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6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1.xml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5.svg"/><Relationship Id="rId11" Type="http://schemas.openxmlformats.org/officeDocument/2006/relationships/image" Target="../media/image4.png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43.xml"/><Relationship Id="rId35" Type="http://schemas.openxmlformats.org/officeDocument/2006/relationships/tags" Target="../tags/tag42.xml"/><Relationship Id="rId34" Type="http://schemas.openxmlformats.org/officeDocument/2006/relationships/tags" Target="../tags/tag41.xml"/><Relationship Id="rId33" Type="http://schemas.openxmlformats.org/officeDocument/2006/relationships/tags" Target="../tags/tag40.xml"/><Relationship Id="rId32" Type="http://schemas.openxmlformats.org/officeDocument/2006/relationships/tags" Target="../tags/tag39.xml"/><Relationship Id="rId31" Type="http://schemas.openxmlformats.org/officeDocument/2006/relationships/tags" Target="../tags/tag38.xml"/><Relationship Id="rId30" Type="http://schemas.openxmlformats.org/officeDocument/2006/relationships/tags" Target="../tags/tag37.xml"/><Relationship Id="rId3" Type="http://schemas.openxmlformats.org/officeDocument/2006/relationships/tags" Target="../tags/tag14.xml"/><Relationship Id="rId29" Type="http://schemas.openxmlformats.org/officeDocument/2006/relationships/tags" Target="../tags/tag36.xml"/><Relationship Id="rId28" Type="http://schemas.openxmlformats.org/officeDocument/2006/relationships/tags" Target="../tags/tag35.xml"/><Relationship Id="rId27" Type="http://schemas.openxmlformats.org/officeDocument/2006/relationships/tags" Target="../tags/tag34.xml"/><Relationship Id="rId26" Type="http://schemas.openxmlformats.org/officeDocument/2006/relationships/tags" Target="../tags/tag33.xml"/><Relationship Id="rId25" Type="http://schemas.openxmlformats.org/officeDocument/2006/relationships/tags" Target="../tags/tag32.xml"/><Relationship Id="rId24" Type="http://schemas.openxmlformats.org/officeDocument/2006/relationships/tags" Target="../tags/tag31.xml"/><Relationship Id="rId23" Type="http://schemas.openxmlformats.org/officeDocument/2006/relationships/image" Target="../media/image9.svg"/><Relationship Id="rId22" Type="http://schemas.openxmlformats.org/officeDocument/2006/relationships/image" Target="../media/image8.png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3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image" Target="../media/image7.svg"/><Relationship Id="rId10" Type="http://schemas.openxmlformats.org/officeDocument/2006/relationships/image" Target="../media/image6.png"/><Relationship Id="rId1" Type="http://schemas.openxmlformats.org/officeDocument/2006/relationships/tags" Target="../tags/tag1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46.xml"/><Relationship Id="rId29" Type="http://schemas.openxmlformats.org/officeDocument/2006/relationships/tags" Target="../tags/tag72.xml"/><Relationship Id="rId28" Type="http://schemas.openxmlformats.org/officeDocument/2006/relationships/tags" Target="../tags/tag71.xml"/><Relationship Id="rId27" Type="http://schemas.openxmlformats.org/officeDocument/2006/relationships/tags" Target="../tags/tag70.xml"/><Relationship Id="rId26" Type="http://schemas.openxmlformats.org/officeDocument/2006/relationships/tags" Target="../tags/tag69.xml"/><Relationship Id="rId25" Type="http://schemas.openxmlformats.org/officeDocument/2006/relationships/tags" Target="../tags/tag68.xml"/><Relationship Id="rId24" Type="http://schemas.openxmlformats.org/officeDocument/2006/relationships/tags" Target="../tags/tag67.xml"/><Relationship Id="rId23" Type="http://schemas.openxmlformats.org/officeDocument/2006/relationships/tags" Target="../tags/tag66.xml"/><Relationship Id="rId22" Type="http://schemas.openxmlformats.org/officeDocument/2006/relationships/tags" Target="../tags/tag65.xml"/><Relationship Id="rId21" Type="http://schemas.openxmlformats.org/officeDocument/2006/relationships/tags" Target="../tags/tag64.xml"/><Relationship Id="rId20" Type="http://schemas.openxmlformats.org/officeDocument/2006/relationships/tags" Target="../tags/tag63.xml"/><Relationship Id="rId2" Type="http://schemas.openxmlformats.org/officeDocument/2006/relationships/tags" Target="../tags/tag45.xml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tags" Target="../tags/tag4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100.xml"/><Relationship Id="rId31" Type="http://schemas.openxmlformats.org/officeDocument/2006/relationships/tags" Target="../tags/tag99.xml"/><Relationship Id="rId30" Type="http://schemas.openxmlformats.org/officeDocument/2006/relationships/tags" Target="../tags/tag98.xml"/><Relationship Id="rId3" Type="http://schemas.openxmlformats.org/officeDocument/2006/relationships/tags" Target="../tags/tag75.xml"/><Relationship Id="rId29" Type="http://schemas.openxmlformats.org/officeDocument/2006/relationships/tags" Target="../tags/tag97.xml"/><Relationship Id="rId28" Type="http://schemas.openxmlformats.org/officeDocument/2006/relationships/tags" Target="../tags/tag96.xml"/><Relationship Id="rId27" Type="http://schemas.openxmlformats.org/officeDocument/2006/relationships/tags" Target="../tags/tag95.xml"/><Relationship Id="rId26" Type="http://schemas.openxmlformats.org/officeDocument/2006/relationships/tags" Target="../tags/tag94.xml"/><Relationship Id="rId25" Type="http://schemas.openxmlformats.org/officeDocument/2006/relationships/image" Target="../media/image13.svg"/><Relationship Id="rId24" Type="http://schemas.openxmlformats.org/officeDocument/2006/relationships/image" Target="../media/image12.png"/><Relationship Id="rId23" Type="http://schemas.openxmlformats.org/officeDocument/2006/relationships/tags" Target="../tags/tag93.xml"/><Relationship Id="rId22" Type="http://schemas.openxmlformats.org/officeDocument/2006/relationships/tags" Target="../tags/tag92.xml"/><Relationship Id="rId21" Type="http://schemas.openxmlformats.org/officeDocument/2006/relationships/tags" Target="../tags/tag91.xml"/><Relationship Id="rId20" Type="http://schemas.openxmlformats.org/officeDocument/2006/relationships/tags" Target="../tags/tag90.xml"/><Relationship Id="rId2" Type="http://schemas.openxmlformats.org/officeDocument/2006/relationships/tags" Target="../tags/tag74.xml"/><Relationship Id="rId19" Type="http://schemas.openxmlformats.org/officeDocument/2006/relationships/tags" Target="../tags/tag89.xml"/><Relationship Id="rId18" Type="http://schemas.openxmlformats.org/officeDocument/2006/relationships/tags" Target="../tags/tag88.xml"/><Relationship Id="rId17" Type="http://schemas.openxmlformats.org/officeDocument/2006/relationships/tags" Target="../tags/tag87.xml"/><Relationship Id="rId16" Type="http://schemas.openxmlformats.org/officeDocument/2006/relationships/tags" Target="../tags/tag86.xml"/><Relationship Id="rId15" Type="http://schemas.openxmlformats.org/officeDocument/2006/relationships/tags" Target="../tags/tag85.xml"/><Relationship Id="rId14" Type="http://schemas.openxmlformats.org/officeDocument/2006/relationships/tags" Target="../tags/tag84.xml"/><Relationship Id="rId13" Type="http://schemas.openxmlformats.org/officeDocument/2006/relationships/tags" Target="../tags/tag83.xml"/><Relationship Id="rId12" Type="http://schemas.openxmlformats.org/officeDocument/2006/relationships/tags" Target="../tags/tag82.xml"/><Relationship Id="rId11" Type="http://schemas.openxmlformats.org/officeDocument/2006/relationships/image" Target="../media/image11.svg"/><Relationship Id="rId10" Type="http://schemas.openxmlformats.org/officeDocument/2006/relationships/image" Target="../media/image10.png"/><Relationship Id="rId1" Type="http://schemas.openxmlformats.org/officeDocument/2006/relationships/tags" Target="../tags/tag7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3" Type="http://schemas.openxmlformats.org/officeDocument/2006/relationships/slideLayout" Target="../slideLayouts/slideLayout7.xml"/><Relationship Id="rId62" Type="http://schemas.openxmlformats.org/officeDocument/2006/relationships/tags" Target="../tags/tag154.xml"/><Relationship Id="rId61" Type="http://schemas.openxmlformats.org/officeDocument/2006/relationships/tags" Target="../tags/tag153.xml"/><Relationship Id="rId60" Type="http://schemas.openxmlformats.org/officeDocument/2006/relationships/tags" Target="../tags/tag152.xml"/><Relationship Id="rId6" Type="http://schemas.openxmlformats.org/officeDocument/2006/relationships/image" Target="../media/image15.svg"/><Relationship Id="rId59" Type="http://schemas.openxmlformats.org/officeDocument/2006/relationships/tags" Target="../tags/tag151.xml"/><Relationship Id="rId58" Type="http://schemas.openxmlformats.org/officeDocument/2006/relationships/tags" Target="../tags/tag150.xml"/><Relationship Id="rId57" Type="http://schemas.openxmlformats.org/officeDocument/2006/relationships/tags" Target="../tags/tag149.xml"/><Relationship Id="rId56" Type="http://schemas.openxmlformats.org/officeDocument/2006/relationships/tags" Target="../tags/tag148.xml"/><Relationship Id="rId55" Type="http://schemas.openxmlformats.org/officeDocument/2006/relationships/tags" Target="../tags/tag147.xml"/><Relationship Id="rId54" Type="http://schemas.openxmlformats.org/officeDocument/2006/relationships/tags" Target="../tags/tag146.xml"/><Relationship Id="rId53" Type="http://schemas.openxmlformats.org/officeDocument/2006/relationships/tags" Target="../tags/tag145.xml"/><Relationship Id="rId52" Type="http://schemas.openxmlformats.org/officeDocument/2006/relationships/tags" Target="../tags/tag144.xml"/><Relationship Id="rId51" Type="http://schemas.openxmlformats.org/officeDocument/2006/relationships/tags" Target="../tags/tag143.xml"/><Relationship Id="rId50" Type="http://schemas.openxmlformats.org/officeDocument/2006/relationships/tags" Target="../tags/tag142.xml"/><Relationship Id="rId5" Type="http://schemas.openxmlformats.org/officeDocument/2006/relationships/image" Target="../media/image14.png"/><Relationship Id="rId49" Type="http://schemas.openxmlformats.org/officeDocument/2006/relationships/tags" Target="../tags/tag141.xml"/><Relationship Id="rId48" Type="http://schemas.openxmlformats.org/officeDocument/2006/relationships/tags" Target="../tags/tag140.xml"/><Relationship Id="rId47" Type="http://schemas.openxmlformats.org/officeDocument/2006/relationships/tags" Target="../tags/tag139.xml"/><Relationship Id="rId46" Type="http://schemas.openxmlformats.org/officeDocument/2006/relationships/image" Target="../media/image21.svg"/><Relationship Id="rId45" Type="http://schemas.openxmlformats.org/officeDocument/2006/relationships/image" Target="../media/image20.png"/><Relationship Id="rId44" Type="http://schemas.openxmlformats.org/officeDocument/2006/relationships/tags" Target="../tags/tag138.xml"/><Relationship Id="rId43" Type="http://schemas.openxmlformats.org/officeDocument/2006/relationships/tags" Target="../tags/tag137.xml"/><Relationship Id="rId42" Type="http://schemas.openxmlformats.org/officeDocument/2006/relationships/tags" Target="../tags/tag136.xml"/><Relationship Id="rId41" Type="http://schemas.openxmlformats.org/officeDocument/2006/relationships/tags" Target="../tags/tag135.xml"/><Relationship Id="rId40" Type="http://schemas.openxmlformats.org/officeDocument/2006/relationships/tags" Target="../tags/tag134.xml"/><Relationship Id="rId4" Type="http://schemas.openxmlformats.org/officeDocument/2006/relationships/tags" Target="../tags/tag104.xml"/><Relationship Id="rId39" Type="http://schemas.openxmlformats.org/officeDocument/2006/relationships/tags" Target="../tags/tag133.xml"/><Relationship Id="rId38" Type="http://schemas.openxmlformats.org/officeDocument/2006/relationships/tags" Target="../tags/tag132.xml"/><Relationship Id="rId37" Type="http://schemas.openxmlformats.org/officeDocument/2006/relationships/tags" Target="../tags/tag131.xml"/><Relationship Id="rId36" Type="http://schemas.openxmlformats.org/officeDocument/2006/relationships/tags" Target="../tags/tag130.xml"/><Relationship Id="rId35" Type="http://schemas.openxmlformats.org/officeDocument/2006/relationships/tags" Target="../tags/tag129.xml"/><Relationship Id="rId34" Type="http://schemas.openxmlformats.org/officeDocument/2006/relationships/tags" Target="../tags/tag128.xml"/><Relationship Id="rId33" Type="http://schemas.openxmlformats.org/officeDocument/2006/relationships/tags" Target="../tags/tag127.xml"/><Relationship Id="rId32" Type="http://schemas.openxmlformats.org/officeDocument/2006/relationships/tags" Target="../tags/tag126.xml"/><Relationship Id="rId31" Type="http://schemas.openxmlformats.org/officeDocument/2006/relationships/tags" Target="../tags/tag125.xml"/><Relationship Id="rId30" Type="http://schemas.openxmlformats.org/officeDocument/2006/relationships/tags" Target="../tags/tag124.xml"/><Relationship Id="rId3" Type="http://schemas.openxmlformats.org/officeDocument/2006/relationships/tags" Target="../tags/tag103.xml"/><Relationship Id="rId29" Type="http://schemas.openxmlformats.org/officeDocument/2006/relationships/tags" Target="../tags/tag123.xml"/><Relationship Id="rId28" Type="http://schemas.openxmlformats.org/officeDocument/2006/relationships/tags" Target="../tags/tag122.xml"/><Relationship Id="rId27" Type="http://schemas.openxmlformats.org/officeDocument/2006/relationships/tags" Target="../tags/tag121.xml"/><Relationship Id="rId26" Type="http://schemas.openxmlformats.org/officeDocument/2006/relationships/tags" Target="../tags/tag120.xml"/><Relationship Id="rId25" Type="http://schemas.openxmlformats.org/officeDocument/2006/relationships/tags" Target="../tags/tag119.xml"/><Relationship Id="rId24" Type="http://schemas.openxmlformats.org/officeDocument/2006/relationships/tags" Target="../tags/tag118.xml"/><Relationship Id="rId23" Type="http://schemas.openxmlformats.org/officeDocument/2006/relationships/image" Target="../media/image19.svg"/><Relationship Id="rId22" Type="http://schemas.openxmlformats.org/officeDocument/2006/relationships/image" Target="../media/image18.png"/><Relationship Id="rId21" Type="http://schemas.openxmlformats.org/officeDocument/2006/relationships/tags" Target="../tags/tag117.xml"/><Relationship Id="rId20" Type="http://schemas.openxmlformats.org/officeDocument/2006/relationships/tags" Target="../tags/tag116.xml"/><Relationship Id="rId2" Type="http://schemas.openxmlformats.org/officeDocument/2006/relationships/tags" Target="../tags/tag102.xml"/><Relationship Id="rId19" Type="http://schemas.openxmlformats.org/officeDocument/2006/relationships/tags" Target="../tags/tag115.xml"/><Relationship Id="rId18" Type="http://schemas.openxmlformats.org/officeDocument/2006/relationships/tags" Target="../tags/tag114.xml"/><Relationship Id="rId17" Type="http://schemas.openxmlformats.org/officeDocument/2006/relationships/tags" Target="../tags/tag113.xml"/><Relationship Id="rId16" Type="http://schemas.openxmlformats.org/officeDocument/2006/relationships/tags" Target="../tags/tag112.xml"/><Relationship Id="rId15" Type="http://schemas.openxmlformats.org/officeDocument/2006/relationships/image" Target="../media/image17.svg"/><Relationship Id="rId14" Type="http://schemas.openxmlformats.org/officeDocument/2006/relationships/image" Target="../media/image16.png"/><Relationship Id="rId13" Type="http://schemas.openxmlformats.org/officeDocument/2006/relationships/tags" Target="../tags/tag111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tags" Target="../tags/tag10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63.xml"/><Relationship Id="rId8" Type="http://schemas.openxmlformats.org/officeDocument/2006/relationships/tags" Target="../tags/tag162.xml"/><Relationship Id="rId7" Type="http://schemas.openxmlformats.org/officeDocument/2006/relationships/tags" Target="../tags/tag161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190.xml"/><Relationship Id="rId35" Type="http://schemas.openxmlformats.org/officeDocument/2006/relationships/tags" Target="../tags/tag189.xml"/><Relationship Id="rId34" Type="http://schemas.openxmlformats.org/officeDocument/2006/relationships/tags" Target="../tags/tag188.xml"/><Relationship Id="rId33" Type="http://schemas.openxmlformats.org/officeDocument/2006/relationships/tags" Target="../tags/tag187.xml"/><Relationship Id="rId32" Type="http://schemas.openxmlformats.org/officeDocument/2006/relationships/tags" Target="../tags/tag186.xml"/><Relationship Id="rId31" Type="http://schemas.openxmlformats.org/officeDocument/2006/relationships/tags" Target="../tags/tag185.xml"/><Relationship Id="rId30" Type="http://schemas.openxmlformats.org/officeDocument/2006/relationships/tags" Target="../tags/tag184.xml"/><Relationship Id="rId3" Type="http://schemas.openxmlformats.org/officeDocument/2006/relationships/tags" Target="../tags/tag157.xml"/><Relationship Id="rId29" Type="http://schemas.openxmlformats.org/officeDocument/2006/relationships/tags" Target="../tags/tag183.xml"/><Relationship Id="rId28" Type="http://schemas.openxmlformats.org/officeDocument/2006/relationships/tags" Target="../tags/tag182.xml"/><Relationship Id="rId27" Type="http://schemas.openxmlformats.org/officeDocument/2006/relationships/tags" Target="../tags/tag181.xml"/><Relationship Id="rId26" Type="http://schemas.openxmlformats.org/officeDocument/2006/relationships/tags" Target="../tags/tag180.xml"/><Relationship Id="rId25" Type="http://schemas.openxmlformats.org/officeDocument/2006/relationships/tags" Target="../tags/tag179.xml"/><Relationship Id="rId24" Type="http://schemas.openxmlformats.org/officeDocument/2006/relationships/tags" Target="../tags/tag178.xml"/><Relationship Id="rId23" Type="http://schemas.openxmlformats.org/officeDocument/2006/relationships/tags" Target="../tags/tag177.xml"/><Relationship Id="rId22" Type="http://schemas.openxmlformats.org/officeDocument/2006/relationships/tags" Target="../tags/tag176.xml"/><Relationship Id="rId21" Type="http://schemas.openxmlformats.org/officeDocument/2006/relationships/tags" Target="../tags/tag175.xml"/><Relationship Id="rId20" Type="http://schemas.openxmlformats.org/officeDocument/2006/relationships/tags" Target="../tags/tag174.xml"/><Relationship Id="rId2" Type="http://schemas.openxmlformats.org/officeDocument/2006/relationships/tags" Target="../tags/tag156.xml"/><Relationship Id="rId19" Type="http://schemas.openxmlformats.org/officeDocument/2006/relationships/tags" Target="../tags/tag173.xml"/><Relationship Id="rId18" Type="http://schemas.openxmlformats.org/officeDocument/2006/relationships/tags" Target="../tags/tag172.xml"/><Relationship Id="rId17" Type="http://schemas.openxmlformats.org/officeDocument/2006/relationships/tags" Target="../tags/tag171.xml"/><Relationship Id="rId16" Type="http://schemas.openxmlformats.org/officeDocument/2006/relationships/tags" Target="../tags/tag170.xml"/><Relationship Id="rId15" Type="http://schemas.openxmlformats.org/officeDocument/2006/relationships/tags" Target="../tags/tag169.xml"/><Relationship Id="rId14" Type="http://schemas.openxmlformats.org/officeDocument/2006/relationships/tags" Target="../tags/tag168.xml"/><Relationship Id="rId13" Type="http://schemas.openxmlformats.org/officeDocument/2006/relationships/tags" Target="../tags/tag167.xml"/><Relationship Id="rId12" Type="http://schemas.openxmlformats.org/officeDocument/2006/relationships/tags" Target="../tags/tag166.xml"/><Relationship Id="rId11" Type="http://schemas.openxmlformats.org/officeDocument/2006/relationships/tags" Target="../tags/tag165.xml"/><Relationship Id="rId10" Type="http://schemas.openxmlformats.org/officeDocument/2006/relationships/tags" Target="../tags/tag164.xml"/><Relationship Id="rId1" Type="http://schemas.openxmlformats.org/officeDocument/2006/relationships/tags" Target="../tags/tag15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tags" Target="../tags/tag198.xml"/><Relationship Id="rId7" Type="http://schemas.openxmlformats.org/officeDocument/2006/relationships/tags" Target="../tags/tag197.xml"/><Relationship Id="rId6" Type="http://schemas.openxmlformats.org/officeDocument/2006/relationships/tags" Target="../tags/tag196.xml"/><Relationship Id="rId5" Type="http://schemas.openxmlformats.org/officeDocument/2006/relationships/tags" Target="../tags/tag195.xml"/><Relationship Id="rId4" Type="http://schemas.openxmlformats.org/officeDocument/2006/relationships/tags" Target="../tags/tag194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217.xml"/><Relationship Id="rId30" Type="http://schemas.openxmlformats.org/officeDocument/2006/relationships/tags" Target="../tags/tag216.xml"/><Relationship Id="rId3" Type="http://schemas.openxmlformats.org/officeDocument/2006/relationships/tags" Target="../tags/tag193.xml"/><Relationship Id="rId29" Type="http://schemas.openxmlformats.org/officeDocument/2006/relationships/tags" Target="../tags/tag215.xml"/><Relationship Id="rId28" Type="http://schemas.openxmlformats.org/officeDocument/2006/relationships/tags" Target="../tags/tag214.xml"/><Relationship Id="rId27" Type="http://schemas.openxmlformats.org/officeDocument/2006/relationships/tags" Target="../tags/tag213.xml"/><Relationship Id="rId26" Type="http://schemas.openxmlformats.org/officeDocument/2006/relationships/tags" Target="../tags/tag212.xml"/><Relationship Id="rId25" Type="http://schemas.openxmlformats.org/officeDocument/2006/relationships/tags" Target="../tags/tag211.xml"/><Relationship Id="rId24" Type="http://schemas.openxmlformats.org/officeDocument/2006/relationships/tags" Target="../tags/tag210.xml"/><Relationship Id="rId23" Type="http://schemas.openxmlformats.org/officeDocument/2006/relationships/tags" Target="../tags/tag209.xml"/><Relationship Id="rId22" Type="http://schemas.openxmlformats.org/officeDocument/2006/relationships/tags" Target="../tags/tag208.xml"/><Relationship Id="rId21" Type="http://schemas.openxmlformats.org/officeDocument/2006/relationships/tags" Target="../tags/tag207.xml"/><Relationship Id="rId20" Type="http://schemas.openxmlformats.org/officeDocument/2006/relationships/tags" Target="../tags/tag206.xml"/><Relationship Id="rId2" Type="http://schemas.openxmlformats.org/officeDocument/2006/relationships/tags" Target="../tags/tag192.xml"/><Relationship Id="rId19" Type="http://schemas.openxmlformats.org/officeDocument/2006/relationships/tags" Target="../tags/tag205.xml"/><Relationship Id="rId18" Type="http://schemas.openxmlformats.org/officeDocument/2006/relationships/tags" Target="../tags/tag204.xml"/><Relationship Id="rId17" Type="http://schemas.openxmlformats.org/officeDocument/2006/relationships/image" Target="../media/image25.svg"/><Relationship Id="rId16" Type="http://schemas.openxmlformats.org/officeDocument/2006/relationships/image" Target="../media/image24.png"/><Relationship Id="rId15" Type="http://schemas.openxmlformats.org/officeDocument/2006/relationships/tags" Target="../tags/tag203.xml"/><Relationship Id="rId14" Type="http://schemas.openxmlformats.org/officeDocument/2006/relationships/tags" Target="../tags/tag202.xml"/><Relationship Id="rId13" Type="http://schemas.openxmlformats.org/officeDocument/2006/relationships/tags" Target="../tags/tag201.xml"/><Relationship Id="rId12" Type="http://schemas.openxmlformats.org/officeDocument/2006/relationships/tags" Target="../tags/tag200.xml"/><Relationship Id="rId11" Type="http://schemas.openxmlformats.org/officeDocument/2006/relationships/tags" Target="../tags/tag199.xml"/><Relationship Id="rId10" Type="http://schemas.openxmlformats.org/officeDocument/2006/relationships/image" Target="../media/image23.svg"/><Relationship Id="rId1" Type="http://schemas.openxmlformats.org/officeDocument/2006/relationships/tags" Target="../tags/tag19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244.xml"/><Relationship Id="rId26" Type="http://schemas.openxmlformats.org/officeDocument/2006/relationships/tags" Target="../tags/tag243.xml"/><Relationship Id="rId25" Type="http://schemas.openxmlformats.org/officeDocument/2006/relationships/tags" Target="../tags/tag242.xml"/><Relationship Id="rId24" Type="http://schemas.openxmlformats.org/officeDocument/2006/relationships/tags" Target="../tags/tag241.xml"/><Relationship Id="rId23" Type="http://schemas.openxmlformats.org/officeDocument/2006/relationships/tags" Target="../tags/tag240.xml"/><Relationship Id="rId22" Type="http://schemas.openxmlformats.org/officeDocument/2006/relationships/tags" Target="../tags/tag239.xml"/><Relationship Id="rId21" Type="http://schemas.openxmlformats.org/officeDocument/2006/relationships/tags" Target="../tags/tag238.xml"/><Relationship Id="rId20" Type="http://schemas.openxmlformats.org/officeDocument/2006/relationships/tags" Target="../tags/tag237.xml"/><Relationship Id="rId2" Type="http://schemas.openxmlformats.org/officeDocument/2006/relationships/tags" Target="../tags/tag219.xml"/><Relationship Id="rId19" Type="http://schemas.openxmlformats.org/officeDocument/2006/relationships/tags" Target="../tags/tag236.xml"/><Relationship Id="rId18" Type="http://schemas.openxmlformats.org/officeDocument/2006/relationships/tags" Target="../tags/tag235.xml"/><Relationship Id="rId17" Type="http://schemas.openxmlformats.org/officeDocument/2006/relationships/tags" Target="../tags/tag234.xml"/><Relationship Id="rId16" Type="http://schemas.openxmlformats.org/officeDocument/2006/relationships/tags" Target="../tags/tag233.xml"/><Relationship Id="rId15" Type="http://schemas.openxmlformats.org/officeDocument/2006/relationships/tags" Target="../tags/tag232.xml"/><Relationship Id="rId14" Type="http://schemas.openxmlformats.org/officeDocument/2006/relationships/tags" Target="../tags/tag231.xml"/><Relationship Id="rId13" Type="http://schemas.openxmlformats.org/officeDocument/2006/relationships/tags" Target="../tags/tag230.xml"/><Relationship Id="rId12" Type="http://schemas.openxmlformats.org/officeDocument/2006/relationships/tags" Target="../tags/tag229.xml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tags" Target="../tags/tag21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51.xml"/><Relationship Id="rId8" Type="http://schemas.openxmlformats.org/officeDocument/2006/relationships/image" Target="../media/image27.svg"/><Relationship Id="rId7" Type="http://schemas.openxmlformats.org/officeDocument/2006/relationships/image" Target="../media/image26.png"/><Relationship Id="rId6" Type="http://schemas.openxmlformats.org/officeDocument/2006/relationships/tags" Target="../tags/tag250.xml"/><Relationship Id="rId5" Type="http://schemas.openxmlformats.org/officeDocument/2006/relationships/tags" Target="../tags/tag249.xml"/><Relationship Id="rId49" Type="http://schemas.openxmlformats.org/officeDocument/2006/relationships/slideLayout" Target="../slideLayouts/slideLayout7.xml"/><Relationship Id="rId48" Type="http://schemas.openxmlformats.org/officeDocument/2006/relationships/tags" Target="../tags/tag282.xml"/><Relationship Id="rId47" Type="http://schemas.openxmlformats.org/officeDocument/2006/relationships/tags" Target="../tags/tag281.xml"/><Relationship Id="rId46" Type="http://schemas.openxmlformats.org/officeDocument/2006/relationships/tags" Target="../tags/tag280.xml"/><Relationship Id="rId45" Type="http://schemas.openxmlformats.org/officeDocument/2006/relationships/tags" Target="../tags/tag279.xml"/><Relationship Id="rId44" Type="http://schemas.openxmlformats.org/officeDocument/2006/relationships/image" Target="../media/image35.svg"/><Relationship Id="rId43" Type="http://schemas.openxmlformats.org/officeDocument/2006/relationships/image" Target="../media/image34.png"/><Relationship Id="rId42" Type="http://schemas.openxmlformats.org/officeDocument/2006/relationships/tags" Target="../tags/tag278.xml"/><Relationship Id="rId41" Type="http://schemas.openxmlformats.org/officeDocument/2006/relationships/tags" Target="../tags/tag277.xml"/><Relationship Id="rId40" Type="http://schemas.openxmlformats.org/officeDocument/2006/relationships/tags" Target="../tags/tag276.xml"/><Relationship Id="rId4" Type="http://schemas.openxmlformats.org/officeDocument/2006/relationships/tags" Target="../tags/tag248.xml"/><Relationship Id="rId39" Type="http://schemas.openxmlformats.org/officeDocument/2006/relationships/image" Target="../media/image33.svg"/><Relationship Id="rId38" Type="http://schemas.openxmlformats.org/officeDocument/2006/relationships/image" Target="../media/image32.png"/><Relationship Id="rId37" Type="http://schemas.openxmlformats.org/officeDocument/2006/relationships/tags" Target="../tags/tag275.xml"/><Relationship Id="rId36" Type="http://schemas.openxmlformats.org/officeDocument/2006/relationships/tags" Target="../tags/tag274.xml"/><Relationship Id="rId35" Type="http://schemas.openxmlformats.org/officeDocument/2006/relationships/tags" Target="../tags/tag273.xml"/><Relationship Id="rId34" Type="http://schemas.openxmlformats.org/officeDocument/2006/relationships/image" Target="../media/image31.svg"/><Relationship Id="rId33" Type="http://schemas.openxmlformats.org/officeDocument/2006/relationships/image" Target="../media/image30.png"/><Relationship Id="rId32" Type="http://schemas.openxmlformats.org/officeDocument/2006/relationships/tags" Target="../tags/tag272.xml"/><Relationship Id="rId31" Type="http://schemas.openxmlformats.org/officeDocument/2006/relationships/tags" Target="../tags/tag271.xml"/><Relationship Id="rId30" Type="http://schemas.openxmlformats.org/officeDocument/2006/relationships/tags" Target="../tags/tag270.xml"/><Relationship Id="rId3" Type="http://schemas.openxmlformats.org/officeDocument/2006/relationships/tags" Target="../tags/tag247.xml"/><Relationship Id="rId29" Type="http://schemas.openxmlformats.org/officeDocument/2006/relationships/tags" Target="../tags/tag269.xml"/><Relationship Id="rId28" Type="http://schemas.openxmlformats.org/officeDocument/2006/relationships/image" Target="../media/image29.svg"/><Relationship Id="rId27" Type="http://schemas.openxmlformats.org/officeDocument/2006/relationships/image" Target="../media/image28.png"/><Relationship Id="rId26" Type="http://schemas.openxmlformats.org/officeDocument/2006/relationships/tags" Target="../tags/tag268.xml"/><Relationship Id="rId25" Type="http://schemas.openxmlformats.org/officeDocument/2006/relationships/tags" Target="../tags/tag267.xml"/><Relationship Id="rId24" Type="http://schemas.openxmlformats.org/officeDocument/2006/relationships/tags" Target="../tags/tag266.xml"/><Relationship Id="rId23" Type="http://schemas.openxmlformats.org/officeDocument/2006/relationships/tags" Target="../tags/tag265.xml"/><Relationship Id="rId22" Type="http://schemas.openxmlformats.org/officeDocument/2006/relationships/tags" Target="../tags/tag264.xml"/><Relationship Id="rId21" Type="http://schemas.openxmlformats.org/officeDocument/2006/relationships/tags" Target="../tags/tag263.xml"/><Relationship Id="rId20" Type="http://schemas.openxmlformats.org/officeDocument/2006/relationships/tags" Target="../tags/tag262.xml"/><Relationship Id="rId2" Type="http://schemas.openxmlformats.org/officeDocument/2006/relationships/tags" Target="../tags/tag246.xml"/><Relationship Id="rId19" Type="http://schemas.openxmlformats.org/officeDocument/2006/relationships/tags" Target="../tags/tag261.xml"/><Relationship Id="rId18" Type="http://schemas.openxmlformats.org/officeDocument/2006/relationships/tags" Target="../tags/tag260.xml"/><Relationship Id="rId17" Type="http://schemas.openxmlformats.org/officeDocument/2006/relationships/tags" Target="../tags/tag259.xml"/><Relationship Id="rId16" Type="http://schemas.openxmlformats.org/officeDocument/2006/relationships/tags" Target="../tags/tag258.xml"/><Relationship Id="rId15" Type="http://schemas.openxmlformats.org/officeDocument/2006/relationships/tags" Target="../tags/tag257.xml"/><Relationship Id="rId14" Type="http://schemas.openxmlformats.org/officeDocument/2006/relationships/tags" Target="../tags/tag256.xml"/><Relationship Id="rId13" Type="http://schemas.openxmlformats.org/officeDocument/2006/relationships/tags" Target="../tags/tag255.xml"/><Relationship Id="rId12" Type="http://schemas.openxmlformats.org/officeDocument/2006/relationships/tags" Target="../tags/tag254.xml"/><Relationship Id="rId11" Type="http://schemas.openxmlformats.org/officeDocument/2006/relationships/tags" Target="../tags/tag253.xml"/><Relationship Id="rId10" Type="http://schemas.openxmlformats.org/officeDocument/2006/relationships/tags" Target="../tags/tag252.xml"/><Relationship Id="rId1" Type="http://schemas.openxmlformats.org/officeDocument/2006/relationships/tags" Target="../tags/tag24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89.xml"/><Relationship Id="rId8" Type="http://schemas.openxmlformats.org/officeDocument/2006/relationships/tags" Target="../tags/tag288.xml"/><Relationship Id="rId7" Type="http://schemas.openxmlformats.org/officeDocument/2006/relationships/tags" Target="../tags/tag28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319.xml"/><Relationship Id="rId40" Type="http://schemas.openxmlformats.org/officeDocument/2006/relationships/tags" Target="../tags/tag318.xml"/><Relationship Id="rId4" Type="http://schemas.openxmlformats.org/officeDocument/2006/relationships/tags" Target="../tags/tag286.xml"/><Relationship Id="rId39" Type="http://schemas.openxmlformats.org/officeDocument/2006/relationships/tags" Target="../tags/tag317.xml"/><Relationship Id="rId38" Type="http://schemas.openxmlformats.org/officeDocument/2006/relationships/tags" Target="../tags/tag316.xml"/><Relationship Id="rId37" Type="http://schemas.openxmlformats.org/officeDocument/2006/relationships/tags" Target="../tags/tag315.xml"/><Relationship Id="rId36" Type="http://schemas.openxmlformats.org/officeDocument/2006/relationships/tags" Target="../tags/tag314.xml"/><Relationship Id="rId35" Type="http://schemas.openxmlformats.org/officeDocument/2006/relationships/tags" Target="../tags/tag313.xml"/><Relationship Id="rId34" Type="http://schemas.openxmlformats.org/officeDocument/2006/relationships/tags" Target="../tags/tag312.xml"/><Relationship Id="rId33" Type="http://schemas.openxmlformats.org/officeDocument/2006/relationships/tags" Target="../tags/tag311.xml"/><Relationship Id="rId32" Type="http://schemas.openxmlformats.org/officeDocument/2006/relationships/tags" Target="../tags/tag310.xml"/><Relationship Id="rId31" Type="http://schemas.openxmlformats.org/officeDocument/2006/relationships/tags" Target="../tags/tag309.xml"/><Relationship Id="rId30" Type="http://schemas.openxmlformats.org/officeDocument/2006/relationships/tags" Target="../tags/tag308.xml"/><Relationship Id="rId3" Type="http://schemas.openxmlformats.org/officeDocument/2006/relationships/tags" Target="../tags/tag285.xml"/><Relationship Id="rId29" Type="http://schemas.openxmlformats.org/officeDocument/2006/relationships/tags" Target="../tags/tag307.xml"/><Relationship Id="rId28" Type="http://schemas.openxmlformats.org/officeDocument/2006/relationships/tags" Target="../tags/tag306.xml"/><Relationship Id="rId27" Type="http://schemas.openxmlformats.org/officeDocument/2006/relationships/tags" Target="../tags/tag305.xml"/><Relationship Id="rId26" Type="http://schemas.openxmlformats.org/officeDocument/2006/relationships/tags" Target="../tags/tag304.xml"/><Relationship Id="rId25" Type="http://schemas.openxmlformats.org/officeDocument/2006/relationships/tags" Target="../tags/tag303.xml"/><Relationship Id="rId24" Type="http://schemas.openxmlformats.org/officeDocument/2006/relationships/tags" Target="../tags/tag302.xml"/><Relationship Id="rId23" Type="http://schemas.openxmlformats.org/officeDocument/2006/relationships/tags" Target="../tags/tag301.xml"/><Relationship Id="rId22" Type="http://schemas.openxmlformats.org/officeDocument/2006/relationships/tags" Target="../tags/tag300.xml"/><Relationship Id="rId21" Type="http://schemas.openxmlformats.org/officeDocument/2006/relationships/tags" Target="../tags/tag299.xml"/><Relationship Id="rId20" Type="http://schemas.openxmlformats.org/officeDocument/2006/relationships/tags" Target="../tags/tag298.xml"/><Relationship Id="rId2" Type="http://schemas.openxmlformats.org/officeDocument/2006/relationships/tags" Target="../tags/tag284.xml"/><Relationship Id="rId19" Type="http://schemas.openxmlformats.org/officeDocument/2006/relationships/tags" Target="../tags/tag297.xml"/><Relationship Id="rId18" Type="http://schemas.openxmlformats.org/officeDocument/2006/relationships/tags" Target="../tags/tag296.xml"/><Relationship Id="rId17" Type="http://schemas.openxmlformats.org/officeDocument/2006/relationships/tags" Target="../tags/tag295.xml"/><Relationship Id="rId16" Type="http://schemas.openxmlformats.org/officeDocument/2006/relationships/tags" Target="../tags/tag294.xml"/><Relationship Id="rId15" Type="http://schemas.openxmlformats.org/officeDocument/2006/relationships/tags" Target="../tags/tag293.xml"/><Relationship Id="rId14" Type="http://schemas.openxmlformats.org/officeDocument/2006/relationships/image" Target="../media/image39.svg"/><Relationship Id="rId13" Type="http://schemas.openxmlformats.org/officeDocument/2006/relationships/image" Target="../media/image38.png"/><Relationship Id="rId12" Type="http://schemas.openxmlformats.org/officeDocument/2006/relationships/tags" Target="../tags/tag292.xml"/><Relationship Id="rId11" Type="http://schemas.openxmlformats.org/officeDocument/2006/relationships/tags" Target="../tags/tag291.xml"/><Relationship Id="rId10" Type="http://schemas.openxmlformats.org/officeDocument/2006/relationships/tags" Target="../tags/tag290.xml"/><Relationship Id="rId1" Type="http://schemas.openxmlformats.org/officeDocument/2006/relationships/tags" Target="../tags/tag28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svg"/><Relationship Id="rId8" Type="http://schemas.openxmlformats.org/officeDocument/2006/relationships/image" Target="../media/image40.png"/><Relationship Id="rId7" Type="http://schemas.openxmlformats.org/officeDocument/2006/relationships/tags" Target="../tags/tag326.xml"/><Relationship Id="rId6" Type="http://schemas.openxmlformats.org/officeDocument/2006/relationships/tags" Target="../tags/tag325.xml"/><Relationship Id="rId5" Type="http://schemas.openxmlformats.org/officeDocument/2006/relationships/tags" Target="../tags/tag324.xml"/><Relationship Id="rId40" Type="http://schemas.openxmlformats.org/officeDocument/2006/relationships/slideLayout" Target="../slideLayouts/slideLayout7.xml"/><Relationship Id="rId4" Type="http://schemas.openxmlformats.org/officeDocument/2006/relationships/tags" Target="../tags/tag323.xml"/><Relationship Id="rId39" Type="http://schemas.openxmlformats.org/officeDocument/2006/relationships/tags" Target="../tags/tag354.xml"/><Relationship Id="rId38" Type="http://schemas.openxmlformats.org/officeDocument/2006/relationships/tags" Target="../tags/tag353.xml"/><Relationship Id="rId37" Type="http://schemas.openxmlformats.org/officeDocument/2006/relationships/tags" Target="../tags/tag352.xml"/><Relationship Id="rId36" Type="http://schemas.openxmlformats.org/officeDocument/2006/relationships/tags" Target="../tags/tag351.xml"/><Relationship Id="rId35" Type="http://schemas.openxmlformats.org/officeDocument/2006/relationships/tags" Target="../tags/tag350.xml"/><Relationship Id="rId34" Type="http://schemas.openxmlformats.org/officeDocument/2006/relationships/tags" Target="../tags/tag349.xml"/><Relationship Id="rId33" Type="http://schemas.openxmlformats.org/officeDocument/2006/relationships/tags" Target="../tags/tag348.xml"/><Relationship Id="rId32" Type="http://schemas.openxmlformats.org/officeDocument/2006/relationships/tags" Target="../tags/tag347.xml"/><Relationship Id="rId31" Type="http://schemas.openxmlformats.org/officeDocument/2006/relationships/tags" Target="../tags/tag346.xml"/><Relationship Id="rId30" Type="http://schemas.openxmlformats.org/officeDocument/2006/relationships/tags" Target="../tags/tag345.xml"/><Relationship Id="rId3" Type="http://schemas.openxmlformats.org/officeDocument/2006/relationships/tags" Target="../tags/tag322.xml"/><Relationship Id="rId29" Type="http://schemas.openxmlformats.org/officeDocument/2006/relationships/tags" Target="../tags/tag344.xml"/><Relationship Id="rId28" Type="http://schemas.openxmlformats.org/officeDocument/2006/relationships/tags" Target="../tags/tag343.xml"/><Relationship Id="rId27" Type="http://schemas.openxmlformats.org/officeDocument/2006/relationships/tags" Target="../tags/tag342.xml"/><Relationship Id="rId26" Type="http://schemas.openxmlformats.org/officeDocument/2006/relationships/tags" Target="../tags/tag341.xml"/><Relationship Id="rId25" Type="http://schemas.openxmlformats.org/officeDocument/2006/relationships/tags" Target="../tags/tag340.xml"/><Relationship Id="rId24" Type="http://schemas.openxmlformats.org/officeDocument/2006/relationships/image" Target="../media/image43.svg"/><Relationship Id="rId23" Type="http://schemas.openxmlformats.org/officeDocument/2006/relationships/image" Target="../media/image42.png"/><Relationship Id="rId22" Type="http://schemas.openxmlformats.org/officeDocument/2006/relationships/tags" Target="../tags/tag339.xml"/><Relationship Id="rId21" Type="http://schemas.openxmlformats.org/officeDocument/2006/relationships/tags" Target="../tags/tag338.xml"/><Relationship Id="rId20" Type="http://schemas.openxmlformats.org/officeDocument/2006/relationships/tags" Target="../tags/tag337.xml"/><Relationship Id="rId2" Type="http://schemas.openxmlformats.org/officeDocument/2006/relationships/tags" Target="../tags/tag321.xml"/><Relationship Id="rId19" Type="http://schemas.openxmlformats.org/officeDocument/2006/relationships/tags" Target="../tags/tag336.xml"/><Relationship Id="rId18" Type="http://schemas.openxmlformats.org/officeDocument/2006/relationships/tags" Target="../tags/tag335.xml"/><Relationship Id="rId17" Type="http://schemas.openxmlformats.org/officeDocument/2006/relationships/tags" Target="../tags/tag334.xml"/><Relationship Id="rId16" Type="http://schemas.openxmlformats.org/officeDocument/2006/relationships/tags" Target="../tags/tag333.xml"/><Relationship Id="rId15" Type="http://schemas.openxmlformats.org/officeDocument/2006/relationships/tags" Target="../tags/tag332.xml"/><Relationship Id="rId14" Type="http://schemas.openxmlformats.org/officeDocument/2006/relationships/tags" Target="../tags/tag331.xml"/><Relationship Id="rId13" Type="http://schemas.openxmlformats.org/officeDocument/2006/relationships/tags" Target="../tags/tag330.xml"/><Relationship Id="rId12" Type="http://schemas.openxmlformats.org/officeDocument/2006/relationships/tags" Target="../tags/tag329.xml"/><Relationship Id="rId11" Type="http://schemas.openxmlformats.org/officeDocument/2006/relationships/tags" Target="../tags/tag328.xml"/><Relationship Id="rId10" Type="http://schemas.openxmlformats.org/officeDocument/2006/relationships/tags" Target="../tags/tag327.xml"/><Relationship Id="rId1" Type="http://schemas.openxmlformats.org/officeDocument/2006/relationships/tags" Target="../tags/tag32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61.xml"/><Relationship Id="rId8" Type="http://schemas.openxmlformats.org/officeDocument/2006/relationships/tags" Target="../tags/tag360.xml"/><Relationship Id="rId7" Type="http://schemas.openxmlformats.org/officeDocument/2006/relationships/image" Target="../media/image45.svg"/><Relationship Id="rId6" Type="http://schemas.openxmlformats.org/officeDocument/2006/relationships/image" Target="../media/image44.png"/><Relationship Id="rId5" Type="http://schemas.openxmlformats.org/officeDocument/2006/relationships/tags" Target="../tags/tag359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385.xml"/><Relationship Id="rId40" Type="http://schemas.openxmlformats.org/officeDocument/2006/relationships/tags" Target="../tags/tag384.xml"/><Relationship Id="rId4" Type="http://schemas.openxmlformats.org/officeDocument/2006/relationships/tags" Target="../tags/tag358.xml"/><Relationship Id="rId39" Type="http://schemas.openxmlformats.org/officeDocument/2006/relationships/tags" Target="../tags/tag383.xml"/><Relationship Id="rId38" Type="http://schemas.openxmlformats.org/officeDocument/2006/relationships/tags" Target="../tags/tag382.xml"/><Relationship Id="rId37" Type="http://schemas.openxmlformats.org/officeDocument/2006/relationships/image" Target="../media/image53.svg"/><Relationship Id="rId36" Type="http://schemas.openxmlformats.org/officeDocument/2006/relationships/image" Target="../media/image52.png"/><Relationship Id="rId35" Type="http://schemas.openxmlformats.org/officeDocument/2006/relationships/tags" Target="../tags/tag381.xml"/><Relationship Id="rId34" Type="http://schemas.openxmlformats.org/officeDocument/2006/relationships/tags" Target="../tags/tag380.xml"/><Relationship Id="rId33" Type="http://schemas.openxmlformats.org/officeDocument/2006/relationships/tags" Target="../tags/tag379.xml"/><Relationship Id="rId32" Type="http://schemas.openxmlformats.org/officeDocument/2006/relationships/tags" Target="../tags/tag378.xml"/><Relationship Id="rId31" Type="http://schemas.openxmlformats.org/officeDocument/2006/relationships/tags" Target="../tags/tag377.xml"/><Relationship Id="rId30" Type="http://schemas.openxmlformats.org/officeDocument/2006/relationships/tags" Target="../tags/tag376.xml"/><Relationship Id="rId3" Type="http://schemas.openxmlformats.org/officeDocument/2006/relationships/tags" Target="../tags/tag357.xml"/><Relationship Id="rId29" Type="http://schemas.openxmlformats.org/officeDocument/2006/relationships/tags" Target="../tags/tag375.xml"/><Relationship Id="rId28" Type="http://schemas.openxmlformats.org/officeDocument/2006/relationships/image" Target="../media/image51.svg"/><Relationship Id="rId27" Type="http://schemas.openxmlformats.org/officeDocument/2006/relationships/image" Target="../media/image50.png"/><Relationship Id="rId26" Type="http://schemas.openxmlformats.org/officeDocument/2006/relationships/tags" Target="../tags/tag374.xml"/><Relationship Id="rId25" Type="http://schemas.openxmlformats.org/officeDocument/2006/relationships/tags" Target="../tags/tag373.xml"/><Relationship Id="rId24" Type="http://schemas.openxmlformats.org/officeDocument/2006/relationships/tags" Target="../tags/tag372.xml"/><Relationship Id="rId23" Type="http://schemas.openxmlformats.org/officeDocument/2006/relationships/tags" Target="../tags/tag371.xml"/><Relationship Id="rId22" Type="http://schemas.openxmlformats.org/officeDocument/2006/relationships/tags" Target="../tags/tag370.xml"/><Relationship Id="rId21" Type="http://schemas.openxmlformats.org/officeDocument/2006/relationships/tags" Target="../tags/tag369.xml"/><Relationship Id="rId20" Type="http://schemas.openxmlformats.org/officeDocument/2006/relationships/tags" Target="../tags/tag368.xml"/><Relationship Id="rId2" Type="http://schemas.openxmlformats.org/officeDocument/2006/relationships/tags" Target="../tags/tag356.xml"/><Relationship Id="rId19" Type="http://schemas.openxmlformats.org/officeDocument/2006/relationships/image" Target="../media/image49.svg"/><Relationship Id="rId18" Type="http://schemas.openxmlformats.org/officeDocument/2006/relationships/image" Target="../media/image48.png"/><Relationship Id="rId17" Type="http://schemas.openxmlformats.org/officeDocument/2006/relationships/tags" Target="../tags/tag367.xml"/><Relationship Id="rId16" Type="http://schemas.openxmlformats.org/officeDocument/2006/relationships/tags" Target="../tags/tag366.xml"/><Relationship Id="rId15" Type="http://schemas.openxmlformats.org/officeDocument/2006/relationships/tags" Target="../tags/tag365.xml"/><Relationship Id="rId14" Type="http://schemas.openxmlformats.org/officeDocument/2006/relationships/tags" Target="../tags/tag364.xml"/><Relationship Id="rId13" Type="http://schemas.openxmlformats.org/officeDocument/2006/relationships/image" Target="../media/image47.svg"/><Relationship Id="rId12" Type="http://schemas.openxmlformats.org/officeDocument/2006/relationships/image" Target="../media/image46.png"/><Relationship Id="rId11" Type="http://schemas.openxmlformats.org/officeDocument/2006/relationships/tags" Target="../tags/tag363.xml"/><Relationship Id="rId10" Type="http://schemas.openxmlformats.org/officeDocument/2006/relationships/tags" Target="../tags/tag362.xml"/><Relationship Id="rId1" Type="http://schemas.openxmlformats.org/officeDocument/2006/relationships/tags" Target="../tags/tag35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94.xml"/><Relationship Id="rId8" Type="http://schemas.openxmlformats.org/officeDocument/2006/relationships/tags" Target="../tags/tag393.xml"/><Relationship Id="rId7" Type="http://schemas.openxmlformats.org/officeDocument/2006/relationships/tags" Target="../tags/tag392.xml"/><Relationship Id="rId6" Type="http://schemas.openxmlformats.org/officeDocument/2006/relationships/tags" Target="../tags/tag391.xml"/><Relationship Id="rId5" Type="http://schemas.openxmlformats.org/officeDocument/2006/relationships/tags" Target="../tags/tag390.xml"/><Relationship Id="rId45" Type="http://schemas.openxmlformats.org/officeDocument/2006/relationships/slideLayout" Target="../slideLayouts/slideLayout7.xml"/><Relationship Id="rId44" Type="http://schemas.openxmlformats.org/officeDocument/2006/relationships/tags" Target="../tags/tag421.xml"/><Relationship Id="rId43" Type="http://schemas.openxmlformats.org/officeDocument/2006/relationships/tags" Target="../tags/tag420.xml"/><Relationship Id="rId42" Type="http://schemas.openxmlformats.org/officeDocument/2006/relationships/image" Target="../media/image61.svg"/><Relationship Id="rId41" Type="http://schemas.openxmlformats.org/officeDocument/2006/relationships/image" Target="../media/image60.png"/><Relationship Id="rId40" Type="http://schemas.openxmlformats.org/officeDocument/2006/relationships/tags" Target="../tags/tag419.xml"/><Relationship Id="rId4" Type="http://schemas.openxmlformats.org/officeDocument/2006/relationships/tags" Target="../tags/tag389.xml"/><Relationship Id="rId39" Type="http://schemas.openxmlformats.org/officeDocument/2006/relationships/tags" Target="../tags/tag418.xml"/><Relationship Id="rId38" Type="http://schemas.openxmlformats.org/officeDocument/2006/relationships/tags" Target="../tags/tag417.xml"/><Relationship Id="rId37" Type="http://schemas.openxmlformats.org/officeDocument/2006/relationships/tags" Target="../tags/tag416.xml"/><Relationship Id="rId36" Type="http://schemas.openxmlformats.org/officeDocument/2006/relationships/tags" Target="../tags/tag415.xml"/><Relationship Id="rId35" Type="http://schemas.openxmlformats.org/officeDocument/2006/relationships/tags" Target="../tags/tag414.xml"/><Relationship Id="rId34" Type="http://schemas.openxmlformats.org/officeDocument/2006/relationships/tags" Target="../tags/tag413.xml"/><Relationship Id="rId33" Type="http://schemas.openxmlformats.org/officeDocument/2006/relationships/tags" Target="../tags/tag412.xml"/><Relationship Id="rId32" Type="http://schemas.openxmlformats.org/officeDocument/2006/relationships/tags" Target="../tags/tag411.xml"/><Relationship Id="rId31" Type="http://schemas.openxmlformats.org/officeDocument/2006/relationships/tags" Target="../tags/tag410.xml"/><Relationship Id="rId30" Type="http://schemas.openxmlformats.org/officeDocument/2006/relationships/tags" Target="../tags/tag409.xml"/><Relationship Id="rId3" Type="http://schemas.openxmlformats.org/officeDocument/2006/relationships/tags" Target="../tags/tag388.xml"/><Relationship Id="rId29" Type="http://schemas.openxmlformats.org/officeDocument/2006/relationships/image" Target="../media/image59.svg"/><Relationship Id="rId28" Type="http://schemas.openxmlformats.org/officeDocument/2006/relationships/image" Target="../media/image58.png"/><Relationship Id="rId27" Type="http://schemas.openxmlformats.org/officeDocument/2006/relationships/tags" Target="../tags/tag408.xml"/><Relationship Id="rId26" Type="http://schemas.openxmlformats.org/officeDocument/2006/relationships/tags" Target="../tags/tag407.xml"/><Relationship Id="rId25" Type="http://schemas.openxmlformats.org/officeDocument/2006/relationships/tags" Target="../tags/tag406.xml"/><Relationship Id="rId24" Type="http://schemas.openxmlformats.org/officeDocument/2006/relationships/tags" Target="../tags/tag405.xml"/><Relationship Id="rId23" Type="http://schemas.openxmlformats.org/officeDocument/2006/relationships/tags" Target="../tags/tag404.xml"/><Relationship Id="rId22" Type="http://schemas.openxmlformats.org/officeDocument/2006/relationships/image" Target="../media/image57.svg"/><Relationship Id="rId21" Type="http://schemas.openxmlformats.org/officeDocument/2006/relationships/image" Target="../media/image56.png"/><Relationship Id="rId20" Type="http://schemas.openxmlformats.org/officeDocument/2006/relationships/tags" Target="../tags/tag403.xml"/><Relationship Id="rId2" Type="http://schemas.openxmlformats.org/officeDocument/2006/relationships/tags" Target="../tags/tag387.xml"/><Relationship Id="rId19" Type="http://schemas.openxmlformats.org/officeDocument/2006/relationships/tags" Target="../tags/tag402.xml"/><Relationship Id="rId18" Type="http://schemas.openxmlformats.org/officeDocument/2006/relationships/tags" Target="../tags/tag401.xml"/><Relationship Id="rId17" Type="http://schemas.openxmlformats.org/officeDocument/2006/relationships/tags" Target="../tags/tag400.xml"/><Relationship Id="rId16" Type="http://schemas.openxmlformats.org/officeDocument/2006/relationships/tags" Target="../tags/tag399.xml"/><Relationship Id="rId15" Type="http://schemas.openxmlformats.org/officeDocument/2006/relationships/image" Target="../media/image55.svg"/><Relationship Id="rId14" Type="http://schemas.openxmlformats.org/officeDocument/2006/relationships/image" Target="../media/image54.png"/><Relationship Id="rId13" Type="http://schemas.openxmlformats.org/officeDocument/2006/relationships/tags" Target="../tags/tag398.xml"/><Relationship Id="rId12" Type="http://schemas.openxmlformats.org/officeDocument/2006/relationships/tags" Target="../tags/tag397.xml"/><Relationship Id="rId11" Type="http://schemas.openxmlformats.org/officeDocument/2006/relationships/tags" Target="../tags/tag396.xml"/><Relationship Id="rId10" Type="http://schemas.openxmlformats.org/officeDocument/2006/relationships/tags" Target="../tags/tag395.xml"/><Relationship Id="rId1" Type="http://schemas.openxmlformats.org/officeDocument/2006/relationships/tags" Target="../tags/tag386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30.xml"/><Relationship Id="rId8" Type="http://schemas.openxmlformats.org/officeDocument/2006/relationships/tags" Target="../tags/tag429.xml"/><Relationship Id="rId7" Type="http://schemas.openxmlformats.org/officeDocument/2006/relationships/tags" Target="../tags/tag428.xml"/><Relationship Id="rId6" Type="http://schemas.openxmlformats.org/officeDocument/2006/relationships/tags" Target="../tags/tag427.xml"/><Relationship Id="rId5" Type="http://schemas.openxmlformats.org/officeDocument/2006/relationships/tags" Target="../tags/tag426.xml"/><Relationship Id="rId4" Type="http://schemas.openxmlformats.org/officeDocument/2006/relationships/tags" Target="../tags/tag425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456.xml"/><Relationship Id="rId34" Type="http://schemas.openxmlformats.org/officeDocument/2006/relationships/tags" Target="../tags/tag455.xml"/><Relationship Id="rId33" Type="http://schemas.openxmlformats.org/officeDocument/2006/relationships/tags" Target="../tags/tag454.xml"/><Relationship Id="rId32" Type="http://schemas.openxmlformats.org/officeDocument/2006/relationships/tags" Target="../tags/tag453.xml"/><Relationship Id="rId31" Type="http://schemas.openxmlformats.org/officeDocument/2006/relationships/tags" Target="../tags/tag452.xml"/><Relationship Id="rId30" Type="http://schemas.openxmlformats.org/officeDocument/2006/relationships/tags" Target="../tags/tag451.xml"/><Relationship Id="rId3" Type="http://schemas.openxmlformats.org/officeDocument/2006/relationships/tags" Target="../tags/tag424.xml"/><Relationship Id="rId29" Type="http://schemas.openxmlformats.org/officeDocument/2006/relationships/tags" Target="../tags/tag450.xml"/><Relationship Id="rId28" Type="http://schemas.openxmlformats.org/officeDocument/2006/relationships/tags" Target="../tags/tag449.xml"/><Relationship Id="rId27" Type="http://schemas.openxmlformats.org/officeDocument/2006/relationships/tags" Target="../tags/tag448.xml"/><Relationship Id="rId26" Type="http://schemas.openxmlformats.org/officeDocument/2006/relationships/tags" Target="../tags/tag447.xml"/><Relationship Id="rId25" Type="http://schemas.openxmlformats.org/officeDocument/2006/relationships/tags" Target="../tags/tag446.xml"/><Relationship Id="rId24" Type="http://schemas.openxmlformats.org/officeDocument/2006/relationships/tags" Target="../tags/tag445.xml"/><Relationship Id="rId23" Type="http://schemas.openxmlformats.org/officeDocument/2006/relationships/tags" Target="../tags/tag444.xml"/><Relationship Id="rId22" Type="http://schemas.openxmlformats.org/officeDocument/2006/relationships/tags" Target="../tags/tag443.xml"/><Relationship Id="rId21" Type="http://schemas.openxmlformats.org/officeDocument/2006/relationships/tags" Target="../tags/tag442.xml"/><Relationship Id="rId20" Type="http://schemas.openxmlformats.org/officeDocument/2006/relationships/tags" Target="../tags/tag441.xml"/><Relationship Id="rId2" Type="http://schemas.openxmlformats.org/officeDocument/2006/relationships/tags" Target="../tags/tag423.xml"/><Relationship Id="rId19" Type="http://schemas.openxmlformats.org/officeDocument/2006/relationships/tags" Target="../tags/tag440.xml"/><Relationship Id="rId18" Type="http://schemas.openxmlformats.org/officeDocument/2006/relationships/tags" Target="../tags/tag439.xml"/><Relationship Id="rId17" Type="http://schemas.openxmlformats.org/officeDocument/2006/relationships/tags" Target="../tags/tag438.xml"/><Relationship Id="rId16" Type="http://schemas.openxmlformats.org/officeDocument/2006/relationships/tags" Target="../tags/tag437.xml"/><Relationship Id="rId15" Type="http://schemas.openxmlformats.org/officeDocument/2006/relationships/tags" Target="../tags/tag436.xml"/><Relationship Id="rId14" Type="http://schemas.openxmlformats.org/officeDocument/2006/relationships/tags" Target="../tags/tag435.xml"/><Relationship Id="rId13" Type="http://schemas.openxmlformats.org/officeDocument/2006/relationships/tags" Target="../tags/tag434.xml"/><Relationship Id="rId12" Type="http://schemas.openxmlformats.org/officeDocument/2006/relationships/tags" Target="../tags/tag433.xml"/><Relationship Id="rId11" Type="http://schemas.openxmlformats.org/officeDocument/2006/relationships/tags" Target="../tags/tag432.xml"/><Relationship Id="rId10" Type="http://schemas.openxmlformats.org/officeDocument/2006/relationships/tags" Target="../tags/tag431.xml"/><Relationship Id="rId1" Type="http://schemas.openxmlformats.org/officeDocument/2006/relationships/tags" Target="../tags/tag42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465.xml"/><Relationship Id="rId8" Type="http://schemas.openxmlformats.org/officeDocument/2006/relationships/tags" Target="../tags/tag464.xml"/><Relationship Id="rId7" Type="http://schemas.openxmlformats.org/officeDocument/2006/relationships/tags" Target="../tags/tag463.xml"/><Relationship Id="rId6" Type="http://schemas.openxmlformats.org/officeDocument/2006/relationships/tags" Target="../tags/tag462.xml"/><Relationship Id="rId5" Type="http://schemas.openxmlformats.org/officeDocument/2006/relationships/tags" Target="../tags/tag461.xml"/><Relationship Id="rId4" Type="http://schemas.openxmlformats.org/officeDocument/2006/relationships/tags" Target="../tags/tag460.xml"/><Relationship Id="rId3" Type="http://schemas.openxmlformats.org/officeDocument/2006/relationships/tags" Target="../tags/tag459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476.xml"/><Relationship Id="rId23" Type="http://schemas.openxmlformats.org/officeDocument/2006/relationships/tags" Target="../tags/tag475.xml"/><Relationship Id="rId22" Type="http://schemas.openxmlformats.org/officeDocument/2006/relationships/tags" Target="../tags/tag474.xml"/><Relationship Id="rId21" Type="http://schemas.openxmlformats.org/officeDocument/2006/relationships/tags" Target="../tags/tag473.xml"/><Relationship Id="rId20" Type="http://schemas.openxmlformats.org/officeDocument/2006/relationships/image" Target="../media/image65.svg"/><Relationship Id="rId2" Type="http://schemas.openxmlformats.org/officeDocument/2006/relationships/tags" Target="../tags/tag458.xml"/><Relationship Id="rId19" Type="http://schemas.openxmlformats.org/officeDocument/2006/relationships/image" Target="../media/image64.png"/><Relationship Id="rId18" Type="http://schemas.openxmlformats.org/officeDocument/2006/relationships/tags" Target="../tags/tag472.xml"/><Relationship Id="rId17" Type="http://schemas.openxmlformats.org/officeDocument/2006/relationships/tags" Target="../tags/tag471.xml"/><Relationship Id="rId16" Type="http://schemas.openxmlformats.org/officeDocument/2006/relationships/tags" Target="../tags/tag470.xml"/><Relationship Id="rId15" Type="http://schemas.openxmlformats.org/officeDocument/2006/relationships/tags" Target="../tags/tag469.xml"/><Relationship Id="rId14" Type="http://schemas.openxmlformats.org/officeDocument/2006/relationships/tags" Target="../tags/tag468.xml"/><Relationship Id="rId13" Type="http://schemas.openxmlformats.org/officeDocument/2006/relationships/tags" Target="../tags/tag467.xml"/><Relationship Id="rId12" Type="http://schemas.openxmlformats.org/officeDocument/2006/relationships/tags" Target="../tags/tag466.xml"/><Relationship Id="rId11" Type="http://schemas.openxmlformats.org/officeDocument/2006/relationships/image" Target="../media/image63.svg"/><Relationship Id="rId10" Type="http://schemas.openxmlformats.org/officeDocument/2006/relationships/image" Target="../media/image62.png"/><Relationship Id="rId1" Type="http://schemas.openxmlformats.org/officeDocument/2006/relationships/tags" Target="../tags/tag45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.svg"/><Relationship Id="rId8" Type="http://schemas.openxmlformats.org/officeDocument/2006/relationships/image" Target="../media/image4.png"/><Relationship Id="rId7" Type="http://schemas.openxmlformats.org/officeDocument/2006/relationships/tags" Target="../tags/tag483.xml"/><Relationship Id="rId6" Type="http://schemas.openxmlformats.org/officeDocument/2006/relationships/tags" Target="../tags/tag482.xml"/><Relationship Id="rId5" Type="http://schemas.openxmlformats.org/officeDocument/2006/relationships/tags" Target="../tags/tag481.xml"/><Relationship Id="rId4" Type="http://schemas.openxmlformats.org/officeDocument/2006/relationships/tags" Target="../tags/tag480.xml"/><Relationship Id="rId3" Type="http://schemas.openxmlformats.org/officeDocument/2006/relationships/tags" Target="../tags/tag479.xml"/><Relationship Id="rId2" Type="http://schemas.openxmlformats.org/officeDocument/2006/relationships/tags" Target="../tags/tag478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4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任意多边形 6"/>
          <p:cNvSpPr/>
          <p:nvPr>
            <p:custDataLst>
              <p:tags r:id="rId1"/>
            </p:custDataLst>
          </p:nvPr>
        </p:nvSpPr>
        <p:spPr>
          <a:xfrm>
            <a:off x="5451475" y="904240"/>
            <a:ext cx="1288415" cy="328295"/>
          </a:xfrm>
          <a:custGeom>
            <a:avLst/>
            <a:gdLst>
              <a:gd name="sw" fmla="*/ 1 w 2028"/>
              <a:gd name="sh" fmla="*/ 1 h 517"/>
              <a:gd name="mins" fmla="min sw sh"/>
              <a:gd name="dsw" fmla="+- 0 sw mins"/>
              <a:gd name="dsh" fmla="+- 0 sh mins"/>
              <a:gd name="p0x0" fmla="*/ 258 w 2028"/>
              <a:gd name="p0y0" fmla="*/ 0 h 517"/>
              <a:gd name="p0x1" fmla="*/ 1770 w 2028"/>
              <a:gd name="p0y1" fmla="*/ 0 h 517"/>
              <a:gd name="p0x2" fmla="*/ 1913 w 2028"/>
              <a:gd name="p0y2" fmla="*/ 0 h 517"/>
              <a:gd name="p0x3" fmla="*/ 2028 w 2028"/>
              <a:gd name="p0y3" fmla="*/ 115 h 517"/>
              <a:gd name="p0x4" fmla="*/ 2028 w 2028"/>
              <a:gd name="p0y4" fmla="*/ 258 h 517"/>
              <a:gd name="p0x5" fmla="*/ 2028 w 2028"/>
              <a:gd name="p0y5" fmla="*/ 401 h 517"/>
              <a:gd name="p0x6" fmla="*/ 1913 w 2028"/>
              <a:gd name="p0y6" fmla="*/ 517 h 517"/>
              <a:gd name="p0x7" fmla="*/ 1770 w 2028"/>
              <a:gd name="p0y7" fmla="*/ 517 h 517"/>
              <a:gd name="p0x8" fmla="*/ 258 w 2028"/>
              <a:gd name="p0y8" fmla="*/ 517 h 517"/>
              <a:gd name="p0x9" fmla="*/ 115 w 2028"/>
              <a:gd name="p0y9" fmla="*/ 517 h 517"/>
              <a:gd name="p0x10" fmla="*/ 0 w 2028"/>
              <a:gd name="p0y10" fmla="*/ 401 h 517"/>
              <a:gd name="p0x11" fmla="*/ 0 w 2028"/>
              <a:gd name="p0y11" fmla="*/ 258 h 517"/>
              <a:gd name="p0x12" fmla="*/ 0 w 2028"/>
              <a:gd name="p0y12" fmla="*/ 115 h 517"/>
              <a:gd name="p0x13" fmla="*/ 115 w 2028"/>
              <a:gd name="p0y13" fmla="*/ 0 h 517"/>
              <a:gd name="p0x14" fmla="*/ 258 w 2028"/>
              <a:gd name="p0y14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ADADD">
              <a:alpha val="25098"/>
            </a:srgbClr>
          </a:solidFill>
          <a:ln w="14288" cmpd="sng">
            <a:solidFill>
              <a:schemeClr val="accent1">
                <a:alpha val="21961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5611339" y="968721"/>
            <a:ext cx="112172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rgbClr val="E8607A"/>
                </a:solidFill>
                <a:cs typeface="+mn-lt"/>
              </a:rPr>
              <a:t>心理健康宣讲</a:t>
            </a:r>
            <a:endParaRPr sz="1200" b="1" spc="72">
              <a:solidFill>
                <a:srgbClr val="E8607A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3535632" y="1812636"/>
            <a:ext cx="5120735" cy="23983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7200" b="1" spc="144">
                <a:solidFill>
                  <a:srgbClr val="E8607A"/>
                </a:solidFill>
                <a:latin typeface="汉仪正圆-75W" panose="00020600040101010101" charset="-122"/>
                <a:ea typeface="汉仪正圆-75W" panose="00020600040101010101" charset="-122"/>
              </a:rPr>
              <a:t>心里有话</a:t>
            </a:r>
            <a:r>
              <a:rPr sz="7200" b="1" spc="144">
                <a:solidFill>
                  <a:srgbClr val="5C3A4A"/>
                </a:solidFill>
                <a:latin typeface="+mj-lt"/>
                <a:ea typeface="+mj-ea"/>
                <a:cs typeface="+mj-lt"/>
              </a:rPr>
              <a:t>，</a:t>
            </a:r>
            <a:endParaRPr sz="7200" b="1" spc="144">
              <a:solidFill>
                <a:srgbClr val="5C3A4A"/>
              </a:solidFill>
              <a:latin typeface="+mj-lt"/>
              <a:ea typeface="+mj-ea"/>
              <a:cs typeface="+mj-lt"/>
            </a:endParaRPr>
          </a:p>
          <a:p>
            <a:pPr algn="ctr">
              <a:lnSpc>
                <a:spcPct val="104000"/>
              </a:lnSpc>
            </a:pPr>
            <a:r>
              <a:rPr sz="7200" b="1" spc="144">
                <a:solidFill>
                  <a:srgbClr val="5C3A4A"/>
                </a:solidFill>
                <a:latin typeface="+mj-lt"/>
                <a:ea typeface="+mj-ea"/>
                <a:cs typeface="+mj-lt"/>
              </a:rPr>
              <a:t>别憋着</a:t>
            </a:r>
            <a:endParaRPr sz="7200" b="1" spc="144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5029200" y="4712046"/>
            <a:ext cx="21336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5A68"/>
                </a:solidFill>
                <a:cs typeface="+mn-lt"/>
              </a:rPr>
              <a:t>学生心理健康宣讲</a:t>
            </a:r>
            <a:endParaRPr sz="1500" spc="30">
              <a:solidFill>
                <a:srgbClr val="7A5A68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5324399" y="5320693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sz="1350">
                <a:solidFill>
                  <a:srgbClr val="947A86"/>
                </a:solidFill>
                <a:ea typeface="宋体" charset="0"/>
                <a:cs typeface="+mn-lt"/>
              </a:rPr>
              <a:t>授课人：</a:t>
            </a:r>
            <a:r>
              <a:rPr lang="en-US" altLang="zh-CN" sz="1350">
                <a:solidFill>
                  <a:srgbClr val="947A86"/>
                </a:solidFill>
                <a:ea typeface="宋体" charset="0"/>
                <a:cs typeface="+mn-lt"/>
              </a:rPr>
              <a:t>A</a:t>
            </a:r>
            <a:r>
              <a:rPr lang="zh-CN" altLang="en-US" sz="1350">
                <a:solidFill>
                  <a:srgbClr val="947A86"/>
                </a:solidFill>
                <a:ea typeface="宋体" charset="0"/>
                <a:cs typeface="+mn-lt"/>
              </a:rPr>
              <a:t>老师</a:t>
            </a:r>
            <a:endParaRPr lang="zh-CN" altLang="en-US" sz="1350">
              <a:solidFill>
                <a:srgbClr val="947A86"/>
              </a:solidFill>
              <a:ea typeface="宋体" charset="0"/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5571306" y="5671185"/>
            <a:ext cx="104931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altLang="en-US" sz="1350">
                <a:solidFill>
                  <a:srgbClr val="947A86"/>
                </a:solidFill>
                <a:cs typeface="+mn-lt"/>
              </a:rPr>
              <a:t>2026</a:t>
            </a:r>
            <a:r>
              <a:rPr lang="zh-CN" altLang="en-US" sz="1350">
                <a:solidFill>
                  <a:srgbClr val="947A86"/>
                </a:solidFill>
                <a:cs typeface="+mn-lt"/>
              </a:rPr>
              <a:t>年</a:t>
            </a:r>
            <a:r>
              <a:rPr lang="en-US" altLang="zh-CN" sz="1350">
                <a:solidFill>
                  <a:srgbClr val="947A86"/>
                </a:solidFill>
                <a:cs typeface="+mn-lt"/>
              </a:rPr>
              <a:t>9</a:t>
            </a:r>
            <a:r>
              <a:rPr lang="zh-CN" altLang="en-US" sz="1350">
                <a:solidFill>
                  <a:srgbClr val="947A86"/>
                </a:solidFill>
                <a:cs typeface="+mn-lt"/>
              </a:rPr>
              <a:t>月</a:t>
            </a:r>
            <a:endParaRPr lang="zh-CN" altLang="en-US" sz="1350">
              <a:solidFill>
                <a:srgbClr val="947A86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5924550" y="146875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6096000" y="148780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6229350" y="149733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24500" y="448818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心理课不是给你“看病”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5A68"/>
                </a:solidFill>
                <a:cs typeface="+mn-lt"/>
              </a:rPr>
              <a:t>心情像天气，偶尔下雨很正常，心理课就是教你给自己打伞。</a:t>
            </a:r>
            <a:endParaRPr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270 w 17400"/>
              <a:gd name="p0y0" fmla="*/ 0 h 1050"/>
              <a:gd name="p0x1" fmla="*/ 17130 w 17400"/>
              <a:gd name="p0y1" fmla="*/ 0 h 1050"/>
              <a:gd name="p0x2" fmla="*/ 17279 w 17400"/>
              <a:gd name="p0y2" fmla="*/ 0 h 1050"/>
              <a:gd name="p0x3" fmla="*/ 17400 w 17400"/>
              <a:gd name="p0y3" fmla="*/ 120 h 1050"/>
              <a:gd name="p0x4" fmla="*/ 17400 w 17400"/>
              <a:gd name="p0y4" fmla="*/ 270 h 1050"/>
              <a:gd name="p0x5" fmla="*/ 17400 w 17400"/>
              <a:gd name="p0y5" fmla="*/ 780 h 1050"/>
              <a:gd name="p0x6" fmla="*/ 17400 w 17400"/>
              <a:gd name="p0y6" fmla="*/ 929 h 1050"/>
              <a:gd name="p0x7" fmla="*/ 17279 w 17400"/>
              <a:gd name="p0y7" fmla="*/ 1050 h 1050"/>
              <a:gd name="p0x8" fmla="*/ 17130 w 17400"/>
              <a:gd name="p0y8" fmla="*/ 1050 h 1050"/>
              <a:gd name="p0x9" fmla="*/ 270 w 17400"/>
              <a:gd name="p0y9" fmla="*/ 1050 h 1050"/>
              <a:gd name="p0x10" fmla="*/ 120 w 17400"/>
              <a:gd name="p0y10" fmla="*/ 1050 h 1050"/>
              <a:gd name="p0x11" fmla="*/ 0 w 17400"/>
              <a:gd name="p0y11" fmla="*/ 929 h 1050"/>
              <a:gd name="p0x12" fmla="*/ 0 w 17400"/>
              <a:gd name="p0y12" fmla="*/ 780 h 1050"/>
              <a:gd name="p0x13" fmla="*/ 0 w 17400"/>
              <a:gd name="p0y13" fmla="*/ 270 h 1050"/>
              <a:gd name="p0x14" fmla="*/ 0 w 17400"/>
              <a:gd name="p0y14" fmla="*/ 120 h 1050"/>
              <a:gd name="p0x15" fmla="*/ 120 w 17400"/>
              <a:gd name="p0y15" fmla="*/ 0 h 1050"/>
              <a:gd name="p0x16" fmla="*/ 27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28600" dist="38100" dir="5399999" algn="ctr" rotWithShape="0">
              <a:srgbClr val="C86E8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623060"/>
            <a:ext cx="54865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cs typeface="+mn-lt"/>
              </a:rPr>
              <a:t>心理健康不等于“没病”，</a:t>
            </a:r>
            <a:r>
              <a:rPr b="1">
                <a:solidFill>
                  <a:srgbClr val="FFE0E6"/>
                </a:solidFill>
                <a:cs typeface="+mn-lt"/>
              </a:rPr>
              <a:t>更不等于你心理不正常</a:t>
            </a:r>
            <a:endParaRPr b="1">
              <a:solidFill>
                <a:srgbClr val="FFE0E6"/>
              </a:solidFill>
              <a:cs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590165"/>
            <a:ext cx="3521075" cy="3881755"/>
          </a:xfrm>
          <a:custGeom>
            <a:avLst/>
            <a:gdLst>
              <a:gd name="sw" fmla="*/ 1 w 5544"/>
              <a:gd name="sh" fmla="*/ 1 h 6113"/>
              <a:gd name="mins" fmla="min sw sh"/>
              <a:gd name="dsw" fmla="+- 0 sw mins"/>
              <a:gd name="dsh" fmla="+- 0 sh mins"/>
              <a:gd name="p0x0" fmla="*/ 390 w 5544"/>
              <a:gd name="p0y0" fmla="*/ 0 h 6113"/>
              <a:gd name="p0x1" fmla="*/ 5274 w 5544"/>
              <a:gd name="p0y1" fmla="*/ 0 h 6113"/>
              <a:gd name="p0x2" fmla="*/ 5424 w 5544"/>
              <a:gd name="p0y2" fmla="*/ 0 h 6113"/>
              <a:gd name="p0x3" fmla="*/ 5544 w 5544"/>
              <a:gd name="p0y3" fmla="*/ 120 h 6113"/>
              <a:gd name="p0x4" fmla="*/ 5544 w 5544"/>
              <a:gd name="p0y4" fmla="*/ 270 h 6113"/>
              <a:gd name="p0x5" fmla="*/ 5544 w 5544"/>
              <a:gd name="p0y5" fmla="*/ 5723 h 6113"/>
              <a:gd name="p0x6" fmla="*/ 5544 w 5544"/>
              <a:gd name="p0y6" fmla="*/ 5938 h 6113"/>
              <a:gd name="p0x7" fmla="*/ 5370 w 5544"/>
              <a:gd name="p0y7" fmla="*/ 6113 h 6113"/>
              <a:gd name="p0x8" fmla="*/ 5154 w 5544"/>
              <a:gd name="p0y8" fmla="*/ 6113 h 6113"/>
              <a:gd name="p0x9" fmla="*/ 270 w 5544"/>
              <a:gd name="p0y9" fmla="*/ 6113 h 6113"/>
              <a:gd name="p0x10" fmla="*/ 120 w 5544"/>
              <a:gd name="p0y10" fmla="*/ 6113 h 6113"/>
              <a:gd name="p0x11" fmla="*/ 0 w 5544"/>
              <a:gd name="p0y11" fmla="*/ 5992 h 6113"/>
              <a:gd name="p0x12" fmla="*/ 0 w 5544"/>
              <a:gd name="p0y12" fmla="*/ 5843 h 6113"/>
              <a:gd name="p0x13" fmla="*/ 0 w 5544"/>
              <a:gd name="p0y13" fmla="*/ 390 h 6113"/>
              <a:gd name="p0x14" fmla="*/ 0 w 5544"/>
              <a:gd name="p0y14" fmla="*/ 174 h 6113"/>
              <a:gd name="p0x15" fmla="*/ 174 w 5544"/>
              <a:gd name="p0y15" fmla="*/ 0 h 6113"/>
              <a:gd name="p0x16" fmla="*/ 390 w 5544"/>
              <a:gd name="p0y16" fmla="*/ 0 h 611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2">
                  <a:lumMod val="61557"/>
                  <a:lumOff val="38443"/>
                </a:schemeClr>
              </a:gs>
            </a:gsLst>
            <a:lin ang="3300000"/>
          </a:gradFill>
          <a:ln w="9525" cmpd="sng">
            <a:solidFill>
              <a:schemeClr val="accent1">
                <a:alpha val="7843"/>
              </a:schemeClr>
            </a:solidFill>
            <a:prstDash val="solid"/>
          </a:ln>
          <a:effectLst>
            <a:outerShdw blurRad="228600" dist="38100" dir="5399999" algn="ctr" rotWithShape="0">
              <a:srgbClr val="C86E8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771525" y="2785110"/>
            <a:ext cx="3129280" cy="466090"/>
            <a:chOff x="1215" y="4386"/>
            <a:chExt cx="4928" cy="734"/>
          </a:xfrm>
        </p:grpSpPr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215" y="4386"/>
              <a:ext cx="4929" cy="735"/>
            </a:xfrm>
            <a:custGeom>
              <a:avLst/>
              <a:gdLst>
                <a:gd name="sw" fmla="*/ 1 w 4929"/>
                <a:gd name="sh" fmla="*/ 1 h 735"/>
                <a:gd name="mins" fmla="min sw sh"/>
                <a:gd name="dsw" fmla="+- 0 sw mins"/>
                <a:gd name="dsh" fmla="+- 0 sh mins"/>
                <a:gd name="p0x0" fmla="*/ 0 w 4929"/>
                <a:gd name="p0y0" fmla="*/ 0 h 735"/>
                <a:gd name="p0x1" fmla="*/ 4929 w 4929"/>
                <a:gd name="p0y1" fmla="*/ 0 h 735"/>
                <a:gd name="p0x2" fmla="*/ 4929 w 4929"/>
                <a:gd name="p0y2" fmla="*/ 735 h 735"/>
                <a:gd name="p0x3" fmla="*/ 0 w 4929"/>
                <a:gd name="p0y3" fmla="*/ 735 h 735"/>
                <a:gd name="p0x4" fmla="*/ 0 w 4929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1215" y="5106"/>
              <a:ext cx="4929" cy="15"/>
            </a:xfrm>
            <a:custGeom>
              <a:avLst/>
              <a:gdLst>
                <a:gd name="sw" fmla="*/ 1 w 4929"/>
                <a:gd name="sh" fmla="*/ 1 h 15"/>
                <a:gd name="mins" fmla="min sw sh"/>
                <a:gd name="dsw" fmla="+- 0 sw mins"/>
                <a:gd name="dsh" fmla="+- 0 sh mins"/>
                <a:gd name="p0x0" fmla="*/ 4929 w 4929"/>
                <a:gd name="p0y0" fmla="*/ 15 h 15"/>
                <a:gd name="p0x1" fmla="*/ 0 w 4929"/>
                <a:gd name="p0y1" fmla="*/ 15 h 15"/>
                <a:gd name="p0x2" fmla="*/ 0 w 4929"/>
                <a:gd name="p0y2" fmla="*/ 0 h 15"/>
                <a:gd name="p0x3" fmla="*/ 4929 w 4929"/>
                <a:gd name="p0y3" fmla="*/ 0 h 15"/>
                <a:gd name="p0x4" fmla="*/ 4929 w 492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771525" y="27851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50 w 540"/>
              <a:gd name="p0y0" fmla="*/ 0 h 540"/>
              <a:gd name="p0x1" fmla="*/ 390 w 540"/>
              <a:gd name="p0y1" fmla="*/ 0 h 540"/>
              <a:gd name="p0x2" fmla="*/ 472 w 540"/>
              <a:gd name="p0y2" fmla="*/ 0 h 540"/>
              <a:gd name="p0x3" fmla="*/ 540 w 540"/>
              <a:gd name="p0y3" fmla="*/ 67 h 540"/>
              <a:gd name="p0x4" fmla="*/ 540 w 540"/>
              <a:gd name="p0y4" fmla="*/ 150 h 540"/>
              <a:gd name="p0x5" fmla="*/ 540 w 540"/>
              <a:gd name="p0y5" fmla="*/ 390 h 540"/>
              <a:gd name="p0x6" fmla="*/ 540 w 540"/>
              <a:gd name="p0y6" fmla="*/ 472 h 540"/>
              <a:gd name="p0x7" fmla="*/ 472 w 540"/>
              <a:gd name="p0y7" fmla="*/ 540 h 540"/>
              <a:gd name="p0x8" fmla="*/ 390 w 540"/>
              <a:gd name="p0y8" fmla="*/ 540 h 540"/>
              <a:gd name="p0x9" fmla="*/ 150 w 540"/>
              <a:gd name="p0y9" fmla="*/ 540 h 540"/>
              <a:gd name="p0x10" fmla="*/ 67 w 540"/>
              <a:gd name="p0y10" fmla="*/ 540 h 540"/>
              <a:gd name="p0x11" fmla="*/ 0 w 540"/>
              <a:gd name="p0y11" fmla="*/ 472 h 540"/>
              <a:gd name="p0x12" fmla="*/ 0 w 540"/>
              <a:gd name="p0y12" fmla="*/ 390 h 540"/>
              <a:gd name="p0x13" fmla="*/ 0 w 540"/>
              <a:gd name="p0y13" fmla="*/ 150 h 540"/>
              <a:gd name="p0x14" fmla="*/ 0 w 540"/>
              <a:gd name="p0y14" fmla="*/ 67 h 540"/>
              <a:gd name="p0x15" fmla="*/ 67 w 540"/>
              <a:gd name="p0y15" fmla="*/ 0 h 540"/>
              <a:gd name="p0x16" fmla="*/ 15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a1c5b3ff-adb5-11f1-88d6-e688a1c31ed8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158" b="158"/>
          <a:stretch>
            <a:fillRect/>
          </a:stretch>
        </p:blipFill>
        <p:spPr>
          <a:xfrm>
            <a:off x="828675" y="2842260"/>
            <a:ext cx="228600" cy="2286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228725" y="2774042"/>
            <a:ext cx="2673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情绪正常化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71525" y="4335780"/>
            <a:ext cx="38100" cy="609600"/>
          </a:xfrm>
          <a:custGeom>
            <a:avLst/>
            <a:gdLst>
              <a:gd name="sw" fmla="*/ 1 w 60"/>
              <a:gd name="sh" fmla="*/ 1 h 960"/>
              <a:gd name="mins" fmla="min sw sh"/>
              <a:gd name="dsw" fmla="+- 0 sw mins"/>
              <a:gd name="dsh" fmla="+- 0 sh mins"/>
              <a:gd name="p0x0" fmla="*/ 30 w 60"/>
              <a:gd name="p0y0" fmla="*/ 0 h 960"/>
              <a:gd name="p0x1" fmla="*/ 46 w 60"/>
              <a:gd name="p0y1" fmla="*/ 0 h 960"/>
              <a:gd name="p0x2" fmla="*/ 60 w 60"/>
              <a:gd name="p0y2" fmla="*/ 13 h 960"/>
              <a:gd name="p0x3" fmla="*/ 60 w 60"/>
              <a:gd name="p0y3" fmla="*/ 30 h 960"/>
              <a:gd name="p0x4" fmla="*/ 60 w 60"/>
              <a:gd name="p0y4" fmla="*/ 930 h 960"/>
              <a:gd name="p0x5" fmla="*/ 60 w 60"/>
              <a:gd name="p0y5" fmla="*/ 946 h 960"/>
              <a:gd name="p0x6" fmla="*/ 46 w 60"/>
              <a:gd name="p0y6" fmla="*/ 960 h 960"/>
              <a:gd name="p0x7" fmla="*/ 30 w 60"/>
              <a:gd name="p0y7" fmla="*/ 960 h 960"/>
              <a:gd name="p0x8" fmla="*/ 13 w 60"/>
              <a:gd name="p0y8" fmla="*/ 960 h 960"/>
              <a:gd name="p0x9" fmla="*/ 0 w 60"/>
              <a:gd name="p0y9" fmla="*/ 946 h 960"/>
              <a:gd name="p0x10" fmla="*/ 0 w 60"/>
              <a:gd name="p0y10" fmla="*/ 930 h 960"/>
              <a:gd name="p0x11" fmla="*/ 0 w 60"/>
              <a:gd name="p0y11" fmla="*/ 30 h 960"/>
              <a:gd name="p0x12" fmla="*/ 0 w 60"/>
              <a:gd name="p0y12" fmla="*/ 13 h 960"/>
              <a:gd name="p0x13" fmla="*/ 13 w 60"/>
              <a:gd name="p0y13" fmla="*/ 0 h 960"/>
              <a:gd name="p0x14" fmla="*/ 30 w 60"/>
              <a:gd name="p0y14" fmla="*/ 0 h 9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923925" y="4321673"/>
            <a:ext cx="2857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会累、会烦、会想哭，这些情绪每个人都有，</a:t>
            </a:r>
            <a:r>
              <a:rPr sz="1500" b="1">
                <a:solidFill>
                  <a:schemeClr val="tx2"/>
                </a:solidFill>
                <a:cs typeface="+mn-lt"/>
              </a:rPr>
              <a:t>不代表你“有问题”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775970" y="6033770"/>
            <a:ext cx="1000125" cy="238125"/>
          </a:xfrm>
          <a:custGeom>
            <a:avLst/>
            <a:gdLst>
              <a:gd name="sw" fmla="*/ 1 w 1575"/>
              <a:gd name="sh" fmla="*/ 1 h 375"/>
              <a:gd name="mins" fmla="min sw sh"/>
              <a:gd name="dsw" fmla="+- 0 sw mins"/>
              <a:gd name="dsh" fmla="+- 0 sh mins"/>
              <a:gd name="p0x0" fmla="*/ 187 w 1575"/>
              <a:gd name="p0y0" fmla="*/ 0 h 375"/>
              <a:gd name="p0x1" fmla="*/ 1387 w 1575"/>
              <a:gd name="p0y1" fmla="*/ 0 h 375"/>
              <a:gd name="p0x2" fmla="*/ 1491 w 1575"/>
              <a:gd name="p0y2" fmla="*/ 0 h 375"/>
              <a:gd name="p0x3" fmla="*/ 1575 w 1575"/>
              <a:gd name="p0y3" fmla="*/ 83 h 375"/>
              <a:gd name="p0x4" fmla="*/ 1575 w 1575"/>
              <a:gd name="p0y4" fmla="*/ 187 h 375"/>
              <a:gd name="p0x5" fmla="*/ 1575 w 1575"/>
              <a:gd name="p0y5" fmla="*/ 291 h 375"/>
              <a:gd name="p0x6" fmla="*/ 1491 w 1575"/>
              <a:gd name="p0y6" fmla="*/ 375 h 375"/>
              <a:gd name="p0x7" fmla="*/ 1387 w 1575"/>
              <a:gd name="p0y7" fmla="*/ 375 h 375"/>
              <a:gd name="p0x8" fmla="*/ 187 w 1575"/>
              <a:gd name="p0y8" fmla="*/ 375 h 375"/>
              <a:gd name="p0x9" fmla="*/ 83 w 1575"/>
              <a:gd name="p0y9" fmla="*/ 375 h 375"/>
              <a:gd name="p0x10" fmla="*/ 0 w 1575"/>
              <a:gd name="p0y10" fmla="*/ 291 h 375"/>
              <a:gd name="p0x11" fmla="*/ 0 w 1575"/>
              <a:gd name="p0y11" fmla="*/ 187 h 375"/>
              <a:gd name="p0x12" fmla="*/ 0 w 1575"/>
              <a:gd name="p0y12" fmla="*/ 83 h 375"/>
              <a:gd name="p0x13" fmla="*/ 83 w 1575"/>
              <a:gd name="p0y13" fmla="*/ 0 h 375"/>
              <a:gd name="p0x14" fmla="*/ 187 w 157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lumMod val="18681"/>
                <a:lumOff val="813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895350" y="6068387"/>
            <a:ext cx="9144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2E3E"/>
                </a:solidFill>
                <a:cs typeface="+mn-lt"/>
              </a:rPr>
              <a:t>情绪人人有</a:t>
            </a:r>
            <a:endParaRPr sz="1200">
              <a:solidFill>
                <a:srgbClr val="7A2E3E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4335145" y="2590165"/>
            <a:ext cx="3521075" cy="3881755"/>
          </a:xfrm>
          <a:custGeom>
            <a:avLst/>
            <a:gdLst>
              <a:gd name="sw" fmla="*/ 1 w 5544"/>
              <a:gd name="sh" fmla="*/ 1 h 6113"/>
              <a:gd name="mins" fmla="min sw sh"/>
              <a:gd name="dsw" fmla="+- 0 sw mins"/>
              <a:gd name="dsh" fmla="+- 0 sh mins"/>
              <a:gd name="p0x0" fmla="*/ 390 w 5544"/>
              <a:gd name="p0y0" fmla="*/ 0 h 6113"/>
              <a:gd name="p0x1" fmla="*/ 5274 w 5544"/>
              <a:gd name="p0y1" fmla="*/ 0 h 6113"/>
              <a:gd name="p0x2" fmla="*/ 5424 w 5544"/>
              <a:gd name="p0y2" fmla="*/ 0 h 6113"/>
              <a:gd name="p0x3" fmla="*/ 5544 w 5544"/>
              <a:gd name="p0y3" fmla="*/ 120 h 6113"/>
              <a:gd name="p0x4" fmla="*/ 5544 w 5544"/>
              <a:gd name="p0y4" fmla="*/ 270 h 6113"/>
              <a:gd name="p0x5" fmla="*/ 5544 w 5544"/>
              <a:gd name="p0y5" fmla="*/ 5723 h 6113"/>
              <a:gd name="p0x6" fmla="*/ 5544 w 5544"/>
              <a:gd name="p0y6" fmla="*/ 5938 h 6113"/>
              <a:gd name="p0x7" fmla="*/ 5370 w 5544"/>
              <a:gd name="p0y7" fmla="*/ 6113 h 6113"/>
              <a:gd name="p0x8" fmla="*/ 5154 w 5544"/>
              <a:gd name="p0y8" fmla="*/ 6113 h 6113"/>
              <a:gd name="p0x9" fmla="*/ 270 w 5544"/>
              <a:gd name="p0y9" fmla="*/ 6113 h 6113"/>
              <a:gd name="p0x10" fmla="*/ 120 w 5544"/>
              <a:gd name="p0y10" fmla="*/ 6113 h 6113"/>
              <a:gd name="p0x11" fmla="*/ 0 w 5544"/>
              <a:gd name="p0y11" fmla="*/ 5992 h 6113"/>
              <a:gd name="p0x12" fmla="*/ 0 w 5544"/>
              <a:gd name="p0y12" fmla="*/ 5843 h 6113"/>
              <a:gd name="p0x13" fmla="*/ 0 w 5544"/>
              <a:gd name="p0y13" fmla="*/ 390 h 6113"/>
              <a:gd name="p0x14" fmla="*/ 0 w 5544"/>
              <a:gd name="p0y14" fmla="*/ 174 h 6113"/>
              <a:gd name="p0x15" fmla="*/ 174 w 5544"/>
              <a:gd name="p0y15" fmla="*/ 0 h 6113"/>
              <a:gd name="p0x16" fmla="*/ 390 w 5544"/>
              <a:gd name="p0y16" fmla="*/ 0 h 611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2">
                  <a:lumMod val="61557"/>
                  <a:lumOff val="38443"/>
                </a:schemeClr>
              </a:gs>
            </a:gsLst>
            <a:lin ang="3300000"/>
          </a:gradFill>
          <a:ln w="9525" cmpd="sng">
            <a:solidFill>
              <a:schemeClr val="accent1">
                <a:alpha val="7843"/>
              </a:schemeClr>
            </a:solidFill>
            <a:prstDash val="solid"/>
          </a:ln>
          <a:effectLst>
            <a:outerShdw blurRad="228600" dist="38100" dir="5399999" algn="ctr" rotWithShape="0">
              <a:srgbClr val="C86E8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4530090" y="2785110"/>
            <a:ext cx="3130550" cy="466090"/>
            <a:chOff x="7134" y="4386"/>
            <a:chExt cx="4930" cy="734"/>
          </a:xfrm>
        </p:grpSpPr>
        <p:sp>
          <p:nvSpPr>
            <p:cNvPr id="22" name="任意多边形 21"/>
            <p:cNvSpPr/>
            <p:nvPr>
              <p:custDataLst>
                <p:tags r:id="rId18"/>
              </p:custDataLst>
            </p:nvPr>
          </p:nvSpPr>
          <p:spPr>
            <a:xfrm>
              <a:off x="7134" y="4386"/>
              <a:ext cx="4930" cy="735"/>
            </a:xfrm>
            <a:custGeom>
              <a:avLst/>
              <a:gdLst>
                <a:gd name="sw" fmla="*/ 1 w 4929"/>
                <a:gd name="sh" fmla="*/ 1 h 735"/>
                <a:gd name="mins" fmla="min sw sh"/>
                <a:gd name="dsw" fmla="+- 0 sw mins"/>
                <a:gd name="dsh" fmla="+- 0 sh mins"/>
                <a:gd name="p0x0" fmla="*/ 0 w 4929"/>
                <a:gd name="p0y0" fmla="*/ 0 h 735"/>
                <a:gd name="p0x1" fmla="*/ 4929 w 4929"/>
                <a:gd name="p0y1" fmla="*/ 0 h 735"/>
                <a:gd name="p0x2" fmla="*/ 4929 w 4929"/>
                <a:gd name="p0y2" fmla="*/ 735 h 735"/>
                <a:gd name="p0x3" fmla="*/ 0 w 4929"/>
                <a:gd name="p0y3" fmla="*/ 735 h 735"/>
                <a:gd name="p0x4" fmla="*/ 0 w 4929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7134" y="5106"/>
              <a:ext cx="4930" cy="15"/>
            </a:xfrm>
            <a:custGeom>
              <a:avLst/>
              <a:gdLst>
                <a:gd name="sw" fmla="*/ 1 w 4929"/>
                <a:gd name="sh" fmla="*/ 1 h 15"/>
                <a:gd name="mins" fmla="min sw sh"/>
                <a:gd name="dsw" fmla="+- 0 sw mins"/>
                <a:gd name="dsh" fmla="+- 0 sh mins"/>
                <a:gd name="p0x0" fmla="*/ 4929 w 4929"/>
                <a:gd name="p0y0" fmla="*/ 15 h 15"/>
                <a:gd name="p0x1" fmla="*/ 0 w 4929"/>
                <a:gd name="p0y1" fmla="*/ 15 h 15"/>
                <a:gd name="p0x2" fmla="*/ 0 w 4929"/>
                <a:gd name="p0y2" fmla="*/ 0 h 15"/>
                <a:gd name="p0x3" fmla="*/ 4929 w 4929"/>
                <a:gd name="p0y3" fmla="*/ 0 h 15"/>
                <a:gd name="p0x4" fmla="*/ 4929 w 492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5" name="任意多边形 24"/>
          <p:cNvSpPr/>
          <p:nvPr>
            <p:custDataLst>
              <p:tags r:id="rId20"/>
            </p:custDataLst>
          </p:nvPr>
        </p:nvSpPr>
        <p:spPr>
          <a:xfrm>
            <a:off x="4530090" y="27851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50 w 540"/>
              <a:gd name="p0y0" fmla="*/ 0 h 540"/>
              <a:gd name="p0x1" fmla="*/ 390 w 540"/>
              <a:gd name="p0y1" fmla="*/ 0 h 540"/>
              <a:gd name="p0x2" fmla="*/ 472 w 540"/>
              <a:gd name="p0y2" fmla="*/ 0 h 540"/>
              <a:gd name="p0x3" fmla="*/ 540 w 540"/>
              <a:gd name="p0y3" fmla="*/ 67 h 540"/>
              <a:gd name="p0x4" fmla="*/ 540 w 540"/>
              <a:gd name="p0y4" fmla="*/ 150 h 540"/>
              <a:gd name="p0x5" fmla="*/ 540 w 540"/>
              <a:gd name="p0y5" fmla="*/ 390 h 540"/>
              <a:gd name="p0x6" fmla="*/ 540 w 540"/>
              <a:gd name="p0y6" fmla="*/ 472 h 540"/>
              <a:gd name="p0x7" fmla="*/ 472 w 540"/>
              <a:gd name="p0y7" fmla="*/ 540 h 540"/>
              <a:gd name="p0x8" fmla="*/ 390 w 540"/>
              <a:gd name="p0y8" fmla="*/ 540 h 540"/>
              <a:gd name="p0x9" fmla="*/ 150 w 540"/>
              <a:gd name="p0y9" fmla="*/ 540 h 540"/>
              <a:gd name="p0x10" fmla="*/ 67 w 540"/>
              <a:gd name="p0y10" fmla="*/ 540 h 540"/>
              <a:gd name="p0x11" fmla="*/ 0 w 540"/>
              <a:gd name="p0y11" fmla="*/ 472 h 540"/>
              <a:gd name="p0x12" fmla="*/ 0 w 540"/>
              <a:gd name="p0y12" fmla="*/ 390 h 540"/>
              <a:gd name="p0x13" fmla="*/ 0 w 540"/>
              <a:gd name="p0y13" fmla="*/ 150 h 540"/>
              <a:gd name="p0x14" fmla="*/ 0 w 540"/>
              <a:gd name="p0y14" fmla="*/ 67 h 540"/>
              <a:gd name="p0x15" fmla="*/ 67 w 540"/>
              <a:gd name="p0y15" fmla="*/ 0 h 540"/>
              <a:gd name="p0x16" fmla="*/ 15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27106"/>
              <a:lumOff val="728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a1c5b8d4-adb5-11f1-88d6-e688a1c31ed8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66" t="-158" r="266" b="158"/>
          <a:stretch>
            <a:fillRect/>
          </a:stretch>
        </p:blipFill>
        <p:spPr>
          <a:xfrm>
            <a:off x="4587240" y="2842260"/>
            <a:ext cx="228600" cy="2286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4987899" y="2774042"/>
            <a:ext cx="2673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去病化认知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4530090" y="4535805"/>
            <a:ext cx="38100" cy="609600"/>
          </a:xfrm>
          <a:custGeom>
            <a:avLst/>
            <a:gdLst>
              <a:gd name="sw" fmla="*/ 1 w 60"/>
              <a:gd name="sh" fmla="*/ 1 h 960"/>
              <a:gd name="mins" fmla="min sw sh"/>
              <a:gd name="dsw" fmla="+- 0 sw mins"/>
              <a:gd name="dsh" fmla="+- 0 sh mins"/>
              <a:gd name="p0x0" fmla="*/ 30 w 60"/>
              <a:gd name="p0y0" fmla="*/ 0 h 960"/>
              <a:gd name="p0x1" fmla="*/ 46 w 60"/>
              <a:gd name="p0y1" fmla="*/ 0 h 960"/>
              <a:gd name="p0x2" fmla="*/ 60 w 60"/>
              <a:gd name="p0y2" fmla="*/ 13 h 960"/>
              <a:gd name="p0x3" fmla="*/ 60 w 60"/>
              <a:gd name="p0y3" fmla="*/ 30 h 960"/>
              <a:gd name="p0x4" fmla="*/ 60 w 60"/>
              <a:gd name="p0y4" fmla="*/ 930 h 960"/>
              <a:gd name="p0x5" fmla="*/ 60 w 60"/>
              <a:gd name="p0y5" fmla="*/ 946 h 960"/>
              <a:gd name="p0x6" fmla="*/ 46 w 60"/>
              <a:gd name="p0y6" fmla="*/ 960 h 960"/>
              <a:gd name="p0x7" fmla="*/ 30 w 60"/>
              <a:gd name="p0y7" fmla="*/ 960 h 960"/>
              <a:gd name="p0x8" fmla="*/ 13 w 60"/>
              <a:gd name="p0y8" fmla="*/ 960 h 960"/>
              <a:gd name="p0x9" fmla="*/ 0 w 60"/>
              <a:gd name="p0y9" fmla="*/ 946 h 960"/>
              <a:gd name="p0x10" fmla="*/ 0 w 60"/>
              <a:gd name="p0y10" fmla="*/ 930 h 960"/>
              <a:gd name="p0x11" fmla="*/ 0 w 60"/>
              <a:gd name="p0y11" fmla="*/ 30 h 960"/>
              <a:gd name="p0x12" fmla="*/ 0 w 60"/>
              <a:gd name="p0y12" fmla="*/ 13 h 960"/>
              <a:gd name="p0x13" fmla="*/ 13 w 60"/>
              <a:gd name="p0y13" fmla="*/ 0 h 960"/>
              <a:gd name="p0x14" fmla="*/ 30 w 60"/>
              <a:gd name="p0y14" fmla="*/ 0 h 9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4683099" y="4521698"/>
            <a:ext cx="2857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心理健康不等于“没病”，</a:t>
            </a:r>
            <a:r>
              <a:rPr sz="1500" b="1">
                <a:solidFill>
                  <a:schemeClr val="tx2"/>
                </a:solidFill>
                <a:cs typeface="+mn-lt"/>
              </a:rPr>
              <a:t>更不等于你心理不正常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27"/>
            </p:custDataLst>
          </p:nvPr>
        </p:nvSpPr>
        <p:spPr>
          <a:xfrm>
            <a:off x="8094345" y="2590165"/>
            <a:ext cx="3521075" cy="3881755"/>
          </a:xfrm>
          <a:custGeom>
            <a:avLst/>
            <a:gdLst>
              <a:gd name="sw" fmla="*/ 1 w 5544"/>
              <a:gd name="sh" fmla="*/ 1 h 6113"/>
              <a:gd name="mins" fmla="min sw sh"/>
              <a:gd name="dsw" fmla="+- 0 sw mins"/>
              <a:gd name="dsh" fmla="+- 0 sh mins"/>
              <a:gd name="p0x0" fmla="*/ 390 w 5544"/>
              <a:gd name="p0y0" fmla="*/ 0 h 6113"/>
              <a:gd name="p0x1" fmla="*/ 5274 w 5544"/>
              <a:gd name="p0y1" fmla="*/ 0 h 6113"/>
              <a:gd name="p0x2" fmla="*/ 5424 w 5544"/>
              <a:gd name="p0y2" fmla="*/ 0 h 6113"/>
              <a:gd name="p0x3" fmla="*/ 5544 w 5544"/>
              <a:gd name="p0y3" fmla="*/ 120 h 6113"/>
              <a:gd name="p0x4" fmla="*/ 5544 w 5544"/>
              <a:gd name="p0y4" fmla="*/ 270 h 6113"/>
              <a:gd name="p0x5" fmla="*/ 5544 w 5544"/>
              <a:gd name="p0y5" fmla="*/ 5723 h 6113"/>
              <a:gd name="p0x6" fmla="*/ 5544 w 5544"/>
              <a:gd name="p0y6" fmla="*/ 5938 h 6113"/>
              <a:gd name="p0x7" fmla="*/ 5370 w 5544"/>
              <a:gd name="p0y7" fmla="*/ 6113 h 6113"/>
              <a:gd name="p0x8" fmla="*/ 5154 w 5544"/>
              <a:gd name="p0y8" fmla="*/ 6113 h 6113"/>
              <a:gd name="p0x9" fmla="*/ 270 w 5544"/>
              <a:gd name="p0y9" fmla="*/ 6113 h 6113"/>
              <a:gd name="p0x10" fmla="*/ 120 w 5544"/>
              <a:gd name="p0y10" fmla="*/ 6113 h 6113"/>
              <a:gd name="p0x11" fmla="*/ 0 w 5544"/>
              <a:gd name="p0y11" fmla="*/ 5992 h 6113"/>
              <a:gd name="p0x12" fmla="*/ 0 w 5544"/>
              <a:gd name="p0y12" fmla="*/ 5843 h 6113"/>
              <a:gd name="p0x13" fmla="*/ 0 w 5544"/>
              <a:gd name="p0y13" fmla="*/ 390 h 6113"/>
              <a:gd name="p0x14" fmla="*/ 0 w 5544"/>
              <a:gd name="p0y14" fmla="*/ 174 h 6113"/>
              <a:gd name="p0x15" fmla="*/ 174 w 5544"/>
              <a:gd name="p0y15" fmla="*/ 0 h 6113"/>
              <a:gd name="p0x16" fmla="*/ 390 w 5544"/>
              <a:gd name="p0y16" fmla="*/ 0 h 611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2">
                  <a:lumMod val="61557"/>
                  <a:lumOff val="38443"/>
                </a:schemeClr>
              </a:gs>
            </a:gsLst>
            <a:lin ang="3300000"/>
          </a:gradFill>
          <a:ln w="9525" cmpd="sng">
            <a:solidFill>
              <a:schemeClr val="accent1">
                <a:alpha val="7843"/>
              </a:schemeClr>
            </a:solidFill>
            <a:prstDash val="solid"/>
          </a:ln>
          <a:effectLst>
            <a:outerShdw blurRad="228600" dist="38100" dir="5399999" algn="ctr" rotWithShape="0">
              <a:srgbClr val="C86E8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8289290" y="2785110"/>
            <a:ext cx="3130550" cy="466090"/>
            <a:chOff x="13054" y="4386"/>
            <a:chExt cx="4930" cy="734"/>
          </a:xfrm>
        </p:grpSpPr>
        <p:sp>
          <p:nvSpPr>
            <p:cNvPr id="33" name="任意多边形 32"/>
            <p:cNvSpPr/>
            <p:nvPr>
              <p:custDataLst>
                <p:tags r:id="rId28"/>
              </p:custDataLst>
            </p:nvPr>
          </p:nvSpPr>
          <p:spPr>
            <a:xfrm>
              <a:off x="13054" y="4386"/>
              <a:ext cx="4930" cy="735"/>
            </a:xfrm>
            <a:custGeom>
              <a:avLst/>
              <a:gdLst>
                <a:gd name="sw" fmla="*/ 1 w 4929"/>
                <a:gd name="sh" fmla="*/ 1 h 735"/>
                <a:gd name="mins" fmla="min sw sh"/>
                <a:gd name="dsw" fmla="+- 0 sw mins"/>
                <a:gd name="dsh" fmla="+- 0 sh mins"/>
                <a:gd name="p0x0" fmla="*/ 0 w 4929"/>
                <a:gd name="p0y0" fmla="*/ 0 h 735"/>
                <a:gd name="p0x1" fmla="*/ 4929 w 4929"/>
                <a:gd name="p0y1" fmla="*/ 0 h 735"/>
                <a:gd name="p0x2" fmla="*/ 4929 w 4929"/>
                <a:gd name="p0y2" fmla="*/ 735 h 735"/>
                <a:gd name="p0x3" fmla="*/ 0 w 4929"/>
                <a:gd name="p0y3" fmla="*/ 735 h 735"/>
                <a:gd name="p0x4" fmla="*/ 0 w 4929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13054" y="5106"/>
              <a:ext cx="4930" cy="15"/>
            </a:xfrm>
            <a:custGeom>
              <a:avLst/>
              <a:gdLst>
                <a:gd name="sw" fmla="*/ 1 w 4929"/>
                <a:gd name="sh" fmla="*/ 1 h 15"/>
                <a:gd name="mins" fmla="min sw sh"/>
                <a:gd name="dsw" fmla="+- 0 sw mins"/>
                <a:gd name="dsh" fmla="+- 0 sh mins"/>
                <a:gd name="p0x0" fmla="*/ 4929 w 4929"/>
                <a:gd name="p0y0" fmla="*/ 15 h 15"/>
                <a:gd name="p0x1" fmla="*/ 0 w 4929"/>
                <a:gd name="p0y1" fmla="*/ 15 h 15"/>
                <a:gd name="p0x2" fmla="*/ 0 w 4929"/>
                <a:gd name="p0y2" fmla="*/ 0 h 15"/>
                <a:gd name="p0x3" fmla="*/ 4929 w 4929"/>
                <a:gd name="p0y3" fmla="*/ 0 h 15"/>
                <a:gd name="p0x4" fmla="*/ 4929 w 492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0"/>
            </p:custDataLst>
          </p:nvPr>
        </p:nvSpPr>
        <p:spPr>
          <a:xfrm>
            <a:off x="8289290" y="27851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50 w 540"/>
              <a:gd name="p0y0" fmla="*/ 0 h 540"/>
              <a:gd name="p0x1" fmla="*/ 390 w 540"/>
              <a:gd name="p0y1" fmla="*/ 0 h 540"/>
              <a:gd name="p0x2" fmla="*/ 472 w 540"/>
              <a:gd name="p0y2" fmla="*/ 0 h 540"/>
              <a:gd name="p0x3" fmla="*/ 540 w 540"/>
              <a:gd name="p0y3" fmla="*/ 67 h 540"/>
              <a:gd name="p0x4" fmla="*/ 540 w 540"/>
              <a:gd name="p0y4" fmla="*/ 150 h 540"/>
              <a:gd name="p0x5" fmla="*/ 540 w 540"/>
              <a:gd name="p0y5" fmla="*/ 390 h 540"/>
              <a:gd name="p0x6" fmla="*/ 540 w 540"/>
              <a:gd name="p0y6" fmla="*/ 472 h 540"/>
              <a:gd name="p0x7" fmla="*/ 472 w 540"/>
              <a:gd name="p0y7" fmla="*/ 540 h 540"/>
              <a:gd name="p0x8" fmla="*/ 390 w 540"/>
              <a:gd name="p0y8" fmla="*/ 540 h 540"/>
              <a:gd name="p0x9" fmla="*/ 150 w 540"/>
              <a:gd name="p0y9" fmla="*/ 540 h 540"/>
              <a:gd name="p0x10" fmla="*/ 67 w 540"/>
              <a:gd name="p0y10" fmla="*/ 540 h 540"/>
              <a:gd name="p0x11" fmla="*/ 0 w 540"/>
              <a:gd name="p0y11" fmla="*/ 472 h 540"/>
              <a:gd name="p0x12" fmla="*/ 0 w 540"/>
              <a:gd name="p0y12" fmla="*/ 390 h 540"/>
              <a:gd name="p0x13" fmla="*/ 0 w 540"/>
              <a:gd name="p0y13" fmla="*/ 150 h 540"/>
              <a:gd name="p0x14" fmla="*/ 0 w 540"/>
              <a:gd name="p0y14" fmla="*/ 67 h 540"/>
              <a:gd name="p0x15" fmla="*/ 67 w 540"/>
              <a:gd name="p0y15" fmla="*/ 0 h 540"/>
              <a:gd name="p0x16" fmla="*/ 15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22353"/>
              <a:lumOff val="776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1"/>
            </p:custDataLst>
          </p:nvPr>
        </p:nvSpPr>
        <p:spPr>
          <a:xfrm>
            <a:off x="8332736" y="2806903"/>
            <a:ext cx="485775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>
                <a:solidFill>
                  <a:srgbClr val="5C3A4A"/>
                </a:solidFill>
                <a:cs typeface="+mn-lt"/>
              </a:rPr>
              <a:t>🌦️</a:t>
            </a:r>
            <a:endParaRPr>
              <a:solidFill>
                <a:srgbClr val="5C3A4A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32"/>
            </p:custDataLst>
          </p:nvPr>
        </p:nvSpPr>
        <p:spPr>
          <a:xfrm>
            <a:off x="8747074" y="2774042"/>
            <a:ext cx="2673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普通生活技能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33"/>
            </p:custDataLst>
          </p:nvPr>
        </p:nvSpPr>
        <p:spPr>
          <a:xfrm>
            <a:off x="8289290" y="4335780"/>
            <a:ext cx="38100" cy="609600"/>
          </a:xfrm>
          <a:custGeom>
            <a:avLst/>
            <a:gdLst>
              <a:gd name="sw" fmla="*/ 1 w 60"/>
              <a:gd name="sh" fmla="*/ 1 h 960"/>
              <a:gd name="mins" fmla="min sw sh"/>
              <a:gd name="dsw" fmla="+- 0 sw mins"/>
              <a:gd name="dsh" fmla="+- 0 sh mins"/>
              <a:gd name="p0x0" fmla="*/ 30 w 60"/>
              <a:gd name="p0y0" fmla="*/ 0 h 960"/>
              <a:gd name="p0x1" fmla="*/ 46 w 60"/>
              <a:gd name="p0y1" fmla="*/ 0 h 960"/>
              <a:gd name="p0x2" fmla="*/ 60 w 60"/>
              <a:gd name="p0y2" fmla="*/ 13 h 960"/>
              <a:gd name="p0x3" fmla="*/ 60 w 60"/>
              <a:gd name="p0y3" fmla="*/ 30 h 960"/>
              <a:gd name="p0x4" fmla="*/ 60 w 60"/>
              <a:gd name="p0y4" fmla="*/ 930 h 960"/>
              <a:gd name="p0x5" fmla="*/ 60 w 60"/>
              <a:gd name="p0y5" fmla="*/ 946 h 960"/>
              <a:gd name="p0x6" fmla="*/ 46 w 60"/>
              <a:gd name="p0y6" fmla="*/ 960 h 960"/>
              <a:gd name="p0x7" fmla="*/ 30 w 60"/>
              <a:gd name="p0y7" fmla="*/ 960 h 960"/>
              <a:gd name="p0x8" fmla="*/ 13 w 60"/>
              <a:gd name="p0y8" fmla="*/ 960 h 960"/>
              <a:gd name="p0x9" fmla="*/ 0 w 60"/>
              <a:gd name="p0y9" fmla="*/ 946 h 960"/>
              <a:gd name="p0x10" fmla="*/ 0 w 60"/>
              <a:gd name="p0y10" fmla="*/ 930 h 960"/>
              <a:gd name="p0x11" fmla="*/ 0 w 60"/>
              <a:gd name="p0y11" fmla="*/ 30 h 960"/>
              <a:gd name="p0x12" fmla="*/ 0 w 60"/>
              <a:gd name="p0y12" fmla="*/ 13 h 960"/>
              <a:gd name="p0x13" fmla="*/ 13 w 60"/>
              <a:gd name="p0y13" fmla="*/ 0 h 960"/>
              <a:gd name="p0x14" fmla="*/ 30 w 60"/>
              <a:gd name="p0y14" fmla="*/ 0 h 9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4"/>
            </p:custDataLst>
          </p:nvPr>
        </p:nvSpPr>
        <p:spPr>
          <a:xfrm>
            <a:off x="8442274" y="4321673"/>
            <a:ext cx="29781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学会照顾心情，就像学会照顾身体，是一项</a:t>
            </a:r>
            <a:r>
              <a:rPr sz="1500" b="1">
                <a:solidFill>
                  <a:schemeClr val="tx2"/>
                </a:solidFill>
                <a:cs typeface="+mn-lt"/>
              </a:rPr>
              <a:t>普通又实用</a:t>
            </a:r>
            <a:r>
              <a:rPr sz="1500">
                <a:solidFill>
                  <a:schemeClr val="tx2"/>
                </a:solidFill>
                <a:cs typeface="+mn-lt"/>
              </a:rPr>
              <a:t>的生活技能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41" name="任意多边形 40"/>
          <p:cNvSpPr/>
          <p:nvPr>
            <p:custDataLst>
              <p:tags r:id="rId35"/>
            </p:custDataLst>
          </p:nvPr>
        </p:nvSpPr>
        <p:spPr>
          <a:xfrm>
            <a:off x="8294370" y="6033770"/>
            <a:ext cx="1304925" cy="238125"/>
          </a:xfrm>
          <a:custGeom>
            <a:avLst/>
            <a:gdLst>
              <a:gd name="sw" fmla="*/ 1 w 2055"/>
              <a:gd name="sh" fmla="*/ 1 h 375"/>
              <a:gd name="mins" fmla="min sw sh"/>
              <a:gd name="dsw" fmla="+- 0 sw mins"/>
              <a:gd name="dsh" fmla="+- 0 sh mins"/>
              <a:gd name="p0x0" fmla="*/ 187 w 2055"/>
              <a:gd name="p0y0" fmla="*/ 0 h 375"/>
              <a:gd name="p0x1" fmla="*/ 1867 w 2055"/>
              <a:gd name="p0y1" fmla="*/ 0 h 375"/>
              <a:gd name="p0x2" fmla="*/ 1971 w 2055"/>
              <a:gd name="p0y2" fmla="*/ 0 h 375"/>
              <a:gd name="p0x3" fmla="*/ 2055 w 2055"/>
              <a:gd name="p0y3" fmla="*/ 83 h 375"/>
              <a:gd name="p0x4" fmla="*/ 2055 w 2055"/>
              <a:gd name="p0y4" fmla="*/ 187 h 375"/>
              <a:gd name="p0x5" fmla="*/ 2055 w 2055"/>
              <a:gd name="p0y5" fmla="*/ 291 h 375"/>
              <a:gd name="p0x6" fmla="*/ 1971 w 2055"/>
              <a:gd name="p0y6" fmla="*/ 375 h 375"/>
              <a:gd name="p0x7" fmla="*/ 1867 w 2055"/>
              <a:gd name="p0y7" fmla="*/ 375 h 375"/>
              <a:gd name="p0x8" fmla="*/ 187 w 2055"/>
              <a:gd name="p0y8" fmla="*/ 375 h 375"/>
              <a:gd name="p0x9" fmla="*/ 83 w 2055"/>
              <a:gd name="p0y9" fmla="*/ 375 h 375"/>
              <a:gd name="p0x10" fmla="*/ 0 w 2055"/>
              <a:gd name="p0y10" fmla="*/ 291 h 375"/>
              <a:gd name="p0x11" fmla="*/ 0 w 2055"/>
              <a:gd name="p0y11" fmla="*/ 187 h 375"/>
              <a:gd name="p0x12" fmla="*/ 0 w 2055"/>
              <a:gd name="p0y12" fmla="*/ 83 h 375"/>
              <a:gd name="p0x13" fmla="*/ 83 w 2055"/>
              <a:gd name="p0y13" fmla="*/ 0 h 375"/>
              <a:gd name="p0x14" fmla="*/ 187 w 20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lumMod val="18681"/>
                <a:lumOff val="813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6"/>
            </p:custDataLst>
          </p:nvPr>
        </p:nvSpPr>
        <p:spPr>
          <a:xfrm>
            <a:off x="8413699" y="6068387"/>
            <a:ext cx="1219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2E3E"/>
                </a:solidFill>
                <a:cs typeface="+mn-lt"/>
              </a:rPr>
              <a:t>像锻炼一样日常</a:t>
            </a:r>
            <a:endParaRPr sz="1200">
              <a:solidFill>
                <a:srgbClr val="7A2E3E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心里难受，其实很多人都有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7A5A68"/>
                </a:solidFill>
                <a:cs typeface="+mn-lt"/>
              </a:rPr>
              <a:t>如果你觉得</a:t>
            </a:r>
            <a:r>
              <a:rPr lang="en-US" altLang="zh-CN" sz="1500">
                <a:solidFill>
                  <a:srgbClr val="7A5A68"/>
                </a:solidFill>
                <a:cs typeface="+mn-lt"/>
              </a:rPr>
              <a:t>"</a:t>
            </a:r>
            <a:r>
              <a:rPr lang="zh-CN" altLang="en-US" sz="1500">
                <a:solidFill>
                  <a:srgbClr val="7A5A68"/>
                </a:solidFill>
                <a:cs typeface="+mn-lt"/>
              </a:rPr>
              <a:t>只有自己会这样</a:t>
            </a:r>
            <a:r>
              <a:rPr lang="en-US" altLang="zh-CN" sz="1500">
                <a:solidFill>
                  <a:srgbClr val="7A5A68"/>
                </a:solidFill>
                <a:cs typeface="+mn-lt"/>
              </a:rPr>
              <a:t>"</a:t>
            </a:r>
            <a:r>
              <a:rPr lang="zh-CN" altLang="en-US" sz="1500">
                <a:solidFill>
                  <a:srgbClr val="7A5A68"/>
                </a:solidFill>
                <a:cs typeface="+mn-lt"/>
              </a:rPr>
              <a:t>，那是一个错觉。</a:t>
            </a:r>
            <a:endParaRPr lang="zh-CN" altLang="en-US"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571625"/>
            <a:ext cx="28575" cy="209550"/>
          </a:xfrm>
          <a:custGeom>
            <a:avLst/>
            <a:gdLst>
              <a:gd name="sw" fmla="*/ 1 w 45"/>
              <a:gd name="sh" fmla="*/ 1 h 330"/>
              <a:gd name="mins" fmla="min sw sh"/>
              <a:gd name="dsw" fmla="+- 0 sw mins"/>
              <a:gd name="dsh" fmla="+- 0 sh mins"/>
              <a:gd name="p0x0" fmla="*/ 22 w 45"/>
              <a:gd name="p0y0" fmla="*/ 0 h 330"/>
              <a:gd name="p0x1" fmla="*/ 34 w 45"/>
              <a:gd name="p0y1" fmla="*/ 0 h 330"/>
              <a:gd name="p0x2" fmla="*/ 45 w 45"/>
              <a:gd name="p0y2" fmla="*/ 10 h 330"/>
              <a:gd name="p0x3" fmla="*/ 45 w 45"/>
              <a:gd name="p0y3" fmla="*/ 22 h 330"/>
              <a:gd name="p0x4" fmla="*/ 45 w 45"/>
              <a:gd name="p0y4" fmla="*/ 307 h 330"/>
              <a:gd name="p0x5" fmla="*/ 45 w 45"/>
              <a:gd name="p0y5" fmla="*/ 319 h 330"/>
              <a:gd name="p0x6" fmla="*/ 34 w 45"/>
              <a:gd name="p0y6" fmla="*/ 330 h 330"/>
              <a:gd name="p0x7" fmla="*/ 22 w 45"/>
              <a:gd name="p0y7" fmla="*/ 330 h 330"/>
              <a:gd name="p0x8" fmla="*/ 10 w 45"/>
              <a:gd name="p0y8" fmla="*/ 330 h 330"/>
              <a:gd name="p0x9" fmla="*/ 0 w 45"/>
              <a:gd name="p0y9" fmla="*/ 319 h 330"/>
              <a:gd name="p0x10" fmla="*/ 0 w 45"/>
              <a:gd name="p0y10" fmla="*/ 307 h 330"/>
              <a:gd name="p0x11" fmla="*/ 0 w 45"/>
              <a:gd name="p0y11" fmla="*/ 22 h 330"/>
              <a:gd name="p0x12" fmla="*/ 0 w 45"/>
              <a:gd name="p0y12" fmla="*/ 10 h 330"/>
              <a:gd name="p0x13" fmla="*/ 10 w 45"/>
              <a:gd name="p0y13" fmla="*/ 0 h 330"/>
              <a:gd name="p0x14" fmla="*/ 22 w 45"/>
              <a:gd name="p0y14" fmla="*/ 0 h 33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14375" y="1489710"/>
            <a:ext cx="6400876" cy="3686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>
                <a:solidFill>
                  <a:srgbClr val="7A5A68"/>
                </a:solidFill>
                <a:cs typeface="+mn-lt"/>
              </a:rPr>
              <a:t>这些情绪，绝大多数同龄人都会有，只是大家很少说出口。</a:t>
            </a:r>
            <a:endParaRPr>
              <a:solidFill>
                <a:srgbClr val="7A5A68"/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5"/>
            </p:custDataLst>
          </p:nvPr>
        </p:nvSpPr>
        <p:spPr>
          <a:xfrm>
            <a:off x="571500" y="6019800"/>
            <a:ext cx="11049000" cy="457200"/>
          </a:xfrm>
          <a:custGeom>
            <a:avLst/>
            <a:gdLst>
              <a:gd name="sw" fmla="*/ 1 w 17400"/>
              <a:gd name="sh" fmla="*/ 1 h 720"/>
              <a:gd name="mins" fmla="min sw sh"/>
              <a:gd name="dsw" fmla="+- 0 sw mins"/>
              <a:gd name="dsh" fmla="+- 0 sh mins"/>
              <a:gd name="p0x0" fmla="*/ 270 w 17400"/>
              <a:gd name="p0y0" fmla="*/ 0 h 720"/>
              <a:gd name="p0x1" fmla="*/ 17130 w 17400"/>
              <a:gd name="p0y1" fmla="*/ 0 h 720"/>
              <a:gd name="p0x2" fmla="*/ 17279 w 17400"/>
              <a:gd name="p0y2" fmla="*/ 0 h 720"/>
              <a:gd name="p0x3" fmla="*/ 17400 w 17400"/>
              <a:gd name="p0y3" fmla="*/ 120 h 720"/>
              <a:gd name="p0x4" fmla="*/ 17400 w 17400"/>
              <a:gd name="p0y4" fmla="*/ 270 h 720"/>
              <a:gd name="p0x5" fmla="*/ 17400 w 17400"/>
              <a:gd name="p0y5" fmla="*/ 450 h 720"/>
              <a:gd name="p0x6" fmla="*/ 17400 w 17400"/>
              <a:gd name="p0y6" fmla="*/ 599 h 720"/>
              <a:gd name="p0x7" fmla="*/ 17279 w 17400"/>
              <a:gd name="p0y7" fmla="*/ 720 h 720"/>
              <a:gd name="p0x8" fmla="*/ 17130 w 17400"/>
              <a:gd name="p0y8" fmla="*/ 720 h 720"/>
              <a:gd name="p0x9" fmla="*/ 270 w 17400"/>
              <a:gd name="p0y9" fmla="*/ 720 h 720"/>
              <a:gd name="p0x10" fmla="*/ 120 w 17400"/>
              <a:gd name="p0y10" fmla="*/ 720 h 720"/>
              <a:gd name="p0x11" fmla="*/ 0 w 17400"/>
              <a:gd name="p0y11" fmla="*/ 599 h 720"/>
              <a:gd name="p0x12" fmla="*/ 0 w 17400"/>
              <a:gd name="p0y12" fmla="*/ 450 h 720"/>
              <a:gd name="p0x13" fmla="*/ 0 w 17400"/>
              <a:gd name="p0y13" fmla="*/ 270 h 720"/>
              <a:gd name="p0x14" fmla="*/ 0 w 17400"/>
              <a:gd name="p0y14" fmla="*/ 120 h 720"/>
              <a:gd name="p0x15" fmla="*/ 120 w 17400"/>
              <a:gd name="p0y15" fmla="*/ 0 h 720"/>
              <a:gd name="p0x16" fmla="*/ 270 w 1740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6"/>
            </p:custDataLst>
          </p:nvPr>
        </p:nvSpPr>
        <p:spPr>
          <a:xfrm>
            <a:off x="723900" y="6118860"/>
            <a:ext cx="45727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accent1"/>
                </a:solidFill>
                <a:cs typeface="+mn-lt"/>
              </a:rPr>
              <a:t>“</a:t>
            </a:r>
            <a:endParaRPr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7"/>
            </p:custDataLst>
          </p:nvPr>
        </p:nvSpPr>
        <p:spPr>
          <a:xfrm>
            <a:off x="1066876" y="6055100"/>
            <a:ext cx="7043813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lang="zh-CN" altLang="en-US"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这些都不是</a:t>
            </a:r>
            <a:r>
              <a:rPr lang="en-US" altLang="zh-CN"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"</a:t>
            </a:r>
            <a:r>
              <a:rPr lang="zh-CN" altLang="en-US"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矫情</a:t>
            </a:r>
            <a:r>
              <a:rPr lang="en-US" altLang="zh-CN"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"</a:t>
            </a:r>
            <a:r>
              <a:rPr lang="zh-CN" altLang="en-US"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，是</a:t>
            </a:r>
            <a:r>
              <a:rPr b="1" i="1">
                <a:solidFill>
                  <a:schemeClr val="accent1"/>
                </a:solidFill>
                <a:cs typeface="+mn-lt"/>
              </a:rPr>
              <a:t>成长的正常反应</a:t>
            </a:r>
            <a:r>
              <a:rPr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。关键是，怎么对待它们。</a:t>
            </a:r>
            <a:endParaRPr i="1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8"/>
            </p:custDataLst>
          </p:nvPr>
        </p:nvSpPr>
        <p:spPr>
          <a:xfrm>
            <a:off x="575945" y="2138045"/>
            <a:ext cx="11039475" cy="3648075"/>
          </a:xfrm>
          <a:custGeom>
            <a:avLst/>
            <a:gdLst>
              <a:gd name="sw" fmla="*/ 1 w 17385"/>
              <a:gd name="sh" fmla="*/ 1 h 5745"/>
              <a:gd name="mins" fmla="min sw sh"/>
              <a:gd name="dsw" fmla="+- 0 sw mins"/>
              <a:gd name="dsh" fmla="+- 0 sh mins"/>
              <a:gd name="p0x0" fmla="*/ 270 w 17385"/>
              <a:gd name="p0y0" fmla="*/ 0 h 5745"/>
              <a:gd name="p0x1" fmla="*/ 17115 w 17385"/>
              <a:gd name="p0y1" fmla="*/ 0 h 5745"/>
              <a:gd name="p0x2" fmla="*/ 17264 w 17385"/>
              <a:gd name="p0y2" fmla="*/ 0 h 5745"/>
              <a:gd name="p0x3" fmla="*/ 17385 w 17385"/>
              <a:gd name="p0y3" fmla="*/ 120 h 5745"/>
              <a:gd name="p0x4" fmla="*/ 17385 w 17385"/>
              <a:gd name="p0y4" fmla="*/ 270 h 5745"/>
              <a:gd name="p0x5" fmla="*/ 17385 w 17385"/>
              <a:gd name="p0y5" fmla="*/ 5475 h 5745"/>
              <a:gd name="p0x6" fmla="*/ 17385 w 17385"/>
              <a:gd name="p0y6" fmla="*/ 5624 h 5745"/>
              <a:gd name="p0x7" fmla="*/ 17264 w 17385"/>
              <a:gd name="p0y7" fmla="*/ 5745 h 5745"/>
              <a:gd name="p0x8" fmla="*/ 17115 w 17385"/>
              <a:gd name="p0y8" fmla="*/ 5745 h 5745"/>
              <a:gd name="p0x9" fmla="*/ 270 w 17385"/>
              <a:gd name="p0y9" fmla="*/ 5745 h 5745"/>
              <a:gd name="p0x10" fmla="*/ 120 w 17385"/>
              <a:gd name="p0y10" fmla="*/ 5745 h 5745"/>
              <a:gd name="p0x11" fmla="*/ 0 w 17385"/>
              <a:gd name="p0y11" fmla="*/ 5624 h 5745"/>
              <a:gd name="p0x12" fmla="*/ 0 w 17385"/>
              <a:gd name="p0y12" fmla="*/ 5475 h 5745"/>
              <a:gd name="p0x13" fmla="*/ 0 w 17385"/>
              <a:gd name="p0y13" fmla="*/ 270 h 5745"/>
              <a:gd name="p0x14" fmla="*/ 0 w 17385"/>
              <a:gd name="p0y14" fmla="*/ 120 h 5745"/>
              <a:gd name="p0x15" fmla="*/ 120 w 17385"/>
              <a:gd name="p0y15" fmla="*/ 0 h 5745"/>
              <a:gd name="p0x16" fmla="*/ 270 w 17385"/>
              <a:gd name="p0y16" fmla="*/ 0 h 57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21961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733425" y="2257425"/>
            <a:ext cx="10725150" cy="694690"/>
            <a:chOff x="1155" y="3555"/>
            <a:chExt cx="16890" cy="1094"/>
          </a:xfrm>
        </p:grpSpPr>
        <p:sp>
          <p:nvSpPr>
            <p:cNvPr id="8" name="任意多边形 7"/>
            <p:cNvSpPr/>
            <p:nvPr>
              <p:custDataLst>
                <p:tags r:id="rId9"/>
              </p:custDataLst>
            </p:nvPr>
          </p:nvSpPr>
          <p:spPr>
            <a:xfrm>
              <a:off x="1155" y="3555"/>
              <a:ext cx="16890" cy="1095"/>
            </a:xfrm>
            <a:custGeom>
              <a:avLst/>
              <a:gdLst>
                <a:gd name="sw" fmla="*/ 1 w 16890"/>
                <a:gd name="sh" fmla="*/ 1 h 1095"/>
                <a:gd name="mins" fmla="min sw sh"/>
                <a:gd name="dsw" fmla="+- 0 sw mins"/>
                <a:gd name="dsh" fmla="+- 0 sh mins"/>
                <a:gd name="p0x0" fmla="*/ 0 w 16890"/>
                <a:gd name="p0y0" fmla="*/ 0 h 1095"/>
                <a:gd name="p0x1" fmla="*/ 16890 w 16890"/>
                <a:gd name="p0y1" fmla="*/ 0 h 1095"/>
                <a:gd name="p0x2" fmla="*/ 16890 w 16890"/>
                <a:gd name="p0y2" fmla="*/ 1095 h 1095"/>
                <a:gd name="p0x3" fmla="*/ 0 w 16890"/>
                <a:gd name="p0y3" fmla="*/ 1095 h 1095"/>
                <a:gd name="p0x4" fmla="*/ 0 w 16890"/>
                <a:gd name="p0y4" fmla="*/ 0 h 10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10"/>
              </p:custDataLst>
            </p:nvPr>
          </p:nvSpPr>
          <p:spPr>
            <a:xfrm>
              <a:off x="1155" y="4635"/>
              <a:ext cx="16890" cy="15"/>
            </a:xfrm>
            <a:custGeom>
              <a:avLst/>
              <a:gdLst>
                <a:gd name="sw" fmla="*/ 1 w 16890"/>
                <a:gd name="sh" fmla="*/ 1 h 15"/>
                <a:gd name="mins" fmla="min sw sh"/>
                <a:gd name="dsw" fmla="+- 0 sw mins"/>
                <a:gd name="dsh" fmla="+- 0 sh mins"/>
                <a:gd name="p0x0" fmla="*/ 16890 w 16890"/>
                <a:gd name="p0y0" fmla="*/ 15 h 15"/>
                <a:gd name="p0x1" fmla="*/ 0 w 16890"/>
                <a:gd name="p0y1" fmla="*/ 15 h 15"/>
                <a:gd name="p0x2" fmla="*/ 0 w 16890"/>
                <a:gd name="p0y2" fmla="*/ 0 h 15"/>
                <a:gd name="p0x3" fmla="*/ 16890 w 16890"/>
                <a:gd name="p0y3" fmla="*/ 0 h 15"/>
                <a:gd name="p0x4" fmla="*/ 16890 w 1689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33425" y="22860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50 w 420"/>
              <a:gd name="p0y0" fmla="*/ 0 h 420"/>
              <a:gd name="p0x1" fmla="*/ 270 w 420"/>
              <a:gd name="p0y1" fmla="*/ 0 h 420"/>
              <a:gd name="p0x2" fmla="*/ 352 w 420"/>
              <a:gd name="p0y2" fmla="*/ 0 h 420"/>
              <a:gd name="p0x3" fmla="*/ 420 w 420"/>
              <a:gd name="p0y3" fmla="*/ 67 h 420"/>
              <a:gd name="p0x4" fmla="*/ 420 w 420"/>
              <a:gd name="p0y4" fmla="*/ 150 h 420"/>
              <a:gd name="p0x5" fmla="*/ 420 w 420"/>
              <a:gd name="p0y5" fmla="*/ 270 h 420"/>
              <a:gd name="p0x6" fmla="*/ 420 w 420"/>
              <a:gd name="p0y6" fmla="*/ 352 h 420"/>
              <a:gd name="p0x7" fmla="*/ 352 w 420"/>
              <a:gd name="p0y7" fmla="*/ 420 h 420"/>
              <a:gd name="p0x8" fmla="*/ 270 w 420"/>
              <a:gd name="p0y8" fmla="*/ 420 h 420"/>
              <a:gd name="p0x9" fmla="*/ 150 w 420"/>
              <a:gd name="p0y9" fmla="*/ 420 h 420"/>
              <a:gd name="p0x10" fmla="*/ 67 w 420"/>
              <a:gd name="p0y10" fmla="*/ 420 h 420"/>
              <a:gd name="p0x11" fmla="*/ 0 w 420"/>
              <a:gd name="p0y11" fmla="*/ 352 h 420"/>
              <a:gd name="p0x12" fmla="*/ 0 w 420"/>
              <a:gd name="p0y12" fmla="*/ 270 h 420"/>
              <a:gd name="p0x13" fmla="*/ 0 w 420"/>
              <a:gd name="p0y13" fmla="*/ 150 h 420"/>
              <a:gd name="p0x14" fmla="*/ 0 w 420"/>
              <a:gd name="p0y14" fmla="*/ 67 h 420"/>
              <a:gd name="p0x15" fmla="*/ 67 w 420"/>
              <a:gd name="p0y15" fmla="*/ 0 h 420"/>
              <a:gd name="p0x16" fmla="*/ 15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790499" y="231933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7A2E3E"/>
                </a:solidFill>
                <a:cs typeface="+mn-lt"/>
              </a:rPr>
              <a:t>感</a:t>
            </a:r>
            <a:endParaRPr sz="1200" b="1">
              <a:solidFill>
                <a:srgbClr val="7A2E3E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076325" y="2242185"/>
            <a:ext cx="10382250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5C3A4A"/>
                </a:solidFill>
                <a:cs typeface="+mn-lt"/>
              </a:rPr>
              <a:t>青春期的你同时要面对学业、技能、人际、就业好几件事，感觉吃力是绝大多数同学都会遇到的情况。</a:t>
            </a:r>
            <a:endParaRPr b="1" spc="36">
              <a:solidFill>
                <a:srgbClr val="5C3A4A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737870" y="3149600"/>
            <a:ext cx="10715625" cy="447675"/>
          </a:xfrm>
          <a:custGeom>
            <a:avLst/>
            <a:gdLst>
              <a:gd name="sw" fmla="*/ 1 w 16875"/>
              <a:gd name="sh" fmla="*/ 1 h 705"/>
              <a:gd name="mins" fmla="min sw sh"/>
              <a:gd name="dsw" fmla="+- 0 sw mins"/>
              <a:gd name="dsh" fmla="+- 0 sh mins"/>
              <a:gd name="p0x0" fmla="*/ 150 w 16875"/>
              <a:gd name="p0y0" fmla="*/ 0 h 705"/>
              <a:gd name="p0x1" fmla="*/ 16725 w 16875"/>
              <a:gd name="p0y1" fmla="*/ 0 h 705"/>
              <a:gd name="p0x2" fmla="*/ 16807 w 16875"/>
              <a:gd name="p0y2" fmla="*/ 0 h 705"/>
              <a:gd name="p0x3" fmla="*/ 16875 w 16875"/>
              <a:gd name="p0y3" fmla="*/ 67 h 705"/>
              <a:gd name="p0x4" fmla="*/ 16875 w 16875"/>
              <a:gd name="p0y4" fmla="*/ 150 h 705"/>
              <a:gd name="p0x5" fmla="*/ 16875 w 16875"/>
              <a:gd name="p0y5" fmla="*/ 555 h 705"/>
              <a:gd name="p0x6" fmla="*/ 16875 w 16875"/>
              <a:gd name="p0y6" fmla="*/ 637 h 705"/>
              <a:gd name="p0x7" fmla="*/ 16807 w 16875"/>
              <a:gd name="p0y7" fmla="*/ 705 h 705"/>
              <a:gd name="p0x8" fmla="*/ 16725 w 16875"/>
              <a:gd name="p0y8" fmla="*/ 705 h 705"/>
              <a:gd name="p0x9" fmla="*/ 150 w 16875"/>
              <a:gd name="p0y9" fmla="*/ 705 h 705"/>
              <a:gd name="p0x10" fmla="*/ 67 w 16875"/>
              <a:gd name="p0y10" fmla="*/ 705 h 705"/>
              <a:gd name="p0x11" fmla="*/ 0 w 16875"/>
              <a:gd name="p0y11" fmla="*/ 637 h 705"/>
              <a:gd name="p0x12" fmla="*/ 0 w 16875"/>
              <a:gd name="p0y12" fmla="*/ 555 h 705"/>
              <a:gd name="p0x13" fmla="*/ 0 w 16875"/>
              <a:gd name="p0y13" fmla="*/ 150 h 705"/>
              <a:gd name="p0x14" fmla="*/ 0 w 16875"/>
              <a:gd name="p0y14" fmla="*/ 67 h 705"/>
              <a:gd name="p0x15" fmla="*/ 67 w 16875"/>
              <a:gd name="p0y15" fmla="*/ 0 h 705"/>
              <a:gd name="p0x16" fmla="*/ 150 w 16875"/>
              <a:gd name="p0y16" fmla="*/ 0 h 7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857250" y="3249295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50 w 1200"/>
              <a:gd name="p0y0" fmla="*/ 0 h 360"/>
              <a:gd name="p0x1" fmla="*/ 1050 w 1200"/>
              <a:gd name="p0y1" fmla="*/ 0 h 360"/>
              <a:gd name="p0x2" fmla="*/ 1132 w 1200"/>
              <a:gd name="p0y2" fmla="*/ 0 h 360"/>
              <a:gd name="p0x3" fmla="*/ 1200 w 1200"/>
              <a:gd name="p0y3" fmla="*/ 67 h 360"/>
              <a:gd name="p0x4" fmla="*/ 1200 w 1200"/>
              <a:gd name="p0y4" fmla="*/ 150 h 360"/>
              <a:gd name="p0x5" fmla="*/ 1200 w 1200"/>
              <a:gd name="p0y5" fmla="*/ 210 h 360"/>
              <a:gd name="p0x6" fmla="*/ 1200 w 1200"/>
              <a:gd name="p0y6" fmla="*/ 292 h 360"/>
              <a:gd name="p0x7" fmla="*/ 1132 w 1200"/>
              <a:gd name="p0y7" fmla="*/ 360 h 360"/>
              <a:gd name="p0x8" fmla="*/ 1050 w 1200"/>
              <a:gd name="p0y8" fmla="*/ 360 h 360"/>
              <a:gd name="p0x9" fmla="*/ 150 w 1200"/>
              <a:gd name="p0y9" fmla="*/ 360 h 360"/>
              <a:gd name="p0x10" fmla="*/ 67 w 1200"/>
              <a:gd name="p0y10" fmla="*/ 360 h 360"/>
              <a:gd name="p0x11" fmla="*/ 0 w 1200"/>
              <a:gd name="p0y11" fmla="*/ 292 h 360"/>
              <a:gd name="p0x12" fmla="*/ 0 w 1200"/>
              <a:gd name="p0y12" fmla="*/ 210 h 360"/>
              <a:gd name="p0x13" fmla="*/ 0 w 1200"/>
              <a:gd name="p0y13" fmla="*/ 150 h 360"/>
              <a:gd name="p0x14" fmla="*/ 0 w 1200"/>
              <a:gd name="p0y14" fmla="*/ 67 h 360"/>
              <a:gd name="p0x15" fmla="*/ 67 w 1200"/>
              <a:gd name="p0y15" fmla="*/ 0 h 360"/>
              <a:gd name="p0x16" fmla="*/ 15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933450" y="3260360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7A2E3E"/>
                </a:solidFill>
                <a:cs typeface="+mn-lt"/>
              </a:rPr>
              <a:t>自我怀疑</a:t>
            </a:r>
            <a:endParaRPr sz="1200" b="1">
              <a:solidFill>
                <a:srgbClr val="7A2E3E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733626" y="3216545"/>
            <a:ext cx="2250205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lang="zh-CN" altLang="en-US" sz="1500">
                <a:solidFill>
                  <a:schemeClr val="tx2"/>
                </a:solidFill>
                <a:cs typeface="+mn-lt"/>
              </a:rPr>
              <a:t>有时怀疑自己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不如别人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"</a:t>
            </a:r>
            <a:endParaRPr lang="en-US" altLang="zh-CN"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737870" y="3799205"/>
            <a:ext cx="10715625" cy="447675"/>
          </a:xfrm>
          <a:custGeom>
            <a:avLst/>
            <a:gdLst>
              <a:gd name="sw" fmla="*/ 1 w 16875"/>
              <a:gd name="sh" fmla="*/ 1 h 705"/>
              <a:gd name="mins" fmla="min sw sh"/>
              <a:gd name="dsw" fmla="+- 0 sw mins"/>
              <a:gd name="dsh" fmla="+- 0 sh mins"/>
              <a:gd name="p0x0" fmla="*/ 150 w 16875"/>
              <a:gd name="p0y0" fmla="*/ 0 h 705"/>
              <a:gd name="p0x1" fmla="*/ 16725 w 16875"/>
              <a:gd name="p0y1" fmla="*/ 0 h 705"/>
              <a:gd name="p0x2" fmla="*/ 16807 w 16875"/>
              <a:gd name="p0y2" fmla="*/ 0 h 705"/>
              <a:gd name="p0x3" fmla="*/ 16875 w 16875"/>
              <a:gd name="p0y3" fmla="*/ 67 h 705"/>
              <a:gd name="p0x4" fmla="*/ 16875 w 16875"/>
              <a:gd name="p0y4" fmla="*/ 150 h 705"/>
              <a:gd name="p0x5" fmla="*/ 16875 w 16875"/>
              <a:gd name="p0y5" fmla="*/ 555 h 705"/>
              <a:gd name="p0x6" fmla="*/ 16875 w 16875"/>
              <a:gd name="p0y6" fmla="*/ 637 h 705"/>
              <a:gd name="p0x7" fmla="*/ 16807 w 16875"/>
              <a:gd name="p0y7" fmla="*/ 705 h 705"/>
              <a:gd name="p0x8" fmla="*/ 16725 w 16875"/>
              <a:gd name="p0y8" fmla="*/ 705 h 705"/>
              <a:gd name="p0x9" fmla="*/ 150 w 16875"/>
              <a:gd name="p0y9" fmla="*/ 705 h 705"/>
              <a:gd name="p0x10" fmla="*/ 67 w 16875"/>
              <a:gd name="p0y10" fmla="*/ 705 h 705"/>
              <a:gd name="p0x11" fmla="*/ 0 w 16875"/>
              <a:gd name="p0y11" fmla="*/ 637 h 705"/>
              <a:gd name="p0x12" fmla="*/ 0 w 16875"/>
              <a:gd name="p0y12" fmla="*/ 555 h 705"/>
              <a:gd name="p0x13" fmla="*/ 0 w 16875"/>
              <a:gd name="p0y13" fmla="*/ 150 h 705"/>
              <a:gd name="p0x14" fmla="*/ 0 w 16875"/>
              <a:gd name="p0y14" fmla="*/ 67 h 705"/>
              <a:gd name="p0x15" fmla="*/ 67 w 16875"/>
              <a:gd name="p0y15" fmla="*/ 0 h 705"/>
              <a:gd name="p0x16" fmla="*/ 150 w 16875"/>
              <a:gd name="p0y16" fmla="*/ 0 h 7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857250" y="389890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50 w 1200"/>
              <a:gd name="p0y0" fmla="*/ 0 h 360"/>
              <a:gd name="p0x1" fmla="*/ 1050 w 1200"/>
              <a:gd name="p0y1" fmla="*/ 0 h 360"/>
              <a:gd name="p0x2" fmla="*/ 1132 w 1200"/>
              <a:gd name="p0y2" fmla="*/ 0 h 360"/>
              <a:gd name="p0x3" fmla="*/ 1200 w 1200"/>
              <a:gd name="p0y3" fmla="*/ 67 h 360"/>
              <a:gd name="p0x4" fmla="*/ 1200 w 1200"/>
              <a:gd name="p0y4" fmla="*/ 150 h 360"/>
              <a:gd name="p0x5" fmla="*/ 1200 w 1200"/>
              <a:gd name="p0y5" fmla="*/ 210 h 360"/>
              <a:gd name="p0x6" fmla="*/ 1200 w 1200"/>
              <a:gd name="p0y6" fmla="*/ 292 h 360"/>
              <a:gd name="p0x7" fmla="*/ 1132 w 1200"/>
              <a:gd name="p0y7" fmla="*/ 360 h 360"/>
              <a:gd name="p0x8" fmla="*/ 1050 w 1200"/>
              <a:gd name="p0y8" fmla="*/ 360 h 360"/>
              <a:gd name="p0x9" fmla="*/ 150 w 1200"/>
              <a:gd name="p0y9" fmla="*/ 360 h 360"/>
              <a:gd name="p0x10" fmla="*/ 67 w 1200"/>
              <a:gd name="p0y10" fmla="*/ 360 h 360"/>
              <a:gd name="p0x11" fmla="*/ 0 w 1200"/>
              <a:gd name="p0y11" fmla="*/ 292 h 360"/>
              <a:gd name="p0x12" fmla="*/ 0 w 1200"/>
              <a:gd name="p0y12" fmla="*/ 210 h 360"/>
              <a:gd name="p0x13" fmla="*/ 0 w 1200"/>
              <a:gd name="p0y13" fmla="*/ 150 h 360"/>
              <a:gd name="p0x14" fmla="*/ 0 w 1200"/>
              <a:gd name="p0y14" fmla="*/ 67 h 360"/>
              <a:gd name="p0x15" fmla="*/ 67 w 1200"/>
              <a:gd name="p0y15" fmla="*/ 0 h 360"/>
              <a:gd name="p0x16" fmla="*/ 15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933450" y="3909927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7A2E3E"/>
                </a:solidFill>
                <a:cs typeface="+mn-lt"/>
              </a:rPr>
              <a:t>情绪波动</a:t>
            </a:r>
            <a:endParaRPr sz="1200" b="1">
              <a:solidFill>
                <a:srgbClr val="7A2E3E"/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1733626" y="3866112"/>
            <a:ext cx="22860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有时突然烦躁，想发脾气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737870" y="4448810"/>
            <a:ext cx="10715625" cy="447675"/>
          </a:xfrm>
          <a:custGeom>
            <a:avLst/>
            <a:gdLst>
              <a:gd name="sw" fmla="*/ 1 w 16875"/>
              <a:gd name="sh" fmla="*/ 1 h 705"/>
              <a:gd name="mins" fmla="min sw sh"/>
              <a:gd name="dsw" fmla="+- 0 sw mins"/>
              <a:gd name="dsh" fmla="+- 0 sh mins"/>
              <a:gd name="p0x0" fmla="*/ 150 w 16875"/>
              <a:gd name="p0y0" fmla="*/ 0 h 705"/>
              <a:gd name="p0x1" fmla="*/ 16725 w 16875"/>
              <a:gd name="p0y1" fmla="*/ 0 h 705"/>
              <a:gd name="p0x2" fmla="*/ 16807 w 16875"/>
              <a:gd name="p0y2" fmla="*/ 0 h 705"/>
              <a:gd name="p0x3" fmla="*/ 16875 w 16875"/>
              <a:gd name="p0y3" fmla="*/ 67 h 705"/>
              <a:gd name="p0x4" fmla="*/ 16875 w 16875"/>
              <a:gd name="p0y4" fmla="*/ 150 h 705"/>
              <a:gd name="p0x5" fmla="*/ 16875 w 16875"/>
              <a:gd name="p0y5" fmla="*/ 555 h 705"/>
              <a:gd name="p0x6" fmla="*/ 16875 w 16875"/>
              <a:gd name="p0y6" fmla="*/ 637 h 705"/>
              <a:gd name="p0x7" fmla="*/ 16807 w 16875"/>
              <a:gd name="p0y7" fmla="*/ 705 h 705"/>
              <a:gd name="p0x8" fmla="*/ 16725 w 16875"/>
              <a:gd name="p0y8" fmla="*/ 705 h 705"/>
              <a:gd name="p0x9" fmla="*/ 150 w 16875"/>
              <a:gd name="p0y9" fmla="*/ 705 h 705"/>
              <a:gd name="p0x10" fmla="*/ 67 w 16875"/>
              <a:gd name="p0y10" fmla="*/ 705 h 705"/>
              <a:gd name="p0x11" fmla="*/ 0 w 16875"/>
              <a:gd name="p0y11" fmla="*/ 637 h 705"/>
              <a:gd name="p0x12" fmla="*/ 0 w 16875"/>
              <a:gd name="p0y12" fmla="*/ 555 h 705"/>
              <a:gd name="p0x13" fmla="*/ 0 w 16875"/>
              <a:gd name="p0y13" fmla="*/ 150 h 705"/>
              <a:gd name="p0x14" fmla="*/ 0 w 16875"/>
              <a:gd name="p0y14" fmla="*/ 67 h 705"/>
              <a:gd name="p0x15" fmla="*/ 67 w 16875"/>
              <a:gd name="p0y15" fmla="*/ 0 h 705"/>
              <a:gd name="p0x16" fmla="*/ 150 w 16875"/>
              <a:gd name="p0y16" fmla="*/ 0 h 7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857250" y="4548505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50 w 1200"/>
              <a:gd name="p0y0" fmla="*/ 0 h 360"/>
              <a:gd name="p0x1" fmla="*/ 1050 w 1200"/>
              <a:gd name="p0y1" fmla="*/ 0 h 360"/>
              <a:gd name="p0x2" fmla="*/ 1132 w 1200"/>
              <a:gd name="p0y2" fmla="*/ 0 h 360"/>
              <a:gd name="p0x3" fmla="*/ 1200 w 1200"/>
              <a:gd name="p0y3" fmla="*/ 67 h 360"/>
              <a:gd name="p0x4" fmla="*/ 1200 w 1200"/>
              <a:gd name="p0y4" fmla="*/ 150 h 360"/>
              <a:gd name="p0x5" fmla="*/ 1200 w 1200"/>
              <a:gd name="p0y5" fmla="*/ 210 h 360"/>
              <a:gd name="p0x6" fmla="*/ 1200 w 1200"/>
              <a:gd name="p0y6" fmla="*/ 292 h 360"/>
              <a:gd name="p0x7" fmla="*/ 1132 w 1200"/>
              <a:gd name="p0y7" fmla="*/ 360 h 360"/>
              <a:gd name="p0x8" fmla="*/ 1050 w 1200"/>
              <a:gd name="p0y8" fmla="*/ 360 h 360"/>
              <a:gd name="p0x9" fmla="*/ 150 w 1200"/>
              <a:gd name="p0y9" fmla="*/ 360 h 360"/>
              <a:gd name="p0x10" fmla="*/ 67 w 1200"/>
              <a:gd name="p0y10" fmla="*/ 360 h 360"/>
              <a:gd name="p0x11" fmla="*/ 0 w 1200"/>
              <a:gd name="p0y11" fmla="*/ 292 h 360"/>
              <a:gd name="p0x12" fmla="*/ 0 w 1200"/>
              <a:gd name="p0y12" fmla="*/ 210 h 360"/>
              <a:gd name="p0x13" fmla="*/ 0 w 1200"/>
              <a:gd name="p0y13" fmla="*/ 150 h 360"/>
              <a:gd name="p0x14" fmla="*/ 0 w 1200"/>
              <a:gd name="p0y14" fmla="*/ 67 h 360"/>
              <a:gd name="p0x15" fmla="*/ 67 w 1200"/>
              <a:gd name="p0y15" fmla="*/ 0 h 360"/>
              <a:gd name="p0x16" fmla="*/ 15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933450" y="4559484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7A2E3E"/>
                </a:solidFill>
                <a:cs typeface="+mn-lt"/>
              </a:rPr>
              <a:t>回避社交</a:t>
            </a:r>
            <a:endParaRPr sz="1200" b="1">
              <a:solidFill>
                <a:srgbClr val="7A2E3E"/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1733626" y="4515669"/>
            <a:ext cx="30480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有时不想和人说话，只想自己待着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737870" y="5098415"/>
            <a:ext cx="10715625" cy="447675"/>
          </a:xfrm>
          <a:custGeom>
            <a:avLst/>
            <a:gdLst>
              <a:gd name="sw" fmla="*/ 1 w 16875"/>
              <a:gd name="sh" fmla="*/ 1 h 705"/>
              <a:gd name="mins" fmla="min sw sh"/>
              <a:gd name="dsw" fmla="+- 0 sw mins"/>
              <a:gd name="dsh" fmla="+- 0 sh mins"/>
              <a:gd name="p0x0" fmla="*/ 150 w 16875"/>
              <a:gd name="p0y0" fmla="*/ 0 h 705"/>
              <a:gd name="p0x1" fmla="*/ 16725 w 16875"/>
              <a:gd name="p0y1" fmla="*/ 0 h 705"/>
              <a:gd name="p0x2" fmla="*/ 16807 w 16875"/>
              <a:gd name="p0y2" fmla="*/ 0 h 705"/>
              <a:gd name="p0x3" fmla="*/ 16875 w 16875"/>
              <a:gd name="p0y3" fmla="*/ 67 h 705"/>
              <a:gd name="p0x4" fmla="*/ 16875 w 16875"/>
              <a:gd name="p0y4" fmla="*/ 150 h 705"/>
              <a:gd name="p0x5" fmla="*/ 16875 w 16875"/>
              <a:gd name="p0y5" fmla="*/ 555 h 705"/>
              <a:gd name="p0x6" fmla="*/ 16875 w 16875"/>
              <a:gd name="p0y6" fmla="*/ 637 h 705"/>
              <a:gd name="p0x7" fmla="*/ 16807 w 16875"/>
              <a:gd name="p0y7" fmla="*/ 705 h 705"/>
              <a:gd name="p0x8" fmla="*/ 16725 w 16875"/>
              <a:gd name="p0y8" fmla="*/ 705 h 705"/>
              <a:gd name="p0x9" fmla="*/ 150 w 16875"/>
              <a:gd name="p0y9" fmla="*/ 705 h 705"/>
              <a:gd name="p0x10" fmla="*/ 67 w 16875"/>
              <a:gd name="p0y10" fmla="*/ 705 h 705"/>
              <a:gd name="p0x11" fmla="*/ 0 w 16875"/>
              <a:gd name="p0y11" fmla="*/ 637 h 705"/>
              <a:gd name="p0x12" fmla="*/ 0 w 16875"/>
              <a:gd name="p0y12" fmla="*/ 555 h 705"/>
              <a:gd name="p0x13" fmla="*/ 0 w 16875"/>
              <a:gd name="p0y13" fmla="*/ 150 h 705"/>
              <a:gd name="p0x14" fmla="*/ 0 w 16875"/>
              <a:gd name="p0y14" fmla="*/ 67 h 705"/>
              <a:gd name="p0x15" fmla="*/ 67 w 16875"/>
              <a:gd name="p0y15" fmla="*/ 0 h 705"/>
              <a:gd name="p0x16" fmla="*/ 150 w 16875"/>
              <a:gd name="p0y16" fmla="*/ 0 h 7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857250" y="5198110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150 w 1200"/>
              <a:gd name="p0y0" fmla="*/ 0 h 360"/>
              <a:gd name="p0x1" fmla="*/ 1050 w 1200"/>
              <a:gd name="p0y1" fmla="*/ 0 h 360"/>
              <a:gd name="p0x2" fmla="*/ 1132 w 1200"/>
              <a:gd name="p0y2" fmla="*/ 0 h 360"/>
              <a:gd name="p0x3" fmla="*/ 1200 w 1200"/>
              <a:gd name="p0y3" fmla="*/ 67 h 360"/>
              <a:gd name="p0x4" fmla="*/ 1200 w 1200"/>
              <a:gd name="p0y4" fmla="*/ 150 h 360"/>
              <a:gd name="p0x5" fmla="*/ 1200 w 1200"/>
              <a:gd name="p0y5" fmla="*/ 210 h 360"/>
              <a:gd name="p0x6" fmla="*/ 1200 w 1200"/>
              <a:gd name="p0y6" fmla="*/ 292 h 360"/>
              <a:gd name="p0x7" fmla="*/ 1132 w 1200"/>
              <a:gd name="p0y7" fmla="*/ 360 h 360"/>
              <a:gd name="p0x8" fmla="*/ 1050 w 1200"/>
              <a:gd name="p0y8" fmla="*/ 360 h 360"/>
              <a:gd name="p0x9" fmla="*/ 150 w 1200"/>
              <a:gd name="p0y9" fmla="*/ 360 h 360"/>
              <a:gd name="p0x10" fmla="*/ 67 w 1200"/>
              <a:gd name="p0y10" fmla="*/ 360 h 360"/>
              <a:gd name="p0x11" fmla="*/ 0 w 1200"/>
              <a:gd name="p0y11" fmla="*/ 292 h 360"/>
              <a:gd name="p0x12" fmla="*/ 0 w 1200"/>
              <a:gd name="p0y12" fmla="*/ 210 h 360"/>
              <a:gd name="p0x13" fmla="*/ 0 w 1200"/>
              <a:gd name="p0y13" fmla="*/ 150 h 360"/>
              <a:gd name="p0x14" fmla="*/ 0 w 1200"/>
              <a:gd name="p0y14" fmla="*/ 67 h 360"/>
              <a:gd name="p0x15" fmla="*/ 67 w 1200"/>
              <a:gd name="p0y15" fmla="*/ 0 h 360"/>
              <a:gd name="p0x16" fmla="*/ 15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933450" y="5209041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7A2E3E"/>
                </a:solidFill>
                <a:cs typeface="+mn-lt"/>
              </a:rPr>
              <a:t>未来迷茫</a:t>
            </a:r>
            <a:endParaRPr sz="1200" b="1">
              <a:solidFill>
                <a:srgbClr val="7A2E3E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1733626" y="5165227"/>
            <a:ext cx="22860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有时担心毕业了能干什么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学不进去，可能是心在报警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5A68"/>
                </a:solidFill>
                <a:cs typeface="+mn-lt"/>
              </a:rPr>
              <a:t>学不进去的时候，先别急着骂自己懒。</a:t>
            </a:r>
            <a:endParaRPr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1200150"/>
          </a:xfrm>
          <a:custGeom>
            <a:avLst/>
            <a:gdLst>
              <a:gd name="sw" fmla="*/ 1 w 17400"/>
              <a:gd name="sh" fmla="*/ 1 h 1890"/>
              <a:gd name="mins" fmla="min sw sh"/>
              <a:gd name="dsw" fmla="+- 0 sw mins"/>
              <a:gd name="dsh" fmla="+- 0 sh mins"/>
              <a:gd name="p0x0" fmla="*/ 270 w 17400"/>
              <a:gd name="p0y0" fmla="*/ 0 h 1890"/>
              <a:gd name="p0x1" fmla="*/ 17130 w 17400"/>
              <a:gd name="p0y1" fmla="*/ 0 h 1890"/>
              <a:gd name="p0x2" fmla="*/ 17279 w 17400"/>
              <a:gd name="p0y2" fmla="*/ 0 h 1890"/>
              <a:gd name="p0x3" fmla="*/ 17400 w 17400"/>
              <a:gd name="p0y3" fmla="*/ 120 h 1890"/>
              <a:gd name="p0x4" fmla="*/ 17400 w 17400"/>
              <a:gd name="p0y4" fmla="*/ 270 h 1890"/>
              <a:gd name="p0x5" fmla="*/ 17400 w 17400"/>
              <a:gd name="p0y5" fmla="*/ 1620 h 1890"/>
              <a:gd name="p0x6" fmla="*/ 17400 w 17400"/>
              <a:gd name="p0y6" fmla="*/ 1769 h 1890"/>
              <a:gd name="p0x7" fmla="*/ 17279 w 17400"/>
              <a:gd name="p0y7" fmla="*/ 1890 h 1890"/>
              <a:gd name="p0x8" fmla="*/ 17130 w 17400"/>
              <a:gd name="p0y8" fmla="*/ 1890 h 1890"/>
              <a:gd name="p0x9" fmla="*/ 270 w 17400"/>
              <a:gd name="p0y9" fmla="*/ 1890 h 1890"/>
              <a:gd name="p0x10" fmla="*/ 120 w 17400"/>
              <a:gd name="p0y10" fmla="*/ 1890 h 1890"/>
              <a:gd name="p0x11" fmla="*/ 0 w 17400"/>
              <a:gd name="p0y11" fmla="*/ 1769 h 1890"/>
              <a:gd name="p0x12" fmla="*/ 0 w 17400"/>
              <a:gd name="p0y12" fmla="*/ 1620 h 1890"/>
              <a:gd name="p0x13" fmla="*/ 0 w 17400"/>
              <a:gd name="p0y13" fmla="*/ 270 h 1890"/>
              <a:gd name="p0x14" fmla="*/ 0 w 17400"/>
              <a:gd name="p0y14" fmla="*/ 120 h 1890"/>
              <a:gd name="p0x15" fmla="*/ 120 w 17400"/>
              <a:gd name="p0y15" fmla="*/ 0 h 1890"/>
              <a:gd name="p0x16" fmla="*/ 270 w 17400"/>
              <a:gd name="p0y16" fmla="*/ 0 h 18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28600" dist="38100" dir="5399999" algn="ctr" rotWithShape="0">
              <a:srgbClr val="C86E8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889760"/>
            <a:ext cx="68582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cs typeface="+mn-lt"/>
              </a:rPr>
              <a:t>很多同学进校后会觉得：</a:t>
            </a:r>
            <a:r>
              <a:rPr b="1">
                <a:solidFill>
                  <a:srgbClr val="FFE0E6"/>
                </a:solidFill>
                <a:cs typeface="+mn-lt"/>
              </a:rPr>
              <a:t>我是不是不如别人</a:t>
            </a:r>
            <a:r>
              <a:rPr>
                <a:solidFill>
                  <a:srgbClr val="FFFFFF"/>
                </a:solidFill>
                <a:cs typeface="+mn-lt"/>
              </a:rPr>
              <a:t>、</a:t>
            </a:r>
            <a:r>
              <a:rPr b="1">
                <a:solidFill>
                  <a:srgbClr val="FFE0E6"/>
                </a:solidFill>
                <a:cs typeface="+mn-lt"/>
              </a:rPr>
              <a:t>我是不是个失败者</a:t>
            </a:r>
            <a:endParaRPr b="1">
              <a:solidFill>
                <a:srgbClr val="FFE0E6"/>
              </a:solidFill>
              <a:cs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880995"/>
            <a:ext cx="5419725" cy="3590925"/>
          </a:xfrm>
          <a:custGeom>
            <a:avLst/>
            <a:gdLst>
              <a:gd name="sw" fmla="*/ 1 w 8535"/>
              <a:gd name="sh" fmla="*/ 1 h 5655"/>
              <a:gd name="mins" fmla="min sw sh"/>
              <a:gd name="dsw" fmla="+- 0 sw mins"/>
              <a:gd name="dsh" fmla="+- 0 sh mins"/>
              <a:gd name="p0x0" fmla="*/ 390 w 8535"/>
              <a:gd name="p0y0" fmla="*/ 0 h 5655"/>
              <a:gd name="p0x1" fmla="*/ 8265 w 8535"/>
              <a:gd name="p0y1" fmla="*/ 0 h 5655"/>
              <a:gd name="p0x2" fmla="*/ 8414 w 8535"/>
              <a:gd name="p0y2" fmla="*/ 0 h 5655"/>
              <a:gd name="p0x3" fmla="*/ 8535 w 8535"/>
              <a:gd name="p0y3" fmla="*/ 120 h 5655"/>
              <a:gd name="p0x4" fmla="*/ 8535 w 8535"/>
              <a:gd name="p0y4" fmla="*/ 270 h 5655"/>
              <a:gd name="p0x5" fmla="*/ 8535 w 8535"/>
              <a:gd name="p0y5" fmla="*/ 5265 h 5655"/>
              <a:gd name="p0x6" fmla="*/ 8535 w 8535"/>
              <a:gd name="p0y6" fmla="*/ 5480 h 5655"/>
              <a:gd name="p0x7" fmla="*/ 8360 w 8535"/>
              <a:gd name="p0y7" fmla="*/ 5655 h 5655"/>
              <a:gd name="p0x8" fmla="*/ 8145 w 8535"/>
              <a:gd name="p0y8" fmla="*/ 5655 h 5655"/>
              <a:gd name="p0x9" fmla="*/ 270 w 8535"/>
              <a:gd name="p0y9" fmla="*/ 5655 h 5655"/>
              <a:gd name="p0x10" fmla="*/ 120 w 8535"/>
              <a:gd name="p0y10" fmla="*/ 5655 h 5655"/>
              <a:gd name="p0x11" fmla="*/ 0 w 8535"/>
              <a:gd name="p0y11" fmla="*/ 5534 h 5655"/>
              <a:gd name="p0x12" fmla="*/ 0 w 8535"/>
              <a:gd name="p0y12" fmla="*/ 5385 h 5655"/>
              <a:gd name="p0x13" fmla="*/ 0 w 8535"/>
              <a:gd name="p0y13" fmla="*/ 390 h 5655"/>
              <a:gd name="p0x14" fmla="*/ 0 w 8535"/>
              <a:gd name="p0y14" fmla="*/ 174 h 5655"/>
              <a:gd name="p0x15" fmla="*/ 174 w 8535"/>
              <a:gd name="p0y15" fmla="*/ 0 h 5655"/>
              <a:gd name="p0x16" fmla="*/ 390 w 8535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2">
                  <a:lumMod val="61557"/>
                  <a:lumOff val="38443"/>
                </a:schemeClr>
              </a:gs>
            </a:gsLst>
            <a:lin ang="3300000"/>
          </a:gradFill>
          <a:ln w="9525" cmpd="sng">
            <a:solidFill>
              <a:schemeClr val="accent1">
                <a:alpha val="7843"/>
              </a:schemeClr>
            </a:solidFill>
            <a:prstDash val="solid"/>
          </a:ln>
          <a:effectLst>
            <a:outerShdw blurRad="228600" dist="38100" dir="5399999" algn="ctr" rotWithShape="0">
              <a:srgbClr val="C86E8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771525" y="3038475"/>
            <a:ext cx="5029200" cy="428625"/>
            <a:chOff x="1215" y="4785"/>
            <a:chExt cx="7920" cy="675"/>
          </a:xfrm>
        </p:grpSpPr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215" y="4785"/>
              <a:ext cx="7920" cy="675"/>
            </a:xfrm>
            <a:custGeom>
              <a:avLst/>
              <a:gdLst>
                <a:gd name="sw" fmla="*/ 1 w 7920"/>
                <a:gd name="sh" fmla="*/ 1 h 675"/>
                <a:gd name="mins" fmla="min sw sh"/>
                <a:gd name="dsw" fmla="+- 0 sw mins"/>
                <a:gd name="dsh" fmla="+- 0 sh mins"/>
                <a:gd name="p0x0" fmla="*/ 0 w 7920"/>
                <a:gd name="p0y0" fmla="*/ 0 h 675"/>
                <a:gd name="p0x1" fmla="*/ 7920 w 7920"/>
                <a:gd name="p0y1" fmla="*/ 0 h 675"/>
                <a:gd name="p0x2" fmla="*/ 7920 w 7920"/>
                <a:gd name="p0y2" fmla="*/ 675 h 675"/>
                <a:gd name="p0x3" fmla="*/ 0 w 7920"/>
                <a:gd name="p0y3" fmla="*/ 675 h 675"/>
                <a:gd name="p0x4" fmla="*/ 0 w 792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1215" y="5430"/>
              <a:ext cx="7920" cy="30"/>
            </a:xfrm>
            <a:custGeom>
              <a:avLst/>
              <a:gdLst>
                <a:gd name="sw" fmla="*/ 1 w 7920"/>
                <a:gd name="sh" fmla="*/ 1 h 30"/>
                <a:gd name="mins" fmla="min sw sh"/>
                <a:gd name="dsw" fmla="+- 0 sw mins"/>
                <a:gd name="dsh" fmla="+- 0 sh mins"/>
                <a:gd name="p0x0" fmla="*/ 7920 w 7920"/>
                <a:gd name="p0y0" fmla="*/ 30 h 30"/>
                <a:gd name="p0x1" fmla="*/ 0 w 7920"/>
                <a:gd name="p0y1" fmla="*/ 30 h 30"/>
                <a:gd name="p0x2" fmla="*/ 0 w 7920"/>
                <a:gd name="p0y2" fmla="*/ 0 h 30"/>
                <a:gd name="p0x3" fmla="*/ 7920 w 7920"/>
                <a:gd name="p0y3" fmla="*/ 0 h 30"/>
                <a:gd name="p0x4" fmla="*/ 7920 w 792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4509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771525" y="30714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50 w 420"/>
              <a:gd name="p0y0" fmla="*/ 0 h 420"/>
              <a:gd name="p0x1" fmla="*/ 270 w 420"/>
              <a:gd name="p0y1" fmla="*/ 0 h 420"/>
              <a:gd name="p0x2" fmla="*/ 352 w 420"/>
              <a:gd name="p0y2" fmla="*/ 0 h 420"/>
              <a:gd name="p0x3" fmla="*/ 420 w 420"/>
              <a:gd name="p0y3" fmla="*/ 67 h 420"/>
              <a:gd name="p0x4" fmla="*/ 420 w 420"/>
              <a:gd name="p0y4" fmla="*/ 150 h 420"/>
              <a:gd name="p0x5" fmla="*/ 420 w 420"/>
              <a:gd name="p0y5" fmla="*/ 270 h 420"/>
              <a:gd name="p0x6" fmla="*/ 420 w 420"/>
              <a:gd name="p0y6" fmla="*/ 352 h 420"/>
              <a:gd name="p0x7" fmla="*/ 352 w 420"/>
              <a:gd name="p0y7" fmla="*/ 420 h 420"/>
              <a:gd name="p0x8" fmla="*/ 270 w 420"/>
              <a:gd name="p0y8" fmla="*/ 420 h 420"/>
              <a:gd name="p0x9" fmla="*/ 150 w 420"/>
              <a:gd name="p0y9" fmla="*/ 420 h 420"/>
              <a:gd name="p0x10" fmla="*/ 67 w 420"/>
              <a:gd name="p0y10" fmla="*/ 420 h 420"/>
              <a:gd name="p0x11" fmla="*/ 0 w 420"/>
              <a:gd name="p0y11" fmla="*/ 352 h 420"/>
              <a:gd name="p0x12" fmla="*/ 0 w 420"/>
              <a:gd name="p0y12" fmla="*/ 270 h 420"/>
              <a:gd name="p0x13" fmla="*/ 0 w 420"/>
              <a:gd name="p0y13" fmla="*/ 150 h 420"/>
              <a:gd name="p0x14" fmla="*/ 0 w 420"/>
              <a:gd name="p0y14" fmla="*/ 67 h 420"/>
              <a:gd name="p0x15" fmla="*/ 67 w 420"/>
              <a:gd name="p0y15" fmla="*/ 0 h 420"/>
              <a:gd name="p0x16" fmla="*/ 15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a50ea56f-adb5-11f1-ae99-d2347f1b7f1c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208" b="208"/>
          <a:stretch>
            <a:fillRect/>
          </a:stretch>
        </p:blipFill>
        <p:spPr>
          <a:xfrm>
            <a:off x="828675" y="3128645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152525" y="3022283"/>
            <a:ext cx="3531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这些表现，可能是心在报警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775970" y="3924300"/>
            <a:ext cx="5019675" cy="400050"/>
          </a:xfrm>
          <a:custGeom>
            <a:avLst/>
            <a:gdLst>
              <a:gd name="sw" fmla="*/ 1 w 7905"/>
              <a:gd name="sh" fmla="*/ 1 h 630"/>
              <a:gd name="mins" fmla="min sw sh"/>
              <a:gd name="dsw" fmla="+- 0 sw mins"/>
              <a:gd name="dsh" fmla="+- 0 sh mins"/>
              <a:gd name="p0x0" fmla="*/ 150 w 7905"/>
              <a:gd name="p0y0" fmla="*/ 0 h 630"/>
              <a:gd name="p0x1" fmla="*/ 7755 w 7905"/>
              <a:gd name="p0y1" fmla="*/ 0 h 630"/>
              <a:gd name="p0x2" fmla="*/ 7837 w 7905"/>
              <a:gd name="p0y2" fmla="*/ 0 h 630"/>
              <a:gd name="p0x3" fmla="*/ 7905 w 7905"/>
              <a:gd name="p0y3" fmla="*/ 67 h 630"/>
              <a:gd name="p0x4" fmla="*/ 7905 w 7905"/>
              <a:gd name="p0y4" fmla="*/ 150 h 630"/>
              <a:gd name="p0x5" fmla="*/ 7905 w 7905"/>
              <a:gd name="p0y5" fmla="*/ 480 h 630"/>
              <a:gd name="p0x6" fmla="*/ 7905 w 7905"/>
              <a:gd name="p0y6" fmla="*/ 562 h 630"/>
              <a:gd name="p0x7" fmla="*/ 7837 w 7905"/>
              <a:gd name="p0y7" fmla="*/ 630 h 630"/>
              <a:gd name="p0x8" fmla="*/ 7755 w 7905"/>
              <a:gd name="p0y8" fmla="*/ 630 h 630"/>
              <a:gd name="p0x9" fmla="*/ 150 w 7905"/>
              <a:gd name="p0y9" fmla="*/ 630 h 630"/>
              <a:gd name="p0x10" fmla="*/ 67 w 7905"/>
              <a:gd name="p0y10" fmla="*/ 630 h 630"/>
              <a:gd name="p0x11" fmla="*/ 0 w 7905"/>
              <a:gd name="p0y11" fmla="*/ 562 h 630"/>
              <a:gd name="p0x12" fmla="*/ 0 w 7905"/>
              <a:gd name="p0y12" fmla="*/ 480 h 630"/>
              <a:gd name="p0x13" fmla="*/ 0 w 7905"/>
              <a:gd name="p0y13" fmla="*/ 150 h 630"/>
              <a:gd name="p0x14" fmla="*/ 0 w 7905"/>
              <a:gd name="p0y14" fmla="*/ 67 h 630"/>
              <a:gd name="p0x15" fmla="*/ 67 w 7905"/>
              <a:gd name="p0y15" fmla="*/ 0 h 630"/>
              <a:gd name="p0x16" fmla="*/ 150 w 7905"/>
              <a:gd name="p0y16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95350" y="3990975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上课走神、作业拖到最后一刻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775970" y="4747895"/>
            <a:ext cx="5019675" cy="400050"/>
          </a:xfrm>
          <a:custGeom>
            <a:avLst/>
            <a:gdLst>
              <a:gd name="sw" fmla="*/ 1 w 7905"/>
              <a:gd name="sh" fmla="*/ 1 h 630"/>
              <a:gd name="mins" fmla="min sw sh"/>
              <a:gd name="dsw" fmla="+- 0 sw mins"/>
              <a:gd name="dsh" fmla="+- 0 sh mins"/>
              <a:gd name="p0x0" fmla="*/ 150 w 7905"/>
              <a:gd name="p0y0" fmla="*/ 0 h 630"/>
              <a:gd name="p0x1" fmla="*/ 7755 w 7905"/>
              <a:gd name="p0y1" fmla="*/ 0 h 630"/>
              <a:gd name="p0x2" fmla="*/ 7837 w 7905"/>
              <a:gd name="p0y2" fmla="*/ 0 h 630"/>
              <a:gd name="p0x3" fmla="*/ 7905 w 7905"/>
              <a:gd name="p0y3" fmla="*/ 67 h 630"/>
              <a:gd name="p0x4" fmla="*/ 7905 w 7905"/>
              <a:gd name="p0y4" fmla="*/ 150 h 630"/>
              <a:gd name="p0x5" fmla="*/ 7905 w 7905"/>
              <a:gd name="p0y5" fmla="*/ 480 h 630"/>
              <a:gd name="p0x6" fmla="*/ 7905 w 7905"/>
              <a:gd name="p0y6" fmla="*/ 562 h 630"/>
              <a:gd name="p0x7" fmla="*/ 7837 w 7905"/>
              <a:gd name="p0y7" fmla="*/ 630 h 630"/>
              <a:gd name="p0x8" fmla="*/ 7755 w 7905"/>
              <a:gd name="p0y8" fmla="*/ 630 h 630"/>
              <a:gd name="p0x9" fmla="*/ 150 w 7905"/>
              <a:gd name="p0y9" fmla="*/ 630 h 630"/>
              <a:gd name="p0x10" fmla="*/ 67 w 7905"/>
              <a:gd name="p0y10" fmla="*/ 630 h 630"/>
              <a:gd name="p0x11" fmla="*/ 0 w 7905"/>
              <a:gd name="p0y11" fmla="*/ 562 h 630"/>
              <a:gd name="p0x12" fmla="*/ 0 w 7905"/>
              <a:gd name="p0y12" fmla="*/ 480 h 630"/>
              <a:gd name="p0x13" fmla="*/ 0 w 7905"/>
              <a:gd name="p0y13" fmla="*/ 150 h 630"/>
              <a:gd name="p0x14" fmla="*/ 0 w 7905"/>
              <a:gd name="p0y14" fmla="*/ 67 h 630"/>
              <a:gd name="p0x15" fmla="*/ 67 w 7905"/>
              <a:gd name="p0y15" fmla="*/ 0 h 630"/>
              <a:gd name="p0x16" fmla="*/ 150 w 7905"/>
              <a:gd name="p0y16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95350" y="4814888"/>
            <a:ext cx="2286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一提到考试就</a:t>
            </a:r>
            <a:r>
              <a:rPr sz="1500" b="1">
                <a:solidFill>
                  <a:schemeClr val="tx2"/>
                </a:solidFill>
                <a:cs typeface="+mn-lt"/>
              </a:rPr>
              <a:t>心慌、手抖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775970" y="5572125"/>
            <a:ext cx="5019675" cy="400050"/>
          </a:xfrm>
          <a:custGeom>
            <a:avLst/>
            <a:gdLst>
              <a:gd name="sw" fmla="*/ 1 w 7905"/>
              <a:gd name="sh" fmla="*/ 1 h 630"/>
              <a:gd name="mins" fmla="min sw sh"/>
              <a:gd name="dsw" fmla="+- 0 sw mins"/>
              <a:gd name="dsh" fmla="+- 0 sh mins"/>
              <a:gd name="p0x0" fmla="*/ 150 w 7905"/>
              <a:gd name="p0y0" fmla="*/ 0 h 630"/>
              <a:gd name="p0x1" fmla="*/ 7755 w 7905"/>
              <a:gd name="p0y1" fmla="*/ 0 h 630"/>
              <a:gd name="p0x2" fmla="*/ 7837 w 7905"/>
              <a:gd name="p0y2" fmla="*/ 0 h 630"/>
              <a:gd name="p0x3" fmla="*/ 7905 w 7905"/>
              <a:gd name="p0y3" fmla="*/ 67 h 630"/>
              <a:gd name="p0x4" fmla="*/ 7905 w 7905"/>
              <a:gd name="p0y4" fmla="*/ 150 h 630"/>
              <a:gd name="p0x5" fmla="*/ 7905 w 7905"/>
              <a:gd name="p0y5" fmla="*/ 480 h 630"/>
              <a:gd name="p0x6" fmla="*/ 7905 w 7905"/>
              <a:gd name="p0y6" fmla="*/ 562 h 630"/>
              <a:gd name="p0x7" fmla="*/ 7837 w 7905"/>
              <a:gd name="p0y7" fmla="*/ 630 h 630"/>
              <a:gd name="p0x8" fmla="*/ 7755 w 7905"/>
              <a:gd name="p0y8" fmla="*/ 630 h 630"/>
              <a:gd name="p0x9" fmla="*/ 150 w 7905"/>
              <a:gd name="p0y9" fmla="*/ 630 h 630"/>
              <a:gd name="p0x10" fmla="*/ 67 w 7905"/>
              <a:gd name="p0y10" fmla="*/ 630 h 630"/>
              <a:gd name="p0x11" fmla="*/ 0 w 7905"/>
              <a:gd name="p0y11" fmla="*/ 562 h 630"/>
              <a:gd name="p0x12" fmla="*/ 0 w 7905"/>
              <a:gd name="p0y12" fmla="*/ 480 h 630"/>
              <a:gd name="p0x13" fmla="*/ 0 w 7905"/>
              <a:gd name="p0y13" fmla="*/ 150 h 630"/>
              <a:gd name="p0x14" fmla="*/ 0 w 7905"/>
              <a:gd name="p0y14" fmla="*/ 67 h 630"/>
              <a:gd name="p0x15" fmla="*/ 67 w 7905"/>
              <a:gd name="p0y15" fmla="*/ 0 h 630"/>
              <a:gd name="p0x16" fmla="*/ 150 w 7905"/>
              <a:gd name="p0y16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895350" y="5638800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>
                <a:solidFill>
                  <a:schemeClr val="tx2"/>
                </a:solidFill>
                <a:cs typeface="+mn-lt"/>
              </a:rPr>
              <a:t>觉得自己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"</a:t>
            </a:r>
            <a:r>
              <a:rPr sz="1500" b="1">
                <a:solidFill>
                  <a:schemeClr val="tx2"/>
                </a:solidFill>
                <a:cs typeface="+mn-lt"/>
              </a:rPr>
              <a:t>不是读书的料</a:t>
            </a:r>
            <a:r>
              <a:rPr lang="en-US" sz="1500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，干脆放弃</a:t>
            </a:r>
            <a:endParaRPr lang="zh-CN" altLang="en-US"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6195695" y="2880995"/>
            <a:ext cx="5419725" cy="3590925"/>
          </a:xfrm>
          <a:custGeom>
            <a:avLst/>
            <a:gdLst>
              <a:gd name="sw" fmla="*/ 1 w 8535"/>
              <a:gd name="sh" fmla="*/ 1 h 5655"/>
              <a:gd name="mins" fmla="min sw sh"/>
              <a:gd name="dsw" fmla="+- 0 sw mins"/>
              <a:gd name="dsh" fmla="+- 0 sh mins"/>
              <a:gd name="p0x0" fmla="*/ 390 w 8535"/>
              <a:gd name="p0y0" fmla="*/ 0 h 5655"/>
              <a:gd name="p0x1" fmla="*/ 8265 w 8535"/>
              <a:gd name="p0y1" fmla="*/ 0 h 5655"/>
              <a:gd name="p0x2" fmla="*/ 8414 w 8535"/>
              <a:gd name="p0y2" fmla="*/ 0 h 5655"/>
              <a:gd name="p0x3" fmla="*/ 8535 w 8535"/>
              <a:gd name="p0y3" fmla="*/ 120 h 5655"/>
              <a:gd name="p0x4" fmla="*/ 8535 w 8535"/>
              <a:gd name="p0y4" fmla="*/ 270 h 5655"/>
              <a:gd name="p0x5" fmla="*/ 8535 w 8535"/>
              <a:gd name="p0y5" fmla="*/ 5265 h 5655"/>
              <a:gd name="p0x6" fmla="*/ 8535 w 8535"/>
              <a:gd name="p0y6" fmla="*/ 5480 h 5655"/>
              <a:gd name="p0x7" fmla="*/ 8360 w 8535"/>
              <a:gd name="p0y7" fmla="*/ 5655 h 5655"/>
              <a:gd name="p0x8" fmla="*/ 8145 w 8535"/>
              <a:gd name="p0y8" fmla="*/ 5655 h 5655"/>
              <a:gd name="p0x9" fmla="*/ 270 w 8535"/>
              <a:gd name="p0y9" fmla="*/ 5655 h 5655"/>
              <a:gd name="p0x10" fmla="*/ 120 w 8535"/>
              <a:gd name="p0y10" fmla="*/ 5655 h 5655"/>
              <a:gd name="p0x11" fmla="*/ 0 w 8535"/>
              <a:gd name="p0y11" fmla="*/ 5534 h 5655"/>
              <a:gd name="p0x12" fmla="*/ 0 w 8535"/>
              <a:gd name="p0y12" fmla="*/ 5385 h 5655"/>
              <a:gd name="p0x13" fmla="*/ 0 w 8535"/>
              <a:gd name="p0y13" fmla="*/ 390 h 5655"/>
              <a:gd name="p0x14" fmla="*/ 0 w 8535"/>
              <a:gd name="p0y14" fmla="*/ 174 h 5655"/>
              <a:gd name="p0x15" fmla="*/ 174 w 8535"/>
              <a:gd name="p0y15" fmla="*/ 0 h 5655"/>
              <a:gd name="p0x16" fmla="*/ 390 w 8535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2">
                  <a:lumMod val="61557"/>
                  <a:lumOff val="38443"/>
                </a:schemeClr>
              </a:gs>
            </a:gsLst>
            <a:lin ang="3300000"/>
          </a:gradFill>
          <a:ln w="9525" cmpd="sng">
            <a:solidFill>
              <a:schemeClr val="accent1">
                <a:alpha val="7843"/>
              </a:schemeClr>
            </a:solidFill>
            <a:prstDash val="solid"/>
          </a:ln>
          <a:effectLst>
            <a:outerShdw blurRad="228600" dist="38100" dir="5399999" algn="ctr" rotWithShape="0">
              <a:srgbClr val="C86E8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6391275" y="3038475"/>
            <a:ext cx="5029200" cy="428625"/>
            <a:chOff x="10065" y="4785"/>
            <a:chExt cx="7920" cy="675"/>
          </a:xfrm>
        </p:grpSpPr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0065" y="4785"/>
              <a:ext cx="7920" cy="675"/>
            </a:xfrm>
            <a:custGeom>
              <a:avLst/>
              <a:gdLst>
                <a:gd name="sw" fmla="*/ 1 w 7920"/>
                <a:gd name="sh" fmla="*/ 1 h 675"/>
                <a:gd name="mins" fmla="min sw sh"/>
                <a:gd name="dsw" fmla="+- 0 sw mins"/>
                <a:gd name="dsh" fmla="+- 0 sh mins"/>
                <a:gd name="p0x0" fmla="*/ 0 w 7920"/>
                <a:gd name="p0y0" fmla="*/ 0 h 675"/>
                <a:gd name="p0x1" fmla="*/ 7920 w 7920"/>
                <a:gd name="p0y1" fmla="*/ 0 h 675"/>
                <a:gd name="p0x2" fmla="*/ 7920 w 7920"/>
                <a:gd name="p0y2" fmla="*/ 675 h 675"/>
                <a:gd name="p0x3" fmla="*/ 0 w 7920"/>
                <a:gd name="p0y3" fmla="*/ 675 h 675"/>
                <a:gd name="p0x4" fmla="*/ 0 w 792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10065" y="5430"/>
              <a:ext cx="7920" cy="30"/>
            </a:xfrm>
            <a:custGeom>
              <a:avLst/>
              <a:gdLst>
                <a:gd name="sw" fmla="*/ 1 w 7920"/>
                <a:gd name="sh" fmla="*/ 1 h 30"/>
                <a:gd name="mins" fmla="min sw sh"/>
                <a:gd name="dsw" fmla="+- 0 sw mins"/>
                <a:gd name="dsh" fmla="+- 0 sh mins"/>
                <a:gd name="p0x0" fmla="*/ 7920 w 7920"/>
                <a:gd name="p0y0" fmla="*/ 30 h 30"/>
                <a:gd name="p0x1" fmla="*/ 0 w 7920"/>
                <a:gd name="p0y1" fmla="*/ 30 h 30"/>
                <a:gd name="p0x2" fmla="*/ 0 w 7920"/>
                <a:gd name="p0y2" fmla="*/ 0 h 30"/>
                <a:gd name="p0x3" fmla="*/ 7920 w 7920"/>
                <a:gd name="p0y3" fmla="*/ 0 h 30"/>
                <a:gd name="p0x4" fmla="*/ 7920 w 792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4509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任意多边形 26"/>
          <p:cNvSpPr/>
          <p:nvPr>
            <p:custDataLst>
              <p:tags r:id="rId22"/>
            </p:custDataLst>
          </p:nvPr>
        </p:nvSpPr>
        <p:spPr>
          <a:xfrm>
            <a:off x="6391275" y="30714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50 w 420"/>
              <a:gd name="p0y0" fmla="*/ 0 h 420"/>
              <a:gd name="p0x1" fmla="*/ 270 w 420"/>
              <a:gd name="p0y1" fmla="*/ 0 h 420"/>
              <a:gd name="p0x2" fmla="*/ 352 w 420"/>
              <a:gd name="p0y2" fmla="*/ 0 h 420"/>
              <a:gd name="p0x3" fmla="*/ 420 w 420"/>
              <a:gd name="p0y3" fmla="*/ 67 h 420"/>
              <a:gd name="p0x4" fmla="*/ 420 w 420"/>
              <a:gd name="p0y4" fmla="*/ 150 h 420"/>
              <a:gd name="p0x5" fmla="*/ 420 w 420"/>
              <a:gd name="p0y5" fmla="*/ 270 h 420"/>
              <a:gd name="p0x6" fmla="*/ 420 w 420"/>
              <a:gd name="p0y6" fmla="*/ 352 h 420"/>
              <a:gd name="p0x7" fmla="*/ 352 w 420"/>
              <a:gd name="p0y7" fmla="*/ 420 h 420"/>
              <a:gd name="p0x8" fmla="*/ 270 w 420"/>
              <a:gd name="p0y8" fmla="*/ 420 h 420"/>
              <a:gd name="p0x9" fmla="*/ 150 w 420"/>
              <a:gd name="p0y9" fmla="*/ 420 h 420"/>
              <a:gd name="p0x10" fmla="*/ 67 w 420"/>
              <a:gd name="p0y10" fmla="*/ 420 h 420"/>
              <a:gd name="p0x11" fmla="*/ 0 w 420"/>
              <a:gd name="p0y11" fmla="*/ 352 h 420"/>
              <a:gd name="p0x12" fmla="*/ 0 w 420"/>
              <a:gd name="p0y12" fmla="*/ 270 h 420"/>
              <a:gd name="p0x13" fmla="*/ 0 w 420"/>
              <a:gd name="p0y13" fmla="*/ 150 h 420"/>
              <a:gd name="p0x14" fmla="*/ 0 w 420"/>
              <a:gd name="p0y14" fmla="*/ 67 h 420"/>
              <a:gd name="p0x15" fmla="*/ 67 w 420"/>
              <a:gd name="p0y15" fmla="*/ 0 h 420"/>
              <a:gd name="p0x16" fmla="*/ 15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a50ea704-adb5-11f1-ae99-d2347f1b7f1c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208" b="208"/>
          <a:stretch>
            <a:fillRect/>
          </a:stretch>
        </p:blipFill>
        <p:spPr>
          <a:xfrm>
            <a:off x="6448425" y="3128645"/>
            <a:ext cx="15240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6772275" y="3022283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可以试试这三步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27"/>
            </p:custDataLst>
          </p:nvPr>
        </p:nvSpPr>
        <p:spPr>
          <a:xfrm>
            <a:off x="6395720" y="3924300"/>
            <a:ext cx="5019675" cy="400050"/>
          </a:xfrm>
          <a:custGeom>
            <a:avLst/>
            <a:gdLst>
              <a:gd name="sw" fmla="*/ 1 w 7905"/>
              <a:gd name="sh" fmla="*/ 1 h 630"/>
              <a:gd name="mins" fmla="min sw sh"/>
              <a:gd name="dsw" fmla="+- 0 sw mins"/>
              <a:gd name="dsh" fmla="+- 0 sh mins"/>
              <a:gd name="p0x0" fmla="*/ 150 w 7905"/>
              <a:gd name="p0y0" fmla="*/ 0 h 630"/>
              <a:gd name="p0x1" fmla="*/ 7755 w 7905"/>
              <a:gd name="p0y1" fmla="*/ 0 h 630"/>
              <a:gd name="p0x2" fmla="*/ 7837 w 7905"/>
              <a:gd name="p0y2" fmla="*/ 0 h 630"/>
              <a:gd name="p0x3" fmla="*/ 7905 w 7905"/>
              <a:gd name="p0y3" fmla="*/ 67 h 630"/>
              <a:gd name="p0x4" fmla="*/ 7905 w 7905"/>
              <a:gd name="p0y4" fmla="*/ 150 h 630"/>
              <a:gd name="p0x5" fmla="*/ 7905 w 7905"/>
              <a:gd name="p0y5" fmla="*/ 480 h 630"/>
              <a:gd name="p0x6" fmla="*/ 7905 w 7905"/>
              <a:gd name="p0y6" fmla="*/ 562 h 630"/>
              <a:gd name="p0x7" fmla="*/ 7837 w 7905"/>
              <a:gd name="p0y7" fmla="*/ 630 h 630"/>
              <a:gd name="p0x8" fmla="*/ 7755 w 7905"/>
              <a:gd name="p0y8" fmla="*/ 630 h 630"/>
              <a:gd name="p0x9" fmla="*/ 150 w 7905"/>
              <a:gd name="p0y9" fmla="*/ 630 h 630"/>
              <a:gd name="p0x10" fmla="*/ 67 w 7905"/>
              <a:gd name="p0y10" fmla="*/ 630 h 630"/>
              <a:gd name="p0x11" fmla="*/ 0 w 7905"/>
              <a:gd name="p0y11" fmla="*/ 562 h 630"/>
              <a:gd name="p0x12" fmla="*/ 0 w 7905"/>
              <a:gd name="p0y12" fmla="*/ 480 h 630"/>
              <a:gd name="p0x13" fmla="*/ 0 w 7905"/>
              <a:gd name="p0y13" fmla="*/ 150 h 630"/>
              <a:gd name="p0x14" fmla="*/ 0 w 7905"/>
              <a:gd name="p0y14" fmla="*/ 67 h 630"/>
              <a:gd name="p0x15" fmla="*/ 67 w 7905"/>
              <a:gd name="p0y15" fmla="*/ 0 h 630"/>
              <a:gd name="p0x16" fmla="*/ 150 w 7905"/>
              <a:gd name="p0y16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6515100" y="3990975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把大任务切成</a:t>
            </a:r>
            <a:r>
              <a:rPr sz="1500" b="1">
                <a:solidFill>
                  <a:schemeClr val="tx2"/>
                </a:solidFill>
                <a:cs typeface="+mn-lt"/>
              </a:rPr>
              <a:t>半小时能完成</a:t>
            </a:r>
            <a:r>
              <a:rPr sz="1500">
                <a:solidFill>
                  <a:schemeClr val="tx2"/>
                </a:solidFill>
                <a:cs typeface="+mn-lt"/>
              </a:rPr>
              <a:t>的小块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29"/>
            </p:custDataLst>
          </p:nvPr>
        </p:nvSpPr>
        <p:spPr>
          <a:xfrm>
            <a:off x="6395720" y="4747895"/>
            <a:ext cx="5019675" cy="400050"/>
          </a:xfrm>
          <a:custGeom>
            <a:avLst/>
            <a:gdLst>
              <a:gd name="sw" fmla="*/ 1 w 7905"/>
              <a:gd name="sh" fmla="*/ 1 h 630"/>
              <a:gd name="mins" fmla="min sw sh"/>
              <a:gd name="dsw" fmla="+- 0 sw mins"/>
              <a:gd name="dsh" fmla="+- 0 sh mins"/>
              <a:gd name="p0x0" fmla="*/ 150 w 7905"/>
              <a:gd name="p0y0" fmla="*/ 0 h 630"/>
              <a:gd name="p0x1" fmla="*/ 7755 w 7905"/>
              <a:gd name="p0y1" fmla="*/ 0 h 630"/>
              <a:gd name="p0x2" fmla="*/ 7837 w 7905"/>
              <a:gd name="p0y2" fmla="*/ 0 h 630"/>
              <a:gd name="p0x3" fmla="*/ 7905 w 7905"/>
              <a:gd name="p0y3" fmla="*/ 67 h 630"/>
              <a:gd name="p0x4" fmla="*/ 7905 w 7905"/>
              <a:gd name="p0y4" fmla="*/ 150 h 630"/>
              <a:gd name="p0x5" fmla="*/ 7905 w 7905"/>
              <a:gd name="p0y5" fmla="*/ 480 h 630"/>
              <a:gd name="p0x6" fmla="*/ 7905 w 7905"/>
              <a:gd name="p0y6" fmla="*/ 562 h 630"/>
              <a:gd name="p0x7" fmla="*/ 7837 w 7905"/>
              <a:gd name="p0y7" fmla="*/ 630 h 630"/>
              <a:gd name="p0x8" fmla="*/ 7755 w 7905"/>
              <a:gd name="p0y8" fmla="*/ 630 h 630"/>
              <a:gd name="p0x9" fmla="*/ 150 w 7905"/>
              <a:gd name="p0y9" fmla="*/ 630 h 630"/>
              <a:gd name="p0x10" fmla="*/ 67 w 7905"/>
              <a:gd name="p0y10" fmla="*/ 630 h 630"/>
              <a:gd name="p0x11" fmla="*/ 0 w 7905"/>
              <a:gd name="p0y11" fmla="*/ 562 h 630"/>
              <a:gd name="p0x12" fmla="*/ 0 w 7905"/>
              <a:gd name="p0y12" fmla="*/ 480 h 630"/>
              <a:gd name="p0x13" fmla="*/ 0 w 7905"/>
              <a:gd name="p0y13" fmla="*/ 150 h 630"/>
              <a:gd name="p0x14" fmla="*/ 0 w 7905"/>
              <a:gd name="p0y14" fmla="*/ 67 h 630"/>
              <a:gd name="p0x15" fmla="*/ 67 w 7905"/>
              <a:gd name="p0y15" fmla="*/ 0 h 630"/>
              <a:gd name="p0x16" fmla="*/ 150 w 7905"/>
              <a:gd name="p0y16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0"/>
            </p:custDataLst>
          </p:nvPr>
        </p:nvSpPr>
        <p:spPr>
          <a:xfrm>
            <a:off x="6515100" y="4814888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遇到不会的，</a:t>
            </a:r>
            <a:r>
              <a:rPr sz="1500" b="1">
                <a:solidFill>
                  <a:schemeClr val="tx2"/>
                </a:solidFill>
                <a:cs typeface="+mn-lt"/>
              </a:rPr>
              <a:t>主动问</a:t>
            </a:r>
            <a:r>
              <a:rPr sz="1500">
                <a:solidFill>
                  <a:schemeClr val="tx2"/>
                </a:solidFill>
                <a:cs typeface="+mn-lt"/>
              </a:rPr>
              <a:t>老师或同学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31"/>
            </p:custDataLst>
          </p:nvPr>
        </p:nvSpPr>
        <p:spPr>
          <a:xfrm>
            <a:off x="6395720" y="5572125"/>
            <a:ext cx="5019675" cy="400050"/>
          </a:xfrm>
          <a:custGeom>
            <a:avLst/>
            <a:gdLst>
              <a:gd name="sw" fmla="*/ 1 w 7905"/>
              <a:gd name="sh" fmla="*/ 1 h 630"/>
              <a:gd name="mins" fmla="min sw sh"/>
              <a:gd name="dsw" fmla="+- 0 sw mins"/>
              <a:gd name="dsh" fmla="+- 0 sh mins"/>
              <a:gd name="p0x0" fmla="*/ 150 w 7905"/>
              <a:gd name="p0y0" fmla="*/ 0 h 630"/>
              <a:gd name="p0x1" fmla="*/ 7755 w 7905"/>
              <a:gd name="p0y1" fmla="*/ 0 h 630"/>
              <a:gd name="p0x2" fmla="*/ 7837 w 7905"/>
              <a:gd name="p0y2" fmla="*/ 0 h 630"/>
              <a:gd name="p0x3" fmla="*/ 7905 w 7905"/>
              <a:gd name="p0y3" fmla="*/ 67 h 630"/>
              <a:gd name="p0x4" fmla="*/ 7905 w 7905"/>
              <a:gd name="p0y4" fmla="*/ 150 h 630"/>
              <a:gd name="p0x5" fmla="*/ 7905 w 7905"/>
              <a:gd name="p0y5" fmla="*/ 480 h 630"/>
              <a:gd name="p0x6" fmla="*/ 7905 w 7905"/>
              <a:gd name="p0y6" fmla="*/ 562 h 630"/>
              <a:gd name="p0x7" fmla="*/ 7837 w 7905"/>
              <a:gd name="p0y7" fmla="*/ 630 h 630"/>
              <a:gd name="p0x8" fmla="*/ 7755 w 7905"/>
              <a:gd name="p0y8" fmla="*/ 630 h 630"/>
              <a:gd name="p0x9" fmla="*/ 150 w 7905"/>
              <a:gd name="p0y9" fmla="*/ 630 h 630"/>
              <a:gd name="p0x10" fmla="*/ 67 w 7905"/>
              <a:gd name="p0y10" fmla="*/ 630 h 630"/>
              <a:gd name="p0x11" fmla="*/ 0 w 7905"/>
              <a:gd name="p0y11" fmla="*/ 562 h 630"/>
              <a:gd name="p0x12" fmla="*/ 0 w 7905"/>
              <a:gd name="p0y12" fmla="*/ 480 h 630"/>
              <a:gd name="p0x13" fmla="*/ 0 w 7905"/>
              <a:gd name="p0y13" fmla="*/ 150 h 630"/>
              <a:gd name="p0x14" fmla="*/ 0 w 7905"/>
              <a:gd name="p0y14" fmla="*/ 67 h 630"/>
              <a:gd name="p0x15" fmla="*/ 67 w 7905"/>
              <a:gd name="p0y15" fmla="*/ 0 h 630"/>
              <a:gd name="p0x16" fmla="*/ 150 w 7905"/>
              <a:gd name="p0y16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6515100" y="5638800"/>
            <a:ext cx="478155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>
                <a:solidFill>
                  <a:schemeClr val="tx2"/>
                </a:solidFill>
                <a:cs typeface="+mn-lt"/>
              </a:rPr>
              <a:t>告诉自己：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我现在不会，</a:t>
            </a:r>
            <a:r>
              <a:rPr sz="1500" b="1">
                <a:solidFill>
                  <a:schemeClr val="tx2"/>
                </a:solidFill>
                <a:cs typeface="+mn-lt"/>
              </a:rPr>
              <a:t>不代表我永远学不会</a:t>
            </a:r>
            <a:r>
              <a:rPr sz="1500">
                <a:solidFill>
                  <a:schemeClr val="tx2"/>
                </a:solidFill>
                <a:cs typeface="+mn-lt"/>
              </a:rPr>
              <a:t>"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情绪说来就来，怎么识别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5A68"/>
                </a:solidFill>
                <a:cs typeface="+mn-lt"/>
              </a:rPr>
              <a:t>难受不是凭空来的，身体和心情都会先给你信号。</a:t>
            </a:r>
            <a:endParaRPr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363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50 w 540"/>
              <a:gd name="p0y0" fmla="*/ 0 h 540"/>
              <a:gd name="p0x1" fmla="*/ 390 w 540"/>
              <a:gd name="p0y1" fmla="*/ 0 h 540"/>
              <a:gd name="p0x2" fmla="*/ 472 w 540"/>
              <a:gd name="p0y2" fmla="*/ 0 h 540"/>
              <a:gd name="p0x3" fmla="*/ 540 w 540"/>
              <a:gd name="p0y3" fmla="*/ 67 h 540"/>
              <a:gd name="p0x4" fmla="*/ 540 w 540"/>
              <a:gd name="p0y4" fmla="*/ 150 h 540"/>
              <a:gd name="p0x5" fmla="*/ 540 w 540"/>
              <a:gd name="p0y5" fmla="*/ 390 h 540"/>
              <a:gd name="p0x6" fmla="*/ 540 w 540"/>
              <a:gd name="p0y6" fmla="*/ 472 h 540"/>
              <a:gd name="p0x7" fmla="*/ 472 w 540"/>
              <a:gd name="p0y7" fmla="*/ 540 h 540"/>
              <a:gd name="p0x8" fmla="*/ 390 w 540"/>
              <a:gd name="p0y8" fmla="*/ 540 h 540"/>
              <a:gd name="p0x9" fmla="*/ 150 w 540"/>
              <a:gd name="p0y9" fmla="*/ 540 h 540"/>
              <a:gd name="p0x10" fmla="*/ 67 w 540"/>
              <a:gd name="p0y10" fmla="*/ 540 h 540"/>
              <a:gd name="p0x11" fmla="*/ 0 w 540"/>
              <a:gd name="p0y11" fmla="*/ 472 h 540"/>
              <a:gd name="p0x12" fmla="*/ 0 w 540"/>
              <a:gd name="p0y12" fmla="*/ 390 h 540"/>
              <a:gd name="p0x13" fmla="*/ 0 w 540"/>
              <a:gd name="p0y13" fmla="*/ 150 h 540"/>
              <a:gd name="p0x14" fmla="*/ 0 w 540"/>
              <a:gd name="p0y14" fmla="*/ 67 h 540"/>
              <a:gd name="p0x15" fmla="*/ 67 w 540"/>
              <a:gd name="p0y15" fmla="*/ 0 h 540"/>
              <a:gd name="p0x16" fmla="*/ 15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000" t="-3492" r="-5000" b="-3492"/>
          <a:stretch>
            <a:fillRect/>
          </a:stretch>
        </p:blipFill>
        <p:spPr>
          <a:xfrm>
            <a:off x="638175" y="1498600"/>
            <a:ext cx="209550" cy="2139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028700" y="1425359"/>
            <a:ext cx="2667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识别情绪的早期信号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3543300" y="1512570"/>
            <a:ext cx="28575" cy="190500"/>
          </a:xfrm>
          <a:custGeom>
            <a:avLst/>
            <a:gdLst>
              <a:gd name="sw" fmla="*/ 1 w 45"/>
              <a:gd name="sh" fmla="*/ 1 h 300"/>
              <a:gd name="mins" fmla="min sw sh"/>
              <a:gd name="dsw" fmla="+- 0 sw mins"/>
              <a:gd name="dsh" fmla="+- 0 sh mins"/>
              <a:gd name="p0x0" fmla="*/ 22 w 45"/>
              <a:gd name="p0y0" fmla="*/ 0 h 300"/>
              <a:gd name="p0x1" fmla="*/ 34 w 45"/>
              <a:gd name="p0y1" fmla="*/ 0 h 300"/>
              <a:gd name="p0x2" fmla="*/ 45 w 45"/>
              <a:gd name="p0y2" fmla="*/ 10 h 300"/>
              <a:gd name="p0x3" fmla="*/ 45 w 45"/>
              <a:gd name="p0y3" fmla="*/ 22 h 300"/>
              <a:gd name="p0x4" fmla="*/ 45 w 45"/>
              <a:gd name="p0y4" fmla="*/ 277 h 300"/>
              <a:gd name="p0x5" fmla="*/ 45 w 45"/>
              <a:gd name="p0y5" fmla="*/ 289 h 300"/>
              <a:gd name="p0x6" fmla="*/ 34 w 45"/>
              <a:gd name="p0y6" fmla="*/ 300 h 300"/>
              <a:gd name="p0x7" fmla="*/ 22 w 45"/>
              <a:gd name="p0y7" fmla="*/ 300 h 300"/>
              <a:gd name="p0x8" fmla="*/ 10 w 45"/>
              <a:gd name="p0y8" fmla="*/ 300 h 300"/>
              <a:gd name="p0x9" fmla="*/ 0 w 45"/>
              <a:gd name="p0y9" fmla="*/ 289 h 300"/>
              <a:gd name="p0x10" fmla="*/ 0 w 45"/>
              <a:gd name="p0y10" fmla="*/ 277 h 300"/>
              <a:gd name="p0x11" fmla="*/ 0 w 45"/>
              <a:gd name="p0y11" fmla="*/ 22 h 300"/>
              <a:gd name="p0x12" fmla="*/ 0 w 45"/>
              <a:gd name="p0y12" fmla="*/ 10 h 300"/>
              <a:gd name="p0x13" fmla="*/ 10 w 45"/>
              <a:gd name="p0y13" fmla="*/ 0 h 300"/>
              <a:gd name="p0x14" fmla="*/ 22 w 45"/>
              <a:gd name="p0y14" fmla="*/ 0 h 30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3686175" y="1441552"/>
            <a:ext cx="3810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不同的情绪，身体和想法会给出不同的线索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571500" y="5755005"/>
            <a:ext cx="11049000" cy="721360"/>
            <a:chOff x="900" y="9063"/>
            <a:chExt cx="17400" cy="1136"/>
          </a:xfrm>
        </p:grpSpPr>
        <p:sp>
          <p:nvSpPr>
            <p:cNvPr id="57" name="任意多边形 56"/>
            <p:cNvSpPr/>
            <p:nvPr>
              <p:custDataLst>
                <p:tags r:id="rId10"/>
              </p:custDataLst>
            </p:nvPr>
          </p:nvSpPr>
          <p:spPr>
            <a:xfrm>
              <a:off x="900" y="9063"/>
              <a:ext cx="17400" cy="1137"/>
            </a:xfrm>
            <a:custGeom>
              <a:avLst/>
              <a:gdLst>
                <a:gd name="sw" fmla="*/ 1 w 17400"/>
                <a:gd name="sh" fmla="*/ 1 h 1136"/>
                <a:gd name="mins" fmla="min sw sh"/>
                <a:gd name="dsw" fmla="+- 0 sw mins"/>
                <a:gd name="dsh" fmla="+- 0 sh mins"/>
                <a:gd name="p0x0" fmla="*/ 270 w 17400"/>
                <a:gd name="p0y0" fmla="*/ 0 h 1136"/>
                <a:gd name="p0x1" fmla="*/ 17130 w 17400"/>
                <a:gd name="p0y1" fmla="*/ 0 h 1136"/>
                <a:gd name="p0x2" fmla="*/ 17279 w 17400"/>
                <a:gd name="p0y2" fmla="*/ 0 h 1136"/>
                <a:gd name="p0x3" fmla="*/ 17400 w 17400"/>
                <a:gd name="p0y3" fmla="*/ 120 h 1136"/>
                <a:gd name="p0x4" fmla="*/ 17400 w 17400"/>
                <a:gd name="p0y4" fmla="*/ 270 h 1136"/>
                <a:gd name="p0x5" fmla="*/ 17400 w 17400"/>
                <a:gd name="p0y5" fmla="*/ 866 h 1136"/>
                <a:gd name="p0x6" fmla="*/ 17400 w 17400"/>
                <a:gd name="p0y6" fmla="*/ 1015 h 1136"/>
                <a:gd name="p0x7" fmla="*/ 17279 w 17400"/>
                <a:gd name="p0y7" fmla="*/ 1136 h 1136"/>
                <a:gd name="p0x8" fmla="*/ 17130 w 17400"/>
                <a:gd name="p0y8" fmla="*/ 1136 h 1136"/>
                <a:gd name="p0x9" fmla="*/ 270 w 17400"/>
                <a:gd name="p0y9" fmla="*/ 1136 h 1136"/>
                <a:gd name="p0x10" fmla="*/ 120 w 17400"/>
                <a:gd name="p0y10" fmla="*/ 1136 h 1136"/>
                <a:gd name="p0x11" fmla="*/ 0 w 17400"/>
                <a:gd name="p0y11" fmla="*/ 1015 h 1136"/>
                <a:gd name="p0x12" fmla="*/ 0 w 17400"/>
                <a:gd name="p0y12" fmla="*/ 866 h 1136"/>
                <a:gd name="p0x13" fmla="*/ 0 w 17400"/>
                <a:gd name="p0y13" fmla="*/ 270 h 1136"/>
                <a:gd name="p0x14" fmla="*/ 0 w 17400"/>
                <a:gd name="p0y14" fmla="*/ 120 h 1136"/>
                <a:gd name="p0x15" fmla="*/ 120 w 17400"/>
                <a:gd name="p0y15" fmla="*/ 0 h 1136"/>
                <a:gd name="p0x16" fmla="*/ 270 w 17400"/>
                <a:gd name="p0y16" fmla="*/ 0 h 11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11"/>
              </p:custDataLst>
            </p:nvPr>
          </p:nvSpPr>
          <p:spPr>
            <a:xfrm>
              <a:off x="900" y="9063"/>
              <a:ext cx="270" cy="1137"/>
            </a:xfrm>
            <a:custGeom>
              <a:avLst/>
              <a:gdLst>
                <a:gd name="sw" fmla="*/ 1 w 270"/>
                <a:gd name="sh" fmla="*/ 1 h 1136"/>
                <a:gd name="mins" fmla="min sw sh"/>
                <a:gd name="dsw" fmla="+- 0 sw mins"/>
                <a:gd name="dsh" fmla="+- 0 sh mins"/>
                <a:gd name="p0x0" fmla="*/ 0 w 270"/>
                <a:gd name="p0y0" fmla="*/ 866 h 1136"/>
                <a:gd name="p0x1" fmla="*/ 0 w 270"/>
                <a:gd name="p0y1" fmla="*/ 270 h 1136"/>
                <a:gd name="p0x2" fmla="*/ 0 w 270"/>
                <a:gd name="p0y2" fmla="*/ 120 h 1136"/>
                <a:gd name="p0x3" fmla="*/ 120 w 270"/>
                <a:gd name="p0y3" fmla="*/ 0 h 1136"/>
                <a:gd name="p0x4" fmla="*/ 270 w 270"/>
                <a:gd name="p0y4" fmla="*/ 0 h 1136"/>
                <a:gd name="p0x5" fmla="*/ 145 w 270"/>
                <a:gd name="p0y5" fmla="*/ 0 h 1136"/>
                <a:gd name="p0x6" fmla="*/ 45 w 270"/>
                <a:gd name="p0y6" fmla="*/ 120 h 1136"/>
                <a:gd name="p0x7" fmla="*/ 45 w 270"/>
                <a:gd name="p0y7" fmla="*/ 270 h 1136"/>
                <a:gd name="p0x8" fmla="*/ 45 w 270"/>
                <a:gd name="p0y8" fmla="*/ 866 h 1136"/>
                <a:gd name="p0x9" fmla="*/ 45 w 270"/>
                <a:gd name="p0y9" fmla="*/ 1015 h 1136"/>
                <a:gd name="p0x10" fmla="*/ 145 w 270"/>
                <a:gd name="p0y10" fmla="*/ 1136 h 1136"/>
                <a:gd name="p0x11" fmla="*/ 270 w 270"/>
                <a:gd name="p0y11" fmla="*/ 1136 h 1136"/>
                <a:gd name="p0x12" fmla="*/ 120 w 270"/>
                <a:gd name="p0y12" fmla="*/ 1136 h 1136"/>
                <a:gd name="p0x13" fmla="*/ 0 w 270"/>
                <a:gd name="p0y13" fmla="*/ 1015 h 1136"/>
                <a:gd name="p0x14" fmla="*/ 0 w 270"/>
                <a:gd name="p0y14" fmla="*/ 866 h 113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0" name="任意多边形 59"/>
          <p:cNvSpPr/>
          <p:nvPr>
            <p:custDataLst>
              <p:tags r:id="rId12"/>
            </p:custDataLst>
          </p:nvPr>
        </p:nvSpPr>
        <p:spPr>
          <a:xfrm>
            <a:off x="752475" y="59823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50 w 420"/>
              <a:gd name="p0y0" fmla="*/ 0 h 420"/>
              <a:gd name="p0x1" fmla="*/ 270 w 420"/>
              <a:gd name="p0y1" fmla="*/ 0 h 420"/>
              <a:gd name="p0x2" fmla="*/ 352 w 420"/>
              <a:gd name="p0y2" fmla="*/ 0 h 420"/>
              <a:gd name="p0x3" fmla="*/ 420 w 420"/>
              <a:gd name="p0y3" fmla="*/ 67 h 420"/>
              <a:gd name="p0x4" fmla="*/ 420 w 420"/>
              <a:gd name="p0y4" fmla="*/ 150 h 420"/>
              <a:gd name="p0x5" fmla="*/ 420 w 420"/>
              <a:gd name="p0y5" fmla="*/ 270 h 420"/>
              <a:gd name="p0x6" fmla="*/ 420 w 420"/>
              <a:gd name="p0y6" fmla="*/ 352 h 420"/>
              <a:gd name="p0x7" fmla="*/ 352 w 420"/>
              <a:gd name="p0y7" fmla="*/ 420 h 420"/>
              <a:gd name="p0x8" fmla="*/ 270 w 420"/>
              <a:gd name="p0y8" fmla="*/ 420 h 420"/>
              <a:gd name="p0x9" fmla="*/ 150 w 420"/>
              <a:gd name="p0y9" fmla="*/ 420 h 420"/>
              <a:gd name="p0x10" fmla="*/ 67 w 420"/>
              <a:gd name="p0y10" fmla="*/ 420 h 420"/>
              <a:gd name="p0x11" fmla="*/ 0 w 420"/>
              <a:gd name="p0y11" fmla="*/ 352 h 420"/>
              <a:gd name="p0x12" fmla="*/ 0 w 420"/>
              <a:gd name="p0y12" fmla="*/ 270 h 420"/>
              <a:gd name="p0x13" fmla="*/ 0 w 420"/>
              <a:gd name="p0y13" fmla="*/ 150 h 420"/>
              <a:gd name="p0x14" fmla="*/ 0 w 420"/>
              <a:gd name="p0y14" fmla="*/ 67 h 420"/>
              <a:gd name="p0x15" fmla="*/ 67 w 420"/>
              <a:gd name="p0y15" fmla="*/ 0 h 420"/>
              <a:gd name="p0x16" fmla="*/ 15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1" name="图片 6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3333" b="-3333"/>
          <a:stretch>
            <a:fillRect/>
          </a:stretch>
        </p:blipFill>
        <p:spPr>
          <a:xfrm>
            <a:off x="809625" y="6039485"/>
            <a:ext cx="152400" cy="152400"/>
          </a:xfrm>
          <a:prstGeom prst="rect">
            <a:avLst/>
          </a:prstGeom>
        </p:spPr>
      </p:pic>
      <p:sp>
        <p:nvSpPr>
          <p:cNvPr id="63" name="文本框 62"/>
          <p:cNvSpPr txBox="1"/>
          <p:nvPr>
            <p:custDataLst>
              <p:tags r:id="rId16"/>
            </p:custDataLst>
          </p:nvPr>
        </p:nvSpPr>
        <p:spPr>
          <a:xfrm>
            <a:off x="1133475" y="5733202"/>
            <a:ext cx="10334625" cy="75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>
                <a:solidFill>
                  <a:schemeClr val="tx2"/>
                </a:solidFill>
                <a:cs typeface="+mn-lt"/>
              </a:rPr>
              <a:t>需要特别留意的信号：如果这种低落</a:t>
            </a:r>
            <a:r>
              <a:rPr lang="en-US" altLang="zh-CN">
                <a:solidFill>
                  <a:schemeClr val="tx2"/>
                </a:solidFill>
                <a:cs typeface="+mn-lt"/>
              </a:rPr>
              <a:t> </a:t>
            </a:r>
            <a:r>
              <a:rPr b="1">
                <a:solidFill>
                  <a:srgbClr val="D9A03C"/>
                </a:solidFill>
                <a:cs typeface="+mn-lt"/>
              </a:rPr>
              <a:t>连续超过两周</a:t>
            </a:r>
            <a:r>
              <a:rPr>
                <a:solidFill>
                  <a:schemeClr val="tx2"/>
                </a:solidFill>
                <a:cs typeface="+mn-lt"/>
              </a:rPr>
              <a:t>，并且对喜欢的东西也失去了兴趣，别自己硬扛，</a:t>
            </a:r>
            <a:endParaRPr>
              <a:solidFill>
                <a:schemeClr val="tx2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b="1">
                <a:solidFill>
                  <a:schemeClr val="accent1"/>
                </a:solidFill>
                <a:cs typeface="+mn-lt"/>
              </a:rPr>
              <a:t>一定要找人说说</a:t>
            </a:r>
            <a:r>
              <a:rPr>
                <a:solidFill>
                  <a:schemeClr val="tx2"/>
                </a:solidFill>
                <a:cs typeface="+mn-lt"/>
              </a:rPr>
              <a:t>。</a:t>
            </a:r>
            <a:endParaRPr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17"/>
            </p:custDataLst>
          </p:nvPr>
        </p:nvSpPr>
        <p:spPr>
          <a:xfrm>
            <a:off x="575945" y="2001520"/>
            <a:ext cx="5438775" cy="3519805"/>
          </a:xfrm>
          <a:custGeom>
            <a:avLst/>
            <a:gdLst>
              <a:gd name="sw" fmla="*/ 1 w 8565"/>
              <a:gd name="sh" fmla="*/ 1 h 5542"/>
              <a:gd name="mins" fmla="min sw sh"/>
              <a:gd name="dsw" fmla="+- 0 sw mins"/>
              <a:gd name="dsh" fmla="+- 0 sh mins"/>
              <a:gd name="p0x0" fmla="*/ 390 w 8565"/>
              <a:gd name="p0y0" fmla="*/ 0 h 5542"/>
              <a:gd name="p0x1" fmla="*/ 8175 w 8565"/>
              <a:gd name="p0y1" fmla="*/ 0 h 5542"/>
              <a:gd name="p0x2" fmla="*/ 8390 w 8565"/>
              <a:gd name="p0y2" fmla="*/ 0 h 5542"/>
              <a:gd name="p0x3" fmla="*/ 8565 w 8565"/>
              <a:gd name="p0y3" fmla="*/ 174 h 5542"/>
              <a:gd name="p0x4" fmla="*/ 8565 w 8565"/>
              <a:gd name="p0y4" fmla="*/ 390 h 5542"/>
              <a:gd name="p0x5" fmla="*/ 8565 w 8565"/>
              <a:gd name="p0y5" fmla="*/ 5152 h 5542"/>
              <a:gd name="p0x6" fmla="*/ 8565 w 8565"/>
              <a:gd name="p0y6" fmla="*/ 5368 h 5542"/>
              <a:gd name="p0x7" fmla="*/ 8390 w 8565"/>
              <a:gd name="p0y7" fmla="*/ 5542 h 5542"/>
              <a:gd name="p0x8" fmla="*/ 8175 w 8565"/>
              <a:gd name="p0y8" fmla="*/ 5542 h 5542"/>
              <a:gd name="p0x9" fmla="*/ 390 w 8565"/>
              <a:gd name="p0y9" fmla="*/ 5542 h 5542"/>
              <a:gd name="p0x10" fmla="*/ 174 w 8565"/>
              <a:gd name="p0y10" fmla="*/ 5542 h 5542"/>
              <a:gd name="p0x11" fmla="*/ 0 w 8565"/>
              <a:gd name="p0y11" fmla="*/ 5368 h 5542"/>
              <a:gd name="p0x12" fmla="*/ 0 w 8565"/>
              <a:gd name="p0y12" fmla="*/ 5152 h 5542"/>
              <a:gd name="p0x13" fmla="*/ 0 w 8565"/>
              <a:gd name="p0y13" fmla="*/ 390 h 5542"/>
              <a:gd name="p0x14" fmla="*/ 0 w 8565"/>
              <a:gd name="p0y14" fmla="*/ 174 h 5542"/>
              <a:gd name="p0x15" fmla="*/ 174 w 8565"/>
              <a:gd name="p0y15" fmla="*/ 0 h 5542"/>
              <a:gd name="p0x16" fmla="*/ 390 w 8565"/>
              <a:gd name="p0y16" fmla="*/ 0 h 55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21961"/>
              </a:schemeClr>
            </a:solidFill>
            <a:prstDash val="solid"/>
          </a:ln>
          <a:effectLst>
            <a:outerShdw blurRad="285750" dist="57150" dir="5399999" algn="ctr" rotWithShape="0">
              <a:srgbClr val="C86E82">
                <a:alpha val="14118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809625" y="2197100"/>
            <a:ext cx="4972050" cy="466725"/>
            <a:chOff x="1275" y="3460"/>
            <a:chExt cx="7830" cy="735"/>
          </a:xfrm>
        </p:grpSpPr>
        <p:sp>
          <p:nvSpPr>
            <p:cNvPr id="12" name="任意多边形 11"/>
            <p:cNvSpPr/>
            <p:nvPr>
              <p:custDataLst>
                <p:tags r:id="rId18"/>
              </p:custDataLst>
            </p:nvPr>
          </p:nvSpPr>
          <p:spPr>
            <a:xfrm>
              <a:off x="1275" y="3460"/>
              <a:ext cx="7830" cy="735"/>
            </a:xfrm>
            <a:custGeom>
              <a:avLst/>
              <a:gdLst>
                <a:gd name="sw" fmla="*/ 1 w 7830"/>
                <a:gd name="sh" fmla="*/ 1 h 735"/>
                <a:gd name="mins" fmla="min sw sh"/>
                <a:gd name="dsw" fmla="+- 0 sw mins"/>
                <a:gd name="dsh" fmla="+- 0 sh mins"/>
                <a:gd name="p0x0" fmla="*/ 0 w 7830"/>
                <a:gd name="p0y0" fmla="*/ 0 h 735"/>
                <a:gd name="p0x1" fmla="*/ 7830 w 7830"/>
                <a:gd name="p0y1" fmla="*/ 0 h 735"/>
                <a:gd name="p0x2" fmla="*/ 7830 w 7830"/>
                <a:gd name="p0y2" fmla="*/ 735 h 735"/>
                <a:gd name="p0x3" fmla="*/ 0 w 7830"/>
                <a:gd name="p0y3" fmla="*/ 735 h 735"/>
                <a:gd name="p0x4" fmla="*/ 0 w 783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19"/>
              </p:custDataLst>
            </p:nvPr>
          </p:nvSpPr>
          <p:spPr>
            <a:xfrm>
              <a:off x="1275" y="4165"/>
              <a:ext cx="7830" cy="30"/>
            </a:xfrm>
            <a:custGeom>
              <a:avLst/>
              <a:gdLst>
                <a:gd name="sw" fmla="*/ 1 w 7830"/>
                <a:gd name="sh" fmla="*/ 1 h 30"/>
                <a:gd name="mins" fmla="min sw sh"/>
                <a:gd name="dsw" fmla="+- 0 sw mins"/>
                <a:gd name="dsh" fmla="+- 0 sh mins"/>
                <a:gd name="p0x0" fmla="*/ 7830 w 7830"/>
                <a:gd name="p0y0" fmla="*/ 30 h 30"/>
                <a:gd name="p0x1" fmla="*/ 0 w 7830"/>
                <a:gd name="p0y1" fmla="*/ 30 h 30"/>
                <a:gd name="p0x2" fmla="*/ 0 w 7830"/>
                <a:gd name="p0y2" fmla="*/ 0 h 30"/>
                <a:gd name="p0x3" fmla="*/ 7830 w 7830"/>
                <a:gd name="p0y3" fmla="*/ 0 h 30"/>
                <a:gd name="p0x4" fmla="*/ 7830 w 783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45098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任意多边形 14"/>
          <p:cNvSpPr/>
          <p:nvPr>
            <p:custDataLst>
              <p:tags r:id="rId20"/>
            </p:custDataLst>
          </p:nvPr>
        </p:nvSpPr>
        <p:spPr>
          <a:xfrm>
            <a:off x="809625" y="22301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50 w 420"/>
              <a:gd name="p0y0" fmla="*/ 0 h 420"/>
              <a:gd name="p0x1" fmla="*/ 270 w 420"/>
              <a:gd name="p0y1" fmla="*/ 0 h 420"/>
              <a:gd name="p0x2" fmla="*/ 352 w 420"/>
              <a:gd name="p0y2" fmla="*/ 0 h 420"/>
              <a:gd name="p0x3" fmla="*/ 420 w 420"/>
              <a:gd name="p0y3" fmla="*/ 67 h 420"/>
              <a:gd name="p0x4" fmla="*/ 420 w 420"/>
              <a:gd name="p0y4" fmla="*/ 150 h 420"/>
              <a:gd name="p0x5" fmla="*/ 420 w 420"/>
              <a:gd name="p0y5" fmla="*/ 270 h 420"/>
              <a:gd name="p0x6" fmla="*/ 420 w 420"/>
              <a:gd name="p0y6" fmla="*/ 352 h 420"/>
              <a:gd name="p0x7" fmla="*/ 352 w 420"/>
              <a:gd name="p0y7" fmla="*/ 420 h 420"/>
              <a:gd name="p0x8" fmla="*/ 270 w 420"/>
              <a:gd name="p0y8" fmla="*/ 420 h 420"/>
              <a:gd name="p0x9" fmla="*/ 150 w 420"/>
              <a:gd name="p0y9" fmla="*/ 420 h 420"/>
              <a:gd name="p0x10" fmla="*/ 67 w 420"/>
              <a:gd name="p0y10" fmla="*/ 420 h 420"/>
              <a:gd name="p0x11" fmla="*/ 0 w 420"/>
              <a:gd name="p0y11" fmla="*/ 352 h 420"/>
              <a:gd name="p0x12" fmla="*/ 0 w 420"/>
              <a:gd name="p0y12" fmla="*/ 270 h 420"/>
              <a:gd name="p0x13" fmla="*/ 0 w 420"/>
              <a:gd name="p0y13" fmla="*/ 150 h 420"/>
              <a:gd name="p0x14" fmla="*/ 0 w 420"/>
              <a:gd name="p0y14" fmla="*/ 67 h 420"/>
              <a:gd name="p0x15" fmla="*/ 67 w 420"/>
              <a:gd name="p0y15" fmla="*/ 0 h 420"/>
              <a:gd name="p0x16" fmla="*/ 15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3125" r="-3125"/>
          <a:stretch>
            <a:fillRect/>
          </a:stretch>
        </p:blipFill>
        <p:spPr>
          <a:xfrm>
            <a:off x="876300" y="2287270"/>
            <a:ext cx="133350" cy="1524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1190625" y="2181035"/>
            <a:ext cx="271507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焦虑的时候，你可能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25"/>
            </p:custDataLst>
          </p:nvPr>
        </p:nvSpPr>
        <p:spPr>
          <a:xfrm>
            <a:off x="814070" y="2820670"/>
            <a:ext cx="4962525" cy="401320"/>
          </a:xfrm>
          <a:custGeom>
            <a:avLst/>
            <a:gdLst>
              <a:gd name="sw" fmla="*/ 1 w 7815"/>
              <a:gd name="sh" fmla="*/ 1 h 631"/>
              <a:gd name="mins" fmla="min sw sh"/>
              <a:gd name="dsw" fmla="+- 0 sw mins"/>
              <a:gd name="dsh" fmla="+- 0 sh mins"/>
              <a:gd name="p0x0" fmla="*/ 150 w 7815"/>
              <a:gd name="p0y0" fmla="*/ 0 h 631"/>
              <a:gd name="p0x1" fmla="*/ 7665 w 7815"/>
              <a:gd name="p0y1" fmla="*/ 0 h 631"/>
              <a:gd name="p0x2" fmla="*/ 7747 w 7815"/>
              <a:gd name="p0y2" fmla="*/ 0 h 631"/>
              <a:gd name="p0x3" fmla="*/ 7815 w 7815"/>
              <a:gd name="p0y3" fmla="*/ 67 h 631"/>
              <a:gd name="p0x4" fmla="*/ 7815 w 7815"/>
              <a:gd name="p0y4" fmla="*/ 150 h 631"/>
              <a:gd name="p0x5" fmla="*/ 7815 w 7815"/>
              <a:gd name="p0y5" fmla="*/ 481 h 631"/>
              <a:gd name="p0x6" fmla="*/ 7815 w 7815"/>
              <a:gd name="p0y6" fmla="*/ 564 h 631"/>
              <a:gd name="p0x7" fmla="*/ 7747 w 7815"/>
              <a:gd name="p0y7" fmla="*/ 631 h 631"/>
              <a:gd name="p0x8" fmla="*/ 7665 w 7815"/>
              <a:gd name="p0y8" fmla="*/ 631 h 631"/>
              <a:gd name="p0x9" fmla="*/ 150 w 7815"/>
              <a:gd name="p0y9" fmla="*/ 631 h 631"/>
              <a:gd name="p0x10" fmla="*/ 67 w 7815"/>
              <a:gd name="p0y10" fmla="*/ 631 h 631"/>
              <a:gd name="p0x11" fmla="*/ 0 w 7815"/>
              <a:gd name="p0y11" fmla="*/ 564 h 631"/>
              <a:gd name="p0x12" fmla="*/ 0 w 7815"/>
              <a:gd name="p0y12" fmla="*/ 481 h 631"/>
              <a:gd name="p0x13" fmla="*/ 0 w 7815"/>
              <a:gd name="p0y13" fmla="*/ 150 h 631"/>
              <a:gd name="p0x14" fmla="*/ 0 w 7815"/>
              <a:gd name="p0y14" fmla="*/ 67 h 631"/>
              <a:gd name="p0x15" fmla="*/ 67 w 7815"/>
              <a:gd name="p0y15" fmla="*/ 0 h 631"/>
              <a:gd name="p0x16" fmla="*/ 150 w 7815"/>
              <a:gd name="p0y16" fmla="*/ 0 h 6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971550" y="29927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1143000" y="2888313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心跳快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814070" y="3345815"/>
            <a:ext cx="4962525" cy="400685"/>
          </a:xfrm>
          <a:custGeom>
            <a:avLst/>
            <a:gdLst>
              <a:gd name="sw" fmla="*/ 1 w 7815"/>
              <a:gd name="sh" fmla="*/ 1 h 631"/>
              <a:gd name="mins" fmla="min sw sh"/>
              <a:gd name="dsw" fmla="+- 0 sw mins"/>
              <a:gd name="dsh" fmla="+- 0 sh mins"/>
              <a:gd name="p0x0" fmla="*/ 150 w 7815"/>
              <a:gd name="p0y0" fmla="*/ 0 h 631"/>
              <a:gd name="p0x1" fmla="*/ 7665 w 7815"/>
              <a:gd name="p0y1" fmla="*/ 0 h 631"/>
              <a:gd name="p0x2" fmla="*/ 7747 w 7815"/>
              <a:gd name="p0y2" fmla="*/ 0 h 631"/>
              <a:gd name="p0x3" fmla="*/ 7815 w 7815"/>
              <a:gd name="p0y3" fmla="*/ 67 h 631"/>
              <a:gd name="p0x4" fmla="*/ 7815 w 7815"/>
              <a:gd name="p0y4" fmla="*/ 150 h 631"/>
              <a:gd name="p0x5" fmla="*/ 7815 w 7815"/>
              <a:gd name="p0y5" fmla="*/ 481 h 631"/>
              <a:gd name="p0x6" fmla="*/ 7815 w 7815"/>
              <a:gd name="p0y6" fmla="*/ 564 h 631"/>
              <a:gd name="p0x7" fmla="*/ 7747 w 7815"/>
              <a:gd name="p0y7" fmla="*/ 631 h 631"/>
              <a:gd name="p0x8" fmla="*/ 7665 w 7815"/>
              <a:gd name="p0y8" fmla="*/ 631 h 631"/>
              <a:gd name="p0x9" fmla="*/ 150 w 7815"/>
              <a:gd name="p0y9" fmla="*/ 631 h 631"/>
              <a:gd name="p0x10" fmla="*/ 67 w 7815"/>
              <a:gd name="p0y10" fmla="*/ 631 h 631"/>
              <a:gd name="p0x11" fmla="*/ 0 w 7815"/>
              <a:gd name="p0y11" fmla="*/ 564 h 631"/>
              <a:gd name="p0x12" fmla="*/ 0 w 7815"/>
              <a:gd name="p0y12" fmla="*/ 481 h 631"/>
              <a:gd name="p0x13" fmla="*/ 0 w 7815"/>
              <a:gd name="p0y13" fmla="*/ 150 h 631"/>
              <a:gd name="p0x14" fmla="*/ 0 w 7815"/>
              <a:gd name="p0y14" fmla="*/ 67 h 631"/>
              <a:gd name="p0x15" fmla="*/ 67 w 7815"/>
              <a:gd name="p0y15" fmla="*/ 0 h 631"/>
              <a:gd name="p0x16" fmla="*/ 150 w 7815"/>
              <a:gd name="p0y16" fmla="*/ 0 h 6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971550" y="35179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1143000" y="3413227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手心出汗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814070" y="3870325"/>
            <a:ext cx="4962525" cy="401320"/>
          </a:xfrm>
          <a:custGeom>
            <a:avLst/>
            <a:gdLst>
              <a:gd name="sw" fmla="*/ 1 w 7815"/>
              <a:gd name="sh" fmla="*/ 1 h 631"/>
              <a:gd name="mins" fmla="min sw sh"/>
              <a:gd name="dsw" fmla="+- 0 sw mins"/>
              <a:gd name="dsh" fmla="+- 0 sh mins"/>
              <a:gd name="p0x0" fmla="*/ 150 w 7815"/>
              <a:gd name="p0y0" fmla="*/ 0 h 631"/>
              <a:gd name="p0x1" fmla="*/ 7665 w 7815"/>
              <a:gd name="p0y1" fmla="*/ 0 h 631"/>
              <a:gd name="p0x2" fmla="*/ 7747 w 7815"/>
              <a:gd name="p0y2" fmla="*/ 0 h 631"/>
              <a:gd name="p0x3" fmla="*/ 7815 w 7815"/>
              <a:gd name="p0y3" fmla="*/ 67 h 631"/>
              <a:gd name="p0x4" fmla="*/ 7815 w 7815"/>
              <a:gd name="p0y4" fmla="*/ 150 h 631"/>
              <a:gd name="p0x5" fmla="*/ 7815 w 7815"/>
              <a:gd name="p0y5" fmla="*/ 481 h 631"/>
              <a:gd name="p0x6" fmla="*/ 7815 w 7815"/>
              <a:gd name="p0y6" fmla="*/ 564 h 631"/>
              <a:gd name="p0x7" fmla="*/ 7747 w 7815"/>
              <a:gd name="p0y7" fmla="*/ 631 h 631"/>
              <a:gd name="p0x8" fmla="*/ 7665 w 7815"/>
              <a:gd name="p0y8" fmla="*/ 631 h 631"/>
              <a:gd name="p0x9" fmla="*/ 150 w 7815"/>
              <a:gd name="p0y9" fmla="*/ 631 h 631"/>
              <a:gd name="p0x10" fmla="*/ 67 w 7815"/>
              <a:gd name="p0y10" fmla="*/ 631 h 631"/>
              <a:gd name="p0x11" fmla="*/ 0 w 7815"/>
              <a:gd name="p0y11" fmla="*/ 564 h 631"/>
              <a:gd name="p0x12" fmla="*/ 0 w 7815"/>
              <a:gd name="p0y12" fmla="*/ 481 h 631"/>
              <a:gd name="p0x13" fmla="*/ 0 w 7815"/>
              <a:gd name="p0y13" fmla="*/ 150 h 631"/>
              <a:gd name="p0x14" fmla="*/ 0 w 7815"/>
              <a:gd name="p0y14" fmla="*/ 67 h 631"/>
              <a:gd name="p0x15" fmla="*/ 67 w 7815"/>
              <a:gd name="p0y15" fmla="*/ 0 h 631"/>
              <a:gd name="p0x16" fmla="*/ 150 w 7815"/>
              <a:gd name="p0y16" fmla="*/ 0 h 6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971550" y="40424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1143000" y="3938150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坐不住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814070" y="4395470"/>
            <a:ext cx="4962525" cy="401320"/>
          </a:xfrm>
          <a:custGeom>
            <a:avLst/>
            <a:gdLst>
              <a:gd name="sw" fmla="*/ 1 w 7815"/>
              <a:gd name="sh" fmla="*/ 1 h 631"/>
              <a:gd name="mins" fmla="min sw sh"/>
              <a:gd name="dsw" fmla="+- 0 sw mins"/>
              <a:gd name="dsh" fmla="+- 0 sh mins"/>
              <a:gd name="p0x0" fmla="*/ 150 w 7815"/>
              <a:gd name="p0y0" fmla="*/ 0 h 631"/>
              <a:gd name="p0x1" fmla="*/ 7665 w 7815"/>
              <a:gd name="p0y1" fmla="*/ 0 h 631"/>
              <a:gd name="p0x2" fmla="*/ 7747 w 7815"/>
              <a:gd name="p0y2" fmla="*/ 0 h 631"/>
              <a:gd name="p0x3" fmla="*/ 7815 w 7815"/>
              <a:gd name="p0y3" fmla="*/ 67 h 631"/>
              <a:gd name="p0x4" fmla="*/ 7815 w 7815"/>
              <a:gd name="p0y4" fmla="*/ 150 h 631"/>
              <a:gd name="p0x5" fmla="*/ 7815 w 7815"/>
              <a:gd name="p0y5" fmla="*/ 481 h 631"/>
              <a:gd name="p0x6" fmla="*/ 7815 w 7815"/>
              <a:gd name="p0y6" fmla="*/ 564 h 631"/>
              <a:gd name="p0x7" fmla="*/ 7747 w 7815"/>
              <a:gd name="p0y7" fmla="*/ 631 h 631"/>
              <a:gd name="p0x8" fmla="*/ 7665 w 7815"/>
              <a:gd name="p0y8" fmla="*/ 631 h 631"/>
              <a:gd name="p0x9" fmla="*/ 150 w 7815"/>
              <a:gd name="p0y9" fmla="*/ 631 h 631"/>
              <a:gd name="p0x10" fmla="*/ 67 w 7815"/>
              <a:gd name="p0y10" fmla="*/ 631 h 631"/>
              <a:gd name="p0x11" fmla="*/ 0 w 7815"/>
              <a:gd name="p0y11" fmla="*/ 564 h 631"/>
              <a:gd name="p0x12" fmla="*/ 0 w 7815"/>
              <a:gd name="p0y12" fmla="*/ 481 h 631"/>
              <a:gd name="p0x13" fmla="*/ 0 w 7815"/>
              <a:gd name="p0y13" fmla="*/ 150 h 631"/>
              <a:gd name="p0x14" fmla="*/ 0 w 7815"/>
              <a:gd name="p0y14" fmla="*/ 67 h 631"/>
              <a:gd name="p0x15" fmla="*/ 67 w 7815"/>
              <a:gd name="p0y15" fmla="*/ 0 h 631"/>
              <a:gd name="p0x16" fmla="*/ 150 w 7815"/>
              <a:gd name="p0y16" fmla="*/ 0 h 6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971550" y="45675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1143000" y="4463062"/>
            <a:ext cx="1143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脑子乱糟糟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37"/>
            </p:custDataLst>
          </p:nvPr>
        </p:nvSpPr>
        <p:spPr>
          <a:xfrm>
            <a:off x="814070" y="4920615"/>
            <a:ext cx="4962525" cy="400685"/>
          </a:xfrm>
          <a:custGeom>
            <a:avLst/>
            <a:gdLst>
              <a:gd name="sw" fmla="*/ 1 w 7815"/>
              <a:gd name="sh" fmla="*/ 1 h 631"/>
              <a:gd name="mins" fmla="min sw sh"/>
              <a:gd name="dsw" fmla="+- 0 sw mins"/>
              <a:gd name="dsh" fmla="+- 0 sh mins"/>
              <a:gd name="p0x0" fmla="*/ 150 w 7815"/>
              <a:gd name="p0y0" fmla="*/ 0 h 631"/>
              <a:gd name="p0x1" fmla="*/ 7665 w 7815"/>
              <a:gd name="p0y1" fmla="*/ 0 h 631"/>
              <a:gd name="p0x2" fmla="*/ 7747 w 7815"/>
              <a:gd name="p0y2" fmla="*/ 0 h 631"/>
              <a:gd name="p0x3" fmla="*/ 7815 w 7815"/>
              <a:gd name="p0y3" fmla="*/ 67 h 631"/>
              <a:gd name="p0x4" fmla="*/ 7815 w 7815"/>
              <a:gd name="p0y4" fmla="*/ 150 h 631"/>
              <a:gd name="p0x5" fmla="*/ 7815 w 7815"/>
              <a:gd name="p0y5" fmla="*/ 481 h 631"/>
              <a:gd name="p0x6" fmla="*/ 7815 w 7815"/>
              <a:gd name="p0y6" fmla="*/ 564 h 631"/>
              <a:gd name="p0x7" fmla="*/ 7747 w 7815"/>
              <a:gd name="p0y7" fmla="*/ 631 h 631"/>
              <a:gd name="p0x8" fmla="*/ 7665 w 7815"/>
              <a:gd name="p0y8" fmla="*/ 631 h 631"/>
              <a:gd name="p0x9" fmla="*/ 150 w 7815"/>
              <a:gd name="p0y9" fmla="*/ 631 h 631"/>
              <a:gd name="p0x10" fmla="*/ 67 w 7815"/>
              <a:gd name="p0y10" fmla="*/ 631 h 631"/>
              <a:gd name="p0x11" fmla="*/ 0 w 7815"/>
              <a:gd name="p0y11" fmla="*/ 564 h 631"/>
              <a:gd name="p0x12" fmla="*/ 0 w 7815"/>
              <a:gd name="p0y12" fmla="*/ 481 h 631"/>
              <a:gd name="p0x13" fmla="*/ 0 w 7815"/>
              <a:gd name="p0y13" fmla="*/ 150 h 631"/>
              <a:gd name="p0x14" fmla="*/ 0 w 7815"/>
              <a:gd name="p0y14" fmla="*/ 67 h 631"/>
              <a:gd name="p0x15" fmla="*/ 67 w 7815"/>
              <a:gd name="p0y15" fmla="*/ 0 h 631"/>
              <a:gd name="p0x16" fmla="*/ 150 w 7815"/>
              <a:gd name="p0y16" fmla="*/ 0 h 6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8"/>
            </p:custDataLst>
          </p:nvPr>
        </p:nvSpPr>
        <p:spPr>
          <a:xfrm>
            <a:off x="971550" y="50927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1143000" y="4987985"/>
            <a:ext cx="1143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总往坏处想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40"/>
            </p:custDataLst>
          </p:nvPr>
        </p:nvSpPr>
        <p:spPr>
          <a:xfrm>
            <a:off x="6176645" y="2001520"/>
            <a:ext cx="5438775" cy="3519805"/>
          </a:xfrm>
          <a:custGeom>
            <a:avLst/>
            <a:gdLst>
              <a:gd name="sw" fmla="*/ 1 w 8565"/>
              <a:gd name="sh" fmla="*/ 1 h 5542"/>
              <a:gd name="mins" fmla="min sw sh"/>
              <a:gd name="dsw" fmla="+- 0 sw mins"/>
              <a:gd name="dsh" fmla="+- 0 sh mins"/>
              <a:gd name="p0x0" fmla="*/ 390 w 8565"/>
              <a:gd name="p0y0" fmla="*/ 0 h 5542"/>
              <a:gd name="p0x1" fmla="*/ 8175 w 8565"/>
              <a:gd name="p0y1" fmla="*/ 0 h 5542"/>
              <a:gd name="p0x2" fmla="*/ 8390 w 8565"/>
              <a:gd name="p0y2" fmla="*/ 0 h 5542"/>
              <a:gd name="p0x3" fmla="*/ 8565 w 8565"/>
              <a:gd name="p0y3" fmla="*/ 174 h 5542"/>
              <a:gd name="p0x4" fmla="*/ 8565 w 8565"/>
              <a:gd name="p0y4" fmla="*/ 390 h 5542"/>
              <a:gd name="p0x5" fmla="*/ 8565 w 8565"/>
              <a:gd name="p0y5" fmla="*/ 5152 h 5542"/>
              <a:gd name="p0x6" fmla="*/ 8565 w 8565"/>
              <a:gd name="p0y6" fmla="*/ 5368 h 5542"/>
              <a:gd name="p0x7" fmla="*/ 8390 w 8565"/>
              <a:gd name="p0y7" fmla="*/ 5542 h 5542"/>
              <a:gd name="p0x8" fmla="*/ 8175 w 8565"/>
              <a:gd name="p0y8" fmla="*/ 5542 h 5542"/>
              <a:gd name="p0x9" fmla="*/ 390 w 8565"/>
              <a:gd name="p0y9" fmla="*/ 5542 h 5542"/>
              <a:gd name="p0x10" fmla="*/ 174 w 8565"/>
              <a:gd name="p0y10" fmla="*/ 5542 h 5542"/>
              <a:gd name="p0x11" fmla="*/ 0 w 8565"/>
              <a:gd name="p0y11" fmla="*/ 5368 h 5542"/>
              <a:gd name="p0x12" fmla="*/ 0 w 8565"/>
              <a:gd name="p0y12" fmla="*/ 5152 h 5542"/>
              <a:gd name="p0x13" fmla="*/ 0 w 8565"/>
              <a:gd name="p0y13" fmla="*/ 390 h 5542"/>
              <a:gd name="p0x14" fmla="*/ 0 w 8565"/>
              <a:gd name="p0y14" fmla="*/ 174 h 5542"/>
              <a:gd name="p0x15" fmla="*/ 174 w 8565"/>
              <a:gd name="p0y15" fmla="*/ 0 h 5542"/>
              <a:gd name="p0x16" fmla="*/ 390 w 8565"/>
              <a:gd name="p0y16" fmla="*/ 0 h 55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21961"/>
              </a:schemeClr>
            </a:solidFill>
            <a:prstDash val="solid"/>
          </a:ln>
          <a:effectLst>
            <a:outerShdw blurRad="285750" dist="57150" dir="5399999" algn="ctr" rotWithShape="0">
              <a:srgbClr val="C86E82">
                <a:alpha val="14118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6410325" y="2197100"/>
            <a:ext cx="4972050" cy="466725"/>
            <a:chOff x="10095" y="3460"/>
            <a:chExt cx="7830" cy="735"/>
          </a:xfrm>
        </p:grpSpPr>
        <p:sp>
          <p:nvSpPr>
            <p:cNvPr id="35" name="任意多边形 34"/>
            <p:cNvSpPr/>
            <p:nvPr>
              <p:custDataLst>
                <p:tags r:id="rId41"/>
              </p:custDataLst>
            </p:nvPr>
          </p:nvSpPr>
          <p:spPr>
            <a:xfrm>
              <a:off x="10095" y="3460"/>
              <a:ext cx="7830" cy="735"/>
            </a:xfrm>
            <a:custGeom>
              <a:avLst/>
              <a:gdLst>
                <a:gd name="sw" fmla="*/ 1 w 7830"/>
                <a:gd name="sh" fmla="*/ 1 h 735"/>
                <a:gd name="mins" fmla="min sw sh"/>
                <a:gd name="dsw" fmla="+- 0 sw mins"/>
                <a:gd name="dsh" fmla="+- 0 sh mins"/>
                <a:gd name="p0x0" fmla="*/ 0 w 7830"/>
                <a:gd name="p0y0" fmla="*/ 0 h 735"/>
                <a:gd name="p0x1" fmla="*/ 7830 w 7830"/>
                <a:gd name="p0y1" fmla="*/ 0 h 735"/>
                <a:gd name="p0x2" fmla="*/ 7830 w 7830"/>
                <a:gd name="p0y2" fmla="*/ 735 h 735"/>
                <a:gd name="p0x3" fmla="*/ 0 w 7830"/>
                <a:gd name="p0y3" fmla="*/ 735 h 735"/>
                <a:gd name="p0x4" fmla="*/ 0 w 783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42"/>
              </p:custDataLst>
            </p:nvPr>
          </p:nvSpPr>
          <p:spPr>
            <a:xfrm>
              <a:off x="10095" y="4165"/>
              <a:ext cx="7830" cy="30"/>
            </a:xfrm>
            <a:custGeom>
              <a:avLst/>
              <a:gdLst>
                <a:gd name="sw" fmla="*/ 1 w 7830"/>
                <a:gd name="sh" fmla="*/ 1 h 30"/>
                <a:gd name="mins" fmla="min sw sh"/>
                <a:gd name="dsw" fmla="+- 0 sw mins"/>
                <a:gd name="dsh" fmla="+- 0 sh mins"/>
                <a:gd name="p0x0" fmla="*/ 7830 w 7830"/>
                <a:gd name="p0y0" fmla="*/ 30 h 30"/>
                <a:gd name="p0x1" fmla="*/ 0 w 7830"/>
                <a:gd name="p0y1" fmla="*/ 30 h 30"/>
                <a:gd name="p0x2" fmla="*/ 0 w 7830"/>
                <a:gd name="p0y2" fmla="*/ 0 h 30"/>
                <a:gd name="p0x3" fmla="*/ 7830 w 7830"/>
                <a:gd name="p0y3" fmla="*/ 0 h 30"/>
                <a:gd name="p0x4" fmla="*/ 7830 w 783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任意多边形 37"/>
          <p:cNvSpPr/>
          <p:nvPr>
            <p:custDataLst>
              <p:tags r:id="rId43"/>
            </p:custDataLst>
          </p:nvPr>
        </p:nvSpPr>
        <p:spPr>
          <a:xfrm>
            <a:off x="6410325" y="22301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50 w 420"/>
              <a:gd name="p0y0" fmla="*/ 0 h 420"/>
              <a:gd name="p0x1" fmla="*/ 270 w 420"/>
              <a:gd name="p0y1" fmla="*/ 0 h 420"/>
              <a:gd name="p0x2" fmla="*/ 352 w 420"/>
              <a:gd name="p0y2" fmla="*/ 0 h 420"/>
              <a:gd name="p0x3" fmla="*/ 420 w 420"/>
              <a:gd name="p0y3" fmla="*/ 67 h 420"/>
              <a:gd name="p0x4" fmla="*/ 420 w 420"/>
              <a:gd name="p0y4" fmla="*/ 150 h 420"/>
              <a:gd name="p0x5" fmla="*/ 420 w 420"/>
              <a:gd name="p0y5" fmla="*/ 270 h 420"/>
              <a:gd name="p0x6" fmla="*/ 420 w 420"/>
              <a:gd name="p0y6" fmla="*/ 352 h 420"/>
              <a:gd name="p0x7" fmla="*/ 352 w 420"/>
              <a:gd name="p0y7" fmla="*/ 420 h 420"/>
              <a:gd name="p0x8" fmla="*/ 270 w 420"/>
              <a:gd name="p0y8" fmla="*/ 420 h 420"/>
              <a:gd name="p0x9" fmla="*/ 150 w 420"/>
              <a:gd name="p0y9" fmla="*/ 420 h 420"/>
              <a:gd name="p0x10" fmla="*/ 67 w 420"/>
              <a:gd name="p0y10" fmla="*/ 420 h 420"/>
              <a:gd name="p0x11" fmla="*/ 0 w 420"/>
              <a:gd name="p0y11" fmla="*/ 352 h 420"/>
              <a:gd name="p0x12" fmla="*/ 0 w 420"/>
              <a:gd name="p0y12" fmla="*/ 270 h 420"/>
              <a:gd name="p0x13" fmla="*/ 0 w 420"/>
              <a:gd name="p0y13" fmla="*/ 150 h 420"/>
              <a:gd name="p0x14" fmla="*/ 0 w 420"/>
              <a:gd name="p0y14" fmla="*/ 67 h 420"/>
              <a:gd name="p0x15" fmla="*/ 67 w 420"/>
              <a:gd name="p0y15" fmla="*/ 0 h 420"/>
              <a:gd name="p0x16" fmla="*/ 15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>
            <a:fillRect/>
          </a:stretch>
        </p:blipFill>
        <p:spPr>
          <a:xfrm>
            <a:off x="6467475" y="2287270"/>
            <a:ext cx="15240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47"/>
            </p:custDataLst>
          </p:nvPr>
        </p:nvSpPr>
        <p:spPr>
          <a:xfrm>
            <a:off x="6791325" y="2181035"/>
            <a:ext cx="271507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低落的时候，你可能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48"/>
            </p:custDataLst>
          </p:nvPr>
        </p:nvSpPr>
        <p:spPr>
          <a:xfrm>
            <a:off x="6414770" y="2820670"/>
            <a:ext cx="4962525" cy="401320"/>
          </a:xfrm>
          <a:custGeom>
            <a:avLst/>
            <a:gdLst>
              <a:gd name="sw" fmla="*/ 1 w 7815"/>
              <a:gd name="sh" fmla="*/ 1 h 631"/>
              <a:gd name="mins" fmla="min sw sh"/>
              <a:gd name="dsw" fmla="+- 0 sw mins"/>
              <a:gd name="dsh" fmla="+- 0 sh mins"/>
              <a:gd name="p0x0" fmla="*/ 150 w 7815"/>
              <a:gd name="p0y0" fmla="*/ 0 h 631"/>
              <a:gd name="p0x1" fmla="*/ 7665 w 7815"/>
              <a:gd name="p0y1" fmla="*/ 0 h 631"/>
              <a:gd name="p0x2" fmla="*/ 7747 w 7815"/>
              <a:gd name="p0y2" fmla="*/ 0 h 631"/>
              <a:gd name="p0x3" fmla="*/ 7815 w 7815"/>
              <a:gd name="p0y3" fmla="*/ 67 h 631"/>
              <a:gd name="p0x4" fmla="*/ 7815 w 7815"/>
              <a:gd name="p0y4" fmla="*/ 150 h 631"/>
              <a:gd name="p0x5" fmla="*/ 7815 w 7815"/>
              <a:gd name="p0y5" fmla="*/ 481 h 631"/>
              <a:gd name="p0x6" fmla="*/ 7815 w 7815"/>
              <a:gd name="p0y6" fmla="*/ 564 h 631"/>
              <a:gd name="p0x7" fmla="*/ 7747 w 7815"/>
              <a:gd name="p0y7" fmla="*/ 631 h 631"/>
              <a:gd name="p0x8" fmla="*/ 7665 w 7815"/>
              <a:gd name="p0y8" fmla="*/ 631 h 631"/>
              <a:gd name="p0x9" fmla="*/ 150 w 7815"/>
              <a:gd name="p0y9" fmla="*/ 631 h 631"/>
              <a:gd name="p0x10" fmla="*/ 67 w 7815"/>
              <a:gd name="p0y10" fmla="*/ 631 h 631"/>
              <a:gd name="p0x11" fmla="*/ 0 w 7815"/>
              <a:gd name="p0y11" fmla="*/ 564 h 631"/>
              <a:gd name="p0x12" fmla="*/ 0 w 7815"/>
              <a:gd name="p0y12" fmla="*/ 481 h 631"/>
              <a:gd name="p0x13" fmla="*/ 0 w 7815"/>
              <a:gd name="p0y13" fmla="*/ 150 h 631"/>
              <a:gd name="p0x14" fmla="*/ 0 w 7815"/>
              <a:gd name="p0y14" fmla="*/ 67 h 631"/>
              <a:gd name="p0x15" fmla="*/ 67 w 7815"/>
              <a:gd name="p0y15" fmla="*/ 0 h 631"/>
              <a:gd name="p0x16" fmla="*/ 150 w 7815"/>
              <a:gd name="p0y16" fmla="*/ 0 h 6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49"/>
            </p:custDataLst>
          </p:nvPr>
        </p:nvSpPr>
        <p:spPr>
          <a:xfrm>
            <a:off x="6572250" y="29927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50"/>
            </p:custDataLst>
          </p:nvPr>
        </p:nvSpPr>
        <p:spPr>
          <a:xfrm>
            <a:off x="6743700" y="2888313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对什么都提不起劲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51"/>
            </p:custDataLst>
          </p:nvPr>
        </p:nvSpPr>
        <p:spPr>
          <a:xfrm>
            <a:off x="6414770" y="3345815"/>
            <a:ext cx="4962525" cy="400685"/>
          </a:xfrm>
          <a:custGeom>
            <a:avLst/>
            <a:gdLst>
              <a:gd name="sw" fmla="*/ 1 w 7815"/>
              <a:gd name="sh" fmla="*/ 1 h 631"/>
              <a:gd name="mins" fmla="min sw sh"/>
              <a:gd name="dsw" fmla="+- 0 sw mins"/>
              <a:gd name="dsh" fmla="+- 0 sh mins"/>
              <a:gd name="p0x0" fmla="*/ 150 w 7815"/>
              <a:gd name="p0y0" fmla="*/ 0 h 631"/>
              <a:gd name="p0x1" fmla="*/ 7665 w 7815"/>
              <a:gd name="p0y1" fmla="*/ 0 h 631"/>
              <a:gd name="p0x2" fmla="*/ 7747 w 7815"/>
              <a:gd name="p0y2" fmla="*/ 0 h 631"/>
              <a:gd name="p0x3" fmla="*/ 7815 w 7815"/>
              <a:gd name="p0y3" fmla="*/ 67 h 631"/>
              <a:gd name="p0x4" fmla="*/ 7815 w 7815"/>
              <a:gd name="p0y4" fmla="*/ 150 h 631"/>
              <a:gd name="p0x5" fmla="*/ 7815 w 7815"/>
              <a:gd name="p0y5" fmla="*/ 481 h 631"/>
              <a:gd name="p0x6" fmla="*/ 7815 w 7815"/>
              <a:gd name="p0y6" fmla="*/ 564 h 631"/>
              <a:gd name="p0x7" fmla="*/ 7747 w 7815"/>
              <a:gd name="p0y7" fmla="*/ 631 h 631"/>
              <a:gd name="p0x8" fmla="*/ 7665 w 7815"/>
              <a:gd name="p0y8" fmla="*/ 631 h 631"/>
              <a:gd name="p0x9" fmla="*/ 150 w 7815"/>
              <a:gd name="p0y9" fmla="*/ 631 h 631"/>
              <a:gd name="p0x10" fmla="*/ 67 w 7815"/>
              <a:gd name="p0y10" fmla="*/ 631 h 631"/>
              <a:gd name="p0x11" fmla="*/ 0 w 7815"/>
              <a:gd name="p0y11" fmla="*/ 564 h 631"/>
              <a:gd name="p0x12" fmla="*/ 0 w 7815"/>
              <a:gd name="p0y12" fmla="*/ 481 h 631"/>
              <a:gd name="p0x13" fmla="*/ 0 w 7815"/>
              <a:gd name="p0y13" fmla="*/ 150 h 631"/>
              <a:gd name="p0x14" fmla="*/ 0 w 7815"/>
              <a:gd name="p0y14" fmla="*/ 67 h 631"/>
              <a:gd name="p0x15" fmla="*/ 67 w 7815"/>
              <a:gd name="p0y15" fmla="*/ 0 h 631"/>
              <a:gd name="p0x16" fmla="*/ 150 w 7815"/>
              <a:gd name="p0y16" fmla="*/ 0 h 6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52"/>
            </p:custDataLst>
          </p:nvPr>
        </p:nvSpPr>
        <p:spPr>
          <a:xfrm>
            <a:off x="6572250" y="35179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53"/>
            </p:custDataLst>
          </p:nvPr>
        </p:nvSpPr>
        <p:spPr>
          <a:xfrm>
            <a:off x="6743700" y="3413227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睡不好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54"/>
            </p:custDataLst>
          </p:nvPr>
        </p:nvSpPr>
        <p:spPr>
          <a:xfrm>
            <a:off x="6414770" y="3870325"/>
            <a:ext cx="4962525" cy="401320"/>
          </a:xfrm>
          <a:custGeom>
            <a:avLst/>
            <a:gdLst>
              <a:gd name="sw" fmla="*/ 1 w 7815"/>
              <a:gd name="sh" fmla="*/ 1 h 631"/>
              <a:gd name="mins" fmla="min sw sh"/>
              <a:gd name="dsw" fmla="+- 0 sw mins"/>
              <a:gd name="dsh" fmla="+- 0 sh mins"/>
              <a:gd name="p0x0" fmla="*/ 150 w 7815"/>
              <a:gd name="p0y0" fmla="*/ 0 h 631"/>
              <a:gd name="p0x1" fmla="*/ 7665 w 7815"/>
              <a:gd name="p0y1" fmla="*/ 0 h 631"/>
              <a:gd name="p0x2" fmla="*/ 7747 w 7815"/>
              <a:gd name="p0y2" fmla="*/ 0 h 631"/>
              <a:gd name="p0x3" fmla="*/ 7815 w 7815"/>
              <a:gd name="p0y3" fmla="*/ 67 h 631"/>
              <a:gd name="p0x4" fmla="*/ 7815 w 7815"/>
              <a:gd name="p0y4" fmla="*/ 150 h 631"/>
              <a:gd name="p0x5" fmla="*/ 7815 w 7815"/>
              <a:gd name="p0y5" fmla="*/ 481 h 631"/>
              <a:gd name="p0x6" fmla="*/ 7815 w 7815"/>
              <a:gd name="p0y6" fmla="*/ 564 h 631"/>
              <a:gd name="p0x7" fmla="*/ 7747 w 7815"/>
              <a:gd name="p0y7" fmla="*/ 631 h 631"/>
              <a:gd name="p0x8" fmla="*/ 7665 w 7815"/>
              <a:gd name="p0y8" fmla="*/ 631 h 631"/>
              <a:gd name="p0x9" fmla="*/ 150 w 7815"/>
              <a:gd name="p0y9" fmla="*/ 631 h 631"/>
              <a:gd name="p0x10" fmla="*/ 67 w 7815"/>
              <a:gd name="p0y10" fmla="*/ 631 h 631"/>
              <a:gd name="p0x11" fmla="*/ 0 w 7815"/>
              <a:gd name="p0y11" fmla="*/ 564 h 631"/>
              <a:gd name="p0x12" fmla="*/ 0 w 7815"/>
              <a:gd name="p0y12" fmla="*/ 481 h 631"/>
              <a:gd name="p0x13" fmla="*/ 0 w 7815"/>
              <a:gd name="p0y13" fmla="*/ 150 h 631"/>
              <a:gd name="p0x14" fmla="*/ 0 w 7815"/>
              <a:gd name="p0y14" fmla="*/ 67 h 631"/>
              <a:gd name="p0x15" fmla="*/ 67 w 7815"/>
              <a:gd name="p0y15" fmla="*/ 0 h 631"/>
              <a:gd name="p0x16" fmla="*/ 150 w 7815"/>
              <a:gd name="p0y16" fmla="*/ 0 h 6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>
            <p:custDataLst>
              <p:tags r:id="rId55"/>
            </p:custDataLst>
          </p:nvPr>
        </p:nvSpPr>
        <p:spPr>
          <a:xfrm>
            <a:off x="6572250" y="40424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56"/>
            </p:custDataLst>
          </p:nvPr>
        </p:nvSpPr>
        <p:spPr>
          <a:xfrm>
            <a:off x="6743700" y="3938150"/>
            <a:ext cx="76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吃不下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51" name="任意多边形 50"/>
          <p:cNvSpPr/>
          <p:nvPr>
            <p:custDataLst>
              <p:tags r:id="rId57"/>
            </p:custDataLst>
          </p:nvPr>
        </p:nvSpPr>
        <p:spPr>
          <a:xfrm>
            <a:off x="6414770" y="4395470"/>
            <a:ext cx="4962525" cy="401320"/>
          </a:xfrm>
          <a:custGeom>
            <a:avLst/>
            <a:gdLst>
              <a:gd name="sw" fmla="*/ 1 w 7815"/>
              <a:gd name="sh" fmla="*/ 1 h 631"/>
              <a:gd name="mins" fmla="min sw sh"/>
              <a:gd name="dsw" fmla="+- 0 sw mins"/>
              <a:gd name="dsh" fmla="+- 0 sh mins"/>
              <a:gd name="p0x0" fmla="*/ 150 w 7815"/>
              <a:gd name="p0y0" fmla="*/ 0 h 631"/>
              <a:gd name="p0x1" fmla="*/ 7665 w 7815"/>
              <a:gd name="p0y1" fmla="*/ 0 h 631"/>
              <a:gd name="p0x2" fmla="*/ 7747 w 7815"/>
              <a:gd name="p0y2" fmla="*/ 0 h 631"/>
              <a:gd name="p0x3" fmla="*/ 7815 w 7815"/>
              <a:gd name="p0y3" fmla="*/ 67 h 631"/>
              <a:gd name="p0x4" fmla="*/ 7815 w 7815"/>
              <a:gd name="p0y4" fmla="*/ 150 h 631"/>
              <a:gd name="p0x5" fmla="*/ 7815 w 7815"/>
              <a:gd name="p0y5" fmla="*/ 481 h 631"/>
              <a:gd name="p0x6" fmla="*/ 7815 w 7815"/>
              <a:gd name="p0y6" fmla="*/ 564 h 631"/>
              <a:gd name="p0x7" fmla="*/ 7747 w 7815"/>
              <a:gd name="p0y7" fmla="*/ 631 h 631"/>
              <a:gd name="p0x8" fmla="*/ 7665 w 7815"/>
              <a:gd name="p0y8" fmla="*/ 631 h 631"/>
              <a:gd name="p0x9" fmla="*/ 150 w 7815"/>
              <a:gd name="p0y9" fmla="*/ 631 h 631"/>
              <a:gd name="p0x10" fmla="*/ 67 w 7815"/>
              <a:gd name="p0y10" fmla="*/ 631 h 631"/>
              <a:gd name="p0x11" fmla="*/ 0 w 7815"/>
              <a:gd name="p0y11" fmla="*/ 564 h 631"/>
              <a:gd name="p0x12" fmla="*/ 0 w 7815"/>
              <a:gd name="p0y12" fmla="*/ 481 h 631"/>
              <a:gd name="p0x13" fmla="*/ 0 w 7815"/>
              <a:gd name="p0y13" fmla="*/ 150 h 631"/>
              <a:gd name="p0x14" fmla="*/ 0 w 7815"/>
              <a:gd name="p0y14" fmla="*/ 67 h 631"/>
              <a:gd name="p0x15" fmla="*/ 67 w 7815"/>
              <a:gd name="p0y15" fmla="*/ 0 h 631"/>
              <a:gd name="p0x16" fmla="*/ 150 w 7815"/>
              <a:gd name="p0y16" fmla="*/ 0 h 6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>
            <p:custDataLst>
              <p:tags r:id="rId58"/>
            </p:custDataLst>
          </p:nvPr>
        </p:nvSpPr>
        <p:spPr>
          <a:xfrm>
            <a:off x="6572250" y="45675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59"/>
            </p:custDataLst>
          </p:nvPr>
        </p:nvSpPr>
        <p:spPr>
          <a:xfrm>
            <a:off x="6743700" y="4463062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觉得自己很差劲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54" name="任意多边形 53"/>
          <p:cNvSpPr/>
          <p:nvPr>
            <p:custDataLst>
              <p:tags r:id="rId60"/>
            </p:custDataLst>
          </p:nvPr>
        </p:nvSpPr>
        <p:spPr>
          <a:xfrm>
            <a:off x="6414770" y="4920615"/>
            <a:ext cx="4962525" cy="400685"/>
          </a:xfrm>
          <a:custGeom>
            <a:avLst/>
            <a:gdLst>
              <a:gd name="sw" fmla="*/ 1 w 7815"/>
              <a:gd name="sh" fmla="*/ 1 h 631"/>
              <a:gd name="mins" fmla="min sw sh"/>
              <a:gd name="dsw" fmla="+- 0 sw mins"/>
              <a:gd name="dsh" fmla="+- 0 sh mins"/>
              <a:gd name="p0x0" fmla="*/ 150 w 7815"/>
              <a:gd name="p0y0" fmla="*/ 0 h 631"/>
              <a:gd name="p0x1" fmla="*/ 7665 w 7815"/>
              <a:gd name="p0y1" fmla="*/ 0 h 631"/>
              <a:gd name="p0x2" fmla="*/ 7747 w 7815"/>
              <a:gd name="p0y2" fmla="*/ 0 h 631"/>
              <a:gd name="p0x3" fmla="*/ 7815 w 7815"/>
              <a:gd name="p0y3" fmla="*/ 67 h 631"/>
              <a:gd name="p0x4" fmla="*/ 7815 w 7815"/>
              <a:gd name="p0y4" fmla="*/ 150 h 631"/>
              <a:gd name="p0x5" fmla="*/ 7815 w 7815"/>
              <a:gd name="p0y5" fmla="*/ 481 h 631"/>
              <a:gd name="p0x6" fmla="*/ 7815 w 7815"/>
              <a:gd name="p0y6" fmla="*/ 564 h 631"/>
              <a:gd name="p0x7" fmla="*/ 7747 w 7815"/>
              <a:gd name="p0y7" fmla="*/ 631 h 631"/>
              <a:gd name="p0x8" fmla="*/ 7665 w 7815"/>
              <a:gd name="p0y8" fmla="*/ 631 h 631"/>
              <a:gd name="p0x9" fmla="*/ 150 w 7815"/>
              <a:gd name="p0y9" fmla="*/ 631 h 631"/>
              <a:gd name="p0x10" fmla="*/ 67 w 7815"/>
              <a:gd name="p0y10" fmla="*/ 631 h 631"/>
              <a:gd name="p0x11" fmla="*/ 0 w 7815"/>
              <a:gd name="p0y11" fmla="*/ 564 h 631"/>
              <a:gd name="p0x12" fmla="*/ 0 w 7815"/>
              <a:gd name="p0y12" fmla="*/ 481 h 631"/>
              <a:gd name="p0x13" fmla="*/ 0 w 7815"/>
              <a:gd name="p0y13" fmla="*/ 150 h 631"/>
              <a:gd name="p0x14" fmla="*/ 0 w 7815"/>
              <a:gd name="p0y14" fmla="*/ 67 h 631"/>
              <a:gd name="p0x15" fmla="*/ 67 w 7815"/>
              <a:gd name="p0y15" fmla="*/ 0 h 631"/>
              <a:gd name="p0x16" fmla="*/ 150 w 7815"/>
              <a:gd name="p0y16" fmla="*/ 0 h 6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>
            <p:custDataLst>
              <p:tags r:id="rId61"/>
            </p:custDataLst>
          </p:nvPr>
        </p:nvSpPr>
        <p:spPr>
          <a:xfrm>
            <a:off x="6572250" y="50927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62"/>
            </p:custDataLst>
          </p:nvPr>
        </p:nvSpPr>
        <p:spPr>
          <a:xfrm>
            <a:off x="6743700" y="4987985"/>
            <a:ext cx="2286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对喜欢的事也提不起兴趣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和人相处的那些别扭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5A68"/>
                </a:solidFill>
                <a:cs typeface="+mn-lt"/>
              </a:rPr>
              <a:t>住一个宿舍、坐一个教室，磕磕碰碰太正常了。</a:t>
            </a:r>
            <a:endParaRPr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533400"/>
          </a:xfrm>
          <a:custGeom>
            <a:avLst/>
            <a:gdLst>
              <a:gd name="sw" fmla="*/ 1 w 17400"/>
              <a:gd name="sh" fmla="*/ 1 h 840"/>
              <a:gd name="mins" fmla="min sw sh"/>
              <a:gd name="dsw" fmla="+- 0 sw mins"/>
              <a:gd name="dsh" fmla="+- 0 sh mins"/>
              <a:gd name="p0x0" fmla="*/ 270 w 17400"/>
              <a:gd name="p0y0" fmla="*/ 0 h 840"/>
              <a:gd name="p0x1" fmla="*/ 17130 w 17400"/>
              <a:gd name="p0y1" fmla="*/ 0 h 840"/>
              <a:gd name="p0x2" fmla="*/ 17279 w 17400"/>
              <a:gd name="p0y2" fmla="*/ 0 h 840"/>
              <a:gd name="p0x3" fmla="*/ 17400 w 17400"/>
              <a:gd name="p0y3" fmla="*/ 120 h 840"/>
              <a:gd name="p0x4" fmla="*/ 17400 w 17400"/>
              <a:gd name="p0y4" fmla="*/ 270 h 840"/>
              <a:gd name="p0x5" fmla="*/ 17400 w 17400"/>
              <a:gd name="p0y5" fmla="*/ 570 h 840"/>
              <a:gd name="p0x6" fmla="*/ 17400 w 17400"/>
              <a:gd name="p0y6" fmla="*/ 719 h 840"/>
              <a:gd name="p0x7" fmla="*/ 17279 w 17400"/>
              <a:gd name="p0y7" fmla="*/ 840 h 840"/>
              <a:gd name="p0x8" fmla="*/ 17130 w 17400"/>
              <a:gd name="p0y8" fmla="*/ 840 h 840"/>
              <a:gd name="p0x9" fmla="*/ 270 w 17400"/>
              <a:gd name="p0y9" fmla="*/ 840 h 840"/>
              <a:gd name="p0x10" fmla="*/ 120 w 17400"/>
              <a:gd name="p0y10" fmla="*/ 840 h 840"/>
              <a:gd name="p0x11" fmla="*/ 0 w 17400"/>
              <a:gd name="p0y11" fmla="*/ 719 h 840"/>
              <a:gd name="p0x12" fmla="*/ 0 w 17400"/>
              <a:gd name="p0y12" fmla="*/ 570 h 840"/>
              <a:gd name="p0x13" fmla="*/ 0 w 17400"/>
              <a:gd name="p0y13" fmla="*/ 270 h 840"/>
              <a:gd name="p0x14" fmla="*/ 0 w 17400"/>
              <a:gd name="p0y14" fmla="*/ 120 h 840"/>
              <a:gd name="p0x15" fmla="*/ 120 w 17400"/>
              <a:gd name="p0y15" fmla="*/ 0 h 840"/>
              <a:gd name="p0x16" fmla="*/ 270 w 1740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28600" dist="38100" dir="5399999" algn="ctr" rotWithShape="0">
              <a:srgbClr val="C86E8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556385"/>
            <a:ext cx="38863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cs typeface="+mn-lt"/>
              </a:rPr>
              <a:t>和人相处，</a:t>
            </a:r>
            <a:r>
              <a:rPr b="1">
                <a:solidFill>
                  <a:srgbClr val="FFE0E6"/>
                </a:solidFill>
                <a:cs typeface="+mn-lt"/>
              </a:rPr>
              <a:t>不舒服不一定是对方的错</a:t>
            </a:r>
            <a:endParaRPr b="1">
              <a:solidFill>
                <a:srgbClr val="FFE0E6"/>
              </a:solidFill>
              <a:cs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214245"/>
            <a:ext cx="5281930" cy="4257675"/>
          </a:xfrm>
          <a:custGeom>
            <a:avLst/>
            <a:gdLst>
              <a:gd name="sw" fmla="*/ 1 w 8317"/>
              <a:gd name="sh" fmla="*/ 1 h 6704"/>
              <a:gd name="mins" fmla="min sw sh"/>
              <a:gd name="dsw" fmla="+- 0 sw mins"/>
              <a:gd name="dsh" fmla="+- 0 sh mins"/>
              <a:gd name="p0x0" fmla="*/ 270 w 8317"/>
              <a:gd name="p0y0" fmla="*/ 0 h 6704"/>
              <a:gd name="p0x1" fmla="*/ 8047 w 8317"/>
              <a:gd name="p0y1" fmla="*/ 0 h 6704"/>
              <a:gd name="p0x2" fmla="*/ 8196 w 8317"/>
              <a:gd name="p0y2" fmla="*/ 0 h 6704"/>
              <a:gd name="p0x3" fmla="*/ 8317 w 8317"/>
              <a:gd name="p0y3" fmla="*/ 120 h 6704"/>
              <a:gd name="p0x4" fmla="*/ 8317 w 8317"/>
              <a:gd name="p0y4" fmla="*/ 270 h 6704"/>
              <a:gd name="p0x5" fmla="*/ 8317 w 8317"/>
              <a:gd name="p0y5" fmla="*/ 6434 h 6704"/>
              <a:gd name="p0x6" fmla="*/ 8317 w 8317"/>
              <a:gd name="p0y6" fmla="*/ 6583 h 6704"/>
              <a:gd name="p0x7" fmla="*/ 8196 w 8317"/>
              <a:gd name="p0y7" fmla="*/ 6704 h 6704"/>
              <a:gd name="p0x8" fmla="*/ 8047 w 8317"/>
              <a:gd name="p0y8" fmla="*/ 6704 h 6704"/>
              <a:gd name="p0x9" fmla="*/ 270 w 8317"/>
              <a:gd name="p0y9" fmla="*/ 6704 h 6704"/>
              <a:gd name="p0x10" fmla="*/ 120 w 8317"/>
              <a:gd name="p0y10" fmla="*/ 6704 h 6704"/>
              <a:gd name="p0x11" fmla="*/ 0 w 8317"/>
              <a:gd name="p0y11" fmla="*/ 6583 h 6704"/>
              <a:gd name="p0x12" fmla="*/ 0 w 8317"/>
              <a:gd name="p0y12" fmla="*/ 6434 h 6704"/>
              <a:gd name="p0x13" fmla="*/ 0 w 8317"/>
              <a:gd name="p0y13" fmla="*/ 270 h 6704"/>
              <a:gd name="p0x14" fmla="*/ 0 w 8317"/>
              <a:gd name="p0y14" fmla="*/ 120 h 6704"/>
              <a:gd name="p0x15" fmla="*/ 120 w 8317"/>
              <a:gd name="p0y15" fmla="*/ 0 h 6704"/>
              <a:gd name="p0x16" fmla="*/ 270 w 8317"/>
              <a:gd name="p0y16" fmla="*/ 0 h 67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21961"/>
              </a:schemeClr>
            </a:solidFill>
            <a:prstDash val="solid"/>
          </a:ln>
          <a:effectLst>
            <a:outerShdw blurRad="285750" dist="57150" dir="5399999" algn="ctr" rotWithShape="0">
              <a:srgbClr val="C86E82">
                <a:alpha val="14118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2393633"/>
            <a:ext cx="489108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常见场景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771525" y="2895600"/>
            <a:ext cx="4890770" cy="9525"/>
          </a:xfrm>
          <a:prstGeom prst="rect">
            <a:avLst/>
          </a:prstGeom>
          <a:solidFill>
            <a:schemeClr val="accent1">
              <a:alpha val="1215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3057525"/>
            <a:ext cx="732155" cy="276225"/>
          </a:xfrm>
          <a:custGeom>
            <a:avLst/>
            <a:gdLst>
              <a:gd name="sw" fmla="*/ 1 w 1153"/>
              <a:gd name="sh" fmla="*/ 1 h 435"/>
              <a:gd name="mins" fmla="min sw sh"/>
              <a:gd name="dsw" fmla="+- 0 sw mins"/>
              <a:gd name="dsh" fmla="+- 0 sh mins"/>
              <a:gd name="p0x0" fmla="*/ 217 w 1153"/>
              <a:gd name="p0y0" fmla="*/ 0 h 435"/>
              <a:gd name="p0x1" fmla="*/ 935 w 1153"/>
              <a:gd name="p0y1" fmla="*/ 0 h 435"/>
              <a:gd name="p0x2" fmla="*/ 1055 w 1153"/>
              <a:gd name="p0y2" fmla="*/ 0 h 435"/>
              <a:gd name="p0x3" fmla="*/ 1153 w 1153"/>
              <a:gd name="p0y3" fmla="*/ 97 h 435"/>
              <a:gd name="p0x4" fmla="*/ 1153 w 1153"/>
              <a:gd name="p0y4" fmla="*/ 217 h 435"/>
              <a:gd name="p0x5" fmla="*/ 1153 w 1153"/>
              <a:gd name="p0y5" fmla="*/ 337 h 435"/>
              <a:gd name="p0x6" fmla="*/ 1055 w 1153"/>
              <a:gd name="p0y6" fmla="*/ 435 h 435"/>
              <a:gd name="p0x7" fmla="*/ 935 w 1153"/>
              <a:gd name="p0y7" fmla="*/ 435 h 435"/>
              <a:gd name="p0x8" fmla="*/ 217 w 1153"/>
              <a:gd name="p0y8" fmla="*/ 435 h 435"/>
              <a:gd name="p0x9" fmla="*/ 97 w 1153"/>
              <a:gd name="p0y9" fmla="*/ 435 h 435"/>
              <a:gd name="p0x10" fmla="*/ 0 w 1153"/>
              <a:gd name="p0y10" fmla="*/ 337 h 435"/>
              <a:gd name="p0x11" fmla="*/ 0 w 1153"/>
              <a:gd name="p0y11" fmla="*/ 217 h 435"/>
              <a:gd name="p0x12" fmla="*/ 0 w 1153"/>
              <a:gd name="p0y12" fmla="*/ 97 h 435"/>
              <a:gd name="p0x13" fmla="*/ 97 w 1153"/>
              <a:gd name="p0y13" fmla="*/ 0 h 435"/>
              <a:gd name="p0x14" fmla="*/ 217 w 1153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923925" y="3095625"/>
            <a:ext cx="57975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场景</a:t>
            </a:r>
            <a:r>
              <a:rPr lang="en-US" altLang="zh-CN"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1</a:t>
            </a:r>
            <a:endParaRPr lang="en-US" altLang="zh-CN"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771525" y="3470910"/>
            <a:ext cx="489108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室友习惯不同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771525" y="3721675"/>
            <a:ext cx="489108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容易起摩擦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2"/>
            </p:custDataLst>
          </p:nvPr>
        </p:nvSpPr>
        <p:spPr>
          <a:xfrm>
            <a:off x="771525" y="4072890"/>
            <a:ext cx="4890770" cy="9525"/>
          </a:xfrm>
          <a:prstGeom prst="rect">
            <a:avLst/>
          </a:prstGeom>
          <a:solidFill>
            <a:schemeClr val="accent1">
              <a:alpha val="1215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71525" y="4234815"/>
            <a:ext cx="732155" cy="276225"/>
          </a:xfrm>
          <a:custGeom>
            <a:avLst/>
            <a:gdLst>
              <a:gd name="sw" fmla="*/ 1 w 1153"/>
              <a:gd name="sh" fmla="*/ 1 h 435"/>
              <a:gd name="mins" fmla="min sw sh"/>
              <a:gd name="dsw" fmla="+- 0 sw mins"/>
              <a:gd name="dsh" fmla="+- 0 sh mins"/>
              <a:gd name="p0x0" fmla="*/ 217 w 1153"/>
              <a:gd name="p0y0" fmla="*/ 0 h 435"/>
              <a:gd name="p0x1" fmla="*/ 935 w 1153"/>
              <a:gd name="p0y1" fmla="*/ 0 h 435"/>
              <a:gd name="p0x2" fmla="*/ 1055 w 1153"/>
              <a:gd name="p0y2" fmla="*/ 0 h 435"/>
              <a:gd name="p0x3" fmla="*/ 1153 w 1153"/>
              <a:gd name="p0y3" fmla="*/ 97 h 435"/>
              <a:gd name="p0x4" fmla="*/ 1153 w 1153"/>
              <a:gd name="p0y4" fmla="*/ 217 h 435"/>
              <a:gd name="p0x5" fmla="*/ 1153 w 1153"/>
              <a:gd name="p0y5" fmla="*/ 337 h 435"/>
              <a:gd name="p0x6" fmla="*/ 1055 w 1153"/>
              <a:gd name="p0y6" fmla="*/ 435 h 435"/>
              <a:gd name="p0x7" fmla="*/ 935 w 1153"/>
              <a:gd name="p0y7" fmla="*/ 435 h 435"/>
              <a:gd name="p0x8" fmla="*/ 217 w 1153"/>
              <a:gd name="p0y8" fmla="*/ 435 h 435"/>
              <a:gd name="p0x9" fmla="*/ 97 w 1153"/>
              <a:gd name="p0y9" fmla="*/ 435 h 435"/>
              <a:gd name="p0x10" fmla="*/ 0 w 1153"/>
              <a:gd name="p0y10" fmla="*/ 337 h 435"/>
              <a:gd name="p0x11" fmla="*/ 0 w 1153"/>
              <a:gd name="p0y11" fmla="*/ 217 h 435"/>
              <a:gd name="p0x12" fmla="*/ 0 w 1153"/>
              <a:gd name="p0y12" fmla="*/ 97 h 435"/>
              <a:gd name="p0x13" fmla="*/ 97 w 1153"/>
              <a:gd name="p0y13" fmla="*/ 0 h 435"/>
              <a:gd name="p0x14" fmla="*/ 217 w 1153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923925" y="4273524"/>
            <a:ext cx="57975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场景</a:t>
            </a:r>
            <a:r>
              <a:rPr lang="en-US" altLang="zh-CN"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2</a:t>
            </a:r>
            <a:endParaRPr lang="en-US" altLang="zh-CN"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771525" y="4648810"/>
            <a:ext cx="489108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闹矛盾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771525" y="4899574"/>
            <a:ext cx="489108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拉不下脸和好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20" name="矩形 19"/>
          <p:cNvSpPr/>
          <p:nvPr>
            <p:custDataLst>
              <p:tags r:id="rId17"/>
            </p:custDataLst>
          </p:nvPr>
        </p:nvSpPr>
        <p:spPr>
          <a:xfrm>
            <a:off x="771525" y="5250815"/>
            <a:ext cx="4890770" cy="9525"/>
          </a:xfrm>
          <a:prstGeom prst="rect">
            <a:avLst/>
          </a:prstGeom>
          <a:solidFill>
            <a:schemeClr val="accent1">
              <a:alpha val="1215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71525" y="5412740"/>
            <a:ext cx="732155" cy="276225"/>
          </a:xfrm>
          <a:custGeom>
            <a:avLst/>
            <a:gdLst>
              <a:gd name="sw" fmla="*/ 1 w 1153"/>
              <a:gd name="sh" fmla="*/ 1 h 435"/>
              <a:gd name="mins" fmla="min sw sh"/>
              <a:gd name="dsw" fmla="+- 0 sw mins"/>
              <a:gd name="dsh" fmla="+- 0 sh mins"/>
              <a:gd name="p0x0" fmla="*/ 217 w 1153"/>
              <a:gd name="p0y0" fmla="*/ 0 h 435"/>
              <a:gd name="p0x1" fmla="*/ 935 w 1153"/>
              <a:gd name="p0y1" fmla="*/ 0 h 435"/>
              <a:gd name="p0x2" fmla="*/ 1055 w 1153"/>
              <a:gd name="p0y2" fmla="*/ 0 h 435"/>
              <a:gd name="p0x3" fmla="*/ 1153 w 1153"/>
              <a:gd name="p0y3" fmla="*/ 97 h 435"/>
              <a:gd name="p0x4" fmla="*/ 1153 w 1153"/>
              <a:gd name="p0y4" fmla="*/ 217 h 435"/>
              <a:gd name="p0x5" fmla="*/ 1153 w 1153"/>
              <a:gd name="p0y5" fmla="*/ 337 h 435"/>
              <a:gd name="p0x6" fmla="*/ 1055 w 1153"/>
              <a:gd name="p0y6" fmla="*/ 435 h 435"/>
              <a:gd name="p0x7" fmla="*/ 935 w 1153"/>
              <a:gd name="p0y7" fmla="*/ 435 h 435"/>
              <a:gd name="p0x8" fmla="*/ 217 w 1153"/>
              <a:gd name="p0y8" fmla="*/ 435 h 435"/>
              <a:gd name="p0x9" fmla="*/ 97 w 1153"/>
              <a:gd name="p0y9" fmla="*/ 435 h 435"/>
              <a:gd name="p0x10" fmla="*/ 0 w 1153"/>
              <a:gd name="p0y10" fmla="*/ 337 h 435"/>
              <a:gd name="p0x11" fmla="*/ 0 w 1153"/>
              <a:gd name="p0y11" fmla="*/ 217 h 435"/>
              <a:gd name="p0x12" fmla="*/ 0 w 1153"/>
              <a:gd name="p0y12" fmla="*/ 97 h 435"/>
              <a:gd name="p0x13" fmla="*/ 97 w 1153"/>
              <a:gd name="p0y13" fmla="*/ 0 h 435"/>
              <a:gd name="p0x14" fmla="*/ 217 w 1153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23925" y="5451424"/>
            <a:ext cx="57975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场景</a:t>
            </a:r>
            <a:r>
              <a:rPr lang="en-US" altLang="zh-CN"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3</a:t>
            </a:r>
            <a:endParaRPr lang="en-US" altLang="zh-CN"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771525" y="5826709"/>
            <a:ext cx="489108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想融入集体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771525" y="6077474"/>
            <a:ext cx="489108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不知说什么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6096000" y="2214245"/>
            <a:ext cx="5519420" cy="1336675"/>
          </a:xfrm>
          <a:custGeom>
            <a:avLst/>
            <a:gdLst>
              <a:gd name="sw" fmla="*/ 1 w 8692"/>
              <a:gd name="sh" fmla="*/ 1 h 2104"/>
              <a:gd name="mins" fmla="min sw sh"/>
              <a:gd name="dsw" fmla="+- 0 sw mins"/>
              <a:gd name="dsh" fmla="+- 0 sh mins"/>
              <a:gd name="p0x0" fmla="*/ 270 w 8692"/>
              <a:gd name="p0y0" fmla="*/ 0 h 2104"/>
              <a:gd name="p0x1" fmla="*/ 8422 w 8692"/>
              <a:gd name="p0y1" fmla="*/ 0 h 2104"/>
              <a:gd name="p0x2" fmla="*/ 8571 w 8692"/>
              <a:gd name="p0y2" fmla="*/ 0 h 2104"/>
              <a:gd name="p0x3" fmla="*/ 8692 w 8692"/>
              <a:gd name="p0y3" fmla="*/ 120 h 2104"/>
              <a:gd name="p0x4" fmla="*/ 8692 w 8692"/>
              <a:gd name="p0y4" fmla="*/ 270 h 2104"/>
              <a:gd name="p0x5" fmla="*/ 8692 w 8692"/>
              <a:gd name="p0y5" fmla="*/ 1834 h 2104"/>
              <a:gd name="p0x6" fmla="*/ 8692 w 8692"/>
              <a:gd name="p0y6" fmla="*/ 1984 h 2104"/>
              <a:gd name="p0x7" fmla="*/ 8571 w 8692"/>
              <a:gd name="p0y7" fmla="*/ 2104 h 2104"/>
              <a:gd name="p0x8" fmla="*/ 8422 w 8692"/>
              <a:gd name="p0y8" fmla="*/ 2104 h 2104"/>
              <a:gd name="p0x9" fmla="*/ 270 w 8692"/>
              <a:gd name="p0y9" fmla="*/ 2104 h 2104"/>
              <a:gd name="p0x10" fmla="*/ 120 w 8692"/>
              <a:gd name="p0y10" fmla="*/ 2104 h 2104"/>
              <a:gd name="p0x11" fmla="*/ 0 w 8692"/>
              <a:gd name="p0y11" fmla="*/ 1984 h 2104"/>
              <a:gd name="p0x12" fmla="*/ 0 w 8692"/>
              <a:gd name="p0y12" fmla="*/ 1834 h 2104"/>
              <a:gd name="p0x13" fmla="*/ 0 w 8692"/>
              <a:gd name="p0y13" fmla="*/ 270 h 2104"/>
              <a:gd name="p0x14" fmla="*/ 0 w 8692"/>
              <a:gd name="p0y14" fmla="*/ 120 h 2104"/>
              <a:gd name="p0x15" fmla="*/ 120 w 8692"/>
              <a:gd name="p0y15" fmla="*/ 0 h 2104"/>
              <a:gd name="p0x16" fmla="*/ 270 w 8692"/>
              <a:gd name="p0y16" fmla="*/ 0 h 21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8646160" y="2371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30 w 660"/>
              <a:gd name="p0y0" fmla="*/ 0 h 660"/>
              <a:gd name="p0x1" fmla="*/ 512 w 660"/>
              <a:gd name="p0y1" fmla="*/ 0 h 660"/>
              <a:gd name="p0x2" fmla="*/ 660 w 660"/>
              <a:gd name="p0y2" fmla="*/ 147 h 660"/>
              <a:gd name="p0x3" fmla="*/ 660 w 660"/>
              <a:gd name="p0y3" fmla="*/ 330 h 660"/>
              <a:gd name="p0x4" fmla="*/ 660 w 660"/>
              <a:gd name="p0y4" fmla="*/ 512 h 660"/>
              <a:gd name="p0x5" fmla="*/ 512 w 660"/>
              <a:gd name="p0y5" fmla="*/ 660 h 660"/>
              <a:gd name="p0x6" fmla="*/ 330 w 660"/>
              <a:gd name="p0y6" fmla="*/ 660 h 660"/>
              <a:gd name="p0x7" fmla="*/ 147 w 660"/>
              <a:gd name="p0y7" fmla="*/ 660 h 660"/>
              <a:gd name="p0x8" fmla="*/ 0 w 660"/>
              <a:gd name="p0y8" fmla="*/ 512 h 660"/>
              <a:gd name="p0x9" fmla="*/ 0 w 660"/>
              <a:gd name="p0y9" fmla="*/ 330 h 660"/>
              <a:gd name="p0x10" fmla="*/ 0 w 660"/>
              <a:gd name="p0y10" fmla="*/ 147 h 660"/>
              <a:gd name="p0x11" fmla="*/ 147 w 660"/>
              <a:gd name="p0y11" fmla="*/ 0 h 660"/>
              <a:gd name="p0x12" fmla="*/ 330 w 660"/>
              <a:gd name="p0y12" fmla="*/ 0 h 6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8784431" y="2451735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rgbClr val="FFFFFF"/>
                </a:solidFill>
                <a:cs typeface="+mn-lt"/>
              </a:rPr>
              <a:t>1</a:t>
            </a:r>
            <a:endParaRPr b="1">
              <a:solidFill>
                <a:srgbClr val="FFFFFF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7998543" y="2927985"/>
            <a:ext cx="1714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别人不一样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7998543" y="3252788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不代表他</a:t>
            </a:r>
            <a:r>
              <a:rPr sz="1500" b="1">
                <a:solidFill>
                  <a:schemeClr val="tx2"/>
                </a:solidFill>
                <a:cs typeface="+mn-lt"/>
              </a:rPr>
              <a:t>故意针对你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6096000" y="3674745"/>
            <a:ext cx="5519420" cy="1336675"/>
          </a:xfrm>
          <a:custGeom>
            <a:avLst/>
            <a:gdLst>
              <a:gd name="sw" fmla="*/ 1 w 8692"/>
              <a:gd name="sh" fmla="*/ 1 h 2104"/>
              <a:gd name="mins" fmla="min sw sh"/>
              <a:gd name="dsw" fmla="+- 0 sw mins"/>
              <a:gd name="dsh" fmla="+- 0 sh mins"/>
              <a:gd name="p0x0" fmla="*/ 270 w 8692"/>
              <a:gd name="p0y0" fmla="*/ 0 h 2104"/>
              <a:gd name="p0x1" fmla="*/ 8422 w 8692"/>
              <a:gd name="p0y1" fmla="*/ 0 h 2104"/>
              <a:gd name="p0x2" fmla="*/ 8571 w 8692"/>
              <a:gd name="p0y2" fmla="*/ 0 h 2104"/>
              <a:gd name="p0x3" fmla="*/ 8692 w 8692"/>
              <a:gd name="p0y3" fmla="*/ 120 h 2104"/>
              <a:gd name="p0x4" fmla="*/ 8692 w 8692"/>
              <a:gd name="p0y4" fmla="*/ 270 h 2104"/>
              <a:gd name="p0x5" fmla="*/ 8692 w 8692"/>
              <a:gd name="p0y5" fmla="*/ 1834 h 2104"/>
              <a:gd name="p0x6" fmla="*/ 8692 w 8692"/>
              <a:gd name="p0y6" fmla="*/ 1984 h 2104"/>
              <a:gd name="p0x7" fmla="*/ 8571 w 8692"/>
              <a:gd name="p0y7" fmla="*/ 2104 h 2104"/>
              <a:gd name="p0x8" fmla="*/ 8422 w 8692"/>
              <a:gd name="p0y8" fmla="*/ 2104 h 2104"/>
              <a:gd name="p0x9" fmla="*/ 270 w 8692"/>
              <a:gd name="p0y9" fmla="*/ 2104 h 2104"/>
              <a:gd name="p0x10" fmla="*/ 120 w 8692"/>
              <a:gd name="p0y10" fmla="*/ 2104 h 2104"/>
              <a:gd name="p0x11" fmla="*/ 0 w 8692"/>
              <a:gd name="p0y11" fmla="*/ 1984 h 2104"/>
              <a:gd name="p0x12" fmla="*/ 0 w 8692"/>
              <a:gd name="p0y12" fmla="*/ 1834 h 2104"/>
              <a:gd name="p0x13" fmla="*/ 0 w 8692"/>
              <a:gd name="p0y13" fmla="*/ 270 h 2104"/>
              <a:gd name="p0x14" fmla="*/ 0 w 8692"/>
              <a:gd name="p0y14" fmla="*/ 120 h 2104"/>
              <a:gd name="p0x15" fmla="*/ 120 w 8692"/>
              <a:gd name="p0y15" fmla="*/ 0 h 2104"/>
              <a:gd name="p0x16" fmla="*/ 270 w 8692"/>
              <a:gd name="p0y16" fmla="*/ 0 h 21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8646160" y="38315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30 w 660"/>
              <a:gd name="p0y0" fmla="*/ 0 h 660"/>
              <a:gd name="p0x1" fmla="*/ 512 w 660"/>
              <a:gd name="p0y1" fmla="*/ 0 h 660"/>
              <a:gd name="p0x2" fmla="*/ 660 w 660"/>
              <a:gd name="p0y2" fmla="*/ 147 h 660"/>
              <a:gd name="p0x3" fmla="*/ 660 w 660"/>
              <a:gd name="p0y3" fmla="*/ 330 h 660"/>
              <a:gd name="p0x4" fmla="*/ 660 w 660"/>
              <a:gd name="p0y4" fmla="*/ 512 h 660"/>
              <a:gd name="p0x5" fmla="*/ 512 w 660"/>
              <a:gd name="p0y5" fmla="*/ 660 h 660"/>
              <a:gd name="p0x6" fmla="*/ 330 w 660"/>
              <a:gd name="p0y6" fmla="*/ 660 h 660"/>
              <a:gd name="p0x7" fmla="*/ 147 w 660"/>
              <a:gd name="p0y7" fmla="*/ 660 h 660"/>
              <a:gd name="p0x8" fmla="*/ 0 w 660"/>
              <a:gd name="p0y8" fmla="*/ 512 h 660"/>
              <a:gd name="p0x9" fmla="*/ 0 w 660"/>
              <a:gd name="p0y9" fmla="*/ 330 h 660"/>
              <a:gd name="p0x10" fmla="*/ 0 w 660"/>
              <a:gd name="p0y10" fmla="*/ 147 h 660"/>
              <a:gd name="p0x11" fmla="*/ 147 w 660"/>
              <a:gd name="p0y11" fmla="*/ 0 h 660"/>
              <a:gd name="p0x12" fmla="*/ 330 w 660"/>
              <a:gd name="p0y12" fmla="*/ 0 h 6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8784431" y="3912184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rgbClr val="FFFFFF"/>
                </a:solidFill>
                <a:cs typeface="+mn-lt"/>
              </a:rPr>
              <a:t>2</a:t>
            </a:r>
            <a:endParaRPr b="1">
              <a:solidFill>
                <a:srgbClr val="FFFFFF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8169993" y="4388434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生气先停一下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8169993" y="4713237"/>
            <a:ext cx="137167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冷静了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再开口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6096000" y="5135245"/>
            <a:ext cx="5519420" cy="1336675"/>
          </a:xfrm>
          <a:custGeom>
            <a:avLst/>
            <a:gdLst>
              <a:gd name="sw" fmla="*/ 1 w 8692"/>
              <a:gd name="sh" fmla="*/ 1 h 2105"/>
              <a:gd name="mins" fmla="min sw sh"/>
              <a:gd name="dsw" fmla="+- 0 sw mins"/>
              <a:gd name="dsh" fmla="+- 0 sh mins"/>
              <a:gd name="p0x0" fmla="*/ 270 w 8692"/>
              <a:gd name="p0y0" fmla="*/ 0 h 2105"/>
              <a:gd name="p0x1" fmla="*/ 8422 w 8692"/>
              <a:gd name="p0y1" fmla="*/ 0 h 2105"/>
              <a:gd name="p0x2" fmla="*/ 8571 w 8692"/>
              <a:gd name="p0y2" fmla="*/ 0 h 2105"/>
              <a:gd name="p0x3" fmla="*/ 8692 w 8692"/>
              <a:gd name="p0y3" fmla="*/ 120 h 2105"/>
              <a:gd name="p0x4" fmla="*/ 8692 w 8692"/>
              <a:gd name="p0y4" fmla="*/ 270 h 2105"/>
              <a:gd name="p0x5" fmla="*/ 8692 w 8692"/>
              <a:gd name="p0y5" fmla="*/ 1835 h 2105"/>
              <a:gd name="p0x6" fmla="*/ 8692 w 8692"/>
              <a:gd name="p0y6" fmla="*/ 1984 h 2105"/>
              <a:gd name="p0x7" fmla="*/ 8571 w 8692"/>
              <a:gd name="p0y7" fmla="*/ 2105 h 2105"/>
              <a:gd name="p0x8" fmla="*/ 8422 w 8692"/>
              <a:gd name="p0y8" fmla="*/ 2105 h 2105"/>
              <a:gd name="p0x9" fmla="*/ 270 w 8692"/>
              <a:gd name="p0y9" fmla="*/ 2105 h 2105"/>
              <a:gd name="p0x10" fmla="*/ 120 w 8692"/>
              <a:gd name="p0y10" fmla="*/ 2105 h 2105"/>
              <a:gd name="p0x11" fmla="*/ 0 w 8692"/>
              <a:gd name="p0y11" fmla="*/ 1984 h 2105"/>
              <a:gd name="p0x12" fmla="*/ 0 w 8692"/>
              <a:gd name="p0y12" fmla="*/ 1835 h 2105"/>
              <a:gd name="p0x13" fmla="*/ 0 w 8692"/>
              <a:gd name="p0y13" fmla="*/ 270 h 2105"/>
              <a:gd name="p0x14" fmla="*/ 0 w 8692"/>
              <a:gd name="p0y14" fmla="*/ 120 h 2105"/>
              <a:gd name="p0x15" fmla="*/ 120 w 8692"/>
              <a:gd name="p0y15" fmla="*/ 0 h 2105"/>
              <a:gd name="p0x16" fmla="*/ 270 w 8692"/>
              <a:gd name="p0y16" fmla="*/ 0 h 21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3"/>
            </p:custDataLst>
          </p:nvPr>
        </p:nvSpPr>
        <p:spPr>
          <a:xfrm>
            <a:off x="8646160" y="52920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30 w 660"/>
              <a:gd name="p0y0" fmla="*/ 0 h 660"/>
              <a:gd name="p0x1" fmla="*/ 512 w 660"/>
              <a:gd name="p0y1" fmla="*/ 0 h 660"/>
              <a:gd name="p0x2" fmla="*/ 660 w 660"/>
              <a:gd name="p0y2" fmla="*/ 147 h 660"/>
              <a:gd name="p0x3" fmla="*/ 660 w 660"/>
              <a:gd name="p0y3" fmla="*/ 330 h 660"/>
              <a:gd name="p0x4" fmla="*/ 660 w 660"/>
              <a:gd name="p0y4" fmla="*/ 512 h 660"/>
              <a:gd name="p0x5" fmla="*/ 512 w 660"/>
              <a:gd name="p0y5" fmla="*/ 660 h 660"/>
              <a:gd name="p0x6" fmla="*/ 330 w 660"/>
              <a:gd name="p0y6" fmla="*/ 660 h 660"/>
              <a:gd name="p0x7" fmla="*/ 147 w 660"/>
              <a:gd name="p0y7" fmla="*/ 660 h 660"/>
              <a:gd name="p0x8" fmla="*/ 0 w 660"/>
              <a:gd name="p0y8" fmla="*/ 512 h 660"/>
              <a:gd name="p0x9" fmla="*/ 0 w 660"/>
              <a:gd name="p0y9" fmla="*/ 330 h 660"/>
              <a:gd name="p0x10" fmla="*/ 0 w 660"/>
              <a:gd name="p0y10" fmla="*/ 147 h 660"/>
              <a:gd name="p0x11" fmla="*/ 147 w 660"/>
              <a:gd name="p0y11" fmla="*/ 0 h 660"/>
              <a:gd name="p0x12" fmla="*/ 330 w 660"/>
              <a:gd name="p0y12" fmla="*/ 0 h 6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8784431" y="5372633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rgbClr val="FFFFFF"/>
                </a:solidFill>
                <a:cs typeface="+mn-lt"/>
              </a:rPr>
              <a:t>3</a:t>
            </a:r>
            <a:endParaRPr b="1">
              <a:solidFill>
                <a:srgbClr val="FFFFFF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7734300" y="5848883"/>
            <a:ext cx="2471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一句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刚才我也有不对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"</a:t>
            </a:r>
            <a:endParaRPr lang="en-US" alt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7734300" y="6173686"/>
            <a:ext cx="224306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常常比</a:t>
            </a:r>
            <a:r>
              <a:rPr sz="1500" b="1">
                <a:solidFill>
                  <a:schemeClr val="tx2"/>
                </a:solidFill>
                <a:cs typeface="+mn-lt"/>
              </a:rPr>
              <a:t>沉默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管用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不想上课只想刷手机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5A68"/>
                </a:solidFill>
                <a:cs typeface="+mn-lt"/>
              </a:rPr>
              <a:t>刷手机一时爽，刷完更空虚，很多人都有同感。</a:t>
            </a:r>
            <a:endParaRPr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71500" y="1420120"/>
            <a:ext cx="990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当现实里有压力、不开心，躲进手机看视频、打游戏，会觉得很放松。</a:t>
            </a:r>
            <a:r>
              <a:rPr sz="1500" b="1">
                <a:solidFill>
                  <a:schemeClr val="accent1"/>
                </a:solidFill>
                <a:cs typeface="+mn-lt"/>
              </a:rPr>
              <a:t>但越躲越不想面对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，学习和心情都会更乱。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4"/>
            </p:custDataLst>
          </p:nvPr>
        </p:nvSpPr>
        <p:spPr>
          <a:xfrm>
            <a:off x="571500" y="5654040"/>
            <a:ext cx="11049000" cy="822960"/>
          </a:xfrm>
          <a:custGeom>
            <a:avLst/>
            <a:gdLst>
              <a:gd name="sw" fmla="*/ 1 w 17400"/>
              <a:gd name="sh" fmla="*/ 1 h 1295"/>
              <a:gd name="mins" fmla="min sw sh"/>
              <a:gd name="dsw" fmla="+- 0 sw mins"/>
              <a:gd name="dsh" fmla="+- 0 sh mins"/>
              <a:gd name="p0x0" fmla="*/ 270 w 17400"/>
              <a:gd name="p0y0" fmla="*/ 0 h 1295"/>
              <a:gd name="p0x1" fmla="*/ 17130 w 17400"/>
              <a:gd name="p0y1" fmla="*/ 0 h 1295"/>
              <a:gd name="p0x2" fmla="*/ 17279 w 17400"/>
              <a:gd name="p0y2" fmla="*/ 0 h 1295"/>
              <a:gd name="p0x3" fmla="*/ 17400 w 17400"/>
              <a:gd name="p0y3" fmla="*/ 120 h 1295"/>
              <a:gd name="p0x4" fmla="*/ 17400 w 17400"/>
              <a:gd name="p0y4" fmla="*/ 270 h 1295"/>
              <a:gd name="p0x5" fmla="*/ 17400 w 17400"/>
              <a:gd name="p0y5" fmla="*/ 1025 h 1295"/>
              <a:gd name="p0x6" fmla="*/ 17400 w 17400"/>
              <a:gd name="p0y6" fmla="*/ 1175 h 1295"/>
              <a:gd name="p0x7" fmla="*/ 17279 w 17400"/>
              <a:gd name="p0y7" fmla="*/ 1295 h 1295"/>
              <a:gd name="p0x8" fmla="*/ 17130 w 17400"/>
              <a:gd name="p0y8" fmla="*/ 1295 h 1295"/>
              <a:gd name="p0x9" fmla="*/ 270 w 17400"/>
              <a:gd name="p0y9" fmla="*/ 1295 h 1295"/>
              <a:gd name="p0x10" fmla="*/ 120 w 17400"/>
              <a:gd name="p0y10" fmla="*/ 1295 h 1295"/>
              <a:gd name="p0x11" fmla="*/ 0 w 17400"/>
              <a:gd name="p0y11" fmla="*/ 1175 h 1295"/>
              <a:gd name="p0x12" fmla="*/ 0 w 17400"/>
              <a:gd name="p0y12" fmla="*/ 1025 h 1295"/>
              <a:gd name="p0x13" fmla="*/ 0 w 17400"/>
              <a:gd name="p0y13" fmla="*/ 270 h 1295"/>
              <a:gd name="p0x14" fmla="*/ 0 w 17400"/>
              <a:gd name="p0y14" fmla="*/ 120 h 1295"/>
              <a:gd name="p0x15" fmla="*/ 120 w 17400"/>
              <a:gd name="p0y15" fmla="*/ 0 h 1295"/>
              <a:gd name="p0x16" fmla="*/ 270 w 17400"/>
              <a:gd name="p0y16" fmla="*/ 0 h 12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5"/>
            </p:custDataLst>
          </p:nvPr>
        </p:nvSpPr>
        <p:spPr>
          <a:xfrm>
            <a:off x="723900" y="5752167"/>
            <a:ext cx="10744200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lang="zh-CN" altLang="en-US"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不是让你戒掉手机，是别让手机</a:t>
            </a:r>
            <a:r>
              <a:rPr lang="en-US" altLang="zh-CN"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 </a:t>
            </a:r>
            <a:r>
              <a:rPr b="1" i="1">
                <a:solidFill>
                  <a:schemeClr val="accent1"/>
                </a:solidFill>
                <a:cs typeface="+mn-lt"/>
              </a:rPr>
              <a:t>反过来控制你</a:t>
            </a:r>
            <a:r>
              <a:rPr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。</a:t>
            </a:r>
            <a:endParaRPr i="1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575945" y="1958975"/>
            <a:ext cx="11039475" cy="1109980"/>
          </a:xfrm>
          <a:custGeom>
            <a:avLst/>
            <a:gdLst>
              <a:gd name="sw" fmla="*/ 1 w 17385"/>
              <a:gd name="sh" fmla="*/ 1 h 1748"/>
              <a:gd name="mins" fmla="min sw sh"/>
              <a:gd name="dsw" fmla="+- 0 sw mins"/>
              <a:gd name="dsh" fmla="+- 0 sh mins"/>
              <a:gd name="p0x0" fmla="*/ 390 w 17385"/>
              <a:gd name="p0y0" fmla="*/ 0 h 1748"/>
              <a:gd name="p0x1" fmla="*/ 17115 w 17385"/>
              <a:gd name="p0y1" fmla="*/ 0 h 1748"/>
              <a:gd name="p0x2" fmla="*/ 17264 w 17385"/>
              <a:gd name="p0y2" fmla="*/ 0 h 1748"/>
              <a:gd name="p0x3" fmla="*/ 17385 w 17385"/>
              <a:gd name="p0y3" fmla="*/ 120 h 1748"/>
              <a:gd name="p0x4" fmla="*/ 17385 w 17385"/>
              <a:gd name="p0y4" fmla="*/ 270 h 1748"/>
              <a:gd name="p0x5" fmla="*/ 17385 w 17385"/>
              <a:gd name="p0y5" fmla="*/ 1358 h 1748"/>
              <a:gd name="p0x6" fmla="*/ 17385 w 17385"/>
              <a:gd name="p0y6" fmla="*/ 1573 h 1748"/>
              <a:gd name="p0x7" fmla="*/ 17210 w 17385"/>
              <a:gd name="p0y7" fmla="*/ 1748 h 1748"/>
              <a:gd name="p0x8" fmla="*/ 16995 w 17385"/>
              <a:gd name="p0y8" fmla="*/ 1748 h 1748"/>
              <a:gd name="p0x9" fmla="*/ 270 w 17385"/>
              <a:gd name="p0y9" fmla="*/ 1748 h 1748"/>
              <a:gd name="p0x10" fmla="*/ 120 w 17385"/>
              <a:gd name="p0y10" fmla="*/ 1748 h 1748"/>
              <a:gd name="p0x11" fmla="*/ 0 w 17385"/>
              <a:gd name="p0y11" fmla="*/ 1627 h 1748"/>
              <a:gd name="p0x12" fmla="*/ 0 w 17385"/>
              <a:gd name="p0y12" fmla="*/ 1478 h 1748"/>
              <a:gd name="p0x13" fmla="*/ 0 w 17385"/>
              <a:gd name="p0y13" fmla="*/ 390 h 1748"/>
              <a:gd name="p0x14" fmla="*/ 0 w 17385"/>
              <a:gd name="p0y14" fmla="*/ 174 h 1748"/>
              <a:gd name="p0x15" fmla="*/ 174 w 17385"/>
              <a:gd name="p0y15" fmla="*/ 0 h 1748"/>
              <a:gd name="p0x16" fmla="*/ 390 w 17385"/>
              <a:gd name="p0y16" fmla="*/ 0 h 17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2">
                  <a:lumMod val="61557"/>
                  <a:lumOff val="38443"/>
                </a:schemeClr>
              </a:gs>
            </a:gsLst>
            <a:lin ang="3300000"/>
          </a:gradFill>
          <a:ln w="9525" cmpd="sng">
            <a:solidFill>
              <a:schemeClr val="accent1">
                <a:alpha val="7843"/>
              </a:schemeClr>
            </a:solidFill>
            <a:prstDash val="solid"/>
          </a:ln>
          <a:effectLst>
            <a:outerShdw blurRad="228600" dist="38100" dir="5399999" algn="ctr" rotWithShape="0">
              <a:srgbClr val="C86E8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771525" y="21539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70 w 660"/>
              <a:gd name="p0y0" fmla="*/ 0 h 660"/>
              <a:gd name="p0x1" fmla="*/ 390 w 660"/>
              <a:gd name="p0y1" fmla="*/ 0 h 660"/>
              <a:gd name="p0x2" fmla="*/ 539 w 660"/>
              <a:gd name="p0y2" fmla="*/ 0 h 660"/>
              <a:gd name="p0x3" fmla="*/ 660 w 660"/>
              <a:gd name="p0y3" fmla="*/ 120 h 660"/>
              <a:gd name="p0x4" fmla="*/ 660 w 660"/>
              <a:gd name="p0y4" fmla="*/ 270 h 660"/>
              <a:gd name="p0x5" fmla="*/ 660 w 660"/>
              <a:gd name="p0y5" fmla="*/ 390 h 660"/>
              <a:gd name="p0x6" fmla="*/ 660 w 660"/>
              <a:gd name="p0y6" fmla="*/ 539 h 660"/>
              <a:gd name="p0x7" fmla="*/ 539 w 660"/>
              <a:gd name="p0y7" fmla="*/ 660 h 660"/>
              <a:gd name="p0x8" fmla="*/ 390 w 660"/>
              <a:gd name="p0y8" fmla="*/ 660 h 660"/>
              <a:gd name="p0x9" fmla="*/ 270 w 660"/>
              <a:gd name="p0y9" fmla="*/ 660 h 660"/>
              <a:gd name="p0x10" fmla="*/ 120 w 660"/>
              <a:gd name="p0y10" fmla="*/ 660 h 660"/>
              <a:gd name="p0x11" fmla="*/ 0 w 660"/>
              <a:gd name="p0y11" fmla="*/ 539 h 660"/>
              <a:gd name="p0x12" fmla="*/ 0 w 660"/>
              <a:gd name="p0y12" fmla="*/ 390 h 660"/>
              <a:gd name="p0x13" fmla="*/ 0 w 660"/>
              <a:gd name="p0y13" fmla="*/ 270 h 660"/>
              <a:gd name="p0x14" fmla="*/ 0 w 660"/>
              <a:gd name="p0y14" fmla="*/ 120 h 660"/>
              <a:gd name="p0x15" fmla="*/ 120 w 660"/>
              <a:gd name="p0y15" fmla="*/ 0 h 660"/>
              <a:gd name="p0x16" fmla="*/ 27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738" t="-10152" r="-2738" b="-10152"/>
          <a:stretch>
            <a:fillRect/>
          </a:stretch>
        </p:blipFill>
        <p:spPr>
          <a:xfrm>
            <a:off x="840105" y="2235200"/>
            <a:ext cx="281305" cy="2520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304925" y="2139201"/>
            <a:ext cx="459581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为什么会这样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1304925" y="2464003"/>
            <a:ext cx="4572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现实有压力、不开心时，躲进手机看视频、打游戏，</a:t>
            </a:r>
            <a:r>
              <a:rPr sz="1500" b="1">
                <a:solidFill>
                  <a:schemeClr val="tx2"/>
                </a:solidFill>
                <a:cs typeface="+mn-lt"/>
              </a:rPr>
              <a:t>觉得放松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13"/>
            </p:custDataLst>
          </p:nvPr>
        </p:nvSpPr>
        <p:spPr>
          <a:xfrm>
            <a:off x="6090920" y="1963516"/>
            <a:ext cx="9525" cy="110089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5" h="1734">
                <a:moveTo>
                  <a:pt x="0" y="0"/>
                </a:moveTo>
                <a:lnTo>
                  <a:pt x="15" y="0"/>
                </a:lnTo>
                <a:lnTo>
                  <a:pt x="15" y="1734"/>
                </a:lnTo>
                <a:lnTo>
                  <a:pt x="0" y="173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6290945" y="21539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70 w 660"/>
              <a:gd name="p0y0" fmla="*/ 0 h 660"/>
              <a:gd name="p0x1" fmla="*/ 390 w 660"/>
              <a:gd name="p0y1" fmla="*/ 0 h 660"/>
              <a:gd name="p0x2" fmla="*/ 539 w 660"/>
              <a:gd name="p0y2" fmla="*/ 0 h 660"/>
              <a:gd name="p0x3" fmla="*/ 660 w 660"/>
              <a:gd name="p0y3" fmla="*/ 120 h 660"/>
              <a:gd name="p0x4" fmla="*/ 660 w 660"/>
              <a:gd name="p0y4" fmla="*/ 270 h 660"/>
              <a:gd name="p0x5" fmla="*/ 660 w 660"/>
              <a:gd name="p0y5" fmla="*/ 390 h 660"/>
              <a:gd name="p0x6" fmla="*/ 660 w 660"/>
              <a:gd name="p0y6" fmla="*/ 539 h 660"/>
              <a:gd name="p0x7" fmla="*/ 539 w 660"/>
              <a:gd name="p0y7" fmla="*/ 660 h 660"/>
              <a:gd name="p0x8" fmla="*/ 390 w 660"/>
              <a:gd name="p0y8" fmla="*/ 660 h 660"/>
              <a:gd name="p0x9" fmla="*/ 270 w 660"/>
              <a:gd name="p0y9" fmla="*/ 660 h 660"/>
              <a:gd name="p0x10" fmla="*/ 120 w 660"/>
              <a:gd name="p0y10" fmla="*/ 660 h 660"/>
              <a:gd name="p0x11" fmla="*/ 0 w 660"/>
              <a:gd name="p0y11" fmla="*/ 539 h 660"/>
              <a:gd name="p0x12" fmla="*/ 0 w 660"/>
              <a:gd name="p0y12" fmla="*/ 390 h 660"/>
              <a:gd name="p0x13" fmla="*/ 0 w 660"/>
              <a:gd name="p0y13" fmla="*/ 270 h 660"/>
              <a:gd name="p0x14" fmla="*/ 0 w 660"/>
              <a:gd name="p0y14" fmla="*/ 120 h 660"/>
              <a:gd name="p0x15" fmla="*/ 120 w 660"/>
              <a:gd name="p0y15" fmla="*/ 0 h 660"/>
              <a:gd name="p0x16" fmla="*/ 27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619" t="-10152" r="-2619" b="-10152"/>
          <a:stretch>
            <a:fillRect/>
          </a:stretch>
        </p:blipFill>
        <p:spPr>
          <a:xfrm>
            <a:off x="6360160" y="2235200"/>
            <a:ext cx="280670" cy="2520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6824663" y="2139201"/>
            <a:ext cx="3238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不面对的结果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6824663" y="2464003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越躲越不想面对，</a:t>
            </a:r>
            <a:r>
              <a:rPr sz="1500" b="1">
                <a:solidFill>
                  <a:schemeClr val="tx2"/>
                </a:solidFill>
                <a:cs typeface="+mn-lt"/>
              </a:rPr>
              <a:t>学习和心情都会更乱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575945" y="3268980"/>
            <a:ext cx="11039475" cy="2151380"/>
          </a:xfrm>
          <a:custGeom>
            <a:avLst/>
            <a:gdLst>
              <a:gd name="sw" fmla="*/ 1 w 17385"/>
              <a:gd name="sh" fmla="*/ 1 h 3388"/>
              <a:gd name="mins" fmla="min sw sh"/>
              <a:gd name="dsw" fmla="+- 0 sw mins"/>
              <a:gd name="dsh" fmla="+- 0 sh mins"/>
              <a:gd name="p0x0" fmla="*/ 390 w 17385"/>
              <a:gd name="p0y0" fmla="*/ 0 h 3388"/>
              <a:gd name="p0x1" fmla="*/ 17115 w 17385"/>
              <a:gd name="p0y1" fmla="*/ 0 h 3388"/>
              <a:gd name="p0x2" fmla="*/ 17264 w 17385"/>
              <a:gd name="p0y2" fmla="*/ 0 h 3388"/>
              <a:gd name="p0x3" fmla="*/ 17385 w 17385"/>
              <a:gd name="p0y3" fmla="*/ 120 h 3388"/>
              <a:gd name="p0x4" fmla="*/ 17385 w 17385"/>
              <a:gd name="p0y4" fmla="*/ 270 h 3388"/>
              <a:gd name="p0x5" fmla="*/ 17385 w 17385"/>
              <a:gd name="p0y5" fmla="*/ 2998 h 3388"/>
              <a:gd name="p0x6" fmla="*/ 17385 w 17385"/>
              <a:gd name="p0y6" fmla="*/ 3213 h 3388"/>
              <a:gd name="p0x7" fmla="*/ 17210 w 17385"/>
              <a:gd name="p0y7" fmla="*/ 3388 h 3388"/>
              <a:gd name="p0x8" fmla="*/ 16995 w 17385"/>
              <a:gd name="p0y8" fmla="*/ 3388 h 3388"/>
              <a:gd name="p0x9" fmla="*/ 270 w 17385"/>
              <a:gd name="p0y9" fmla="*/ 3388 h 3388"/>
              <a:gd name="p0x10" fmla="*/ 120 w 17385"/>
              <a:gd name="p0y10" fmla="*/ 3388 h 3388"/>
              <a:gd name="p0x11" fmla="*/ 0 w 17385"/>
              <a:gd name="p0y11" fmla="*/ 3267 h 3388"/>
              <a:gd name="p0x12" fmla="*/ 0 w 17385"/>
              <a:gd name="p0y12" fmla="*/ 3118 h 3388"/>
              <a:gd name="p0x13" fmla="*/ 0 w 17385"/>
              <a:gd name="p0y13" fmla="*/ 390 h 3388"/>
              <a:gd name="p0x14" fmla="*/ 0 w 17385"/>
              <a:gd name="p0y14" fmla="*/ 174 h 3388"/>
              <a:gd name="p0x15" fmla="*/ 174 w 17385"/>
              <a:gd name="p0y15" fmla="*/ 0 h 3388"/>
              <a:gd name="p0x16" fmla="*/ 390 w 17385"/>
              <a:gd name="p0y16" fmla="*/ 0 h 33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2">
                  <a:lumMod val="61557"/>
                  <a:lumOff val="38443"/>
                </a:schemeClr>
              </a:gs>
            </a:gsLst>
            <a:lin ang="3300000"/>
          </a:gradFill>
          <a:ln w="9525" cmpd="sng">
            <a:solidFill>
              <a:schemeClr val="accent1">
                <a:alpha val="7843"/>
              </a:schemeClr>
            </a:solidFill>
            <a:prstDash val="solid"/>
          </a:ln>
          <a:effectLst>
            <a:outerShdw blurRad="228600" dist="38100" dir="5399999" algn="ctr" rotWithShape="0">
              <a:srgbClr val="C86E8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771525" y="3448383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三个小步调整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21" name="矩形 20"/>
          <p:cNvSpPr/>
          <p:nvPr>
            <p:custDataLst>
              <p:tags r:id="rId22"/>
            </p:custDataLst>
          </p:nvPr>
        </p:nvSpPr>
        <p:spPr>
          <a:xfrm>
            <a:off x="771525" y="3912235"/>
            <a:ext cx="10648950" cy="9525"/>
          </a:xfrm>
          <a:prstGeom prst="rect">
            <a:avLst/>
          </a:prstGeom>
          <a:solidFill>
            <a:schemeClr val="accent1">
              <a:alpha val="1215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3"/>
            </p:custDataLst>
          </p:nvPr>
        </p:nvSpPr>
        <p:spPr>
          <a:xfrm>
            <a:off x="775970" y="4040505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1011 w 1095"/>
              <a:gd name="p0y2" fmla="*/ 0 h 375"/>
              <a:gd name="p0x3" fmla="*/ 1095 w 1095"/>
              <a:gd name="p0y3" fmla="*/ 83 h 375"/>
              <a:gd name="p0x4" fmla="*/ 1095 w 1095"/>
              <a:gd name="p0y4" fmla="*/ 187 h 375"/>
              <a:gd name="p0x5" fmla="*/ 1095 w 1095"/>
              <a:gd name="p0y5" fmla="*/ 291 h 375"/>
              <a:gd name="p0x6" fmla="*/ 1011 w 1095"/>
              <a:gd name="p0y6" fmla="*/ 375 h 375"/>
              <a:gd name="p0x7" fmla="*/ 907 w 1095"/>
              <a:gd name="p0y7" fmla="*/ 375 h 375"/>
              <a:gd name="p0x8" fmla="*/ 187 w 1095"/>
              <a:gd name="p0y8" fmla="*/ 375 h 375"/>
              <a:gd name="p0x9" fmla="*/ 83 w 1095"/>
              <a:gd name="p0y9" fmla="*/ 375 h 375"/>
              <a:gd name="p0x10" fmla="*/ 0 w 1095"/>
              <a:gd name="p0y10" fmla="*/ 291 h 375"/>
              <a:gd name="p0x11" fmla="*/ 0 w 1095"/>
              <a:gd name="p0y11" fmla="*/ 187 h 375"/>
              <a:gd name="p0x12" fmla="*/ 0 w 1095"/>
              <a:gd name="p0y12" fmla="*/ 83 h 375"/>
              <a:gd name="p0x13" fmla="*/ 83 w 1095"/>
              <a:gd name="p0y13" fmla="*/ 0 h 375"/>
              <a:gd name="p0x14" fmla="*/ 187 w 10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lumMod val="18681"/>
                <a:lumOff val="813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895350" y="4075128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2E3E"/>
                </a:solidFill>
                <a:cs typeface="+mn-lt"/>
              </a:rPr>
              <a:t>设时间</a:t>
            </a:r>
            <a:endParaRPr sz="1200">
              <a:solidFill>
                <a:srgbClr val="7A2E3E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771525" y="4307538"/>
            <a:ext cx="342267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给刷手机设个时间，用</a:t>
            </a:r>
            <a:r>
              <a:rPr sz="1500" b="1">
                <a:solidFill>
                  <a:schemeClr val="tx2"/>
                </a:solidFill>
                <a:cs typeface="+mn-lt"/>
              </a:rPr>
              <a:t>闹钟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提醒自己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4389120" y="404050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lumMod val="18681"/>
                <a:lumOff val="813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4508526" y="407512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2E3E"/>
                </a:solidFill>
                <a:cs typeface="+mn-lt"/>
              </a:rPr>
              <a:t>留半小时</a:t>
            </a:r>
            <a:endParaRPr sz="1200">
              <a:solidFill>
                <a:srgbClr val="7A2E3E"/>
              </a:solidFill>
              <a:cs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4384701" y="4307538"/>
            <a:ext cx="3238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每天留半小时做「现实里的事」，如</a:t>
            </a:r>
            <a:r>
              <a:rPr sz="1500" b="1">
                <a:solidFill>
                  <a:schemeClr val="tx2"/>
                </a:solidFill>
                <a:cs typeface="+mn-lt"/>
              </a:rPr>
              <a:t>打球、散步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9"/>
            </p:custDataLst>
          </p:nvPr>
        </p:nvSpPr>
        <p:spPr>
          <a:xfrm>
            <a:off x="8002270" y="404050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lumMod val="18681"/>
                <a:lumOff val="813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8121701" y="407512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2E3E"/>
                </a:solidFill>
                <a:cs typeface="+mn-lt"/>
              </a:rPr>
              <a:t>睡前放远</a:t>
            </a:r>
            <a:endParaRPr sz="1200">
              <a:solidFill>
                <a:srgbClr val="7A2E3E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7997876" y="4307538"/>
            <a:ext cx="34226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睡前把手机</a:t>
            </a:r>
            <a:r>
              <a:rPr sz="1500" b="1">
                <a:solidFill>
                  <a:schemeClr val="tx2"/>
                </a:solidFill>
                <a:cs typeface="+mn-lt"/>
              </a:rPr>
              <a:t>放远一点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，别让屏幕陪你过夜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深呼吸是最快的</a:t>
            </a:r>
            <a:r>
              <a:rPr lang="en-US" altLang="zh-CN"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"</a:t>
            </a:r>
            <a:r>
              <a:rPr lang="zh-CN" altLang="en-US"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灭火器</a:t>
            </a:r>
            <a:r>
              <a:rPr lang="en-US" altLang="zh-CN"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"</a:t>
            </a:r>
            <a:endParaRPr lang="en-US" altLang="zh-CN"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5A68"/>
                </a:solidFill>
                <a:cs typeface="+mn-lt"/>
              </a:rPr>
              <a:t>气上头的时候，讲道理没用，先让身体刹车。</a:t>
            </a:r>
            <a:endParaRPr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270 w 17400"/>
              <a:gd name="p0y0" fmla="*/ 0 h 810"/>
              <a:gd name="p0x1" fmla="*/ 17130 w 17400"/>
              <a:gd name="p0y1" fmla="*/ 0 h 810"/>
              <a:gd name="p0x2" fmla="*/ 17279 w 17400"/>
              <a:gd name="p0y2" fmla="*/ 0 h 810"/>
              <a:gd name="p0x3" fmla="*/ 17400 w 17400"/>
              <a:gd name="p0y3" fmla="*/ 120 h 810"/>
              <a:gd name="p0x4" fmla="*/ 17400 w 17400"/>
              <a:gd name="p0y4" fmla="*/ 270 h 810"/>
              <a:gd name="p0x5" fmla="*/ 17400 w 17400"/>
              <a:gd name="p0y5" fmla="*/ 540 h 810"/>
              <a:gd name="p0x6" fmla="*/ 17400 w 17400"/>
              <a:gd name="p0y6" fmla="*/ 689 h 810"/>
              <a:gd name="p0x7" fmla="*/ 17279 w 17400"/>
              <a:gd name="p0y7" fmla="*/ 810 h 810"/>
              <a:gd name="p0x8" fmla="*/ 17130 w 17400"/>
              <a:gd name="p0y8" fmla="*/ 810 h 810"/>
              <a:gd name="p0x9" fmla="*/ 270 w 17400"/>
              <a:gd name="p0y9" fmla="*/ 810 h 810"/>
              <a:gd name="p0x10" fmla="*/ 120 w 17400"/>
              <a:gd name="p0y10" fmla="*/ 810 h 810"/>
              <a:gd name="p0x11" fmla="*/ 0 w 17400"/>
              <a:gd name="p0y11" fmla="*/ 689 h 810"/>
              <a:gd name="p0x12" fmla="*/ 0 w 17400"/>
              <a:gd name="p0y12" fmla="*/ 540 h 810"/>
              <a:gd name="p0x13" fmla="*/ 0 w 17400"/>
              <a:gd name="p0y13" fmla="*/ 270 h 810"/>
              <a:gd name="p0x14" fmla="*/ 0 w 17400"/>
              <a:gd name="p0y14" fmla="*/ 120 h 810"/>
              <a:gd name="p0x15" fmla="*/ 120 w 17400"/>
              <a:gd name="p0y15" fmla="*/ 0 h 810"/>
              <a:gd name="p0x16" fmla="*/ 27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28600" dist="38100" dir="5399999" algn="ctr" rotWithShape="0">
              <a:srgbClr val="C86E8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546860"/>
            <a:ext cx="52579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cs typeface="+mn-lt"/>
              </a:rPr>
              <a:t>情绪一激动，先做几次慢呼吸，让身体快速</a:t>
            </a:r>
            <a:r>
              <a:rPr b="1">
                <a:solidFill>
                  <a:srgbClr val="FFE0E6"/>
                </a:solidFill>
                <a:cs typeface="+mn-lt"/>
              </a:rPr>
              <a:t>平静</a:t>
            </a:r>
            <a:endParaRPr b="1">
              <a:solidFill>
                <a:srgbClr val="FFE0E6"/>
              </a:solidFill>
              <a:cs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545080"/>
            <a:ext cx="11039475" cy="3926840"/>
          </a:xfrm>
          <a:custGeom>
            <a:avLst/>
            <a:gdLst>
              <a:gd name="sw" fmla="*/ 1 w 17385"/>
              <a:gd name="sh" fmla="*/ 1 h 6184"/>
              <a:gd name="mins" fmla="min sw sh"/>
              <a:gd name="dsw" fmla="+- 0 sw mins"/>
              <a:gd name="dsh" fmla="+- 0 sh mins"/>
              <a:gd name="p0x0" fmla="*/ 270 w 17385"/>
              <a:gd name="p0y0" fmla="*/ 0 h 6184"/>
              <a:gd name="p0x1" fmla="*/ 17115 w 17385"/>
              <a:gd name="p0y1" fmla="*/ 0 h 6184"/>
              <a:gd name="p0x2" fmla="*/ 17264 w 17385"/>
              <a:gd name="p0y2" fmla="*/ 0 h 6184"/>
              <a:gd name="p0x3" fmla="*/ 17385 w 17385"/>
              <a:gd name="p0y3" fmla="*/ 120 h 6184"/>
              <a:gd name="p0x4" fmla="*/ 17385 w 17385"/>
              <a:gd name="p0y4" fmla="*/ 270 h 6184"/>
              <a:gd name="p0x5" fmla="*/ 17385 w 17385"/>
              <a:gd name="p0y5" fmla="*/ 5914 h 6184"/>
              <a:gd name="p0x6" fmla="*/ 17385 w 17385"/>
              <a:gd name="p0y6" fmla="*/ 6063 h 6184"/>
              <a:gd name="p0x7" fmla="*/ 17264 w 17385"/>
              <a:gd name="p0y7" fmla="*/ 6184 h 6184"/>
              <a:gd name="p0x8" fmla="*/ 17115 w 17385"/>
              <a:gd name="p0y8" fmla="*/ 6184 h 6184"/>
              <a:gd name="p0x9" fmla="*/ 270 w 17385"/>
              <a:gd name="p0y9" fmla="*/ 6184 h 6184"/>
              <a:gd name="p0x10" fmla="*/ 120 w 17385"/>
              <a:gd name="p0y10" fmla="*/ 6184 h 6184"/>
              <a:gd name="p0x11" fmla="*/ 0 w 17385"/>
              <a:gd name="p0y11" fmla="*/ 6063 h 6184"/>
              <a:gd name="p0x12" fmla="*/ 0 w 17385"/>
              <a:gd name="p0y12" fmla="*/ 5914 h 6184"/>
              <a:gd name="p0x13" fmla="*/ 0 w 17385"/>
              <a:gd name="p0y13" fmla="*/ 270 h 6184"/>
              <a:gd name="p0x14" fmla="*/ 0 w 17385"/>
              <a:gd name="p0y14" fmla="*/ 120 h 6184"/>
              <a:gd name="p0x15" fmla="*/ 120 w 17385"/>
              <a:gd name="p0y15" fmla="*/ 0 h 6184"/>
              <a:gd name="p0x16" fmla="*/ 270 w 17385"/>
              <a:gd name="p0y16" fmla="*/ 0 h 618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21961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2724331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5C3A4A"/>
                </a:solidFill>
                <a:cs typeface="+mn-lt"/>
              </a:rPr>
              <a:t>4-7-8 </a:t>
            </a:r>
            <a:r>
              <a:rPr lang="zh-CN" sz="2100" b="1" spc="42">
                <a:solidFill>
                  <a:srgbClr val="5C3A4A"/>
                </a:solidFill>
                <a:cs typeface="+mn-lt"/>
              </a:rPr>
              <a:t>呼吸法</a:t>
            </a:r>
            <a:endParaRPr lang="zh-CN"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3225800"/>
            <a:ext cx="2576195" cy="2624455"/>
          </a:xfrm>
          <a:custGeom>
            <a:avLst/>
            <a:gdLst>
              <a:gd name="sw" fmla="*/ 1 w 4057"/>
              <a:gd name="sh" fmla="*/ 1 h 4132"/>
              <a:gd name="mins" fmla="min sw sh"/>
              <a:gd name="dsw" fmla="+- 0 sw mins"/>
              <a:gd name="dsh" fmla="+- 0 sh mins"/>
              <a:gd name="p0x0" fmla="*/ 270 w 4057"/>
              <a:gd name="p0y0" fmla="*/ 0 h 4132"/>
              <a:gd name="p0x1" fmla="*/ 3787 w 4057"/>
              <a:gd name="p0y1" fmla="*/ 0 h 4132"/>
              <a:gd name="p0x2" fmla="*/ 3936 w 4057"/>
              <a:gd name="p0y2" fmla="*/ 0 h 4132"/>
              <a:gd name="p0x3" fmla="*/ 4057 w 4057"/>
              <a:gd name="p0y3" fmla="*/ 120 h 4132"/>
              <a:gd name="p0x4" fmla="*/ 4057 w 4057"/>
              <a:gd name="p0y4" fmla="*/ 270 h 4132"/>
              <a:gd name="p0x5" fmla="*/ 4057 w 4057"/>
              <a:gd name="p0y5" fmla="*/ 3862 h 4132"/>
              <a:gd name="p0x6" fmla="*/ 4057 w 4057"/>
              <a:gd name="p0y6" fmla="*/ 4011 h 4132"/>
              <a:gd name="p0x7" fmla="*/ 3936 w 4057"/>
              <a:gd name="p0y7" fmla="*/ 4132 h 4132"/>
              <a:gd name="p0x8" fmla="*/ 3787 w 4057"/>
              <a:gd name="p0y8" fmla="*/ 4132 h 4132"/>
              <a:gd name="p0x9" fmla="*/ 270 w 4057"/>
              <a:gd name="p0y9" fmla="*/ 4132 h 4132"/>
              <a:gd name="p0x10" fmla="*/ 120 w 4057"/>
              <a:gd name="p0y10" fmla="*/ 4132 h 4132"/>
              <a:gd name="p0x11" fmla="*/ 0 w 4057"/>
              <a:gd name="p0y11" fmla="*/ 4011 h 4132"/>
              <a:gd name="p0x12" fmla="*/ 0 w 4057"/>
              <a:gd name="p0y12" fmla="*/ 3862 h 4132"/>
              <a:gd name="p0x13" fmla="*/ 0 w 4057"/>
              <a:gd name="p0y13" fmla="*/ 270 h 4132"/>
              <a:gd name="p0x14" fmla="*/ 0 w 4057"/>
              <a:gd name="p0y14" fmla="*/ 120 h 4132"/>
              <a:gd name="p0x15" fmla="*/ 120 w 4057"/>
              <a:gd name="p0y15" fmla="*/ 0 h 4132"/>
              <a:gd name="p0x16" fmla="*/ 270 w 4057"/>
              <a:gd name="p0y16" fmla="*/ 0 h 41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885825" y="3302000"/>
            <a:ext cx="609600" cy="2472055"/>
          </a:xfrm>
          <a:custGeom>
            <a:avLst/>
            <a:gdLst>
              <a:gd name="sw" fmla="*/ 1 w 960"/>
              <a:gd name="sh" fmla="*/ 1 h 3892"/>
              <a:gd name="mins" fmla="min sw sh"/>
              <a:gd name="dsw" fmla="+- 0 sw mins"/>
              <a:gd name="dsh" fmla="+- 0 sh mins"/>
              <a:gd name="p0x0" fmla="*/ 270 w 960"/>
              <a:gd name="p0y0" fmla="*/ 0 h 3892"/>
              <a:gd name="p0x1" fmla="*/ 690 w 960"/>
              <a:gd name="p0y1" fmla="*/ 0 h 3892"/>
              <a:gd name="p0x2" fmla="*/ 839 w 960"/>
              <a:gd name="p0y2" fmla="*/ 0 h 3892"/>
              <a:gd name="p0x3" fmla="*/ 960 w 960"/>
              <a:gd name="p0y3" fmla="*/ 120 h 3892"/>
              <a:gd name="p0x4" fmla="*/ 960 w 960"/>
              <a:gd name="p0y4" fmla="*/ 270 h 3892"/>
              <a:gd name="p0x5" fmla="*/ 960 w 960"/>
              <a:gd name="p0y5" fmla="*/ 3622 h 3892"/>
              <a:gd name="p0x6" fmla="*/ 960 w 960"/>
              <a:gd name="p0y6" fmla="*/ 3771 h 3892"/>
              <a:gd name="p0x7" fmla="*/ 839 w 960"/>
              <a:gd name="p0y7" fmla="*/ 3892 h 3892"/>
              <a:gd name="p0x8" fmla="*/ 690 w 960"/>
              <a:gd name="p0y8" fmla="*/ 3892 h 3892"/>
              <a:gd name="p0x9" fmla="*/ 270 w 960"/>
              <a:gd name="p0y9" fmla="*/ 3892 h 3892"/>
              <a:gd name="p0x10" fmla="*/ 120 w 960"/>
              <a:gd name="p0y10" fmla="*/ 3892 h 3892"/>
              <a:gd name="p0x11" fmla="*/ 0 w 960"/>
              <a:gd name="p0y11" fmla="*/ 3771 h 3892"/>
              <a:gd name="p0x12" fmla="*/ 0 w 960"/>
              <a:gd name="p0y12" fmla="*/ 3622 h 3892"/>
              <a:gd name="p0x13" fmla="*/ 0 w 960"/>
              <a:gd name="p0y13" fmla="*/ 270 h 3892"/>
              <a:gd name="p0x14" fmla="*/ 0 w 960"/>
              <a:gd name="p0y14" fmla="*/ 120 h 3892"/>
              <a:gd name="p0x15" fmla="*/ 120 w 960"/>
              <a:gd name="p0y15" fmla="*/ 0 h 3892"/>
              <a:gd name="p0x16" fmla="*/ 270 w 960"/>
              <a:gd name="p0y16" fmla="*/ 0 h 38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107434" y="4308739"/>
            <a:ext cx="299818" cy="14954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050">
                <a:solidFill>
                  <a:srgbClr val="FFFFFF"/>
                </a:solidFill>
                <a:cs typeface="+mn-lt"/>
              </a:rPr>
              <a:t>01</a:t>
            </a:r>
            <a:endParaRPr sz="1050">
              <a:solidFill>
                <a:srgbClr val="FFFFFF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847725" y="4456376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cs typeface="+mn-lt"/>
              </a:rPr>
              <a:t>吸气</a:t>
            </a:r>
            <a:endParaRPr b="1">
              <a:solidFill>
                <a:srgbClr val="FFFFFF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571701" y="4371604"/>
            <a:ext cx="1195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3A4A"/>
                </a:solidFill>
                <a:cs typeface="+mn-lt"/>
              </a:rPr>
              <a:t>心里数</a:t>
            </a:r>
            <a:r>
              <a:rPr lang="en-US" altLang="zh-CN" sz="1500">
                <a:solidFill>
                  <a:srgbClr val="5C3A4A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4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秒</a:t>
            </a:r>
            <a:endParaRPr lang="zh-CN" altLang="en-US"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3462020" y="3225800"/>
            <a:ext cx="2576830" cy="2624455"/>
          </a:xfrm>
          <a:custGeom>
            <a:avLst/>
            <a:gdLst>
              <a:gd name="sw" fmla="*/ 1 w 4057"/>
              <a:gd name="sh" fmla="*/ 1 h 4132"/>
              <a:gd name="mins" fmla="min sw sh"/>
              <a:gd name="dsw" fmla="+- 0 sw mins"/>
              <a:gd name="dsh" fmla="+- 0 sh mins"/>
              <a:gd name="p0x0" fmla="*/ 270 w 4057"/>
              <a:gd name="p0y0" fmla="*/ 0 h 4132"/>
              <a:gd name="p0x1" fmla="*/ 3787 w 4057"/>
              <a:gd name="p0y1" fmla="*/ 0 h 4132"/>
              <a:gd name="p0x2" fmla="*/ 3936 w 4057"/>
              <a:gd name="p0y2" fmla="*/ 0 h 4132"/>
              <a:gd name="p0x3" fmla="*/ 4057 w 4057"/>
              <a:gd name="p0y3" fmla="*/ 120 h 4132"/>
              <a:gd name="p0x4" fmla="*/ 4057 w 4057"/>
              <a:gd name="p0y4" fmla="*/ 270 h 4132"/>
              <a:gd name="p0x5" fmla="*/ 4057 w 4057"/>
              <a:gd name="p0y5" fmla="*/ 3862 h 4132"/>
              <a:gd name="p0x6" fmla="*/ 4057 w 4057"/>
              <a:gd name="p0y6" fmla="*/ 4011 h 4132"/>
              <a:gd name="p0x7" fmla="*/ 3936 w 4057"/>
              <a:gd name="p0y7" fmla="*/ 4132 h 4132"/>
              <a:gd name="p0x8" fmla="*/ 3787 w 4057"/>
              <a:gd name="p0y8" fmla="*/ 4132 h 4132"/>
              <a:gd name="p0x9" fmla="*/ 270 w 4057"/>
              <a:gd name="p0y9" fmla="*/ 4132 h 4132"/>
              <a:gd name="p0x10" fmla="*/ 120 w 4057"/>
              <a:gd name="p0y10" fmla="*/ 4132 h 4132"/>
              <a:gd name="p0x11" fmla="*/ 0 w 4057"/>
              <a:gd name="p0y11" fmla="*/ 4011 h 4132"/>
              <a:gd name="p0x12" fmla="*/ 0 w 4057"/>
              <a:gd name="p0y12" fmla="*/ 3862 h 4132"/>
              <a:gd name="p0x13" fmla="*/ 0 w 4057"/>
              <a:gd name="p0y13" fmla="*/ 270 h 4132"/>
              <a:gd name="p0x14" fmla="*/ 0 w 4057"/>
              <a:gd name="p0y14" fmla="*/ 120 h 4132"/>
              <a:gd name="p0x15" fmla="*/ 120 w 4057"/>
              <a:gd name="p0y15" fmla="*/ 0 h 4132"/>
              <a:gd name="p0x16" fmla="*/ 270 w 4057"/>
              <a:gd name="p0y16" fmla="*/ 0 h 41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3576320" y="3302000"/>
            <a:ext cx="609600" cy="2472055"/>
          </a:xfrm>
          <a:custGeom>
            <a:avLst/>
            <a:gdLst>
              <a:gd name="sw" fmla="*/ 1 w 960"/>
              <a:gd name="sh" fmla="*/ 1 h 3892"/>
              <a:gd name="mins" fmla="min sw sh"/>
              <a:gd name="dsw" fmla="+- 0 sw mins"/>
              <a:gd name="dsh" fmla="+- 0 sh mins"/>
              <a:gd name="p0x0" fmla="*/ 270 w 960"/>
              <a:gd name="p0y0" fmla="*/ 0 h 3892"/>
              <a:gd name="p0x1" fmla="*/ 690 w 960"/>
              <a:gd name="p0y1" fmla="*/ 0 h 3892"/>
              <a:gd name="p0x2" fmla="*/ 839 w 960"/>
              <a:gd name="p0y2" fmla="*/ 0 h 3892"/>
              <a:gd name="p0x3" fmla="*/ 960 w 960"/>
              <a:gd name="p0y3" fmla="*/ 120 h 3892"/>
              <a:gd name="p0x4" fmla="*/ 960 w 960"/>
              <a:gd name="p0y4" fmla="*/ 270 h 3892"/>
              <a:gd name="p0x5" fmla="*/ 960 w 960"/>
              <a:gd name="p0y5" fmla="*/ 3622 h 3892"/>
              <a:gd name="p0x6" fmla="*/ 960 w 960"/>
              <a:gd name="p0y6" fmla="*/ 3771 h 3892"/>
              <a:gd name="p0x7" fmla="*/ 839 w 960"/>
              <a:gd name="p0y7" fmla="*/ 3892 h 3892"/>
              <a:gd name="p0x8" fmla="*/ 690 w 960"/>
              <a:gd name="p0y8" fmla="*/ 3892 h 3892"/>
              <a:gd name="p0x9" fmla="*/ 270 w 960"/>
              <a:gd name="p0y9" fmla="*/ 3892 h 3892"/>
              <a:gd name="p0x10" fmla="*/ 120 w 960"/>
              <a:gd name="p0y10" fmla="*/ 3892 h 3892"/>
              <a:gd name="p0x11" fmla="*/ 0 w 960"/>
              <a:gd name="p0y11" fmla="*/ 3771 h 3892"/>
              <a:gd name="p0x12" fmla="*/ 0 w 960"/>
              <a:gd name="p0y12" fmla="*/ 3622 h 3892"/>
              <a:gd name="p0x13" fmla="*/ 0 w 960"/>
              <a:gd name="p0y13" fmla="*/ 270 h 3892"/>
              <a:gd name="p0x14" fmla="*/ 0 w 960"/>
              <a:gd name="p0y14" fmla="*/ 120 h 3892"/>
              <a:gd name="p0x15" fmla="*/ 120 w 960"/>
              <a:gd name="p0y15" fmla="*/ 0 h 3892"/>
              <a:gd name="p0x16" fmla="*/ 270 w 960"/>
              <a:gd name="p0y16" fmla="*/ 0 h 38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798246" y="4308739"/>
            <a:ext cx="299818" cy="14954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050">
                <a:solidFill>
                  <a:srgbClr val="FFFFFF"/>
                </a:solidFill>
                <a:cs typeface="+mn-lt"/>
              </a:rPr>
              <a:t>02</a:t>
            </a:r>
            <a:endParaRPr sz="1050">
              <a:solidFill>
                <a:srgbClr val="FFFFFF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538538" y="4456376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cs typeface="+mn-lt"/>
              </a:rPr>
              <a:t>憋气</a:t>
            </a:r>
            <a:endParaRPr b="1">
              <a:solidFill>
                <a:srgbClr val="FFFFFF"/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4262514" y="4371604"/>
            <a:ext cx="814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3A4A"/>
                </a:solidFill>
                <a:cs typeface="+mn-lt"/>
              </a:rPr>
              <a:t>数</a:t>
            </a:r>
            <a:r>
              <a:rPr lang="en-US" altLang="zh-CN" sz="1500">
                <a:solidFill>
                  <a:srgbClr val="5C3A4A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7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秒</a:t>
            </a:r>
            <a:endParaRPr lang="zh-CN" altLang="en-US"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6153150" y="3225800"/>
            <a:ext cx="2576195" cy="2624455"/>
          </a:xfrm>
          <a:custGeom>
            <a:avLst/>
            <a:gdLst>
              <a:gd name="sw" fmla="*/ 1 w 4057"/>
              <a:gd name="sh" fmla="*/ 1 h 4132"/>
              <a:gd name="mins" fmla="min sw sh"/>
              <a:gd name="dsw" fmla="+- 0 sw mins"/>
              <a:gd name="dsh" fmla="+- 0 sh mins"/>
              <a:gd name="p0x0" fmla="*/ 270 w 4057"/>
              <a:gd name="p0y0" fmla="*/ 0 h 4132"/>
              <a:gd name="p0x1" fmla="*/ 3787 w 4057"/>
              <a:gd name="p0y1" fmla="*/ 0 h 4132"/>
              <a:gd name="p0x2" fmla="*/ 3936 w 4057"/>
              <a:gd name="p0y2" fmla="*/ 0 h 4132"/>
              <a:gd name="p0x3" fmla="*/ 4057 w 4057"/>
              <a:gd name="p0y3" fmla="*/ 120 h 4132"/>
              <a:gd name="p0x4" fmla="*/ 4057 w 4057"/>
              <a:gd name="p0y4" fmla="*/ 270 h 4132"/>
              <a:gd name="p0x5" fmla="*/ 4057 w 4057"/>
              <a:gd name="p0y5" fmla="*/ 3862 h 4132"/>
              <a:gd name="p0x6" fmla="*/ 4057 w 4057"/>
              <a:gd name="p0y6" fmla="*/ 4011 h 4132"/>
              <a:gd name="p0x7" fmla="*/ 3936 w 4057"/>
              <a:gd name="p0y7" fmla="*/ 4132 h 4132"/>
              <a:gd name="p0x8" fmla="*/ 3787 w 4057"/>
              <a:gd name="p0y8" fmla="*/ 4132 h 4132"/>
              <a:gd name="p0x9" fmla="*/ 270 w 4057"/>
              <a:gd name="p0y9" fmla="*/ 4132 h 4132"/>
              <a:gd name="p0x10" fmla="*/ 120 w 4057"/>
              <a:gd name="p0y10" fmla="*/ 4132 h 4132"/>
              <a:gd name="p0x11" fmla="*/ 0 w 4057"/>
              <a:gd name="p0y11" fmla="*/ 4011 h 4132"/>
              <a:gd name="p0x12" fmla="*/ 0 w 4057"/>
              <a:gd name="p0y12" fmla="*/ 3862 h 4132"/>
              <a:gd name="p0x13" fmla="*/ 0 w 4057"/>
              <a:gd name="p0y13" fmla="*/ 270 h 4132"/>
              <a:gd name="p0x14" fmla="*/ 0 w 4057"/>
              <a:gd name="p0y14" fmla="*/ 120 h 4132"/>
              <a:gd name="p0x15" fmla="*/ 120 w 4057"/>
              <a:gd name="p0y15" fmla="*/ 0 h 4132"/>
              <a:gd name="p0x16" fmla="*/ 270 w 4057"/>
              <a:gd name="p0y16" fmla="*/ 0 h 41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6267450" y="3302000"/>
            <a:ext cx="609600" cy="2472055"/>
          </a:xfrm>
          <a:custGeom>
            <a:avLst/>
            <a:gdLst>
              <a:gd name="sw" fmla="*/ 1 w 960"/>
              <a:gd name="sh" fmla="*/ 1 h 3892"/>
              <a:gd name="mins" fmla="min sw sh"/>
              <a:gd name="dsw" fmla="+- 0 sw mins"/>
              <a:gd name="dsh" fmla="+- 0 sh mins"/>
              <a:gd name="p0x0" fmla="*/ 270 w 960"/>
              <a:gd name="p0y0" fmla="*/ 0 h 3892"/>
              <a:gd name="p0x1" fmla="*/ 690 w 960"/>
              <a:gd name="p0y1" fmla="*/ 0 h 3892"/>
              <a:gd name="p0x2" fmla="*/ 839 w 960"/>
              <a:gd name="p0y2" fmla="*/ 0 h 3892"/>
              <a:gd name="p0x3" fmla="*/ 960 w 960"/>
              <a:gd name="p0y3" fmla="*/ 120 h 3892"/>
              <a:gd name="p0x4" fmla="*/ 960 w 960"/>
              <a:gd name="p0y4" fmla="*/ 270 h 3892"/>
              <a:gd name="p0x5" fmla="*/ 960 w 960"/>
              <a:gd name="p0y5" fmla="*/ 3622 h 3892"/>
              <a:gd name="p0x6" fmla="*/ 960 w 960"/>
              <a:gd name="p0y6" fmla="*/ 3771 h 3892"/>
              <a:gd name="p0x7" fmla="*/ 839 w 960"/>
              <a:gd name="p0y7" fmla="*/ 3892 h 3892"/>
              <a:gd name="p0x8" fmla="*/ 690 w 960"/>
              <a:gd name="p0y8" fmla="*/ 3892 h 3892"/>
              <a:gd name="p0x9" fmla="*/ 270 w 960"/>
              <a:gd name="p0y9" fmla="*/ 3892 h 3892"/>
              <a:gd name="p0x10" fmla="*/ 120 w 960"/>
              <a:gd name="p0y10" fmla="*/ 3892 h 3892"/>
              <a:gd name="p0x11" fmla="*/ 0 w 960"/>
              <a:gd name="p0y11" fmla="*/ 3771 h 3892"/>
              <a:gd name="p0x12" fmla="*/ 0 w 960"/>
              <a:gd name="p0y12" fmla="*/ 3622 h 3892"/>
              <a:gd name="p0x13" fmla="*/ 0 w 960"/>
              <a:gd name="p0y13" fmla="*/ 270 h 3892"/>
              <a:gd name="p0x14" fmla="*/ 0 w 960"/>
              <a:gd name="p0y14" fmla="*/ 120 h 3892"/>
              <a:gd name="p0x15" fmla="*/ 120 w 960"/>
              <a:gd name="p0y15" fmla="*/ 0 h 3892"/>
              <a:gd name="p0x16" fmla="*/ 270 w 960"/>
              <a:gd name="p0y16" fmla="*/ 0 h 38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489059" y="4308739"/>
            <a:ext cx="299818" cy="14954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050">
                <a:solidFill>
                  <a:srgbClr val="FFFFFF"/>
                </a:solidFill>
                <a:cs typeface="+mn-lt"/>
              </a:rPr>
              <a:t>03</a:t>
            </a:r>
            <a:endParaRPr sz="1050">
              <a:solidFill>
                <a:srgbClr val="FFFFFF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6229350" y="4456376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cs typeface="+mn-lt"/>
              </a:rPr>
              <a:t>嘴呼</a:t>
            </a:r>
            <a:endParaRPr b="1">
              <a:solidFill>
                <a:srgbClr val="FFFFFF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6953326" y="4219204"/>
            <a:ext cx="161925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3A4A"/>
                </a:solidFill>
                <a:cs typeface="+mn-lt"/>
              </a:rPr>
              <a:t>用嘴慢慢呼气，数</a:t>
            </a:r>
            <a:r>
              <a:rPr lang="en-US" altLang="zh-CN" sz="1500">
                <a:solidFill>
                  <a:srgbClr val="5C3A4A"/>
                </a:solidFill>
                <a:cs typeface="+mn-lt"/>
              </a:rPr>
              <a:t> </a:t>
            </a:r>
            <a:endParaRPr lang="en-US" altLang="zh-CN" sz="1500">
              <a:solidFill>
                <a:srgbClr val="5C3A4A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lang="en-US" altLang="zh-CN" sz="1500" b="1">
                <a:solidFill>
                  <a:schemeClr val="tx2"/>
                </a:solidFill>
                <a:cs typeface="+mn-lt"/>
              </a:rPr>
              <a:t>8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秒</a:t>
            </a:r>
            <a:endParaRPr lang="zh-CN" altLang="en-US"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8843645" y="3225800"/>
            <a:ext cx="2576830" cy="2624455"/>
          </a:xfrm>
          <a:custGeom>
            <a:avLst/>
            <a:gdLst>
              <a:gd name="sw" fmla="*/ 1 w 4057"/>
              <a:gd name="sh" fmla="*/ 1 h 4132"/>
              <a:gd name="mins" fmla="min sw sh"/>
              <a:gd name="dsw" fmla="+- 0 sw mins"/>
              <a:gd name="dsh" fmla="+- 0 sh mins"/>
              <a:gd name="p0x0" fmla="*/ 270 w 4057"/>
              <a:gd name="p0y0" fmla="*/ 0 h 4132"/>
              <a:gd name="p0x1" fmla="*/ 3787 w 4057"/>
              <a:gd name="p0y1" fmla="*/ 0 h 4132"/>
              <a:gd name="p0x2" fmla="*/ 3936 w 4057"/>
              <a:gd name="p0y2" fmla="*/ 0 h 4132"/>
              <a:gd name="p0x3" fmla="*/ 4057 w 4057"/>
              <a:gd name="p0y3" fmla="*/ 120 h 4132"/>
              <a:gd name="p0x4" fmla="*/ 4057 w 4057"/>
              <a:gd name="p0y4" fmla="*/ 270 h 4132"/>
              <a:gd name="p0x5" fmla="*/ 4057 w 4057"/>
              <a:gd name="p0y5" fmla="*/ 3862 h 4132"/>
              <a:gd name="p0x6" fmla="*/ 4057 w 4057"/>
              <a:gd name="p0y6" fmla="*/ 4011 h 4132"/>
              <a:gd name="p0x7" fmla="*/ 3936 w 4057"/>
              <a:gd name="p0y7" fmla="*/ 4132 h 4132"/>
              <a:gd name="p0x8" fmla="*/ 3787 w 4057"/>
              <a:gd name="p0y8" fmla="*/ 4132 h 4132"/>
              <a:gd name="p0x9" fmla="*/ 270 w 4057"/>
              <a:gd name="p0y9" fmla="*/ 4132 h 4132"/>
              <a:gd name="p0x10" fmla="*/ 120 w 4057"/>
              <a:gd name="p0y10" fmla="*/ 4132 h 4132"/>
              <a:gd name="p0x11" fmla="*/ 0 w 4057"/>
              <a:gd name="p0y11" fmla="*/ 4011 h 4132"/>
              <a:gd name="p0x12" fmla="*/ 0 w 4057"/>
              <a:gd name="p0y12" fmla="*/ 3862 h 4132"/>
              <a:gd name="p0x13" fmla="*/ 0 w 4057"/>
              <a:gd name="p0y13" fmla="*/ 270 h 4132"/>
              <a:gd name="p0x14" fmla="*/ 0 w 4057"/>
              <a:gd name="p0y14" fmla="*/ 120 h 4132"/>
              <a:gd name="p0x15" fmla="*/ 120 w 4057"/>
              <a:gd name="p0y15" fmla="*/ 0 h 4132"/>
              <a:gd name="p0x16" fmla="*/ 270 w 4057"/>
              <a:gd name="p0y16" fmla="*/ 0 h 41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8957945" y="3302000"/>
            <a:ext cx="609600" cy="2472055"/>
          </a:xfrm>
          <a:custGeom>
            <a:avLst/>
            <a:gdLst>
              <a:gd name="sw" fmla="*/ 1 w 960"/>
              <a:gd name="sh" fmla="*/ 1 h 3892"/>
              <a:gd name="mins" fmla="min sw sh"/>
              <a:gd name="dsw" fmla="+- 0 sw mins"/>
              <a:gd name="dsh" fmla="+- 0 sh mins"/>
              <a:gd name="p0x0" fmla="*/ 270 w 960"/>
              <a:gd name="p0y0" fmla="*/ 0 h 3892"/>
              <a:gd name="p0x1" fmla="*/ 690 w 960"/>
              <a:gd name="p0y1" fmla="*/ 0 h 3892"/>
              <a:gd name="p0x2" fmla="*/ 839 w 960"/>
              <a:gd name="p0y2" fmla="*/ 0 h 3892"/>
              <a:gd name="p0x3" fmla="*/ 960 w 960"/>
              <a:gd name="p0y3" fmla="*/ 120 h 3892"/>
              <a:gd name="p0x4" fmla="*/ 960 w 960"/>
              <a:gd name="p0y4" fmla="*/ 270 h 3892"/>
              <a:gd name="p0x5" fmla="*/ 960 w 960"/>
              <a:gd name="p0y5" fmla="*/ 3622 h 3892"/>
              <a:gd name="p0x6" fmla="*/ 960 w 960"/>
              <a:gd name="p0y6" fmla="*/ 3771 h 3892"/>
              <a:gd name="p0x7" fmla="*/ 839 w 960"/>
              <a:gd name="p0y7" fmla="*/ 3892 h 3892"/>
              <a:gd name="p0x8" fmla="*/ 690 w 960"/>
              <a:gd name="p0y8" fmla="*/ 3892 h 3892"/>
              <a:gd name="p0x9" fmla="*/ 270 w 960"/>
              <a:gd name="p0y9" fmla="*/ 3892 h 3892"/>
              <a:gd name="p0x10" fmla="*/ 120 w 960"/>
              <a:gd name="p0y10" fmla="*/ 3892 h 3892"/>
              <a:gd name="p0x11" fmla="*/ 0 w 960"/>
              <a:gd name="p0y11" fmla="*/ 3771 h 3892"/>
              <a:gd name="p0x12" fmla="*/ 0 w 960"/>
              <a:gd name="p0y12" fmla="*/ 3622 h 3892"/>
              <a:gd name="p0x13" fmla="*/ 0 w 960"/>
              <a:gd name="p0y13" fmla="*/ 270 h 3892"/>
              <a:gd name="p0x14" fmla="*/ 0 w 960"/>
              <a:gd name="p0y14" fmla="*/ 120 h 3892"/>
              <a:gd name="p0x15" fmla="*/ 120 w 960"/>
              <a:gd name="p0y15" fmla="*/ 0 h 3892"/>
              <a:gd name="p0x16" fmla="*/ 270 w 960"/>
              <a:gd name="p0y16" fmla="*/ 0 h 38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42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9179871" y="4308739"/>
            <a:ext cx="299818" cy="14954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050">
                <a:solidFill>
                  <a:srgbClr val="FFFFFF"/>
                </a:solidFill>
                <a:cs typeface="+mn-lt"/>
              </a:rPr>
              <a:t>04</a:t>
            </a:r>
            <a:endParaRPr sz="1050">
              <a:solidFill>
                <a:srgbClr val="FFFFFF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8920163" y="4456376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cs typeface="+mn-lt"/>
              </a:rPr>
              <a:t>重复</a:t>
            </a:r>
            <a:endParaRPr b="1">
              <a:solidFill>
                <a:srgbClr val="FFFFFF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9644138" y="4371604"/>
            <a:ext cx="99499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chemeClr val="tx2"/>
                </a:solidFill>
                <a:cs typeface="+mn-lt"/>
              </a:rPr>
              <a:t>3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到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 5 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遍</a:t>
            </a:r>
            <a:endParaRPr lang="zh-CN" altLang="en-US"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771525" y="5987443"/>
            <a:ext cx="106489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当你觉得</a:t>
            </a:r>
            <a:r>
              <a:rPr sz="1350" b="1">
                <a:solidFill>
                  <a:schemeClr val="tx2"/>
                </a:solidFill>
                <a:cs typeface="+mn-lt"/>
              </a:rPr>
              <a:t>心慌、要发火、脑子一片空白</a:t>
            </a:r>
            <a:r>
              <a:rPr sz="1350">
                <a:solidFill>
                  <a:schemeClr val="tx2"/>
                </a:solidFill>
                <a:cs typeface="+mn-lt"/>
              </a:rPr>
              <a:t>时，随时可以用，不用任何工具。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让身体帮你找回平静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7A5A68"/>
                </a:solidFill>
                <a:cs typeface="+mn-lt"/>
              </a:rPr>
              <a:t>心里乱的时候，眼睛和手可以帮你</a:t>
            </a:r>
            <a:r>
              <a:rPr lang="en-US" altLang="zh-CN" sz="1500">
                <a:solidFill>
                  <a:srgbClr val="7A5A68"/>
                </a:solidFill>
                <a:cs typeface="+mn-lt"/>
              </a:rPr>
              <a:t>"</a:t>
            </a:r>
            <a:r>
              <a:rPr lang="zh-CN" altLang="en-US" sz="1500">
                <a:solidFill>
                  <a:srgbClr val="7A5A68"/>
                </a:solidFill>
                <a:cs typeface="+mn-lt"/>
              </a:rPr>
              <a:t>落地</a:t>
            </a:r>
            <a:r>
              <a:rPr lang="en-US" altLang="zh-CN" sz="1500">
                <a:solidFill>
                  <a:srgbClr val="7A5A68"/>
                </a:solidFill>
                <a:cs typeface="+mn-lt"/>
              </a:rPr>
              <a:t>"</a:t>
            </a:r>
            <a:r>
              <a:rPr lang="zh-CN" altLang="en-US" sz="1500">
                <a:solidFill>
                  <a:srgbClr val="7A5A68"/>
                </a:solidFill>
                <a:cs typeface="+mn-lt"/>
              </a:rPr>
              <a:t>。</a:t>
            </a:r>
            <a:endParaRPr lang="zh-CN" altLang="en-US"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71500" y="1728578"/>
            <a:ext cx="11049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accent1"/>
                </a:solidFill>
                <a:cs typeface="+mn-lt"/>
              </a:rPr>
              <a:t>落地</a:t>
            </a:r>
            <a:r>
              <a:rPr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，是让注意力回到身体和当下，找回稳定与平静。</a:t>
            </a:r>
            <a:endParaRPr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558415"/>
            <a:ext cx="5400675" cy="3913505"/>
          </a:xfrm>
          <a:custGeom>
            <a:avLst/>
            <a:gdLst>
              <a:gd name="sw" fmla="*/ 1 w 8505"/>
              <a:gd name="sh" fmla="*/ 1 h 6162"/>
              <a:gd name="mins" fmla="min sw sh"/>
              <a:gd name="dsw" fmla="+- 0 sw mins"/>
              <a:gd name="dsh" fmla="+- 0 sh mins"/>
              <a:gd name="p0x0" fmla="*/ 270 w 8505"/>
              <a:gd name="p0y0" fmla="*/ 0 h 6162"/>
              <a:gd name="p0x1" fmla="*/ 8235 w 8505"/>
              <a:gd name="p0y1" fmla="*/ 0 h 6162"/>
              <a:gd name="p0x2" fmla="*/ 8384 w 8505"/>
              <a:gd name="p0y2" fmla="*/ 0 h 6162"/>
              <a:gd name="p0x3" fmla="*/ 8505 w 8505"/>
              <a:gd name="p0y3" fmla="*/ 120 h 6162"/>
              <a:gd name="p0x4" fmla="*/ 8505 w 8505"/>
              <a:gd name="p0y4" fmla="*/ 270 h 6162"/>
              <a:gd name="p0x5" fmla="*/ 8505 w 8505"/>
              <a:gd name="p0y5" fmla="*/ 5892 h 6162"/>
              <a:gd name="p0x6" fmla="*/ 8505 w 8505"/>
              <a:gd name="p0y6" fmla="*/ 6041 h 6162"/>
              <a:gd name="p0x7" fmla="*/ 8384 w 8505"/>
              <a:gd name="p0y7" fmla="*/ 6162 h 6162"/>
              <a:gd name="p0x8" fmla="*/ 8235 w 8505"/>
              <a:gd name="p0y8" fmla="*/ 6162 h 6162"/>
              <a:gd name="p0x9" fmla="*/ 270 w 8505"/>
              <a:gd name="p0y9" fmla="*/ 6162 h 6162"/>
              <a:gd name="p0x10" fmla="*/ 120 w 8505"/>
              <a:gd name="p0y10" fmla="*/ 6162 h 6162"/>
              <a:gd name="p0x11" fmla="*/ 0 w 8505"/>
              <a:gd name="p0y11" fmla="*/ 6041 h 6162"/>
              <a:gd name="p0x12" fmla="*/ 0 w 8505"/>
              <a:gd name="p0y12" fmla="*/ 5892 h 6162"/>
              <a:gd name="p0x13" fmla="*/ 0 w 8505"/>
              <a:gd name="p0y13" fmla="*/ 270 h 6162"/>
              <a:gd name="p0x14" fmla="*/ 0 w 8505"/>
              <a:gd name="p0y14" fmla="*/ 120 h 6162"/>
              <a:gd name="p0x15" fmla="*/ 120 w 8505"/>
              <a:gd name="p0y15" fmla="*/ 0 h 6162"/>
              <a:gd name="p0x16" fmla="*/ 270 w 8505"/>
              <a:gd name="p0y16" fmla="*/ 0 h 616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2">
                  <a:lumMod val="61557"/>
                  <a:lumOff val="38443"/>
                </a:scheme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809625" y="28301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50 w 780"/>
              <a:gd name="p0y0" fmla="*/ 0 h 780"/>
              <a:gd name="p0x1" fmla="*/ 630 w 780"/>
              <a:gd name="p0y1" fmla="*/ 0 h 780"/>
              <a:gd name="p0x2" fmla="*/ 712 w 780"/>
              <a:gd name="p0y2" fmla="*/ 0 h 780"/>
              <a:gd name="p0x3" fmla="*/ 780 w 780"/>
              <a:gd name="p0y3" fmla="*/ 67 h 780"/>
              <a:gd name="p0x4" fmla="*/ 780 w 780"/>
              <a:gd name="p0y4" fmla="*/ 150 h 780"/>
              <a:gd name="p0x5" fmla="*/ 780 w 780"/>
              <a:gd name="p0y5" fmla="*/ 630 h 780"/>
              <a:gd name="p0x6" fmla="*/ 780 w 780"/>
              <a:gd name="p0y6" fmla="*/ 712 h 780"/>
              <a:gd name="p0x7" fmla="*/ 712 w 780"/>
              <a:gd name="p0y7" fmla="*/ 780 h 780"/>
              <a:gd name="p0x8" fmla="*/ 630 w 780"/>
              <a:gd name="p0y8" fmla="*/ 780 h 780"/>
              <a:gd name="p0x9" fmla="*/ 150 w 780"/>
              <a:gd name="p0y9" fmla="*/ 780 h 780"/>
              <a:gd name="p0x10" fmla="*/ 67 w 780"/>
              <a:gd name="p0y10" fmla="*/ 780 h 780"/>
              <a:gd name="p0x11" fmla="*/ 0 w 780"/>
              <a:gd name="p0y11" fmla="*/ 712 h 780"/>
              <a:gd name="p0x12" fmla="*/ 0 w 780"/>
              <a:gd name="p0y12" fmla="*/ 630 h 780"/>
              <a:gd name="p0x13" fmla="*/ 0 w 780"/>
              <a:gd name="p0y13" fmla="*/ 150 h 780"/>
              <a:gd name="p0x14" fmla="*/ 0 w 780"/>
              <a:gd name="p0y14" fmla="*/ 67 h 780"/>
              <a:gd name="p0x15" fmla="*/ 67 w 780"/>
              <a:gd name="p0y15" fmla="*/ 0 h 780"/>
              <a:gd name="p0x16" fmla="*/ 15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7143" b="-7143"/>
          <a:stretch>
            <a:fillRect/>
          </a:stretch>
        </p:blipFill>
        <p:spPr>
          <a:xfrm>
            <a:off x="885825" y="2925445"/>
            <a:ext cx="342900" cy="3048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457325" y="2895181"/>
            <a:ext cx="4286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数一数周围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809625" y="3515995"/>
            <a:ext cx="4933950" cy="9525"/>
          </a:xfrm>
          <a:prstGeom prst="rect">
            <a:avLst/>
          </a:prstGeom>
          <a:solidFill>
            <a:schemeClr val="accent1">
              <a:alpha val="2392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09625" y="3810238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5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66581" y="3806428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个你能看到的东西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09625" y="4267143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4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066581" y="4263333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个你摸得到的东西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09625" y="4724038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3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066581" y="4720228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个你听得到的声音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09625" y="5180943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2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1066581" y="5177133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个你闻得到的气味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809625" y="5637847"/>
            <a:ext cx="37125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1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066581" y="5634038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个你尝得到的味道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814070" y="5995670"/>
            <a:ext cx="1000125" cy="238125"/>
          </a:xfrm>
          <a:custGeom>
            <a:avLst/>
            <a:gdLst>
              <a:gd name="sw" fmla="*/ 1 w 1575"/>
              <a:gd name="sh" fmla="*/ 1 h 375"/>
              <a:gd name="mins" fmla="min sw sh"/>
              <a:gd name="dsw" fmla="+- 0 sw mins"/>
              <a:gd name="dsh" fmla="+- 0 sh mins"/>
              <a:gd name="p0x0" fmla="*/ 187 w 1575"/>
              <a:gd name="p0y0" fmla="*/ 0 h 375"/>
              <a:gd name="p0x1" fmla="*/ 1387 w 1575"/>
              <a:gd name="p0y1" fmla="*/ 0 h 375"/>
              <a:gd name="p0x2" fmla="*/ 1491 w 1575"/>
              <a:gd name="p0y2" fmla="*/ 0 h 375"/>
              <a:gd name="p0x3" fmla="*/ 1575 w 1575"/>
              <a:gd name="p0y3" fmla="*/ 83 h 375"/>
              <a:gd name="p0x4" fmla="*/ 1575 w 1575"/>
              <a:gd name="p0y4" fmla="*/ 187 h 375"/>
              <a:gd name="p0x5" fmla="*/ 1575 w 1575"/>
              <a:gd name="p0y5" fmla="*/ 291 h 375"/>
              <a:gd name="p0x6" fmla="*/ 1491 w 1575"/>
              <a:gd name="p0y6" fmla="*/ 375 h 375"/>
              <a:gd name="p0x7" fmla="*/ 1387 w 1575"/>
              <a:gd name="p0y7" fmla="*/ 375 h 375"/>
              <a:gd name="p0x8" fmla="*/ 187 w 1575"/>
              <a:gd name="p0y8" fmla="*/ 375 h 375"/>
              <a:gd name="p0x9" fmla="*/ 83 w 1575"/>
              <a:gd name="p0y9" fmla="*/ 375 h 375"/>
              <a:gd name="p0x10" fmla="*/ 0 w 1575"/>
              <a:gd name="p0y10" fmla="*/ 291 h 375"/>
              <a:gd name="p0x11" fmla="*/ 0 w 1575"/>
              <a:gd name="p0y11" fmla="*/ 187 h 375"/>
              <a:gd name="p0x12" fmla="*/ 0 w 1575"/>
              <a:gd name="p0y12" fmla="*/ 83 h 375"/>
              <a:gd name="p0x13" fmla="*/ 83 w 1575"/>
              <a:gd name="p0y13" fmla="*/ 0 h 375"/>
              <a:gd name="p0x14" fmla="*/ 187 w 157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lumMod val="18681"/>
                <a:lumOff val="813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933450" y="6030278"/>
            <a:ext cx="9144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2E3E"/>
                </a:solidFill>
                <a:cs typeface="+mn-lt"/>
              </a:rPr>
              <a:t>立刻找一找</a:t>
            </a:r>
            <a:endParaRPr sz="1200">
              <a:solidFill>
                <a:srgbClr val="7A2E3E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23"/>
            </p:custDataLst>
          </p:nvPr>
        </p:nvSpPr>
        <p:spPr>
          <a:xfrm>
            <a:off x="644715" y="2563504"/>
            <a:ext cx="5263771" cy="3809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289" h="60">
                <a:moveTo>
                  <a:pt x="170" y="0"/>
                </a:moveTo>
                <a:lnTo>
                  <a:pt x="8120" y="0"/>
                </a:lnTo>
                <a:cubicBezTo>
                  <a:pt x="8184" y="0"/>
                  <a:pt x="8243" y="22"/>
                  <a:pt x="8289" y="60"/>
                </a:cubicBezTo>
                <a:lnTo>
                  <a:pt x="0" y="60"/>
                </a:lnTo>
                <a:cubicBezTo>
                  <a:pt x="46" y="22"/>
                  <a:pt x="105" y="0"/>
                  <a:pt x="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6214745" y="2558415"/>
            <a:ext cx="5400675" cy="3913505"/>
          </a:xfrm>
          <a:custGeom>
            <a:avLst/>
            <a:gdLst>
              <a:gd name="sw" fmla="*/ 1 w 8505"/>
              <a:gd name="sh" fmla="*/ 1 h 6162"/>
              <a:gd name="mins" fmla="min sw sh"/>
              <a:gd name="dsw" fmla="+- 0 sw mins"/>
              <a:gd name="dsh" fmla="+- 0 sh mins"/>
              <a:gd name="p0x0" fmla="*/ 270 w 8505"/>
              <a:gd name="p0y0" fmla="*/ 0 h 6162"/>
              <a:gd name="p0x1" fmla="*/ 8235 w 8505"/>
              <a:gd name="p0y1" fmla="*/ 0 h 6162"/>
              <a:gd name="p0x2" fmla="*/ 8384 w 8505"/>
              <a:gd name="p0y2" fmla="*/ 0 h 6162"/>
              <a:gd name="p0x3" fmla="*/ 8505 w 8505"/>
              <a:gd name="p0y3" fmla="*/ 120 h 6162"/>
              <a:gd name="p0x4" fmla="*/ 8505 w 8505"/>
              <a:gd name="p0y4" fmla="*/ 270 h 6162"/>
              <a:gd name="p0x5" fmla="*/ 8505 w 8505"/>
              <a:gd name="p0y5" fmla="*/ 5892 h 6162"/>
              <a:gd name="p0x6" fmla="*/ 8505 w 8505"/>
              <a:gd name="p0y6" fmla="*/ 6041 h 6162"/>
              <a:gd name="p0x7" fmla="*/ 8384 w 8505"/>
              <a:gd name="p0y7" fmla="*/ 6162 h 6162"/>
              <a:gd name="p0x8" fmla="*/ 8235 w 8505"/>
              <a:gd name="p0y8" fmla="*/ 6162 h 6162"/>
              <a:gd name="p0x9" fmla="*/ 270 w 8505"/>
              <a:gd name="p0y9" fmla="*/ 6162 h 6162"/>
              <a:gd name="p0x10" fmla="*/ 120 w 8505"/>
              <a:gd name="p0y10" fmla="*/ 6162 h 6162"/>
              <a:gd name="p0x11" fmla="*/ 0 w 8505"/>
              <a:gd name="p0y11" fmla="*/ 6041 h 6162"/>
              <a:gd name="p0x12" fmla="*/ 0 w 8505"/>
              <a:gd name="p0y12" fmla="*/ 5892 h 6162"/>
              <a:gd name="p0x13" fmla="*/ 0 w 8505"/>
              <a:gd name="p0y13" fmla="*/ 270 h 6162"/>
              <a:gd name="p0x14" fmla="*/ 0 w 8505"/>
              <a:gd name="p0y14" fmla="*/ 120 h 6162"/>
              <a:gd name="p0x15" fmla="*/ 120 w 8505"/>
              <a:gd name="p0y15" fmla="*/ 0 h 6162"/>
              <a:gd name="p0x16" fmla="*/ 270 w 8505"/>
              <a:gd name="p0y16" fmla="*/ 0 h 616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2">
                  <a:lumMod val="61557"/>
                  <a:lumOff val="38443"/>
                </a:scheme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6448425" y="28301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50 w 780"/>
              <a:gd name="p0y0" fmla="*/ 0 h 780"/>
              <a:gd name="p0x1" fmla="*/ 630 w 780"/>
              <a:gd name="p0y1" fmla="*/ 0 h 780"/>
              <a:gd name="p0x2" fmla="*/ 712 w 780"/>
              <a:gd name="p0y2" fmla="*/ 0 h 780"/>
              <a:gd name="p0x3" fmla="*/ 780 w 780"/>
              <a:gd name="p0y3" fmla="*/ 67 h 780"/>
              <a:gd name="p0x4" fmla="*/ 780 w 780"/>
              <a:gd name="p0y4" fmla="*/ 150 h 780"/>
              <a:gd name="p0x5" fmla="*/ 780 w 780"/>
              <a:gd name="p0y5" fmla="*/ 630 h 780"/>
              <a:gd name="p0x6" fmla="*/ 780 w 780"/>
              <a:gd name="p0y6" fmla="*/ 712 h 780"/>
              <a:gd name="p0x7" fmla="*/ 712 w 780"/>
              <a:gd name="p0y7" fmla="*/ 780 h 780"/>
              <a:gd name="p0x8" fmla="*/ 630 w 780"/>
              <a:gd name="p0y8" fmla="*/ 780 h 780"/>
              <a:gd name="p0x9" fmla="*/ 150 w 780"/>
              <a:gd name="p0y9" fmla="*/ 780 h 780"/>
              <a:gd name="p0x10" fmla="*/ 67 w 780"/>
              <a:gd name="p0y10" fmla="*/ 780 h 780"/>
              <a:gd name="p0x11" fmla="*/ 0 w 780"/>
              <a:gd name="p0y11" fmla="*/ 712 h 780"/>
              <a:gd name="p0x12" fmla="*/ 0 w 780"/>
              <a:gd name="p0y12" fmla="*/ 630 h 780"/>
              <a:gd name="p0x13" fmla="*/ 0 w 780"/>
              <a:gd name="p0y13" fmla="*/ 150 h 780"/>
              <a:gd name="p0x14" fmla="*/ 0 w 780"/>
              <a:gd name="p0y14" fmla="*/ 67 h 780"/>
              <a:gd name="p0x15" fmla="*/ 67 w 780"/>
              <a:gd name="p0y15" fmla="*/ 0 h 780"/>
              <a:gd name="p0x16" fmla="*/ 15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1429" r="-1429"/>
          <a:stretch>
            <a:fillRect/>
          </a:stretch>
        </p:blipFill>
        <p:spPr>
          <a:xfrm>
            <a:off x="6524625" y="2925445"/>
            <a:ext cx="342900" cy="3048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7096125" y="2895181"/>
            <a:ext cx="4286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抱抱自己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32" name="矩形 31"/>
          <p:cNvSpPr/>
          <p:nvPr>
            <p:custDataLst>
              <p:tags r:id="rId30"/>
            </p:custDataLst>
          </p:nvPr>
        </p:nvSpPr>
        <p:spPr>
          <a:xfrm>
            <a:off x="6448425" y="3515995"/>
            <a:ext cx="4933950" cy="9525"/>
          </a:xfrm>
          <a:prstGeom prst="rect">
            <a:avLst/>
          </a:prstGeom>
          <a:solidFill>
            <a:schemeClr val="accent1">
              <a:alpha val="2392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6448425" y="3999230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150 w 480"/>
              <a:gd name="p0y0" fmla="*/ 0 h 480"/>
              <a:gd name="p0x1" fmla="*/ 330 w 480"/>
              <a:gd name="p0y1" fmla="*/ 0 h 480"/>
              <a:gd name="p0x2" fmla="*/ 412 w 480"/>
              <a:gd name="p0y2" fmla="*/ 0 h 480"/>
              <a:gd name="p0x3" fmla="*/ 480 w 480"/>
              <a:gd name="p0y3" fmla="*/ 67 h 480"/>
              <a:gd name="p0x4" fmla="*/ 480 w 480"/>
              <a:gd name="p0y4" fmla="*/ 150 h 480"/>
              <a:gd name="p0x5" fmla="*/ 480 w 480"/>
              <a:gd name="p0y5" fmla="*/ 330 h 480"/>
              <a:gd name="p0x6" fmla="*/ 480 w 480"/>
              <a:gd name="p0y6" fmla="*/ 412 h 480"/>
              <a:gd name="p0x7" fmla="*/ 412 w 480"/>
              <a:gd name="p0y7" fmla="*/ 480 h 480"/>
              <a:gd name="p0x8" fmla="*/ 330 w 480"/>
              <a:gd name="p0y8" fmla="*/ 480 h 480"/>
              <a:gd name="p0x9" fmla="*/ 150 w 480"/>
              <a:gd name="p0y9" fmla="*/ 480 h 480"/>
              <a:gd name="p0x10" fmla="*/ 67 w 480"/>
              <a:gd name="p0y10" fmla="*/ 480 h 480"/>
              <a:gd name="p0x11" fmla="*/ 0 w 480"/>
              <a:gd name="p0y11" fmla="*/ 412 h 480"/>
              <a:gd name="p0x12" fmla="*/ 0 w 480"/>
              <a:gd name="p0y12" fmla="*/ 330 h 480"/>
              <a:gd name="p0x13" fmla="*/ 0 w 480"/>
              <a:gd name="p0y13" fmla="*/ 150 h 480"/>
              <a:gd name="p0x14" fmla="*/ 0 w 480"/>
              <a:gd name="p0y14" fmla="*/ 67 h 480"/>
              <a:gd name="p0x15" fmla="*/ 67 w 480"/>
              <a:gd name="p0y15" fmla="*/ 0 h 480"/>
              <a:gd name="p0x16" fmla="*/ 150 w 48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3860" t="-65833" r="-3860" b="-65833"/>
          <a:stretch>
            <a:fillRect/>
          </a:stretch>
        </p:blipFill>
        <p:spPr>
          <a:xfrm>
            <a:off x="6503035" y="4060825"/>
            <a:ext cx="194945" cy="1765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5"/>
            </p:custDataLst>
          </p:nvPr>
        </p:nvSpPr>
        <p:spPr>
          <a:xfrm>
            <a:off x="6867525" y="4018283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双臂交叉抱在胸前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6"/>
            </p:custDataLst>
          </p:nvPr>
        </p:nvSpPr>
        <p:spPr>
          <a:xfrm>
            <a:off x="6448425" y="4700905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150 w 480"/>
              <a:gd name="p0y0" fmla="*/ 0 h 480"/>
              <a:gd name="p0x1" fmla="*/ 330 w 480"/>
              <a:gd name="p0y1" fmla="*/ 0 h 480"/>
              <a:gd name="p0x2" fmla="*/ 412 w 480"/>
              <a:gd name="p0y2" fmla="*/ 0 h 480"/>
              <a:gd name="p0x3" fmla="*/ 480 w 480"/>
              <a:gd name="p0y3" fmla="*/ 67 h 480"/>
              <a:gd name="p0x4" fmla="*/ 480 w 480"/>
              <a:gd name="p0y4" fmla="*/ 150 h 480"/>
              <a:gd name="p0x5" fmla="*/ 480 w 480"/>
              <a:gd name="p0y5" fmla="*/ 330 h 480"/>
              <a:gd name="p0x6" fmla="*/ 480 w 480"/>
              <a:gd name="p0y6" fmla="*/ 412 h 480"/>
              <a:gd name="p0x7" fmla="*/ 412 w 480"/>
              <a:gd name="p0y7" fmla="*/ 480 h 480"/>
              <a:gd name="p0x8" fmla="*/ 330 w 480"/>
              <a:gd name="p0y8" fmla="*/ 480 h 480"/>
              <a:gd name="p0x9" fmla="*/ 150 w 480"/>
              <a:gd name="p0y9" fmla="*/ 480 h 480"/>
              <a:gd name="p0x10" fmla="*/ 67 w 480"/>
              <a:gd name="p0y10" fmla="*/ 480 h 480"/>
              <a:gd name="p0x11" fmla="*/ 0 w 480"/>
              <a:gd name="p0y11" fmla="*/ 412 h 480"/>
              <a:gd name="p0x12" fmla="*/ 0 w 480"/>
              <a:gd name="p0y12" fmla="*/ 330 h 480"/>
              <a:gd name="p0x13" fmla="*/ 0 w 480"/>
              <a:gd name="p0y13" fmla="*/ 150 h 480"/>
              <a:gd name="p0x14" fmla="*/ 0 w 480"/>
              <a:gd name="p0y14" fmla="*/ 67 h 480"/>
              <a:gd name="p0x15" fmla="*/ 67 w 480"/>
              <a:gd name="p0y15" fmla="*/ 0 h 480"/>
              <a:gd name="p0x16" fmla="*/ 150 w 48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6250" t="-4314" r="-6250" b="-4314"/>
          <a:stretch>
            <a:fillRect/>
          </a:stretch>
        </p:blipFill>
        <p:spPr>
          <a:xfrm>
            <a:off x="6515100" y="4763135"/>
            <a:ext cx="171450" cy="175895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40"/>
            </p:custDataLst>
          </p:nvPr>
        </p:nvSpPr>
        <p:spPr>
          <a:xfrm>
            <a:off x="6867525" y="4720380"/>
            <a:ext cx="2476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双手轻轻轮流拍自己的上臂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41" name="任意多边形 40"/>
          <p:cNvSpPr/>
          <p:nvPr>
            <p:custDataLst>
              <p:tags r:id="rId41"/>
            </p:custDataLst>
          </p:nvPr>
        </p:nvSpPr>
        <p:spPr>
          <a:xfrm>
            <a:off x="6448425" y="5403215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150 w 480"/>
              <a:gd name="p0y0" fmla="*/ 0 h 480"/>
              <a:gd name="p0x1" fmla="*/ 330 w 480"/>
              <a:gd name="p0y1" fmla="*/ 0 h 480"/>
              <a:gd name="p0x2" fmla="*/ 412 w 480"/>
              <a:gd name="p0y2" fmla="*/ 0 h 480"/>
              <a:gd name="p0x3" fmla="*/ 480 w 480"/>
              <a:gd name="p0y3" fmla="*/ 67 h 480"/>
              <a:gd name="p0x4" fmla="*/ 480 w 480"/>
              <a:gd name="p0y4" fmla="*/ 150 h 480"/>
              <a:gd name="p0x5" fmla="*/ 480 w 480"/>
              <a:gd name="p0y5" fmla="*/ 330 h 480"/>
              <a:gd name="p0x6" fmla="*/ 480 w 480"/>
              <a:gd name="p0y6" fmla="*/ 412 h 480"/>
              <a:gd name="p0x7" fmla="*/ 412 w 480"/>
              <a:gd name="p0y7" fmla="*/ 480 h 480"/>
              <a:gd name="p0x8" fmla="*/ 330 w 480"/>
              <a:gd name="p0y8" fmla="*/ 480 h 480"/>
              <a:gd name="p0x9" fmla="*/ 150 w 480"/>
              <a:gd name="p0y9" fmla="*/ 480 h 480"/>
              <a:gd name="p0x10" fmla="*/ 67 w 480"/>
              <a:gd name="p0y10" fmla="*/ 480 h 480"/>
              <a:gd name="p0x11" fmla="*/ 0 w 480"/>
              <a:gd name="p0y11" fmla="*/ 412 h 480"/>
              <a:gd name="p0x12" fmla="*/ 0 w 480"/>
              <a:gd name="p0y12" fmla="*/ 330 h 480"/>
              <a:gd name="p0x13" fmla="*/ 0 w 480"/>
              <a:gd name="p0y13" fmla="*/ 150 h 480"/>
              <a:gd name="p0x14" fmla="*/ 0 w 480"/>
              <a:gd name="p0y14" fmla="*/ 67 h 480"/>
              <a:gd name="p0x15" fmla="*/ 67 w 480"/>
              <a:gd name="p0y15" fmla="*/ 0 h 480"/>
              <a:gd name="p0x16" fmla="*/ 150 w 48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941" t="-4510" r="-2941" b="-4510"/>
          <a:stretch>
            <a:fillRect/>
          </a:stretch>
        </p:blipFill>
        <p:spPr>
          <a:xfrm>
            <a:off x="6515100" y="5464810"/>
            <a:ext cx="171450" cy="17653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5"/>
            </p:custDataLst>
          </p:nvPr>
        </p:nvSpPr>
        <p:spPr>
          <a:xfrm>
            <a:off x="6867525" y="5422478"/>
            <a:ext cx="1143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配合慢呼吸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6"/>
            </p:custDataLst>
          </p:nvPr>
        </p:nvSpPr>
        <p:spPr>
          <a:xfrm>
            <a:off x="6452870" y="5995670"/>
            <a:ext cx="1609725" cy="238125"/>
          </a:xfrm>
          <a:custGeom>
            <a:avLst/>
            <a:gdLst>
              <a:gd name="sw" fmla="*/ 1 w 2535"/>
              <a:gd name="sh" fmla="*/ 1 h 375"/>
              <a:gd name="mins" fmla="min sw sh"/>
              <a:gd name="dsw" fmla="+- 0 sw mins"/>
              <a:gd name="dsh" fmla="+- 0 sh mins"/>
              <a:gd name="p0x0" fmla="*/ 187 w 2535"/>
              <a:gd name="p0y0" fmla="*/ 0 h 375"/>
              <a:gd name="p0x1" fmla="*/ 2347 w 2535"/>
              <a:gd name="p0y1" fmla="*/ 0 h 375"/>
              <a:gd name="p0x2" fmla="*/ 2451 w 2535"/>
              <a:gd name="p0y2" fmla="*/ 0 h 375"/>
              <a:gd name="p0x3" fmla="*/ 2535 w 2535"/>
              <a:gd name="p0y3" fmla="*/ 83 h 375"/>
              <a:gd name="p0x4" fmla="*/ 2535 w 2535"/>
              <a:gd name="p0y4" fmla="*/ 187 h 375"/>
              <a:gd name="p0x5" fmla="*/ 2535 w 2535"/>
              <a:gd name="p0y5" fmla="*/ 291 h 375"/>
              <a:gd name="p0x6" fmla="*/ 2451 w 2535"/>
              <a:gd name="p0y6" fmla="*/ 375 h 375"/>
              <a:gd name="p0x7" fmla="*/ 2347 w 2535"/>
              <a:gd name="p0y7" fmla="*/ 375 h 375"/>
              <a:gd name="p0x8" fmla="*/ 187 w 2535"/>
              <a:gd name="p0y8" fmla="*/ 375 h 375"/>
              <a:gd name="p0x9" fmla="*/ 83 w 2535"/>
              <a:gd name="p0y9" fmla="*/ 375 h 375"/>
              <a:gd name="p0x10" fmla="*/ 0 w 2535"/>
              <a:gd name="p0y10" fmla="*/ 291 h 375"/>
              <a:gd name="p0x11" fmla="*/ 0 w 2535"/>
              <a:gd name="p0y11" fmla="*/ 187 h 375"/>
              <a:gd name="p0x12" fmla="*/ 0 w 2535"/>
              <a:gd name="p0y12" fmla="*/ 83 h 375"/>
              <a:gd name="p0x13" fmla="*/ 83 w 2535"/>
              <a:gd name="p0y13" fmla="*/ 0 h 375"/>
              <a:gd name="p0x14" fmla="*/ 187 w 25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lumMod val="18681"/>
                <a:lumOff val="813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7"/>
            </p:custDataLst>
          </p:nvPr>
        </p:nvSpPr>
        <p:spPr>
          <a:xfrm>
            <a:off x="6572250" y="6030278"/>
            <a:ext cx="1524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2E3E"/>
                </a:solidFill>
                <a:cs typeface="+mn-lt"/>
              </a:rPr>
              <a:t>委屈害怕需要安慰时</a:t>
            </a:r>
            <a:endParaRPr sz="1200">
              <a:solidFill>
                <a:srgbClr val="7A2E3E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48"/>
            </p:custDataLst>
          </p:nvPr>
        </p:nvSpPr>
        <p:spPr>
          <a:xfrm>
            <a:off x="6283515" y="2563504"/>
            <a:ext cx="5263771" cy="3809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289" h="60">
                <a:moveTo>
                  <a:pt x="170" y="0"/>
                </a:moveTo>
                <a:lnTo>
                  <a:pt x="8120" y="0"/>
                </a:lnTo>
                <a:cubicBezTo>
                  <a:pt x="8184" y="0"/>
                  <a:pt x="8243" y="22"/>
                  <a:pt x="8289" y="60"/>
                </a:cubicBezTo>
                <a:lnTo>
                  <a:pt x="0" y="60"/>
                </a:lnTo>
                <a:cubicBezTo>
                  <a:pt x="46" y="22"/>
                  <a:pt x="105" y="0"/>
                  <a:pt x="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把情绪写下来，就不那么可怕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5A68"/>
                </a:solidFill>
                <a:cs typeface="+mn-lt"/>
              </a:rPr>
              <a:t>难受憋在心里会越变越大，写出来它就有了形状。</a:t>
            </a:r>
            <a:endParaRPr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670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30 w 660"/>
              <a:gd name="p0y0" fmla="*/ 0 h 660"/>
              <a:gd name="p0x1" fmla="*/ 512 w 660"/>
              <a:gd name="p0y1" fmla="*/ 0 h 660"/>
              <a:gd name="p0x2" fmla="*/ 660 w 660"/>
              <a:gd name="p0y2" fmla="*/ 147 h 660"/>
              <a:gd name="p0x3" fmla="*/ 660 w 660"/>
              <a:gd name="p0y3" fmla="*/ 330 h 660"/>
              <a:gd name="p0x4" fmla="*/ 660 w 660"/>
              <a:gd name="p0y4" fmla="*/ 512 h 660"/>
              <a:gd name="p0x5" fmla="*/ 512 w 660"/>
              <a:gd name="p0y5" fmla="*/ 660 h 660"/>
              <a:gd name="p0x6" fmla="*/ 330 w 660"/>
              <a:gd name="p0y6" fmla="*/ 660 h 660"/>
              <a:gd name="p0x7" fmla="*/ 147 w 660"/>
              <a:gd name="p0y7" fmla="*/ 660 h 660"/>
              <a:gd name="p0x8" fmla="*/ 0 w 660"/>
              <a:gd name="p0y8" fmla="*/ 512 h 660"/>
              <a:gd name="p0x9" fmla="*/ 0 w 660"/>
              <a:gd name="p0y9" fmla="*/ 330 h 660"/>
              <a:gd name="p0x10" fmla="*/ 0 w 660"/>
              <a:gd name="p0y10" fmla="*/ 147 h 660"/>
              <a:gd name="p0x11" fmla="*/ 147 w 660"/>
              <a:gd name="p0y11" fmla="*/ 0 h 660"/>
              <a:gd name="p0x12" fmla="*/ 330 w 660"/>
              <a:gd name="p0y12" fmla="*/ 0 h 6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a0668950-adb5-11f1-9bee-ae1adfdc517a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116" b="116"/>
          <a:stretch>
            <a:fillRect/>
          </a:stretch>
        </p:blipFill>
        <p:spPr>
          <a:xfrm>
            <a:off x="676275" y="1774825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143000" y="1721729"/>
            <a:ext cx="104775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chemeClr val="tx2"/>
                </a:solidFill>
                <a:cs typeface="+mn-lt"/>
              </a:rPr>
              <a:t>把情绪写下来，</a:t>
            </a:r>
            <a:r>
              <a:rPr b="1">
                <a:solidFill>
                  <a:schemeClr val="accent1"/>
                </a:solidFill>
                <a:cs typeface="+mn-lt"/>
              </a:rPr>
              <a:t>说得清</a:t>
            </a:r>
            <a:r>
              <a:rPr>
                <a:solidFill>
                  <a:schemeClr val="tx2"/>
                </a:solidFill>
                <a:cs typeface="+mn-lt"/>
              </a:rPr>
              <a:t>，也就没那么可怕了。</a:t>
            </a:r>
            <a:endParaRPr>
              <a:solidFill>
                <a:schemeClr val="tx2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1490345" y="26543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70 w 780"/>
              <a:gd name="p0y0" fmla="*/ 0 h 780"/>
              <a:gd name="p0x1" fmla="*/ 510 w 780"/>
              <a:gd name="p0y1" fmla="*/ 0 h 780"/>
              <a:gd name="p0x2" fmla="*/ 659 w 780"/>
              <a:gd name="p0y2" fmla="*/ 0 h 780"/>
              <a:gd name="p0x3" fmla="*/ 780 w 780"/>
              <a:gd name="p0y3" fmla="*/ 120 h 780"/>
              <a:gd name="p0x4" fmla="*/ 780 w 780"/>
              <a:gd name="p0y4" fmla="*/ 270 h 780"/>
              <a:gd name="p0x5" fmla="*/ 780 w 780"/>
              <a:gd name="p0y5" fmla="*/ 510 h 780"/>
              <a:gd name="p0x6" fmla="*/ 780 w 780"/>
              <a:gd name="p0y6" fmla="*/ 659 h 780"/>
              <a:gd name="p0x7" fmla="*/ 659 w 780"/>
              <a:gd name="p0y7" fmla="*/ 780 h 780"/>
              <a:gd name="p0x8" fmla="*/ 510 w 780"/>
              <a:gd name="p0y8" fmla="*/ 780 h 780"/>
              <a:gd name="p0x9" fmla="*/ 270 w 780"/>
              <a:gd name="p0y9" fmla="*/ 780 h 780"/>
              <a:gd name="p0x10" fmla="*/ 120 w 780"/>
              <a:gd name="p0y10" fmla="*/ 780 h 780"/>
              <a:gd name="p0x11" fmla="*/ 0 w 780"/>
              <a:gd name="p0y11" fmla="*/ 659 h 780"/>
              <a:gd name="p0x12" fmla="*/ 0 w 780"/>
              <a:gd name="p0y12" fmla="*/ 510 h 780"/>
              <a:gd name="p0x13" fmla="*/ 0 w 780"/>
              <a:gd name="p0y13" fmla="*/ 270 h 780"/>
              <a:gd name="p0x14" fmla="*/ 0 w 780"/>
              <a:gd name="p0y14" fmla="*/ 120 h 780"/>
              <a:gd name="p0x15" fmla="*/ 120 w 780"/>
              <a:gd name="p0y15" fmla="*/ 0 h 780"/>
              <a:gd name="p0x16" fmla="*/ 27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643215" y="2728141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E8607A"/>
                </a:solidFill>
                <a:cs typeface="+mn-lt"/>
              </a:rPr>
              <a:t>1</a:t>
            </a:r>
            <a:endParaRPr sz="2400" b="1">
              <a:solidFill>
                <a:srgbClr val="E8607A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060847" y="3286306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记录事件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95313" y="3659686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发生了什么让你难受的事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16667" b="-16667"/>
          <a:stretch>
            <a:fillRect/>
          </a:stretch>
        </p:blipFill>
        <p:spPr>
          <a:xfrm>
            <a:off x="3114675" y="4108450"/>
            <a:ext cx="152400" cy="152400"/>
          </a:xfrm>
          <a:prstGeom prst="rect">
            <a:avLst/>
          </a:prstGeom>
        </p:spPr>
      </p:pic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4395470" y="26543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70 w 780"/>
              <a:gd name="p0y0" fmla="*/ 0 h 780"/>
              <a:gd name="p0x1" fmla="*/ 510 w 780"/>
              <a:gd name="p0y1" fmla="*/ 0 h 780"/>
              <a:gd name="p0x2" fmla="*/ 659 w 780"/>
              <a:gd name="p0y2" fmla="*/ 0 h 780"/>
              <a:gd name="p0x3" fmla="*/ 780 w 780"/>
              <a:gd name="p0y3" fmla="*/ 120 h 780"/>
              <a:gd name="p0x4" fmla="*/ 780 w 780"/>
              <a:gd name="p0y4" fmla="*/ 270 h 780"/>
              <a:gd name="p0x5" fmla="*/ 780 w 780"/>
              <a:gd name="p0y5" fmla="*/ 510 h 780"/>
              <a:gd name="p0x6" fmla="*/ 780 w 780"/>
              <a:gd name="p0y6" fmla="*/ 659 h 780"/>
              <a:gd name="p0x7" fmla="*/ 659 w 780"/>
              <a:gd name="p0y7" fmla="*/ 780 h 780"/>
              <a:gd name="p0x8" fmla="*/ 510 w 780"/>
              <a:gd name="p0y8" fmla="*/ 780 h 780"/>
              <a:gd name="p0x9" fmla="*/ 270 w 780"/>
              <a:gd name="p0y9" fmla="*/ 780 h 780"/>
              <a:gd name="p0x10" fmla="*/ 120 w 780"/>
              <a:gd name="p0y10" fmla="*/ 780 h 780"/>
              <a:gd name="p0x11" fmla="*/ 0 w 780"/>
              <a:gd name="p0y11" fmla="*/ 659 h 780"/>
              <a:gd name="p0x12" fmla="*/ 0 w 780"/>
              <a:gd name="p0y12" fmla="*/ 510 h 780"/>
              <a:gd name="p0x13" fmla="*/ 0 w 780"/>
              <a:gd name="p0y13" fmla="*/ 270 h 780"/>
              <a:gd name="p0x14" fmla="*/ 0 w 780"/>
              <a:gd name="p0y14" fmla="*/ 120 h 780"/>
              <a:gd name="p0x15" fmla="*/ 120 w 780"/>
              <a:gd name="p0y15" fmla="*/ 0 h 780"/>
              <a:gd name="p0x16" fmla="*/ 27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4548340" y="2728141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E8607A"/>
                </a:solidFill>
                <a:cs typeface="+mn-lt"/>
              </a:rPr>
              <a:t>2</a:t>
            </a:r>
            <a:endParaRPr sz="2400" b="1">
              <a:solidFill>
                <a:srgbClr val="E8607A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3965972" y="3286306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命名感受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3595688" y="3659686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用一个词说出你的感受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3704590" y="4135755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lumMod val="18681"/>
                <a:lumOff val="813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3824135" y="4170226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2E3E"/>
                </a:solidFill>
                <a:cs typeface="+mn-lt"/>
              </a:rPr>
              <a:t>生气</a:t>
            </a:r>
            <a:endParaRPr sz="1200">
              <a:solidFill>
                <a:srgbClr val="7A2E3E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4371340" y="4135755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lumMod val="18681"/>
                <a:lumOff val="813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4490961" y="4170226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2E3E"/>
                </a:solidFill>
                <a:cs typeface="+mn-lt"/>
              </a:rPr>
              <a:t>委屈</a:t>
            </a:r>
            <a:endParaRPr sz="1200">
              <a:solidFill>
                <a:srgbClr val="7A2E3E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5038725" y="4135755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lumMod val="18681"/>
                <a:lumOff val="813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5157788" y="4170226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2E3E"/>
                </a:solidFill>
                <a:cs typeface="+mn-lt"/>
              </a:rPr>
              <a:t>害怕</a:t>
            </a:r>
            <a:endParaRPr sz="1200">
              <a:solidFill>
                <a:srgbClr val="7A2E3E"/>
              </a:solidFill>
              <a:cs typeface="+mn-lt"/>
            </a:endParaRPr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16667" b="-16667"/>
          <a:stretch>
            <a:fillRect/>
          </a:stretch>
        </p:blipFill>
        <p:spPr>
          <a:xfrm>
            <a:off x="6019800" y="4108450"/>
            <a:ext cx="152400" cy="152400"/>
          </a:xfrm>
          <a:prstGeom prst="rect">
            <a:avLst/>
          </a:prstGeom>
        </p:spPr>
      </p:pic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7300595" y="26543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70 w 780"/>
              <a:gd name="p0y0" fmla="*/ 0 h 780"/>
              <a:gd name="p0x1" fmla="*/ 510 w 780"/>
              <a:gd name="p0y1" fmla="*/ 0 h 780"/>
              <a:gd name="p0x2" fmla="*/ 659 w 780"/>
              <a:gd name="p0y2" fmla="*/ 0 h 780"/>
              <a:gd name="p0x3" fmla="*/ 780 w 780"/>
              <a:gd name="p0y3" fmla="*/ 120 h 780"/>
              <a:gd name="p0x4" fmla="*/ 780 w 780"/>
              <a:gd name="p0y4" fmla="*/ 270 h 780"/>
              <a:gd name="p0x5" fmla="*/ 780 w 780"/>
              <a:gd name="p0y5" fmla="*/ 510 h 780"/>
              <a:gd name="p0x6" fmla="*/ 780 w 780"/>
              <a:gd name="p0y6" fmla="*/ 659 h 780"/>
              <a:gd name="p0x7" fmla="*/ 659 w 780"/>
              <a:gd name="p0y7" fmla="*/ 780 h 780"/>
              <a:gd name="p0x8" fmla="*/ 510 w 780"/>
              <a:gd name="p0y8" fmla="*/ 780 h 780"/>
              <a:gd name="p0x9" fmla="*/ 270 w 780"/>
              <a:gd name="p0y9" fmla="*/ 780 h 780"/>
              <a:gd name="p0x10" fmla="*/ 120 w 780"/>
              <a:gd name="p0y10" fmla="*/ 780 h 780"/>
              <a:gd name="p0x11" fmla="*/ 0 w 780"/>
              <a:gd name="p0y11" fmla="*/ 659 h 780"/>
              <a:gd name="p0x12" fmla="*/ 0 w 780"/>
              <a:gd name="p0y12" fmla="*/ 510 h 780"/>
              <a:gd name="p0x13" fmla="*/ 0 w 780"/>
              <a:gd name="p0y13" fmla="*/ 270 h 780"/>
              <a:gd name="p0x14" fmla="*/ 0 w 780"/>
              <a:gd name="p0y14" fmla="*/ 120 h 780"/>
              <a:gd name="p0x15" fmla="*/ 120 w 780"/>
              <a:gd name="p0y15" fmla="*/ 0 h 780"/>
              <a:gd name="p0x16" fmla="*/ 27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7453465" y="2728141"/>
            <a:ext cx="495004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E8607A"/>
                </a:solidFill>
                <a:cs typeface="+mn-lt"/>
              </a:rPr>
              <a:t>3</a:t>
            </a:r>
            <a:endParaRPr sz="2400" b="1">
              <a:solidFill>
                <a:srgbClr val="E8607A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6871097" y="3286306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觉察身体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6786563" y="3659686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身体哪里不舒服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30"/>
            </p:custDataLst>
          </p:nvPr>
        </p:nvSpPr>
        <p:spPr>
          <a:xfrm>
            <a:off x="6638290" y="413575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lumMod val="18681"/>
                <a:lumOff val="813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6757912" y="4170226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2E3E"/>
                </a:solidFill>
                <a:cs typeface="+mn-lt"/>
              </a:rPr>
              <a:t>胸口发闷</a:t>
            </a:r>
            <a:endParaRPr sz="1200">
              <a:solidFill>
                <a:srgbClr val="7A2E3E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32"/>
            </p:custDataLst>
          </p:nvPr>
        </p:nvSpPr>
        <p:spPr>
          <a:xfrm>
            <a:off x="7610475" y="413575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lumMod val="18681"/>
                <a:lumOff val="81319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7729538" y="4170226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2E3E"/>
                </a:solidFill>
                <a:cs typeface="+mn-lt"/>
              </a:rPr>
              <a:t>脸颊发烫</a:t>
            </a:r>
            <a:endParaRPr sz="1200">
              <a:solidFill>
                <a:srgbClr val="7A2E3E"/>
              </a:solidFill>
              <a:cs typeface="+mn-lt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16667" b="-16667"/>
          <a:stretch>
            <a:fillRect/>
          </a:stretch>
        </p:blipFill>
        <p:spPr>
          <a:xfrm>
            <a:off x="8924925" y="4108450"/>
            <a:ext cx="152400" cy="152400"/>
          </a:xfrm>
          <a:prstGeom prst="rect">
            <a:avLst/>
          </a:prstGeom>
        </p:spPr>
      </p:pic>
      <p:sp>
        <p:nvSpPr>
          <p:cNvPr id="35" name="任意多边形 34"/>
          <p:cNvSpPr/>
          <p:nvPr>
            <p:custDataLst>
              <p:tags r:id="rId35"/>
            </p:custDataLst>
          </p:nvPr>
        </p:nvSpPr>
        <p:spPr>
          <a:xfrm>
            <a:off x="10205720" y="26543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70 w 780"/>
              <a:gd name="p0y0" fmla="*/ 0 h 780"/>
              <a:gd name="p0x1" fmla="*/ 510 w 780"/>
              <a:gd name="p0y1" fmla="*/ 0 h 780"/>
              <a:gd name="p0x2" fmla="*/ 659 w 780"/>
              <a:gd name="p0y2" fmla="*/ 0 h 780"/>
              <a:gd name="p0x3" fmla="*/ 780 w 780"/>
              <a:gd name="p0y3" fmla="*/ 120 h 780"/>
              <a:gd name="p0x4" fmla="*/ 780 w 780"/>
              <a:gd name="p0y4" fmla="*/ 270 h 780"/>
              <a:gd name="p0x5" fmla="*/ 780 w 780"/>
              <a:gd name="p0y5" fmla="*/ 510 h 780"/>
              <a:gd name="p0x6" fmla="*/ 780 w 780"/>
              <a:gd name="p0y6" fmla="*/ 659 h 780"/>
              <a:gd name="p0x7" fmla="*/ 659 w 780"/>
              <a:gd name="p0y7" fmla="*/ 780 h 780"/>
              <a:gd name="p0x8" fmla="*/ 510 w 780"/>
              <a:gd name="p0y8" fmla="*/ 780 h 780"/>
              <a:gd name="p0x9" fmla="*/ 270 w 780"/>
              <a:gd name="p0y9" fmla="*/ 780 h 780"/>
              <a:gd name="p0x10" fmla="*/ 120 w 780"/>
              <a:gd name="p0y10" fmla="*/ 780 h 780"/>
              <a:gd name="p0x11" fmla="*/ 0 w 780"/>
              <a:gd name="p0y11" fmla="*/ 659 h 780"/>
              <a:gd name="p0x12" fmla="*/ 0 w 780"/>
              <a:gd name="p0y12" fmla="*/ 510 h 780"/>
              <a:gd name="p0x13" fmla="*/ 0 w 780"/>
              <a:gd name="p0y13" fmla="*/ 270 h 780"/>
              <a:gd name="p0x14" fmla="*/ 0 w 780"/>
              <a:gd name="p0y14" fmla="*/ 120 h 780"/>
              <a:gd name="p0x15" fmla="*/ 120 w 780"/>
              <a:gd name="p0y15" fmla="*/ 0 h 780"/>
              <a:gd name="p0x16" fmla="*/ 27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6"/>
            </p:custDataLst>
          </p:nvPr>
        </p:nvSpPr>
        <p:spPr>
          <a:xfrm>
            <a:off x="10358590" y="2728141"/>
            <a:ext cx="495004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E8607A"/>
                </a:solidFill>
                <a:cs typeface="+mn-lt"/>
              </a:rPr>
              <a:t>4</a:t>
            </a:r>
            <a:endParaRPr sz="2400" b="1">
              <a:solidFill>
                <a:srgbClr val="E8607A"/>
              </a:solidFill>
              <a:cs typeface="+mn-lt"/>
            </a:endParaRPr>
          </a:p>
        </p:txBody>
      </p:sp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9776222" y="3286306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反驳想法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38"/>
            </p:custDataLst>
          </p:nvPr>
        </p:nvSpPr>
        <p:spPr>
          <a:xfrm>
            <a:off x="9786938" y="3659686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自己反驳一句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9"/>
            </p:custDataLst>
          </p:nvPr>
        </p:nvSpPr>
        <p:spPr>
          <a:xfrm>
            <a:off x="9446419" y="4115934"/>
            <a:ext cx="20144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b="1">
                <a:solidFill>
                  <a:schemeClr val="accent1"/>
                </a:solidFill>
                <a:cs typeface="+mn-lt"/>
              </a:rPr>
              <a:t>"</a:t>
            </a:r>
            <a:r>
              <a:rPr lang="zh-CN" altLang="en-US" b="1">
                <a:solidFill>
                  <a:schemeClr val="accent1"/>
                </a:solidFill>
                <a:cs typeface="+mn-lt"/>
              </a:rPr>
              <a:t>这次不代表永远</a:t>
            </a:r>
            <a:r>
              <a:rPr lang="en-US" altLang="zh-CN" b="1">
                <a:solidFill>
                  <a:schemeClr val="accent1"/>
                </a:solidFill>
                <a:cs typeface="+mn-lt"/>
              </a:rPr>
              <a:t>"</a:t>
            </a:r>
            <a:endParaRPr lang="en-US" altLang="zh-CN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40"/>
            </p:custDataLst>
          </p:nvPr>
        </p:nvSpPr>
        <p:spPr>
          <a:xfrm>
            <a:off x="571500" y="5943600"/>
            <a:ext cx="11049000" cy="533400"/>
          </a:xfrm>
          <a:custGeom>
            <a:avLst/>
            <a:gdLst>
              <a:gd name="sw" fmla="*/ 1 w 17400"/>
              <a:gd name="sh" fmla="*/ 1 h 840"/>
              <a:gd name="mins" fmla="min sw sh"/>
              <a:gd name="dsw" fmla="+- 0 sw mins"/>
              <a:gd name="dsh" fmla="+- 0 sh mins"/>
              <a:gd name="p0x0" fmla="*/ 270 w 17400"/>
              <a:gd name="p0y0" fmla="*/ 0 h 840"/>
              <a:gd name="p0x1" fmla="*/ 17130 w 17400"/>
              <a:gd name="p0y1" fmla="*/ 0 h 840"/>
              <a:gd name="p0x2" fmla="*/ 17279 w 17400"/>
              <a:gd name="p0y2" fmla="*/ 0 h 840"/>
              <a:gd name="p0x3" fmla="*/ 17400 w 17400"/>
              <a:gd name="p0y3" fmla="*/ 120 h 840"/>
              <a:gd name="p0x4" fmla="*/ 17400 w 17400"/>
              <a:gd name="p0y4" fmla="*/ 270 h 840"/>
              <a:gd name="p0x5" fmla="*/ 17400 w 17400"/>
              <a:gd name="p0y5" fmla="*/ 570 h 840"/>
              <a:gd name="p0x6" fmla="*/ 17400 w 17400"/>
              <a:gd name="p0y6" fmla="*/ 719 h 840"/>
              <a:gd name="p0x7" fmla="*/ 17279 w 17400"/>
              <a:gd name="p0y7" fmla="*/ 840 h 840"/>
              <a:gd name="p0x8" fmla="*/ 17130 w 17400"/>
              <a:gd name="p0y8" fmla="*/ 840 h 840"/>
              <a:gd name="p0x9" fmla="*/ 270 w 17400"/>
              <a:gd name="p0y9" fmla="*/ 840 h 840"/>
              <a:gd name="p0x10" fmla="*/ 120 w 17400"/>
              <a:gd name="p0y10" fmla="*/ 840 h 840"/>
              <a:gd name="p0x11" fmla="*/ 0 w 17400"/>
              <a:gd name="p0y11" fmla="*/ 719 h 840"/>
              <a:gd name="p0x12" fmla="*/ 0 w 17400"/>
              <a:gd name="p0y12" fmla="*/ 570 h 840"/>
              <a:gd name="p0x13" fmla="*/ 0 w 17400"/>
              <a:gd name="p0y13" fmla="*/ 270 h 840"/>
              <a:gd name="p0x14" fmla="*/ 0 w 17400"/>
              <a:gd name="p0y14" fmla="*/ 120 h 840"/>
              <a:gd name="p0x15" fmla="*/ 120 w 17400"/>
              <a:gd name="p0y15" fmla="*/ 0 h 840"/>
              <a:gd name="p0x16" fmla="*/ 270 w 1740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1"/>
            </p:custDataLst>
          </p:nvPr>
        </p:nvSpPr>
        <p:spPr>
          <a:xfrm>
            <a:off x="723900" y="6043613"/>
            <a:ext cx="577691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写的时候你会慢慢发现：原来情绪</a:t>
            </a:r>
            <a:r>
              <a:rPr lang="en-US" altLang="zh-CN"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 </a:t>
            </a:r>
            <a:r>
              <a:rPr sz="1500" b="1">
                <a:solidFill>
                  <a:schemeClr val="accent1"/>
                </a:solidFill>
                <a:cs typeface="+mn-lt"/>
              </a:rPr>
              <a:t>说得清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，也就没那么可怕了。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动起来，赶走坏心情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5A68"/>
                </a:solidFill>
                <a:cs typeface="+mn-lt"/>
              </a:rPr>
              <a:t>心情不好时，最不想动，但动起来往往最有用。</a:t>
            </a:r>
            <a:endParaRPr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5419725" cy="5019675"/>
          </a:xfrm>
          <a:custGeom>
            <a:avLst/>
            <a:gdLst>
              <a:gd name="sw" fmla="*/ 1 w 8535"/>
              <a:gd name="sh" fmla="*/ 1 h 7905"/>
              <a:gd name="mins" fmla="min sw sh"/>
              <a:gd name="dsw" fmla="+- 0 sw mins"/>
              <a:gd name="dsh" fmla="+- 0 sh mins"/>
              <a:gd name="p0x0" fmla="*/ 390 w 8535"/>
              <a:gd name="p0y0" fmla="*/ 0 h 7905"/>
              <a:gd name="p0x1" fmla="*/ 8145 w 8535"/>
              <a:gd name="p0y1" fmla="*/ 0 h 7905"/>
              <a:gd name="p0x2" fmla="*/ 8360 w 8535"/>
              <a:gd name="p0y2" fmla="*/ 0 h 7905"/>
              <a:gd name="p0x3" fmla="*/ 8535 w 8535"/>
              <a:gd name="p0y3" fmla="*/ 174 h 7905"/>
              <a:gd name="p0x4" fmla="*/ 8535 w 8535"/>
              <a:gd name="p0y4" fmla="*/ 390 h 7905"/>
              <a:gd name="p0x5" fmla="*/ 8535 w 8535"/>
              <a:gd name="p0y5" fmla="*/ 7515 h 7905"/>
              <a:gd name="p0x6" fmla="*/ 8535 w 8535"/>
              <a:gd name="p0y6" fmla="*/ 7730 h 7905"/>
              <a:gd name="p0x7" fmla="*/ 8360 w 8535"/>
              <a:gd name="p0y7" fmla="*/ 7905 h 7905"/>
              <a:gd name="p0x8" fmla="*/ 8145 w 8535"/>
              <a:gd name="p0y8" fmla="*/ 7905 h 7905"/>
              <a:gd name="p0x9" fmla="*/ 390 w 8535"/>
              <a:gd name="p0y9" fmla="*/ 7905 h 7905"/>
              <a:gd name="p0x10" fmla="*/ 174 w 8535"/>
              <a:gd name="p0y10" fmla="*/ 7905 h 7905"/>
              <a:gd name="p0x11" fmla="*/ 0 w 8535"/>
              <a:gd name="p0y11" fmla="*/ 7730 h 7905"/>
              <a:gd name="p0x12" fmla="*/ 0 w 8535"/>
              <a:gd name="p0y12" fmla="*/ 7515 h 7905"/>
              <a:gd name="p0x13" fmla="*/ 0 w 8535"/>
              <a:gd name="p0y13" fmla="*/ 390 h 7905"/>
              <a:gd name="p0x14" fmla="*/ 0 w 8535"/>
              <a:gd name="p0y14" fmla="*/ 174 h 7905"/>
              <a:gd name="p0x15" fmla="*/ 174 w 8535"/>
              <a:gd name="p0y15" fmla="*/ 0 h 7905"/>
              <a:gd name="p0x16" fmla="*/ 390 w 853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21961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771525" y="1647825"/>
            <a:ext cx="5029200" cy="466090"/>
            <a:chOff x="1215" y="2595"/>
            <a:chExt cx="7920" cy="734"/>
          </a:xfrm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595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215" y="3315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5970" y="16522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alpha val="4509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9e8e692f-adb5-11f1-8539-0e1c9fd2b53c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38200" y="1714500"/>
            <a:ext cx="209550" cy="2095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228725" y="1636395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出点汗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771525" y="3747770"/>
            <a:ext cx="5029200" cy="1009650"/>
            <a:chOff x="1215" y="5902"/>
            <a:chExt cx="7920" cy="1590"/>
          </a:xfrm>
        </p:grpSpPr>
        <p:sp>
          <p:nvSpPr>
            <p:cNvPr id="14" name="任意多边形 13"/>
            <p:cNvSpPr/>
            <p:nvPr>
              <p:custDataLst>
                <p:tags r:id="rId11"/>
              </p:custDataLst>
            </p:nvPr>
          </p:nvSpPr>
          <p:spPr>
            <a:xfrm>
              <a:off x="1215" y="5902"/>
              <a:ext cx="7920" cy="1590"/>
            </a:xfrm>
            <a:custGeom>
              <a:avLst/>
              <a:gdLst>
                <a:gd name="sw" fmla="*/ 1 w 7920"/>
                <a:gd name="sh" fmla="*/ 1 h 1590"/>
                <a:gd name="mins" fmla="min sw sh"/>
                <a:gd name="dsw" fmla="+- 0 sw mins"/>
                <a:gd name="dsh" fmla="+- 0 sh mins"/>
                <a:gd name="p0x0" fmla="*/ 270 w 7920"/>
                <a:gd name="p0y0" fmla="*/ 0 h 1590"/>
                <a:gd name="p0x1" fmla="*/ 7650 w 7920"/>
                <a:gd name="p0y1" fmla="*/ 0 h 1590"/>
                <a:gd name="p0x2" fmla="*/ 7799 w 7920"/>
                <a:gd name="p0y2" fmla="*/ 0 h 1590"/>
                <a:gd name="p0x3" fmla="*/ 7920 w 7920"/>
                <a:gd name="p0y3" fmla="*/ 120 h 1590"/>
                <a:gd name="p0x4" fmla="*/ 7920 w 7920"/>
                <a:gd name="p0y4" fmla="*/ 270 h 1590"/>
                <a:gd name="p0x5" fmla="*/ 7920 w 7920"/>
                <a:gd name="p0y5" fmla="*/ 1320 h 1590"/>
                <a:gd name="p0x6" fmla="*/ 7920 w 7920"/>
                <a:gd name="p0y6" fmla="*/ 1469 h 1590"/>
                <a:gd name="p0x7" fmla="*/ 7799 w 7920"/>
                <a:gd name="p0y7" fmla="*/ 1590 h 1590"/>
                <a:gd name="p0x8" fmla="*/ 7650 w 7920"/>
                <a:gd name="p0y8" fmla="*/ 1590 h 1590"/>
                <a:gd name="p0x9" fmla="*/ 270 w 7920"/>
                <a:gd name="p0y9" fmla="*/ 1590 h 1590"/>
                <a:gd name="p0x10" fmla="*/ 120 w 7920"/>
                <a:gd name="p0y10" fmla="*/ 1590 h 1590"/>
                <a:gd name="p0x11" fmla="*/ 0 w 7920"/>
                <a:gd name="p0y11" fmla="*/ 1469 h 1590"/>
                <a:gd name="p0x12" fmla="*/ 0 w 7920"/>
                <a:gd name="p0y12" fmla="*/ 1320 h 1590"/>
                <a:gd name="p0x13" fmla="*/ 0 w 7920"/>
                <a:gd name="p0y13" fmla="*/ 270 h 1590"/>
                <a:gd name="p0x14" fmla="*/ 0 w 7920"/>
                <a:gd name="p0y14" fmla="*/ 120 h 1590"/>
                <a:gd name="p0x15" fmla="*/ 120 w 7920"/>
                <a:gd name="p0y15" fmla="*/ 0 h 1590"/>
                <a:gd name="p0x16" fmla="*/ 270 w 792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2"/>
              </p:custDataLst>
            </p:nvPr>
          </p:nvSpPr>
          <p:spPr>
            <a:xfrm>
              <a:off x="1381" y="5902"/>
              <a:ext cx="7674" cy="90"/>
            </a:xfrm>
            <a:custGeom>
              <a:avLst/>
              <a:gdLst>
                <a:gd name="sw" fmla="*/ 1 w 7674"/>
                <a:gd name="sh" fmla="*/ 1 h 89"/>
                <a:gd name="mins" fmla="min sw sh"/>
                <a:gd name="dsw" fmla="+- 0 sw mins"/>
                <a:gd name="dsh" fmla="+- 0 sh mins"/>
                <a:gd name="p0x0" fmla="*/ 103 w 7674"/>
                <a:gd name="p0y0" fmla="*/ 0 h 89"/>
                <a:gd name="p0x1" fmla="*/ 7483 w 7674"/>
                <a:gd name="p0y1" fmla="*/ 0 h 89"/>
                <a:gd name="p0x2" fmla="*/ 7557 w 7674"/>
                <a:gd name="p0y2" fmla="*/ 0 h 89"/>
                <a:gd name="p0x3" fmla="*/ 7625 w 7674"/>
                <a:gd name="p0y3" fmla="*/ 30 h 89"/>
                <a:gd name="p0x4" fmla="*/ 7674 w 7674"/>
                <a:gd name="p0y4" fmla="*/ 79 h 89"/>
                <a:gd name="p0x5" fmla="*/ 7663 w 7674"/>
                <a:gd name="p0y5" fmla="*/ 89 h 89"/>
                <a:gd name="p0x6" fmla="*/ 7617 w 7674"/>
                <a:gd name="p0y6" fmla="*/ 43 h 89"/>
                <a:gd name="p0x7" fmla="*/ 7553 w 7674"/>
                <a:gd name="p0y7" fmla="*/ 15 h 89"/>
                <a:gd name="p0x8" fmla="*/ 7483 w 7674"/>
                <a:gd name="p0y8" fmla="*/ 15 h 89"/>
                <a:gd name="p0x9" fmla="*/ 103 w 7674"/>
                <a:gd name="p0y9" fmla="*/ 15 h 89"/>
                <a:gd name="p0x10" fmla="*/ 72 w 7674"/>
                <a:gd name="p0y10" fmla="*/ 15 h 89"/>
                <a:gd name="p0x11" fmla="*/ 43 w 7674"/>
                <a:gd name="p0y11" fmla="*/ 21 h 89"/>
                <a:gd name="p0x12" fmla="*/ 17 w 7674"/>
                <a:gd name="p0y12" fmla="*/ 34 h 89"/>
                <a:gd name="p0x13" fmla="*/ 0 w 7674"/>
                <a:gd name="p0y13" fmla="*/ 20 h 89"/>
                <a:gd name="p0x14" fmla="*/ 0 w 7674"/>
                <a:gd name="p0y14" fmla="*/ 20 h 89"/>
                <a:gd name="p0x15" fmla="*/ 31 w 7674"/>
                <a:gd name="p0y15" fmla="*/ 7 h 89"/>
                <a:gd name="p0x16" fmla="*/ 66 w 7674"/>
                <a:gd name="p0y16" fmla="*/ 0 h 89"/>
                <a:gd name="p0x17" fmla="*/ 103 w 7674"/>
                <a:gd name="p0y17" fmla="*/ 0 h 8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3"/>
              </p:custDataLst>
            </p:nvPr>
          </p:nvSpPr>
          <p:spPr>
            <a:xfrm>
              <a:off x="9045" y="5981"/>
              <a:ext cx="90" cy="1432"/>
            </a:xfrm>
            <a:custGeom>
              <a:avLst/>
              <a:gdLst>
                <a:gd name="sw" fmla="*/ 1 w 89"/>
                <a:gd name="sh" fmla="*/ 1 h 1431"/>
                <a:gd name="mins" fmla="min sw sh"/>
                <a:gd name="dsw" fmla="+- 0 sw mins"/>
                <a:gd name="dsh" fmla="+- 0 sh mins"/>
                <a:gd name="p0x0" fmla="*/ 89 w 89"/>
                <a:gd name="p0y0" fmla="*/ 190 h 1431"/>
                <a:gd name="p0x1" fmla="*/ 89 w 89"/>
                <a:gd name="p0y1" fmla="*/ 1240 h 1431"/>
                <a:gd name="p0x2" fmla="*/ 89 w 89"/>
                <a:gd name="p0y2" fmla="*/ 1315 h 1431"/>
                <a:gd name="p0x3" fmla="*/ 59 w 89"/>
                <a:gd name="p0y3" fmla="*/ 1382 h 1431"/>
                <a:gd name="p0x4" fmla="*/ 10 w 89"/>
                <a:gd name="p0y4" fmla="*/ 1431 h 1431"/>
                <a:gd name="p0x5" fmla="*/ 0 w 89"/>
                <a:gd name="p0y5" fmla="*/ 1421 h 1431"/>
                <a:gd name="p0x6" fmla="*/ 46 w 89"/>
                <a:gd name="p0y6" fmla="*/ 1375 h 1431"/>
                <a:gd name="p0x7" fmla="*/ 74 w 89"/>
                <a:gd name="p0y7" fmla="*/ 1311 h 1431"/>
                <a:gd name="p0x8" fmla="*/ 74 w 89"/>
                <a:gd name="p0y8" fmla="*/ 1240 h 1431"/>
                <a:gd name="p0x9" fmla="*/ 74 w 89"/>
                <a:gd name="p0y9" fmla="*/ 190 h 1431"/>
                <a:gd name="p0x10" fmla="*/ 74 w 89"/>
                <a:gd name="p0y10" fmla="*/ 120 h 1431"/>
                <a:gd name="p0x11" fmla="*/ 46 w 89"/>
                <a:gd name="p0y11" fmla="*/ 56 h 1431"/>
                <a:gd name="p0x12" fmla="*/ 0 w 89"/>
                <a:gd name="p0y12" fmla="*/ 10 h 1431"/>
                <a:gd name="p0x13" fmla="*/ 10 w 89"/>
                <a:gd name="p0y13" fmla="*/ 0 h 1431"/>
                <a:gd name="p0x14" fmla="*/ 59 w 89"/>
                <a:gd name="p0y14" fmla="*/ 48 h 1431"/>
                <a:gd name="p0x15" fmla="*/ 89 w 89"/>
                <a:gd name="p0y15" fmla="*/ 116 h 1431"/>
                <a:gd name="p0x16" fmla="*/ 89 w 89"/>
                <a:gd name="p0y16" fmla="*/ 190 h 14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1381" y="7402"/>
              <a:ext cx="7674" cy="90"/>
            </a:xfrm>
            <a:custGeom>
              <a:avLst/>
              <a:gdLst>
                <a:gd name="sw" fmla="*/ 1 w 7674"/>
                <a:gd name="sh" fmla="*/ 1 h 89"/>
                <a:gd name="mins" fmla="min sw sh"/>
                <a:gd name="dsw" fmla="+- 0 sw mins"/>
                <a:gd name="dsh" fmla="+- 0 sh mins"/>
                <a:gd name="p0x0" fmla="*/ 7483 w 7674"/>
                <a:gd name="p0y0" fmla="*/ 89 h 89"/>
                <a:gd name="p0x1" fmla="*/ 103 w 7674"/>
                <a:gd name="p0y1" fmla="*/ 89 h 89"/>
                <a:gd name="p0x2" fmla="*/ 66 w 7674"/>
                <a:gd name="p0y2" fmla="*/ 89 h 89"/>
                <a:gd name="p0x3" fmla="*/ 31 w 7674"/>
                <a:gd name="p0y3" fmla="*/ 82 h 89"/>
                <a:gd name="p0x4" fmla="*/ 0 w 7674"/>
                <a:gd name="p0y4" fmla="*/ 69 h 89"/>
                <a:gd name="p0x5" fmla="*/ 17 w 7674"/>
                <a:gd name="p0y5" fmla="*/ 55 h 89"/>
                <a:gd name="p0x6" fmla="*/ 17 w 7674"/>
                <a:gd name="p0y6" fmla="*/ 55 h 89"/>
                <a:gd name="p0x7" fmla="*/ 43 w 7674"/>
                <a:gd name="p0y7" fmla="*/ 67 h 89"/>
                <a:gd name="p0x8" fmla="*/ 72 w 7674"/>
                <a:gd name="p0y8" fmla="*/ 74 h 89"/>
                <a:gd name="p0x9" fmla="*/ 103 w 7674"/>
                <a:gd name="p0y9" fmla="*/ 74 h 89"/>
                <a:gd name="p0x10" fmla="*/ 7483 w 7674"/>
                <a:gd name="p0y10" fmla="*/ 74 h 89"/>
                <a:gd name="p0x11" fmla="*/ 7553 w 7674"/>
                <a:gd name="p0y11" fmla="*/ 74 h 89"/>
                <a:gd name="p0x12" fmla="*/ 7617 w 7674"/>
                <a:gd name="p0y12" fmla="*/ 46 h 89"/>
                <a:gd name="p0x13" fmla="*/ 7663 w 7674"/>
                <a:gd name="p0y13" fmla="*/ 0 h 89"/>
                <a:gd name="p0x14" fmla="*/ 7674 w 7674"/>
                <a:gd name="p0y14" fmla="*/ 10 h 89"/>
                <a:gd name="p0x15" fmla="*/ 7625 w 7674"/>
                <a:gd name="p0y15" fmla="*/ 59 h 89"/>
                <a:gd name="p0x16" fmla="*/ 7557 w 7674"/>
                <a:gd name="p0y16" fmla="*/ 89 h 89"/>
                <a:gd name="p0x17" fmla="*/ 7483 w 7674"/>
                <a:gd name="p0y17" fmla="*/ 89 h 8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215" y="5923"/>
              <a:ext cx="183" cy="1549"/>
            </a:xfrm>
            <a:custGeom>
              <a:avLst/>
              <a:gdLst>
                <a:gd name="sw" fmla="*/ 1 w 183"/>
                <a:gd name="sh" fmla="*/ 1 h 1548"/>
                <a:gd name="mins" fmla="min sw sh"/>
                <a:gd name="dsw" fmla="+- 0 sw mins"/>
                <a:gd name="dsh" fmla="+- 0 sh mins"/>
                <a:gd name="p0x0" fmla="*/ 0 w 183"/>
                <a:gd name="p0y0" fmla="*/ 1299 h 1548"/>
                <a:gd name="p0x1" fmla="*/ 0 w 183"/>
                <a:gd name="p0y1" fmla="*/ 249 h 1548"/>
                <a:gd name="p0x2" fmla="*/ 0 w 183"/>
                <a:gd name="p0y2" fmla="*/ 136 h 1548"/>
                <a:gd name="p0x3" fmla="*/ 68 w 183"/>
                <a:gd name="p0y3" fmla="*/ 40 h 1548"/>
                <a:gd name="p0x4" fmla="*/ 166 w 183"/>
                <a:gd name="p0y4" fmla="*/ 0 h 1548"/>
                <a:gd name="p0x5" fmla="*/ 183 w 183"/>
                <a:gd name="p0y5" fmla="*/ 13 h 1548"/>
                <a:gd name="p0x6" fmla="*/ 183 w 183"/>
                <a:gd name="p0y6" fmla="*/ 13 h 1548"/>
                <a:gd name="p0x7" fmla="*/ 102 w 183"/>
                <a:gd name="p0y7" fmla="*/ 52 h 1548"/>
                <a:gd name="p0x8" fmla="*/ 45 w 183"/>
                <a:gd name="p0y8" fmla="*/ 143 h 1548"/>
                <a:gd name="p0x9" fmla="*/ 45 w 183"/>
                <a:gd name="p0y9" fmla="*/ 249 h 1548"/>
                <a:gd name="p0x10" fmla="*/ 45 w 183"/>
                <a:gd name="p0y10" fmla="*/ 1299 h 1548"/>
                <a:gd name="p0x11" fmla="*/ 45 w 183"/>
                <a:gd name="p0y11" fmla="*/ 1405 h 1548"/>
                <a:gd name="p0x12" fmla="*/ 102 w 183"/>
                <a:gd name="p0y12" fmla="*/ 1496 h 1548"/>
                <a:gd name="p0x13" fmla="*/ 183 w 183"/>
                <a:gd name="p0y13" fmla="*/ 1535 h 1548"/>
                <a:gd name="p0x14" fmla="*/ 166 w 183"/>
                <a:gd name="p0y14" fmla="*/ 1548 h 1548"/>
                <a:gd name="p0x15" fmla="*/ 166 w 183"/>
                <a:gd name="p0y15" fmla="*/ 1548 h 1548"/>
                <a:gd name="p0x16" fmla="*/ 68 w 183"/>
                <a:gd name="p0y16" fmla="*/ 1508 h 1548"/>
                <a:gd name="p0x17" fmla="*/ 0 w 183"/>
                <a:gd name="p0y17" fmla="*/ 1411 h 1548"/>
                <a:gd name="p0x18" fmla="*/ 0 w 183"/>
                <a:gd name="p0y18" fmla="*/ 1299 h 154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914400" y="3780472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快走、跑步、跳绳、打球都行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914400" y="4086225"/>
            <a:ext cx="4762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运动能让大脑分泌让人舒服的物质，很多烦心事会在</a:t>
            </a:r>
            <a:r>
              <a:rPr sz="1500" b="1">
                <a:solidFill>
                  <a:schemeClr val="tx2"/>
                </a:solidFill>
                <a:cs typeface="+mn-lt"/>
              </a:rPr>
              <a:t>出汗后淡下去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。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6195695" y="1452245"/>
            <a:ext cx="5419725" cy="5019675"/>
          </a:xfrm>
          <a:custGeom>
            <a:avLst/>
            <a:gdLst>
              <a:gd name="sw" fmla="*/ 1 w 8535"/>
              <a:gd name="sh" fmla="*/ 1 h 7905"/>
              <a:gd name="mins" fmla="min sw sh"/>
              <a:gd name="dsw" fmla="+- 0 sw mins"/>
              <a:gd name="dsh" fmla="+- 0 sh mins"/>
              <a:gd name="p0x0" fmla="*/ 390 w 8535"/>
              <a:gd name="p0y0" fmla="*/ 0 h 7905"/>
              <a:gd name="p0x1" fmla="*/ 8145 w 8535"/>
              <a:gd name="p0y1" fmla="*/ 0 h 7905"/>
              <a:gd name="p0x2" fmla="*/ 8360 w 8535"/>
              <a:gd name="p0y2" fmla="*/ 0 h 7905"/>
              <a:gd name="p0x3" fmla="*/ 8535 w 8535"/>
              <a:gd name="p0y3" fmla="*/ 174 h 7905"/>
              <a:gd name="p0x4" fmla="*/ 8535 w 8535"/>
              <a:gd name="p0y4" fmla="*/ 390 h 7905"/>
              <a:gd name="p0x5" fmla="*/ 8535 w 8535"/>
              <a:gd name="p0y5" fmla="*/ 7515 h 7905"/>
              <a:gd name="p0x6" fmla="*/ 8535 w 8535"/>
              <a:gd name="p0y6" fmla="*/ 7730 h 7905"/>
              <a:gd name="p0x7" fmla="*/ 8360 w 8535"/>
              <a:gd name="p0y7" fmla="*/ 7905 h 7905"/>
              <a:gd name="p0x8" fmla="*/ 8145 w 8535"/>
              <a:gd name="p0y8" fmla="*/ 7905 h 7905"/>
              <a:gd name="p0x9" fmla="*/ 390 w 8535"/>
              <a:gd name="p0y9" fmla="*/ 7905 h 7905"/>
              <a:gd name="p0x10" fmla="*/ 174 w 8535"/>
              <a:gd name="p0y10" fmla="*/ 7905 h 7905"/>
              <a:gd name="p0x11" fmla="*/ 0 w 8535"/>
              <a:gd name="p0y11" fmla="*/ 7730 h 7905"/>
              <a:gd name="p0x12" fmla="*/ 0 w 8535"/>
              <a:gd name="p0y12" fmla="*/ 7515 h 7905"/>
              <a:gd name="p0x13" fmla="*/ 0 w 8535"/>
              <a:gd name="p0y13" fmla="*/ 390 h 7905"/>
              <a:gd name="p0x14" fmla="*/ 0 w 8535"/>
              <a:gd name="p0y14" fmla="*/ 174 h 7905"/>
              <a:gd name="p0x15" fmla="*/ 174 w 8535"/>
              <a:gd name="p0y15" fmla="*/ 0 h 7905"/>
              <a:gd name="p0x16" fmla="*/ 390 w 853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21961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6391275" y="1647825"/>
            <a:ext cx="5029200" cy="466090"/>
            <a:chOff x="10065" y="2595"/>
            <a:chExt cx="7920" cy="734"/>
          </a:xfrm>
        </p:grpSpPr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10065" y="2595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0065" y="3315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任意多边形 25"/>
          <p:cNvSpPr/>
          <p:nvPr>
            <p:custDataLst>
              <p:tags r:id="rId21"/>
            </p:custDataLst>
          </p:nvPr>
        </p:nvSpPr>
        <p:spPr>
          <a:xfrm>
            <a:off x="6395720" y="16522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 w="9525" cmpd="sng">
            <a:solidFill>
              <a:schemeClr val="accent1">
                <a:alpha val="45098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9e8e695e-adb5-11f1-8539-0e1c9fd2b53c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6457950" y="1714500"/>
            <a:ext cx="209550" cy="2095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6848475" y="1636395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给自己打气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391275" y="2981325"/>
            <a:ext cx="5029200" cy="1009650"/>
            <a:chOff x="10065" y="4695"/>
            <a:chExt cx="7920" cy="1590"/>
          </a:xfrm>
        </p:grpSpPr>
        <p:sp>
          <p:nvSpPr>
            <p:cNvPr id="31" name="任意多边形 30"/>
            <p:cNvSpPr/>
            <p:nvPr>
              <p:custDataLst>
                <p:tags r:id="rId26"/>
              </p:custDataLst>
            </p:nvPr>
          </p:nvSpPr>
          <p:spPr>
            <a:xfrm>
              <a:off x="10065" y="4695"/>
              <a:ext cx="7920" cy="1590"/>
            </a:xfrm>
            <a:custGeom>
              <a:avLst/>
              <a:gdLst>
                <a:gd name="sw" fmla="*/ 1 w 7920"/>
                <a:gd name="sh" fmla="*/ 1 h 1590"/>
                <a:gd name="mins" fmla="min sw sh"/>
                <a:gd name="dsw" fmla="+- 0 sw mins"/>
                <a:gd name="dsh" fmla="+- 0 sh mins"/>
                <a:gd name="p0x0" fmla="*/ 270 w 7920"/>
                <a:gd name="p0y0" fmla="*/ 0 h 1590"/>
                <a:gd name="p0x1" fmla="*/ 7650 w 7920"/>
                <a:gd name="p0y1" fmla="*/ 0 h 1590"/>
                <a:gd name="p0x2" fmla="*/ 7799 w 7920"/>
                <a:gd name="p0y2" fmla="*/ 0 h 1590"/>
                <a:gd name="p0x3" fmla="*/ 7920 w 7920"/>
                <a:gd name="p0y3" fmla="*/ 120 h 1590"/>
                <a:gd name="p0x4" fmla="*/ 7920 w 7920"/>
                <a:gd name="p0y4" fmla="*/ 270 h 1590"/>
                <a:gd name="p0x5" fmla="*/ 7920 w 7920"/>
                <a:gd name="p0y5" fmla="*/ 1320 h 1590"/>
                <a:gd name="p0x6" fmla="*/ 7920 w 7920"/>
                <a:gd name="p0y6" fmla="*/ 1469 h 1590"/>
                <a:gd name="p0x7" fmla="*/ 7799 w 7920"/>
                <a:gd name="p0y7" fmla="*/ 1590 h 1590"/>
                <a:gd name="p0x8" fmla="*/ 7650 w 7920"/>
                <a:gd name="p0y8" fmla="*/ 1590 h 1590"/>
                <a:gd name="p0x9" fmla="*/ 270 w 7920"/>
                <a:gd name="p0y9" fmla="*/ 1590 h 1590"/>
                <a:gd name="p0x10" fmla="*/ 120 w 7920"/>
                <a:gd name="p0y10" fmla="*/ 1590 h 1590"/>
                <a:gd name="p0x11" fmla="*/ 0 w 7920"/>
                <a:gd name="p0y11" fmla="*/ 1469 h 1590"/>
                <a:gd name="p0x12" fmla="*/ 0 w 7920"/>
                <a:gd name="p0y12" fmla="*/ 1320 h 1590"/>
                <a:gd name="p0x13" fmla="*/ 0 w 7920"/>
                <a:gd name="p0y13" fmla="*/ 270 h 1590"/>
                <a:gd name="p0x14" fmla="*/ 0 w 7920"/>
                <a:gd name="p0y14" fmla="*/ 120 h 1590"/>
                <a:gd name="p0x15" fmla="*/ 120 w 7920"/>
                <a:gd name="p0y15" fmla="*/ 0 h 1590"/>
                <a:gd name="p0x16" fmla="*/ 270 w 792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7"/>
              </p:custDataLst>
            </p:nvPr>
          </p:nvSpPr>
          <p:spPr>
            <a:xfrm>
              <a:off x="10231" y="4695"/>
              <a:ext cx="7674" cy="89"/>
            </a:xfrm>
            <a:custGeom>
              <a:avLst/>
              <a:gdLst>
                <a:gd name="sw" fmla="*/ 1 w 7674"/>
                <a:gd name="sh" fmla="*/ 1 h 89"/>
                <a:gd name="mins" fmla="min sw sh"/>
                <a:gd name="dsw" fmla="+- 0 sw mins"/>
                <a:gd name="dsh" fmla="+- 0 sh mins"/>
                <a:gd name="p0x0" fmla="*/ 103 w 7674"/>
                <a:gd name="p0y0" fmla="*/ 0 h 89"/>
                <a:gd name="p0x1" fmla="*/ 7483 w 7674"/>
                <a:gd name="p0y1" fmla="*/ 0 h 89"/>
                <a:gd name="p0x2" fmla="*/ 7557 w 7674"/>
                <a:gd name="p0y2" fmla="*/ 0 h 89"/>
                <a:gd name="p0x3" fmla="*/ 7625 w 7674"/>
                <a:gd name="p0y3" fmla="*/ 30 h 89"/>
                <a:gd name="p0x4" fmla="*/ 7674 w 7674"/>
                <a:gd name="p0y4" fmla="*/ 79 h 89"/>
                <a:gd name="p0x5" fmla="*/ 7663 w 7674"/>
                <a:gd name="p0y5" fmla="*/ 89 h 89"/>
                <a:gd name="p0x6" fmla="*/ 7617 w 7674"/>
                <a:gd name="p0y6" fmla="*/ 43 h 89"/>
                <a:gd name="p0x7" fmla="*/ 7553 w 7674"/>
                <a:gd name="p0y7" fmla="*/ 15 h 89"/>
                <a:gd name="p0x8" fmla="*/ 7483 w 7674"/>
                <a:gd name="p0y8" fmla="*/ 15 h 89"/>
                <a:gd name="p0x9" fmla="*/ 103 w 7674"/>
                <a:gd name="p0y9" fmla="*/ 15 h 89"/>
                <a:gd name="p0x10" fmla="*/ 72 w 7674"/>
                <a:gd name="p0y10" fmla="*/ 15 h 89"/>
                <a:gd name="p0x11" fmla="*/ 43 w 7674"/>
                <a:gd name="p0y11" fmla="*/ 21 h 89"/>
                <a:gd name="p0x12" fmla="*/ 17 w 7674"/>
                <a:gd name="p0y12" fmla="*/ 34 h 89"/>
                <a:gd name="p0x13" fmla="*/ 0 w 7674"/>
                <a:gd name="p0y13" fmla="*/ 20 h 89"/>
                <a:gd name="p0x14" fmla="*/ 0 w 7674"/>
                <a:gd name="p0y14" fmla="*/ 20 h 89"/>
                <a:gd name="p0x15" fmla="*/ 31 w 7674"/>
                <a:gd name="p0y15" fmla="*/ 7 h 89"/>
                <a:gd name="p0x16" fmla="*/ 66 w 7674"/>
                <a:gd name="p0y16" fmla="*/ 0 h 89"/>
                <a:gd name="p0x17" fmla="*/ 103 w 7674"/>
                <a:gd name="p0y17" fmla="*/ 0 h 8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8"/>
              </p:custDataLst>
            </p:nvPr>
          </p:nvSpPr>
          <p:spPr>
            <a:xfrm>
              <a:off x="17895" y="4774"/>
              <a:ext cx="90" cy="1431"/>
            </a:xfrm>
            <a:custGeom>
              <a:avLst/>
              <a:gdLst>
                <a:gd name="sw" fmla="*/ 1 w 89"/>
                <a:gd name="sh" fmla="*/ 1 h 1431"/>
                <a:gd name="mins" fmla="min sw sh"/>
                <a:gd name="dsw" fmla="+- 0 sw mins"/>
                <a:gd name="dsh" fmla="+- 0 sh mins"/>
                <a:gd name="p0x0" fmla="*/ 89 w 89"/>
                <a:gd name="p0y0" fmla="*/ 190 h 1431"/>
                <a:gd name="p0x1" fmla="*/ 89 w 89"/>
                <a:gd name="p0y1" fmla="*/ 1240 h 1431"/>
                <a:gd name="p0x2" fmla="*/ 89 w 89"/>
                <a:gd name="p0y2" fmla="*/ 1315 h 1431"/>
                <a:gd name="p0x3" fmla="*/ 59 w 89"/>
                <a:gd name="p0y3" fmla="*/ 1382 h 1431"/>
                <a:gd name="p0x4" fmla="*/ 10 w 89"/>
                <a:gd name="p0y4" fmla="*/ 1431 h 1431"/>
                <a:gd name="p0x5" fmla="*/ 0 w 89"/>
                <a:gd name="p0y5" fmla="*/ 1421 h 1431"/>
                <a:gd name="p0x6" fmla="*/ 46 w 89"/>
                <a:gd name="p0y6" fmla="*/ 1375 h 1431"/>
                <a:gd name="p0x7" fmla="*/ 74 w 89"/>
                <a:gd name="p0y7" fmla="*/ 1311 h 1431"/>
                <a:gd name="p0x8" fmla="*/ 74 w 89"/>
                <a:gd name="p0y8" fmla="*/ 1240 h 1431"/>
                <a:gd name="p0x9" fmla="*/ 74 w 89"/>
                <a:gd name="p0y9" fmla="*/ 190 h 1431"/>
                <a:gd name="p0x10" fmla="*/ 74 w 89"/>
                <a:gd name="p0y10" fmla="*/ 120 h 1431"/>
                <a:gd name="p0x11" fmla="*/ 46 w 89"/>
                <a:gd name="p0y11" fmla="*/ 56 h 1431"/>
                <a:gd name="p0x12" fmla="*/ 0 w 89"/>
                <a:gd name="p0y12" fmla="*/ 10 h 1431"/>
                <a:gd name="p0x13" fmla="*/ 10 w 89"/>
                <a:gd name="p0y13" fmla="*/ 0 h 1431"/>
                <a:gd name="p0x14" fmla="*/ 59 w 89"/>
                <a:gd name="p0y14" fmla="*/ 48 h 1431"/>
                <a:gd name="p0x15" fmla="*/ 89 w 89"/>
                <a:gd name="p0y15" fmla="*/ 116 h 1431"/>
                <a:gd name="p0x16" fmla="*/ 89 w 89"/>
                <a:gd name="p0y16" fmla="*/ 190 h 143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10231" y="6195"/>
              <a:ext cx="7674" cy="90"/>
            </a:xfrm>
            <a:custGeom>
              <a:avLst/>
              <a:gdLst>
                <a:gd name="sw" fmla="*/ 1 w 7674"/>
                <a:gd name="sh" fmla="*/ 1 h 89"/>
                <a:gd name="mins" fmla="min sw sh"/>
                <a:gd name="dsw" fmla="+- 0 sw mins"/>
                <a:gd name="dsh" fmla="+- 0 sh mins"/>
                <a:gd name="p0x0" fmla="*/ 7483 w 7674"/>
                <a:gd name="p0y0" fmla="*/ 89 h 89"/>
                <a:gd name="p0x1" fmla="*/ 103 w 7674"/>
                <a:gd name="p0y1" fmla="*/ 89 h 89"/>
                <a:gd name="p0x2" fmla="*/ 66 w 7674"/>
                <a:gd name="p0y2" fmla="*/ 89 h 89"/>
                <a:gd name="p0x3" fmla="*/ 31 w 7674"/>
                <a:gd name="p0y3" fmla="*/ 82 h 89"/>
                <a:gd name="p0x4" fmla="*/ 0 w 7674"/>
                <a:gd name="p0y4" fmla="*/ 69 h 89"/>
                <a:gd name="p0x5" fmla="*/ 17 w 7674"/>
                <a:gd name="p0y5" fmla="*/ 55 h 89"/>
                <a:gd name="p0x6" fmla="*/ 17 w 7674"/>
                <a:gd name="p0y6" fmla="*/ 55 h 89"/>
                <a:gd name="p0x7" fmla="*/ 43 w 7674"/>
                <a:gd name="p0y7" fmla="*/ 67 h 89"/>
                <a:gd name="p0x8" fmla="*/ 72 w 7674"/>
                <a:gd name="p0y8" fmla="*/ 74 h 89"/>
                <a:gd name="p0x9" fmla="*/ 103 w 7674"/>
                <a:gd name="p0y9" fmla="*/ 74 h 89"/>
                <a:gd name="p0x10" fmla="*/ 7483 w 7674"/>
                <a:gd name="p0y10" fmla="*/ 74 h 89"/>
                <a:gd name="p0x11" fmla="*/ 7553 w 7674"/>
                <a:gd name="p0y11" fmla="*/ 74 h 89"/>
                <a:gd name="p0x12" fmla="*/ 7617 w 7674"/>
                <a:gd name="p0y12" fmla="*/ 46 h 89"/>
                <a:gd name="p0x13" fmla="*/ 7663 w 7674"/>
                <a:gd name="p0y13" fmla="*/ 0 h 89"/>
                <a:gd name="p0x14" fmla="*/ 7674 w 7674"/>
                <a:gd name="p0y14" fmla="*/ 10 h 89"/>
                <a:gd name="p0x15" fmla="*/ 7625 w 7674"/>
                <a:gd name="p0y15" fmla="*/ 59 h 89"/>
                <a:gd name="p0x16" fmla="*/ 7557 w 7674"/>
                <a:gd name="p0y16" fmla="*/ 89 h 89"/>
                <a:gd name="p0x17" fmla="*/ 7483 w 7674"/>
                <a:gd name="p0y17" fmla="*/ 89 h 8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10065" y="4715"/>
              <a:ext cx="183" cy="1549"/>
            </a:xfrm>
            <a:custGeom>
              <a:avLst/>
              <a:gdLst>
                <a:gd name="sw" fmla="*/ 1 w 183"/>
                <a:gd name="sh" fmla="*/ 1 h 1548"/>
                <a:gd name="mins" fmla="min sw sh"/>
                <a:gd name="dsw" fmla="+- 0 sw mins"/>
                <a:gd name="dsh" fmla="+- 0 sh mins"/>
                <a:gd name="p0x0" fmla="*/ 0 w 183"/>
                <a:gd name="p0y0" fmla="*/ 1299 h 1548"/>
                <a:gd name="p0x1" fmla="*/ 0 w 183"/>
                <a:gd name="p0y1" fmla="*/ 249 h 1548"/>
                <a:gd name="p0x2" fmla="*/ 0 w 183"/>
                <a:gd name="p0y2" fmla="*/ 136 h 1548"/>
                <a:gd name="p0x3" fmla="*/ 68 w 183"/>
                <a:gd name="p0y3" fmla="*/ 40 h 1548"/>
                <a:gd name="p0x4" fmla="*/ 166 w 183"/>
                <a:gd name="p0y4" fmla="*/ 0 h 1548"/>
                <a:gd name="p0x5" fmla="*/ 183 w 183"/>
                <a:gd name="p0y5" fmla="*/ 13 h 1548"/>
                <a:gd name="p0x6" fmla="*/ 183 w 183"/>
                <a:gd name="p0y6" fmla="*/ 13 h 1548"/>
                <a:gd name="p0x7" fmla="*/ 102 w 183"/>
                <a:gd name="p0y7" fmla="*/ 52 h 1548"/>
                <a:gd name="p0x8" fmla="*/ 45 w 183"/>
                <a:gd name="p0y8" fmla="*/ 143 h 1548"/>
                <a:gd name="p0x9" fmla="*/ 45 w 183"/>
                <a:gd name="p0y9" fmla="*/ 249 h 1548"/>
                <a:gd name="p0x10" fmla="*/ 45 w 183"/>
                <a:gd name="p0y10" fmla="*/ 1299 h 1548"/>
                <a:gd name="p0x11" fmla="*/ 45 w 183"/>
                <a:gd name="p0y11" fmla="*/ 1405 h 1548"/>
                <a:gd name="p0x12" fmla="*/ 102 w 183"/>
                <a:gd name="p0y12" fmla="*/ 1496 h 1548"/>
                <a:gd name="p0x13" fmla="*/ 183 w 183"/>
                <a:gd name="p0y13" fmla="*/ 1535 h 1548"/>
                <a:gd name="p0x14" fmla="*/ 166 w 183"/>
                <a:gd name="p0y14" fmla="*/ 1548 h 1548"/>
                <a:gd name="p0x15" fmla="*/ 166 w 183"/>
                <a:gd name="p0y15" fmla="*/ 1548 h 1548"/>
                <a:gd name="p0x16" fmla="*/ 68 w 183"/>
                <a:gd name="p0y16" fmla="*/ 1508 h 1548"/>
                <a:gd name="p0x17" fmla="*/ 0 w 183"/>
                <a:gd name="p0y17" fmla="*/ 1411 h 1548"/>
                <a:gd name="p0x18" fmla="*/ 0 w 183"/>
                <a:gd name="p0y18" fmla="*/ 1299 h 154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文本框 36"/>
          <p:cNvSpPr txBox="1"/>
          <p:nvPr>
            <p:custDataLst>
              <p:tags r:id="rId31"/>
            </p:custDataLst>
          </p:nvPr>
        </p:nvSpPr>
        <p:spPr>
          <a:xfrm>
            <a:off x="6534150" y="3013710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每天早晚在心默念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32"/>
            </p:custDataLst>
          </p:nvPr>
        </p:nvSpPr>
        <p:spPr>
          <a:xfrm>
            <a:off x="6534150" y="3319463"/>
            <a:ext cx="4762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比如</a:t>
            </a:r>
            <a:r>
              <a:rPr lang="en-US" altLang="zh-CN"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我能稳住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"</a:t>
            </a:r>
            <a:r>
              <a:rPr sz="485"/>
              <a:t> 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尽力了就挺好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"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，多说几遍，真的会慢慢信。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6391275" y="4819650"/>
            <a:ext cx="5029200" cy="704850"/>
            <a:chOff x="10065" y="7590"/>
            <a:chExt cx="7920" cy="1110"/>
          </a:xfrm>
        </p:grpSpPr>
        <p:sp>
          <p:nvSpPr>
            <p:cNvPr id="39" name="任意多边形 38"/>
            <p:cNvSpPr/>
            <p:nvPr>
              <p:custDataLst>
                <p:tags r:id="rId33"/>
              </p:custDataLst>
            </p:nvPr>
          </p:nvSpPr>
          <p:spPr>
            <a:xfrm>
              <a:off x="10065" y="7590"/>
              <a:ext cx="7920" cy="1110"/>
            </a:xfrm>
            <a:custGeom>
              <a:avLst/>
              <a:gdLst>
                <a:gd name="sw" fmla="*/ 1 w 7920"/>
                <a:gd name="sh" fmla="*/ 1 h 1110"/>
                <a:gd name="mins" fmla="min sw sh"/>
                <a:gd name="dsw" fmla="+- 0 sw mins"/>
                <a:gd name="dsh" fmla="+- 0 sh mins"/>
                <a:gd name="p0x0" fmla="*/ 270 w 7920"/>
                <a:gd name="p0y0" fmla="*/ 0 h 1110"/>
                <a:gd name="p0x1" fmla="*/ 7650 w 7920"/>
                <a:gd name="p0y1" fmla="*/ 0 h 1110"/>
                <a:gd name="p0x2" fmla="*/ 7799 w 7920"/>
                <a:gd name="p0y2" fmla="*/ 0 h 1110"/>
                <a:gd name="p0x3" fmla="*/ 7920 w 7920"/>
                <a:gd name="p0y3" fmla="*/ 120 h 1110"/>
                <a:gd name="p0x4" fmla="*/ 7920 w 7920"/>
                <a:gd name="p0y4" fmla="*/ 270 h 1110"/>
                <a:gd name="p0x5" fmla="*/ 7920 w 7920"/>
                <a:gd name="p0y5" fmla="*/ 840 h 1110"/>
                <a:gd name="p0x6" fmla="*/ 7920 w 7920"/>
                <a:gd name="p0y6" fmla="*/ 989 h 1110"/>
                <a:gd name="p0x7" fmla="*/ 7799 w 7920"/>
                <a:gd name="p0y7" fmla="*/ 1110 h 1110"/>
                <a:gd name="p0x8" fmla="*/ 7650 w 7920"/>
                <a:gd name="p0y8" fmla="*/ 1110 h 1110"/>
                <a:gd name="p0x9" fmla="*/ 270 w 7920"/>
                <a:gd name="p0y9" fmla="*/ 1110 h 1110"/>
                <a:gd name="p0x10" fmla="*/ 120 w 7920"/>
                <a:gd name="p0y10" fmla="*/ 1110 h 1110"/>
                <a:gd name="p0x11" fmla="*/ 0 w 7920"/>
                <a:gd name="p0y11" fmla="*/ 989 h 1110"/>
                <a:gd name="p0x12" fmla="*/ 0 w 7920"/>
                <a:gd name="p0y12" fmla="*/ 840 h 1110"/>
                <a:gd name="p0x13" fmla="*/ 0 w 7920"/>
                <a:gd name="p0y13" fmla="*/ 270 h 1110"/>
                <a:gd name="p0x14" fmla="*/ 0 w 7920"/>
                <a:gd name="p0y14" fmla="*/ 120 h 1110"/>
                <a:gd name="p0x15" fmla="*/ 120 w 7920"/>
                <a:gd name="p0y15" fmla="*/ 0 h 1110"/>
                <a:gd name="p0x16" fmla="*/ 270 w 792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34"/>
              </p:custDataLst>
            </p:nvPr>
          </p:nvSpPr>
          <p:spPr>
            <a:xfrm>
              <a:off x="10231" y="7590"/>
              <a:ext cx="7674" cy="89"/>
            </a:xfrm>
            <a:custGeom>
              <a:avLst/>
              <a:gdLst>
                <a:gd name="sw" fmla="*/ 1 w 7674"/>
                <a:gd name="sh" fmla="*/ 1 h 89"/>
                <a:gd name="mins" fmla="min sw sh"/>
                <a:gd name="dsw" fmla="+- 0 sw mins"/>
                <a:gd name="dsh" fmla="+- 0 sh mins"/>
                <a:gd name="p0x0" fmla="*/ 103 w 7674"/>
                <a:gd name="p0y0" fmla="*/ 0 h 89"/>
                <a:gd name="p0x1" fmla="*/ 7483 w 7674"/>
                <a:gd name="p0y1" fmla="*/ 0 h 89"/>
                <a:gd name="p0x2" fmla="*/ 7557 w 7674"/>
                <a:gd name="p0y2" fmla="*/ 0 h 89"/>
                <a:gd name="p0x3" fmla="*/ 7625 w 7674"/>
                <a:gd name="p0y3" fmla="*/ 30 h 89"/>
                <a:gd name="p0x4" fmla="*/ 7674 w 7674"/>
                <a:gd name="p0y4" fmla="*/ 79 h 89"/>
                <a:gd name="p0x5" fmla="*/ 7663 w 7674"/>
                <a:gd name="p0y5" fmla="*/ 89 h 89"/>
                <a:gd name="p0x6" fmla="*/ 7617 w 7674"/>
                <a:gd name="p0y6" fmla="*/ 43 h 89"/>
                <a:gd name="p0x7" fmla="*/ 7553 w 7674"/>
                <a:gd name="p0y7" fmla="*/ 15 h 89"/>
                <a:gd name="p0x8" fmla="*/ 7483 w 7674"/>
                <a:gd name="p0y8" fmla="*/ 15 h 89"/>
                <a:gd name="p0x9" fmla="*/ 103 w 7674"/>
                <a:gd name="p0y9" fmla="*/ 15 h 89"/>
                <a:gd name="p0x10" fmla="*/ 72 w 7674"/>
                <a:gd name="p0y10" fmla="*/ 15 h 89"/>
                <a:gd name="p0x11" fmla="*/ 43 w 7674"/>
                <a:gd name="p0y11" fmla="*/ 21 h 89"/>
                <a:gd name="p0x12" fmla="*/ 17 w 7674"/>
                <a:gd name="p0y12" fmla="*/ 34 h 89"/>
                <a:gd name="p0x13" fmla="*/ 0 w 7674"/>
                <a:gd name="p0y13" fmla="*/ 20 h 89"/>
                <a:gd name="p0x14" fmla="*/ 0 w 7674"/>
                <a:gd name="p0y14" fmla="*/ 20 h 89"/>
                <a:gd name="p0x15" fmla="*/ 31 w 7674"/>
                <a:gd name="p0y15" fmla="*/ 7 h 89"/>
                <a:gd name="p0x16" fmla="*/ 66 w 7674"/>
                <a:gd name="p0y16" fmla="*/ 0 h 89"/>
                <a:gd name="p0x17" fmla="*/ 103 w 7674"/>
                <a:gd name="p0y17" fmla="*/ 0 h 8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5"/>
              </p:custDataLst>
            </p:nvPr>
          </p:nvSpPr>
          <p:spPr>
            <a:xfrm>
              <a:off x="17895" y="7669"/>
              <a:ext cx="90" cy="951"/>
            </a:xfrm>
            <a:custGeom>
              <a:avLst/>
              <a:gdLst>
                <a:gd name="sw" fmla="*/ 1 w 89"/>
                <a:gd name="sh" fmla="*/ 1 h 951"/>
                <a:gd name="mins" fmla="min sw sh"/>
                <a:gd name="dsw" fmla="+- 0 sw mins"/>
                <a:gd name="dsh" fmla="+- 0 sh mins"/>
                <a:gd name="p0x0" fmla="*/ 89 w 89"/>
                <a:gd name="p0y0" fmla="*/ 190 h 951"/>
                <a:gd name="p0x1" fmla="*/ 89 w 89"/>
                <a:gd name="p0y1" fmla="*/ 760 h 951"/>
                <a:gd name="p0x2" fmla="*/ 89 w 89"/>
                <a:gd name="p0y2" fmla="*/ 835 h 951"/>
                <a:gd name="p0x3" fmla="*/ 59 w 89"/>
                <a:gd name="p0y3" fmla="*/ 902 h 951"/>
                <a:gd name="p0x4" fmla="*/ 10 w 89"/>
                <a:gd name="p0y4" fmla="*/ 951 h 951"/>
                <a:gd name="p0x5" fmla="*/ 0 w 89"/>
                <a:gd name="p0y5" fmla="*/ 941 h 951"/>
                <a:gd name="p0x6" fmla="*/ 46 w 89"/>
                <a:gd name="p0y6" fmla="*/ 895 h 951"/>
                <a:gd name="p0x7" fmla="*/ 74 w 89"/>
                <a:gd name="p0y7" fmla="*/ 831 h 951"/>
                <a:gd name="p0x8" fmla="*/ 74 w 89"/>
                <a:gd name="p0y8" fmla="*/ 760 h 951"/>
                <a:gd name="p0x9" fmla="*/ 74 w 89"/>
                <a:gd name="p0y9" fmla="*/ 190 h 951"/>
                <a:gd name="p0x10" fmla="*/ 74 w 89"/>
                <a:gd name="p0y10" fmla="*/ 120 h 951"/>
                <a:gd name="p0x11" fmla="*/ 46 w 89"/>
                <a:gd name="p0y11" fmla="*/ 56 h 951"/>
                <a:gd name="p0x12" fmla="*/ 0 w 89"/>
                <a:gd name="p0y12" fmla="*/ 10 h 951"/>
                <a:gd name="p0x13" fmla="*/ 10 w 89"/>
                <a:gd name="p0y13" fmla="*/ 0 h 951"/>
                <a:gd name="p0x14" fmla="*/ 59 w 89"/>
                <a:gd name="p0y14" fmla="*/ 48 h 951"/>
                <a:gd name="p0x15" fmla="*/ 89 w 89"/>
                <a:gd name="p0y15" fmla="*/ 116 h 951"/>
                <a:gd name="p0x16" fmla="*/ 89 w 89"/>
                <a:gd name="p0y16" fmla="*/ 190 h 95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6"/>
              </p:custDataLst>
            </p:nvPr>
          </p:nvSpPr>
          <p:spPr>
            <a:xfrm>
              <a:off x="10231" y="8610"/>
              <a:ext cx="7674" cy="90"/>
            </a:xfrm>
            <a:custGeom>
              <a:avLst/>
              <a:gdLst>
                <a:gd name="sw" fmla="*/ 1 w 7674"/>
                <a:gd name="sh" fmla="*/ 1 h 89"/>
                <a:gd name="mins" fmla="min sw sh"/>
                <a:gd name="dsw" fmla="+- 0 sw mins"/>
                <a:gd name="dsh" fmla="+- 0 sh mins"/>
                <a:gd name="p0x0" fmla="*/ 7483 w 7674"/>
                <a:gd name="p0y0" fmla="*/ 89 h 89"/>
                <a:gd name="p0x1" fmla="*/ 103 w 7674"/>
                <a:gd name="p0y1" fmla="*/ 89 h 89"/>
                <a:gd name="p0x2" fmla="*/ 66 w 7674"/>
                <a:gd name="p0y2" fmla="*/ 89 h 89"/>
                <a:gd name="p0x3" fmla="*/ 31 w 7674"/>
                <a:gd name="p0y3" fmla="*/ 82 h 89"/>
                <a:gd name="p0x4" fmla="*/ 0 w 7674"/>
                <a:gd name="p0y4" fmla="*/ 69 h 89"/>
                <a:gd name="p0x5" fmla="*/ 17 w 7674"/>
                <a:gd name="p0y5" fmla="*/ 55 h 89"/>
                <a:gd name="p0x6" fmla="*/ 17 w 7674"/>
                <a:gd name="p0y6" fmla="*/ 55 h 89"/>
                <a:gd name="p0x7" fmla="*/ 43 w 7674"/>
                <a:gd name="p0y7" fmla="*/ 67 h 89"/>
                <a:gd name="p0x8" fmla="*/ 72 w 7674"/>
                <a:gd name="p0y8" fmla="*/ 74 h 89"/>
                <a:gd name="p0x9" fmla="*/ 103 w 7674"/>
                <a:gd name="p0y9" fmla="*/ 74 h 89"/>
                <a:gd name="p0x10" fmla="*/ 7483 w 7674"/>
                <a:gd name="p0y10" fmla="*/ 74 h 89"/>
                <a:gd name="p0x11" fmla="*/ 7553 w 7674"/>
                <a:gd name="p0y11" fmla="*/ 74 h 89"/>
                <a:gd name="p0x12" fmla="*/ 7617 w 7674"/>
                <a:gd name="p0y12" fmla="*/ 46 h 89"/>
                <a:gd name="p0x13" fmla="*/ 7663 w 7674"/>
                <a:gd name="p0y13" fmla="*/ 0 h 89"/>
                <a:gd name="p0x14" fmla="*/ 7674 w 7674"/>
                <a:gd name="p0y14" fmla="*/ 10 h 89"/>
                <a:gd name="p0x15" fmla="*/ 7625 w 7674"/>
                <a:gd name="p0y15" fmla="*/ 59 h 89"/>
                <a:gd name="p0x16" fmla="*/ 7557 w 7674"/>
                <a:gd name="p0y16" fmla="*/ 89 h 89"/>
                <a:gd name="p0x17" fmla="*/ 7483 w 7674"/>
                <a:gd name="p0y17" fmla="*/ 89 h 8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37"/>
              </p:custDataLst>
            </p:nvPr>
          </p:nvSpPr>
          <p:spPr>
            <a:xfrm>
              <a:off x="10065" y="7610"/>
              <a:ext cx="183" cy="1069"/>
            </a:xfrm>
            <a:custGeom>
              <a:avLst/>
              <a:gdLst>
                <a:gd name="sw" fmla="*/ 1 w 183"/>
                <a:gd name="sh" fmla="*/ 1 h 1068"/>
                <a:gd name="mins" fmla="min sw sh"/>
                <a:gd name="dsw" fmla="+- 0 sw mins"/>
                <a:gd name="dsh" fmla="+- 0 sh mins"/>
                <a:gd name="p0x0" fmla="*/ 0 w 183"/>
                <a:gd name="p0y0" fmla="*/ 819 h 1068"/>
                <a:gd name="p0x1" fmla="*/ 0 w 183"/>
                <a:gd name="p0y1" fmla="*/ 249 h 1068"/>
                <a:gd name="p0x2" fmla="*/ 0 w 183"/>
                <a:gd name="p0y2" fmla="*/ 136 h 1068"/>
                <a:gd name="p0x3" fmla="*/ 68 w 183"/>
                <a:gd name="p0y3" fmla="*/ 40 h 1068"/>
                <a:gd name="p0x4" fmla="*/ 166 w 183"/>
                <a:gd name="p0y4" fmla="*/ 0 h 1068"/>
                <a:gd name="p0x5" fmla="*/ 183 w 183"/>
                <a:gd name="p0y5" fmla="*/ 13 h 1068"/>
                <a:gd name="p0x6" fmla="*/ 183 w 183"/>
                <a:gd name="p0y6" fmla="*/ 13 h 1068"/>
                <a:gd name="p0x7" fmla="*/ 102 w 183"/>
                <a:gd name="p0y7" fmla="*/ 52 h 1068"/>
                <a:gd name="p0x8" fmla="*/ 45 w 183"/>
                <a:gd name="p0y8" fmla="*/ 143 h 1068"/>
                <a:gd name="p0x9" fmla="*/ 45 w 183"/>
                <a:gd name="p0y9" fmla="*/ 249 h 1068"/>
                <a:gd name="p0x10" fmla="*/ 45 w 183"/>
                <a:gd name="p0y10" fmla="*/ 819 h 1068"/>
                <a:gd name="p0x11" fmla="*/ 45 w 183"/>
                <a:gd name="p0y11" fmla="*/ 925 h 1068"/>
                <a:gd name="p0x12" fmla="*/ 102 w 183"/>
                <a:gd name="p0y12" fmla="*/ 1016 h 1068"/>
                <a:gd name="p0x13" fmla="*/ 183 w 183"/>
                <a:gd name="p0y13" fmla="*/ 1055 h 1068"/>
                <a:gd name="p0x14" fmla="*/ 166 w 183"/>
                <a:gd name="p0y14" fmla="*/ 1068 h 1068"/>
                <a:gd name="p0x15" fmla="*/ 166 w 183"/>
                <a:gd name="p0y15" fmla="*/ 1068 h 1068"/>
                <a:gd name="p0x16" fmla="*/ 68 w 183"/>
                <a:gd name="p0y16" fmla="*/ 1028 h 1068"/>
                <a:gd name="p0x17" fmla="*/ 0 w 183"/>
                <a:gd name="p0y17" fmla="*/ 931 h 1068"/>
                <a:gd name="p0x18" fmla="*/ 0 w 183"/>
                <a:gd name="p0y18" fmla="*/ 819 h 106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5" name="文本框 44"/>
          <p:cNvSpPr txBox="1"/>
          <p:nvPr>
            <p:custDataLst>
              <p:tags r:id="rId38"/>
            </p:custDataLst>
          </p:nvPr>
        </p:nvSpPr>
        <p:spPr>
          <a:xfrm>
            <a:off x="6534150" y="4852035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不用追求强度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6" name="文本框 45"/>
          <p:cNvSpPr txBox="1"/>
          <p:nvPr>
            <p:custDataLst>
              <p:tags r:id="rId39"/>
            </p:custDataLst>
          </p:nvPr>
        </p:nvSpPr>
        <p:spPr>
          <a:xfrm>
            <a:off x="6534150" y="5157788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每周能动个</a:t>
            </a:r>
            <a:r>
              <a:rPr sz="1500" b="1">
                <a:solidFill>
                  <a:schemeClr val="tx2"/>
                </a:solidFill>
                <a:cs typeface="+mn-lt"/>
              </a:rPr>
              <a:t>几次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、每次</a:t>
            </a:r>
            <a:r>
              <a:rPr sz="1500" b="1">
                <a:solidFill>
                  <a:schemeClr val="tx2"/>
                </a:solidFill>
                <a:cs typeface="+mn-lt"/>
              </a:rPr>
              <a:t>半小时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，就已经很有帮助。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学校心理室，怎么找怎么用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7A5A68"/>
                </a:solidFill>
                <a:cs typeface="+mn-lt"/>
              </a:rPr>
              <a:t>去心理室不是</a:t>
            </a:r>
            <a:r>
              <a:rPr lang="en-US" altLang="zh-CN" sz="1500">
                <a:solidFill>
                  <a:srgbClr val="7A5A68"/>
                </a:solidFill>
                <a:cs typeface="+mn-lt"/>
              </a:rPr>
              <a:t>"</a:t>
            </a:r>
            <a:r>
              <a:rPr lang="zh-CN" altLang="en-US" sz="1500">
                <a:solidFill>
                  <a:srgbClr val="7A5A68"/>
                </a:solidFill>
                <a:cs typeface="+mn-lt"/>
              </a:rPr>
              <a:t>有病</a:t>
            </a:r>
            <a:r>
              <a:rPr lang="en-US" altLang="zh-CN" sz="1500">
                <a:solidFill>
                  <a:srgbClr val="7A5A68"/>
                </a:solidFill>
                <a:cs typeface="+mn-lt"/>
              </a:rPr>
              <a:t>"</a:t>
            </a:r>
            <a:r>
              <a:rPr lang="zh-CN" altLang="en-US" sz="1500">
                <a:solidFill>
                  <a:srgbClr val="7A5A68"/>
                </a:solidFill>
                <a:cs typeface="+mn-lt"/>
              </a:rPr>
              <a:t>，是给自己找个安静的说话地方。</a:t>
            </a:r>
            <a:endParaRPr lang="zh-CN" altLang="en-US"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640080"/>
          </a:xfrm>
          <a:custGeom>
            <a:avLst/>
            <a:gdLst>
              <a:gd name="sw" fmla="*/ 1 w 17400"/>
              <a:gd name="sh" fmla="*/ 1 h 1008"/>
              <a:gd name="mins" fmla="min sw sh"/>
              <a:gd name="dsw" fmla="+- 0 sw mins"/>
              <a:gd name="dsh" fmla="+- 0 sh mins"/>
              <a:gd name="p0x0" fmla="*/ 270 w 17400"/>
              <a:gd name="p0y0" fmla="*/ 0 h 1008"/>
              <a:gd name="p0x1" fmla="*/ 17130 w 17400"/>
              <a:gd name="p0y1" fmla="*/ 0 h 1008"/>
              <a:gd name="p0x2" fmla="*/ 17279 w 17400"/>
              <a:gd name="p0y2" fmla="*/ 0 h 1008"/>
              <a:gd name="p0x3" fmla="*/ 17400 w 17400"/>
              <a:gd name="p0y3" fmla="*/ 120 h 1008"/>
              <a:gd name="p0x4" fmla="*/ 17400 w 17400"/>
              <a:gd name="p0y4" fmla="*/ 270 h 1008"/>
              <a:gd name="p0x5" fmla="*/ 17400 w 17400"/>
              <a:gd name="p0y5" fmla="*/ 738 h 1008"/>
              <a:gd name="p0x6" fmla="*/ 17400 w 17400"/>
              <a:gd name="p0y6" fmla="*/ 887 h 1008"/>
              <a:gd name="p0x7" fmla="*/ 17279 w 17400"/>
              <a:gd name="p0y7" fmla="*/ 1008 h 1008"/>
              <a:gd name="p0x8" fmla="*/ 17130 w 17400"/>
              <a:gd name="p0y8" fmla="*/ 1008 h 1008"/>
              <a:gd name="p0x9" fmla="*/ 270 w 17400"/>
              <a:gd name="p0y9" fmla="*/ 1008 h 1008"/>
              <a:gd name="p0x10" fmla="*/ 120 w 17400"/>
              <a:gd name="p0y10" fmla="*/ 1008 h 1008"/>
              <a:gd name="p0x11" fmla="*/ 0 w 17400"/>
              <a:gd name="p0y11" fmla="*/ 887 h 1008"/>
              <a:gd name="p0x12" fmla="*/ 0 w 17400"/>
              <a:gd name="p0y12" fmla="*/ 738 h 1008"/>
              <a:gd name="p0x13" fmla="*/ 0 w 17400"/>
              <a:gd name="p0y13" fmla="*/ 270 h 1008"/>
              <a:gd name="p0x14" fmla="*/ 0 w 17400"/>
              <a:gd name="p0y14" fmla="*/ 120 h 1008"/>
              <a:gd name="p0x15" fmla="*/ 120 w 17400"/>
              <a:gd name="p0y15" fmla="*/ 0 h 1008"/>
              <a:gd name="p0x16" fmla="*/ 270 w 17400"/>
              <a:gd name="p0y16" fmla="*/ 0 h 10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685800" y="16344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42950" y="1691640"/>
            <a:ext cx="152400" cy="1524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066800" y="1581169"/>
            <a:ext cx="6172276" cy="3686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去心理室不是“有病”，是给自己找个安静的说话地方。</a:t>
            </a:r>
            <a:endParaRPr i="1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9"/>
            </p:custDataLst>
          </p:nvPr>
        </p:nvSpPr>
        <p:spPr>
          <a:xfrm>
            <a:off x="571500" y="5836920"/>
            <a:ext cx="11049000" cy="640080"/>
          </a:xfrm>
          <a:custGeom>
            <a:avLst/>
            <a:gdLst>
              <a:gd name="sw" fmla="*/ 1 w 17400"/>
              <a:gd name="sh" fmla="*/ 1 h 1008"/>
              <a:gd name="mins" fmla="min sw sh"/>
              <a:gd name="dsw" fmla="+- 0 sw mins"/>
              <a:gd name="dsh" fmla="+- 0 sh mins"/>
              <a:gd name="p0x0" fmla="*/ 270 w 17400"/>
              <a:gd name="p0y0" fmla="*/ 0 h 1008"/>
              <a:gd name="p0x1" fmla="*/ 17130 w 17400"/>
              <a:gd name="p0y1" fmla="*/ 0 h 1008"/>
              <a:gd name="p0x2" fmla="*/ 17279 w 17400"/>
              <a:gd name="p0y2" fmla="*/ 0 h 1008"/>
              <a:gd name="p0x3" fmla="*/ 17400 w 17400"/>
              <a:gd name="p0y3" fmla="*/ 120 h 1008"/>
              <a:gd name="p0x4" fmla="*/ 17400 w 17400"/>
              <a:gd name="p0y4" fmla="*/ 270 h 1008"/>
              <a:gd name="p0x5" fmla="*/ 17400 w 17400"/>
              <a:gd name="p0y5" fmla="*/ 738 h 1008"/>
              <a:gd name="p0x6" fmla="*/ 17400 w 17400"/>
              <a:gd name="p0y6" fmla="*/ 887 h 1008"/>
              <a:gd name="p0x7" fmla="*/ 17279 w 17400"/>
              <a:gd name="p0y7" fmla="*/ 1008 h 1008"/>
              <a:gd name="p0x8" fmla="*/ 17130 w 17400"/>
              <a:gd name="p0y8" fmla="*/ 1008 h 1008"/>
              <a:gd name="p0x9" fmla="*/ 270 w 17400"/>
              <a:gd name="p0y9" fmla="*/ 1008 h 1008"/>
              <a:gd name="p0x10" fmla="*/ 120 w 17400"/>
              <a:gd name="p0y10" fmla="*/ 1008 h 1008"/>
              <a:gd name="p0x11" fmla="*/ 0 w 17400"/>
              <a:gd name="p0y11" fmla="*/ 887 h 1008"/>
              <a:gd name="p0x12" fmla="*/ 0 w 17400"/>
              <a:gd name="p0y12" fmla="*/ 738 h 1008"/>
              <a:gd name="p0x13" fmla="*/ 0 w 17400"/>
              <a:gd name="p0y13" fmla="*/ 270 h 1008"/>
              <a:gd name="p0x14" fmla="*/ 0 w 17400"/>
              <a:gd name="p0y14" fmla="*/ 120 h 1008"/>
              <a:gd name="p0x15" fmla="*/ 120 w 17400"/>
              <a:gd name="p0y15" fmla="*/ 0 h 1008"/>
              <a:gd name="p0x16" fmla="*/ 270 w 17400"/>
              <a:gd name="p0y16" fmla="*/ 0 h 10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10"/>
            </p:custDataLst>
          </p:nvPr>
        </p:nvSpPr>
        <p:spPr>
          <a:xfrm>
            <a:off x="685800" y="60236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941" r="-2941"/>
          <a:stretch>
            <a:fillRect/>
          </a:stretch>
        </p:blipFill>
        <p:spPr>
          <a:xfrm>
            <a:off x="733425" y="6080760"/>
            <a:ext cx="17145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14"/>
            </p:custDataLst>
          </p:nvPr>
        </p:nvSpPr>
        <p:spPr>
          <a:xfrm>
            <a:off x="1066800" y="5970337"/>
            <a:ext cx="4646495" cy="3686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lang="zh-CN" altLang="en-US"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心理辅导</a:t>
            </a:r>
            <a:r>
              <a:rPr lang="en-US" altLang="zh-CN"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 </a:t>
            </a:r>
            <a:r>
              <a:rPr b="1" i="1">
                <a:solidFill>
                  <a:schemeClr val="accent1"/>
                </a:solidFill>
                <a:cs typeface="+mn-lt"/>
              </a:rPr>
              <a:t>不收钱</a:t>
            </a:r>
            <a:r>
              <a:rPr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，谈几次都可以，放心去。</a:t>
            </a:r>
            <a:endParaRPr i="1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15"/>
            </p:custDataLst>
          </p:nvPr>
        </p:nvSpPr>
        <p:spPr>
          <a:xfrm>
            <a:off x="575945" y="2320925"/>
            <a:ext cx="11039475" cy="3282315"/>
          </a:xfrm>
          <a:custGeom>
            <a:avLst/>
            <a:gdLst>
              <a:gd name="sw" fmla="*/ 1 w 17385"/>
              <a:gd name="sh" fmla="*/ 1 h 5169"/>
              <a:gd name="mins" fmla="min sw sh"/>
              <a:gd name="dsw" fmla="+- 0 sw mins"/>
              <a:gd name="dsh" fmla="+- 0 sh mins"/>
              <a:gd name="p0x0" fmla="*/ 390 w 17385"/>
              <a:gd name="p0y0" fmla="*/ 0 h 5169"/>
              <a:gd name="p0x1" fmla="*/ 17115 w 17385"/>
              <a:gd name="p0y1" fmla="*/ 0 h 5169"/>
              <a:gd name="p0x2" fmla="*/ 17264 w 17385"/>
              <a:gd name="p0y2" fmla="*/ 0 h 5169"/>
              <a:gd name="p0x3" fmla="*/ 17385 w 17385"/>
              <a:gd name="p0y3" fmla="*/ 120 h 5169"/>
              <a:gd name="p0x4" fmla="*/ 17385 w 17385"/>
              <a:gd name="p0y4" fmla="*/ 270 h 5169"/>
              <a:gd name="p0x5" fmla="*/ 17385 w 17385"/>
              <a:gd name="p0y5" fmla="*/ 4779 h 5169"/>
              <a:gd name="p0x6" fmla="*/ 17385 w 17385"/>
              <a:gd name="p0y6" fmla="*/ 4994 h 5169"/>
              <a:gd name="p0x7" fmla="*/ 17210 w 17385"/>
              <a:gd name="p0y7" fmla="*/ 5169 h 5169"/>
              <a:gd name="p0x8" fmla="*/ 16995 w 17385"/>
              <a:gd name="p0y8" fmla="*/ 5169 h 5169"/>
              <a:gd name="p0x9" fmla="*/ 270 w 17385"/>
              <a:gd name="p0y9" fmla="*/ 5169 h 5169"/>
              <a:gd name="p0x10" fmla="*/ 120 w 17385"/>
              <a:gd name="p0y10" fmla="*/ 5169 h 5169"/>
              <a:gd name="p0x11" fmla="*/ 0 w 17385"/>
              <a:gd name="p0y11" fmla="*/ 5048 h 5169"/>
              <a:gd name="p0x12" fmla="*/ 0 w 17385"/>
              <a:gd name="p0y12" fmla="*/ 4899 h 5169"/>
              <a:gd name="p0x13" fmla="*/ 0 w 17385"/>
              <a:gd name="p0y13" fmla="*/ 390 h 5169"/>
              <a:gd name="p0x14" fmla="*/ 0 w 17385"/>
              <a:gd name="p0y14" fmla="*/ 174 h 5169"/>
              <a:gd name="p0x15" fmla="*/ 174 w 17385"/>
              <a:gd name="p0y15" fmla="*/ 0 h 5169"/>
              <a:gd name="p0x16" fmla="*/ 390 w 17385"/>
              <a:gd name="p0y16" fmla="*/ 0 h 516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2">
                  <a:lumMod val="61557"/>
                  <a:lumOff val="38443"/>
                </a:schemeClr>
              </a:gs>
            </a:gsLst>
            <a:lin ang="3300000"/>
          </a:gradFill>
          <a:ln w="9525" cmpd="sng">
            <a:solidFill>
              <a:schemeClr val="accent1">
                <a:alpha val="7843"/>
              </a:schemeClr>
            </a:solidFill>
            <a:prstDash val="solid"/>
          </a:ln>
          <a:effectLst>
            <a:outerShdw blurRad="228600" dist="38100" dir="5399999" algn="ctr" rotWithShape="0">
              <a:srgbClr val="C86E82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6"/>
            </p:custDataLst>
          </p:nvPr>
        </p:nvSpPr>
        <p:spPr>
          <a:xfrm>
            <a:off x="771525" y="25165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2578100"/>
            <a:ext cx="209550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1190625" y="2505103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怎么找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21"/>
            </p:custDataLst>
          </p:nvPr>
        </p:nvSpPr>
        <p:spPr>
          <a:xfrm>
            <a:off x="771525" y="2973705"/>
            <a:ext cx="3289300" cy="9525"/>
          </a:xfrm>
          <a:prstGeom prst="rect">
            <a:avLst/>
          </a:prstGeom>
          <a:solidFill>
            <a:schemeClr val="accent1">
              <a:alpha val="1215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22"/>
            </p:custDataLst>
          </p:nvPr>
        </p:nvSpPr>
        <p:spPr>
          <a:xfrm>
            <a:off x="771525" y="4052570"/>
            <a:ext cx="38100" cy="400050"/>
          </a:xfrm>
          <a:custGeom>
            <a:avLst/>
            <a:gdLst>
              <a:gd name="sw" fmla="*/ 1 w 60"/>
              <a:gd name="sh" fmla="*/ 1 h 630"/>
              <a:gd name="mins" fmla="min sw sh"/>
              <a:gd name="dsw" fmla="+- 0 sw mins"/>
              <a:gd name="dsh" fmla="+- 0 sh mins"/>
              <a:gd name="p0x0" fmla="*/ 30 w 60"/>
              <a:gd name="p0y0" fmla="*/ 0 h 630"/>
              <a:gd name="p0x1" fmla="*/ 46 w 60"/>
              <a:gd name="p0y1" fmla="*/ 0 h 630"/>
              <a:gd name="p0x2" fmla="*/ 60 w 60"/>
              <a:gd name="p0y2" fmla="*/ 13 h 630"/>
              <a:gd name="p0x3" fmla="*/ 60 w 60"/>
              <a:gd name="p0y3" fmla="*/ 30 h 630"/>
              <a:gd name="p0x4" fmla="*/ 60 w 60"/>
              <a:gd name="p0y4" fmla="*/ 600 h 630"/>
              <a:gd name="p0x5" fmla="*/ 60 w 60"/>
              <a:gd name="p0y5" fmla="*/ 616 h 630"/>
              <a:gd name="p0x6" fmla="*/ 46 w 60"/>
              <a:gd name="p0y6" fmla="*/ 630 h 630"/>
              <a:gd name="p0x7" fmla="*/ 30 w 60"/>
              <a:gd name="p0y7" fmla="*/ 630 h 630"/>
              <a:gd name="p0x8" fmla="*/ 13 w 60"/>
              <a:gd name="p0y8" fmla="*/ 630 h 630"/>
              <a:gd name="p0x9" fmla="*/ 0 w 60"/>
              <a:gd name="p0y9" fmla="*/ 616 h 630"/>
              <a:gd name="p0x10" fmla="*/ 0 w 60"/>
              <a:gd name="p0y10" fmla="*/ 600 h 630"/>
              <a:gd name="p0x11" fmla="*/ 0 w 60"/>
              <a:gd name="p0y11" fmla="*/ 30 h 630"/>
              <a:gd name="p0x12" fmla="*/ 0 w 60"/>
              <a:gd name="p0y12" fmla="*/ 13 h 630"/>
              <a:gd name="p0x13" fmla="*/ 13 w 60"/>
              <a:gd name="p0y13" fmla="*/ 0 h 630"/>
              <a:gd name="p0x14" fmla="*/ 30 w 60"/>
              <a:gd name="p0y14" fmla="*/ 0 h 63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23"/>
            </p:custDataLst>
          </p:nvPr>
        </p:nvSpPr>
        <p:spPr>
          <a:xfrm>
            <a:off x="923925" y="3933825"/>
            <a:ext cx="31369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问班主任，或看学校宣传栏、班级群里发布的地点。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18" name="矩形 17"/>
          <p:cNvSpPr/>
          <p:nvPr>
            <p:custDataLst>
              <p:tags r:id="rId24"/>
            </p:custDataLst>
          </p:nvPr>
        </p:nvSpPr>
        <p:spPr>
          <a:xfrm>
            <a:off x="4251325" y="2516505"/>
            <a:ext cx="9525" cy="2891790"/>
          </a:xfrm>
          <a:prstGeom prst="rect">
            <a:avLst/>
          </a:prstGeom>
          <a:solidFill>
            <a:schemeClr val="bg2">
              <a:lumMod val="7665"/>
              <a:lumOff val="92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5"/>
            </p:custDataLst>
          </p:nvPr>
        </p:nvSpPr>
        <p:spPr>
          <a:xfrm>
            <a:off x="4451350" y="25165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4259" t="-9298" r="-4259" b="-9298"/>
          <a:stretch>
            <a:fillRect/>
          </a:stretch>
        </p:blipFill>
        <p:spPr>
          <a:xfrm>
            <a:off x="4529455" y="2578100"/>
            <a:ext cx="186055" cy="2146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9"/>
            </p:custDataLst>
          </p:nvPr>
        </p:nvSpPr>
        <p:spPr>
          <a:xfrm>
            <a:off x="4870476" y="2505103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怎么约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23" name="矩形 22"/>
          <p:cNvSpPr/>
          <p:nvPr>
            <p:custDataLst>
              <p:tags r:id="rId30"/>
            </p:custDataLst>
          </p:nvPr>
        </p:nvSpPr>
        <p:spPr>
          <a:xfrm>
            <a:off x="4451350" y="2973705"/>
            <a:ext cx="3289300" cy="9525"/>
          </a:xfrm>
          <a:prstGeom prst="rect">
            <a:avLst/>
          </a:prstGeom>
          <a:solidFill>
            <a:schemeClr val="accent1">
              <a:alpha val="1215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31"/>
            </p:custDataLst>
          </p:nvPr>
        </p:nvSpPr>
        <p:spPr>
          <a:xfrm>
            <a:off x="4451350" y="4052570"/>
            <a:ext cx="38100" cy="400050"/>
          </a:xfrm>
          <a:custGeom>
            <a:avLst/>
            <a:gdLst>
              <a:gd name="sw" fmla="*/ 1 w 60"/>
              <a:gd name="sh" fmla="*/ 1 h 630"/>
              <a:gd name="mins" fmla="min sw sh"/>
              <a:gd name="dsw" fmla="+- 0 sw mins"/>
              <a:gd name="dsh" fmla="+- 0 sh mins"/>
              <a:gd name="p0x0" fmla="*/ 30 w 60"/>
              <a:gd name="p0y0" fmla="*/ 0 h 630"/>
              <a:gd name="p0x1" fmla="*/ 46 w 60"/>
              <a:gd name="p0y1" fmla="*/ 0 h 630"/>
              <a:gd name="p0x2" fmla="*/ 60 w 60"/>
              <a:gd name="p0y2" fmla="*/ 13 h 630"/>
              <a:gd name="p0x3" fmla="*/ 60 w 60"/>
              <a:gd name="p0y3" fmla="*/ 30 h 630"/>
              <a:gd name="p0x4" fmla="*/ 60 w 60"/>
              <a:gd name="p0y4" fmla="*/ 600 h 630"/>
              <a:gd name="p0x5" fmla="*/ 60 w 60"/>
              <a:gd name="p0y5" fmla="*/ 616 h 630"/>
              <a:gd name="p0x6" fmla="*/ 46 w 60"/>
              <a:gd name="p0y6" fmla="*/ 630 h 630"/>
              <a:gd name="p0x7" fmla="*/ 30 w 60"/>
              <a:gd name="p0y7" fmla="*/ 630 h 630"/>
              <a:gd name="p0x8" fmla="*/ 13 w 60"/>
              <a:gd name="p0y8" fmla="*/ 630 h 630"/>
              <a:gd name="p0x9" fmla="*/ 0 w 60"/>
              <a:gd name="p0y9" fmla="*/ 616 h 630"/>
              <a:gd name="p0x10" fmla="*/ 0 w 60"/>
              <a:gd name="p0y10" fmla="*/ 600 h 630"/>
              <a:gd name="p0x11" fmla="*/ 0 w 60"/>
              <a:gd name="p0y11" fmla="*/ 30 h 630"/>
              <a:gd name="p0x12" fmla="*/ 0 w 60"/>
              <a:gd name="p0y12" fmla="*/ 13 h 630"/>
              <a:gd name="p0x13" fmla="*/ 13 w 60"/>
              <a:gd name="p0y13" fmla="*/ 0 h 630"/>
              <a:gd name="p0x14" fmla="*/ 30 w 60"/>
              <a:gd name="p0y14" fmla="*/ 0 h 63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32"/>
            </p:custDataLst>
          </p:nvPr>
        </p:nvSpPr>
        <p:spPr>
          <a:xfrm>
            <a:off x="4603776" y="3933825"/>
            <a:ext cx="31369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可以去现场登记，也可以按学校公布的方式提前预约。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26" name="矩形 25"/>
          <p:cNvSpPr/>
          <p:nvPr>
            <p:custDataLst>
              <p:tags r:id="rId33"/>
            </p:custDataLst>
          </p:nvPr>
        </p:nvSpPr>
        <p:spPr>
          <a:xfrm>
            <a:off x="7931150" y="2516505"/>
            <a:ext cx="9525" cy="2891790"/>
          </a:xfrm>
          <a:prstGeom prst="rect">
            <a:avLst/>
          </a:prstGeom>
          <a:solidFill>
            <a:schemeClr val="bg2">
              <a:lumMod val="7665"/>
              <a:lumOff val="9233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4"/>
            </p:custDataLst>
          </p:nvPr>
        </p:nvSpPr>
        <p:spPr>
          <a:xfrm>
            <a:off x="8131175" y="25165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8197850" y="2578100"/>
            <a:ext cx="209550" cy="2146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8550326" y="2505103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会保密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31" name="矩形 30"/>
          <p:cNvSpPr/>
          <p:nvPr>
            <p:custDataLst>
              <p:tags r:id="rId39"/>
            </p:custDataLst>
          </p:nvPr>
        </p:nvSpPr>
        <p:spPr>
          <a:xfrm>
            <a:off x="8131175" y="2973705"/>
            <a:ext cx="3289300" cy="9525"/>
          </a:xfrm>
          <a:prstGeom prst="rect">
            <a:avLst/>
          </a:prstGeom>
          <a:solidFill>
            <a:schemeClr val="accent1">
              <a:alpha val="1215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8131175" y="4052570"/>
            <a:ext cx="38100" cy="400050"/>
          </a:xfrm>
          <a:custGeom>
            <a:avLst/>
            <a:gdLst>
              <a:gd name="sw" fmla="*/ 1 w 60"/>
              <a:gd name="sh" fmla="*/ 1 h 630"/>
              <a:gd name="mins" fmla="min sw sh"/>
              <a:gd name="dsw" fmla="+- 0 sw mins"/>
              <a:gd name="dsh" fmla="+- 0 sh mins"/>
              <a:gd name="p0x0" fmla="*/ 30 w 60"/>
              <a:gd name="p0y0" fmla="*/ 0 h 630"/>
              <a:gd name="p0x1" fmla="*/ 46 w 60"/>
              <a:gd name="p0y1" fmla="*/ 0 h 630"/>
              <a:gd name="p0x2" fmla="*/ 60 w 60"/>
              <a:gd name="p0y2" fmla="*/ 13 h 630"/>
              <a:gd name="p0x3" fmla="*/ 60 w 60"/>
              <a:gd name="p0y3" fmla="*/ 30 h 630"/>
              <a:gd name="p0x4" fmla="*/ 60 w 60"/>
              <a:gd name="p0y4" fmla="*/ 600 h 630"/>
              <a:gd name="p0x5" fmla="*/ 60 w 60"/>
              <a:gd name="p0y5" fmla="*/ 616 h 630"/>
              <a:gd name="p0x6" fmla="*/ 46 w 60"/>
              <a:gd name="p0y6" fmla="*/ 630 h 630"/>
              <a:gd name="p0x7" fmla="*/ 30 w 60"/>
              <a:gd name="p0y7" fmla="*/ 630 h 630"/>
              <a:gd name="p0x8" fmla="*/ 13 w 60"/>
              <a:gd name="p0y8" fmla="*/ 630 h 630"/>
              <a:gd name="p0x9" fmla="*/ 0 w 60"/>
              <a:gd name="p0y9" fmla="*/ 616 h 630"/>
              <a:gd name="p0x10" fmla="*/ 0 w 60"/>
              <a:gd name="p0y10" fmla="*/ 600 h 630"/>
              <a:gd name="p0x11" fmla="*/ 0 w 60"/>
              <a:gd name="p0y11" fmla="*/ 30 h 630"/>
              <a:gd name="p0x12" fmla="*/ 0 w 60"/>
              <a:gd name="p0y12" fmla="*/ 13 h 630"/>
              <a:gd name="p0x13" fmla="*/ 13 w 60"/>
              <a:gd name="p0y13" fmla="*/ 0 h 630"/>
              <a:gd name="p0x14" fmla="*/ 30 w 60"/>
              <a:gd name="p0y14" fmla="*/ 0 h 63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41"/>
            </p:custDataLst>
          </p:nvPr>
        </p:nvSpPr>
        <p:spPr>
          <a:xfrm>
            <a:off x="8283626" y="3933825"/>
            <a:ext cx="31369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你说的话，心理老师不会到处讲，这里不是告状的地方。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老师同学家人，都是帮手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5A68"/>
                </a:solidFill>
                <a:cs typeface="+mn-lt"/>
              </a:rPr>
              <a:t>你从来不是一个人，身边总有人愿意听。</a:t>
            </a:r>
            <a:endParaRPr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877570"/>
          </a:xfrm>
          <a:custGeom>
            <a:avLst/>
            <a:gdLst>
              <a:gd name="sw" fmla="*/ 1 w 17400"/>
              <a:gd name="sh" fmla="*/ 1 h 1382"/>
              <a:gd name="mins" fmla="min sw sh"/>
              <a:gd name="dsw" fmla="+- 0 sw mins"/>
              <a:gd name="dsh" fmla="+- 0 sh mins"/>
              <a:gd name="p0x0" fmla="*/ 270 w 17400"/>
              <a:gd name="p0y0" fmla="*/ 0 h 1382"/>
              <a:gd name="p0x1" fmla="*/ 17130 w 17400"/>
              <a:gd name="p0y1" fmla="*/ 0 h 1382"/>
              <a:gd name="p0x2" fmla="*/ 17279 w 17400"/>
              <a:gd name="p0y2" fmla="*/ 0 h 1382"/>
              <a:gd name="p0x3" fmla="*/ 17400 w 17400"/>
              <a:gd name="p0y3" fmla="*/ 120 h 1382"/>
              <a:gd name="p0x4" fmla="*/ 17400 w 17400"/>
              <a:gd name="p0y4" fmla="*/ 270 h 1382"/>
              <a:gd name="p0x5" fmla="*/ 17400 w 17400"/>
              <a:gd name="p0y5" fmla="*/ 1112 h 1382"/>
              <a:gd name="p0x6" fmla="*/ 17400 w 17400"/>
              <a:gd name="p0y6" fmla="*/ 1261 h 1382"/>
              <a:gd name="p0x7" fmla="*/ 17279 w 17400"/>
              <a:gd name="p0y7" fmla="*/ 1382 h 1382"/>
              <a:gd name="p0x8" fmla="*/ 17130 w 17400"/>
              <a:gd name="p0y8" fmla="*/ 1382 h 1382"/>
              <a:gd name="p0x9" fmla="*/ 270 w 17400"/>
              <a:gd name="p0y9" fmla="*/ 1382 h 1382"/>
              <a:gd name="p0x10" fmla="*/ 120 w 17400"/>
              <a:gd name="p0y10" fmla="*/ 1382 h 1382"/>
              <a:gd name="p0x11" fmla="*/ 0 w 17400"/>
              <a:gd name="p0y11" fmla="*/ 1261 h 1382"/>
              <a:gd name="p0x12" fmla="*/ 0 w 17400"/>
              <a:gd name="p0y12" fmla="*/ 1112 h 1382"/>
              <a:gd name="p0x13" fmla="*/ 0 w 17400"/>
              <a:gd name="p0y13" fmla="*/ 270 h 1382"/>
              <a:gd name="p0x14" fmla="*/ 0 w 17400"/>
              <a:gd name="p0y14" fmla="*/ 120 h 1382"/>
              <a:gd name="p0x15" fmla="*/ 120 w 17400"/>
              <a:gd name="p0y15" fmla="*/ 0 h 1382"/>
              <a:gd name="p0x16" fmla="*/ 270 w 17400"/>
              <a:gd name="p0y16" fmla="*/ 0 h 13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23900" y="1664751"/>
            <a:ext cx="7958138" cy="43719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不知道怎么开口，可以从这句开始：</a:t>
            </a:r>
            <a:r>
              <a:rPr lang="en-US" b="1">
                <a:solidFill>
                  <a:srgbClr val="FFE0E6"/>
                </a:solidFill>
                <a:cs typeface="+mn-lt"/>
              </a:rPr>
              <a:t>"</a:t>
            </a:r>
            <a:r>
              <a:rPr lang="zh-CN" altLang="en-US" b="1">
                <a:solidFill>
                  <a:srgbClr val="FFE0E6"/>
                </a:solidFill>
                <a:cs typeface="+mn-lt"/>
              </a:rPr>
              <a:t>我最近状态不太对，想找个人聊聊。</a:t>
            </a:r>
            <a:r>
              <a:rPr lang="en-US" altLang="zh-CN" b="1">
                <a:solidFill>
                  <a:srgbClr val="FFE0E6"/>
                </a:solidFill>
                <a:cs typeface="+mn-lt"/>
              </a:rPr>
              <a:t>"</a:t>
            </a:r>
            <a:endParaRPr lang="en-US" altLang="zh-CN" b="1">
              <a:solidFill>
                <a:srgbClr val="FFE0E6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558415"/>
            <a:ext cx="3561080" cy="3913505"/>
          </a:xfrm>
          <a:custGeom>
            <a:avLst/>
            <a:gdLst>
              <a:gd name="sw" fmla="*/ 1 w 5608"/>
              <a:gd name="sh" fmla="*/ 1 h 6162"/>
              <a:gd name="mins" fmla="min sw sh"/>
              <a:gd name="dsw" fmla="+- 0 sw mins"/>
              <a:gd name="dsh" fmla="+- 0 sh mins"/>
              <a:gd name="p0x0" fmla="*/ 270 w 5608"/>
              <a:gd name="p0y0" fmla="*/ 0 h 6162"/>
              <a:gd name="p0x1" fmla="*/ 5338 w 5608"/>
              <a:gd name="p0y1" fmla="*/ 0 h 6162"/>
              <a:gd name="p0x2" fmla="*/ 5487 w 5608"/>
              <a:gd name="p0y2" fmla="*/ 0 h 6162"/>
              <a:gd name="p0x3" fmla="*/ 5608 w 5608"/>
              <a:gd name="p0y3" fmla="*/ 120 h 6162"/>
              <a:gd name="p0x4" fmla="*/ 5608 w 5608"/>
              <a:gd name="p0y4" fmla="*/ 270 h 6162"/>
              <a:gd name="p0x5" fmla="*/ 5608 w 5608"/>
              <a:gd name="p0y5" fmla="*/ 5892 h 6162"/>
              <a:gd name="p0x6" fmla="*/ 5608 w 5608"/>
              <a:gd name="p0y6" fmla="*/ 6041 h 6162"/>
              <a:gd name="p0x7" fmla="*/ 5487 w 5608"/>
              <a:gd name="p0y7" fmla="*/ 6162 h 6162"/>
              <a:gd name="p0x8" fmla="*/ 5338 w 5608"/>
              <a:gd name="p0y8" fmla="*/ 6162 h 6162"/>
              <a:gd name="p0x9" fmla="*/ 270 w 5608"/>
              <a:gd name="p0y9" fmla="*/ 6162 h 6162"/>
              <a:gd name="p0x10" fmla="*/ 120 w 5608"/>
              <a:gd name="p0y10" fmla="*/ 6162 h 6162"/>
              <a:gd name="p0x11" fmla="*/ 0 w 5608"/>
              <a:gd name="p0y11" fmla="*/ 6041 h 6162"/>
              <a:gd name="p0x12" fmla="*/ 0 w 5608"/>
              <a:gd name="p0y12" fmla="*/ 5892 h 6162"/>
              <a:gd name="p0x13" fmla="*/ 0 w 5608"/>
              <a:gd name="p0y13" fmla="*/ 270 h 6162"/>
              <a:gd name="p0x14" fmla="*/ 0 w 5608"/>
              <a:gd name="p0y14" fmla="*/ 120 h 6162"/>
              <a:gd name="p0x15" fmla="*/ 120 w 5608"/>
              <a:gd name="p0y15" fmla="*/ 0 h 6162"/>
              <a:gd name="p0x16" fmla="*/ 270 w 5608"/>
              <a:gd name="p0y16" fmla="*/ 0 h 616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21961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733425" y="2715895"/>
            <a:ext cx="3246120" cy="408940"/>
            <a:chOff x="1155" y="4277"/>
            <a:chExt cx="5112" cy="644"/>
          </a:xfrm>
        </p:grpSpPr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1155" y="4277"/>
              <a:ext cx="5113" cy="645"/>
            </a:xfrm>
            <a:custGeom>
              <a:avLst/>
              <a:gdLst>
                <a:gd name="sw" fmla="*/ 1 w 5113"/>
                <a:gd name="sh" fmla="*/ 1 h 645"/>
                <a:gd name="mins" fmla="min sw sh"/>
                <a:gd name="dsw" fmla="+- 0 sw mins"/>
                <a:gd name="dsh" fmla="+- 0 sh mins"/>
                <a:gd name="p0x0" fmla="*/ 0 w 5113"/>
                <a:gd name="p0y0" fmla="*/ 0 h 645"/>
                <a:gd name="p0x1" fmla="*/ 5113 w 5113"/>
                <a:gd name="p0y1" fmla="*/ 0 h 645"/>
                <a:gd name="p0x2" fmla="*/ 5113 w 5113"/>
                <a:gd name="p0y2" fmla="*/ 645 h 645"/>
                <a:gd name="p0x3" fmla="*/ 0 w 5113"/>
                <a:gd name="p0y3" fmla="*/ 645 h 645"/>
                <a:gd name="p0x4" fmla="*/ 0 w 5113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7"/>
              </p:custDataLst>
            </p:nvPr>
          </p:nvSpPr>
          <p:spPr>
            <a:xfrm>
              <a:off x="1155" y="4907"/>
              <a:ext cx="5113" cy="15"/>
            </a:xfrm>
            <a:custGeom>
              <a:avLst/>
              <a:gdLst>
                <a:gd name="sw" fmla="*/ 1 w 5113"/>
                <a:gd name="sh" fmla="*/ 1 h 15"/>
                <a:gd name="mins" fmla="min sw sh"/>
                <a:gd name="dsw" fmla="+- 0 sw mins"/>
                <a:gd name="dsh" fmla="+- 0 sh mins"/>
                <a:gd name="p0x0" fmla="*/ 5113 w 5113"/>
                <a:gd name="p0y0" fmla="*/ 15 h 15"/>
                <a:gd name="p0x1" fmla="*/ 0 w 5113"/>
                <a:gd name="p0y1" fmla="*/ 15 h 15"/>
                <a:gd name="p0x2" fmla="*/ 0 w 5113"/>
                <a:gd name="p0y2" fmla="*/ 0 h 15"/>
                <a:gd name="p0x3" fmla="*/ 5113 w 5113"/>
                <a:gd name="p0y3" fmla="*/ 0 h 15"/>
                <a:gd name="p0x4" fmla="*/ 5113 w 5113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33425" y="2734945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150 w 390"/>
              <a:gd name="p0y0" fmla="*/ 0 h 390"/>
              <a:gd name="p0x1" fmla="*/ 240 w 390"/>
              <a:gd name="p0y1" fmla="*/ 0 h 390"/>
              <a:gd name="p0x2" fmla="*/ 322 w 390"/>
              <a:gd name="p0y2" fmla="*/ 0 h 390"/>
              <a:gd name="p0x3" fmla="*/ 390 w 390"/>
              <a:gd name="p0y3" fmla="*/ 67 h 390"/>
              <a:gd name="p0x4" fmla="*/ 390 w 390"/>
              <a:gd name="p0y4" fmla="*/ 150 h 390"/>
              <a:gd name="p0x5" fmla="*/ 390 w 390"/>
              <a:gd name="p0y5" fmla="*/ 240 h 390"/>
              <a:gd name="p0x6" fmla="*/ 390 w 390"/>
              <a:gd name="p0y6" fmla="*/ 322 h 390"/>
              <a:gd name="p0x7" fmla="*/ 322 w 390"/>
              <a:gd name="p0y7" fmla="*/ 390 h 390"/>
              <a:gd name="p0x8" fmla="*/ 240 w 390"/>
              <a:gd name="p0y8" fmla="*/ 390 h 390"/>
              <a:gd name="p0x9" fmla="*/ 150 w 390"/>
              <a:gd name="p0y9" fmla="*/ 390 h 390"/>
              <a:gd name="p0x10" fmla="*/ 67 w 390"/>
              <a:gd name="p0y10" fmla="*/ 390 h 390"/>
              <a:gd name="p0x11" fmla="*/ 0 w 390"/>
              <a:gd name="p0y11" fmla="*/ 322 h 390"/>
              <a:gd name="p0x12" fmla="*/ 0 w 390"/>
              <a:gd name="p0y12" fmla="*/ 240 h 390"/>
              <a:gd name="p0x13" fmla="*/ 0 w 390"/>
              <a:gd name="p0y13" fmla="*/ 150 h 390"/>
              <a:gd name="p0x14" fmla="*/ 0 w 390"/>
              <a:gd name="p0y14" fmla="*/ 67 h 390"/>
              <a:gd name="p0x15" fmla="*/ 67 w 390"/>
              <a:gd name="p0y15" fmla="*/ 0 h 390"/>
              <a:gd name="p0x16" fmla="*/ 150 w 390"/>
              <a:gd name="p0y16" fmla="*/ 0 h 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80974" y="2758973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7A2E3E"/>
                </a:solidFill>
                <a:cs typeface="+mn-lt"/>
              </a:rPr>
              <a:t>帮</a:t>
            </a:r>
            <a:endParaRPr sz="1200" b="1">
              <a:solidFill>
                <a:srgbClr val="7A2E3E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095375" y="2700871"/>
            <a:ext cx="209401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5C3A4A"/>
                </a:solidFill>
                <a:cs typeface="+mn-lt"/>
              </a:rPr>
              <a:t>身边值得信任的人</a:t>
            </a:r>
            <a:endParaRPr b="1" spc="36">
              <a:solidFill>
                <a:srgbClr val="5C3A4A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737870" y="3362960"/>
            <a:ext cx="3237230" cy="709930"/>
          </a:xfrm>
          <a:custGeom>
            <a:avLst/>
            <a:gdLst>
              <a:gd name="sw" fmla="*/ 1 w 5098"/>
              <a:gd name="sh" fmla="*/ 1 h 1117"/>
              <a:gd name="mins" fmla="min sw sh"/>
              <a:gd name="dsw" fmla="+- 0 sw mins"/>
              <a:gd name="dsh" fmla="+- 0 sh mins"/>
              <a:gd name="p0x0" fmla="*/ 150 w 5098"/>
              <a:gd name="p0y0" fmla="*/ 0 h 1117"/>
              <a:gd name="p0x1" fmla="*/ 4948 w 5098"/>
              <a:gd name="p0y1" fmla="*/ 0 h 1117"/>
              <a:gd name="p0x2" fmla="*/ 5031 w 5098"/>
              <a:gd name="p0y2" fmla="*/ 0 h 1117"/>
              <a:gd name="p0x3" fmla="*/ 5098 w 5098"/>
              <a:gd name="p0y3" fmla="*/ 67 h 1117"/>
              <a:gd name="p0x4" fmla="*/ 5098 w 5098"/>
              <a:gd name="p0y4" fmla="*/ 150 h 1117"/>
              <a:gd name="p0x5" fmla="*/ 5098 w 5098"/>
              <a:gd name="p0y5" fmla="*/ 967 h 1117"/>
              <a:gd name="p0x6" fmla="*/ 5098 w 5098"/>
              <a:gd name="p0y6" fmla="*/ 1050 h 1117"/>
              <a:gd name="p0x7" fmla="*/ 5031 w 5098"/>
              <a:gd name="p0y7" fmla="*/ 1117 h 1117"/>
              <a:gd name="p0x8" fmla="*/ 4948 w 5098"/>
              <a:gd name="p0y8" fmla="*/ 1117 h 1117"/>
              <a:gd name="p0x9" fmla="*/ 150 w 5098"/>
              <a:gd name="p0y9" fmla="*/ 1117 h 1117"/>
              <a:gd name="p0x10" fmla="*/ 67 w 5098"/>
              <a:gd name="p0y10" fmla="*/ 1117 h 1117"/>
              <a:gd name="p0x11" fmla="*/ 0 w 5098"/>
              <a:gd name="p0y11" fmla="*/ 1050 h 1117"/>
              <a:gd name="p0x12" fmla="*/ 0 w 5098"/>
              <a:gd name="p0y12" fmla="*/ 967 h 1117"/>
              <a:gd name="p0x13" fmla="*/ 0 w 5098"/>
              <a:gd name="p0y13" fmla="*/ 150 h 1117"/>
              <a:gd name="p0x14" fmla="*/ 0 w 5098"/>
              <a:gd name="p0y14" fmla="*/ 67 h 1117"/>
              <a:gd name="p0x15" fmla="*/ 67 w 5098"/>
              <a:gd name="p0y15" fmla="*/ 0 h 1117"/>
              <a:gd name="p0x16" fmla="*/ 150 w 5098"/>
              <a:gd name="p0y16" fmla="*/ 0 h 1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857250" y="35013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a0d7bd0f-adb5-11f1-9b86-72db6f619876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106" b="106"/>
          <a:stretch>
            <a:fillRect/>
          </a:stretch>
        </p:blipFill>
        <p:spPr>
          <a:xfrm>
            <a:off x="914400" y="3558540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238250" y="3468214"/>
            <a:ext cx="24003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信得过的老师或班主任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238250" y="3725866"/>
            <a:ext cx="25718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他们每天在校园里，最了解情况</a:t>
            </a:r>
            <a:endParaRPr sz="135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37870" y="4315460"/>
            <a:ext cx="3237230" cy="709295"/>
          </a:xfrm>
          <a:custGeom>
            <a:avLst/>
            <a:gdLst>
              <a:gd name="sw" fmla="*/ 1 w 5098"/>
              <a:gd name="sh" fmla="*/ 1 h 1117"/>
              <a:gd name="mins" fmla="min sw sh"/>
              <a:gd name="dsw" fmla="+- 0 sw mins"/>
              <a:gd name="dsh" fmla="+- 0 sh mins"/>
              <a:gd name="p0x0" fmla="*/ 150 w 5098"/>
              <a:gd name="p0y0" fmla="*/ 0 h 1117"/>
              <a:gd name="p0x1" fmla="*/ 4948 w 5098"/>
              <a:gd name="p0y1" fmla="*/ 0 h 1117"/>
              <a:gd name="p0x2" fmla="*/ 5031 w 5098"/>
              <a:gd name="p0y2" fmla="*/ 0 h 1117"/>
              <a:gd name="p0x3" fmla="*/ 5098 w 5098"/>
              <a:gd name="p0y3" fmla="*/ 67 h 1117"/>
              <a:gd name="p0x4" fmla="*/ 5098 w 5098"/>
              <a:gd name="p0y4" fmla="*/ 150 h 1117"/>
              <a:gd name="p0x5" fmla="*/ 5098 w 5098"/>
              <a:gd name="p0y5" fmla="*/ 967 h 1117"/>
              <a:gd name="p0x6" fmla="*/ 5098 w 5098"/>
              <a:gd name="p0y6" fmla="*/ 1050 h 1117"/>
              <a:gd name="p0x7" fmla="*/ 5031 w 5098"/>
              <a:gd name="p0y7" fmla="*/ 1117 h 1117"/>
              <a:gd name="p0x8" fmla="*/ 4948 w 5098"/>
              <a:gd name="p0y8" fmla="*/ 1117 h 1117"/>
              <a:gd name="p0x9" fmla="*/ 150 w 5098"/>
              <a:gd name="p0y9" fmla="*/ 1117 h 1117"/>
              <a:gd name="p0x10" fmla="*/ 67 w 5098"/>
              <a:gd name="p0y10" fmla="*/ 1117 h 1117"/>
              <a:gd name="p0x11" fmla="*/ 0 w 5098"/>
              <a:gd name="p0y11" fmla="*/ 1050 h 1117"/>
              <a:gd name="p0x12" fmla="*/ 0 w 5098"/>
              <a:gd name="p0y12" fmla="*/ 967 h 1117"/>
              <a:gd name="p0x13" fmla="*/ 0 w 5098"/>
              <a:gd name="p0y13" fmla="*/ 150 h 1117"/>
              <a:gd name="p0x14" fmla="*/ 0 w 5098"/>
              <a:gd name="p0y14" fmla="*/ 67 h 1117"/>
              <a:gd name="p0x15" fmla="*/ 67 w 5098"/>
              <a:gd name="p0y15" fmla="*/ 0 h 1117"/>
              <a:gd name="p0x16" fmla="*/ 150 w 5098"/>
              <a:gd name="p0y16" fmla="*/ 0 h 1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857250" y="44532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a0d7be1a-adb5-11f1-9b86-72db6f619876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279" b="279"/>
          <a:stretch>
            <a:fillRect/>
          </a:stretch>
        </p:blipFill>
        <p:spPr>
          <a:xfrm>
            <a:off x="914400" y="4510405"/>
            <a:ext cx="1524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1238250" y="4420343"/>
            <a:ext cx="1905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聊得来的同学或朋友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1238250" y="4677994"/>
            <a:ext cx="18860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同龄人最懂彼此的心情</a:t>
            </a:r>
            <a:endParaRPr sz="135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737870" y="5267325"/>
            <a:ext cx="3237230" cy="923925"/>
          </a:xfrm>
          <a:custGeom>
            <a:avLst/>
            <a:gdLst>
              <a:gd name="sw" fmla="*/ 1 w 5098"/>
              <a:gd name="sh" fmla="*/ 1 h 1455"/>
              <a:gd name="mins" fmla="min sw sh"/>
              <a:gd name="dsw" fmla="+- 0 sw mins"/>
              <a:gd name="dsh" fmla="+- 0 sh mins"/>
              <a:gd name="p0x0" fmla="*/ 150 w 5098"/>
              <a:gd name="p0y0" fmla="*/ 0 h 1455"/>
              <a:gd name="p0x1" fmla="*/ 4948 w 5098"/>
              <a:gd name="p0y1" fmla="*/ 0 h 1455"/>
              <a:gd name="p0x2" fmla="*/ 5031 w 5098"/>
              <a:gd name="p0y2" fmla="*/ 0 h 1455"/>
              <a:gd name="p0x3" fmla="*/ 5098 w 5098"/>
              <a:gd name="p0y3" fmla="*/ 67 h 1455"/>
              <a:gd name="p0x4" fmla="*/ 5098 w 5098"/>
              <a:gd name="p0y4" fmla="*/ 150 h 1455"/>
              <a:gd name="p0x5" fmla="*/ 5098 w 5098"/>
              <a:gd name="p0y5" fmla="*/ 1305 h 1455"/>
              <a:gd name="p0x6" fmla="*/ 5098 w 5098"/>
              <a:gd name="p0y6" fmla="*/ 1387 h 1455"/>
              <a:gd name="p0x7" fmla="*/ 5031 w 5098"/>
              <a:gd name="p0y7" fmla="*/ 1455 h 1455"/>
              <a:gd name="p0x8" fmla="*/ 4948 w 5098"/>
              <a:gd name="p0y8" fmla="*/ 1455 h 1455"/>
              <a:gd name="p0x9" fmla="*/ 150 w 5098"/>
              <a:gd name="p0y9" fmla="*/ 1455 h 1455"/>
              <a:gd name="p0x10" fmla="*/ 67 w 5098"/>
              <a:gd name="p0y10" fmla="*/ 1455 h 1455"/>
              <a:gd name="p0x11" fmla="*/ 0 w 5098"/>
              <a:gd name="p0y11" fmla="*/ 1387 h 1455"/>
              <a:gd name="p0x12" fmla="*/ 0 w 5098"/>
              <a:gd name="p0y12" fmla="*/ 1305 h 1455"/>
              <a:gd name="p0x13" fmla="*/ 0 w 5098"/>
              <a:gd name="p0y13" fmla="*/ 150 h 1455"/>
              <a:gd name="p0x14" fmla="*/ 0 w 5098"/>
              <a:gd name="p0y14" fmla="*/ 67 h 1455"/>
              <a:gd name="p0x15" fmla="*/ 67 w 5098"/>
              <a:gd name="p0y15" fmla="*/ 0 h 1455"/>
              <a:gd name="p0x16" fmla="*/ 150 w 5098"/>
              <a:gd name="p0y16" fmla="*/ 0 h 14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857250" y="54057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a0d7be6c-adb5-11f1-9b86-72db6f619876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35" b="35"/>
          <a:stretch>
            <a:fillRect/>
          </a:stretch>
        </p:blipFill>
        <p:spPr>
          <a:xfrm>
            <a:off x="914400" y="5462905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1238250" y="5372471"/>
            <a:ext cx="261826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家里人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1238250" y="5630123"/>
            <a:ext cx="2618261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一句</a:t>
            </a:r>
            <a:r>
              <a:rPr lang="en-US" altLang="zh-CN" sz="135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"</a:t>
            </a:r>
            <a:r>
              <a:rPr lang="zh-CN" altLang="en-US" sz="135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我最近有点烦</a:t>
            </a:r>
            <a:r>
              <a:rPr lang="en-US" altLang="zh-CN" sz="135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"</a:t>
            </a:r>
            <a:r>
              <a:rPr lang="zh-CN" altLang="en-US" sz="135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，就是很好的开始</a:t>
            </a:r>
            <a:endParaRPr lang="zh-CN" altLang="en-US" sz="135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4375150" y="2558415"/>
            <a:ext cx="7240270" cy="3913505"/>
          </a:xfrm>
          <a:custGeom>
            <a:avLst/>
            <a:gdLst>
              <a:gd name="sw" fmla="*/ 1 w 11401"/>
              <a:gd name="sh" fmla="*/ 1 h 6162"/>
              <a:gd name="mins" fmla="min sw sh"/>
              <a:gd name="dsw" fmla="+- 0 sw mins"/>
              <a:gd name="dsh" fmla="+- 0 sh mins"/>
              <a:gd name="p0x0" fmla="*/ 270 w 11401"/>
              <a:gd name="p0y0" fmla="*/ 0 h 6162"/>
              <a:gd name="p0x1" fmla="*/ 11131 w 11401"/>
              <a:gd name="p0y1" fmla="*/ 0 h 6162"/>
              <a:gd name="p0x2" fmla="*/ 11280 w 11401"/>
              <a:gd name="p0y2" fmla="*/ 0 h 6162"/>
              <a:gd name="p0x3" fmla="*/ 11401 w 11401"/>
              <a:gd name="p0y3" fmla="*/ 120 h 6162"/>
              <a:gd name="p0x4" fmla="*/ 11401 w 11401"/>
              <a:gd name="p0y4" fmla="*/ 270 h 6162"/>
              <a:gd name="p0x5" fmla="*/ 11401 w 11401"/>
              <a:gd name="p0y5" fmla="*/ 5892 h 6162"/>
              <a:gd name="p0x6" fmla="*/ 11401 w 11401"/>
              <a:gd name="p0y6" fmla="*/ 6041 h 6162"/>
              <a:gd name="p0x7" fmla="*/ 11280 w 11401"/>
              <a:gd name="p0y7" fmla="*/ 6162 h 6162"/>
              <a:gd name="p0x8" fmla="*/ 11131 w 11401"/>
              <a:gd name="p0y8" fmla="*/ 6162 h 6162"/>
              <a:gd name="p0x9" fmla="*/ 270 w 11401"/>
              <a:gd name="p0y9" fmla="*/ 6162 h 6162"/>
              <a:gd name="p0x10" fmla="*/ 120 w 11401"/>
              <a:gd name="p0y10" fmla="*/ 6162 h 6162"/>
              <a:gd name="p0x11" fmla="*/ 0 w 11401"/>
              <a:gd name="p0y11" fmla="*/ 6041 h 6162"/>
              <a:gd name="p0x12" fmla="*/ 0 w 11401"/>
              <a:gd name="p0y12" fmla="*/ 5892 h 6162"/>
              <a:gd name="p0x13" fmla="*/ 0 w 11401"/>
              <a:gd name="p0y13" fmla="*/ 270 h 6162"/>
              <a:gd name="p0x14" fmla="*/ 0 w 11401"/>
              <a:gd name="p0y14" fmla="*/ 120 h 6162"/>
              <a:gd name="p0x15" fmla="*/ 120 w 11401"/>
              <a:gd name="p0y15" fmla="*/ 0 h 6162"/>
              <a:gd name="p0x16" fmla="*/ 270 w 11401"/>
              <a:gd name="p0y16" fmla="*/ 0 h 616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21961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4532630" y="2715895"/>
            <a:ext cx="6925310" cy="408940"/>
            <a:chOff x="7138" y="4277"/>
            <a:chExt cx="10906" cy="644"/>
          </a:xfrm>
        </p:grpSpPr>
        <p:sp>
          <p:nvSpPr>
            <p:cNvPr id="36" name="任意多边形 35"/>
            <p:cNvSpPr/>
            <p:nvPr>
              <p:custDataLst>
                <p:tags r:id="rId33"/>
              </p:custDataLst>
            </p:nvPr>
          </p:nvSpPr>
          <p:spPr>
            <a:xfrm>
              <a:off x="7138" y="4277"/>
              <a:ext cx="10907" cy="645"/>
            </a:xfrm>
            <a:custGeom>
              <a:avLst/>
              <a:gdLst>
                <a:gd name="sw" fmla="*/ 1 w 10906"/>
                <a:gd name="sh" fmla="*/ 1 h 645"/>
                <a:gd name="mins" fmla="min sw sh"/>
                <a:gd name="dsw" fmla="+- 0 sw mins"/>
                <a:gd name="dsh" fmla="+- 0 sh mins"/>
                <a:gd name="p0x0" fmla="*/ 0 w 10906"/>
                <a:gd name="p0y0" fmla="*/ 0 h 645"/>
                <a:gd name="p0x1" fmla="*/ 10906 w 10906"/>
                <a:gd name="p0y1" fmla="*/ 0 h 645"/>
                <a:gd name="p0x2" fmla="*/ 10906 w 10906"/>
                <a:gd name="p0y2" fmla="*/ 645 h 645"/>
                <a:gd name="p0x3" fmla="*/ 0 w 10906"/>
                <a:gd name="p0y3" fmla="*/ 645 h 645"/>
                <a:gd name="p0x4" fmla="*/ 0 w 10906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4"/>
              </p:custDataLst>
            </p:nvPr>
          </p:nvSpPr>
          <p:spPr>
            <a:xfrm>
              <a:off x="7138" y="4907"/>
              <a:ext cx="10907" cy="15"/>
            </a:xfrm>
            <a:custGeom>
              <a:avLst/>
              <a:gdLst>
                <a:gd name="sw" fmla="*/ 1 w 10906"/>
                <a:gd name="sh" fmla="*/ 1 h 15"/>
                <a:gd name="mins" fmla="min sw sh"/>
                <a:gd name="dsw" fmla="+- 0 sw mins"/>
                <a:gd name="dsh" fmla="+- 0 sh mins"/>
                <a:gd name="p0x0" fmla="*/ 10906 w 10906"/>
                <a:gd name="p0y0" fmla="*/ 15 h 15"/>
                <a:gd name="p0x1" fmla="*/ 0 w 10906"/>
                <a:gd name="p0y1" fmla="*/ 15 h 15"/>
                <a:gd name="p0x2" fmla="*/ 0 w 10906"/>
                <a:gd name="p0y2" fmla="*/ 0 h 15"/>
                <a:gd name="p0x3" fmla="*/ 10906 w 10906"/>
                <a:gd name="p0y3" fmla="*/ 0 h 15"/>
                <a:gd name="p0x4" fmla="*/ 10906 w 10906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9" name="任意多边形 38"/>
          <p:cNvSpPr/>
          <p:nvPr>
            <p:custDataLst>
              <p:tags r:id="rId35"/>
            </p:custDataLst>
          </p:nvPr>
        </p:nvSpPr>
        <p:spPr>
          <a:xfrm>
            <a:off x="4532630" y="2734945"/>
            <a:ext cx="247650" cy="247650"/>
          </a:xfrm>
          <a:custGeom>
            <a:avLst/>
            <a:gdLst>
              <a:gd name="sw" fmla="*/ 1 w 390"/>
              <a:gd name="sh" fmla="*/ 1 h 390"/>
              <a:gd name="mins" fmla="min sw sh"/>
              <a:gd name="dsw" fmla="+- 0 sw mins"/>
              <a:gd name="dsh" fmla="+- 0 sh mins"/>
              <a:gd name="p0x0" fmla="*/ 150 w 390"/>
              <a:gd name="p0y0" fmla="*/ 0 h 390"/>
              <a:gd name="p0x1" fmla="*/ 240 w 390"/>
              <a:gd name="p0y1" fmla="*/ 0 h 390"/>
              <a:gd name="p0x2" fmla="*/ 322 w 390"/>
              <a:gd name="p0y2" fmla="*/ 0 h 390"/>
              <a:gd name="p0x3" fmla="*/ 390 w 390"/>
              <a:gd name="p0y3" fmla="*/ 67 h 390"/>
              <a:gd name="p0x4" fmla="*/ 390 w 390"/>
              <a:gd name="p0y4" fmla="*/ 150 h 390"/>
              <a:gd name="p0x5" fmla="*/ 390 w 390"/>
              <a:gd name="p0y5" fmla="*/ 240 h 390"/>
              <a:gd name="p0x6" fmla="*/ 390 w 390"/>
              <a:gd name="p0y6" fmla="*/ 322 h 390"/>
              <a:gd name="p0x7" fmla="*/ 322 w 390"/>
              <a:gd name="p0y7" fmla="*/ 390 h 390"/>
              <a:gd name="p0x8" fmla="*/ 240 w 390"/>
              <a:gd name="p0y8" fmla="*/ 390 h 390"/>
              <a:gd name="p0x9" fmla="*/ 150 w 390"/>
              <a:gd name="p0y9" fmla="*/ 390 h 390"/>
              <a:gd name="p0x10" fmla="*/ 67 w 390"/>
              <a:gd name="p0y10" fmla="*/ 390 h 390"/>
              <a:gd name="p0x11" fmla="*/ 0 w 390"/>
              <a:gd name="p0y11" fmla="*/ 322 h 390"/>
              <a:gd name="p0x12" fmla="*/ 0 w 390"/>
              <a:gd name="p0y12" fmla="*/ 240 h 390"/>
              <a:gd name="p0x13" fmla="*/ 0 w 390"/>
              <a:gd name="p0y13" fmla="*/ 150 h 390"/>
              <a:gd name="p0x14" fmla="*/ 0 w 390"/>
              <a:gd name="p0y14" fmla="*/ 67 h 390"/>
              <a:gd name="p0x15" fmla="*/ 67 w 390"/>
              <a:gd name="p0y15" fmla="*/ 0 h 390"/>
              <a:gd name="p0x16" fmla="*/ 150 w 390"/>
              <a:gd name="p0y16" fmla="*/ 0 h 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6"/>
            </p:custDataLst>
          </p:nvPr>
        </p:nvSpPr>
        <p:spPr>
          <a:xfrm>
            <a:off x="4580334" y="2758973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7A2E3E"/>
                </a:solidFill>
                <a:cs typeface="+mn-lt"/>
              </a:rPr>
              <a:t>开</a:t>
            </a:r>
            <a:endParaRPr sz="1200" b="1">
              <a:solidFill>
                <a:srgbClr val="7A2E3E"/>
              </a:solidFill>
              <a:cs typeface="+mn-lt"/>
            </a:endParaRPr>
          </a:p>
        </p:txBody>
      </p:sp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4894736" y="2700871"/>
            <a:ext cx="162766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5C3A4A"/>
                </a:solidFill>
                <a:cs typeface="+mn-lt"/>
              </a:rPr>
              <a:t>开口的第一步</a:t>
            </a:r>
            <a:endParaRPr b="1" spc="36">
              <a:solidFill>
                <a:srgbClr val="5C3A4A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8"/>
            </p:custDataLst>
          </p:nvPr>
        </p:nvSpPr>
        <p:spPr>
          <a:xfrm>
            <a:off x="4537075" y="4384040"/>
            <a:ext cx="6916420" cy="786130"/>
          </a:xfrm>
          <a:custGeom>
            <a:avLst/>
            <a:gdLst>
              <a:gd name="sw" fmla="*/ 1 w 10891"/>
              <a:gd name="sh" fmla="*/ 1 h 1237"/>
              <a:gd name="mins" fmla="min sw sh"/>
              <a:gd name="dsw" fmla="+- 0 sw mins"/>
              <a:gd name="dsh" fmla="+- 0 sh mins"/>
              <a:gd name="p0x0" fmla="*/ 150 w 10891"/>
              <a:gd name="p0y0" fmla="*/ 0 h 1237"/>
              <a:gd name="p0x1" fmla="*/ 10741 w 10891"/>
              <a:gd name="p0y1" fmla="*/ 0 h 1237"/>
              <a:gd name="p0x2" fmla="*/ 10824 w 10891"/>
              <a:gd name="p0y2" fmla="*/ 0 h 1237"/>
              <a:gd name="p0x3" fmla="*/ 10891 w 10891"/>
              <a:gd name="p0y3" fmla="*/ 67 h 1237"/>
              <a:gd name="p0x4" fmla="*/ 10891 w 10891"/>
              <a:gd name="p0y4" fmla="*/ 150 h 1237"/>
              <a:gd name="p0x5" fmla="*/ 10891 w 10891"/>
              <a:gd name="p0y5" fmla="*/ 1087 h 1237"/>
              <a:gd name="p0x6" fmla="*/ 10891 w 10891"/>
              <a:gd name="p0y6" fmla="*/ 1170 h 1237"/>
              <a:gd name="p0x7" fmla="*/ 10824 w 10891"/>
              <a:gd name="p0y7" fmla="*/ 1237 h 1237"/>
              <a:gd name="p0x8" fmla="*/ 10741 w 10891"/>
              <a:gd name="p0y8" fmla="*/ 1237 h 1237"/>
              <a:gd name="p0x9" fmla="*/ 150 w 10891"/>
              <a:gd name="p0y9" fmla="*/ 1237 h 1237"/>
              <a:gd name="p0x10" fmla="*/ 67 w 10891"/>
              <a:gd name="p0y10" fmla="*/ 1237 h 1237"/>
              <a:gd name="p0x11" fmla="*/ 0 w 10891"/>
              <a:gd name="p0y11" fmla="*/ 1170 h 1237"/>
              <a:gd name="p0x12" fmla="*/ 0 w 10891"/>
              <a:gd name="p0y12" fmla="*/ 1087 h 1237"/>
              <a:gd name="p0x13" fmla="*/ 0 w 10891"/>
              <a:gd name="p0y13" fmla="*/ 150 h 1237"/>
              <a:gd name="p0x14" fmla="*/ 0 w 10891"/>
              <a:gd name="p0y14" fmla="*/ 67 h 1237"/>
              <a:gd name="p0x15" fmla="*/ 67 w 10891"/>
              <a:gd name="p0y15" fmla="*/ 0 h 1237"/>
              <a:gd name="p0x16" fmla="*/ 150 w 10891"/>
              <a:gd name="p0y16" fmla="*/ 0 h 12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39"/>
            </p:custDataLst>
          </p:nvPr>
        </p:nvSpPr>
        <p:spPr>
          <a:xfrm>
            <a:off x="4656455" y="45675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70 w 660"/>
              <a:gd name="p0y0" fmla="*/ 0 h 660"/>
              <a:gd name="p0x1" fmla="*/ 390 w 660"/>
              <a:gd name="p0y1" fmla="*/ 0 h 660"/>
              <a:gd name="p0x2" fmla="*/ 539 w 660"/>
              <a:gd name="p0y2" fmla="*/ 0 h 660"/>
              <a:gd name="p0x3" fmla="*/ 660 w 660"/>
              <a:gd name="p0y3" fmla="*/ 120 h 660"/>
              <a:gd name="p0x4" fmla="*/ 660 w 660"/>
              <a:gd name="p0y4" fmla="*/ 270 h 660"/>
              <a:gd name="p0x5" fmla="*/ 660 w 660"/>
              <a:gd name="p0y5" fmla="*/ 390 h 660"/>
              <a:gd name="p0x6" fmla="*/ 660 w 660"/>
              <a:gd name="p0y6" fmla="*/ 539 h 660"/>
              <a:gd name="p0x7" fmla="*/ 539 w 660"/>
              <a:gd name="p0y7" fmla="*/ 660 h 660"/>
              <a:gd name="p0x8" fmla="*/ 390 w 660"/>
              <a:gd name="p0y8" fmla="*/ 660 h 660"/>
              <a:gd name="p0x9" fmla="*/ 270 w 660"/>
              <a:gd name="p0y9" fmla="*/ 660 h 660"/>
              <a:gd name="p0x10" fmla="*/ 120 w 660"/>
              <a:gd name="p0y10" fmla="*/ 660 h 660"/>
              <a:gd name="p0x11" fmla="*/ 0 w 660"/>
              <a:gd name="p0y11" fmla="*/ 539 h 660"/>
              <a:gd name="p0x12" fmla="*/ 0 w 660"/>
              <a:gd name="p0y12" fmla="*/ 390 h 660"/>
              <a:gd name="p0x13" fmla="*/ 0 w 660"/>
              <a:gd name="p0y13" fmla="*/ 270 h 660"/>
              <a:gd name="p0x14" fmla="*/ 0 w 660"/>
              <a:gd name="p0y14" fmla="*/ 120 h 660"/>
              <a:gd name="p0x15" fmla="*/ 120 w 660"/>
              <a:gd name="p0y15" fmla="*/ 0 h 660"/>
              <a:gd name="p0x16" fmla="*/ 27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 descr="a0d7be2b-adb5-11f1-9b86-72db6f619876"/>
          <p:cNvPicPr/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63" t="-172" r="63" b="172"/>
          <a:stretch>
            <a:fillRect/>
          </a:stretch>
        </p:blipFill>
        <p:spPr>
          <a:xfrm>
            <a:off x="4742180" y="4653280"/>
            <a:ext cx="247650" cy="24765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43"/>
            </p:custDataLst>
          </p:nvPr>
        </p:nvSpPr>
        <p:spPr>
          <a:xfrm>
            <a:off x="5190011" y="4527499"/>
            <a:ext cx="562570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开口话术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44"/>
            </p:custDataLst>
          </p:nvPr>
        </p:nvSpPr>
        <p:spPr>
          <a:xfrm>
            <a:off x="5190011" y="4785151"/>
            <a:ext cx="5968603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不知道怎么开口，可以从这句开始：</a:t>
            </a:r>
            <a:r>
              <a:rPr lang="en-US" sz="1350" b="1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我最近状态不太对，想找个人聊聊。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"</a:t>
            </a:r>
            <a:endParaRPr lang="en-US" altLang="zh-CN" sz="1350" b="1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刚到学校不适应，很正常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5A68"/>
                </a:solidFill>
                <a:cs typeface="+mn-lt"/>
              </a:rPr>
              <a:t>换了个新环境，心里发慌、想家，都是人正常的反应。</a:t>
            </a:r>
            <a:endParaRPr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5419725" cy="5019675"/>
          </a:xfrm>
          <a:custGeom>
            <a:avLst/>
            <a:gdLst>
              <a:gd name="sw" fmla="*/ 1 w 8535"/>
              <a:gd name="sh" fmla="*/ 1 h 7905"/>
              <a:gd name="mins" fmla="min sw sh"/>
              <a:gd name="dsw" fmla="+- 0 sw mins"/>
              <a:gd name="dsh" fmla="+- 0 sh mins"/>
              <a:gd name="p0x0" fmla="*/ 390 w 8535"/>
              <a:gd name="p0y0" fmla="*/ 0 h 7905"/>
              <a:gd name="p0x1" fmla="*/ 8145 w 8535"/>
              <a:gd name="p0y1" fmla="*/ 0 h 7905"/>
              <a:gd name="p0x2" fmla="*/ 8360 w 8535"/>
              <a:gd name="p0y2" fmla="*/ 0 h 7905"/>
              <a:gd name="p0x3" fmla="*/ 8535 w 8535"/>
              <a:gd name="p0y3" fmla="*/ 174 h 7905"/>
              <a:gd name="p0x4" fmla="*/ 8535 w 8535"/>
              <a:gd name="p0y4" fmla="*/ 390 h 7905"/>
              <a:gd name="p0x5" fmla="*/ 8535 w 8535"/>
              <a:gd name="p0y5" fmla="*/ 7515 h 7905"/>
              <a:gd name="p0x6" fmla="*/ 8535 w 8535"/>
              <a:gd name="p0y6" fmla="*/ 7730 h 7905"/>
              <a:gd name="p0x7" fmla="*/ 8360 w 8535"/>
              <a:gd name="p0y7" fmla="*/ 7905 h 7905"/>
              <a:gd name="p0x8" fmla="*/ 8145 w 8535"/>
              <a:gd name="p0y8" fmla="*/ 7905 h 7905"/>
              <a:gd name="p0x9" fmla="*/ 390 w 8535"/>
              <a:gd name="p0y9" fmla="*/ 7905 h 7905"/>
              <a:gd name="p0x10" fmla="*/ 174 w 8535"/>
              <a:gd name="p0y10" fmla="*/ 7905 h 7905"/>
              <a:gd name="p0x11" fmla="*/ 0 w 8535"/>
              <a:gd name="p0y11" fmla="*/ 7730 h 7905"/>
              <a:gd name="p0x12" fmla="*/ 0 w 8535"/>
              <a:gd name="p0y12" fmla="*/ 7515 h 7905"/>
              <a:gd name="p0x13" fmla="*/ 0 w 8535"/>
              <a:gd name="p0y13" fmla="*/ 390 h 7905"/>
              <a:gd name="p0x14" fmla="*/ 0 w 8535"/>
              <a:gd name="p0y14" fmla="*/ 174 h 7905"/>
              <a:gd name="p0x15" fmla="*/ 174 w 8535"/>
              <a:gd name="p0y15" fmla="*/ 0 h 7905"/>
              <a:gd name="p0x16" fmla="*/ 390 w 853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21961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09625" y="1669733"/>
            <a:ext cx="4953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刚入学或放假回来，很多人会出现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809625" y="26574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000125" y="2538413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3A4A"/>
                </a:solidFill>
                <a:cs typeface="+mn-lt"/>
              </a:rPr>
              <a:t>情绪低落，干什么都提不起劲</a:t>
            </a:r>
            <a:endParaRPr sz="1500">
              <a:solidFill>
                <a:srgbClr val="5C3A4A"/>
              </a:solidFill>
              <a:cs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09625" y="3390900"/>
            <a:ext cx="4953000" cy="618490"/>
            <a:chOff x="1275" y="5340"/>
            <a:chExt cx="7800" cy="974"/>
          </a:xfrm>
        </p:grpSpPr>
        <p:sp>
          <p:nvSpPr>
            <p:cNvPr id="9" name="任意多边形 8"/>
            <p:cNvSpPr/>
            <p:nvPr>
              <p:custDataLst>
                <p:tags r:id="rId7"/>
              </p:custDataLst>
            </p:nvPr>
          </p:nvSpPr>
          <p:spPr>
            <a:xfrm>
              <a:off x="1275" y="5340"/>
              <a:ext cx="7800" cy="975"/>
            </a:xfrm>
            <a:custGeom>
              <a:avLst/>
              <a:gdLst>
                <a:gd name="sw" fmla="*/ 1 w 7800"/>
                <a:gd name="sh" fmla="*/ 1 h 975"/>
                <a:gd name="mins" fmla="min sw sh"/>
                <a:gd name="dsw" fmla="+- 0 sw mins"/>
                <a:gd name="dsh" fmla="+- 0 sh mins"/>
                <a:gd name="p0x0" fmla="*/ 0 w 7800"/>
                <a:gd name="p0y0" fmla="*/ 0 h 975"/>
                <a:gd name="p0x1" fmla="*/ 7800 w 7800"/>
                <a:gd name="p0y1" fmla="*/ 0 h 975"/>
                <a:gd name="p0x2" fmla="*/ 7800 w 7800"/>
                <a:gd name="p0y2" fmla="*/ 975 h 975"/>
                <a:gd name="p0x3" fmla="*/ 0 w 7800"/>
                <a:gd name="p0y3" fmla="*/ 975 h 975"/>
                <a:gd name="p0x4" fmla="*/ 0 w 7800"/>
                <a:gd name="p0y4" fmla="*/ 0 h 9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8"/>
              </p:custDataLst>
            </p:nvPr>
          </p:nvSpPr>
          <p:spPr>
            <a:xfrm>
              <a:off x="1275" y="5340"/>
              <a:ext cx="7800" cy="15"/>
            </a:xfrm>
            <a:custGeom>
              <a:avLst/>
              <a:gdLst>
                <a:gd name="sw" fmla="*/ 1 w 7800"/>
                <a:gd name="sh" fmla="*/ 1 h 15"/>
                <a:gd name="mins" fmla="min sw sh"/>
                <a:gd name="dsw" fmla="+- 0 sw mins"/>
                <a:gd name="dsh" fmla="+- 0 sh mins"/>
                <a:gd name="p0x0" fmla="*/ 0 w 7800"/>
                <a:gd name="p0y0" fmla="*/ 0 h 15"/>
                <a:gd name="p0x1" fmla="*/ 7800 w 7800"/>
                <a:gd name="p0y1" fmla="*/ 0 h 15"/>
                <a:gd name="p0x2" fmla="*/ 7800 w 7800"/>
                <a:gd name="p0y2" fmla="*/ 15 h 15"/>
                <a:gd name="p0x3" fmla="*/ 0 w 7800"/>
                <a:gd name="p0y3" fmla="*/ 15 h 15"/>
                <a:gd name="p0x4" fmla="*/ 0 w 78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809625" y="36576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000125" y="3538538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3A4A"/>
                </a:solidFill>
                <a:cs typeface="+mn-lt"/>
              </a:rPr>
              <a:t>睡不踏实、胃口变差</a:t>
            </a:r>
            <a:endParaRPr sz="1500">
              <a:solidFill>
                <a:srgbClr val="5C3A4A"/>
              </a:solidFill>
              <a:cs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09625" y="4391025"/>
            <a:ext cx="4953000" cy="618490"/>
            <a:chOff x="1275" y="6915"/>
            <a:chExt cx="7800" cy="974"/>
          </a:xfrm>
        </p:grpSpPr>
        <p:sp>
          <p:nvSpPr>
            <p:cNvPr id="14" name="任意多边形 13"/>
            <p:cNvSpPr/>
            <p:nvPr>
              <p:custDataLst>
                <p:tags r:id="rId11"/>
              </p:custDataLst>
            </p:nvPr>
          </p:nvSpPr>
          <p:spPr>
            <a:xfrm>
              <a:off x="1275" y="6915"/>
              <a:ext cx="7800" cy="975"/>
            </a:xfrm>
            <a:custGeom>
              <a:avLst/>
              <a:gdLst>
                <a:gd name="sw" fmla="*/ 1 w 7800"/>
                <a:gd name="sh" fmla="*/ 1 h 975"/>
                <a:gd name="mins" fmla="min sw sh"/>
                <a:gd name="dsw" fmla="+- 0 sw mins"/>
                <a:gd name="dsh" fmla="+- 0 sh mins"/>
                <a:gd name="p0x0" fmla="*/ 0 w 7800"/>
                <a:gd name="p0y0" fmla="*/ 0 h 975"/>
                <a:gd name="p0x1" fmla="*/ 7800 w 7800"/>
                <a:gd name="p0y1" fmla="*/ 0 h 975"/>
                <a:gd name="p0x2" fmla="*/ 7800 w 7800"/>
                <a:gd name="p0y2" fmla="*/ 975 h 975"/>
                <a:gd name="p0x3" fmla="*/ 0 w 7800"/>
                <a:gd name="p0y3" fmla="*/ 975 h 975"/>
                <a:gd name="p0x4" fmla="*/ 0 w 7800"/>
                <a:gd name="p0y4" fmla="*/ 0 h 9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2"/>
              </p:custDataLst>
            </p:nvPr>
          </p:nvSpPr>
          <p:spPr>
            <a:xfrm>
              <a:off x="1275" y="6915"/>
              <a:ext cx="7800" cy="15"/>
            </a:xfrm>
            <a:custGeom>
              <a:avLst/>
              <a:gdLst>
                <a:gd name="sw" fmla="*/ 1 w 7800"/>
                <a:gd name="sh" fmla="*/ 1 h 15"/>
                <a:gd name="mins" fmla="min sw sh"/>
                <a:gd name="dsw" fmla="+- 0 sw mins"/>
                <a:gd name="dsh" fmla="+- 0 sh mins"/>
                <a:gd name="p0x0" fmla="*/ 0 w 7800"/>
                <a:gd name="p0y0" fmla="*/ 0 h 15"/>
                <a:gd name="p0x1" fmla="*/ 7800 w 7800"/>
                <a:gd name="p0y1" fmla="*/ 0 h 15"/>
                <a:gd name="p0x2" fmla="*/ 7800 w 7800"/>
                <a:gd name="p0y2" fmla="*/ 15 h 15"/>
                <a:gd name="p0x3" fmla="*/ 0 w 7800"/>
                <a:gd name="p0y3" fmla="*/ 15 h 15"/>
                <a:gd name="p0x4" fmla="*/ 0 w 78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809625" y="46577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1000125" y="4538663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3A4A"/>
                </a:solidFill>
                <a:cs typeface="+mn-lt"/>
              </a:rPr>
              <a:t>想家，想以前的朋友</a:t>
            </a:r>
            <a:endParaRPr sz="1500">
              <a:solidFill>
                <a:srgbClr val="5C3A4A"/>
              </a:solidFill>
              <a:cs typeface="+mn-lt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09625" y="5391150"/>
            <a:ext cx="4953000" cy="466090"/>
            <a:chOff x="1275" y="8490"/>
            <a:chExt cx="7800" cy="734"/>
          </a:xfrm>
        </p:grpSpPr>
        <p:sp>
          <p:nvSpPr>
            <p:cNvPr id="19" name="任意多边形 18"/>
            <p:cNvSpPr/>
            <p:nvPr>
              <p:custDataLst>
                <p:tags r:id="rId15"/>
              </p:custDataLst>
            </p:nvPr>
          </p:nvSpPr>
          <p:spPr>
            <a:xfrm>
              <a:off x="1275" y="8490"/>
              <a:ext cx="7800" cy="735"/>
            </a:xfrm>
            <a:custGeom>
              <a:avLst/>
              <a:gdLst>
                <a:gd name="sw" fmla="*/ 1 w 7800"/>
                <a:gd name="sh" fmla="*/ 1 h 735"/>
                <a:gd name="mins" fmla="min sw sh"/>
                <a:gd name="dsw" fmla="+- 0 sw mins"/>
                <a:gd name="dsh" fmla="+- 0 sh mins"/>
                <a:gd name="p0x0" fmla="*/ 0 w 7800"/>
                <a:gd name="p0y0" fmla="*/ 0 h 735"/>
                <a:gd name="p0x1" fmla="*/ 7800 w 7800"/>
                <a:gd name="p0y1" fmla="*/ 0 h 735"/>
                <a:gd name="p0x2" fmla="*/ 7800 w 7800"/>
                <a:gd name="p0y2" fmla="*/ 735 h 735"/>
                <a:gd name="p0x3" fmla="*/ 0 w 7800"/>
                <a:gd name="p0y3" fmla="*/ 735 h 735"/>
                <a:gd name="p0x4" fmla="*/ 0 w 780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6"/>
              </p:custDataLst>
            </p:nvPr>
          </p:nvSpPr>
          <p:spPr>
            <a:xfrm>
              <a:off x="1275" y="8490"/>
              <a:ext cx="7800" cy="15"/>
            </a:xfrm>
            <a:custGeom>
              <a:avLst/>
              <a:gdLst>
                <a:gd name="sw" fmla="*/ 1 w 7800"/>
                <a:gd name="sh" fmla="*/ 1 h 15"/>
                <a:gd name="mins" fmla="min sw sh"/>
                <a:gd name="dsw" fmla="+- 0 sw mins"/>
                <a:gd name="dsh" fmla="+- 0 sh mins"/>
                <a:gd name="p0x0" fmla="*/ 0 w 7800"/>
                <a:gd name="p0y0" fmla="*/ 0 h 15"/>
                <a:gd name="p0x1" fmla="*/ 7800 w 7800"/>
                <a:gd name="p0y1" fmla="*/ 0 h 15"/>
                <a:gd name="p0x2" fmla="*/ 7800 w 7800"/>
                <a:gd name="p0y2" fmla="*/ 15 h 15"/>
                <a:gd name="p0x3" fmla="*/ 0 w 7800"/>
                <a:gd name="p0y3" fmla="*/ 15 h 15"/>
                <a:gd name="p0x4" fmla="*/ 0 w 78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任意多边形 21"/>
          <p:cNvSpPr/>
          <p:nvPr>
            <p:custDataLst>
              <p:tags r:id="rId17"/>
            </p:custDataLst>
          </p:nvPr>
        </p:nvSpPr>
        <p:spPr>
          <a:xfrm>
            <a:off x="809625" y="56578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1000125" y="5538788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3A4A"/>
                </a:solidFill>
                <a:cs typeface="+mn-lt"/>
              </a:rPr>
              <a:t>对新课程、新宿舍觉得陌生</a:t>
            </a:r>
            <a:endParaRPr sz="1500">
              <a:solidFill>
                <a:srgbClr val="5C3A4A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6195695" y="1452245"/>
            <a:ext cx="5419725" cy="5019675"/>
          </a:xfrm>
          <a:custGeom>
            <a:avLst/>
            <a:gdLst>
              <a:gd name="sw" fmla="*/ 1 w 8535"/>
              <a:gd name="sh" fmla="*/ 1 h 7905"/>
              <a:gd name="mins" fmla="min sw sh"/>
              <a:gd name="dsw" fmla="+- 0 sw mins"/>
              <a:gd name="dsh" fmla="+- 0 sh mins"/>
              <a:gd name="p0x0" fmla="*/ 390 w 8535"/>
              <a:gd name="p0y0" fmla="*/ 0 h 7905"/>
              <a:gd name="p0x1" fmla="*/ 8145 w 8535"/>
              <a:gd name="p0y1" fmla="*/ 0 h 7905"/>
              <a:gd name="p0x2" fmla="*/ 8360 w 8535"/>
              <a:gd name="p0y2" fmla="*/ 0 h 7905"/>
              <a:gd name="p0x3" fmla="*/ 8535 w 8535"/>
              <a:gd name="p0y3" fmla="*/ 174 h 7905"/>
              <a:gd name="p0x4" fmla="*/ 8535 w 8535"/>
              <a:gd name="p0y4" fmla="*/ 390 h 7905"/>
              <a:gd name="p0x5" fmla="*/ 8535 w 8535"/>
              <a:gd name="p0y5" fmla="*/ 7515 h 7905"/>
              <a:gd name="p0x6" fmla="*/ 8535 w 8535"/>
              <a:gd name="p0y6" fmla="*/ 7730 h 7905"/>
              <a:gd name="p0x7" fmla="*/ 8360 w 8535"/>
              <a:gd name="p0y7" fmla="*/ 7905 h 7905"/>
              <a:gd name="p0x8" fmla="*/ 8145 w 8535"/>
              <a:gd name="p0y8" fmla="*/ 7905 h 7905"/>
              <a:gd name="p0x9" fmla="*/ 390 w 8535"/>
              <a:gd name="p0y9" fmla="*/ 7905 h 7905"/>
              <a:gd name="p0x10" fmla="*/ 174 w 8535"/>
              <a:gd name="p0y10" fmla="*/ 7905 h 7905"/>
              <a:gd name="p0x11" fmla="*/ 0 w 8535"/>
              <a:gd name="p0y11" fmla="*/ 7730 h 7905"/>
              <a:gd name="p0x12" fmla="*/ 0 w 8535"/>
              <a:gd name="p0y12" fmla="*/ 7515 h 7905"/>
              <a:gd name="p0x13" fmla="*/ 0 w 8535"/>
              <a:gd name="p0y13" fmla="*/ 390 h 7905"/>
              <a:gd name="p0x14" fmla="*/ 0 w 8535"/>
              <a:gd name="p0y14" fmla="*/ 174 h 7905"/>
              <a:gd name="p0x15" fmla="*/ 174 w 8535"/>
              <a:gd name="p0y15" fmla="*/ 0 h 7905"/>
              <a:gd name="p0x16" fmla="*/ 390 w 853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7665"/>
              <a:lumOff val="92335"/>
            </a:schemeClr>
          </a:solidFill>
          <a:ln w="9525" cmpd="sng">
            <a:solidFill>
              <a:schemeClr val="accent1">
                <a:alpha val="21961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6429375" y="1669733"/>
            <a:ext cx="4953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调整可以慢慢来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6429375" y="2471420"/>
            <a:ext cx="4953000" cy="751840"/>
            <a:chOff x="10125" y="3892"/>
            <a:chExt cx="7800" cy="1184"/>
          </a:xfrm>
        </p:grpSpPr>
        <p:sp>
          <p:nvSpPr>
            <p:cNvPr id="26" name="任意多边形 25"/>
            <p:cNvSpPr/>
            <p:nvPr>
              <p:custDataLst>
                <p:tags r:id="rId21"/>
              </p:custDataLst>
            </p:nvPr>
          </p:nvSpPr>
          <p:spPr>
            <a:xfrm>
              <a:off x="10125" y="3892"/>
              <a:ext cx="7800" cy="1185"/>
            </a:xfrm>
            <a:custGeom>
              <a:avLst/>
              <a:gdLst>
                <a:gd name="sw" fmla="*/ 1 w 7800"/>
                <a:gd name="sh" fmla="*/ 1 h 1185"/>
                <a:gd name="mins" fmla="min sw sh"/>
                <a:gd name="dsw" fmla="+- 0 sw mins"/>
                <a:gd name="dsh" fmla="+- 0 sh mins"/>
                <a:gd name="p0x0" fmla="*/ 0 w 7800"/>
                <a:gd name="p0y0" fmla="*/ 0 h 1185"/>
                <a:gd name="p0x1" fmla="*/ 7800 w 7800"/>
                <a:gd name="p0y1" fmla="*/ 0 h 1185"/>
                <a:gd name="p0x2" fmla="*/ 7800 w 7800"/>
                <a:gd name="p0y2" fmla="*/ 1185 h 1185"/>
                <a:gd name="p0x3" fmla="*/ 0 w 7800"/>
                <a:gd name="p0y3" fmla="*/ 1185 h 1185"/>
                <a:gd name="p0x4" fmla="*/ 0 w 7800"/>
                <a:gd name="p0y4" fmla="*/ 0 h 11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2"/>
              </p:custDataLst>
            </p:nvPr>
          </p:nvSpPr>
          <p:spPr>
            <a:xfrm>
              <a:off x="10125" y="5062"/>
              <a:ext cx="7800" cy="15"/>
            </a:xfrm>
            <a:custGeom>
              <a:avLst/>
              <a:gdLst>
                <a:gd name="sw" fmla="*/ 1 w 7800"/>
                <a:gd name="sh" fmla="*/ 1 h 15"/>
                <a:gd name="mins" fmla="min sw sh"/>
                <a:gd name="dsw" fmla="+- 0 sw mins"/>
                <a:gd name="dsh" fmla="+- 0 sh mins"/>
                <a:gd name="p0x0" fmla="*/ 7800 w 7800"/>
                <a:gd name="p0y0" fmla="*/ 15 h 15"/>
                <a:gd name="p0x1" fmla="*/ 0 w 7800"/>
                <a:gd name="p0y1" fmla="*/ 15 h 15"/>
                <a:gd name="p0x2" fmla="*/ 0 w 7800"/>
                <a:gd name="p0y2" fmla="*/ 0 h 15"/>
                <a:gd name="p0x3" fmla="*/ 7800 w 7800"/>
                <a:gd name="p0y3" fmla="*/ 0 h 15"/>
                <a:gd name="p0x4" fmla="*/ 7800 w 780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6429375" y="255714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70 w 780"/>
              <a:gd name="p0y0" fmla="*/ 0 h 780"/>
              <a:gd name="p0x1" fmla="*/ 510 w 780"/>
              <a:gd name="p0y1" fmla="*/ 0 h 780"/>
              <a:gd name="p0x2" fmla="*/ 659 w 780"/>
              <a:gd name="p0y2" fmla="*/ 0 h 780"/>
              <a:gd name="p0x3" fmla="*/ 780 w 780"/>
              <a:gd name="p0y3" fmla="*/ 120 h 780"/>
              <a:gd name="p0x4" fmla="*/ 780 w 780"/>
              <a:gd name="p0y4" fmla="*/ 270 h 780"/>
              <a:gd name="p0x5" fmla="*/ 780 w 780"/>
              <a:gd name="p0y5" fmla="*/ 510 h 780"/>
              <a:gd name="p0x6" fmla="*/ 780 w 780"/>
              <a:gd name="p0y6" fmla="*/ 659 h 780"/>
              <a:gd name="p0x7" fmla="*/ 659 w 780"/>
              <a:gd name="p0y7" fmla="*/ 780 h 780"/>
              <a:gd name="p0x8" fmla="*/ 510 w 780"/>
              <a:gd name="p0y8" fmla="*/ 780 h 780"/>
              <a:gd name="p0x9" fmla="*/ 270 w 780"/>
              <a:gd name="p0y9" fmla="*/ 780 h 780"/>
              <a:gd name="p0x10" fmla="*/ 120 w 780"/>
              <a:gd name="p0y10" fmla="*/ 780 h 780"/>
              <a:gd name="p0x11" fmla="*/ 0 w 780"/>
              <a:gd name="p0y11" fmla="*/ 659 h 780"/>
              <a:gd name="p0x12" fmla="*/ 0 w 780"/>
              <a:gd name="p0y12" fmla="*/ 510 h 780"/>
              <a:gd name="p0x13" fmla="*/ 0 w 780"/>
              <a:gd name="p0y13" fmla="*/ 270 h 780"/>
              <a:gd name="p0x14" fmla="*/ 0 w 780"/>
              <a:gd name="p0y14" fmla="*/ 120 h 780"/>
              <a:gd name="p0x15" fmla="*/ 120 w 780"/>
              <a:gd name="p0y15" fmla="*/ 0 h 780"/>
              <a:gd name="p0x16" fmla="*/ 27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6486820" y="2630805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E8607A"/>
                </a:solidFill>
                <a:cs typeface="+mn-lt"/>
              </a:rPr>
              <a:t>01</a:t>
            </a:r>
            <a:endParaRPr sz="2400" b="1">
              <a:solidFill>
                <a:srgbClr val="E8607A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7038975" y="2455545"/>
            <a:ext cx="434340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先接纳这些感受，告诉自己这很正常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429375" y="3676650"/>
            <a:ext cx="4953000" cy="1056640"/>
            <a:chOff x="10125" y="5790"/>
            <a:chExt cx="7800" cy="1664"/>
          </a:xfrm>
        </p:grpSpPr>
        <p:sp>
          <p:nvSpPr>
            <p:cNvPr id="32" name="任意多边形 31"/>
            <p:cNvSpPr/>
            <p:nvPr>
              <p:custDataLst>
                <p:tags r:id="rId26"/>
              </p:custDataLst>
            </p:nvPr>
          </p:nvSpPr>
          <p:spPr>
            <a:xfrm>
              <a:off x="10125" y="5790"/>
              <a:ext cx="7800" cy="1665"/>
            </a:xfrm>
            <a:custGeom>
              <a:avLst/>
              <a:gdLst>
                <a:gd name="sw" fmla="*/ 1 w 7800"/>
                <a:gd name="sh" fmla="*/ 1 h 1665"/>
                <a:gd name="mins" fmla="min sw sh"/>
                <a:gd name="dsw" fmla="+- 0 sw mins"/>
                <a:gd name="dsh" fmla="+- 0 sh mins"/>
                <a:gd name="p0x0" fmla="*/ 0 w 7800"/>
                <a:gd name="p0y0" fmla="*/ 0 h 1665"/>
                <a:gd name="p0x1" fmla="*/ 7800 w 7800"/>
                <a:gd name="p0y1" fmla="*/ 0 h 1665"/>
                <a:gd name="p0x2" fmla="*/ 7800 w 7800"/>
                <a:gd name="p0y2" fmla="*/ 1665 h 1665"/>
                <a:gd name="p0x3" fmla="*/ 0 w 7800"/>
                <a:gd name="p0y3" fmla="*/ 1665 h 1665"/>
                <a:gd name="p0x4" fmla="*/ 0 w 7800"/>
                <a:gd name="p0y4" fmla="*/ 0 h 166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7"/>
              </p:custDataLst>
            </p:nvPr>
          </p:nvSpPr>
          <p:spPr>
            <a:xfrm>
              <a:off x="10125" y="5790"/>
              <a:ext cx="7800" cy="15"/>
            </a:xfrm>
            <a:custGeom>
              <a:avLst/>
              <a:gdLst>
                <a:gd name="sw" fmla="*/ 1 w 7800"/>
                <a:gd name="sh" fmla="*/ 1 h 15"/>
                <a:gd name="mins" fmla="min sw sh"/>
                <a:gd name="dsw" fmla="+- 0 sw mins"/>
                <a:gd name="dsh" fmla="+- 0 sh mins"/>
                <a:gd name="p0x0" fmla="*/ 0 w 7800"/>
                <a:gd name="p0y0" fmla="*/ 0 h 15"/>
                <a:gd name="p0x1" fmla="*/ 7800 w 7800"/>
                <a:gd name="p0y1" fmla="*/ 0 h 15"/>
                <a:gd name="p0x2" fmla="*/ 7800 w 7800"/>
                <a:gd name="p0y2" fmla="*/ 15 h 15"/>
                <a:gd name="p0x3" fmla="*/ 0 w 7800"/>
                <a:gd name="p0y3" fmla="*/ 15 h 15"/>
                <a:gd name="p0x4" fmla="*/ 0 w 78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任意多边形 34"/>
          <p:cNvSpPr/>
          <p:nvPr>
            <p:custDataLst>
              <p:tags r:id="rId28"/>
            </p:custDataLst>
          </p:nvPr>
        </p:nvSpPr>
        <p:spPr>
          <a:xfrm>
            <a:off x="6429375" y="39243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70 w 780"/>
              <a:gd name="p0y0" fmla="*/ 0 h 780"/>
              <a:gd name="p0x1" fmla="*/ 510 w 780"/>
              <a:gd name="p0y1" fmla="*/ 0 h 780"/>
              <a:gd name="p0x2" fmla="*/ 659 w 780"/>
              <a:gd name="p0y2" fmla="*/ 0 h 780"/>
              <a:gd name="p0x3" fmla="*/ 780 w 780"/>
              <a:gd name="p0y3" fmla="*/ 120 h 780"/>
              <a:gd name="p0x4" fmla="*/ 780 w 780"/>
              <a:gd name="p0y4" fmla="*/ 270 h 780"/>
              <a:gd name="p0x5" fmla="*/ 780 w 780"/>
              <a:gd name="p0y5" fmla="*/ 510 h 780"/>
              <a:gd name="p0x6" fmla="*/ 780 w 780"/>
              <a:gd name="p0y6" fmla="*/ 659 h 780"/>
              <a:gd name="p0x7" fmla="*/ 659 w 780"/>
              <a:gd name="p0y7" fmla="*/ 780 h 780"/>
              <a:gd name="p0x8" fmla="*/ 510 w 780"/>
              <a:gd name="p0y8" fmla="*/ 780 h 780"/>
              <a:gd name="p0x9" fmla="*/ 270 w 780"/>
              <a:gd name="p0y9" fmla="*/ 780 h 780"/>
              <a:gd name="p0x10" fmla="*/ 120 w 780"/>
              <a:gd name="p0y10" fmla="*/ 780 h 780"/>
              <a:gd name="p0x11" fmla="*/ 0 w 780"/>
              <a:gd name="p0y11" fmla="*/ 659 h 780"/>
              <a:gd name="p0x12" fmla="*/ 0 w 780"/>
              <a:gd name="p0y12" fmla="*/ 510 h 780"/>
              <a:gd name="p0x13" fmla="*/ 0 w 780"/>
              <a:gd name="p0y13" fmla="*/ 270 h 780"/>
              <a:gd name="p0x14" fmla="*/ 0 w 780"/>
              <a:gd name="p0y14" fmla="*/ 120 h 780"/>
              <a:gd name="p0x15" fmla="*/ 120 w 780"/>
              <a:gd name="p0y15" fmla="*/ 0 h 780"/>
              <a:gd name="p0x16" fmla="*/ 27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9"/>
            </p:custDataLst>
          </p:nvPr>
        </p:nvSpPr>
        <p:spPr>
          <a:xfrm>
            <a:off x="6486820" y="3997642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E8607A"/>
                </a:solidFill>
                <a:cs typeface="+mn-lt"/>
              </a:rPr>
              <a:t>02</a:t>
            </a:r>
            <a:endParaRPr sz="2400" b="1">
              <a:solidFill>
                <a:srgbClr val="E8607A"/>
              </a:solidFill>
              <a:cs typeface="+mn-lt"/>
            </a:endParaRPr>
          </a:p>
        </p:txBody>
      </p:sp>
      <p:sp>
        <p:nvSpPr>
          <p:cNvPr id="37" name="文本框 36"/>
          <p:cNvSpPr txBox="1"/>
          <p:nvPr>
            <p:custDataLst>
              <p:tags r:id="rId30"/>
            </p:custDataLst>
          </p:nvPr>
        </p:nvSpPr>
        <p:spPr>
          <a:xfrm>
            <a:off x="7038975" y="3822383"/>
            <a:ext cx="434340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每天比前一天早起早睡一点，把作息调回来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6429375" y="5033645"/>
            <a:ext cx="4953000" cy="904240"/>
            <a:chOff x="10125" y="7927"/>
            <a:chExt cx="7800" cy="1424"/>
          </a:xfrm>
        </p:grpSpPr>
        <p:sp>
          <p:nvSpPr>
            <p:cNvPr id="38" name="任意多边形 37"/>
            <p:cNvSpPr/>
            <p:nvPr>
              <p:custDataLst>
                <p:tags r:id="rId31"/>
              </p:custDataLst>
            </p:nvPr>
          </p:nvSpPr>
          <p:spPr>
            <a:xfrm>
              <a:off x="10125" y="7927"/>
              <a:ext cx="7800" cy="1425"/>
            </a:xfrm>
            <a:custGeom>
              <a:avLst/>
              <a:gdLst>
                <a:gd name="sw" fmla="*/ 1 w 7800"/>
                <a:gd name="sh" fmla="*/ 1 h 1425"/>
                <a:gd name="mins" fmla="min sw sh"/>
                <a:gd name="dsw" fmla="+- 0 sw mins"/>
                <a:gd name="dsh" fmla="+- 0 sh mins"/>
                <a:gd name="p0x0" fmla="*/ 0 w 7800"/>
                <a:gd name="p0y0" fmla="*/ 0 h 1425"/>
                <a:gd name="p0x1" fmla="*/ 7800 w 7800"/>
                <a:gd name="p0y1" fmla="*/ 0 h 1425"/>
                <a:gd name="p0x2" fmla="*/ 7800 w 7800"/>
                <a:gd name="p0y2" fmla="*/ 1425 h 1425"/>
                <a:gd name="p0x3" fmla="*/ 0 w 7800"/>
                <a:gd name="p0y3" fmla="*/ 1425 h 1425"/>
                <a:gd name="p0x4" fmla="*/ 0 w 7800"/>
                <a:gd name="p0y4" fmla="*/ 0 h 14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2"/>
              </p:custDataLst>
            </p:nvPr>
          </p:nvSpPr>
          <p:spPr>
            <a:xfrm>
              <a:off x="10125" y="7927"/>
              <a:ext cx="7800" cy="15"/>
            </a:xfrm>
            <a:custGeom>
              <a:avLst/>
              <a:gdLst>
                <a:gd name="sw" fmla="*/ 1 w 7800"/>
                <a:gd name="sh" fmla="*/ 1 h 15"/>
                <a:gd name="mins" fmla="min sw sh"/>
                <a:gd name="dsw" fmla="+- 0 sw mins"/>
                <a:gd name="dsh" fmla="+- 0 sh mins"/>
                <a:gd name="p0x0" fmla="*/ 0 w 7800"/>
                <a:gd name="p0y0" fmla="*/ 0 h 15"/>
                <a:gd name="p0x1" fmla="*/ 7800 w 7800"/>
                <a:gd name="p0y1" fmla="*/ 0 h 15"/>
                <a:gd name="p0x2" fmla="*/ 7800 w 7800"/>
                <a:gd name="p0y2" fmla="*/ 15 h 15"/>
                <a:gd name="p0x3" fmla="*/ 0 w 7800"/>
                <a:gd name="p0y3" fmla="*/ 15 h 15"/>
                <a:gd name="p0x4" fmla="*/ 0 w 78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1" name="任意多边形 40"/>
          <p:cNvSpPr/>
          <p:nvPr>
            <p:custDataLst>
              <p:tags r:id="rId33"/>
            </p:custDataLst>
          </p:nvPr>
        </p:nvSpPr>
        <p:spPr>
          <a:xfrm>
            <a:off x="6429375" y="52812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70 w 780"/>
              <a:gd name="p0y0" fmla="*/ 0 h 780"/>
              <a:gd name="p0x1" fmla="*/ 510 w 780"/>
              <a:gd name="p0y1" fmla="*/ 0 h 780"/>
              <a:gd name="p0x2" fmla="*/ 659 w 780"/>
              <a:gd name="p0y2" fmla="*/ 0 h 780"/>
              <a:gd name="p0x3" fmla="*/ 780 w 780"/>
              <a:gd name="p0y3" fmla="*/ 120 h 780"/>
              <a:gd name="p0x4" fmla="*/ 780 w 780"/>
              <a:gd name="p0y4" fmla="*/ 270 h 780"/>
              <a:gd name="p0x5" fmla="*/ 780 w 780"/>
              <a:gd name="p0y5" fmla="*/ 510 h 780"/>
              <a:gd name="p0x6" fmla="*/ 780 w 780"/>
              <a:gd name="p0y6" fmla="*/ 659 h 780"/>
              <a:gd name="p0x7" fmla="*/ 659 w 780"/>
              <a:gd name="p0y7" fmla="*/ 780 h 780"/>
              <a:gd name="p0x8" fmla="*/ 510 w 780"/>
              <a:gd name="p0y8" fmla="*/ 780 h 780"/>
              <a:gd name="p0x9" fmla="*/ 270 w 780"/>
              <a:gd name="p0y9" fmla="*/ 780 h 780"/>
              <a:gd name="p0x10" fmla="*/ 120 w 780"/>
              <a:gd name="p0y10" fmla="*/ 780 h 780"/>
              <a:gd name="p0x11" fmla="*/ 0 w 780"/>
              <a:gd name="p0y11" fmla="*/ 659 h 780"/>
              <a:gd name="p0x12" fmla="*/ 0 w 780"/>
              <a:gd name="p0y12" fmla="*/ 510 h 780"/>
              <a:gd name="p0x13" fmla="*/ 0 w 780"/>
              <a:gd name="p0y13" fmla="*/ 270 h 780"/>
              <a:gd name="p0x14" fmla="*/ 0 w 780"/>
              <a:gd name="p0y14" fmla="*/ 120 h 780"/>
              <a:gd name="p0x15" fmla="*/ 120 w 780"/>
              <a:gd name="p0y15" fmla="*/ 0 h 780"/>
              <a:gd name="p0x16" fmla="*/ 27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4"/>
            </p:custDataLst>
          </p:nvPr>
        </p:nvSpPr>
        <p:spPr>
          <a:xfrm>
            <a:off x="6486820" y="5354955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E8607A"/>
                </a:solidFill>
                <a:cs typeface="+mn-lt"/>
              </a:rPr>
              <a:t>03</a:t>
            </a:r>
            <a:endParaRPr sz="2400" b="1">
              <a:solidFill>
                <a:srgbClr val="E8607A"/>
              </a:solidFill>
              <a:cs typeface="+mn-lt"/>
            </a:endParaRPr>
          </a:p>
        </p:txBody>
      </p:sp>
      <p:sp>
        <p:nvSpPr>
          <p:cNvPr id="43" name="文本框 42"/>
          <p:cNvSpPr txBox="1"/>
          <p:nvPr>
            <p:custDataLst>
              <p:tags r:id="rId35"/>
            </p:custDataLst>
          </p:nvPr>
        </p:nvSpPr>
        <p:spPr>
          <a:xfrm>
            <a:off x="7038975" y="5179695"/>
            <a:ext cx="434340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主动和身边同学打个招呼，聊几句就熟络了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5C3A4A"/>
                </a:solidFill>
                <a:latin typeface="+mj-lt"/>
                <a:ea typeface="+mj-ea"/>
                <a:cs typeface="+mj-lt"/>
              </a:rPr>
              <a:t>定个小目标，慢慢融入</a:t>
            </a:r>
            <a:endParaRPr sz="3000" b="1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7A5A68"/>
                </a:solidFill>
                <a:cs typeface="+mn-lt"/>
              </a:rPr>
              <a:t>迷茫不可怕，怕的是站在原地不动。</a:t>
            </a:r>
            <a:endParaRPr sz="1500">
              <a:solidFill>
                <a:srgbClr val="7A5A6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863600"/>
          </a:xfrm>
          <a:custGeom>
            <a:avLst/>
            <a:gdLst>
              <a:gd name="sw" fmla="*/ 1 w 17400"/>
              <a:gd name="sh" fmla="*/ 1 h 1360"/>
              <a:gd name="mins" fmla="min sw sh"/>
              <a:gd name="dsw" fmla="+- 0 sw mins"/>
              <a:gd name="dsh" fmla="+- 0 sh mins"/>
              <a:gd name="p0x0" fmla="*/ 270 w 17400"/>
              <a:gd name="p0y0" fmla="*/ 0 h 1360"/>
              <a:gd name="p0x1" fmla="*/ 17130 w 17400"/>
              <a:gd name="p0y1" fmla="*/ 0 h 1360"/>
              <a:gd name="p0x2" fmla="*/ 17279 w 17400"/>
              <a:gd name="p0y2" fmla="*/ 0 h 1360"/>
              <a:gd name="p0x3" fmla="*/ 17400 w 17400"/>
              <a:gd name="p0y3" fmla="*/ 120 h 1360"/>
              <a:gd name="p0x4" fmla="*/ 17400 w 17400"/>
              <a:gd name="p0y4" fmla="*/ 270 h 1360"/>
              <a:gd name="p0x5" fmla="*/ 17400 w 17400"/>
              <a:gd name="p0y5" fmla="*/ 1090 h 1360"/>
              <a:gd name="p0x6" fmla="*/ 17400 w 17400"/>
              <a:gd name="p0y6" fmla="*/ 1239 h 1360"/>
              <a:gd name="p0x7" fmla="*/ 17279 w 17400"/>
              <a:gd name="p0y7" fmla="*/ 1360 h 1360"/>
              <a:gd name="p0x8" fmla="*/ 17130 w 17400"/>
              <a:gd name="p0y8" fmla="*/ 1360 h 1360"/>
              <a:gd name="p0x9" fmla="*/ 270 w 17400"/>
              <a:gd name="p0y9" fmla="*/ 1360 h 1360"/>
              <a:gd name="p0x10" fmla="*/ 120 w 17400"/>
              <a:gd name="p0y10" fmla="*/ 1360 h 1360"/>
              <a:gd name="p0x11" fmla="*/ 0 w 17400"/>
              <a:gd name="p0y11" fmla="*/ 1239 h 1360"/>
              <a:gd name="p0x12" fmla="*/ 0 w 17400"/>
              <a:gd name="p0y12" fmla="*/ 1090 h 1360"/>
              <a:gd name="p0x13" fmla="*/ 0 w 17400"/>
              <a:gd name="p0y13" fmla="*/ 270 h 1360"/>
              <a:gd name="p0x14" fmla="*/ 0 w 17400"/>
              <a:gd name="p0y14" fmla="*/ 120 h 1360"/>
              <a:gd name="p0x15" fmla="*/ 120 w 17400"/>
              <a:gd name="p0y15" fmla="*/ 0 h 1360"/>
              <a:gd name="p0x16" fmla="*/ 270 w 17400"/>
              <a:gd name="p0y16" fmla="*/ 0 h 1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23900" y="1686477"/>
            <a:ext cx="43434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把大目标切成小行动，一次迈出一小步。</a:t>
            </a:r>
            <a:endParaRPr i="1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5"/>
            </p:custDataLst>
          </p:nvPr>
        </p:nvSpPr>
        <p:spPr>
          <a:xfrm>
            <a:off x="571500" y="5894070"/>
            <a:ext cx="11049000" cy="582930"/>
          </a:xfrm>
          <a:custGeom>
            <a:avLst/>
            <a:gdLst>
              <a:gd name="sw" fmla="*/ 1 w 17400"/>
              <a:gd name="sh" fmla="*/ 1 h 917"/>
              <a:gd name="mins" fmla="min sw sh"/>
              <a:gd name="dsw" fmla="+- 0 sw mins"/>
              <a:gd name="dsh" fmla="+- 0 sh mins"/>
              <a:gd name="p0x0" fmla="*/ 270 w 17400"/>
              <a:gd name="p0y0" fmla="*/ 0 h 917"/>
              <a:gd name="p0x1" fmla="*/ 17130 w 17400"/>
              <a:gd name="p0y1" fmla="*/ 0 h 917"/>
              <a:gd name="p0x2" fmla="*/ 17279 w 17400"/>
              <a:gd name="p0y2" fmla="*/ 0 h 917"/>
              <a:gd name="p0x3" fmla="*/ 17400 w 17400"/>
              <a:gd name="p0y3" fmla="*/ 120 h 917"/>
              <a:gd name="p0x4" fmla="*/ 17400 w 17400"/>
              <a:gd name="p0y4" fmla="*/ 270 h 917"/>
              <a:gd name="p0x5" fmla="*/ 17400 w 17400"/>
              <a:gd name="p0y5" fmla="*/ 647 h 917"/>
              <a:gd name="p0x6" fmla="*/ 17400 w 17400"/>
              <a:gd name="p0y6" fmla="*/ 797 h 917"/>
              <a:gd name="p0x7" fmla="*/ 17279 w 17400"/>
              <a:gd name="p0y7" fmla="*/ 917 h 917"/>
              <a:gd name="p0x8" fmla="*/ 17130 w 17400"/>
              <a:gd name="p0y8" fmla="*/ 917 h 917"/>
              <a:gd name="p0x9" fmla="*/ 270 w 17400"/>
              <a:gd name="p0y9" fmla="*/ 917 h 917"/>
              <a:gd name="p0x10" fmla="*/ 120 w 17400"/>
              <a:gd name="p0y10" fmla="*/ 917 h 917"/>
              <a:gd name="p0x11" fmla="*/ 0 w 17400"/>
              <a:gd name="p0y11" fmla="*/ 797 h 917"/>
              <a:gd name="p0x12" fmla="*/ 0 w 17400"/>
              <a:gd name="p0y12" fmla="*/ 647 h 917"/>
              <a:gd name="p0x13" fmla="*/ 0 w 17400"/>
              <a:gd name="p0y13" fmla="*/ 270 h 917"/>
              <a:gd name="p0x14" fmla="*/ 0 w 17400"/>
              <a:gd name="p0y14" fmla="*/ 120 h 917"/>
              <a:gd name="p0x15" fmla="*/ 120 w 17400"/>
              <a:gd name="p0y15" fmla="*/ 0 h 917"/>
              <a:gd name="p0x16" fmla="*/ 270 w 17400"/>
              <a:gd name="p0y16" fmla="*/ 0 h 9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723900" y="5992225"/>
            <a:ext cx="4800829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你不是一个人在前行，</a:t>
            </a:r>
            <a:r>
              <a:rPr b="1" i="1">
                <a:solidFill>
                  <a:schemeClr val="accent1"/>
                </a:solidFill>
                <a:cs typeface="+mn-lt"/>
              </a:rPr>
              <a:t>身边和身后，都有人</a:t>
            </a:r>
            <a:r>
              <a:rPr i="1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。</a:t>
            </a:r>
            <a:endParaRPr i="1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575945" y="2545080"/>
            <a:ext cx="5457825" cy="3229610"/>
          </a:xfrm>
          <a:custGeom>
            <a:avLst/>
            <a:gdLst>
              <a:gd name="sw" fmla="*/ 1 w 8595"/>
              <a:gd name="sh" fmla="*/ 1 h 5086"/>
              <a:gd name="mins" fmla="min sw sh"/>
              <a:gd name="dsw" fmla="+- 0 sw mins"/>
              <a:gd name="dsh" fmla="+- 0 sh mins"/>
              <a:gd name="p0x0" fmla="*/ 270 w 8595"/>
              <a:gd name="p0y0" fmla="*/ 0 h 5086"/>
              <a:gd name="p0x1" fmla="*/ 8325 w 8595"/>
              <a:gd name="p0y1" fmla="*/ 0 h 5086"/>
              <a:gd name="p0x2" fmla="*/ 8474 w 8595"/>
              <a:gd name="p0y2" fmla="*/ 0 h 5086"/>
              <a:gd name="p0x3" fmla="*/ 8595 w 8595"/>
              <a:gd name="p0y3" fmla="*/ 120 h 5086"/>
              <a:gd name="p0x4" fmla="*/ 8595 w 8595"/>
              <a:gd name="p0y4" fmla="*/ 270 h 5086"/>
              <a:gd name="p0x5" fmla="*/ 8595 w 8595"/>
              <a:gd name="p0y5" fmla="*/ 4816 h 5086"/>
              <a:gd name="p0x6" fmla="*/ 8595 w 8595"/>
              <a:gd name="p0y6" fmla="*/ 4965 h 5086"/>
              <a:gd name="p0x7" fmla="*/ 8474 w 8595"/>
              <a:gd name="p0y7" fmla="*/ 5086 h 5086"/>
              <a:gd name="p0x8" fmla="*/ 8325 w 8595"/>
              <a:gd name="p0y8" fmla="*/ 5086 h 5086"/>
              <a:gd name="p0x9" fmla="*/ 270 w 8595"/>
              <a:gd name="p0y9" fmla="*/ 5086 h 5086"/>
              <a:gd name="p0x10" fmla="*/ 120 w 8595"/>
              <a:gd name="p0y10" fmla="*/ 5086 h 5086"/>
              <a:gd name="p0x11" fmla="*/ 0 w 8595"/>
              <a:gd name="p0y11" fmla="*/ 4965 h 5086"/>
              <a:gd name="p0x12" fmla="*/ 0 w 8595"/>
              <a:gd name="p0y12" fmla="*/ 4816 h 5086"/>
              <a:gd name="p0x13" fmla="*/ 0 w 8595"/>
              <a:gd name="p0y13" fmla="*/ 270 h 5086"/>
              <a:gd name="p0x14" fmla="*/ 0 w 8595"/>
              <a:gd name="p0y14" fmla="*/ 120 h 5086"/>
              <a:gd name="p0x15" fmla="*/ 120 w 8595"/>
              <a:gd name="p0y15" fmla="*/ 0 h 5086"/>
              <a:gd name="p0x16" fmla="*/ 270 w 8595"/>
              <a:gd name="p0y16" fmla="*/ 0 h 50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2">
                  <a:lumMod val="61557"/>
                  <a:lumOff val="38443"/>
                </a:scheme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809625" y="2816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50 w 780"/>
              <a:gd name="p0y0" fmla="*/ 0 h 780"/>
              <a:gd name="p0x1" fmla="*/ 630 w 780"/>
              <a:gd name="p0y1" fmla="*/ 0 h 780"/>
              <a:gd name="p0x2" fmla="*/ 712 w 780"/>
              <a:gd name="p0y2" fmla="*/ 0 h 780"/>
              <a:gd name="p0x3" fmla="*/ 780 w 780"/>
              <a:gd name="p0y3" fmla="*/ 67 h 780"/>
              <a:gd name="p0x4" fmla="*/ 780 w 780"/>
              <a:gd name="p0y4" fmla="*/ 150 h 780"/>
              <a:gd name="p0x5" fmla="*/ 780 w 780"/>
              <a:gd name="p0y5" fmla="*/ 630 h 780"/>
              <a:gd name="p0x6" fmla="*/ 780 w 780"/>
              <a:gd name="p0y6" fmla="*/ 712 h 780"/>
              <a:gd name="p0x7" fmla="*/ 712 w 780"/>
              <a:gd name="p0y7" fmla="*/ 780 h 780"/>
              <a:gd name="p0x8" fmla="*/ 630 w 780"/>
              <a:gd name="p0y8" fmla="*/ 780 h 780"/>
              <a:gd name="p0x9" fmla="*/ 150 w 780"/>
              <a:gd name="p0y9" fmla="*/ 780 h 780"/>
              <a:gd name="p0x10" fmla="*/ 67 w 780"/>
              <a:gd name="p0y10" fmla="*/ 780 h 780"/>
              <a:gd name="p0x11" fmla="*/ 0 w 780"/>
              <a:gd name="p0y11" fmla="*/ 712 h 780"/>
              <a:gd name="p0x12" fmla="*/ 0 w 780"/>
              <a:gd name="p0y12" fmla="*/ 630 h 780"/>
              <a:gd name="p0x13" fmla="*/ 0 w 780"/>
              <a:gd name="p0y13" fmla="*/ 150 h 780"/>
              <a:gd name="p0x14" fmla="*/ 0 w 780"/>
              <a:gd name="p0y14" fmla="*/ 67 h 780"/>
              <a:gd name="p0x15" fmla="*/ 67 w 780"/>
              <a:gd name="p0y15" fmla="*/ 0 h 780"/>
              <a:gd name="p0x16" fmla="*/ 15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8681"/>
              <a:lumOff val="8131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9ee792b0-adb5-11f1-8539-0e1c9fd2b53c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201" b="201"/>
          <a:stretch>
            <a:fillRect/>
          </a:stretch>
        </p:blipFill>
        <p:spPr>
          <a:xfrm>
            <a:off x="933450" y="2940050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457325" y="2881493"/>
            <a:ext cx="4343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把大目标切小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809625" y="3502025"/>
            <a:ext cx="4991100" cy="9525"/>
          </a:xfrm>
          <a:prstGeom prst="rect">
            <a:avLst/>
          </a:prstGeom>
          <a:solidFill>
            <a:schemeClr val="accent1">
              <a:alpha val="2392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809625" y="4093445"/>
            <a:ext cx="4991100" cy="10525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不要只想</a:t>
            </a:r>
            <a:r>
              <a:rPr lang="en-US" altLang="zh-CN"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"</a:t>
            </a:r>
            <a:r>
              <a:rPr lang="zh-CN" altLang="en-US"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我要变优秀</a:t>
            </a:r>
            <a:r>
              <a:rPr lang="en-US" altLang="zh-CN"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"</a:t>
            </a:r>
            <a:r>
              <a:rPr lang="zh-CN" altLang="en-US"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，改成一个具体的小行动：</a:t>
            </a:r>
            <a:r>
              <a:rPr sz="1500" b="1">
                <a:solidFill>
                  <a:schemeClr val="tx2"/>
                </a:solidFill>
                <a:cs typeface="+mn-lt"/>
              </a:rPr>
              <a:t>这周认识一个新同学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、</a:t>
            </a:r>
            <a:r>
              <a:rPr sz="1500" b="1">
                <a:solidFill>
                  <a:schemeClr val="tx2"/>
                </a:solidFill>
                <a:cs typeface="+mn-lt"/>
              </a:rPr>
              <a:t>今天好好上完两节课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。小目标看得见、摸得着，完成一个就多一分踏实。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15"/>
            </p:custDataLst>
          </p:nvPr>
        </p:nvSpPr>
        <p:spPr>
          <a:xfrm>
            <a:off x="644732" y="2549549"/>
            <a:ext cx="5320885" cy="3807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79" h="60">
                <a:moveTo>
                  <a:pt x="170" y="0"/>
                </a:moveTo>
                <a:lnTo>
                  <a:pt x="8210" y="0"/>
                </a:lnTo>
                <a:cubicBezTo>
                  <a:pt x="8274" y="0"/>
                  <a:pt x="8333" y="22"/>
                  <a:pt x="8379" y="60"/>
                </a:cubicBezTo>
                <a:lnTo>
                  <a:pt x="0" y="60"/>
                </a:lnTo>
                <a:cubicBezTo>
                  <a:pt x="46" y="22"/>
                  <a:pt x="105" y="0"/>
                  <a:pt x="1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157595" y="2545080"/>
            <a:ext cx="5457825" cy="3229610"/>
          </a:xfrm>
          <a:custGeom>
            <a:avLst/>
            <a:gdLst>
              <a:gd name="sw" fmla="*/ 1 w 8595"/>
              <a:gd name="sh" fmla="*/ 1 h 5086"/>
              <a:gd name="mins" fmla="min sw sh"/>
              <a:gd name="dsw" fmla="+- 0 sw mins"/>
              <a:gd name="dsh" fmla="+- 0 sh mins"/>
              <a:gd name="p0x0" fmla="*/ 270 w 8595"/>
              <a:gd name="p0y0" fmla="*/ 0 h 5086"/>
              <a:gd name="p0x1" fmla="*/ 8325 w 8595"/>
              <a:gd name="p0y1" fmla="*/ 0 h 5086"/>
              <a:gd name="p0x2" fmla="*/ 8474 w 8595"/>
              <a:gd name="p0y2" fmla="*/ 0 h 5086"/>
              <a:gd name="p0x3" fmla="*/ 8595 w 8595"/>
              <a:gd name="p0y3" fmla="*/ 120 h 5086"/>
              <a:gd name="p0x4" fmla="*/ 8595 w 8595"/>
              <a:gd name="p0y4" fmla="*/ 270 h 5086"/>
              <a:gd name="p0x5" fmla="*/ 8595 w 8595"/>
              <a:gd name="p0y5" fmla="*/ 4816 h 5086"/>
              <a:gd name="p0x6" fmla="*/ 8595 w 8595"/>
              <a:gd name="p0y6" fmla="*/ 4965 h 5086"/>
              <a:gd name="p0x7" fmla="*/ 8474 w 8595"/>
              <a:gd name="p0y7" fmla="*/ 5086 h 5086"/>
              <a:gd name="p0x8" fmla="*/ 8325 w 8595"/>
              <a:gd name="p0y8" fmla="*/ 5086 h 5086"/>
              <a:gd name="p0x9" fmla="*/ 270 w 8595"/>
              <a:gd name="p0y9" fmla="*/ 5086 h 5086"/>
              <a:gd name="p0x10" fmla="*/ 120 w 8595"/>
              <a:gd name="p0y10" fmla="*/ 5086 h 5086"/>
              <a:gd name="p0x11" fmla="*/ 0 w 8595"/>
              <a:gd name="p0y11" fmla="*/ 4965 h 5086"/>
              <a:gd name="p0x12" fmla="*/ 0 w 8595"/>
              <a:gd name="p0y12" fmla="*/ 4816 h 5086"/>
              <a:gd name="p0x13" fmla="*/ 0 w 8595"/>
              <a:gd name="p0y13" fmla="*/ 270 h 5086"/>
              <a:gd name="p0x14" fmla="*/ 0 w 8595"/>
              <a:gd name="p0y14" fmla="*/ 120 h 5086"/>
              <a:gd name="p0x15" fmla="*/ 120 w 8595"/>
              <a:gd name="p0y15" fmla="*/ 0 h 5086"/>
              <a:gd name="p0x16" fmla="*/ 270 w 8595"/>
              <a:gd name="p0y16" fmla="*/ 0 h 50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2">
                  <a:lumMod val="61557"/>
                  <a:lumOff val="38443"/>
                </a:scheme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rgbClr val="C86E82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6391275" y="2816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50 w 780"/>
              <a:gd name="p0y0" fmla="*/ 0 h 780"/>
              <a:gd name="p0x1" fmla="*/ 630 w 780"/>
              <a:gd name="p0y1" fmla="*/ 0 h 780"/>
              <a:gd name="p0x2" fmla="*/ 712 w 780"/>
              <a:gd name="p0y2" fmla="*/ 0 h 780"/>
              <a:gd name="p0x3" fmla="*/ 780 w 780"/>
              <a:gd name="p0y3" fmla="*/ 67 h 780"/>
              <a:gd name="p0x4" fmla="*/ 780 w 780"/>
              <a:gd name="p0y4" fmla="*/ 150 h 780"/>
              <a:gd name="p0x5" fmla="*/ 780 w 780"/>
              <a:gd name="p0y5" fmla="*/ 630 h 780"/>
              <a:gd name="p0x6" fmla="*/ 780 w 780"/>
              <a:gd name="p0y6" fmla="*/ 712 h 780"/>
              <a:gd name="p0x7" fmla="*/ 712 w 780"/>
              <a:gd name="p0y7" fmla="*/ 780 h 780"/>
              <a:gd name="p0x8" fmla="*/ 630 w 780"/>
              <a:gd name="p0y8" fmla="*/ 780 h 780"/>
              <a:gd name="p0x9" fmla="*/ 150 w 780"/>
              <a:gd name="p0y9" fmla="*/ 780 h 780"/>
              <a:gd name="p0x10" fmla="*/ 67 w 780"/>
              <a:gd name="p0y10" fmla="*/ 780 h 780"/>
              <a:gd name="p0x11" fmla="*/ 0 w 780"/>
              <a:gd name="p0y11" fmla="*/ 712 h 780"/>
              <a:gd name="p0x12" fmla="*/ 0 w 780"/>
              <a:gd name="p0y12" fmla="*/ 630 h 780"/>
              <a:gd name="p0x13" fmla="*/ 0 w 780"/>
              <a:gd name="p0y13" fmla="*/ 150 h 780"/>
              <a:gd name="p0x14" fmla="*/ 0 w 780"/>
              <a:gd name="p0y14" fmla="*/ 67 h 780"/>
              <a:gd name="p0x15" fmla="*/ 67 w 780"/>
              <a:gd name="p0y15" fmla="*/ 0 h 780"/>
              <a:gd name="p0x16" fmla="*/ 15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27106"/>
              <a:lumOff val="728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9ee793fe-adb5-11f1-8539-0e1c9fd2b53c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201" b="201"/>
          <a:stretch>
            <a:fillRect/>
          </a:stretch>
        </p:blipFill>
        <p:spPr>
          <a:xfrm>
            <a:off x="6515100" y="2940050"/>
            <a:ext cx="247650" cy="2476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7038975" y="2881493"/>
            <a:ext cx="4343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5C3A4A"/>
                </a:solidFill>
                <a:cs typeface="+mn-lt"/>
              </a:rPr>
              <a:t>主动融进去</a:t>
            </a:r>
            <a:endParaRPr sz="2100" b="1" spc="42">
              <a:solidFill>
                <a:srgbClr val="5C3A4A"/>
              </a:solidFill>
              <a:cs typeface="+mn-lt"/>
            </a:endParaRPr>
          </a:p>
        </p:txBody>
      </p:sp>
      <p:sp>
        <p:nvSpPr>
          <p:cNvPr id="24" name="矩形 23"/>
          <p:cNvSpPr/>
          <p:nvPr>
            <p:custDataLst>
              <p:tags r:id="rId22"/>
            </p:custDataLst>
          </p:nvPr>
        </p:nvSpPr>
        <p:spPr>
          <a:xfrm>
            <a:off x="6391275" y="3502025"/>
            <a:ext cx="4991100" cy="9525"/>
          </a:xfrm>
          <a:prstGeom prst="rect">
            <a:avLst/>
          </a:prstGeom>
          <a:solidFill>
            <a:schemeClr val="accent1">
              <a:alpha val="2392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6391275" y="4093445"/>
            <a:ext cx="4991100" cy="10525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参加一次班级活动、帮同学一个小忙、下课找人说说话。关系是靠一点一点处出来的，</a:t>
            </a:r>
            <a:r>
              <a:rPr sz="1500" b="1">
                <a:solidFill>
                  <a:schemeClr val="tx2"/>
                </a:solidFill>
                <a:cs typeface="+mn-lt"/>
              </a:rPr>
              <a:t>你不推开，别人也不会拒你于门外</a:t>
            </a:r>
            <a:r>
              <a:rPr sz="1500">
                <a:solidFill>
                  <a:schemeClr val="tx2">
                    <a:lumMod val="82778"/>
                    <a:lumOff val="17222"/>
                  </a:schemeClr>
                </a:solidFill>
                <a:cs typeface="+mn-lt"/>
              </a:rPr>
              <a:t>。</a:t>
            </a:r>
            <a:endParaRPr sz="1500">
              <a:solidFill>
                <a:schemeClr val="tx2">
                  <a:lumMod val="82778"/>
                  <a:lumOff val="17222"/>
                </a:schemeClr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24"/>
            </p:custDataLst>
          </p:nvPr>
        </p:nvSpPr>
        <p:spPr>
          <a:xfrm>
            <a:off x="6226382" y="2549549"/>
            <a:ext cx="5320885" cy="3807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79" h="60">
                <a:moveTo>
                  <a:pt x="170" y="0"/>
                </a:moveTo>
                <a:lnTo>
                  <a:pt x="8210" y="0"/>
                </a:lnTo>
                <a:cubicBezTo>
                  <a:pt x="8274" y="0"/>
                  <a:pt x="8333" y="22"/>
                  <a:pt x="8379" y="60"/>
                </a:cubicBezTo>
                <a:lnTo>
                  <a:pt x="0" y="60"/>
                </a:lnTo>
                <a:cubicBezTo>
                  <a:pt x="46" y="22"/>
                  <a:pt x="105" y="0"/>
                  <a:pt x="1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2954979" y="2530792"/>
            <a:ext cx="6281956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5400" b="1" spc="108">
                <a:solidFill>
                  <a:srgbClr val="5C3A4A"/>
                </a:solidFill>
                <a:latin typeface="+mj-lt"/>
                <a:ea typeface="+mj-ea"/>
                <a:cs typeface="+mj-lt"/>
              </a:rPr>
              <a:t>心里有话，别憋着</a:t>
            </a:r>
            <a:endParaRPr sz="5400" b="1" spc="108">
              <a:solidFill>
                <a:srgbClr val="5C3A4A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4396683" y="4100513"/>
            <a:ext cx="339856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5A68"/>
                </a:solidFill>
                <a:cs typeface="+mn-lt"/>
              </a:rPr>
              <a:t>心里有话说出来，不是软弱，是聪明。</a:t>
            </a:r>
            <a:endParaRPr sz="1500" spc="30">
              <a:solidFill>
                <a:srgbClr val="7A5A68"/>
              </a:solidFill>
              <a:cs typeface="+mn-lt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7A5A68"/>
                </a:solidFill>
                <a:cs typeface="+mn-lt"/>
              </a:rPr>
              <a:t>求助，是给自己多开一扇门</a:t>
            </a:r>
            <a:endParaRPr sz="1500" spc="30">
              <a:solidFill>
                <a:srgbClr val="7A5A68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5852795" y="213360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4"/>
            </p:custDataLst>
          </p:nvPr>
        </p:nvSpPr>
        <p:spPr>
          <a:xfrm>
            <a:off x="6024245" y="21526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6157595" y="216217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6271895" y="2147570"/>
            <a:ext cx="66675" cy="66675"/>
          </a:xfrm>
          <a:custGeom>
            <a:avLst/>
            <a:gdLst>
              <a:gd name="sw" fmla="*/ 1 w 105"/>
              <a:gd name="sh" fmla="*/ 1 h 105"/>
              <a:gd name="mins" fmla="min sw sh"/>
              <a:gd name="dsw" fmla="+- 0 sw mins"/>
              <a:gd name="dsh" fmla="+- 0 sh mins"/>
              <a:gd name="p0x0" fmla="*/ 52 w 105"/>
              <a:gd name="p0y0" fmla="*/ 0 h 105"/>
              <a:gd name="p0x1" fmla="*/ 81 w 105"/>
              <a:gd name="p0y1" fmla="*/ 0 h 105"/>
              <a:gd name="p0x2" fmla="*/ 105 w 105"/>
              <a:gd name="p0y2" fmla="*/ 23 h 105"/>
              <a:gd name="p0x3" fmla="*/ 105 w 105"/>
              <a:gd name="p0y3" fmla="*/ 52 h 105"/>
              <a:gd name="p0x4" fmla="*/ 105 w 105"/>
              <a:gd name="p0y4" fmla="*/ 81 h 105"/>
              <a:gd name="p0x5" fmla="*/ 81 w 105"/>
              <a:gd name="p0y5" fmla="*/ 105 h 105"/>
              <a:gd name="p0x6" fmla="*/ 52 w 105"/>
              <a:gd name="p0y6" fmla="*/ 105 h 105"/>
              <a:gd name="p0x7" fmla="*/ 23 w 105"/>
              <a:gd name="p0y7" fmla="*/ 105 h 105"/>
              <a:gd name="p0x8" fmla="*/ 0 w 105"/>
              <a:gd name="p0y8" fmla="*/ 81 h 105"/>
              <a:gd name="p0x9" fmla="*/ 0 w 105"/>
              <a:gd name="p0y9" fmla="*/ 52 h 105"/>
              <a:gd name="p0x10" fmla="*/ 0 w 105"/>
              <a:gd name="p0y10" fmla="*/ 23 h 105"/>
              <a:gd name="p0x11" fmla="*/ 23 w 105"/>
              <a:gd name="p0y11" fmla="*/ 0 h 105"/>
              <a:gd name="p0x12" fmla="*/ 52 w 105"/>
              <a:gd name="p0y12" fmla="*/ 0 h 10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38004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">
      <a:dk1>
        <a:srgbClr val="FFFFFF"/>
      </a:dk1>
      <a:lt1>
        <a:srgbClr val="FFFFFF"/>
      </a:lt1>
      <a:dk2>
        <a:srgbClr val="5C3A4A"/>
      </a:dk2>
      <a:lt2>
        <a:srgbClr val="FDF5F4"/>
      </a:lt2>
      <a:accent1>
        <a:srgbClr val="E8607A"/>
      </a:accent1>
      <a:accent2>
        <a:srgbClr val="7FB8D9"/>
      </a:accent2>
      <a:accent3>
        <a:srgbClr val="C98BA6"/>
      </a:accent3>
      <a:accent4>
        <a:srgbClr val="F2A65E"/>
      </a:accent4>
      <a:accent5>
        <a:srgbClr val="7FC9A8"/>
      </a:accent5>
      <a:accent6>
        <a:srgbClr val="B79CD9"/>
      </a:accent6>
      <a:hlink>
        <a:srgbClr val="FFFFFF"/>
      </a:hlink>
      <a:folHlink>
        <a:srgbClr val="FFFFFF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2458</Words>
  <Application>WPS 演示</Application>
  <PresentationFormat>宽屏</PresentationFormat>
  <Paragraphs>434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2" baseType="lpstr">
      <vt:lpstr>Arial</vt:lpstr>
      <vt:lpstr>宋体</vt:lpstr>
      <vt:lpstr>Wingdings</vt:lpstr>
      <vt:lpstr>Times New Roman</vt:lpstr>
      <vt:lpstr>汉仪正圆-75W</vt:lpstr>
      <vt:lpstr>华文仿宋</vt:lpstr>
      <vt:lpstr>汉仪正圆-45W</vt:lpstr>
      <vt:lpstr>C059</vt:lpstr>
      <vt:lpstr>宋体</vt:lpstr>
      <vt:lpstr>方正书宋_GBK</vt:lpstr>
      <vt:lpstr>微软雅黑</vt:lpstr>
      <vt:lpstr>方正黑体_GBK</vt:lpstr>
      <vt:lpstr>Arial Unicode MS</vt:lpstr>
      <vt:lpstr>Noto Sans Symbols2</vt:lpstr>
      <vt:lpstr>DejaVu Sans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1</cp:revision>
  <dcterms:created xsi:type="dcterms:W3CDTF">2026-09-11T08:08:54Z</dcterms:created>
  <dcterms:modified xsi:type="dcterms:W3CDTF">2026-09-11T08:08:54Z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2052-12.1.2.26885</vt:lpwstr>
  </property>
  <property fmtid="{D5CDD505-2E9C-101B-9397-08002B2CF9AE}" pid="3" name="ICV">
    <vt:lpwstr>AEC611A82A65A31122B3A36AD6C39F04_41</vt:lpwstr>
  </property>
  <property fmtid="{D5CDD505-2E9C-101B-9397-08002B2CF9AE}" pid="4" name="intentionCode">
    <vt:lpwstr>wps_wpp_generate_html_ppt</vt:lpwstr>
  </property>
  <property fmtid="{D5CDD505-2E9C-101B-9397-08002B2CF9AE}" pid="5" name="KSOAIPPTCode">
    <vt:lpwstr>qXYkmG7tjMCMfnJ2uhD1bBLn1MKNnxb4b6Fu/xhEEt3Y6hhmM/TYtwG2/Bw4HhzlahuVV7ZMe5JTOQMoRncZUnMvCALZVe4UFgLoYwoEugFAVisTvCisHE+YWzcK0m+HpxUINLYxZO4YErW9QNrY5khqp4EVla2sFzEd/6TWpdTrK3yUBWPmqRdqtbPC+rq0/BESwwEfvMmc18jfyTFY+Fd/pWSDlkUszOlxRRSgdSx3bjVLqfc39Ca5D38fO6NO6RrbPvFPIufEfEvtC9SwBDR0dYGN955qFKAB77l/Uu6vRPQkoiUNS+RQmJnGTXfiT0j9bIwXdN7XEbdnEptOAg==</vt:lpwstr>
  </property>
</Properties>
</file>