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11.svg" ContentType="image/svg+xml"/>
  <Override PartName="/ppt/media/image13.svg" ContentType="image/svg+xml"/>
  <Override PartName="/ppt/media/image15.svg" ContentType="image/svg+xml"/>
  <Override PartName="/ppt/media/image17.svg" ContentType="image/svg+xml"/>
  <Override PartName="/ppt/media/image19.svg" ContentType="image/svg+xml"/>
  <Override PartName="/ppt/media/image21.svg" ContentType="image/svg+xml"/>
  <Override PartName="/ppt/media/image23.svg" ContentType="image/svg+xml"/>
  <Override PartName="/ppt/media/image26.svg" ContentType="image/svg+xml"/>
  <Override PartName="/ppt/media/image28.svg" ContentType="image/svg+xml"/>
  <Override PartName="/ppt/media/image30.svg" ContentType="image/svg+xml"/>
  <Override PartName="/ppt/media/image32.svg" ContentType="image/svg+xml"/>
  <Override PartName="/ppt/media/image34.svg" ContentType="image/svg+xml"/>
  <Override PartName="/ppt/media/image36.svg" ContentType="image/svg+xml"/>
  <Override PartName="/ppt/media/image38.svg" ContentType="image/svg+xml"/>
  <Override PartName="/ppt/media/image40.svg" ContentType="image/svg+xml"/>
  <Override PartName="/ppt/media/image42.svg" ContentType="image/svg+xml"/>
  <Override PartName="/ppt/media/image44.svg" ContentType="image/svg+xml"/>
  <Override PartName="/ppt/media/image46.svg" ContentType="image/svg+xml"/>
  <Override PartName="/ppt/media/image48.svg" ContentType="image/svg+xml"/>
  <Override PartName="/ppt/media/image5.svg" ContentType="image/svg+xml"/>
  <Override PartName="/ppt/media/image50.svg" ContentType="image/svg+xml"/>
  <Override PartName="/ppt/media/image52.svg" ContentType="image/svg+xml"/>
  <Override PartName="/ppt/media/image54.svg" ContentType="image/svg+xml"/>
  <Override PartName="/ppt/media/image56.svg" ContentType="image/svg+xml"/>
  <Override PartName="/ppt/media/image58.svg" ContentType="image/svg+xml"/>
  <Override PartName="/ppt/media/image60.svg" ContentType="image/svg+xml"/>
  <Override PartName="/ppt/media/image62.svg" ContentType="image/svg+xml"/>
  <Override PartName="/ppt/media/image64.svg" ContentType="image/svg+xml"/>
  <Override PartName="/ppt/media/image66.svg" ContentType="image/svg+xml"/>
  <Override PartName="/ppt/media/image68.svg" ContentType="image/svg+xml"/>
  <Override PartName="/ppt/media/image7.svg" ContentType="image/svg+xml"/>
  <Override PartName="/ppt/media/image70.svg" ContentType="image/svg+xml"/>
  <Override PartName="/ppt/media/image72.svg" ContentType="image/svg+xml"/>
  <Override PartName="/ppt/media/image74.svg" ContentType="image/svg+xml"/>
  <Override PartName="/ppt/media/image76.svg" ContentType="image/svg+xml"/>
  <Override PartName="/ppt/media/image78.svg" ContentType="image/svg+xml"/>
  <Override PartName="/ppt/media/image80.svg" ContentType="image/svg+xml"/>
  <Override PartName="/ppt/media/image82.svg" ContentType="image/svg+xml"/>
  <Override PartName="/ppt/media/image84.svg" ContentType="image/svg+xml"/>
  <Override PartName="/ppt/media/image87.svg" ContentType="image/svg+xml"/>
  <Override PartName="/ppt/media/image89.svg" ContentType="image/svg+xml"/>
  <Override PartName="/ppt/media/image9.svg" ContentType="image/svg+xml"/>
  <Override PartName="/ppt/media/image91.svg" ContentType="image/svg+xml"/>
  <Override PartName="/ppt/media/image93.svg" ContentType="image/svg+xml"/>
  <Override PartName="/ppt/media/image95.svg" ContentType="image/svg+xml"/>
  <Override PartName="/ppt/media/image97.svg" ContentType="image/svg+xml"/>
  <Override PartName="/ppt/media/image98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0" y="96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handoutMaster" Target="handoutMasters/handoutMaster1.xml"/><Relationship Id="rId22" Type="http://schemas.openxmlformats.org/officeDocument/2006/relationships/notesMaster" Target="notesMasters/notesMaster1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3751117"/>
            <a:ext cx="7321550" cy="811357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tags" Target="../tags/tag1.xml"/><Relationship Id="rId13" Type="http://schemas.openxmlformats.org/officeDocument/2006/relationships/image" Target="../media/image3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svg"/><Relationship Id="rId8" Type="http://schemas.openxmlformats.org/officeDocument/2006/relationships/image" Target="../media/image4.png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0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7.xml"/><Relationship Id="rId8" Type="http://schemas.openxmlformats.org/officeDocument/2006/relationships/tags" Target="../tags/tag16.xml"/><Relationship Id="rId7" Type="http://schemas.openxmlformats.org/officeDocument/2006/relationships/tags" Target="../tags/tag15.xml"/><Relationship Id="rId6" Type="http://schemas.openxmlformats.org/officeDocument/2006/relationships/tags" Target="../tags/tag14.xml"/><Relationship Id="rId5" Type="http://schemas.openxmlformats.org/officeDocument/2006/relationships/tags" Target="../tags/tag13.xml"/><Relationship Id="rId4" Type="http://schemas.openxmlformats.org/officeDocument/2006/relationships/tags" Target="../tags/tag12.xml"/><Relationship Id="rId3" Type="http://schemas.openxmlformats.org/officeDocument/2006/relationships/tags" Target="../tags/tag11.xml"/><Relationship Id="rId23" Type="http://schemas.openxmlformats.org/officeDocument/2006/relationships/slideLayout" Target="../slideLayouts/slideLayout7.xml"/><Relationship Id="rId22" Type="http://schemas.openxmlformats.org/officeDocument/2006/relationships/tags" Target="../tags/tag30.xml"/><Relationship Id="rId21" Type="http://schemas.openxmlformats.org/officeDocument/2006/relationships/tags" Target="../tags/tag29.xml"/><Relationship Id="rId20" Type="http://schemas.openxmlformats.org/officeDocument/2006/relationships/tags" Target="../tags/tag28.xml"/><Relationship Id="rId2" Type="http://schemas.openxmlformats.org/officeDocument/2006/relationships/tags" Target="../tags/tag10.xml"/><Relationship Id="rId19" Type="http://schemas.openxmlformats.org/officeDocument/2006/relationships/tags" Target="../tags/tag27.xml"/><Relationship Id="rId18" Type="http://schemas.openxmlformats.org/officeDocument/2006/relationships/tags" Target="../tags/tag26.xml"/><Relationship Id="rId17" Type="http://schemas.openxmlformats.org/officeDocument/2006/relationships/tags" Target="../tags/tag25.xml"/><Relationship Id="rId16" Type="http://schemas.openxmlformats.org/officeDocument/2006/relationships/tags" Target="../tags/tag24.xml"/><Relationship Id="rId15" Type="http://schemas.openxmlformats.org/officeDocument/2006/relationships/tags" Target="../tags/tag23.xml"/><Relationship Id="rId14" Type="http://schemas.openxmlformats.org/officeDocument/2006/relationships/tags" Target="../tags/tag22.xml"/><Relationship Id="rId13" Type="http://schemas.openxmlformats.org/officeDocument/2006/relationships/tags" Target="../tags/tag21.xml"/><Relationship Id="rId12" Type="http://schemas.openxmlformats.org/officeDocument/2006/relationships/tags" Target="../tags/tag20.xml"/><Relationship Id="rId11" Type="http://schemas.openxmlformats.org/officeDocument/2006/relationships/tags" Target="../tags/tag19.xml"/><Relationship Id="rId10" Type="http://schemas.openxmlformats.org/officeDocument/2006/relationships/tags" Target="../tags/tag18.xml"/><Relationship Id="rId1" Type="http://schemas.openxmlformats.org/officeDocument/2006/relationships/tags" Target="../tags/tag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svg"/><Relationship Id="rId8" Type="http://schemas.openxmlformats.org/officeDocument/2006/relationships/image" Target="../media/image6.png"/><Relationship Id="rId7" Type="http://schemas.openxmlformats.org/officeDocument/2006/relationships/tags" Target="../tags/tag37.xml"/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3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44.xml"/><Relationship Id="rId80" Type="http://schemas.openxmlformats.org/officeDocument/2006/relationships/slideLayout" Target="../slideLayouts/slideLayout7.xml"/><Relationship Id="rId8" Type="http://schemas.openxmlformats.org/officeDocument/2006/relationships/image" Target="../media/image9.svg"/><Relationship Id="rId79" Type="http://schemas.openxmlformats.org/officeDocument/2006/relationships/tags" Target="../tags/tag110.xml"/><Relationship Id="rId78" Type="http://schemas.openxmlformats.org/officeDocument/2006/relationships/tags" Target="../tags/tag109.xml"/><Relationship Id="rId77" Type="http://schemas.openxmlformats.org/officeDocument/2006/relationships/tags" Target="../tags/tag108.xml"/><Relationship Id="rId76" Type="http://schemas.openxmlformats.org/officeDocument/2006/relationships/tags" Target="../tags/tag107.xml"/><Relationship Id="rId75" Type="http://schemas.openxmlformats.org/officeDocument/2006/relationships/tags" Target="../tags/tag106.xml"/><Relationship Id="rId74" Type="http://schemas.openxmlformats.org/officeDocument/2006/relationships/tags" Target="../tags/tag105.xml"/><Relationship Id="rId73" Type="http://schemas.openxmlformats.org/officeDocument/2006/relationships/tags" Target="../tags/tag104.xml"/><Relationship Id="rId72" Type="http://schemas.openxmlformats.org/officeDocument/2006/relationships/tags" Target="../tags/tag103.xml"/><Relationship Id="rId71" Type="http://schemas.openxmlformats.org/officeDocument/2006/relationships/tags" Target="../tags/tag102.xml"/><Relationship Id="rId70" Type="http://schemas.openxmlformats.org/officeDocument/2006/relationships/tags" Target="../tags/tag101.xml"/><Relationship Id="rId7" Type="http://schemas.openxmlformats.org/officeDocument/2006/relationships/image" Target="../media/image8.png"/><Relationship Id="rId69" Type="http://schemas.openxmlformats.org/officeDocument/2006/relationships/tags" Target="../tags/tag100.xml"/><Relationship Id="rId68" Type="http://schemas.openxmlformats.org/officeDocument/2006/relationships/tags" Target="../tags/tag99.xml"/><Relationship Id="rId67" Type="http://schemas.openxmlformats.org/officeDocument/2006/relationships/tags" Target="../tags/tag98.xml"/><Relationship Id="rId66" Type="http://schemas.openxmlformats.org/officeDocument/2006/relationships/tags" Target="../tags/tag97.xml"/><Relationship Id="rId65" Type="http://schemas.openxmlformats.org/officeDocument/2006/relationships/tags" Target="../tags/tag96.xml"/><Relationship Id="rId64" Type="http://schemas.openxmlformats.org/officeDocument/2006/relationships/tags" Target="../tags/tag95.xml"/><Relationship Id="rId63" Type="http://schemas.openxmlformats.org/officeDocument/2006/relationships/tags" Target="../tags/tag94.xml"/><Relationship Id="rId62" Type="http://schemas.openxmlformats.org/officeDocument/2006/relationships/tags" Target="../tags/tag93.xml"/><Relationship Id="rId61" Type="http://schemas.openxmlformats.org/officeDocument/2006/relationships/tags" Target="../tags/tag92.xml"/><Relationship Id="rId60" Type="http://schemas.openxmlformats.org/officeDocument/2006/relationships/image" Target="../media/image13.svg"/><Relationship Id="rId6" Type="http://schemas.openxmlformats.org/officeDocument/2006/relationships/tags" Target="../tags/tag43.xml"/><Relationship Id="rId59" Type="http://schemas.openxmlformats.org/officeDocument/2006/relationships/image" Target="../media/image12.png"/><Relationship Id="rId58" Type="http://schemas.openxmlformats.org/officeDocument/2006/relationships/tags" Target="../tags/tag91.xml"/><Relationship Id="rId57" Type="http://schemas.openxmlformats.org/officeDocument/2006/relationships/tags" Target="../tags/tag90.xml"/><Relationship Id="rId56" Type="http://schemas.openxmlformats.org/officeDocument/2006/relationships/tags" Target="../tags/tag89.xml"/><Relationship Id="rId55" Type="http://schemas.openxmlformats.org/officeDocument/2006/relationships/tags" Target="../tags/tag88.xml"/><Relationship Id="rId54" Type="http://schemas.openxmlformats.org/officeDocument/2006/relationships/tags" Target="../tags/tag87.xml"/><Relationship Id="rId53" Type="http://schemas.openxmlformats.org/officeDocument/2006/relationships/tags" Target="../tags/tag86.xml"/><Relationship Id="rId52" Type="http://schemas.openxmlformats.org/officeDocument/2006/relationships/tags" Target="../tags/tag85.xml"/><Relationship Id="rId51" Type="http://schemas.openxmlformats.org/officeDocument/2006/relationships/tags" Target="../tags/tag84.xml"/><Relationship Id="rId50" Type="http://schemas.openxmlformats.org/officeDocument/2006/relationships/tags" Target="../tags/tag83.xml"/><Relationship Id="rId5" Type="http://schemas.openxmlformats.org/officeDocument/2006/relationships/tags" Target="../tags/tag42.xml"/><Relationship Id="rId49" Type="http://schemas.openxmlformats.org/officeDocument/2006/relationships/tags" Target="../tags/tag82.xml"/><Relationship Id="rId48" Type="http://schemas.openxmlformats.org/officeDocument/2006/relationships/tags" Target="../tags/tag81.xml"/><Relationship Id="rId47" Type="http://schemas.openxmlformats.org/officeDocument/2006/relationships/tags" Target="../tags/tag80.xml"/><Relationship Id="rId46" Type="http://schemas.openxmlformats.org/officeDocument/2006/relationships/tags" Target="../tags/tag79.xml"/><Relationship Id="rId45" Type="http://schemas.openxmlformats.org/officeDocument/2006/relationships/tags" Target="../tags/tag78.xml"/><Relationship Id="rId44" Type="http://schemas.openxmlformats.org/officeDocument/2006/relationships/tags" Target="../tags/tag77.xml"/><Relationship Id="rId43" Type="http://schemas.openxmlformats.org/officeDocument/2006/relationships/tags" Target="../tags/tag76.xml"/><Relationship Id="rId42" Type="http://schemas.openxmlformats.org/officeDocument/2006/relationships/tags" Target="../tags/tag75.xml"/><Relationship Id="rId41" Type="http://schemas.openxmlformats.org/officeDocument/2006/relationships/tags" Target="../tags/tag74.xml"/><Relationship Id="rId40" Type="http://schemas.openxmlformats.org/officeDocument/2006/relationships/tags" Target="../tags/tag73.xml"/><Relationship Id="rId4" Type="http://schemas.openxmlformats.org/officeDocument/2006/relationships/tags" Target="../tags/tag41.xml"/><Relationship Id="rId39" Type="http://schemas.openxmlformats.org/officeDocument/2006/relationships/tags" Target="../tags/tag72.xml"/><Relationship Id="rId38" Type="http://schemas.openxmlformats.org/officeDocument/2006/relationships/tags" Target="../tags/tag71.xml"/><Relationship Id="rId37" Type="http://schemas.openxmlformats.org/officeDocument/2006/relationships/tags" Target="../tags/tag70.xml"/><Relationship Id="rId36" Type="http://schemas.openxmlformats.org/officeDocument/2006/relationships/tags" Target="../tags/tag69.xml"/><Relationship Id="rId35" Type="http://schemas.openxmlformats.org/officeDocument/2006/relationships/tags" Target="../tags/tag68.xml"/><Relationship Id="rId34" Type="http://schemas.openxmlformats.org/officeDocument/2006/relationships/image" Target="../media/image11.svg"/><Relationship Id="rId33" Type="http://schemas.openxmlformats.org/officeDocument/2006/relationships/image" Target="../media/image10.png"/><Relationship Id="rId32" Type="http://schemas.openxmlformats.org/officeDocument/2006/relationships/tags" Target="../tags/tag67.xml"/><Relationship Id="rId31" Type="http://schemas.openxmlformats.org/officeDocument/2006/relationships/tags" Target="../tags/tag66.xml"/><Relationship Id="rId30" Type="http://schemas.openxmlformats.org/officeDocument/2006/relationships/tags" Target="../tags/tag65.xml"/><Relationship Id="rId3" Type="http://schemas.openxmlformats.org/officeDocument/2006/relationships/tags" Target="../tags/tag40.xml"/><Relationship Id="rId29" Type="http://schemas.openxmlformats.org/officeDocument/2006/relationships/tags" Target="../tags/tag64.xml"/><Relationship Id="rId28" Type="http://schemas.openxmlformats.org/officeDocument/2006/relationships/tags" Target="../tags/tag63.xml"/><Relationship Id="rId27" Type="http://schemas.openxmlformats.org/officeDocument/2006/relationships/tags" Target="../tags/tag62.xml"/><Relationship Id="rId26" Type="http://schemas.openxmlformats.org/officeDocument/2006/relationships/tags" Target="../tags/tag61.xml"/><Relationship Id="rId25" Type="http://schemas.openxmlformats.org/officeDocument/2006/relationships/tags" Target="../tags/tag60.xml"/><Relationship Id="rId24" Type="http://schemas.openxmlformats.org/officeDocument/2006/relationships/tags" Target="../tags/tag59.xml"/><Relationship Id="rId23" Type="http://schemas.openxmlformats.org/officeDocument/2006/relationships/tags" Target="../tags/tag58.xml"/><Relationship Id="rId22" Type="http://schemas.openxmlformats.org/officeDocument/2006/relationships/tags" Target="../tags/tag57.xml"/><Relationship Id="rId21" Type="http://schemas.openxmlformats.org/officeDocument/2006/relationships/tags" Target="../tags/tag56.xml"/><Relationship Id="rId20" Type="http://schemas.openxmlformats.org/officeDocument/2006/relationships/tags" Target="../tags/tag55.xml"/><Relationship Id="rId2" Type="http://schemas.openxmlformats.org/officeDocument/2006/relationships/tags" Target="../tags/tag39.xml"/><Relationship Id="rId19" Type="http://schemas.openxmlformats.org/officeDocument/2006/relationships/tags" Target="../tags/tag54.xml"/><Relationship Id="rId18" Type="http://schemas.openxmlformats.org/officeDocument/2006/relationships/tags" Target="../tags/tag53.xml"/><Relationship Id="rId17" Type="http://schemas.openxmlformats.org/officeDocument/2006/relationships/tags" Target="../tags/tag52.xml"/><Relationship Id="rId16" Type="http://schemas.openxmlformats.org/officeDocument/2006/relationships/tags" Target="../tags/tag51.xml"/><Relationship Id="rId15" Type="http://schemas.openxmlformats.org/officeDocument/2006/relationships/tags" Target="../tags/tag50.xml"/><Relationship Id="rId14" Type="http://schemas.openxmlformats.org/officeDocument/2006/relationships/tags" Target="../tags/tag49.xml"/><Relationship Id="rId13" Type="http://schemas.openxmlformats.org/officeDocument/2006/relationships/tags" Target="../tags/tag48.xml"/><Relationship Id="rId12" Type="http://schemas.openxmlformats.org/officeDocument/2006/relationships/tags" Target="../tags/tag47.xml"/><Relationship Id="rId11" Type="http://schemas.openxmlformats.org/officeDocument/2006/relationships/tags" Target="../tags/tag46.xml"/><Relationship Id="rId10" Type="http://schemas.openxmlformats.org/officeDocument/2006/relationships/tags" Target="../tags/tag45.xml"/><Relationship Id="rId1" Type="http://schemas.openxmlformats.org/officeDocument/2006/relationships/tags" Target="../tags/tag38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19.xml"/><Relationship Id="rId8" Type="http://schemas.openxmlformats.org/officeDocument/2006/relationships/tags" Target="../tags/tag118.xml"/><Relationship Id="rId7" Type="http://schemas.openxmlformats.org/officeDocument/2006/relationships/tags" Target="../tags/tag117.xml"/><Relationship Id="rId6" Type="http://schemas.openxmlformats.org/officeDocument/2006/relationships/tags" Target="../tags/tag116.xml"/><Relationship Id="rId5" Type="http://schemas.openxmlformats.org/officeDocument/2006/relationships/tags" Target="../tags/tag115.xml"/><Relationship Id="rId4" Type="http://schemas.openxmlformats.org/officeDocument/2006/relationships/tags" Target="../tags/tag114.xml"/><Relationship Id="rId3" Type="http://schemas.openxmlformats.org/officeDocument/2006/relationships/tags" Target="../tags/tag113.xml"/><Relationship Id="rId20" Type="http://schemas.openxmlformats.org/officeDocument/2006/relationships/slideLayout" Target="../slideLayouts/slideLayout7.xml"/><Relationship Id="rId2" Type="http://schemas.openxmlformats.org/officeDocument/2006/relationships/tags" Target="../tags/tag112.xml"/><Relationship Id="rId19" Type="http://schemas.openxmlformats.org/officeDocument/2006/relationships/tags" Target="../tags/tag129.xml"/><Relationship Id="rId18" Type="http://schemas.openxmlformats.org/officeDocument/2006/relationships/tags" Target="../tags/tag128.xml"/><Relationship Id="rId17" Type="http://schemas.openxmlformats.org/officeDocument/2006/relationships/tags" Target="../tags/tag127.xml"/><Relationship Id="rId16" Type="http://schemas.openxmlformats.org/officeDocument/2006/relationships/tags" Target="../tags/tag126.xml"/><Relationship Id="rId15" Type="http://schemas.openxmlformats.org/officeDocument/2006/relationships/tags" Target="../tags/tag125.xml"/><Relationship Id="rId14" Type="http://schemas.openxmlformats.org/officeDocument/2006/relationships/tags" Target="../tags/tag124.xml"/><Relationship Id="rId13" Type="http://schemas.openxmlformats.org/officeDocument/2006/relationships/tags" Target="../tags/tag123.xml"/><Relationship Id="rId12" Type="http://schemas.openxmlformats.org/officeDocument/2006/relationships/tags" Target="../tags/tag122.xml"/><Relationship Id="rId11" Type="http://schemas.openxmlformats.org/officeDocument/2006/relationships/tags" Target="../tags/tag121.xml"/><Relationship Id="rId10" Type="http://schemas.openxmlformats.org/officeDocument/2006/relationships/tags" Target="../tags/tag120.xml"/><Relationship Id="rId1" Type="http://schemas.openxmlformats.org/officeDocument/2006/relationships/tags" Target="../tags/tag111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136.xml"/><Relationship Id="rId8" Type="http://schemas.openxmlformats.org/officeDocument/2006/relationships/tags" Target="../tags/tag135.xml"/><Relationship Id="rId7" Type="http://schemas.openxmlformats.org/officeDocument/2006/relationships/tags" Target="../tags/tag134.xml"/><Relationship Id="rId6" Type="http://schemas.openxmlformats.org/officeDocument/2006/relationships/tags" Target="../tags/tag133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Relationship Id="rId32" Type="http://schemas.openxmlformats.org/officeDocument/2006/relationships/slideLayout" Target="../slideLayouts/slideLayout7.xml"/><Relationship Id="rId31" Type="http://schemas.openxmlformats.org/officeDocument/2006/relationships/tags" Target="../tags/tag150.xml"/><Relationship Id="rId30" Type="http://schemas.openxmlformats.org/officeDocument/2006/relationships/tags" Target="../tags/tag149.xml"/><Relationship Id="rId3" Type="http://schemas.openxmlformats.org/officeDocument/2006/relationships/tags" Target="../tags/tag132.xml"/><Relationship Id="rId29" Type="http://schemas.openxmlformats.org/officeDocument/2006/relationships/image" Target="../media/image23.svg"/><Relationship Id="rId28" Type="http://schemas.openxmlformats.org/officeDocument/2006/relationships/image" Target="../media/image22.png"/><Relationship Id="rId27" Type="http://schemas.openxmlformats.org/officeDocument/2006/relationships/tags" Target="../tags/tag148.xml"/><Relationship Id="rId26" Type="http://schemas.openxmlformats.org/officeDocument/2006/relationships/tags" Target="../tags/tag147.xml"/><Relationship Id="rId25" Type="http://schemas.openxmlformats.org/officeDocument/2006/relationships/tags" Target="../tags/tag146.xml"/><Relationship Id="rId24" Type="http://schemas.openxmlformats.org/officeDocument/2006/relationships/tags" Target="../tags/tag145.xml"/><Relationship Id="rId23" Type="http://schemas.openxmlformats.org/officeDocument/2006/relationships/image" Target="../media/image21.svg"/><Relationship Id="rId22" Type="http://schemas.openxmlformats.org/officeDocument/2006/relationships/image" Target="../media/image20.png"/><Relationship Id="rId21" Type="http://schemas.openxmlformats.org/officeDocument/2006/relationships/tags" Target="../tags/tag144.xml"/><Relationship Id="rId20" Type="http://schemas.openxmlformats.org/officeDocument/2006/relationships/tags" Target="../tags/tag143.xml"/><Relationship Id="rId2" Type="http://schemas.openxmlformats.org/officeDocument/2006/relationships/tags" Target="../tags/tag131.xml"/><Relationship Id="rId19" Type="http://schemas.openxmlformats.org/officeDocument/2006/relationships/tags" Target="../tags/tag142.xml"/><Relationship Id="rId18" Type="http://schemas.openxmlformats.org/officeDocument/2006/relationships/tags" Target="../tags/tag141.xml"/><Relationship Id="rId17" Type="http://schemas.openxmlformats.org/officeDocument/2006/relationships/image" Target="../media/image19.svg"/><Relationship Id="rId16" Type="http://schemas.openxmlformats.org/officeDocument/2006/relationships/image" Target="../media/image18.png"/><Relationship Id="rId15" Type="http://schemas.openxmlformats.org/officeDocument/2006/relationships/tags" Target="../tags/tag140.xml"/><Relationship Id="rId14" Type="http://schemas.openxmlformats.org/officeDocument/2006/relationships/tags" Target="../tags/tag139.xml"/><Relationship Id="rId13" Type="http://schemas.openxmlformats.org/officeDocument/2006/relationships/tags" Target="../tags/tag138.xml"/><Relationship Id="rId12" Type="http://schemas.openxmlformats.org/officeDocument/2006/relationships/tags" Target="../tags/tag137.xml"/><Relationship Id="rId11" Type="http://schemas.openxmlformats.org/officeDocument/2006/relationships/image" Target="../media/image17.svg"/><Relationship Id="rId10" Type="http://schemas.openxmlformats.org/officeDocument/2006/relationships/image" Target="../media/image16.png"/><Relationship Id="rId1" Type="http://schemas.openxmlformats.org/officeDocument/2006/relationships/tags" Target="../tags/tag130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svg"/><Relationship Id="rId8" Type="http://schemas.openxmlformats.org/officeDocument/2006/relationships/image" Target="../media/image24.png"/><Relationship Id="rId7" Type="http://schemas.openxmlformats.org/officeDocument/2006/relationships/tags" Target="../tags/tag157.xml"/><Relationship Id="rId6" Type="http://schemas.openxmlformats.org/officeDocument/2006/relationships/tags" Target="../tags/tag156.xml"/><Relationship Id="rId5" Type="http://schemas.openxmlformats.org/officeDocument/2006/relationships/tags" Target="../tags/tag155.xml"/><Relationship Id="rId4" Type="http://schemas.openxmlformats.org/officeDocument/2006/relationships/tags" Target="../tags/tag154.xml"/><Relationship Id="rId3" Type="http://schemas.openxmlformats.org/officeDocument/2006/relationships/tags" Target="../tags/tag153.xml"/><Relationship Id="rId2" Type="http://schemas.openxmlformats.org/officeDocument/2006/relationships/tags" Target="../tags/tag152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151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164.xml"/><Relationship Id="rId88" Type="http://schemas.openxmlformats.org/officeDocument/2006/relationships/slideLayout" Target="../slideLayouts/slideLayout7.xml"/><Relationship Id="rId87" Type="http://schemas.openxmlformats.org/officeDocument/2006/relationships/tags" Target="../tags/tag238.xml"/><Relationship Id="rId86" Type="http://schemas.openxmlformats.org/officeDocument/2006/relationships/tags" Target="../tags/tag237.xml"/><Relationship Id="rId85" Type="http://schemas.openxmlformats.org/officeDocument/2006/relationships/tags" Target="../tags/tag236.xml"/><Relationship Id="rId84" Type="http://schemas.openxmlformats.org/officeDocument/2006/relationships/tags" Target="../tags/tag235.xml"/><Relationship Id="rId83" Type="http://schemas.openxmlformats.org/officeDocument/2006/relationships/tags" Target="../tags/tag234.xml"/><Relationship Id="rId82" Type="http://schemas.openxmlformats.org/officeDocument/2006/relationships/tags" Target="../tags/tag233.xml"/><Relationship Id="rId81" Type="http://schemas.openxmlformats.org/officeDocument/2006/relationships/tags" Target="../tags/tag232.xml"/><Relationship Id="rId80" Type="http://schemas.openxmlformats.org/officeDocument/2006/relationships/tags" Target="../tags/tag231.xml"/><Relationship Id="rId8" Type="http://schemas.openxmlformats.org/officeDocument/2006/relationships/image" Target="../media/image26.svg"/><Relationship Id="rId79" Type="http://schemas.openxmlformats.org/officeDocument/2006/relationships/tags" Target="../tags/tag230.xml"/><Relationship Id="rId78" Type="http://schemas.openxmlformats.org/officeDocument/2006/relationships/tags" Target="../tags/tag229.xml"/><Relationship Id="rId77" Type="http://schemas.openxmlformats.org/officeDocument/2006/relationships/tags" Target="../tags/tag228.xml"/><Relationship Id="rId76" Type="http://schemas.openxmlformats.org/officeDocument/2006/relationships/tags" Target="../tags/tag227.xml"/><Relationship Id="rId75" Type="http://schemas.openxmlformats.org/officeDocument/2006/relationships/tags" Target="../tags/tag226.xml"/><Relationship Id="rId74" Type="http://schemas.openxmlformats.org/officeDocument/2006/relationships/tags" Target="../tags/tag225.xml"/><Relationship Id="rId73" Type="http://schemas.openxmlformats.org/officeDocument/2006/relationships/tags" Target="../tags/tag224.xml"/><Relationship Id="rId72" Type="http://schemas.openxmlformats.org/officeDocument/2006/relationships/tags" Target="../tags/tag223.xml"/><Relationship Id="rId71" Type="http://schemas.openxmlformats.org/officeDocument/2006/relationships/tags" Target="../tags/tag222.xml"/><Relationship Id="rId70" Type="http://schemas.openxmlformats.org/officeDocument/2006/relationships/tags" Target="../tags/tag221.xml"/><Relationship Id="rId7" Type="http://schemas.openxmlformats.org/officeDocument/2006/relationships/image" Target="../media/image25.png"/><Relationship Id="rId69" Type="http://schemas.openxmlformats.org/officeDocument/2006/relationships/tags" Target="../tags/tag220.xml"/><Relationship Id="rId68" Type="http://schemas.openxmlformats.org/officeDocument/2006/relationships/tags" Target="../tags/tag219.xml"/><Relationship Id="rId67" Type="http://schemas.openxmlformats.org/officeDocument/2006/relationships/tags" Target="../tags/tag218.xml"/><Relationship Id="rId66" Type="http://schemas.openxmlformats.org/officeDocument/2006/relationships/tags" Target="../tags/tag217.xml"/><Relationship Id="rId65" Type="http://schemas.openxmlformats.org/officeDocument/2006/relationships/tags" Target="../tags/tag216.xml"/><Relationship Id="rId64" Type="http://schemas.openxmlformats.org/officeDocument/2006/relationships/tags" Target="../tags/tag215.xml"/><Relationship Id="rId63" Type="http://schemas.openxmlformats.org/officeDocument/2006/relationships/image" Target="../media/image30.svg"/><Relationship Id="rId62" Type="http://schemas.openxmlformats.org/officeDocument/2006/relationships/image" Target="../media/image29.png"/><Relationship Id="rId61" Type="http://schemas.openxmlformats.org/officeDocument/2006/relationships/tags" Target="../tags/tag214.xml"/><Relationship Id="rId60" Type="http://schemas.openxmlformats.org/officeDocument/2006/relationships/tags" Target="../tags/tag213.xml"/><Relationship Id="rId6" Type="http://schemas.openxmlformats.org/officeDocument/2006/relationships/tags" Target="../tags/tag163.xml"/><Relationship Id="rId59" Type="http://schemas.openxmlformats.org/officeDocument/2006/relationships/tags" Target="../tags/tag212.xml"/><Relationship Id="rId58" Type="http://schemas.openxmlformats.org/officeDocument/2006/relationships/tags" Target="../tags/tag211.xml"/><Relationship Id="rId57" Type="http://schemas.openxmlformats.org/officeDocument/2006/relationships/tags" Target="../tags/tag210.xml"/><Relationship Id="rId56" Type="http://schemas.openxmlformats.org/officeDocument/2006/relationships/tags" Target="../tags/tag209.xml"/><Relationship Id="rId55" Type="http://schemas.openxmlformats.org/officeDocument/2006/relationships/tags" Target="../tags/tag208.xml"/><Relationship Id="rId54" Type="http://schemas.openxmlformats.org/officeDocument/2006/relationships/tags" Target="../tags/tag207.xml"/><Relationship Id="rId53" Type="http://schemas.openxmlformats.org/officeDocument/2006/relationships/tags" Target="../tags/tag206.xml"/><Relationship Id="rId52" Type="http://schemas.openxmlformats.org/officeDocument/2006/relationships/tags" Target="../tags/tag205.xml"/><Relationship Id="rId51" Type="http://schemas.openxmlformats.org/officeDocument/2006/relationships/tags" Target="../tags/tag204.xml"/><Relationship Id="rId50" Type="http://schemas.openxmlformats.org/officeDocument/2006/relationships/tags" Target="../tags/tag203.xml"/><Relationship Id="rId5" Type="http://schemas.openxmlformats.org/officeDocument/2006/relationships/tags" Target="../tags/tag162.xml"/><Relationship Id="rId49" Type="http://schemas.openxmlformats.org/officeDocument/2006/relationships/tags" Target="../tags/tag202.xml"/><Relationship Id="rId48" Type="http://schemas.openxmlformats.org/officeDocument/2006/relationships/tags" Target="../tags/tag201.xml"/><Relationship Id="rId47" Type="http://schemas.openxmlformats.org/officeDocument/2006/relationships/tags" Target="../tags/tag200.xml"/><Relationship Id="rId46" Type="http://schemas.openxmlformats.org/officeDocument/2006/relationships/tags" Target="../tags/tag199.xml"/><Relationship Id="rId45" Type="http://schemas.openxmlformats.org/officeDocument/2006/relationships/tags" Target="../tags/tag198.xml"/><Relationship Id="rId44" Type="http://schemas.openxmlformats.org/officeDocument/2006/relationships/tags" Target="../tags/tag197.xml"/><Relationship Id="rId43" Type="http://schemas.openxmlformats.org/officeDocument/2006/relationships/tags" Target="../tags/tag196.xml"/><Relationship Id="rId42" Type="http://schemas.openxmlformats.org/officeDocument/2006/relationships/tags" Target="../tags/tag195.xml"/><Relationship Id="rId41" Type="http://schemas.openxmlformats.org/officeDocument/2006/relationships/tags" Target="../tags/tag194.xml"/><Relationship Id="rId40" Type="http://schemas.openxmlformats.org/officeDocument/2006/relationships/tags" Target="../tags/tag193.xml"/><Relationship Id="rId4" Type="http://schemas.openxmlformats.org/officeDocument/2006/relationships/tags" Target="../tags/tag161.xml"/><Relationship Id="rId39" Type="http://schemas.openxmlformats.org/officeDocument/2006/relationships/image" Target="../media/image28.svg"/><Relationship Id="rId38" Type="http://schemas.openxmlformats.org/officeDocument/2006/relationships/image" Target="../media/image27.png"/><Relationship Id="rId37" Type="http://schemas.openxmlformats.org/officeDocument/2006/relationships/tags" Target="../tags/tag192.xml"/><Relationship Id="rId36" Type="http://schemas.openxmlformats.org/officeDocument/2006/relationships/tags" Target="../tags/tag191.xml"/><Relationship Id="rId35" Type="http://schemas.openxmlformats.org/officeDocument/2006/relationships/tags" Target="../tags/tag190.xml"/><Relationship Id="rId34" Type="http://schemas.openxmlformats.org/officeDocument/2006/relationships/tags" Target="../tags/tag189.xml"/><Relationship Id="rId33" Type="http://schemas.openxmlformats.org/officeDocument/2006/relationships/tags" Target="../tags/tag188.xml"/><Relationship Id="rId32" Type="http://schemas.openxmlformats.org/officeDocument/2006/relationships/tags" Target="../tags/tag187.xml"/><Relationship Id="rId31" Type="http://schemas.openxmlformats.org/officeDocument/2006/relationships/tags" Target="../tags/tag186.xml"/><Relationship Id="rId30" Type="http://schemas.openxmlformats.org/officeDocument/2006/relationships/tags" Target="../tags/tag185.xml"/><Relationship Id="rId3" Type="http://schemas.openxmlformats.org/officeDocument/2006/relationships/tags" Target="../tags/tag160.xml"/><Relationship Id="rId29" Type="http://schemas.openxmlformats.org/officeDocument/2006/relationships/tags" Target="../tags/tag184.xml"/><Relationship Id="rId28" Type="http://schemas.openxmlformats.org/officeDocument/2006/relationships/tags" Target="../tags/tag183.xml"/><Relationship Id="rId27" Type="http://schemas.openxmlformats.org/officeDocument/2006/relationships/tags" Target="../tags/tag182.xml"/><Relationship Id="rId26" Type="http://schemas.openxmlformats.org/officeDocument/2006/relationships/tags" Target="../tags/tag181.xml"/><Relationship Id="rId25" Type="http://schemas.openxmlformats.org/officeDocument/2006/relationships/tags" Target="../tags/tag180.xml"/><Relationship Id="rId24" Type="http://schemas.openxmlformats.org/officeDocument/2006/relationships/tags" Target="../tags/tag179.xml"/><Relationship Id="rId23" Type="http://schemas.openxmlformats.org/officeDocument/2006/relationships/tags" Target="../tags/tag178.xml"/><Relationship Id="rId22" Type="http://schemas.openxmlformats.org/officeDocument/2006/relationships/tags" Target="../tags/tag177.xml"/><Relationship Id="rId21" Type="http://schemas.openxmlformats.org/officeDocument/2006/relationships/tags" Target="../tags/tag176.xml"/><Relationship Id="rId20" Type="http://schemas.openxmlformats.org/officeDocument/2006/relationships/tags" Target="../tags/tag175.xml"/><Relationship Id="rId2" Type="http://schemas.openxmlformats.org/officeDocument/2006/relationships/tags" Target="../tags/tag159.xml"/><Relationship Id="rId19" Type="http://schemas.openxmlformats.org/officeDocument/2006/relationships/tags" Target="../tags/tag174.xml"/><Relationship Id="rId18" Type="http://schemas.openxmlformats.org/officeDocument/2006/relationships/tags" Target="../tags/tag173.xml"/><Relationship Id="rId17" Type="http://schemas.openxmlformats.org/officeDocument/2006/relationships/tags" Target="../tags/tag172.xml"/><Relationship Id="rId16" Type="http://schemas.openxmlformats.org/officeDocument/2006/relationships/tags" Target="../tags/tag171.xml"/><Relationship Id="rId15" Type="http://schemas.openxmlformats.org/officeDocument/2006/relationships/tags" Target="../tags/tag170.xml"/><Relationship Id="rId14" Type="http://schemas.openxmlformats.org/officeDocument/2006/relationships/tags" Target="../tags/tag169.xml"/><Relationship Id="rId13" Type="http://schemas.openxmlformats.org/officeDocument/2006/relationships/tags" Target="../tags/tag168.xml"/><Relationship Id="rId12" Type="http://schemas.openxmlformats.org/officeDocument/2006/relationships/tags" Target="../tags/tag167.xml"/><Relationship Id="rId11" Type="http://schemas.openxmlformats.org/officeDocument/2006/relationships/tags" Target="../tags/tag166.xml"/><Relationship Id="rId10" Type="http://schemas.openxmlformats.org/officeDocument/2006/relationships/tags" Target="../tags/tag165.xml"/><Relationship Id="rId1" Type="http://schemas.openxmlformats.org/officeDocument/2006/relationships/tags" Target="../tags/tag158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31.png"/><Relationship Id="rId89" Type="http://schemas.openxmlformats.org/officeDocument/2006/relationships/slideLayout" Target="../slideLayouts/slideLayout7.xml"/><Relationship Id="rId88" Type="http://schemas.openxmlformats.org/officeDocument/2006/relationships/tags" Target="../tags/tag320.xml"/><Relationship Id="rId87" Type="http://schemas.openxmlformats.org/officeDocument/2006/relationships/tags" Target="../tags/tag319.xml"/><Relationship Id="rId86" Type="http://schemas.openxmlformats.org/officeDocument/2006/relationships/tags" Target="../tags/tag318.xml"/><Relationship Id="rId85" Type="http://schemas.openxmlformats.org/officeDocument/2006/relationships/tags" Target="../tags/tag317.xml"/><Relationship Id="rId84" Type="http://schemas.openxmlformats.org/officeDocument/2006/relationships/tags" Target="../tags/tag316.xml"/><Relationship Id="rId83" Type="http://schemas.openxmlformats.org/officeDocument/2006/relationships/tags" Target="../tags/tag315.xml"/><Relationship Id="rId82" Type="http://schemas.openxmlformats.org/officeDocument/2006/relationships/tags" Target="../tags/tag314.xml"/><Relationship Id="rId81" Type="http://schemas.openxmlformats.org/officeDocument/2006/relationships/tags" Target="../tags/tag313.xml"/><Relationship Id="rId80" Type="http://schemas.openxmlformats.org/officeDocument/2006/relationships/tags" Target="../tags/tag312.xml"/><Relationship Id="rId8" Type="http://schemas.openxmlformats.org/officeDocument/2006/relationships/tags" Target="../tags/tag246.xml"/><Relationship Id="rId79" Type="http://schemas.openxmlformats.org/officeDocument/2006/relationships/tags" Target="../tags/tag311.xml"/><Relationship Id="rId78" Type="http://schemas.openxmlformats.org/officeDocument/2006/relationships/tags" Target="../tags/tag310.xml"/><Relationship Id="rId77" Type="http://schemas.openxmlformats.org/officeDocument/2006/relationships/tags" Target="../tags/tag309.xml"/><Relationship Id="rId76" Type="http://schemas.openxmlformats.org/officeDocument/2006/relationships/tags" Target="../tags/tag308.xml"/><Relationship Id="rId75" Type="http://schemas.openxmlformats.org/officeDocument/2006/relationships/tags" Target="../tags/tag307.xml"/><Relationship Id="rId74" Type="http://schemas.openxmlformats.org/officeDocument/2006/relationships/tags" Target="../tags/tag306.xml"/><Relationship Id="rId73" Type="http://schemas.openxmlformats.org/officeDocument/2006/relationships/tags" Target="../tags/tag305.xml"/><Relationship Id="rId72" Type="http://schemas.openxmlformats.org/officeDocument/2006/relationships/tags" Target="../tags/tag304.xml"/><Relationship Id="rId71" Type="http://schemas.openxmlformats.org/officeDocument/2006/relationships/tags" Target="../tags/tag303.xml"/><Relationship Id="rId70" Type="http://schemas.openxmlformats.org/officeDocument/2006/relationships/tags" Target="../tags/tag302.xml"/><Relationship Id="rId7" Type="http://schemas.openxmlformats.org/officeDocument/2006/relationships/tags" Target="../tags/tag245.xml"/><Relationship Id="rId69" Type="http://schemas.openxmlformats.org/officeDocument/2006/relationships/image" Target="../media/image36.svg"/><Relationship Id="rId68" Type="http://schemas.openxmlformats.org/officeDocument/2006/relationships/image" Target="../media/image35.png"/><Relationship Id="rId67" Type="http://schemas.openxmlformats.org/officeDocument/2006/relationships/tags" Target="../tags/tag301.xml"/><Relationship Id="rId66" Type="http://schemas.openxmlformats.org/officeDocument/2006/relationships/tags" Target="../tags/tag300.xml"/><Relationship Id="rId65" Type="http://schemas.openxmlformats.org/officeDocument/2006/relationships/tags" Target="../tags/tag299.xml"/><Relationship Id="rId64" Type="http://schemas.openxmlformats.org/officeDocument/2006/relationships/tags" Target="../tags/tag298.xml"/><Relationship Id="rId63" Type="http://schemas.openxmlformats.org/officeDocument/2006/relationships/tags" Target="../tags/tag297.xml"/><Relationship Id="rId62" Type="http://schemas.openxmlformats.org/officeDocument/2006/relationships/tags" Target="../tags/tag296.xml"/><Relationship Id="rId61" Type="http://schemas.openxmlformats.org/officeDocument/2006/relationships/tags" Target="../tags/tag295.xml"/><Relationship Id="rId60" Type="http://schemas.openxmlformats.org/officeDocument/2006/relationships/tags" Target="../tags/tag294.xml"/><Relationship Id="rId6" Type="http://schemas.openxmlformats.org/officeDocument/2006/relationships/tags" Target="../tags/tag244.xml"/><Relationship Id="rId59" Type="http://schemas.openxmlformats.org/officeDocument/2006/relationships/tags" Target="../tags/tag293.xml"/><Relationship Id="rId58" Type="http://schemas.openxmlformats.org/officeDocument/2006/relationships/tags" Target="../tags/tag292.xml"/><Relationship Id="rId57" Type="http://schemas.openxmlformats.org/officeDocument/2006/relationships/tags" Target="../tags/tag291.xml"/><Relationship Id="rId56" Type="http://schemas.openxmlformats.org/officeDocument/2006/relationships/tags" Target="../tags/tag290.xml"/><Relationship Id="rId55" Type="http://schemas.openxmlformats.org/officeDocument/2006/relationships/tags" Target="../tags/tag289.xml"/><Relationship Id="rId54" Type="http://schemas.openxmlformats.org/officeDocument/2006/relationships/tags" Target="../tags/tag288.xml"/><Relationship Id="rId53" Type="http://schemas.openxmlformats.org/officeDocument/2006/relationships/tags" Target="../tags/tag287.xml"/><Relationship Id="rId52" Type="http://schemas.openxmlformats.org/officeDocument/2006/relationships/tags" Target="../tags/tag286.xml"/><Relationship Id="rId51" Type="http://schemas.openxmlformats.org/officeDocument/2006/relationships/tags" Target="../tags/tag285.xml"/><Relationship Id="rId50" Type="http://schemas.openxmlformats.org/officeDocument/2006/relationships/tags" Target="../tags/tag284.xml"/><Relationship Id="rId5" Type="http://schemas.openxmlformats.org/officeDocument/2006/relationships/tags" Target="../tags/tag243.xml"/><Relationship Id="rId49" Type="http://schemas.openxmlformats.org/officeDocument/2006/relationships/tags" Target="../tags/tag283.xml"/><Relationship Id="rId48" Type="http://schemas.openxmlformats.org/officeDocument/2006/relationships/tags" Target="../tags/tag282.xml"/><Relationship Id="rId47" Type="http://schemas.openxmlformats.org/officeDocument/2006/relationships/tags" Target="../tags/tag281.xml"/><Relationship Id="rId46" Type="http://schemas.openxmlformats.org/officeDocument/2006/relationships/tags" Target="../tags/tag280.xml"/><Relationship Id="rId45" Type="http://schemas.openxmlformats.org/officeDocument/2006/relationships/tags" Target="../tags/tag279.xml"/><Relationship Id="rId44" Type="http://schemas.openxmlformats.org/officeDocument/2006/relationships/tags" Target="../tags/tag278.xml"/><Relationship Id="rId43" Type="http://schemas.openxmlformats.org/officeDocument/2006/relationships/tags" Target="../tags/tag277.xml"/><Relationship Id="rId42" Type="http://schemas.openxmlformats.org/officeDocument/2006/relationships/tags" Target="../tags/tag276.xml"/><Relationship Id="rId41" Type="http://schemas.openxmlformats.org/officeDocument/2006/relationships/tags" Target="../tags/tag275.xml"/><Relationship Id="rId40" Type="http://schemas.openxmlformats.org/officeDocument/2006/relationships/tags" Target="../tags/tag274.xml"/><Relationship Id="rId4" Type="http://schemas.openxmlformats.org/officeDocument/2006/relationships/tags" Target="../tags/tag242.xml"/><Relationship Id="rId39" Type="http://schemas.openxmlformats.org/officeDocument/2006/relationships/tags" Target="../tags/tag273.xml"/><Relationship Id="rId38" Type="http://schemas.openxmlformats.org/officeDocument/2006/relationships/tags" Target="../tags/tag272.xml"/><Relationship Id="rId37" Type="http://schemas.openxmlformats.org/officeDocument/2006/relationships/tags" Target="../tags/tag271.xml"/><Relationship Id="rId36" Type="http://schemas.openxmlformats.org/officeDocument/2006/relationships/image" Target="../media/image34.svg"/><Relationship Id="rId35" Type="http://schemas.openxmlformats.org/officeDocument/2006/relationships/image" Target="../media/image33.png"/><Relationship Id="rId34" Type="http://schemas.openxmlformats.org/officeDocument/2006/relationships/tags" Target="../tags/tag270.xml"/><Relationship Id="rId33" Type="http://schemas.openxmlformats.org/officeDocument/2006/relationships/tags" Target="../tags/tag269.xml"/><Relationship Id="rId32" Type="http://schemas.openxmlformats.org/officeDocument/2006/relationships/tags" Target="../tags/tag268.xml"/><Relationship Id="rId31" Type="http://schemas.openxmlformats.org/officeDocument/2006/relationships/tags" Target="../tags/tag267.xml"/><Relationship Id="rId30" Type="http://schemas.openxmlformats.org/officeDocument/2006/relationships/tags" Target="../tags/tag266.xml"/><Relationship Id="rId3" Type="http://schemas.openxmlformats.org/officeDocument/2006/relationships/tags" Target="../tags/tag241.xml"/><Relationship Id="rId29" Type="http://schemas.openxmlformats.org/officeDocument/2006/relationships/tags" Target="../tags/tag265.xml"/><Relationship Id="rId28" Type="http://schemas.openxmlformats.org/officeDocument/2006/relationships/tags" Target="../tags/tag264.xml"/><Relationship Id="rId27" Type="http://schemas.openxmlformats.org/officeDocument/2006/relationships/tags" Target="../tags/tag263.xml"/><Relationship Id="rId26" Type="http://schemas.openxmlformats.org/officeDocument/2006/relationships/tags" Target="../tags/tag262.xml"/><Relationship Id="rId25" Type="http://schemas.openxmlformats.org/officeDocument/2006/relationships/tags" Target="../tags/tag261.xml"/><Relationship Id="rId24" Type="http://schemas.openxmlformats.org/officeDocument/2006/relationships/tags" Target="../tags/tag260.xml"/><Relationship Id="rId23" Type="http://schemas.openxmlformats.org/officeDocument/2006/relationships/tags" Target="../tags/tag259.xml"/><Relationship Id="rId22" Type="http://schemas.openxmlformats.org/officeDocument/2006/relationships/tags" Target="../tags/tag258.xml"/><Relationship Id="rId21" Type="http://schemas.openxmlformats.org/officeDocument/2006/relationships/tags" Target="../tags/tag257.xml"/><Relationship Id="rId20" Type="http://schemas.openxmlformats.org/officeDocument/2006/relationships/tags" Target="../tags/tag256.xml"/><Relationship Id="rId2" Type="http://schemas.openxmlformats.org/officeDocument/2006/relationships/tags" Target="../tags/tag240.xml"/><Relationship Id="rId19" Type="http://schemas.openxmlformats.org/officeDocument/2006/relationships/tags" Target="../tags/tag255.xml"/><Relationship Id="rId18" Type="http://schemas.openxmlformats.org/officeDocument/2006/relationships/tags" Target="../tags/tag254.xml"/><Relationship Id="rId17" Type="http://schemas.openxmlformats.org/officeDocument/2006/relationships/tags" Target="../tags/tag253.xml"/><Relationship Id="rId16" Type="http://schemas.openxmlformats.org/officeDocument/2006/relationships/tags" Target="../tags/tag252.xml"/><Relationship Id="rId15" Type="http://schemas.openxmlformats.org/officeDocument/2006/relationships/tags" Target="../tags/tag251.xml"/><Relationship Id="rId14" Type="http://schemas.openxmlformats.org/officeDocument/2006/relationships/tags" Target="../tags/tag250.xml"/><Relationship Id="rId13" Type="http://schemas.openxmlformats.org/officeDocument/2006/relationships/tags" Target="../tags/tag249.xml"/><Relationship Id="rId12" Type="http://schemas.openxmlformats.org/officeDocument/2006/relationships/tags" Target="../tags/tag248.xml"/><Relationship Id="rId11" Type="http://schemas.openxmlformats.org/officeDocument/2006/relationships/tags" Target="../tags/tag247.xml"/><Relationship Id="rId10" Type="http://schemas.openxmlformats.org/officeDocument/2006/relationships/image" Target="../media/image32.svg"/><Relationship Id="rId1" Type="http://schemas.openxmlformats.org/officeDocument/2006/relationships/tags" Target="../tags/tag239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327.xml"/><Relationship Id="rId86" Type="http://schemas.openxmlformats.org/officeDocument/2006/relationships/slideLayout" Target="../slideLayouts/slideLayout7.xml"/><Relationship Id="rId85" Type="http://schemas.openxmlformats.org/officeDocument/2006/relationships/tags" Target="../tags/tag399.xml"/><Relationship Id="rId84" Type="http://schemas.openxmlformats.org/officeDocument/2006/relationships/tags" Target="../tags/tag398.xml"/><Relationship Id="rId83" Type="http://schemas.openxmlformats.org/officeDocument/2006/relationships/tags" Target="../tags/tag397.xml"/><Relationship Id="rId82" Type="http://schemas.openxmlformats.org/officeDocument/2006/relationships/tags" Target="../tags/tag396.xml"/><Relationship Id="rId81" Type="http://schemas.openxmlformats.org/officeDocument/2006/relationships/tags" Target="../tags/tag395.xml"/><Relationship Id="rId80" Type="http://schemas.openxmlformats.org/officeDocument/2006/relationships/tags" Target="../tags/tag394.xml"/><Relationship Id="rId8" Type="http://schemas.openxmlformats.org/officeDocument/2006/relationships/image" Target="../media/image38.svg"/><Relationship Id="rId79" Type="http://schemas.openxmlformats.org/officeDocument/2006/relationships/tags" Target="../tags/tag393.xml"/><Relationship Id="rId78" Type="http://schemas.openxmlformats.org/officeDocument/2006/relationships/tags" Target="../tags/tag392.xml"/><Relationship Id="rId77" Type="http://schemas.openxmlformats.org/officeDocument/2006/relationships/tags" Target="../tags/tag391.xml"/><Relationship Id="rId76" Type="http://schemas.openxmlformats.org/officeDocument/2006/relationships/tags" Target="../tags/tag390.xml"/><Relationship Id="rId75" Type="http://schemas.openxmlformats.org/officeDocument/2006/relationships/tags" Target="../tags/tag389.xml"/><Relationship Id="rId74" Type="http://schemas.openxmlformats.org/officeDocument/2006/relationships/tags" Target="../tags/tag388.xml"/><Relationship Id="rId73" Type="http://schemas.openxmlformats.org/officeDocument/2006/relationships/tags" Target="../tags/tag387.xml"/><Relationship Id="rId72" Type="http://schemas.openxmlformats.org/officeDocument/2006/relationships/tags" Target="../tags/tag386.xml"/><Relationship Id="rId71" Type="http://schemas.openxmlformats.org/officeDocument/2006/relationships/tags" Target="../tags/tag385.xml"/><Relationship Id="rId70" Type="http://schemas.openxmlformats.org/officeDocument/2006/relationships/tags" Target="../tags/tag384.xml"/><Relationship Id="rId7" Type="http://schemas.openxmlformats.org/officeDocument/2006/relationships/image" Target="../media/image37.png"/><Relationship Id="rId69" Type="http://schemas.openxmlformats.org/officeDocument/2006/relationships/tags" Target="../tags/tag383.xml"/><Relationship Id="rId68" Type="http://schemas.openxmlformats.org/officeDocument/2006/relationships/tags" Target="../tags/tag382.xml"/><Relationship Id="rId67" Type="http://schemas.openxmlformats.org/officeDocument/2006/relationships/tags" Target="../tags/tag381.xml"/><Relationship Id="rId66" Type="http://schemas.openxmlformats.org/officeDocument/2006/relationships/tags" Target="../tags/tag380.xml"/><Relationship Id="rId65" Type="http://schemas.openxmlformats.org/officeDocument/2006/relationships/tags" Target="../tags/tag379.xml"/><Relationship Id="rId64" Type="http://schemas.openxmlformats.org/officeDocument/2006/relationships/image" Target="../media/image42.svg"/><Relationship Id="rId63" Type="http://schemas.openxmlformats.org/officeDocument/2006/relationships/image" Target="../media/image41.png"/><Relationship Id="rId62" Type="http://schemas.openxmlformats.org/officeDocument/2006/relationships/tags" Target="../tags/tag378.xml"/><Relationship Id="rId61" Type="http://schemas.openxmlformats.org/officeDocument/2006/relationships/tags" Target="../tags/tag377.xml"/><Relationship Id="rId60" Type="http://schemas.openxmlformats.org/officeDocument/2006/relationships/tags" Target="../tags/tag376.xml"/><Relationship Id="rId6" Type="http://schemas.openxmlformats.org/officeDocument/2006/relationships/tags" Target="../tags/tag326.xml"/><Relationship Id="rId59" Type="http://schemas.openxmlformats.org/officeDocument/2006/relationships/tags" Target="../tags/tag375.xml"/><Relationship Id="rId58" Type="http://schemas.openxmlformats.org/officeDocument/2006/relationships/tags" Target="../tags/tag374.xml"/><Relationship Id="rId57" Type="http://schemas.openxmlformats.org/officeDocument/2006/relationships/tags" Target="../tags/tag373.xml"/><Relationship Id="rId56" Type="http://schemas.openxmlformats.org/officeDocument/2006/relationships/tags" Target="../tags/tag372.xml"/><Relationship Id="rId55" Type="http://schemas.openxmlformats.org/officeDocument/2006/relationships/tags" Target="../tags/tag371.xml"/><Relationship Id="rId54" Type="http://schemas.openxmlformats.org/officeDocument/2006/relationships/tags" Target="../tags/tag370.xml"/><Relationship Id="rId53" Type="http://schemas.openxmlformats.org/officeDocument/2006/relationships/tags" Target="../tags/tag369.xml"/><Relationship Id="rId52" Type="http://schemas.openxmlformats.org/officeDocument/2006/relationships/tags" Target="../tags/tag368.xml"/><Relationship Id="rId51" Type="http://schemas.openxmlformats.org/officeDocument/2006/relationships/tags" Target="../tags/tag367.xml"/><Relationship Id="rId50" Type="http://schemas.openxmlformats.org/officeDocument/2006/relationships/tags" Target="../tags/tag366.xml"/><Relationship Id="rId5" Type="http://schemas.openxmlformats.org/officeDocument/2006/relationships/tags" Target="../tags/tag325.xml"/><Relationship Id="rId49" Type="http://schemas.openxmlformats.org/officeDocument/2006/relationships/tags" Target="../tags/tag365.xml"/><Relationship Id="rId48" Type="http://schemas.openxmlformats.org/officeDocument/2006/relationships/tags" Target="../tags/tag364.xml"/><Relationship Id="rId47" Type="http://schemas.openxmlformats.org/officeDocument/2006/relationships/tags" Target="../tags/tag363.xml"/><Relationship Id="rId46" Type="http://schemas.openxmlformats.org/officeDocument/2006/relationships/tags" Target="../tags/tag362.xml"/><Relationship Id="rId45" Type="http://schemas.openxmlformats.org/officeDocument/2006/relationships/tags" Target="../tags/tag361.xml"/><Relationship Id="rId44" Type="http://schemas.openxmlformats.org/officeDocument/2006/relationships/tags" Target="../tags/tag360.xml"/><Relationship Id="rId43" Type="http://schemas.openxmlformats.org/officeDocument/2006/relationships/tags" Target="../tags/tag359.xml"/><Relationship Id="rId42" Type="http://schemas.openxmlformats.org/officeDocument/2006/relationships/tags" Target="../tags/tag358.xml"/><Relationship Id="rId41" Type="http://schemas.openxmlformats.org/officeDocument/2006/relationships/tags" Target="../tags/tag357.xml"/><Relationship Id="rId40" Type="http://schemas.openxmlformats.org/officeDocument/2006/relationships/tags" Target="../tags/tag356.xml"/><Relationship Id="rId4" Type="http://schemas.openxmlformats.org/officeDocument/2006/relationships/tags" Target="../tags/tag324.xml"/><Relationship Id="rId39" Type="http://schemas.openxmlformats.org/officeDocument/2006/relationships/tags" Target="../tags/tag355.xml"/><Relationship Id="rId38" Type="http://schemas.openxmlformats.org/officeDocument/2006/relationships/tags" Target="../tags/tag354.xml"/><Relationship Id="rId37" Type="http://schemas.openxmlformats.org/officeDocument/2006/relationships/tags" Target="../tags/tag353.xml"/><Relationship Id="rId36" Type="http://schemas.openxmlformats.org/officeDocument/2006/relationships/image" Target="../media/image40.svg"/><Relationship Id="rId35" Type="http://schemas.openxmlformats.org/officeDocument/2006/relationships/image" Target="../media/image39.png"/><Relationship Id="rId34" Type="http://schemas.openxmlformats.org/officeDocument/2006/relationships/tags" Target="../tags/tag352.xml"/><Relationship Id="rId33" Type="http://schemas.openxmlformats.org/officeDocument/2006/relationships/tags" Target="../tags/tag351.xml"/><Relationship Id="rId32" Type="http://schemas.openxmlformats.org/officeDocument/2006/relationships/tags" Target="../tags/tag350.xml"/><Relationship Id="rId31" Type="http://schemas.openxmlformats.org/officeDocument/2006/relationships/tags" Target="../tags/tag349.xml"/><Relationship Id="rId30" Type="http://schemas.openxmlformats.org/officeDocument/2006/relationships/tags" Target="../tags/tag348.xml"/><Relationship Id="rId3" Type="http://schemas.openxmlformats.org/officeDocument/2006/relationships/tags" Target="../tags/tag323.xml"/><Relationship Id="rId29" Type="http://schemas.openxmlformats.org/officeDocument/2006/relationships/tags" Target="../tags/tag347.xml"/><Relationship Id="rId28" Type="http://schemas.openxmlformats.org/officeDocument/2006/relationships/tags" Target="../tags/tag346.xml"/><Relationship Id="rId27" Type="http://schemas.openxmlformats.org/officeDocument/2006/relationships/tags" Target="../tags/tag345.xml"/><Relationship Id="rId26" Type="http://schemas.openxmlformats.org/officeDocument/2006/relationships/tags" Target="../tags/tag344.xml"/><Relationship Id="rId25" Type="http://schemas.openxmlformats.org/officeDocument/2006/relationships/tags" Target="../tags/tag343.xml"/><Relationship Id="rId24" Type="http://schemas.openxmlformats.org/officeDocument/2006/relationships/tags" Target="../tags/tag342.xml"/><Relationship Id="rId23" Type="http://schemas.openxmlformats.org/officeDocument/2006/relationships/tags" Target="../tags/tag341.xml"/><Relationship Id="rId22" Type="http://schemas.openxmlformats.org/officeDocument/2006/relationships/tags" Target="../tags/tag340.xml"/><Relationship Id="rId21" Type="http://schemas.openxmlformats.org/officeDocument/2006/relationships/tags" Target="../tags/tag339.xml"/><Relationship Id="rId20" Type="http://schemas.openxmlformats.org/officeDocument/2006/relationships/tags" Target="../tags/tag338.xml"/><Relationship Id="rId2" Type="http://schemas.openxmlformats.org/officeDocument/2006/relationships/tags" Target="../tags/tag322.xml"/><Relationship Id="rId19" Type="http://schemas.openxmlformats.org/officeDocument/2006/relationships/tags" Target="../tags/tag337.xml"/><Relationship Id="rId18" Type="http://schemas.openxmlformats.org/officeDocument/2006/relationships/tags" Target="../tags/tag336.xml"/><Relationship Id="rId17" Type="http://schemas.openxmlformats.org/officeDocument/2006/relationships/tags" Target="../tags/tag335.xml"/><Relationship Id="rId16" Type="http://schemas.openxmlformats.org/officeDocument/2006/relationships/tags" Target="../tags/tag334.xml"/><Relationship Id="rId15" Type="http://schemas.openxmlformats.org/officeDocument/2006/relationships/tags" Target="../tags/tag333.xml"/><Relationship Id="rId14" Type="http://schemas.openxmlformats.org/officeDocument/2006/relationships/tags" Target="../tags/tag332.xml"/><Relationship Id="rId13" Type="http://schemas.openxmlformats.org/officeDocument/2006/relationships/tags" Target="../tags/tag331.xml"/><Relationship Id="rId12" Type="http://schemas.openxmlformats.org/officeDocument/2006/relationships/tags" Target="../tags/tag330.xml"/><Relationship Id="rId11" Type="http://schemas.openxmlformats.org/officeDocument/2006/relationships/tags" Target="../tags/tag329.xml"/><Relationship Id="rId10" Type="http://schemas.openxmlformats.org/officeDocument/2006/relationships/tags" Target="../tags/tag328.xml"/><Relationship Id="rId1" Type="http://schemas.openxmlformats.org/officeDocument/2006/relationships/tags" Target="../tags/tag321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svg"/><Relationship Id="rId8" Type="http://schemas.openxmlformats.org/officeDocument/2006/relationships/image" Target="../media/image24.png"/><Relationship Id="rId7" Type="http://schemas.openxmlformats.org/officeDocument/2006/relationships/tags" Target="../tags/tag406.xml"/><Relationship Id="rId6" Type="http://schemas.openxmlformats.org/officeDocument/2006/relationships/tags" Target="../tags/tag405.xml"/><Relationship Id="rId5" Type="http://schemas.openxmlformats.org/officeDocument/2006/relationships/tags" Target="../tags/tag404.xml"/><Relationship Id="rId4" Type="http://schemas.openxmlformats.org/officeDocument/2006/relationships/tags" Target="../tags/tag403.xml"/><Relationship Id="rId3" Type="http://schemas.openxmlformats.org/officeDocument/2006/relationships/tags" Target="../tags/tag402.xml"/><Relationship Id="rId2" Type="http://schemas.openxmlformats.org/officeDocument/2006/relationships/tags" Target="../tags/tag401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400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413.xml"/><Relationship Id="rId8" Type="http://schemas.openxmlformats.org/officeDocument/2006/relationships/tags" Target="../tags/tag412.xml"/><Relationship Id="rId7" Type="http://schemas.openxmlformats.org/officeDocument/2006/relationships/tags" Target="../tags/tag411.xml"/><Relationship Id="rId6" Type="http://schemas.openxmlformats.org/officeDocument/2006/relationships/image" Target="../media/image44.svg"/><Relationship Id="rId51" Type="http://schemas.openxmlformats.org/officeDocument/2006/relationships/slideLayout" Target="../slideLayouts/slideLayout7.xml"/><Relationship Id="rId50" Type="http://schemas.openxmlformats.org/officeDocument/2006/relationships/tags" Target="../tags/tag450.xml"/><Relationship Id="rId5" Type="http://schemas.openxmlformats.org/officeDocument/2006/relationships/image" Target="../media/image43.png"/><Relationship Id="rId49" Type="http://schemas.openxmlformats.org/officeDocument/2006/relationships/tags" Target="../tags/tag449.xml"/><Relationship Id="rId48" Type="http://schemas.openxmlformats.org/officeDocument/2006/relationships/tags" Target="../tags/tag448.xml"/><Relationship Id="rId47" Type="http://schemas.openxmlformats.org/officeDocument/2006/relationships/tags" Target="../tags/tag447.xml"/><Relationship Id="rId46" Type="http://schemas.openxmlformats.org/officeDocument/2006/relationships/tags" Target="../tags/tag446.xml"/><Relationship Id="rId45" Type="http://schemas.openxmlformats.org/officeDocument/2006/relationships/tags" Target="../tags/tag445.xml"/><Relationship Id="rId44" Type="http://schemas.openxmlformats.org/officeDocument/2006/relationships/tags" Target="../tags/tag444.xml"/><Relationship Id="rId43" Type="http://schemas.openxmlformats.org/officeDocument/2006/relationships/tags" Target="../tags/tag443.xml"/><Relationship Id="rId42" Type="http://schemas.openxmlformats.org/officeDocument/2006/relationships/tags" Target="../tags/tag442.xml"/><Relationship Id="rId41" Type="http://schemas.openxmlformats.org/officeDocument/2006/relationships/tags" Target="../tags/tag441.xml"/><Relationship Id="rId40" Type="http://schemas.openxmlformats.org/officeDocument/2006/relationships/image" Target="../media/image48.svg"/><Relationship Id="rId4" Type="http://schemas.openxmlformats.org/officeDocument/2006/relationships/tags" Target="../tags/tag410.xml"/><Relationship Id="rId39" Type="http://schemas.openxmlformats.org/officeDocument/2006/relationships/image" Target="../media/image47.png"/><Relationship Id="rId38" Type="http://schemas.openxmlformats.org/officeDocument/2006/relationships/tags" Target="../tags/tag440.xml"/><Relationship Id="rId37" Type="http://schemas.openxmlformats.org/officeDocument/2006/relationships/tags" Target="../tags/tag439.xml"/><Relationship Id="rId36" Type="http://schemas.openxmlformats.org/officeDocument/2006/relationships/tags" Target="../tags/tag438.xml"/><Relationship Id="rId35" Type="http://schemas.openxmlformats.org/officeDocument/2006/relationships/tags" Target="../tags/tag437.xml"/><Relationship Id="rId34" Type="http://schemas.openxmlformats.org/officeDocument/2006/relationships/tags" Target="../tags/tag436.xml"/><Relationship Id="rId33" Type="http://schemas.openxmlformats.org/officeDocument/2006/relationships/tags" Target="../tags/tag435.xml"/><Relationship Id="rId32" Type="http://schemas.openxmlformats.org/officeDocument/2006/relationships/tags" Target="../tags/tag434.xml"/><Relationship Id="rId31" Type="http://schemas.openxmlformats.org/officeDocument/2006/relationships/tags" Target="../tags/tag433.xml"/><Relationship Id="rId30" Type="http://schemas.openxmlformats.org/officeDocument/2006/relationships/tags" Target="../tags/tag432.xml"/><Relationship Id="rId3" Type="http://schemas.openxmlformats.org/officeDocument/2006/relationships/tags" Target="../tags/tag409.xml"/><Relationship Id="rId29" Type="http://schemas.openxmlformats.org/officeDocument/2006/relationships/tags" Target="../tags/tag431.xml"/><Relationship Id="rId28" Type="http://schemas.openxmlformats.org/officeDocument/2006/relationships/tags" Target="../tags/tag430.xml"/><Relationship Id="rId27" Type="http://schemas.openxmlformats.org/officeDocument/2006/relationships/tags" Target="../tags/tag429.xml"/><Relationship Id="rId26" Type="http://schemas.openxmlformats.org/officeDocument/2006/relationships/tags" Target="../tags/tag428.xml"/><Relationship Id="rId25" Type="http://schemas.openxmlformats.org/officeDocument/2006/relationships/image" Target="../media/image46.svg"/><Relationship Id="rId24" Type="http://schemas.openxmlformats.org/officeDocument/2006/relationships/image" Target="../media/image45.png"/><Relationship Id="rId23" Type="http://schemas.openxmlformats.org/officeDocument/2006/relationships/tags" Target="../tags/tag427.xml"/><Relationship Id="rId22" Type="http://schemas.openxmlformats.org/officeDocument/2006/relationships/tags" Target="../tags/tag426.xml"/><Relationship Id="rId21" Type="http://schemas.openxmlformats.org/officeDocument/2006/relationships/tags" Target="../tags/tag425.xml"/><Relationship Id="rId20" Type="http://schemas.openxmlformats.org/officeDocument/2006/relationships/tags" Target="../tags/tag424.xml"/><Relationship Id="rId2" Type="http://schemas.openxmlformats.org/officeDocument/2006/relationships/tags" Target="../tags/tag408.xml"/><Relationship Id="rId19" Type="http://schemas.openxmlformats.org/officeDocument/2006/relationships/tags" Target="../tags/tag423.xml"/><Relationship Id="rId18" Type="http://schemas.openxmlformats.org/officeDocument/2006/relationships/tags" Target="../tags/tag422.xml"/><Relationship Id="rId17" Type="http://schemas.openxmlformats.org/officeDocument/2006/relationships/tags" Target="../tags/tag421.xml"/><Relationship Id="rId16" Type="http://schemas.openxmlformats.org/officeDocument/2006/relationships/tags" Target="../tags/tag420.xml"/><Relationship Id="rId15" Type="http://schemas.openxmlformats.org/officeDocument/2006/relationships/tags" Target="../tags/tag419.xml"/><Relationship Id="rId14" Type="http://schemas.openxmlformats.org/officeDocument/2006/relationships/tags" Target="../tags/tag418.xml"/><Relationship Id="rId13" Type="http://schemas.openxmlformats.org/officeDocument/2006/relationships/tags" Target="../tags/tag417.xml"/><Relationship Id="rId12" Type="http://schemas.openxmlformats.org/officeDocument/2006/relationships/tags" Target="../tags/tag416.xml"/><Relationship Id="rId11" Type="http://schemas.openxmlformats.org/officeDocument/2006/relationships/tags" Target="../tags/tag415.xml"/><Relationship Id="rId10" Type="http://schemas.openxmlformats.org/officeDocument/2006/relationships/tags" Target="../tags/tag414.xml"/><Relationship Id="rId1" Type="http://schemas.openxmlformats.org/officeDocument/2006/relationships/tags" Target="../tags/tag407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459.xml"/><Relationship Id="rId8" Type="http://schemas.openxmlformats.org/officeDocument/2006/relationships/tags" Target="../tags/tag458.xml"/><Relationship Id="rId7" Type="http://schemas.openxmlformats.org/officeDocument/2006/relationships/tags" Target="../tags/tag457.xml"/><Relationship Id="rId6" Type="http://schemas.openxmlformats.org/officeDocument/2006/relationships/tags" Target="../tags/tag456.xml"/><Relationship Id="rId5" Type="http://schemas.openxmlformats.org/officeDocument/2006/relationships/tags" Target="../tags/tag455.xml"/><Relationship Id="rId46" Type="http://schemas.openxmlformats.org/officeDocument/2006/relationships/slideLayout" Target="../slideLayouts/slideLayout7.xml"/><Relationship Id="rId45" Type="http://schemas.openxmlformats.org/officeDocument/2006/relationships/tags" Target="../tags/tag485.xml"/><Relationship Id="rId44" Type="http://schemas.openxmlformats.org/officeDocument/2006/relationships/tags" Target="../tags/tag484.xml"/><Relationship Id="rId43" Type="http://schemas.openxmlformats.org/officeDocument/2006/relationships/image" Target="../media/image58.svg"/><Relationship Id="rId42" Type="http://schemas.openxmlformats.org/officeDocument/2006/relationships/image" Target="../media/image57.png"/><Relationship Id="rId41" Type="http://schemas.openxmlformats.org/officeDocument/2006/relationships/tags" Target="../tags/tag483.xml"/><Relationship Id="rId40" Type="http://schemas.openxmlformats.org/officeDocument/2006/relationships/tags" Target="../tags/tag482.xml"/><Relationship Id="rId4" Type="http://schemas.openxmlformats.org/officeDocument/2006/relationships/tags" Target="../tags/tag454.xml"/><Relationship Id="rId39" Type="http://schemas.openxmlformats.org/officeDocument/2006/relationships/tags" Target="../tags/tag481.xml"/><Relationship Id="rId38" Type="http://schemas.openxmlformats.org/officeDocument/2006/relationships/tags" Target="../tags/tag480.xml"/><Relationship Id="rId37" Type="http://schemas.openxmlformats.org/officeDocument/2006/relationships/tags" Target="../tags/tag479.xml"/><Relationship Id="rId36" Type="http://schemas.openxmlformats.org/officeDocument/2006/relationships/image" Target="../media/image56.svg"/><Relationship Id="rId35" Type="http://schemas.openxmlformats.org/officeDocument/2006/relationships/image" Target="../media/image55.png"/><Relationship Id="rId34" Type="http://schemas.openxmlformats.org/officeDocument/2006/relationships/tags" Target="../tags/tag478.xml"/><Relationship Id="rId33" Type="http://schemas.openxmlformats.org/officeDocument/2006/relationships/tags" Target="../tags/tag477.xml"/><Relationship Id="rId32" Type="http://schemas.openxmlformats.org/officeDocument/2006/relationships/tags" Target="../tags/tag476.xml"/><Relationship Id="rId31" Type="http://schemas.openxmlformats.org/officeDocument/2006/relationships/tags" Target="../tags/tag475.xml"/><Relationship Id="rId30" Type="http://schemas.openxmlformats.org/officeDocument/2006/relationships/tags" Target="../tags/tag474.xml"/><Relationship Id="rId3" Type="http://schemas.openxmlformats.org/officeDocument/2006/relationships/tags" Target="../tags/tag453.xml"/><Relationship Id="rId29" Type="http://schemas.openxmlformats.org/officeDocument/2006/relationships/tags" Target="../tags/tag473.xml"/><Relationship Id="rId28" Type="http://schemas.openxmlformats.org/officeDocument/2006/relationships/image" Target="../media/image54.svg"/><Relationship Id="rId27" Type="http://schemas.openxmlformats.org/officeDocument/2006/relationships/image" Target="../media/image53.png"/><Relationship Id="rId26" Type="http://schemas.openxmlformats.org/officeDocument/2006/relationships/tags" Target="../tags/tag472.xml"/><Relationship Id="rId25" Type="http://schemas.openxmlformats.org/officeDocument/2006/relationships/tags" Target="../tags/tag471.xml"/><Relationship Id="rId24" Type="http://schemas.openxmlformats.org/officeDocument/2006/relationships/tags" Target="../tags/tag470.xml"/><Relationship Id="rId23" Type="http://schemas.openxmlformats.org/officeDocument/2006/relationships/tags" Target="../tags/tag469.xml"/><Relationship Id="rId22" Type="http://schemas.openxmlformats.org/officeDocument/2006/relationships/tags" Target="../tags/tag468.xml"/><Relationship Id="rId21" Type="http://schemas.openxmlformats.org/officeDocument/2006/relationships/tags" Target="../tags/tag467.xml"/><Relationship Id="rId20" Type="http://schemas.openxmlformats.org/officeDocument/2006/relationships/image" Target="../media/image52.svg"/><Relationship Id="rId2" Type="http://schemas.openxmlformats.org/officeDocument/2006/relationships/tags" Target="../tags/tag452.xml"/><Relationship Id="rId19" Type="http://schemas.openxmlformats.org/officeDocument/2006/relationships/image" Target="../media/image51.png"/><Relationship Id="rId18" Type="http://schemas.openxmlformats.org/officeDocument/2006/relationships/tags" Target="../tags/tag466.xml"/><Relationship Id="rId17" Type="http://schemas.openxmlformats.org/officeDocument/2006/relationships/tags" Target="../tags/tag465.xml"/><Relationship Id="rId16" Type="http://schemas.openxmlformats.org/officeDocument/2006/relationships/tags" Target="../tags/tag464.xml"/><Relationship Id="rId15" Type="http://schemas.openxmlformats.org/officeDocument/2006/relationships/tags" Target="../tags/tag463.xml"/><Relationship Id="rId14" Type="http://schemas.openxmlformats.org/officeDocument/2006/relationships/tags" Target="../tags/tag462.xml"/><Relationship Id="rId13" Type="http://schemas.openxmlformats.org/officeDocument/2006/relationships/tags" Target="../tags/tag461.xml"/><Relationship Id="rId12" Type="http://schemas.openxmlformats.org/officeDocument/2006/relationships/image" Target="../media/image50.svg"/><Relationship Id="rId11" Type="http://schemas.openxmlformats.org/officeDocument/2006/relationships/image" Target="../media/image49.png"/><Relationship Id="rId10" Type="http://schemas.openxmlformats.org/officeDocument/2006/relationships/tags" Target="../tags/tag460.xml"/><Relationship Id="rId1" Type="http://schemas.openxmlformats.org/officeDocument/2006/relationships/tags" Target="../tags/tag451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492.xml"/><Relationship Id="rId86" Type="http://schemas.openxmlformats.org/officeDocument/2006/relationships/slideLayout" Target="../slideLayouts/slideLayout7.xml"/><Relationship Id="rId85" Type="http://schemas.openxmlformats.org/officeDocument/2006/relationships/tags" Target="../tags/tag544.xml"/><Relationship Id="rId84" Type="http://schemas.openxmlformats.org/officeDocument/2006/relationships/tags" Target="../tags/tag543.xml"/><Relationship Id="rId83" Type="http://schemas.openxmlformats.org/officeDocument/2006/relationships/image" Target="../media/image84.svg"/><Relationship Id="rId82" Type="http://schemas.openxmlformats.org/officeDocument/2006/relationships/image" Target="../media/image83.png"/><Relationship Id="rId81" Type="http://schemas.openxmlformats.org/officeDocument/2006/relationships/tags" Target="../tags/tag542.xml"/><Relationship Id="rId80" Type="http://schemas.openxmlformats.org/officeDocument/2006/relationships/tags" Target="../tags/tag541.xml"/><Relationship Id="rId8" Type="http://schemas.openxmlformats.org/officeDocument/2006/relationships/tags" Target="../tags/tag491.xml"/><Relationship Id="rId79" Type="http://schemas.openxmlformats.org/officeDocument/2006/relationships/tags" Target="../tags/tag540.xml"/><Relationship Id="rId78" Type="http://schemas.openxmlformats.org/officeDocument/2006/relationships/tags" Target="../tags/tag539.xml"/><Relationship Id="rId77" Type="http://schemas.openxmlformats.org/officeDocument/2006/relationships/tags" Target="../tags/tag538.xml"/><Relationship Id="rId76" Type="http://schemas.openxmlformats.org/officeDocument/2006/relationships/tags" Target="../tags/tag537.xml"/><Relationship Id="rId75" Type="http://schemas.openxmlformats.org/officeDocument/2006/relationships/tags" Target="../tags/tag536.xml"/><Relationship Id="rId74" Type="http://schemas.openxmlformats.org/officeDocument/2006/relationships/tags" Target="../tags/tag535.xml"/><Relationship Id="rId73" Type="http://schemas.openxmlformats.org/officeDocument/2006/relationships/image" Target="../media/image82.svg"/><Relationship Id="rId72" Type="http://schemas.openxmlformats.org/officeDocument/2006/relationships/image" Target="../media/image81.png"/><Relationship Id="rId71" Type="http://schemas.openxmlformats.org/officeDocument/2006/relationships/tags" Target="../tags/tag534.xml"/><Relationship Id="rId70" Type="http://schemas.openxmlformats.org/officeDocument/2006/relationships/tags" Target="../tags/tag533.xml"/><Relationship Id="rId7" Type="http://schemas.openxmlformats.org/officeDocument/2006/relationships/tags" Target="../tags/tag490.xml"/><Relationship Id="rId69" Type="http://schemas.openxmlformats.org/officeDocument/2006/relationships/tags" Target="../tags/tag532.xml"/><Relationship Id="rId68" Type="http://schemas.openxmlformats.org/officeDocument/2006/relationships/tags" Target="../tags/tag531.xml"/><Relationship Id="rId67" Type="http://schemas.openxmlformats.org/officeDocument/2006/relationships/tags" Target="../tags/tag530.xml"/><Relationship Id="rId66" Type="http://schemas.openxmlformats.org/officeDocument/2006/relationships/image" Target="../media/image80.svg"/><Relationship Id="rId65" Type="http://schemas.openxmlformats.org/officeDocument/2006/relationships/image" Target="../media/image79.png"/><Relationship Id="rId64" Type="http://schemas.openxmlformats.org/officeDocument/2006/relationships/tags" Target="../tags/tag529.xml"/><Relationship Id="rId63" Type="http://schemas.openxmlformats.org/officeDocument/2006/relationships/tags" Target="../tags/tag528.xml"/><Relationship Id="rId62" Type="http://schemas.openxmlformats.org/officeDocument/2006/relationships/tags" Target="../tags/tag527.xml"/><Relationship Id="rId61" Type="http://schemas.openxmlformats.org/officeDocument/2006/relationships/image" Target="../media/image78.svg"/><Relationship Id="rId60" Type="http://schemas.openxmlformats.org/officeDocument/2006/relationships/image" Target="../media/image77.png"/><Relationship Id="rId6" Type="http://schemas.openxmlformats.org/officeDocument/2006/relationships/image" Target="../media/image60.svg"/><Relationship Id="rId59" Type="http://schemas.openxmlformats.org/officeDocument/2006/relationships/tags" Target="../tags/tag526.xml"/><Relationship Id="rId58" Type="http://schemas.openxmlformats.org/officeDocument/2006/relationships/tags" Target="../tags/tag525.xml"/><Relationship Id="rId57" Type="http://schemas.openxmlformats.org/officeDocument/2006/relationships/tags" Target="../tags/tag524.xml"/><Relationship Id="rId56" Type="http://schemas.openxmlformats.org/officeDocument/2006/relationships/image" Target="../media/image76.svg"/><Relationship Id="rId55" Type="http://schemas.openxmlformats.org/officeDocument/2006/relationships/image" Target="../media/image75.png"/><Relationship Id="rId54" Type="http://schemas.openxmlformats.org/officeDocument/2006/relationships/tags" Target="../tags/tag523.xml"/><Relationship Id="rId53" Type="http://schemas.openxmlformats.org/officeDocument/2006/relationships/tags" Target="../tags/tag522.xml"/><Relationship Id="rId52" Type="http://schemas.openxmlformats.org/officeDocument/2006/relationships/tags" Target="../tags/tag521.xml"/><Relationship Id="rId51" Type="http://schemas.openxmlformats.org/officeDocument/2006/relationships/tags" Target="../tags/tag520.xml"/><Relationship Id="rId50" Type="http://schemas.openxmlformats.org/officeDocument/2006/relationships/tags" Target="../tags/tag519.xml"/><Relationship Id="rId5" Type="http://schemas.openxmlformats.org/officeDocument/2006/relationships/image" Target="../media/image59.png"/><Relationship Id="rId49" Type="http://schemas.openxmlformats.org/officeDocument/2006/relationships/image" Target="../media/image74.svg"/><Relationship Id="rId48" Type="http://schemas.openxmlformats.org/officeDocument/2006/relationships/image" Target="../media/image73.png"/><Relationship Id="rId47" Type="http://schemas.openxmlformats.org/officeDocument/2006/relationships/tags" Target="../tags/tag518.xml"/><Relationship Id="rId46" Type="http://schemas.openxmlformats.org/officeDocument/2006/relationships/tags" Target="../tags/tag517.xml"/><Relationship Id="rId45" Type="http://schemas.openxmlformats.org/officeDocument/2006/relationships/tags" Target="../tags/tag516.xml"/><Relationship Id="rId44" Type="http://schemas.openxmlformats.org/officeDocument/2006/relationships/tags" Target="../tags/tag515.xml"/><Relationship Id="rId43" Type="http://schemas.openxmlformats.org/officeDocument/2006/relationships/tags" Target="../tags/tag514.xml"/><Relationship Id="rId42" Type="http://schemas.openxmlformats.org/officeDocument/2006/relationships/image" Target="../media/image72.svg"/><Relationship Id="rId41" Type="http://schemas.openxmlformats.org/officeDocument/2006/relationships/image" Target="../media/image71.png"/><Relationship Id="rId40" Type="http://schemas.openxmlformats.org/officeDocument/2006/relationships/tags" Target="../tags/tag513.xml"/><Relationship Id="rId4" Type="http://schemas.openxmlformats.org/officeDocument/2006/relationships/tags" Target="../tags/tag489.xml"/><Relationship Id="rId39" Type="http://schemas.openxmlformats.org/officeDocument/2006/relationships/tags" Target="../tags/tag512.xml"/><Relationship Id="rId38" Type="http://schemas.openxmlformats.org/officeDocument/2006/relationships/tags" Target="../tags/tag511.xml"/><Relationship Id="rId37" Type="http://schemas.openxmlformats.org/officeDocument/2006/relationships/image" Target="../media/image70.svg"/><Relationship Id="rId36" Type="http://schemas.openxmlformats.org/officeDocument/2006/relationships/image" Target="../media/image69.png"/><Relationship Id="rId35" Type="http://schemas.openxmlformats.org/officeDocument/2006/relationships/tags" Target="../tags/tag510.xml"/><Relationship Id="rId34" Type="http://schemas.openxmlformats.org/officeDocument/2006/relationships/tags" Target="../tags/tag509.xml"/><Relationship Id="rId33" Type="http://schemas.openxmlformats.org/officeDocument/2006/relationships/tags" Target="../tags/tag508.xml"/><Relationship Id="rId32" Type="http://schemas.openxmlformats.org/officeDocument/2006/relationships/tags" Target="../tags/tag507.xml"/><Relationship Id="rId31" Type="http://schemas.openxmlformats.org/officeDocument/2006/relationships/tags" Target="../tags/tag506.xml"/><Relationship Id="rId30" Type="http://schemas.openxmlformats.org/officeDocument/2006/relationships/image" Target="../media/image68.svg"/><Relationship Id="rId3" Type="http://schemas.openxmlformats.org/officeDocument/2006/relationships/tags" Target="../tags/tag488.xml"/><Relationship Id="rId29" Type="http://schemas.openxmlformats.org/officeDocument/2006/relationships/image" Target="../media/image67.png"/><Relationship Id="rId28" Type="http://schemas.openxmlformats.org/officeDocument/2006/relationships/tags" Target="../tags/tag505.xml"/><Relationship Id="rId27" Type="http://schemas.openxmlformats.org/officeDocument/2006/relationships/tags" Target="../tags/tag504.xml"/><Relationship Id="rId26" Type="http://schemas.openxmlformats.org/officeDocument/2006/relationships/tags" Target="../tags/tag503.xml"/><Relationship Id="rId25" Type="http://schemas.openxmlformats.org/officeDocument/2006/relationships/tags" Target="../tags/tag502.xml"/><Relationship Id="rId24" Type="http://schemas.openxmlformats.org/officeDocument/2006/relationships/tags" Target="../tags/tag501.xml"/><Relationship Id="rId23" Type="http://schemas.openxmlformats.org/officeDocument/2006/relationships/image" Target="../media/image66.svg"/><Relationship Id="rId22" Type="http://schemas.openxmlformats.org/officeDocument/2006/relationships/image" Target="../media/image65.png"/><Relationship Id="rId21" Type="http://schemas.openxmlformats.org/officeDocument/2006/relationships/tags" Target="../tags/tag500.xml"/><Relationship Id="rId20" Type="http://schemas.openxmlformats.org/officeDocument/2006/relationships/tags" Target="../tags/tag499.xml"/><Relationship Id="rId2" Type="http://schemas.openxmlformats.org/officeDocument/2006/relationships/tags" Target="../tags/tag487.xml"/><Relationship Id="rId19" Type="http://schemas.openxmlformats.org/officeDocument/2006/relationships/tags" Target="../tags/tag498.xml"/><Relationship Id="rId18" Type="http://schemas.openxmlformats.org/officeDocument/2006/relationships/image" Target="../media/image64.svg"/><Relationship Id="rId17" Type="http://schemas.openxmlformats.org/officeDocument/2006/relationships/image" Target="../media/image63.png"/><Relationship Id="rId16" Type="http://schemas.openxmlformats.org/officeDocument/2006/relationships/tags" Target="../tags/tag497.xml"/><Relationship Id="rId15" Type="http://schemas.openxmlformats.org/officeDocument/2006/relationships/tags" Target="../tags/tag496.xml"/><Relationship Id="rId14" Type="http://schemas.openxmlformats.org/officeDocument/2006/relationships/tags" Target="../tags/tag495.xml"/><Relationship Id="rId13" Type="http://schemas.openxmlformats.org/officeDocument/2006/relationships/image" Target="../media/image62.svg"/><Relationship Id="rId12" Type="http://schemas.openxmlformats.org/officeDocument/2006/relationships/image" Target="../media/image61.png"/><Relationship Id="rId11" Type="http://schemas.openxmlformats.org/officeDocument/2006/relationships/tags" Target="../tags/tag494.xml"/><Relationship Id="rId10" Type="http://schemas.openxmlformats.org/officeDocument/2006/relationships/tags" Target="../tags/tag493.xml"/><Relationship Id="rId1" Type="http://schemas.openxmlformats.org/officeDocument/2006/relationships/tags" Target="../tags/tag486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551.xml"/><Relationship Id="rId8" Type="http://schemas.openxmlformats.org/officeDocument/2006/relationships/tags" Target="../tags/tag550.xml"/><Relationship Id="rId7" Type="http://schemas.openxmlformats.org/officeDocument/2006/relationships/tags" Target="../tags/tag549.xml"/><Relationship Id="rId68" Type="http://schemas.openxmlformats.org/officeDocument/2006/relationships/slideLayout" Target="../slideLayouts/slideLayout7.xml"/><Relationship Id="rId67" Type="http://schemas.openxmlformats.org/officeDocument/2006/relationships/tags" Target="../tags/tag603.xml"/><Relationship Id="rId66" Type="http://schemas.openxmlformats.org/officeDocument/2006/relationships/tags" Target="../tags/tag602.xml"/><Relationship Id="rId65" Type="http://schemas.openxmlformats.org/officeDocument/2006/relationships/tags" Target="../tags/tag601.xml"/><Relationship Id="rId64" Type="http://schemas.openxmlformats.org/officeDocument/2006/relationships/tags" Target="../tags/tag600.xml"/><Relationship Id="rId63" Type="http://schemas.openxmlformats.org/officeDocument/2006/relationships/tags" Target="../tags/tag599.xml"/><Relationship Id="rId62" Type="http://schemas.openxmlformats.org/officeDocument/2006/relationships/tags" Target="../tags/tag598.xml"/><Relationship Id="rId61" Type="http://schemas.openxmlformats.org/officeDocument/2006/relationships/tags" Target="../tags/tag597.xml"/><Relationship Id="rId60" Type="http://schemas.openxmlformats.org/officeDocument/2006/relationships/tags" Target="../tags/tag596.xml"/><Relationship Id="rId6" Type="http://schemas.openxmlformats.org/officeDocument/2006/relationships/image" Target="../media/image15.svg"/><Relationship Id="rId59" Type="http://schemas.openxmlformats.org/officeDocument/2006/relationships/tags" Target="../tags/tag595.xml"/><Relationship Id="rId58" Type="http://schemas.openxmlformats.org/officeDocument/2006/relationships/tags" Target="../tags/tag594.xml"/><Relationship Id="rId57" Type="http://schemas.openxmlformats.org/officeDocument/2006/relationships/tags" Target="../tags/tag593.xml"/><Relationship Id="rId56" Type="http://schemas.openxmlformats.org/officeDocument/2006/relationships/tags" Target="../tags/tag592.xml"/><Relationship Id="rId55" Type="http://schemas.openxmlformats.org/officeDocument/2006/relationships/image" Target="../media/image89.svg"/><Relationship Id="rId54" Type="http://schemas.openxmlformats.org/officeDocument/2006/relationships/image" Target="../media/image88.png"/><Relationship Id="rId53" Type="http://schemas.openxmlformats.org/officeDocument/2006/relationships/tags" Target="../tags/tag591.xml"/><Relationship Id="rId52" Type="http://schemas.openxmlformats.org/officeDocument/2006/relationships/tags" Target="../tags/tag590.xml"/><Relationship Id="rId51" Type="http://schemas.openxmlformats.org/officeDocument/2006/relationships/tags" Target="../tags/tag589.xml"/><Relationship Id="rId50" Type="http://schemas.openxmlformats.org/officeDocument/2006/relationships/tags" Target="../tags/tag588.xml"/><Relationship Id="rId5" Type="http://schemas.openxmlformats.org/officeDocument/2006/relationships/image" Target="../media/image85.png"/><Relationship Id="rId49" Type="http://schemas.openxmlformats.org/officeDocument/2006/relationships/tags" Target="../tags/tag587.xml"/><Relationship Id="rId48" Type="http://schemas.openxmlformats.org/officeDocument/2006/relationships/tags" Target="../tags/tag586.xml"/><Relationship Id="rId47" Type="http://schemas.openxmlformats.org/officeDocument/2006/relationships/tags" Target="../tags/tag585.xml"/><Relationship Id="rId46" Type="http://schemas.openxmlformats.org/officeDocument/2006/relationships/tags" Target="../tags/tag584.xml"/><Relationship Id="rId45" Type="http://schemas.openxmlformats.org/officeDocument/2006/relationships/tags" Target="../tags/tag583.xml"/><Relationship Id="rId44" Type="http://schemas.openxmlformats.org/officeDocument/2006/relationships/tags" Target="../tags/tag582.xml"/><Relationship Id="rId43" Type="http://schemas.openxmlformats.org/officeDocument/2006/relationships/tags" Target="../tags/tag581.xml"/><Relationship Id="rId42" Type="http://schemas.openxmlformats.org/officeDocument/2006/relationships/tags" Target="../tags/tag580.xml"/><Relationship Id="rId41" Type="http://schemas.openxmlformats.org/officeDocument/2006/relationships/tags" Target="../tags/tag579.xml"/><Relationship Id="rId40" Type="http://schemas.openxmlformats.org/officeDocument/2006/relationships/image" Target="../media/image42.svg"/><Relationship Id="rId4" Type="http://schemas.openxmlformats.org/officeDocument/2006/relationships/tags" Target="../tags/tag548.xml"/><Relationship Id="rId39" Type="http://schemas.openxmlformats.org/officeDocument/2006/relationships/image" Target="../media/image41.png"/><Relationship Id="rId38" Type="http://schemas.openxmlformats.org/officeDocument/2006/relationships/tags" Target="../tags/tag578.xml"/><Relationship Id="rId37" Type="http://schemas.openxmlformats.org/officeDocument/2006/relationships/tags" Target="../tags/tag577.xml"/><Relationship Id="rId36" Type="http://schemas.openxmlformats.org/officeDocument/2006/relationships/tags" Target="../tags/tag576.xml"/><Relationship Id="rId35" Type="http://schemas.openxmlformats.org/officeDocument/2006/relationships/tags" Target="../tags/tag575.xml"/><Relationship Id="rId34" Type="http://schemas.openxmlformats.org/officeDocument/2006/relationships/tags" Target="../tags/tag574.xml"/><Relationship Id="rId33" Type="http://schemas.openxmlformats.org/officeDocument/2006/relationships/tags" Target="../tags/tag573.xml"/><Relationship Id="rId32" Type="http://schemas.openxmlformats.org/officeDocument/2006/relationships/tags" Target="../tags/tag572.xml"/><Relationship Id="rId31" Type="http://schemas.openxmlformats.org/officeDocument/2006/relationships/tags" Target="../tags/tag571.xml"/><Relationship Id="rId30" Type="http://schemas.openxmlformats.org/officeDocument/2006/relationships/tags" Target="../tags/tag570.xml"/><Relationship Id="rId3" Type="http://schemas.openxmlformats.org/officeDocument/2006/relationships/tags" Target="../tags/tag547.xml"/><Relationship Id="rId29" Type="http://schemas.openxmlformats.org/officeDocument/2006/relationships/tags" Target="../tags/tag569.xml"/><Relationship Id="rId28" Type="http://schemas.openxmlformats.org/officeDocument/2006/relationships/tags" Target="../tags/tag568.xml"/><Relationship Id="rId27" Type="http://schemas.openxmlformats.org/officeDocument/2006/relationships/tags" Target="../tags/tag567.xml"/><Relationship Id="rId26" Type="http://schemas.openxmlformats.org/officeDocument/2006/relationships/tags" Target="../tags/tag566.xml"/><Relationship Id="rId25" Type="http://schemas.openxmlformats.org/officeDocument/2006/relationships/image" Target="../media/image87.svg"/><Relationship Id="rId24" Type="http://schemas.openxmlformats.org/officeDocument/2006/relationships/image" Target="../media/image86.png"/><Relationship Id="rId23" Type="http://schemas.openxmlformats.org/officeDocument/2006/relationships/tags" Target="../tags/tag565.xml"/><Relationship Id="rId22" Type="http://schemas.openxmlformats.org/officeDocument/2006/relationships/tags" Target="../tags/tag564.xml"/><Relationship Id="rId21" Type="http://schemas.openxmlformats.org/officeDocument/2006/relationships/tags" Target="../tags/tag563.xml"/><Relationship Id="rId20" Type="http://schemas.openxmlformats.org/officeDocument/2006/relationships/tags" Target="../tags/tag562.xml"/><Relationship Id="rId2" Type="http://schemas.openxmlformats.org/officeDocument/2006/relationships/tags" Target="../tags/tag546.xml"/><Relationship Id="rId19" Type="http://schemas.openxmlformats.org/officeDocument/2006/relationships/tags" Target="../tags/tag561.xml"/><Relationship Id="rId18" Type="http://schemas.openxmlformats.org/officeDocument/2006/relationships/tags" Target="../tags/tag560.xml"/><Relationship Id="rId17" Type="http://schemas.openxmlformats.org/officeDocument/2006/relationships/tags" Target="../tags/tag559.xml"/><Relationship Id="rId16" Type="http://schemas.openxmlformats.org/officeDocument/2006/relationships/tags" Target="../tags/tag558.xml"/><Relationship Id="rId15" Type="http://schemas.openxmlformats.org/officeDocument/2006/relationships/tags" Target="../tags/tag557.xml"/><Relationship Id="rId14" Type="http://schemas.openxmlformats.org/officeDocument/2006/relationships/tags" Target="../tags/tag556.xml"/><Relationship Id="rId13" Type="http://schemas.openxmlformats.org/officeDocument/2006/relationships/tags" Target="../tags/tag555.xml"/><Relationship Id="rId12" Type="http://schemas.openxmlformats.org/officeDocument/2006/relationships/tags" Target="../tags/tag554.xml"/><Relationship Id="rId11" Type="http://schemas.openxmlformats.org/officeDocument/2006/relationships/tags" Target="../tags/tag553.xml"/><Relationship Id="rId10" Type="http://schemas.openxmlformats.org/officeDocument/2006/relationships/tags" Target="../tags/tag552.xml"/><Relationship Id="rId1" Type="http://schemas.openxmlformats.org/officeDocument/2006/relationships/tags" Target="../tags/tag545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svg"/><Relationship Id="rId8" Type="http://schemas.openxmlformats.org/officeDocument/2006/relationships/image" Target="../media/image24.png"/><Relationship Id="rId7" Type="http://schemas.openxmlformats.org/officeDocument/2006/relationships/tags" Target="../tags/tag610.xml"/><Relationship Id="rId6" Type="http://schemas.openxmlformats.org/officeDocument/2006/relationships/tags" Target="../tags/tag609.xml"/><Relationship Id="rId5" Type="http://schemas.openxmlformats.org/officeDocument/2006/relationships/tags" Target="../tags/tag608.xml"/><Relationship Id="rId4" Type="http://schemas.openxmlformats.org/officeDocument/2006/relationships/tags" Target="../tags/tag607.xml"/><Relationship Id="rId3" Type="http://schemas.openxmlformats.org/officeDocument/2006/relationships/tags" Target="../tags/tag606.xml"/><Relationship Id="rId2" Type="http://schemas.openxmlformats.org/officeDocument/2006/relationships/tags" Target="../tags/tag605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604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619.xml"/><Relationship Id="rId8" Type="http://schemas.openxmlformats.org/officeDocument/2006/relationships/tags" Target="../tags/tag618.xml"/><Relationship Id="rId7" Type="http://schemas.openxmlformats.org/officeDocument/2006/relationships/tags" Target="../tags/tag617.xml"/><Relationship Id="rId6" Type="http://schemas.openxmlformats.org/officeDocument/2006/relationships/tags" Target="../tags/tag616.xml"/><Relationship Id="rId53" Type="http://schemas.openxmlformats.org/officeDocument/2006/relationships/slideLayout" Target="../slideLayouts/slideLayout7.xml"/><Relationship Id="rId52" Type="http://schemas.openxmlformats.org/officeDocument/2006/relationships/tags" Target="../tags/tag662.xml"/><Relationship Id="rId51" Type="http://schemas.openxmlformats.org/officeDocument/2006/relationships/tags" Target="../tags/tag661.xml"/><Relationship Id="rId50" Type="http://schemas.openxmlformats.org/officeDocument/2006/relationships/tags" Target="../tags/tag660.xml"/><Relationship Id="rId5" Type="http://schemas.openxmlformats.org/officeDocument/2006/relationships/tags" Target="../tags/tag615.xml"/><Relationship Id="rId49" Type="http://schemas.openxmlformats.org/officeDocument/2006/relationships/tags" Target="../tags/tag659.xml"/><Relationship Id="rId48" Type="http://schemas.openxmlformats.org/officeDocument/2006/relationships/tags" Target="../tags/tag658.xml"/><Relationship Id="rId47" Type="http://schemas.openxmlformats.org/officeDocument/2006/relationships/tags" Target="../tags/tag657.xml"/><Relationship Id="rId46" Type="http://schemas.openxmlformats.org/officeDocument/2006/relationships/tags" Target="../tags/tag656.xml"/><Relationship Id="rId45" Type="http://schemas.openxmlformats.org/officeDocument/2006/relationships/tags" Target="../tags/tag655.xml"/><Relationship Id="rId44" Type="http://schemas.openxmlformats.org/officeDocument/2006/relationships/tags" Target="../tags/tag654.xml"/><Relationship Id="rId43" Type="http://schemas.openxmlformats.org/officeDocument/2006/relationships/tags" Target="../tags/tag653.xml"/><Relationship Id="rId42" Type="http://schemas.openxmlformats.org/officeDocument/2006/relationships/tags" Target="../tags/tag652.xml"/><Relationship Id="rId41" Type="http://schemas.openxmlformats.org/officeDocument/2006/relationships/tags" Target="../tags/tag651.xml"/><Relationship Id="rId40" Type="http://schemas.openxmlformats.org/officeDocument/2006/relationships/tags" Target="../tags/tag650.xml"/><Relationship Id="rId4" Type="http://schemas.openxmlformats.org/officeDocument/2006/relationships/tags" Target="../tags/tag614.xml"/><Relationship Id="rId39" Type="http://schemas.openxmlformats.org/officeDocument/2006/relationships/tags" Target="../tags/tag649.xml"/><Relationship Id="rId38" Type="http://schemas.openxmlformats.org/officeDocument/2006/relationships/tags" Target="../tags/tag648.xml"/><Relationship Id="rId37" Type="http://schemas.openxmlformats.org/officeDocument/2006/relationships/tags" Target="../tags/tag647.xml"/><Relationship Id="rId36" Type="http://schemas.openxmlformats.org/officeDocument/2006/relationships/tags" Target="../tags/tag646.xml"/><Relationship Id="rId35" Type="http://schemas.openxmlformats.org/officeDocument/2006/relationships/tags" Target="../tags/tag645.xml"/><Relationship Id="rId34" Type="http://schemas.openxmlformats.org/officeDocument/2006/relationships/tags" Target="../tags/tag644.xml"/><Relationship Id="rId33" Type="http://schemas.openxmlformats.org/officeDocument/2006/relationships/tags" Target="../tags/tag643.xml"/><Relationship Id="rId32" Type="http://schemas.openxmlformats.org/officeDocument/2006/relationships/tags" Target="../tags/tag642.xml"/><Relationship Id="rId31" Type="http://schemas.openxmlformats.org/officeDocument/2006/relationships/tags" Target="../tags/tag641.xml"/><Relationship Id="rId30" Type="http://schemas.openxmlformats.org/officeDocument/2006/relationships/tags" Target="../tags/tag640.xml"/><Relationship Id="rId3" Type="http://schemas.openxmlformats.org/officeDocument/2006/relationships/tags" Target="../tags/tag613.xml"/><Relationship Id="rId29" Type="http://schemas.openxmlformats.org/officeDocument/2006/relationships/tags" Target="../tags/tag639.xml"/><Relationship Id="rId28" Type="http://schemas.openxmlformats.org/officeDocument/2006/relationships/tags" Target="../tags/tag638.xml"/><Relationship Id="rId27" Type="http://schemas.openxmlformats.org/officeDocument/2006/relationships/tags" Target="../tags/tag637.xml"/><Relationship Id="rId26" Type="http://schemas.openxmlformats.org/officeDocument/2006/relationships/tags" Target="../tags/tag636.xml"/><Relationship Id="rId25" Type="http://schemas.openxmlformats.org/officeDocument/2006/relationships/tags" Target="../tags/tag635.xml"/><Relationship Id="rId24" Type="http://schemas.openxmlformats.org/officeDocument/2006/relationships/tags" Target="../tags/tag634.xml"/><Relationship Id="rId23" Type="http://schemas.openxmlformats.org/officeDocument/2006/relationships/tags" Target="../tags/tag633.xml"/><Relationship Id="rId22" Type="http://schemas.openxmlformats.org/officeDocument/2006/relationships/tags" Target="../tags/tag632.xml"/><Relationship Id="rId21" Type="http://schemas.openxmlformats.org/officeDocument/2006/relationships/tags" Target="../tags/tag631.xml"/><Relationship Id="rId20" Type="http://schemas.openxmlformats.org/officeDocument/2006/relationships/tags" Target="../tags/tag630.xml"/><Relationship Id="rId2" Type="http://schemas.openxmlformats.org/officeDocument/2006/relationships/tags" Target="../tags/tag612.xml"/><Relationship Id="rId19" Type="http://schemas.openxmlformats.org/officeDocument/2006/relationships/tags" Target="../tags/tag629.xml"/><Relationship Id="rId18" Type="http://schemas.openxmlformats.org/officeDocument/2006/relationships/tags" Target="../tags/tag628.xml"/><Relationship Id="rId17" Type="http://schemas.openxmlformats.org/officeDocument/2006/relationships/tags" Target="../tags/tag627.xml"/><Relationship Id="rId16" Type="http://schemas.openxmlformats.org/officeDocument/2006/relationships/tags" Target="../tags/tag626.xml"/><Relationship Id="rId15" Type="http://schemas.openxmlformats.org/officeDocument/2006/relationships/tags" Target="../tags/tag625.xml"/><Relationship Id="rId14" Type="http://schemas.openxmlformats.org/officeDocument/2006/relationships/tags" Target="../tags/tag624.xml"/><Relationship Id="rId13" Type="http://schemas.openxmlformats.org/officeDocument/2006/relationships/tags" Target="../tags/tag623.xml"/><Relationship Id="rId12" Type="http://schemas.openxmlformats.org/officeDocument/2006/relationships/tags" Target="../tags/tag622.xml"/><Relationship Id="rId11" Type="http://schemas.openxmlformats.org/officeDocument/2006/relationships/tags" Target="../tags/tag621.xml"/><Relationship Id="rId10" Type="http://schemas.openxmlformats.org/officeDocument/2006/relationships/tags" Target="../tags/tag620.xml"/><Relationship Id="rId1" Type="http://schemas.openxmlformats.org/officeDocument/2006/relationships/tags" Target="../tags/tag611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671.xml"/><Relationship Id="rId8" Type="http://schemas.openxmlformats.org/officeDocument/2006/relationships/tags" Target="../tags/tag670.xml"/><Relationship Id="rId7" Type="http://schemas.openxmlformats.org/officeDocument/2006/relationships/tags" Target="../tags/tag669.xml"/><Relationship Id="rId6" Type="http://schemas.openxmlformats.org/officeDocument/2006/relationships/tags" Target="../tags/tag668.xml"/><Relationship Id="rId53" Type="http://schemas.openxmlformats.org/officeDocument/2006/relationships/slideLayout" Target="../slideLayouts/slideLayout7.xml"/><Relationship Id="rId52" Type="http://schemas.openxmlformats.org/officeDocument/2006/relationships/tags" Target="../tags/tag706.xml"/><Relationship Id="rId51" Type="http://schemas.openxmlformats.org/officeDocument/2006/relationships/tags" Target="../tags/tag705.xml"/><Relationship Id="rId50" Type="http://schemas.openxmlformats.org/officeDocument/2006/relationships/tags" Target="../tags/tag704.xml"/><Relationship Id="rId5" Type="http://schemas.openxmlformats.org/officeDocument/2006/relationships/tags" Target="../tags/tag667.xml"/><Relationship Id="rId49" Type="http://schemas.openxmlformats.org/officeDocument/2006/relationships/tags" Target="../tags/tag703.xml"/><Relationship Id="rId48" Type="http://schemas.openxmlformats.org/officeDocument/2006/relationships/tags" Target="../tags/tag702.xml"/><Relationship Id="rId47" Type="http://schemas.openxmlformats.org/officeDocument/2006/relationships/image" Target="../media/image97.svg"/><Relationship Id="rId46" Type="http://schemas.openxmlformats.org/officeDocument/2006/relationships/image" Target="../media/image96.png"/><Relationship Id="rId45" Type="http://schemas.openxmlformats.org/officeDocument/2006/relationships/tags" Target="../tags/tag701.xml"/><Relationship Id="rId44" Type="http://schemas.openxmlformats.org/officeDocument/2006/relationships/tags" Target="../tags/tag700.xml"/><Relationship Id="rId43" Type="http://schemas.openxmlformats.org/officeDocument/2006/relationships/tags" Target="../tags/tag699.xml"/><Relationship Id="rId42" Type="http://schemas.openxmlformats.org/officeDocument/2006/relationships/tags" Target="../tags/tag698.xml"/><Relationship Id="rId41" Type="http://schemas.openxmlformats.org/officeDocument/2006/relationships/tags" Target="../tags/tag697.xml"/><Relationship Id="rId40" Type="http://schemas.openxmlformats.org/officeDocument/2006/relationships/tags" Target="../tags/tag696.xml"/><Relationship Id="rId4" Type="http://schemas.openxmlformats.org/officeDocument/2006/relationships/tags" Target="../tags/tag666.xml"/><Relationship Id="rId39" Type="http://schemas.openxmlformats.org/officeDocument/2006/relationships/tags" Target="../tags/tag695.xml"/><Relationship Id="rId38" Type="http://schemas.openxmlformats.org/officeDocument/2006/relationships/tags" Target="../tags/tag694.xml"/><Relationship Id="rId37" Type="http://schemas.openxmlformats.org/officeDocument/2006/relationships/tags" Target="../tags/tag693.xml"/><Relationship Id="rId36" Type="http://schemas.openxmlformats.org/officeDocument/2006/relationships/tags" Target="../tags/tag692.xml"/><Relationship Id="rId35" Type="http://schemas.openxmlformats.org/officeDocument/2006/relationships/image" Target="../media/image95.svg"/><Relationship Id="rId34" Type="http://schemas.openxmlformats.org/officeDocument/2006/relationships/image" Target="../media/image94.png"/><Relationship Id="rId33" Type="http://schemas.openxmlformats.org/officeDocument/2006/relationships/tags" Target="../tags/tag691.xml"/><Relationship Id="rId32" Type="http://schemas.openxmlformats.org/officeDocument/2006/relationships/tags" Target="../tags/tag690.xml"/><Relationship Id="rId31" Type="http://schemas.openxmlformats.org/officeDocument/2006/relationships/tags" Target="../tags/tag689.xml"/><Relationship Id="rId30" Type="http://schemas.openxmlformats.org/officeDocument/2006/relationships/tags" Target="../tags/tag688.xml"/><Relationship Id="rId3" Type="http://schemas.openxmlformats.org/officeDocument/2006/relationships/tags" Target="../tags/tag665.xml"/><Relationship Id="rId29" Type="http://schemas.openxmlformats.org/officeDocument/2006/relationships/tags" Target="../tags/tag687.xml"/><Relationship Id="rId28" Type="http://schemas.openxmlformats.org/officeDocument/2006/relationships/tags" Target="../tags/tag686.xml"/><Relationship Id="rId27" Type="http://schemas.openxmlformats.org/officeDocument/2006/relationships/tags" Target="../tags/tag685.xml"/><Relationship Id="rId26" Type="http://schemas.openxmlformats.org/officeDocument/2006/relationships/tags" Target="../tags/tag684.xml"/><Relationship Id="rId25" Type="http://schemas.openxmlformats.org/officeDocument/2006/relationships/tags" Target="../tags/tag683.xml"/><Relationship Id="rId24" Type="http://schemas.openxmlformats.org/officeDocument/2006/relationships/tags" Target="../tags/tag682.xml"/><Relationship Id="rId23" Type="http://schemas.openxmlformats.org/officeDocument/2006/relationships/image" Target="../media/image93.svg"/><Relationship Id="rId22" Type="http://schemas.openxmlformats.org/officeDocument/2006/relationships/image" Target="../media/image92.png"/><Relationship Id="rId21" Type="http://schemas.openxmlformats.org/officeDocument/2006/relationships/tags" Target="../tags/tag681.xml"/><Relationship Id="rId20" Type="http://schemas.openxmlformats.org/officeDocument/2006/relationships/tags" Target="../tags/tag680.xml"/><Relationship Id="rId2" Type="http://schemas.openxmlformats.org/officeDocument/2006/relationships/tags" Target="../tags/tag664.xml"/><Relationship Id="rId19" Type="http://schemas.openxmlformats.org/officeDocument/2006/relationships/tags" Target="../tags/tag679.xml"/><Relationship Id="rId18" Type="http://schemas.openxmlformats.org/officeDocument/2006/relationships/tags" Target="../tags/tag678.xml"/><Relationship Id="rId17" Type="http://schemas.openxmlformats.org/officeDocument/2006/relationships/tags" Target="../tags/tag677.xml"/><Relationship Id="rId16" Type="http://schemas.openxmlformats.org/officeDocument/2006/relationships/tags" Target="../tags/tag676.xml"/><Relationship Id="rId15" Type="http://schemas.openxmlformats.org/officeDocument/2006/relationships/tags" Target="../tags/tag675.xml"/><Relationship Id="rId14" Type="http://schemas.openxmlformats.org/officeDocument/2006/relationships/tags" Target="../tags/tag674.xml"/><Relationship Id="rId13" Type="http://schemas.openxmlformats.org/officeDocument/2006/relationships/tags" Target="../tags/tag673.xml"/><Relationship Id="rId12" Type="http://schemas.openxmlformats.org/officeDocument/2006/relationships/tags" Target="../tags/tag672.xml"/><Relationship Id="rId11" Type="http://schemas.openxmlformats.org/officeDocument/2006/relationships/image" Target="../media/image91.svg"/><Relationship Id="rId10" Type="http://schemas.openxmlformats.org/officeDocument/2006/relationships/image" Target="../media/image90.png"/><Relationship Id="rId1" Type="http://schemas.openxmlformats.org/officeDocument/2006/relationships/tags" Target="../tags/tag663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image" Target="../media/image98.svg"/><Relationship Id="rId8" Type="http://schemas.openxmlformats.org/officeDocument/2006/relationships/image" Target="../media/image6.png"/><Relationship Id="rId7" Type="http://schemas.openxmlformats.org/officeDocument/2006/relationships/tags" Target="../tags/tag713.xml"/><Relationship Id="rId6" Type="http://schemas.openxmlformats.org/officeDocument/2006/relationships/tags" Target="../tags/tag712.xml"/><Relationship Id="rId5" Type="http://schemas.openxmlformats.org/officeDocument/2006/relationships/tags" Target="../tags/tag711.xml"/><Relationship Id="rId4" Type="http://schemas.openxmlformats.org/officeDocument/2006/relationships/tags" Target="../tags/tag710.xml"/><Relationship Id="rId3" Type="http://schemas.openxmlformats.org/officeDocument/2006/relationships/tags" Target="../tags/tag709.xml"/><Relationship Id="rId2" Type="http://schemas.openxmlformats.org/officeDocument/2006/relationships/tags" Target="../tags/tag708.xml"/><Relationship Id="rId10" Type="http://schemas.openxmlformats.org/officeDocument/2006/relationships/slideLayout" Target="../slideLayouts/slideLayout12.xml"/><Relationship Id="rId1" Type="http://schemas.openxmlformats.org/officeDocument/2006/relationships/tags" Target="../tags/tag70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666750" y="1843088"/>
            <a:ext cx="5044459" cy="19954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6000" b="1" spc="120">
                <a:solidFill>
                  <a:srgbClr val="3D3A34"/>
                </a:solidFill>
                <a:latin typeface="+mj-lt"/>
                <a:ea typeface="+mj-ea"/>
                <a:cs typeface="+mj-lt"/>
              </a:rPr>
              <a:t>国庆假期</a:t>
            </a:r>
            <a:endParaRPr sz="6000" b="1" spc="120">
              <a:solidFill>
                <a:srgbClr val="3D3A34"/>
              </a:solidFill>
              <a:latin typeface="+mj-lt"/>
              <a:ea typeface="+mj-ea"/>
              <a:cs typeface="+mj-lt"/>
            </a:endParaRPr>
          </a:p>
          <a:p>
            <a:pPr algn="l">
              <a:lnSpc>
                <a:spcPct val="104000"/>
              </a:lnSpc>
            </a:pPr>
            <a:r>
              <a:rPr sz="6000" b="1" spc="120">
                <a:solidFill>
                  <a:srgbClr val="E8833A"/>
                </a:solidFill>
                <a:latin typeface="汉仪正圆-75W" panose="00020600040101010101" charset="-122"/>
                <a:ea typeface="汉仪正圆-75W" panose="00020600040101010101" charset="-122"/>
              </a:rPr>
              <a:t>出游安全教育</a:t>
            </a:r>
            <a:endParaRPr sz="6000" b="1" spc="120">
              <a:solidFill>
                <a:srgbClr val="E8833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2"/>
            </p:custDataLst>
          </p:nvPr>
        </p:nvSpPr>
        <p:spPr>
          <a:xfrm>
            <a:off x="666750" y="4421505"/>
            <a:ext cx="5429250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400" spc="144">
                <a:solidFill>
                  <a:srgbClr val="6B655C"/>
                </a:solidFill>
                <a:cs typeface="+mn-lt"/>
              </a:rPr>
              <a:t>平安出行</a:t>
            </a:r>
            <a:r>
              <a:rPr lang="en-US" altLang="zh-CN" sz="2400" spc="144">
                <a:solidFill>
                  <a:srgbClr val="6B655C"/>
                </a:solidFill>
                <a:cs typeface="+mn-lt"/>
              </a:rPr>
              <a:t>·</a:t>
            </a:r>
            <a:r>
              <a:rPr lang="zh-CN" altLang="en-US" sz="2400" spc="144">
                <a:solidFill>
                  <a:srgbClr val="6B655C"/>
                </a:solidFill>
                <a:cs typeface="+mn-lt"/>
              </a:rPr>
              <a:t>快乐度假</a:t>
            </a:r>
            <a:endParaRPr lang="zh-CN" altLang="en-US" sz="2400" spc="144">
              <a:solidFill>
                <a:srgbClr val="6B655C"/>
              </a:solidFill>
              <a:cs typeface="+mn-lt"/>
            </a:endParaRPr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1234440" y="5167313"/>
            <a:ext cx="542925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spc="72">
                <a:solidFill>
                  <a:srgbClr val="8C857A"/>
                </a:solidFill>
                <a:cs typeface="+mn-lt"/>
              </a:rPr>
              <a:t>2026</a:t>
            </a:r>
            <a:r>
              <a:rPr lang="zh-CN" sz="1200" spc="72">
                <a:solidFill>
                  <a:srgbClr val="8C857A"/>
                </a:solidFill>
                <a:ea typeface="宋体" charset="0"/>
                <a:cs typeface="+mn-lt"/>
              </a:rPr>
              <a:t>年</a:t>
            </a:r>
            <a:r>
              <a:rPr lang="en-US" altLang="zh-CN" sz="1200" spc="72">
                <a:solidFill>
                  <a:srgbClr val="8C857A"/>
                </a:solidFill>
                <a:ea typeface="宋体" charset="0"/>
                <a:cs typeface="+mn-lt"/>
              </a:rPr>
              <a:t>9</a:t>
            </a:r>
            <a:r>
              <a:rPr lang="zh-CN" altLang="en-US" sz="1200" spc="72">
                <a:solidFill>
                  <a:srgbClr val="8C857A"/>
                </a:solidFill>
                <a:ea typeface="宋体" charset="0"/>
                <a:cs typeface="+mn-lt"/>
              </a:rPr>
              <a:t>月</a:t>
            </a:r>
            <a:endParaRPr lang="zh-CN" altLang="en-US" sz="1200" spc="72">
              <a:solidFill>
                <a:srgbClr val="8C857A"/>
              </a:solidFill>
              <a:ea typeface="宋体" charset="0"/>
              <a:cs typeface="+mn-lt"/>
            </a:endParaRPr>
          </a:p>
        </p:txBody>
      </p:sp>
      <p:sp>
        <p:nvSpPr>
          <p:cNvPr id="3" name="任意多边形 2"/>
          <p:cNvSpPr/>
          <p:nvPr>
            <p:custDataLst>
              <p:tags r:id="rId4"/>
            </p:custDataLst>
          </p:nvPr>
        </p:nvSpPr>
        <p:spPr>
          <a:xfrm>
            <a:off x="666750" y="1490345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5"/>
            </p:custDataLst>
          </p:nvPr>
        </p:nvSpPr>
        <p:spPr>
          <a:xfrm>
            <a:off x="857250" y="150939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3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6"/>
            </p:custDataLst>
          </p:nvPr>
        </p:nvSpPr>
        <p:spPr>
          <a:xfrm>
            <a:off x="1009650" y="1514475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22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750" y="4166870"/>
            <a:ext cx="952500" cy="76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501015"/>
            <a:ext cx="2667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3D3A34"/>
                </a:solidFill>
                <a:latin typeface="汉仪正圆-75W" panose="00020600040101010101" charset="-122"/>
                <a:ea typeface="汉仪正圆-75W" panose="00020600040101010101" charset="-122"/>
              </a:rPr>
              <a:t>班会导览</a:t>
            </a:r>
            <a:endParaRPr sz="4200" b="1">
              <a:solidFill>
                <a:srgbClr val="3D3A34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2895600" y="857250"/>
            <a:ext cx="1905000" cy="190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37845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240 w 4140"/>
              <a:gd name="p0y0" fmla="*/ 0 h 5085"/>
              <a:gd name="p0x1" fmla="*/ 3900 w 4140"/>
              <a:gd name="p0y1" fmla="*/ 0 h 5085"/>
              <a:gd name="p0x2" fmla="*/ 4032 w 4140"/>
              <a:gd name="p0y2" fmla="*/ 0 h 5085"/>
              <a:gd name="p0x3" fmla="*/ 4140 w 4140"/>
              <a:gd name="p0y3" fmla="*/ 107 h 5085"/>
              <a:gd name="p0x4" fmla="*/ 4140 w 4140"/>
              <a:gd name="p0y4" fmla="*/ 240 h 5085"/>
              <a:gd name="p0x5" fmla="*/ 4140 w 4140"/>
              <a:gd name="p0y5" fmla="*/ 4845 h 5085"/>
              <a:gd name="p0x6" fmla="*/ 4140 w 4140"/>
              <a:gd name="p0y6" fmla="*/ 4977 h 5085"/>
              <a:gd name="p0x7" fmla="*/ 4032 w 4140"/>
              <a:gd name="p0y7" fmla="*/ 5085 h 5085"/>
              <a:gd name="p0x8" fmla="*/ 3900 w 4140"/>
              <a:gd name="p0y8" fmla="*/ 5085 h 5085"/>
              <a:gd name="p0x9" fmla="*/ 240 w 4140"/>
              <a:gd name="p0y9" fmla="*/ 5085 h 5085"/>
              <a:gd name="p0x10" fmla="*/ 107 w 4140"/>
              <a:gd name="p0y10" fmla="*/ 5085 h 5085"/>
              <a:gd name="p0x11" fmla="*/ 0 w 4140"/>
              <a:gd name="p0y11" fmla="*/ 4977 h 5085"/>
              <a:gd name="p0x12" fmla="*/ 0 w 4140"/>
              <a:gd name="p0y12" fmla="*/ 4845 h 5085"/>
              <a:gd name="p0x13" fmla="*/ 0 w 4140"/>
              <a:gd name="p0y13" fmla="*/ 240 h 5085"/>
              <a:gd name="p0x14" fmla="*/ 0 w 4140"/>
              <a:gd name="p0y14" fmla="*/ 107 h 5085"/>
              <a:gd name="p0x15" fmla="*/ 107 w 4140"/>
              <a:gd name="p0y15" fmla="*/ 0 h 5085"/>
              <a:gd name="p0x16" fmla="*/ 24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51718"/>
              <a:lumOff val="48282"/>
            </a:schemeClr>
          </a:solidFill>
          <a:ln w="9525" cmpd="sng">
            <a:solidFill>
              <a:schemeClr val="accent3">
                <a:lumMod val="51195"/>
                <a:lumOff val="48805"/>
              </a:schemeClr>
            </a:solidFill>
            <a:prstDash val="solid"/>
          </a:ln>
          <a:effectLst>
            <a:outerShdw blurRad="114300" dist="19050" dir="5399999" algn="ctr" rotWithShape="0">
              <a:schemeClr val="accent3">
                <a:lumMod val="93022"/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695325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E8833A"/>
                </a:solidFill>
                <a:latin typeface="汉仪正圆-75W" panose="00020600040101010101" charset="-122"/>
                <a:ea typeface="汉仪正圆-75W" panose="00020600040101010101" charset="-122"/>
              </a:rPr>
              <a:t>01</a:t>
            </a:r>
            <a:endParaRPr sz="3600" b="1">
              <a:solidFill>
                <a:srgbClr val="E8833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695325" y="3790950"/>
            <a:ext cx="2314575" cy="9525"/>
          </a:xfrm>
          <a:prstGeom prst="rect">
            <a:avLst/>
          </a:prstGeom>
          <a:solidFill>
            <a:schemeClr val="accent3">
              <a:lumMod val="36364"/>
              <a:lumOff val="63636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695325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3D3A34"/>
                </a:solidFill>
                <a:latin typeface="汉仪正圆-75W" panose="00020600040101010101" charset="-122"/>
                <a:ea typeface="汉仪正圆-75W" panose="00020600040101010101" charset="-122"/>
              </a:rPr>
              <a:t>出行</a:t>
            </a:r>
            <a:r>
              <a:rPr sz="2100" b="1">
                <a:solidFill>
                  <a:schemeClr val="accent1"/>
                </a:solidFill>
                <a:latin typeface="汉仪正圆-75W" panose="00020600040101010101" charset="-122"/>
                <a:ea typeface="汉仪正圆-75W" panose="00020600040101010101" charset="-122"/>
              </a:rPr>
              <a:t>交通</a:t>
            </a:r>
            <a:endParaRPr sz="2100" b="1">
              <a:solidFill>
                <a:schemeClr val="accent1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695325" y="4310539"/>
            <a:ext cx="2314575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6B655C"/>
                </a:solidFill>
                <a:latin typeface="汉仪正圆-75W" panose="00020600040101010101" charset="-122"/>
                <a:ea typeface="汉仪正圆-75W" panose="00020600040101010101" charset="-122"/>
              </a:rPr>
              <a:t>旅途中的交通风险与防范</a:t>
            </a:r>
            <a:endParaRPr sz="1350">
              <a:solidFill>
                <a:srgbClr val="6B655C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3366770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240 w 4140"/>
              <a:gd name="p0y0" fmla="*/ 0 h 5085"/>
              <a:gd name="p0x1" fmla="*/ 3900 w 4140"/>
              <a:gd name="p0y1" fmla="*/ 0 h 5085"/>
              <a:gd name="p0x2" fmla="*/ 4032 w 4140"/>
              <a:gd name="p0y2" fmla="*/ 0 h 5085"/>
              <a:gd name="p0x3" fmla="*/ 4140 w 4140"/>
              <a:gd name="p0y3" fmla="*/ 107 h 5085"/>
              <a:gd name="p0x4" fmla="*/ 4140 w 4140"/>
              <a:gd name="p0y4" fmla="*/ 240 h 5085"/>
              <a:gd name="p0x5" fmla="*/ 4140 w 4140"/>
              <a:gd name="p0y5" fmla="*/ 4845 h 5085"/>
              <a:gd name="p0x6" fmla="*/ 4140 w 4140"/>
              <a:gd name="p0y6" fmla="*/ 4977 h 5085"/>
              <a:gd name="p0x7" fmla="*/ 4032 w 4140"/>
              <a:gd name="p0y7" fmla="*/ 5085 h 5085"/>
              <a:gd name="p0x8" fmla="*/ 3900 w 4140"/>
              <a:gd name="p0y8" fmla="*/ 5085 h 5085"/>
              <a:gd name="p0x9" fmla="*/ 240 w 4140"/>
              <a:gd name="p0y9" fmla="*/ 5085 h 5085"/>
              <a:gd name="p0x10" fmla="*/ 107 w 4140"/>
              <a:gd name="p0y10" fmla="*/ 5085 h 5085"/>
              <a:gd name="p0x11" fmla="*/ 0 w 4140"/>
              <a:gd name="p0y11" fmla="*/ 4977 h 5085"/>
              <a:gd name="p0x12" fmla="*/ 0 w 4140"/>
              <a:gd name="p0y12" fmla="*/ 4845 h 5085"/>
              <a:gd name="p0x13" fmla="*/ 0 w 4140"/>
              <a:gd name="p0y13" fmla="*/ 240 h 5085"/>
              <a:gd name="p0x14" fmla="*/ 0 w 4140"/>
              <a:gd name="p0y14" fmla="*/ 107 h 5085"/>
              <a:gd name="p0x15" fmla="*/ 107 w 4140"/>
              <a:gd name="p0y15" fmla="*/ 0 h 5085"/>
              <a:gd name="p0x16" fmla="*/ 24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51718"/>
              <a:lumOff val="48282"/>
            </a:schemeClr>
          </a:solidFill>
          <a:ln w="9525" cmpd="sng">
            <a:solidFill>
              <a:schemeClr val="accent3">
                <a:lumMod val="51195"/>
                <a:lumOff val="48805"/>
              </a:schemeClr>
            </a:solidFill>
            <a:prstDash val="solid"/>
          </a:ln>
          <a:effectLst>
            <a:outerShdw blurRad="114300" dist="19050" dir="5399999" algn="ctr" rotWithShape="0">
              <a:schemeClr val="accent3">
                <a:lumMod val="93022"/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3524250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E8833A"/>
                </a:solidFill>
                <a:latin typeface="汉仪正圆-75W" panose="00020600040101010101" charset="-122"/>
                <a:ea typeface="汉仪正圆-75W" panose="00020600040101010101" charset="-122"/>
              </a:rPr>
              <a:t>02</a:t>
            </a:r>
            <a:endParaRPr sz="3600" b="1">
              <a:solidFill>
                <a:srgbClr val="E8833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3" name="矩形 12"/>
          <p:cNvSpPr/>
          <p:nvPr>
            <p:custDataLst>
              <p:tags r:id="rId10"/>
            </p:custDataLst>
          </p:nvPr>
        </p:nvSpPr>
        <p:spPr>
          <a:xfrm>
            <a:off x="3524250" y="3790950"/>
            <a:ext cx="2314575" cy="9525"/>
          </a:xfrm>
          <a:prstGeom prst="rect">
            <a:avLst/>
          </a:prstGeom>
          <a:solidFill>
            <a:schemeClr val="accent3">
              <a:lumMod val="36364"/>
              <a:lumOff val="63636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3524250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3D3A34"/>
                </a:solidFill>
                <a:latin typeface="汉仪正圆-75W" panose="00020600040101010101" charset="-122"/>
                <a:ea typeface="汉仪正圆-75W" panose="00020600040101010101" charset="-122"/>
              </a:rPr>
              <a:t>住宿</a:t>
            </a:r>
            <a:r>
              <a:rPr sz="2100" b="1">
                <a:solidFill>
                  <a:schemeClr val="accent1"/>
                </a:solidFill>
                <a:latin typeface="汉仪正圆-75W" panose="00020600040101010101" charset="-122"/>
                <a:ea typeface="汉仪正圆-75W" panose="00020600040101010101" charset="-122"/>
              </a:rPr>
              <a:t>饮食</a:t>
            </a:r>
            <a:endParaRPr sz="2100" b="1">
              <a:solidFill>
                <a:schemeClr val="accent1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3524250" y="4310539"/>
            <a:ext cx="2314575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6B655C"/>
                </a:solidFill>
                <a:latin typeface="汉仪正圆-75W" panose="00020600040101010101" charset="-122"/>
                <a:ea typeface="汉仪正圆-75W" panose="00020600040101010101" charset="-122"/>
              </a:rPr>
              <a:t>住宿选择与饮食卫生要点</a:t>
            </a:r>
            <a:endParaRPr sz="1350">
              <a:solidFill>
                <a:srgbClr val="6B655C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3"/>
            </p:custDataLst>
          </p:nvPr>
        </p:nvSpPr>
        <p:spPr>
          <a:xfrm>
            <a:off x="6195695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240 w 4140"/>
              <a:gd name="p0y0" fmla="*/ 0 h 5085"/>
              <a:gd name="p0x1" fmla="*/ 3900 w 4140"/>
              <a:gd name="p0y1" fmla="*/ 0 h 5085"/>
              <a:gd name="p0x2" fmla="*/ 4032 w 4140"/>
              <a:gd name="p0y2" fmla="*/ 0 h 5085"/>
              <a:gd name="p0x3" fmla="*/ 4140 w 4140"/>
              <a:gd name="p0y3" fmla="*/ 107 h 5085"/>
              <a:gd name="p0x4" fmla="*/ 4140 w 4140"/>
              <a:gd name="p0y4" fmla="*/ 240 h 5085"/>
              <a:gd name="p0x5" fmla="*/ 4140 w 4140"/>
              <a:gd name="p0y5" fmla="*/ 4845 h 5085"/>
              <a:gd name="p0x6" fmla="*/ 4140 w 4140"/>
              <a:gd name="p0y6" fmla="*/ 4977 h 5085"/>
              <a:gd name="p0x7" fmla="*/ 4032 w 4140"/>
              <a:gd name="p0y7" fmla="*/ 5085 h 5085"/>
              <a:gd name="p0x8" fmla="*/ 3900 w 4140"/>
              <a:gd name="p0y8" fmla="*/ 5085 h 5085"/>
              <a:gd name="p0x9" fmla="*/ 240 w 4140"/>
              <a:gd name="p0y9" fmla="*/ 5085 h 5085"/>
              <a:gd name="p0x10" fmla="*/ 107 w 4140"/>
              <a:gd name="p0y10" fmla="*/ 5085 h 5085"/>
              <a:gd name="p0x11" fmla="*/ 0 w 4140"/>
              <a:gd name="p0y11" fmla="*/ 4977 h 5085"/>
              <a:gd name="p0x12" fmla="*/ 0 w 4140"/>
              <a:gd name="p0y12" fmla="*/ 4845 h 5085"/>
              <a:gd name="p0x13" fmla="*/ 0 w 4140"/>
              <a:gd name="p0y13" fmla="*/ 240 h 5085"/>
              <a:gd name="p0x14" fmla="*/ 0 w 4140"/>
              <a:gd name="p0y14" fmla="*/ 107 h 5085"/>
              <a:gd name="p0x15" fmla="*/ 107 w 4140"/>
              <a:gd name="p0y15" fmla="*/ 0 h 5085"/>
              <a:gd name="p0x16" fmla="*/ 24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51718"/>
              <a:lumOff val="48282"/>
            </a:schemeClr>
          </a:solidFill>
          <a:ln w="9525" cmpd="sng">
            <a:solidFill>
              <a:schemeClr val="accent3">
                <a:lumMod val="51195"/>
                <a:lumOff val="48805"/>
              </a:schemeClr>
            </a:solidFill>
            <a:prstDash val="solid"/>
          </a:ln>
          <a:effectLst>
            <a:outerShdw blurRad="114300" dist="19050" dir="5399999" algn="ctr" rotWithShape="0">
              <a:schemeClr val="accent3">
                <a:lumMod val="93022"/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4"/>
            </p:custDataLst>
          </p:nvPr>
        </p:nvSpPr>
        <p:spPr>
          <a:xfrm>
            <a:off x="6353175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E8833A"/>
                </a:solidFill>
                <a:latin typeface="汉仪正圆-75W" panose="00020600040101010101" charset="-122"/>
                <a:ea typeface="汉仪正圆-75W" panose="00020600040101010101" charset="-122"/>
              </a:rPr>
              <a:t>03</a:t>
            </a:r>
            <a:endParaRPr sz="3600" b="1">
              <a:solidFill>
                <a:srgbClr val="E8833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9" name="矩形 18"/>
          <p:cNvSpPr/>
          <p:nvPr>
            <p:custDataLst>
              <p:tags r:id="rId15"/>
            </p:custDataLst>
          </p:nvPr>
        </p:nvSpPr>
        <p:spPr>
          <a:xfrm>
            <a:off x="6353175" y="3790950"/>
            <a:ext cx="2314575" cy="9525"/>
          </a:xfrm>
          <a:prstGeom prst="rect">
            <a:avLst/>
          </a:prstGeom>
          <a:solidFill>
            <a:schemeClr val="accent3">
              <a:lumMod val="36364"/>
              <a:lumOff val="63636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6353175" y="3936683"/>
            <a:ext cx="1600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3D3A34"/>
                </a:solidFill>
                <a:latin typeface="汉仪正圆-75W" panose="00020600040101010101" charset="-122"/>
                <a:ea typeface="汉仪正圆-75W" panose="00020600040101010101" charset="-122"/>
              </a:rPr>
              <a:t>防诈</a:t>
            </a:r>
            <a:r>
              <a:rPr sz="2100" b="1">
                <a:solidFill>
                  <a:schemeClr val="accent1"/>
                </a:solidFill>
                <a:latin typeface="汉仪正圆-75W" panose="00020600040101010101" charset="-122"/>
                <a:ea typeface="汉仪正圆-75W" panose="00020600040101010101" charset="-122"/>
              </a:rPr>
              <a:t>防意外</a:t>
            </a:r>
            <a:endParaRPr sz="2100" b="1">
              <a:solidFill>
                <a:schemeClr val="accent1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7"/>
            </p:custDataLst>
          </p:nvPr>
        </p:nvSpPr>
        <p:spPr>
          <a:xfrm>
            <a:off x="6353175" y="4310539"/>
            <a:ext cx="2314575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6B655C"/>
                </a:solidFill>
                <a:latin typeface="汉仪正圆-75W" panose="00020600040101010101" charset="-122"/>
                <a:ea typeface="汉仪正圆-75W" panose="00020600040101010101" charset="-122"/>
              </a:rPr>
              <a:t>诈骗陷阱识别与意外应对</a:t>
            </a:r>
            <a:endParaRPr sz="1350">
              <a:solidFill>
                <a:srgbClr val="6B655C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18"/>
            </p:custDataLst>
          </p:nvPr>
        </p:nvSpPr>
        <p:spPr>
          <a:xfrm>
            <a:off x="9024620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240 w 4140"/>
              <a:gd name="p0y0" fmla="*/ 0 h 5085"/>
              <a:gd name="p0x1" fmla="*/ 3900 w 4140"/>
              <a:gd name="p0y1" fmla="*/ 0 h 5085"/>
              <a:gd name="p0x2" fmla="*/ 4032 w 4140"/>
              <a:gd name="p0y2" fmla="*/ 0 h 5085"/>
              <a:gd name="p0x3" fmla="*/ 4140 w 4140"/>
              <a:gd name="p0y3" fmla="*/ 107 h 5085"/>
              <a:gd name="p0x4" fmla="*/ 4140 w 4140"/>
              <a:gd name="p0y4" fmla="*/ 240 h 5085"/>
              <a:gd name="p0x5" fmla="*/ 4140 w 4140"/>
              <a:gd name="p0y5" fmla="*/ 4845 h 5085"/>
              <a:gd name="p0x6" fmla="*/ 4140 w 4140"/>
              <a:gd name="p0y6" fmla="*/ 4977 h 5085"/>
              <a:gd name="p0x7" fmla="*/ 4032 w 4140"/>
              <a:gd name="p0y7" fmla="*/ 5085 h 5085"/>
              <a:gd name="p0x8" fmla="*/ 3900 w 4140"/>
              <a:gd name="p0y8" fmla="*/ 5085 h 5085"/>
              <a:gd name="p0x9" fmla="*/ 240 w 4140"/>
              <a:gd name="p0y9" fmla="*/ 5085 h 5085"/>
              <a:gd name="p0x10" fmla="*/ 107 w 4140"/>
              <a:gd name="p0y10" fmla="*/ 5085 h 5085"/>
              <a:gd name="p0x11" fmla="*/ 0 w 4140"/>
              <a:gd name="p0y11" fmla="*/ 4977 h 5085"/>
              <a:gd name="p0x12" fmla="*/ 0 w 4140"/>
              <a:gd name="p0y12" fmla="*/ 4845 h 5085"/>
              <a:gd name="p0x13" fmla="*/ 0 w 4140"/>
              <a:gd name="p0y13" fmla="*/ 240 h 5085"/>
              <a:gd name="p0x14" fmla="*/ 0 w 4140"/>
              <a:gd name="p0y14" fmla="*/ 107 h 5085"/>
              <a:gd name="p0x15" fmla="*/ 107 w 4140"/>
              <a:gd name="p0y15" fmla="*/ 0 h 5085"/>
              <a:gd name="p0x16" fmla="*/ 24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51718"/>
              <a:lumOff val="48282"/>
            </a:schemeClr>
          </a:solidFill>
          <a:ln w="9525" cmpd="sng">
            <a:solidFill>
              <a:schemeClr val="accent3">
                <a:lumMod val="51195"/>
                <a:lumOff val="48805"/>
              </a:schemeClr>
            </a:solidFill>
            <a:prstDash val="solid"/>
          </a:ln>
          <a:effectLst>
            <a:outerShdw blurRad="114300" dist="19050" dir="5399999" algn="ctr" rotWithShape="0">
              <a:schemeClr val="accent3">
                <a:lumMod val="93022"/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19"/>
            </p:custDataLst>
          </p:nvPr>
        </p:nvSpPr>
        <p:spPr>
          <a:xfrm>
            <a:off x="9182100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E8833A"/>
                </a:solidFill>
                <a:latin typeface="汉仪正圆-75W" panose="00020600040101010101" charset="-122"/>
                <a:ea typeface="汉仪正圆-75W" panose="00020600040101010101" charset="-122"/>
              </a:rPr>
              <a:t>04</a:t>
            </a:r>
            <a:endParaRPr sz="3600" b="1">
              <a:solidFill>
                <a:srgbClr val="E8833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5" name="矩形 24"/>
          <p:cNvSpPr/>
          <p:nvPr>
            <p:custDataLst>
              <p:tags r:id="rId20"/>
            </p:custDataLst>
          </p:nvPr>
        </p:nvSpPr>
        <p:spPr>
          <a:xfrm>
            <a:off x="9182100" y="3790950"/>
            <a:ext cx="2314575" cy="9525"/>
          </a:xfrm>
          <a:prstGeom prst="rect">
            <a:avLst/>
          </a:prstGeom>
          <a:solidFill>
            <a:schemeClr val="accent3">
              <a:lumMod val="36364"/>
              <a:lumOff val="63636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1"/>
            </p:custDataLst>
          </p:nvPr>
        </p:nvSpPr>
        <p:spPr>
          <a:xfrm>
            <a:off x="9182100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3D3A34"/>
                </a:solidFill>
                <a:latin typeface="汉仪正圆-75W" panose="00020600040101010101" charset="-122"/>
                <a:ea typeface="汉仪正圆-75W" panose="00020600040101010101" charset="-122"/>
              </a:rPr>
              <a:t>平安</a:t>
            </a:r>
            <a:r>
              <a:rPr sz="2100" b="1">
                <a:solidFill>
                  <a:schemeClr val="accent1"/>
                </a:solidFill>
                <a:latin typeface="汉仪正圆-75W" panose="00020600040101010101" charset="-122"/>
                <a:ea typeface="汉仪正圆-75W" panose="00020600040101010101" charset="-122"/>
              </a:rPr>
              <a:t>返程</a:t>
            </a:r>
            <a:endParaRPr sz="2100" b="1">
              <a:solidFill>
                <a:schemeClr val="accent1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2"/>
            </p:custDataLst>
          </p:nvPr>
        </p:nvSpPr>
        <p:spPr>
          <a:xfrm>
            <a:off x="9182100" y="4310539"/>
            <a:ext cx="2314575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6B655C"/>
                </a:solidFill>
                <a:latin typeface="汉仪正圆-75W" panose="00020600040101010101" charset="-122"/>
                <a:ea typeface="汉仪正圆-75W" panose="00020600040101010101" charset="-122"/>
              </a:rPr>
              <a:t>安全收尾与返程提醒</a:t>
            </a:r>
            <a:endParaRPr sz="1350">
              <a:solidFill>
                <a:srgbClr val="6B655C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666750" y="3501390"/>
            <a:ext cx="270971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3D3A34"/>
                </a:solidFill>
                <a:latin typeface="+mj-lt"/>
                <a:ea typeface="+mj-ea"/>
                <a:cs typeface="+mj-lt"/>
              </a:rPr>
              <a:t>出行交通</a:t>
            </a:r>
            <a:endParaRPr sz="4200" b="1" spc="84">
              <a:solidFill>
                <a:srgbClr val="3D3A34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666750" y="4757738"/>
            <a:ext cx="2910859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655C"/>
                </a:solidFill>
                <a:cs typeface="+mn-lt"/>
              </a:rPr>
              <a:t>出门在外，安全是最近的回家路</a:t>
            </a:r>
            <a:endParaRPr sz="1500" spc="30">
              <a:solidFill>
                <a:srgbClr val="6B655C"/>
              </a:solidFill>
              <a:cs typeface="+mn-lt"/>
            </a:endParaRPr>
          </a:p>
        </p:txBody>
      </p:sp>
      <p:sp>
        <p:nvSpPr>
          <p:cNvPr id="3" name="任意多边形 2"/>
          <p:cNvSpPr/>
          <p:nvPr>
            <p:custDataLst>
              <p:tags r:id="rId3"/>
            </p:custDataLst>
          </p:nvPr>
        </p:nvSpPr>
        <p:spPr>
          <a:xfrm>
            <a:off x="666750" y="1781175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4"/>
            </p:custDataLst>
          </p:nvPr>
        </p:nvSpPr>
        <p:spPr>
          <a:xfrm>
            <a:off x="838200" y="180022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3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5"/>
            </p:custDataLst>
          </p:nvPr>
        </p:nvSpPr>
        <p:spPr>
          <a:xfrm>
            <a:off x="971550" y="1809750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6"/>
            </p:custDataLst>
          </p:nvPr>
        </p:nvSpPr>
        <p:spPr>
          <a:xfrm>
            <a:off x="666750" y="2190750"/>
            <a:ext cx="2355352" cy="11763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8250" b="1">
                <a:solidFill>
                  <a:srgbClr val="E8833A">
                    <a:alpha val="85000"/>
                  </a:srgbClr>
                </a:solidFill>
                <a:latin typeface="汉仪正圆-75W" panose="00020600040101010101" charset="-122"/>
                <a:ea typeface="汉仪正圆-75W" panose="00020600040101010101" charset="-122"/>
              </a:rPr>
              <a:t>01</a:t>
            </a:r>
            <a:endParaRPr sz="8250" b="1">
              <a:solidFill>
                <a:srgbClr val="E8833A">
                  <a:alpha val="85000"/>
                </a:srgbClr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750" y="4533900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D3A34"/>
                </a:solidFill>
                <a:latin typeface="+mj-lt"/>
                <a:ea typeface="+mj-ea"/>
                <a:cs typeface="+mj-lt"/>
              </a:rPr>
              <a:t>出发前先做三件事</a:t>
            </a:r>
            <a:endParaRPr sz="3000" b="1">
              <a:solidFill>
                <a:srgbClr val="3D3A34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508375" cy="5362575"/>
          </a:xfrm>
          <a:custGeom>
            <a:avLst/>
            <a:gdLst>
              <a:gd name="sw" fmla="*/ 1 w 5525"/>
              <a:gd name="sh" fmla="*/ 1 h 8445"/>
              <a:gd name="mins" fmla="min sw sh"/>
              <a:gd name="dsw" fmla="+- 0 sw mins"/>
              <a:gd name="dsh" fmla="+- 0 sh mins"/>
              <a:gd name="p0x0" fmla="*/ 360 w 5525"/>
              <a:gd name="p0y0" fmla="*/ 0 h 8445"/>
              <a:gd name="p0x1" fmla="*/ 5165 w 5525"/>
              <a:gd name="p0y1" fmla="*/ 0 h 8445"/>
              <a:gd name="p0x2" fmla="*/ 5363 w 5525"/>
              <a:gd name="p0y2" fmla="*/ 0 h 8445"/>
              <a:gd name="p0x3" fmla="*/ 5525 w 5525"/>
              <a:gd name="p0y3" fmla="*/ 161 h 8445"/>
              <a:gd name="p0x4" fmla="*/ 5525 w 5525"/>
              <a:gd name="p0y4" fmla="*/ 360 h 8445"/>
              <a:gd name="p0x5" fmla="*/ 5525 w 5525"/>
              <a:gd name="p0y5" fmla="*/ 8085 h 8445"/>
              <a:gd name="p0x6" fmla="*/ 5525 w 5525"/>
              <a:gd name="p0y6" fmla="*/ 8283 h 8445"/>
              <a:gd name="p0x7" fmla="*/ 5363 w 5525"/>
              <a:gd name="p0y7" fmla="*/ 8445 h 8445"/>
              <a:gd name="p0x8" fmla="*/ 5165 w 5525"/>
              <a:gd name="p0y8" fmla="*/ 8445 h 8445"/>
              <a:gd name="p0x9" fmla="*/ 360 w 5525"/>
              <a:gd name="p0y9" fmla="*/ 8445 h 8445"/>
              <a:gd name="p0x10" fmla="*/ 161 w 5525"/>
              <a:gd name="p0y10" fmla="*/ 8445 h 8445"/>
              <a:gd name="p0x11" fmla="*/ 0 w 5525"/>
              <a:gd name="p0y11" fmla="*/ 8283 h 8445"/>
              <a:gd name="p0x12" fmla="*/ 0 w 5525"/>
              <a:gd name="p0y12" fmla="*/ 8085 h 8445"/>
              <a:gd name="p0x13" fmla="*/ 0 w 5525"/>
              <a:gd name="p0y13" fmla="*/ 360 h 8445"/>
              <a:gd name="p0x14" fmla="*/ 0 w 5525"/>
              <a:gd name="p0y14" fmla="*/ 161 h 8445"/>
              <a:gd name="p0x15" fmla="*/ 161 w 5525"/>
              <a:gd name="p0y15" fmla="*/ 0 h 8445"/>
              <a:gd name="p0x16" fmla="*/ 360 w 552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51718"/>
              <a:lumOff val="48282"/>
            </a:schemeClr>
          </a:solidFill>
          <a:ln w="9525" cmpd="sng">
            <a:solidFill>
              <a:schemeClr val="accent3">
                <a:lumMod val="51195"/>
                <a:lumOff val="48805"/>
              </a:schemeClr>
            </a:solidFill>
            <a:prstDash val="solid"/>
          </a:ln>
          <a:effectLst>
            <a:outerShdw blurRad="114300" dist="19050" dir="5399999" algn="ctr" rotWithShape="0">
              <a:schemeClr val="accent3">
                <a:lumMod val="93022"/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90" name="组合 89"/>
          <p:cNvGrpSpPr/>
          <p:nvPr/>
        </p:nvGrpSpPr>
        <p:grpSpPr>
          <a:xfrm>
            <a:off x="771525" y="1304925"/>
            <a:ext cx="3117850" cy="466090"/>
            <a:chOff x="1215" y="2055"/>
            <a:chExt cx="4910" cy="734"/>
          </a:xfrm>
        </p:grpSpPr>
        <p:sp>
          <p:nvSpPr>
            <p:cNvPr id="5" name="任意多边形 4"/>
            <p:cNvSpPr/>
            <p:nvPr>
              <p:custDataLst>
                <p:tags r:id="rId3"/>
              </p:custDataLst>
            </p:nvPr>
          </p:nvSpPr>
          <p:spPr>
            <a:xfrm>
              <a:off x="1215" y="2055"/>
              <a:ext cx="4910" cy="735"/>
            </a:xfrm>
            <a:custGeom>
              <a:avLst/>
              <a:gdLst>
                <a:gd name="sw" fmla="*/ 1 w 4910"/>
                <a:gd name="sh" fmla="*/ 1 h 735"/>
                <a:gd name="mins" fmla="min sw sh"/>
                <a:gd name="dsw" fmla="+- 0 sw mins"/>
                <a:gd name="dsh" fmla="+- 0 sh mins"/>
                <a:gd name="p0x0" fmla="*/ 0 w 4910"/>
                <a:gd name="p0y0" fmla="*/ 0 h 735"/>
                <a:gd name="p0x1" fmla="*/ 4910 w 4910"/>
                <a:gd name="p0y1" fmla="*/ 0 h 735"/>
                <a:gd name="p0x2" fmla="*/ 4910 w 4910"/>
                <a:gd name="p0y2" fmla="*/ 735 h 735"/>
                <a:gd name="p0x3" fmla="*/ 0 w 4910"/>
                <a:gd name="p0y3" fmla="*/ 735 h 735"/>
                <a:gd name="p0x4" fmla="*/ 0 w 491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" name="任意多边形 5"/>
            <p:cNvSpPr/>
            <p:nvPr>
              <p:custDataLst>
                <p:tags r:id="rId4"/>
              </p:custDataLst>
            </p:nvPr>
          </p:nvSpPr>
          <p:spPr>
            <a:xfrm>
              <a:off x="1215" y="2775"/>
              <a:ext cx="4910" cy="15"/>
            </a:xfrm>
            <a:custGeom>
              <a:avLst/>
              <a:gdLst>
                <a:gd name="sw" fmla="*/ 1 w 4910"/>
                <a:gd name="sh" fmla="*/ 1 h 15"/>
                <a:gd name="mins" fmla="min sw sh"/>
                <a:gd name="dsw" fmla="+- 0 sw mins"/>
                <a:gd name="dsh" fmla="+- 0 sh mins"/>
                <a:gd name="p0x0" fmla="*/ 4910 w 4910"/>
                <a:gd name="p0y0" fmla="*/ 15 h 15"/>
                <a:gd name="p0x1" fmla="*/ 0 w 4910"/>
                <a:gd name="p0y1" fmla="*/ 15 h 15"/>
                <a:gd name="p0x2" fmla="*/ 0 w 4910"/>
                <a:gd name="p0y2" fmla="*/ 0 h 15"/>
                <a:gd name="p0x3" fmla="*/ 4910 w 4910"/>
                <a:gd name="p0y3" fmla="*/ 0 h 15"/>
                <a:gd name="p0x4" fmla="*/ 4910 w 491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3">
                <a:lumMod val="36364"/>
                <a:lumOff val="63636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775970" y="1309370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240 w 525"/>
              <a:gd name="p0y0" fmla="*/ 0 h 525"/>
              <a:gd name="p0x1" fmla="*/ 285 w 525"/>
              <a:gd name="p0y1" fmla="*/ 0 h 525"/>
              <a:gd name="p0x2" fmla="*/ 417 w 525"/>
              <a:gd name="p0y2" fmla="*/ 0 h 525"/>
              <a:gd name="p0x3" fmla="*/ 525 w 525"/>
              <a:gd name="p0y3" fmla="*/ 107 h 525"/>
              <a:gd name="p0x4" fmla="*/ 525 w 525"/>
              <a:gd name="p0y4" fmla="*/ 240 h 525"/>
              <a:gd name="p0x5" fmla="*/ 525 w 525"/>
              <a:gd name="p0y5" fmla="*/ 285 h 525"/>
              <a:gd name="p0x6" fmla="*/ 525 w 525"/>
              <a:gd name="p0y6" fmla="*/ 417 h 525"/>
              <a:gd name="p0x7" fmla="*/ 417 w 525"/>
              <a:gd name="p0y7" fmla="*/ 525 h 525"/>
              <a:gd name="p0x8" fmla="*/ 285 w 525"/>
              <a:gd name="p0y8" fmla="*/ 525 h 525"/>
              <a:gd name="p0x9" fmla="*/ 240 w 525"/>
              <a:gd name="p0y9" fmla="*/ 525 h 525"/>
              <a:gd name="p0x10" fmla="*/ 107 w 525"/>
              <a:gd name="p0y10" fmla="*/ 525 h 525"/>
              <a:gd name="p0x11" fmla="*/ 0 w 525"/>
              <a:gd name="p0y11" fmla="*/ 417 h 525"/>
              <a:gd name="p0x12" fmla="*/ 0 w 525"/>
              <a:gd name="p0y12" fmla="*/ 285 h 525"/>
              <a:gd name="p0x13" fmla="*/ 0 w 525"/>
              <a:gd name="p0y13" fmla="*/ 240 h 525"/>
              <a:gd name="p0x14" fmla="*/ 0 w 525"/>
              <a:gd name="p0y14" fmla="*/ 107 h 525"/>
              <a:gd name="p0x15" fmla="*/ 107 w 525"/>
              <a:gd name="p0y15" fmla="*/ 0 h 525"/>
              <a:gd name="p0x16" fmla="*/ 240 w 525"/>
              <a:gd name="p0y16" fmla="*/ 0 h 5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20453"/>
              <a:lumOff val="79547"/>
            </a:schemeClr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-2083" t="-20417" r="-2083" b="-20417"/>
          <a:stretch>
            <a:fillRect/>
          </a:stretch>
        </p:blipFill>
        <p:spPr>
          <a:xfrm>
            <a:off x="823595" y="1366520"/>
            <a:ext cx="238125" cy="214630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1228725" y="1293495"/>
            <a:ext cx="184144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3A34"/>
                </a:solidFill>
                <a:cs typeface="+mn-lt"/>
              </a:rPr>
              <a:t>订票</a:t>
            </a:r>
            <a:endParaRPr sz="2100" b="1" spc="42">
              <a:solidFill>
                <a:srgbClr val="3D3A34"/>
              </a:solidFill>
              <a:cs typeface="+mn-lt"/>
            </a:endParaRPr>
          </a:p>
        </p:txBody>
      </p:sp>
      <p:sp>
        <p:nvSpPr>
          <p:cNvPr id="12" name="任意多边形 11"/>
          <p:cNvSpPr/>
          <p:nvPr>
            <p:custDataLst>
              <p:tags r:id="rId10"/>
            </p:custDataLst>
          </p:nvPr>
        </p:nvSpPr>
        <p:spPr>
          <a:xfrm>
            <a:off x="3188970" y="1333500"/>
            <a:ext cx="695325" cy="285750"/>
          </a:xfrm>
          <a:custGeom>
            <a:avLst/>
            <a:gdLst>
              <a:gd name="sw" fmla="*/ 1 w 1095"/>
              <a:gd name="sh" fmla="*/ 1 h 450"/>
              <a:gd name="mins" fmla="min sw sh"/>
              <a:gd name="dsw" fmla="+- 0 sw mins"/>
              <a:gd name="dsh" fmla="+- 0 sh mins"/>
              <a:gd name="p0x0" fmla="*/ 225 w 1095"/>
              <a:gd name="p0y0" fmla="*/ 0 h 450"/>
              <a:gd name="p0x1" fmla="*/ 870 w 1095"/>
              <a:gd name="p0y1" fmla="*/ 0 h 450"/>
              <a:gd name="p0x2" fmla="*/ 994 w 1095"/>
              <a:gd name="p0y2" fmla="*/ 0 h 450"/>
              <a:gd name="p0x3" fmla="*/ 1095 w 1095"/>
              <a:gd name="p0y3" fmla="*/ 100 h 450"/>
              <a:gd name="p0x4" fmla="*/ 1095 w 1095"/>
              <a:gd name="p0y4" fmla="*/ 225 h 450"/>
              <a:gd name="p0x5" fmla="*/ 1095 w 1095"/>
              <a:gd name="p0y5" fmla="*/ 349 h 450"/>
              <a:gd name="p0x6" fmla="*/ 994 w 1095"/>
              <a:gd name="p0y6" fmla="*/ 450 h 450"/>
              <a:gd name="p0x7" fmla="*/ 870 w 1095"/>
              <a:gd name="p0y7" fmla="*/ 450 h 450"/>
              <a:gd name="p0x8" fmla="*/ 225 w 1095"/>
              <a:gd name="p0y8" fmla="*/ 450 h 450"/>
              <a:gd name="p0x9" fmla="*/ 100 w 1095"/>
              <a:gd name="p0y9" fmla="*/ 450 h 450"/>
              <a:gd name="p0x10" fmla="*/ 0 w 1095"/>
              <a:gd name="p0y10" fmla="*/ 349 h 450"/>
              <a:gd name="p0x11" fmla="*/ 0 w 1095"/>
              <a:gd name="p0y11" fmla="*/ 225 h 450"/>
              <a:gd name="p0x12" fmla="*/ 0 w 1095"/>
              <a:gd name="p0y12" fmla="*/ 100 h 450"/>
              <a:gd name="p0x13" fmla="*/ 100 w 1095"/>
              <a:gd name="p0y13" fmla="*/ 0 h 450"/>
              <a:gd name="p0x14" fmla="*/ 225 w 1095"/>
              <a:gd name="p0y14" fmla="*/ 0 h 4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lumMod val="20453"/>
              <a:lumOff val="79547"/>
            </a:schemeClr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3308299" y="1376363"/>
            <a:ext cx="6096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chemeClr val="accent1">
                    <a:lumMod val="48276"/>
                  </a:schemeClr>
                </a:solidFill>
                <a:cs typeface="+mn-lt"/>
              </a:rPr>
              <a:t>往返票</a:t>
            </a:r>
            <a:endParaRPr sz="1200" b="1">
              <a:solidFill>
                <a:schemeClr val="accent1">
                  <a:lumMod val="48276"/>
                </a:schemeClr>
              </a:solidFill>
              <a:cs typeface="+mn-lt"/>
            </a:endParaRPr>
          </a:p>
        </p:txBody>
      </p:sp>
      <p:grpSp>
        <p:nvGrpSpPr>
          <p:cNvPr id="91" name="组合 90"/>
          <p:cNvGrpSpPr/>
          <p:nvPr/>
        </p:nvGrpSpPr>
        <p:grpSpPr>
          <a:xfrm>
            <a:off x="771525" y="2631440"/>
            <a:ext cx="3117850" cy="857250"/>
            <a:chOff x="1215" y="4144"/>
            <a:chExt cx="4910" cy="1350"/>
          </a:xfrm>
        </p:grpSpPr>
        <p:sp>
          <p:nvSpPr>
            <p:cNvPr id="14" name="任意多边形 13"/>
            <p:cNvSpPr/>
            <p:nvPr>
              <p:custDataLst>
                <p:tags r:id="rId12"/>
              </p:custDataLst>
            </p:nvPr>
          </p:nvSpPr>
          <p:spPr>
            <a:xfrm>
              <a:off x="1215" y="4144"/>
              <a:ext cx="4910" cy="1350"/>
            </a:xfrm>
            <a:custGeom>
              <a:avLst/>
              <a:gdLst>
                <a:gd name="sw" fmla="*/ 1 w 4910"/>
                <a:gd name="sh" fmla="*/ 1 h 1350"/>
                <a:gd name="mins" fmla="min sw sh"/>
                <a:gd name="dsw" fmla="+- 0 sw mins"/>
                <a:gd name="dsh" fmla="+- 0 sh mins"/>
                <a:gd name="p0x0" fmla="*/ 240 w 4910"/>
                <a:gd name="p0y0" fmla="*/ 0 h 1350"/>
                <a:gd name="p0x1" fmla="*/ 4670 w 4910"/>
                <a:gd name="p0y1" fmla="*/ 0 h 1350"/>
                <a:gd name="p0x2" fmla="*/ 4802 w 4910"/>
                <a:gd name="p0y2" fmla="*/ 0 h 1350"/>
                <a:gd name="p0x3" fmla="*/ 4910 w 4910"/>
                <a:gd name="p0y3" fmla="*/ 107 h 1350"/>
                <a:gd name="p0x4" fmla="*/ 4910 w 4910"/>
                <a:gd name="p0y4" fmla="*/ 240 h 1350"/>
                <a:gd name="p0x5" fmla="*/ 4910 w 4910"/>
                <a:gd name="p0y5" fmla="*/ 1110 h 1350"/>
                <a:gd name="p0x6" fmla="*/ 4910 w 4910"/>
                <a:gd name="p0y6" fmla="*/ 1242 h 1350"/>
                <a:gd name="p0x7" fmla="*/ 4802 w 4910"/>
                <a:gd name="p0y7" fmla="*/ 1350 h 1350"/>
                <a:gd name="p0x8" fmla="*/ 4670 w 4910"/>
                <a:gd name="p0y8" fmla="*/ 1350 h 1350"/>
                <a:gd name="p0x9" fmla="*/ 240 w 4910"/>
                <a:gd name="p0y9" fmla="*/ 1350 h 1350"/>
                <a:gd name="p0x10" fmla="*/ 107 w 4910"/>
                <a:gd name="p0y10" fmla="*/ 1350 h 1350"/>
                <a:gd name="p0x11" fmla="*/ 0 w 4910"/>
                <a:gd name="p0y11" fmla="*/ 1242 h 1350"/>
                <a:gd name="p0x12" fmla="*/ 0 w 4910"/>
                <a:gd name="p0y12" fmla="*/ 1110 h 1350"/>
                <a:gd name="p0x13" fmla="*/ 0 w 4910"/>
                <a:gd name="p0y13" fmla="*/ 240 h 1350"/>
                <a:gd name="p0x14" fmla="*/ 0 w 4910"/>
                <a:gd name="p0y14" fmla="*/ 107 h 1350"/>
                <a:gd name="p0x15" fmla="*/ 107 w 4910"/>
                <a:gd name="p0y15" fmla="*/ 0 h 1350"/>
                <a:gd name="p0x16" fmla="*/ 240 w 4910"/>
                <a:gd name="p0y16" fmla="*/ 0 h 135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5" name="任意多边形 14"/>
            <p:cNvSpPr/>
            <p:nvPr>
              <p:custDataLst>
                <p:tags r:id="rId13"/>
              </p:custDataLst>
            </p:nvPr>
          </p:nvSpPr>
          <p:spPr>
            <a:xfrm>
              <a:off x="1363" y="4144"/>
              <a:ext cx="4691" cy="81"/>
            </a:xfrm>
            <a:custGeom>
              <a:avLst/>
              <a:gdLst>
                <a:gd name="sw" fmla="*/ 1 w 4691"/>
                <a:gd name="sh" fmla="*/ 1 h 80"/>
                <a:gd name="mins" fmla="min sw sh"/>
                <a:gd name="dsw" fmla="+- 0 sw mins"/>
                <a:gd name="dsh" fmla="+- 0 sh mins"/>
                <a:gd name="p0x0" fmla="*/ 91 w 4691"/>
                <a:gd name="p0y0" fmla="*/ 0 h 80"/>
                <a:gd name="p0x1" fmla="*/ 4521 w 4691"/>
                <a:gd name="p0y1" fmla="*/ 0 h 80"/>
                <a:gd name="p0x2" fmla="*/ 4588 w 4691"/>
                <a:gd name="p0y2" fmla="*/ 0 h 80"/>
                <a:gd name="p0x3" fmla="*/ 4648 w 4691"/>
                <a:gd name="p0y3" fmla="*/ 26 h 80"/>
                <a:gd name="p0x4" fmla="*/ 4691 w 4691"/>
                <a:gd name="p0y4" fmla="*/ 70 h 80"/>
                <a:gd name="p0x5" fmla="*/ 4681 w 4691"/>
                <a:gd name="p0y5" fmla="*/ 80 h 80"/>
                <a:gd name="p0x6" fmla="*/ 4640 w 4691"/>
                <a:gd name="p0y6" fmla="*/ 40 h 80"/>
                <a:gd name="p0x7" fmla="*/ 4584 w 4691"/>
                <a:gd name="p0y7" fmla="*/ 15 h 80"/>
                <a:gd name="p0x8" fmla="*/ 4521 w 4691"/>
                <a:gd name="p0y8" fmla="*/ 15 h 80"/>
                <a:gd name="p0x9" fmla="*/ 91 w 4691"/>
                <a:gd name="p0y9" fmla="*/ 15 h 80"/>
                <a:gd name="p0x10" fmla="*/ 65 w 4691"/>
                <a:gd name="p0y10" fmla="*/ 15 h 80"/>
                <a:gd name="p0x11" fmla="*/ 40 w 4691"/>
                <a:gd name="p0y11" fmla="*/ 21 h 80"/>
                <a:gd name="p0x12" fmla="*/ 17 w 4691"/>
                <a:gd name="p0y12" fmla="*/ 32 h 80"/>
                <a:gd name="p0x13" fmla="*/ 0 w 4691"/>
                <a:gd name="p0y13" fmla="*/ 18 h 80"/>
                <a:gd name="p0x14" fmla="*/ 0 w 4691"/>
                <a:gd name="p0y14" fmla="*/ 18 h 80"/>
                <a:gd name="p0x15" fmla="*/ 28 w 4691"/>
                <a:gd name="p0y15" fmla="*/ 6 h 80"/>
                <a:gd name="p0x16" fmla="*/ 59 w 4691"/>
                <a:gd name="p0y16" fmla="*/ 0 h 80"/>
                <a:gd name="p0x17" fmla="*/ 91 w 4691"/>
                <a:gd name="p0y17" fmla="*/ 0 h 8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3">
                <a:lumMod val="34927"/>
                <a:lumOff val="6507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6" name="任意多边形 15"/>
            <p:cNvSpPr/>
            <p:nvPr>
              <p:custDataLst>
                <p:tags r:id="rId14"/>
              </p:custDataLst>
            </p:nvPr>
          </p:nvSpPr>
          <p:spPr>
            <a:xfrm>
              <a:off x="6044" y="4215"/>
              <a:ext cx="81" cy="1209"/>
            </a:xfrm>
            <a:custGeom>
              <a:avLst/>
              <a:gdLst>
                <a:gd name="sw" fmla="*/ 1 w 80"/>
                <a:gd name="sh" fmla="*/ 1 h 1209"/>
                <a:gd name="mins" fmla="min sw sh"/>
                <a:gd name="dsw" fmla="+- 0 sw mins"/>
                <a:gd name="dsh" fmla="+- 0 sh mins"/>
                <a:gd name="p0x0" fmla="*/ 80 w 80"/>
                <a:gd name="p0y0" fmla="*/ 169 h 1209"/>
                <a:gd name="p0x1" fmla="*/ 80 w 80"/>
                <a:gd name="p0y1" fmla="*/ 1039 h 1209"/>
                <a:gd name="p0x2" fmla="*/ 80 w 80"/>
                <a:gd name="p0y2" fmla="*/ 1105 h 1209"/>
                <a:gd name="p0x3" fmla="*/ 54 w 80"/>
                <a:gd name="p0y3" fmla="*/ 1165 h 1209"/>
                <a:gd name="p0x4" fmla="*/ 10 w 80"/>
                <a:gd name="p0y4" fmla="*/ 1209 h 1209"/>
                <a:gd name="p0x5" fmla="*/ 0 w 80"/>
                <a:gd name="p0y5" fmla="*/ 1198 h 1209"/>
                <a:gd name="p0x6" fmla="*/ 40 w 80"/>
                <a:gd name="p0y6" fmla="*/ 1158 h 1209"/>
                <a:gd name="p0x7" fmla="*/ 65 w 80"/>
                <a:gd name="p0y7" fmla="*/ 1101 h 1209"/>
                <a:gd name="p0x8" fmla="*/ 65 w 80"/>
                <a:gd name="p0y8" fmla="*/ 1039 h 1209"/>
                <a:gd name="p0x9" fmla="*/ 65 w 80"/>
                <a:gd name="p0y9" fmla="*/ 169 h 1209"/>
                <a:gd name="p0x10" fmla="*/ 65 w 80"/>
                <a:gd name="p0y10" fmla="*/ 107 h 1209"/>
                <a:gd name="p0x11" fmla="*/ 40 w 80"/>
                <a:gd name="p0y11" fmla="*/ 51 h 1209"/>
                <a:gd name="p0x12" fmla="*/ 0 w 80"/>
                <a:gd name="p0y12" fmla="*/ 10 h 1209"/>
                <a:gd name="p0x13" fmla="*/ 10 w 80"/>
                <a:gd name="p0y13" fmla="*/ 0 h 1209"/>
                <a:gd name="p0x14" fmla="*/ 54 w 80"/>
                <a:gd name="p0y14" fmla="*/ 43 h 1209"/>
                <a:gd name="p0x15" fmla="*/ 80 w 80"/>
                <a:gd name="p0y15" fmla="*/ 103 h 1209"/>
                <a:gd name="p0x16" fmla="*/ 80 w 80"/>
                <a:gd name="p0y16" fmla="*/ 169 h 120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accent3">
                <a:lumMod val="34927"/>
                <a:lumOff val="6507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7" name="任意多边形 16"/>
            <p:cNvSpPr/>
            <p:nvPr>
              <p:custDataLst>
                <p:tags r:id="rId15"/>
              </p:custDataLst>
            </p:nvPr>
          </p:nvSpPr>
          <p:spPr>
            <a:xfrm>
              <a:off x="1363" y="5414"/>
              <a:ext cx="4691" cy="80"/>
            </a:xfrm>
            <a:custGeom>
              <a:avLst/>
              <a:gdLst>
                <a:gd name="sw" fmla="*/ 1 w 4691"/>
                <a:gd name="sh" fmla="*/ 1 h 80"/>
                <a:gd name="mins" fmla="min sw sh"/>
                <a:gd name="dsw" fmla="+- 0 sw mins"/>
                <a:gd name="dsh" fmla="+- 0 sh mins"/>
                <a:gd name="p0x0" fmla="*/ 4521 w 4691"/>
                <a:gd name="p0y0" fmla="*/ 80 h 80"/>
                <a:gd name="p0x1" fmla="*/ 91 w 4691"/>
                <a:gd name="p0y1" fmla="*/ 80 h 80"/>
                <a:gd name="p0x2" fmla="*/ 59 w 4691"/>
                <a:gd name="p0y2" fmla="*/ 80 h 80"/>
                <a:gd name="p0x3" fmla="*/ 28 w 4691"/>
                <a:gd name="p0y3" fmla="*/ 74 h 80"/>
                <a:gd name="p0x4" fmla="*/ 0 w 4691"/>
                <a:gd name="p0y4" fmla="*/ 62 h 80"/>
                <a:gd name="p0x5" fmla="*/ 17 w 4691"/>
                <a:gd name="p0y5" fmla="*/ 48 h 80"/>
                <a:gd name="p0x6" fmla="*/ 17 w 4691"/>
                <a:gd name="p0y6" fmla="*/ 48 h 80"/>
                <a:gd name="p0x7" fmla="*/ 40 w 4691"/>
                <a:gd name="p0y7" fmla="*/ 59 h 80"/>
                <a:gd name="p0x8" fmla="*/ 65 w 4691"/>
                <a:gd name="p0y8" fmla="*/ 65 h 80"/>
                <a:gd name="p0x9" fmla="*/ 91 w 4691"/>
                <a:gd name="p0y9" fmla="*/ 65 h 80"/>
                <a:gd name="p0x10" fmla="*/ 4521 w 4691"/>
                <a:gd name="p0y10" fmla="*/ 65 h 80"/>
                <a:gd name="p0x11" fmla="*/ 4584 w 4691"/>
                <a:gd name="p0y11" fmla="*/ 65 h 80"/>
                <a:gd name="p0x12" fmla="*/ 4640 w 4691"/>
                <a:gd name="p0y12" fmla="*/ 40 h 80"/>
                <a:gd name="p0x13" fmla="*/ 4681 w 4691"/>
                <a:gd name="p0y13" fmla="*/ 0 h 80"/>
                <a:gd name="p0x14" fmla="*/ 4691 w 4691"/>
                <a:gd name="p0y14" fmla="*/ 10 h 80"/>
                <a:gd name="p0x15" fmla="*/ 4648 w 4691"/>
                <a:gd name="p0y15" fmla="*/ 54 h 80"/>
                <a:gd name="p0x16" fmla="*/ 4588 w 4691"/>
                <a:gd name="p0y16" fmla="*/ 80 h 80"/>
                <a:gd name="p0x17" fmla="*/ 4521 w 4691"/>
                <a:gd name="p0y17" fmla="*/ 80 h 8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3">
                <a:lumMod val="34927"/>
                <a:lumOff val="6507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>
              <p:custDataLst>
                <p:tags r:id="rId16"/>
              </p:custDataLst>
            </p:nvPr>
          </p:nvSpPr>
          <p:spPr>
            <a:xfrm>
              <a:off x="1215" y="4163"/>
              <a:ext cx="165" cy="1313"/>
            </a:xfrm>
            <a:custGeom>
              <a:avLst/>
              <a:gdLst>
                <a:gd name="sw" fmla="*/ 1 w 165"/>
                <a:gd name="sh" fmla="*/ 1 h 1313"/>
                <a:gd name="mins" fmla="min sw sh"/>
                <a:gd name="dsw" fmla="+- 0 sw mins"/>
                <a:gd name="dsh" fmla="+- 0 sh mins"/>
                <a:gd name="p0x0" fmla="*/ 0 w 165"/>
                <a:gd name="p0y0" fmla="*/ 1091 h 1313"/>
                <a:gd name="p0x1" fmla="*/ 0 w 165"/>
                <a:gd name="p0y1" fmla="*/ 221 h 1313"/>
                <a:gd name="p0x2" fmla="*/ 0 w 165"/>
                <a:gd name="p0y2" fmla="*/ 121 h 1313"/>
                <a:gd name="p0x3" fmla="*/ 61 w 165"/>
                <a:gd name="p0y3" fmla="*/ 36 h 1313"/>
                <a:gd name="p0x4" fmla="*/ 148 w 165"/>
                <a:gd name="p0y4" fmla="*/ 0 h 1313"/>
                <a:gd name="p0x5" fmla="*/ 165 w 165"/>
                <a:gd name="p0y5" fmla="*/ 13 h 1313"/>
                <a:gd name="p0x6" fmla="*/ 165 w 165"/>
                <a:gd name="p0y6" fmla="*/ 13 h 1313"/>
                <a:gd name="p0x7" fmla="*/ 94 w 165"/>
                <a:gd name="p0y7" fmla="*/ 47 h 1313"/>
                <a:gd name="p0x8" fmla="*/ 45 w 165"/>
                <a:gd name="p0y8" fmla="*/ 128 h 1313"/>
                <a:gd name="p0x9" fmla="*/ 45 w 165"/>
                <a:gd name="p0y9" fmla="*/ 221 h 1313"/>
                <a:gd name="p0x10" fmla="*/ 45 w 165"/>
                <a:gd name="p0y10" fmla="*/ 1091 h 1313"/>
                <a:gd name="p0x11" fmla="*/ 45 w 165"/>
                <a:gd name="p0y11" fmla="*/ 1185 h 1313"/>
                <a:gd name="p0x12" fmla="*/ 94 w 165"/>
                <a:gd name="p0y12" fmla="*/ 1265 h 1313"/>
                <a:gd name="p0x13" fmla="*/ 165 w 165"/>
                <a:gd name="p0y13" fmla="*/ 1299 h 1313"/>
                <a:gd name="p0x14" fmla="*/ 148 w 165"/>
                <a:gd name="p0y14" fmla="*/ 1313 h 1313"/>
                <a:gd name="p0x15" fmla="*/ 148 w 165"/>
                <a:gd name="p0y15" fmla="*/ 1313 h 1313"/>
                <a:gd name="p0x16" fmla="*/ 61 w 165"/>
                <a:gd name="p0y16" fmla="*/ 1277 h 1313"/>
                <a:gd name="p0x17" fmla="*/ 0 w 165"/>
                <a:gd name="p0y17" fmla="*/ 1191 h 1313"/>
                <a:gd name="p0x18" fmla="*/ 0 w 165"/>
                <a:gd name="p0y18" fmla="*/ 1091 h 131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0" name="文本框 19"/>
          <p:cNvSpPr txBox="1"/>
          <p:nvPr>
            <p:custDataLst>
              <p:tags r:id="rId17"/>
            </p:custDataLst>
          </p:nvPr>
        </p:nvSpPr>
        <p:spPr>
          <a:xfrm>
            <a:off x="952500" y="2740609"/>
            <a:ext cx="27749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往返票提前订好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1" name="文本框 20"/>
          <p:cNvSpPr txBox="1"/>
          <p:nvPr>
            <p:custDataLst>
              <p:tags r:id="rId18"/>
            </p:custDataLst>
          </p:nvPr>
        </p:nvSpPr>
        <p:spPr>
          <a:xfrm>
            <a:off x="952500" y="3046362"/>
            <a:ext cx="27749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能订就早订，别拖到跟前。</a:t>
            </a:r>
            <a:endParaRPr sz="1500">
              <a:solidFill>
                <a:schemeClr val="tx2">
                  <a:lumMod val="78337"/>
                  <a:lumOff val="21663"/>
                </a:schemeClr>
              </a:solidFill>
              <a:cs typeface="+mn-lt"/>
            </a:endParaRPr>
          </a:p>
        </p:txBody>
      </p:sp>
      <p:grpSp>
        <p:nvGrpSpPr>
          <p:cNvPr id="92" name="组合 91"/>
          <p:cNvGrpSpPr/>
          <p:nvPr/>
        </p:nvGrpSpPr>
        <p:grpSpPr>
          <a:xfrm>
            <a:off x="771525" y="4311015"/>
            <a:ext cx="3117850" cy="857250"/>
            <a:chOff x="1215" y="6789"/>
            <a:chExt cx="4910" cy="1350"/>
          </a:xfrm>
        </p:grpSpPr>
        <p:sp>
          <p:nvSpPr>
            <p:cNvPr id="22" name="任意多边形 21"/>
            <p:cNvSpPr/>
            <p:nvPr>
              <p:custDataLst>
                <p:tags r:id="rId19"/>
              </p:custDataLst>
            </p:nvPr>
          </p:nvSpPr>
          <p:spPr>
            <a:xfrm>
              <a:off x="1215" y="6789"/>
              <a:ext cx="4910" cy="1350"/>
            </a:xfrm>
            <a:custGeom>
              <a:avLst/>
              <a:gdLst>
                <a:gd name="sw" fmla="*/ 1 w 4910"/>
                <a:gd name="sh" fmla="*/ 1 h 1350"/>
                <a:gd name="mins" fmla="min sw sh"/>
                <a:gd name="dsw" fmla="+- 0 sw mins"/>
                <a:gd name="dsh" fmla="+- 0 sh mins"/>
                <a:gd name="p0x0" fmla="*/ 240 w 4910"/>
                <a:gd name="p0y0" fmla="*/ 0 h 1350"/>
                <a:gd name="p0x1" fmla="*/ 4670 w 4910"/>
                <a:gd name="p0y1" fmla="*/ 0 h 1350"/>
                <a:gd name="p0x2" fmla="*/ 4802 w 4910"/>
                <a:gd name="p0y2" fmla="*/ 0 h 1350"/>
                <a:gd name="p0x3" fmla="*/ 4910 w 4910"/>
                <a:gd name="p0y3" fmla="*/ 107 h 1350"/>
                <a:gd name="p0x4" fmla="*/ 4910 w 4910"/>
                <a:gd name="p0y4" fmla="*/ 240 h 1350"/>
                <a:gd name="p0x5" fmla="*/ 4910 w 4910"/>
                <a:gd name="p0y5" fmla="*/ 1110 h 1350"/>
                <a:gd name="p0x6" fmla="*/ 4910 w 4910"/>
                <a:gd name="p0y6" fmla="*/ 1242 h 1350"/>
                <a:gd name="p0x7" fmla="*/ 4802 w 4910"/>
                <a:gd name="p0y7" fmla="*/ 1350 h 1350"/>
                <a:gd name="p0x8" fmla="*/ 4670 w 4910"/>
                <a:gd name="p0y8" fmla="*/ 1350 h 1350"/>
                <a:gd name="p0x9" fmla="*/ 240 w 4910"/>
                <a:gd name="p0y9" fmla="*/ 1350 h 1350"/>
                <a:gd name="p0x10" fmla="*/ 107 w 4910"/>
                <a:gd name="p0y10" fmla="*/ 1350 h 1350"/>
                <a:gd name="p0x11" fmla="*/ 0 w 4910"/>
                <a:gd name="p0y11" fmla="*/ 1242 h 1350"/>
                <a:gd name="p0x12" fmla="*/ 0 w 4910"/>
                <a:gd name="p0y12" fmla="*/ 1110 h 1350"/>
                <a:gd name="p0x13" fmla="*/ 0 w 4910"/>
                <a:gd name="p0y13" fmla="*/ 240 h 1350"/>
                <a:gd name="p0x14" fmla="*/ 0 w 4910"/>
                <a:gd name="p0y14" fmla="*/ 107 h 1350"/>
                <a:gd name="p0x15" fmla="*/ 107 w 4910"/>
                <a:gd name="p0y15" fmla="*/ 0 h 1350"/>
                <a:gd name="p0x16" fmla="*/ 240 w 4910"/>
                <a:gd name="p0y16" fmla="*/ 0 h 135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>
              <p:custDataLst>
                <p:tags r:id="rId20"/>
              </p:custDataLst>
            </p:nvPr>
          </p:nvSpPr>
          <p:spPr>
            <a:xfrm>
              <a:off x="1363" y="6789"/>
              <a:ext cx="4691" cy="81"/>
            </a:xfrm>
            <a:custGeom>
              <a:avLst/>
              <a:gdLst>
                <a:gd name="sw" fmla="*/ 1 w 4691"/>
                <a:gd name="sh" fmla="*/ 1 h 80"/>
                <a:gd name="mins" fmla="min sw sh"/>
                <a:gd name="dsw" fmla="+- 0 sw mins"/>
                <a:gd name="dsh" fmla="+- 0 sh mins"/>
                <a:gd name="p0x0" fmla="*/ 91 w 4691"/>
                <a:gd name="p0y0" fmla="*/ 0 h 80"/>
                <a:gd name="p0x1" fmla="*/ 4521 w 4691"/>
                <a:gd name="p0y1" fmla="*/ 0 h 80"/>
                <a:gd name="p0x2" fmla="*/ 4588 w 4691"/>
                <a:gd name="p0y2" fmla="*/ 0 h 80"/>
                <a:gd name="p0x3" fmla="*/ 4648 w 4691"/>
                <a:gd name="p0y3" fmla="*/ 26 h 80"/>
                <a:gd name="p0x4" fmla="*/ 4691 w 4691"/>
                <a:gd name="p0y4" fmla="*/ 70 h 80"/>
                <a:gd name="p0x5" fmla="*/ 4681 w 4691"/>
                <a:gd name="p0y5" fmla="*/ 80 h 80"/>
                <a:gd name="p0x6" fmla="*/ 4640 w 4691"/>
                <a:gd name="p0y6" fmla="*/ 40 h 80"/>
                <a:gd name="p0x7" fmla="*/ 4584 w 4691"/>
                <a:gd name="p0y7" fmla="*/ 15 h 80"/>
                <a:gd name="p0x8" fmla="*/ 4521 w 4691"/>
                <a:gd name="p0y8" fmla="*/ 15 h 80"/>
                <a:gd name="p0x9" fmla="*/ 91 w 4691"/>
                <a:gd name="p0y9" fmla="*/ 15 h 80"/>
                <a:gd name="p0x10" fmla="*/ 65 w 4691"/>
                <a:gd name="p0y10" fmla="*/ 15 h 80"/>
                <a:gd name="p0x11" fmla="*/ 40 w 4691"/>
                <a:gd name="p0y11" fmla="*/ 21 h 80"/>
                <a:gd name="p0x12" fmla="*/ 17 w 4691"/>
                <a:gd name="p0y12" fmla="*/ 32 h 80"/>
                <a:gd name="p0x13" fmla="*/ 0 w 4691"/>
                <a:gd name="p0y13" fmla="*/ 18 h 80"/>
                <a:gd name="p0x14" fmla="*/ 0 w 4691"/>
                <a:gd name="p0y14" fmla="*/ 18 h 80"/>
                <a:gd name="p0x15" fmla="*/ 28 w 4691"/>
                <a:gd name="p0y15" fmla="*/ 6 h 80"/>
                <a:gd name="p0x16" fmla="*/ 59 w 4691"/>
                <a:gd name="p0y16" fmla="*/ 0 h 80"/>
                <a:gd name="p0x17" fmla="*/ 91 w 4691"/>
                <a:gd name="p0y17" fmla="*/ 0 h 8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3">
                <a:lumMod val="34927"/>
                <a:lumOff val="6507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4" name="任意多边形 23"/>
            <p:cNvSpPr/>
            <p:nvPr>
              <p:custDataLst>
                <p:tags r:id="rId21"/>
              </p:custDataLst>
            </p:nvPr>
          </p:nvSpPr>
          <p:spPr>
            <a:xfrm>
              <a:off x="6044" y="6860"/>
              <a:ext cx="81" cy="1209"/>
            </a:xfrm>
            <a:custGeom>
              <a:avLst/>
              <a:gdLst>
                <a:gd name="sw" fmla="*/ 1 w 80"/>
                <a:gd name="sh" fmla="*/ 1 h 1209"/>
                <a:gd name="mins" fmla="min sw sh"/>
                <a:gd name="dsw" fmla="+- 0 sw mins"/>
                <a:gd name="dsh" fmla="+- 0 sh mins"/>
                <a:gd name="p0x0" fmla="*/ 80 w 80"/>
                <a:gd name="p0y0" fmla="*/ 169 h 1209"/>
                <a:gd name="p0x1" fmla="*/ 80 w 80"/>
                <a:gd name="p0y1" fmla="*/ 1039 h 1209"/>
                <a:gd name="p0x2" fmla="*/ 80 w 80"/>
                <a:gd name="p0y2" fmla="*/ 1105 h 1209"/>
                <a:gd name="p0x3" fmla="*/ 54 w 80"/>
                <a:gd name="p0y3" fmla="*/ 1165 h 1209"/>
                <a:gd name="p0x4" fmla="*/ 10 w 80"/>
                <a:gd name="p0y4" fmla="*/ 1209 h 1209"/>
                <a:gd name="p0x5" fmla="*/ 0 w 80"/>
                <a:gd name="p0y5" fmla="*/ 1198 h 1209"/>
                <a:gd name="p0x6" fmla="*/ 40 w 80"/>
                <a:gd name="p0y6" fmla="*/ 1158 h 1209"/>
                <a:gd name="p0x7" fmla="*/ 65 w 80"/>
                <a:gd name="p0y7" fmla="*/ 1101 h 1209"/>
                <a:gd name="p0x8" fmla="*/ 65 w 80"/>
                <a:gd name="p0y8" fmla="*/ 1039 h 1209"/>
                <a:gd name="p0x9" fmla="*/ 65 w 80"/>
                <a:gd name="p0y9" fmla="*/ 169 h 1209"/>
                <a:gd name="p0x10" fmla="*/ 65 w 80"/>
                <a:gd name="p0y10" fmla="*/ 107 h 1209"/>
                <a:gd name="p0x11" fmla="*/ 40 w 80"/>
                <a:gd name="p0y11" fmla="*/ 51 h 1209"/>
                <a:gd name="p0x12" fmla="*/ 0 w 80"/>
                <a:gd name="p0y12" fmla="*/ 10 h 1209"/>
                <a:gd name="p0x13" fmla="*/ 10 w 80"/>
                <a:gd name="p0y13" fmla="*/ 0 h 1209"/>
                <a:gd name="p0x14" fmla="*/ 54 w 80"/>
                <a:gd name="p0y14" fmla="*/ 43 h 1209"/>
                <a:gd name="p0x15" fmla="*/ 80 w 80"/>
                <a:gd name="p0y15" fmla="*/ 103 h 1209"/>
                <a:gd name="p0x16" fmla="*/ 80 w 80"/>
                <a:gd name="p0y16" fmla="*/ 169 h 120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accent3">
                <a:lumMod val="34927"/>
                <a:lumOff val="6507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>
              <p:custDataLst>
                <p:tags r:id="rId22"/>
              </p:custDataLst>
            </p:nvPr>
          </p:nvSpPr>
          <p:spPr>
            <a:xfrm>
              <a:off x="1363" y="8058"/>
              <a:ext cx="4691" cy="81"/>
            </a:xfrm>
            <a:custGeom>
              <a:avLst/>
              <a:gdLst>
                <a:gd name="sw" fmla="*/ 1 w 4691"/>
                <a:gd name="sh" fmla="*/ 1 h 80"/>
                <a:gd name="mins" fmla="min sw sh"/>
                <a:gd name="dsw" fmla="+- 0 sw mins"/>
                <a:gd name="dsh" fmla="+- 0 sh mins"/>
                <a:gd name="p0x0" fmla="*/ 4521 w 4691"/>
                <a:gd name="p0y0" fmla="*/ 80 h 80"/>
                <a:gd name="p0x1" fmla="*/ 91 w 4691"/>
                <a:gd name="p0y1" fmla="*/ 80 h 80"/>
                <a:gd name="p0x2" fmla="*/ 59 w 4691"/>
                <a:gd name="p0y2" fmla="*/ 80 h 80"/>
                <a:gd name="p0x3" fmla="*/ 28 w 4691"/>
                <a:gd name="p0y3" fmla="*/ 74 h 80"/>
                <a:gd name="p0x4" fmla="*/ 0 w 4691"/>
                <a:gd name="p0y4" fmla="*/ 62 h 80"/>
                <a:gd name="p0x5" fmla="*/ 17 w 4691"/>
                <a:gd name="p0y5" fmla="*/ 48 h 80"/>
                <a:gd name="p0x6" fmla="*/ 17 w 4691"/>
                <a:gd name="p0y6" fmla="*/ 48 h 80"/>
                <a:gd name="p0x7" fmla="*/ 40 w 4691"/>
                <a:gd name="p0y7" fmla="*/ 59 h 80"/>
                <a:gd name="p0x8" fmla="*/ 65 w 4691"/>
                <a:gd name="p0y8" fmla="*/ 65 h 80"/>
                <a:gd name="p0x9" fmla="*/ 91 w 4691"/>
                <a:gd name="p0y9" fmla="*/ 65 h 80"/>
                <a:gd name="p0x10" fmla="*/ 4521 w 4691"/>
                <a:gd name="p0y10" fmla="*/ 65 h 80"/>
                <a:gd name="p0x11" fmla="*/ 4584 w 4691"/>
                <a:gd name="p0y11" fmla="*/ 65 h 80"/>
                <a:gd name="p0x12" fmla="*/ 4640 w 4691"/>
                <a:gd name="p0y12" fmla="*/ 40 h 80"/>
                <a:gd name="p0x13" fmla="*/ 4681 w 4691"/>
                <a:gd name="p0y13" fmla="*/ 0 h 80"/>
                <a:gd name="p0x14" fmla="*/ 4691 w 4691"/>
                <a:gd name="p0y14" fmla="*/ 10 h 80"/>
                <a:gd name="p0x15" fmla="*/ 4648 w 4691"/>
                <a:gd name="p0y15" fmla="*/ 54 h 80"/>
                <a:gd name="p0x16" fmla="*/ 4588 w 4691"/>
                <a:gd name="p0y16" fmla="*/ 80 h 80"/>
                <a:gd name="p0x17" fmla="*/ 4521 w 4691"/>
                <a:gd name="p0y17" fmla="*/ 80 h 8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3">
                <a:lumMod val="34927"/>
                <a:lumOff val="6507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>
              <p:custDataLst>
                <p:tags r:id="rId23"/>
              </p:custDataLst>
            </p:nvPr>
          </p:nvSpPr>
          <p:spPr>
            <a:xfrm>
              <a:off x="1215" y="6808"/>
              <a:ext cx="165" cy="1313"/>
            </a:xfrm>
            <a:custGeom>
              <a:avLst/>
              <a:gdLst>
                <a:gd name="sw" fmla="*/ 1 w 165"/>
                <a:gd name="sh" fmla="*/ 1 h 1313"/>
                <a:gd name="mins" fmla="min sw sh"/>
                <a:gd name="dsw" fmla="+- 0 sw mins"/>
                <a:gd name="dsh" fmla="+- 0 sh mins"/>
                <a:gd name="p0x0" fmla="*/ 0 w 165"/>
                <a:gd name="p0y0" fmla="*/ 1091 h 1313"/>
                <a:gd name="p0x1" fmla="*/ 0 w 165"/>
                <a:gd name="p0y1" fmla="*/ 221 h 1313"/>
                <a:gd name="p0x2" fmla="*/ 0 w 165"/>
                <a:gd name="p0y2" fmla="*/ 121 h 1313"/>
                <a:gd name="p0x3" fmla="*/ 61 w 165"/>
                <a:gd name="p0y3" fmla="*/ 36 h 1313"/>
                <a:gd name="p0x4" fmla="*/ 148 w 165"/>
                <a:gd name="p0y4" fmla="*/ 0 h 1313"/>
                <a:gd name="p0x5" fmla="*/ 165 w 165"/>
                <a:gd name="p0y5" fmla="*/ 13 h 1313"/>
                <a:gd name="p0x6" fmla="*/ 165 w 165"/>
                <a:gd name="p0y6" fmla="*/ 13 h 1313"/>
                <a:gd name="p0x7" fmla="*/ 94 w 165"/>
                <a:gd name="p0y7" fmla="*/ 47 h 1313"/>
                <a:gd name="p0x8" fmla="*/ 45 w 165"/>
                <a:gd name="p0y8" fmla="*/ 128 h 1313"/>
                <a:gd name="p0x9" fmla="*/ 45 w 165"/>
                <a:gd name="p0y9" fmla="*/ 221 h 1313"/>
                <a:gd name="p0x10" fmla="*/ 45 w 165"/>
                <a:gd name="p0y10" fmla="*/ 1091 h 1313"/>
                <a:gd name="p0x11" fmla="*/ 45 w 165"/>
                <a:gd name="p0y11" fmla="*/ 1185 h 1313"/>
                <a:gd name="p0x12" fmla="*/ 94 w 165"/>
                <a:gd name="p0y12" fmla="*/ 1265 h 1313"/>
                <a:gd name="p0x13" fmla="*/ 165 w 165"/>
                <a:gd name="p0y13" fmla="*/ 1299 h 1313"/>
                <a:gd name="p0x14" fmla="*/ 148 w 165"/>
                <a:gd name="p0y14" fmla="*/ 1313 h 1313"/>
                <a:gd name="p0x15" fmla="*/ 148 w 165"/>
                <a:gd name="p0y15" fmla="*/ 1313 h 1313"/>
                <a:gd name="p0x16" fmla="*/ 61 w 165"/>
                <a:gd name="p0y16" fmla="*/ 1277 h 1313"/>
                <a:gd name="p0x17" fmla="*/ 0 w 165"/>
                <a:gd name="p0y17" fmla="*/ 1191 h 1313"/>
                <a:gd name="p0x18" fmla="*/ 0 w 165"/>
                <a:gd name="p0y18" fmla="*/ 1091 h 131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8" name="文本框 27"/>
          <p:cNvSpPr txBox="1"/>
          <p:nvPr>
            <p:custDataLst>
              <p:tags r:id="rId24"/>
            </p:custDataLst>
          </p:nvPr>
        </p:nvSpPr>
        <p:spPr>
          <a:xfrm>
            <a:off x="952500" y="4420133"/>
            <a:ext cx="27749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避开返程高峰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9" name="文本框 28"/>
          <p:cNvSpPr txBox="1"/>
          <p:nvPr>
            <p:custDataLst>
              <p:tags r:id="rId25"/>
            </p:custDataLst>
          </p:nvPr>
        </p:nvSpPr>
        <p:spPr>
          <a:xfrm>
            <a:off x="952500" y="4725886"/>
            <a:ext cx="27749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免得</a:t>
            </a:r>
            <a:r>
              <a:rPr sz="1500" b="1">
                <a:solidFill>
                  <a:schemeClr val="tx2"/>
                </a:solidFill>
                <a:cs typeface="+mn-lt"/>
              </a:rPr>
              <a:t>一票难求</a:t>
            </a: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回不来。</a:t>
            </a:r>
            <a:endParaRPr sz="1500">
              <a:solidFill>
                <a:schemeClr val="tx2">
                  <a:lumMod val="78337"/>
                  <a:lumOff val="21663"/>
                </a:schemeClr>
              </a:solidFill>
              <a:cs typeface="+mn-lt"/>
            </a:endParaRPr>
          </a:p>
        </p:txBody>
      </p:sp>
      <p:sp>
        <p:nvSpPr>
          <p:cNvPr id="30" name="任意多边形 29"/>
          <p:cNvSpPr/>
          <p:nvPr>
            <p:custDataLst>
              <p:tags r:id="rId26"/>
            </p:custDataLst>
          </p:nvPr>
        </p:nvSpPr>
        <p:spPr>
          <a:xfrm>
            <a:off x="775970" y="6033770"/>
            <a:ext cx="847725" cy="238125"/>
          </a:xfrm>
          <a:custGeom>
            <a:avLst/>
            <a:gdLst>
              <a:gd name="sw" fmla="*/ 1 w 1335"/>
              <a:gd name="sh" fmla="*/ 1 h 375"/>
              <a:gd name="mins" fmla="min sw sh"/>
              <a:gd name="dsw" fmla="+- 0 sw mins"/>
              <a:gd name="dsh" fmla="+- 0 sh mins"/>
              <a:gd name="p0x0" fmla="*/ 187 w 1335"/>
              <a:gd name="p0y0" fmla="*/ 0 h 375"/>
              <a:gd name="p0x1" fmla="*/ 1147 w 1335"/>
              <a:gd name="p0y1" fmla="*/ 0 h 375"/>
              <a:gd name="p0x2" fmla="*/ 1251 w 1335"/>
              <a:gd name="p0y2" fmla="*/ 0 h 375"/>
              <a:gd name="p0x3" fmla="*/ 1335 w 1335"/>
              <a:gd name="p0y3" fmla="*/ 83 h 375"/>
              <a:gd name="p0x4" fmla="*/ 1335 w 1335"/>
              <a:gd name="p0y4" fmla="*/ 187 h 375"/>
              <a:gd name="p0x5" fmla="*/ 1335 w 1335"/>
              <a:gd name="p0y5" fmla="*/ 291 h 375"/>
              <a:gd name="p0x6" fmla="*/ 1251 w 1335"/>
              <a:gd name="p0y6" fmla="*/ 375 h 375"/>
              <a:gd name="p0x7" fmla="*/ 1147 w 1335"/>
              <a:gd name="p0y7" fmla="*/ 375 h 375"/>
              <a:gd name="p0x8" fmla="*/ 187 w 1335"/>
              <a:gd name="p0y8" fmla="*/ 375 h 375"/>
              <a:gd name="p0x9" fmla="*/ 83 w 1335"/>
              <a:gd name="p0y9" fmla="*/ 375 h 375"/>
              <a:gd name="p0x10" fmla="*/ 0 w 1335"/>
              <a:gd name="p0y10" fmla="*/ 291 h 375"/>
              <a:gd name="p0x11" fmla="*/ 0 w 1335"/>
              <a:gd name="p0y11" fmla="*/ 187 h 375"/>
              <a:gd name="p0x12" fmla="*/ 0 w 1335"/>
              <a:gd name="p0y12" fmla="*/ 83 h 375"/>
              <a:gd name="p0x13" fmla="*/ 83 w 1335"/>
              <a:gd name="p0y13" fmla="*/ 0 h 375"/>
              <a:gd name="p0x14" fmla="*/ 187 w 133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lumMod val="20453"/>
              <a:lumOff val="79547"/>
            </a:schemeClr>
          </a:solidFill>
          <a:ln w="9525" cmpd="sng">
            <a:solidFill>
              <a:schemeClr val="accent1">
                <a:lumMod val="20453"/>
                <a:lumOff val="7954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27"/>
            </p:custDataLst>
          </p:nvPr>
        </p:nvSpPr>
        <p:spPr>
          <a:xfrm>
            <a:off x="895350" y="6068378"/>
            <a:ext cx="7620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7A3D12"/>
                </a:solidFill>
                <a:cs typeface="+mn-lt"/>
              </a:rPr>
              <a:t>提前订票</a:t>
            </a:r>
            <a:endParaRPr sz="1200">
              <a:solidFill>
                <a:srgbClr val="7A3D12"/>
              </a:solidFill>
              <a:cs typeface="+mn-lt"/>
            </a:endParaRPr>
          </a:p>
        </p:txBody>
      </p:sp>
      <p:sp>
        <p:nvSpPr>
          <p:cNvPr id="32" name="任意多边形 31"/>
          <p:cNvSpPr/>
          <p:nvPr>
            <p:custDataLst>
              <p:tags r:id="rId28"/>
            </p:custDataLst>
          </p:nvPr>
        </p:nvSpPr>
        <p:spPr>
          <a:xfrm>
            <a:off x="4341495" y="1109345"/>
            <a:ext cx="3508375" cy="5362575"/>
          </a:xfrm>
          <a:custGeom>
            <a:avLst/>
            <a:gdLst>
              <a:gd name="sw" fmla="*/ 1 w 5525"/>
              <a:gd name="sh" fmla="*/ 1 h 8445"/>
              <a:gd name="mins" fmla="min sw sh"/>
              <a:gd name="dsw" fmla="+- 0 sw mins"/>
              <a:gd name="dsh" fmla="+- 0 sh mins"/>
              <a:gd name="p0x0" fmla="*/ 360 w 5525"/>
              <a:gd name="p0y0" fmla="*/ 0 h 8445"/>
              <a:gd name="p0x1" fmla="*/ 5165 w 5525"/>
              <a:gd name="p0y1" fmla="*/ 0 h 8445"/>
              <a:gd name="p0x2" fmla="*/ 5363 w 5525"/>
              <a:gd name="p0y2" fmla="*/ 0 h 8445"/>
              <a:gd name="p0x3" fmla="*/ 5525 w 5525"/>
              <a:gd name="p0y3" fmla="*/ 161 h 8445"/>
              <a:gd name="p0x4" fmla="*/ 5525 w 5525"/>
              <a:gd name="p0y4" fmla="*/ 360 h 8445"/>
              <a:gd name="p0x5" fmla="*/ 5525 w 5525"/>
              <a:gd name="p0y5" fmla="*/ 8085 h 8445"/>
              <a:gd name="p0x6" fmla="*/ 5525 w 5525"/>
              <a:gd name="p0y6" fmla="*/ 8283 h 8445"/>
              <a:gd name="p0x7" fmla="*/ 5363 w 5525"/>
              <a:gd name="p0y7" fmla="*/ 8445 h 8445"/>
              <a:gd name="p0x8" fmla="*/ 5165 w 5525"/>
              <a:gd name="p0y8" fmla="*/ 8445 h 8445"/>
              <a:gd name="p0x9" fmla="*/ 360 w 5525"/>
              <a:gd name="p0y9" fmla="*/ 8445 h 8445"/>
              <a:gd name="p0x10" fmla="*/ 161 w 5525"/>
              <a:gd name="p0y10" fmla="*/ 8445 h 8445"/>
              <a:gd name="p0x11" fmla="*/ 0 w 5525"/>
              <a:gd name="p0y11" fmla="*/ 8283 h 8445"/>
              <a:gd name="p0x12" fmla="*/ 0 w 5525"/>
              <a:gd name="p0y12" fmla="*/ 8085 h 8445"/>
              <a:gd name="p0x13" fmla="*/ 0 w 5525"/>
              <a:gd name="p0y13" fmla="*/ 360 h 8445"/>
              <a:gd name="p0x14" fmla="*/ 0 w 5525"/>
              <a:gd name="p0y14" fmla="*/ 161 h 8445"/>
              <a:gd name="p0x15" fmla="*/ 161 w 5525"/>
              <a:gd name="p0y15" fmla="*/ 0 h 8445"/>
              <a:gd name="p0x16" fmla="*/ 360 w 552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51718"/>
              <a:lumOff val="48282"/>
            </a:schemeClr>
          </a:solidFill>
          <a:ln w="9525" cmpd="sng">
            <a:solidFill>
              <a:schemeClr val="accent3">
                <a:lumMod val="51195"/>
                <a:lumOff val="48805"/>
              </a:schemeClr>
            </a:solidFill>
            <a:prstDash val="solid"/>
          </a:ln>
          <a:effectLst>
            <a:outerShdw blurRad="114300" dist="19050" dir="5399999" algn="ctr" rotWithShape="0">
              <a:schemeClr val="accent3">
                <a:lumMod val="93022"/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93" name="组合 92"/>
          <p:cNvGrpSpPr/>
          <p:nvPr/>
        </p:nvGrpSpPr>
        <p:grpSpPr>
          <a:xfrm>
            <a:off x="4537075" y="1304925"/>
            <a:ext cx="3117850" cy="466090"/>
            <a:chOff x="7145" y="2055"/>
            <a:chExt cx="4910" cy="734"/>
          </a:xfrm>
        </p:grpSpPr>
        <p:sp>
          <p:nvSpPr>
            <p:cNvPr id="33" name="任意多边形 32"/>
            <p:cNvSpPr/>
            <p:nvPr>
              <p:custDataLst>
                <p:tags r:id="rId29"/>
              </p:custDataLst>
            </p:nvPr>
          </p:nvSpPr>
          <p:spPr>
            <a:xfrm>
              <a:off x="7145" y="2055"/>
              <a:ext cx="4910" cy="735"/>
            </a:xfrm>
            <a:custGeom>
              <a:avLst/>
              <a:gdLst>
                <a:gd name="sw" fmla="*/ 1 w 4910"/>
                <a:gd name="sh" fmla="*/ 1 h 735"/>
                <a:gd name="mins" fmla="min sw sh"/>
                <a:gd name="dsw" fmla="+- 0 sw mins"/>
                <a:gd name="dsh" fmla="+- 0 sh mins"/>
                <a:gd name="p0x0" fmla="*/ 0 w 4910"/>
                <a:gd name="p0y0" fmla="*/ 0 h 735"/>
                <a:gd name="p0x1" fmla="*/ 4910 w 4910"/>
                <a:gd name="p0y1" fmla="*/ 0 h 735"/>
                <a:gd name="p0x2" fmla="*/ 4910 w 4910"/>
                <a:gd name="p0y2" fmla="*/ 735 h 735"/>
                <a:gd name="p0x3" fmla="*/ 0 w 4910"/>
                <a:gd name="p0y3" fmla="*/ 735 h 735"/>
                <a:gd name="p0x4" fmla="*/ 0 w 491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4" name="任意多边形 33"/>
            <p:cNvSpPr/>
            <p:nvPr>
              <p:custDataLst>
                <p:tags r:id="rId30"/>
              </p:custDataLst>
            </p:nvPr>
          </p:nvSpPr>
          <p:spPr>
            <a:xfrm>
              <a:off x="7145" y="2775"/>
              <a:ext cx="4910" cy="15"/>
            </a:xfrm>
            <a:custGeom>
              <a:avLst/>
              <a:gdLst>
                <a:gd name="sw" fmla="*/ 1 w 4910"/>
                <a:gd name="sh" fmla="*/ 1 h 15"/>
                <a:gd name="mins" fmla="min sw sh"/>
                <a:gd name="dsw" fmla="+- 0 sw mins"/>
                <a:gd name="dsh" fmla="+- 0 sh mins"/>
                <a:gd name="p0x0" fmla="*/ 4910 w 4910"/>
                <a:gd name="p0y0" fmla="*/ 15 h 15"/>
                <a:gd name="p0x1" fmla="*/ 0 w 4910"/>
                <a:gd name="p0y1" fmla="*/ 15 h 15"/>
                <a:gd name="p0x2" fmla="*/ 0 w 4910"/>
                <a:gd name="p0y2" fmla="*/ 0 h 15"/>
                <a:gd name="p0x3" fmla="*/ 4910 w 4910"/>
                <a:gd name="p0y3" fmla="*/ 0 h 15"/>
                <a:gd name="p0x4" fmla="*/ 4910 w 491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3">
                <a:lumMod val="36364"/>
                <a:lumOff val="63636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6" name="任意多边形 35"/>
          <p:cNvSpPr/>
          <p:nvPr>
            <p:custDataLst>
              <p:tags r:id="rId31"/>
            </p:custDataLst>
          </p:nvPr>
        </p:nvSpPr>
        <p:spPr>
          <a:xfrm>
            <a:off x="4541520" y="1309370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240 w 525"/>
              <a:gd name="p0y0" fmla="*/ 0 h 525"/>
              <a:gd name="p0x1" fmla="*/ 285 w 525"/>
              <a:gd name="p0y1" fmla="*/ 0 h 525"/>
              <a:gd name="p0x2" fmla="*/ 417 w 525"/>
              <a:gd name="p0y2" fmla="*/ 0 h 525"/>
              <a:gd name="p0x3" fmla="*/ 525 w 525"/>
              <a:gd name="p0y3" fmla="*/ 107 h 525"/>
              <a:gd name="p0x4" fmla="*/ 525 w 525"/>
              <a:gd name="p0y4" fmla="*/ 240 h 525"/>
              <a:gd name="p0x5" fmla="*/ 525 w 525"/>
              <a:gd name="p0y5" fmla="*/ 285 h 525"/>
              <a:gd name="p0x6" fmla="*/ 525 w 525"/>
              <a:gd name="p0y6" fmla="*/ 417 h 525"/>
              <a:gd name="p0x7" fmla="*/ 417 w 525"/>
              <a:gd name="p0y7" fmla="*/ 525 h 525"/>
              <a:gd name="p0x8" fmla="*/ 285 w 525"/>
              <a:gd name="p0y8" fmla="*/ 525 h 525"/>
              <a:gd name="p0x9" fmla="*/ 240 w 525"/>
              <a:gd name="p0y9" fmla="*/ 525 h 525"/>
              <a:gd name="p0x10" fmla="*/ 107 w 525"/>
              <a:gd name="p0y10" fmla="*/ 525 h 525"/>
              <a:gd name="p0x11" fmla="*/ 0 w 525"/>
              <a:gd name="p0y11" fmla="*/ 417 h 525"/>
              <a:gd name="p0x12" fmla="*/ 0 w 525"/>
              <a:gd name="p0y12" fmla="*/ 285 h 525"/>
              <a:gd name="p0x13" fmla="*/ 0 w 525"/>
              <a:gd name="p0y13" fmla="*/ 240 h 525"/>
              <a:gd name="p0x14" fmla="*/ 0 w 525"/>
              <a:gd name="p0y14" fmla="*/ 107 h 525"/>
              <a:gd name="p0x15" fmla="*/ 107 w 525"/>
              <a:gd name="p0y15" fmla="*/ 0 h 525"/>
              <a:gd name="p0x16" fmla="*/ 240 w 525"/>
              <a:gd name="p0y16" fmla="*/ 0 h 5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20453"/>
              <a:lumOff val="79547"/>
            </a:schemeClr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7" name="图片 36" descr="0e3c551f-b246-11f1-b5ce-2ea0ab9137a2"/>
          <p:cNvPicPr/>
          <p:nvPr>
            <p:custDataLst>
              <p:tags r:id="rId32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 l="-12" r="12"/>
          <a:stretch>
            <a:fillRect/>
          </a:stretch>
        </p:blipFill>
        <p:spPr>
          <a:xfrm>
            <a:off x="4603750" y="1371600"/>
            <a:ext cx="209550" cy="209550"/>
          </a:xfrm>
          <a:prstGeom prst="rect">
            <a:avLst/>
          </a:prstGeom>
        </p:spPr>
      </p:pic>
      <p:sp>
        <p:nvSpPr>
          <p:cNvPr id="40" name="文本框 39"/>
          <p:cNvSpPr txBox="1"/>
          <p:nvPr>
            <p:custDataLst>
              <p:tags r:id="rId35"/>
            </p:custDataLst>
          </p:nvPr>
        </p:nvSpPr>
        <p:spPr>
          <a:xfrm>
            <a:off x="4994301" y="1293495"/>
            <a:ext cx="184144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3A34"/>
                </a:solidFill>
                <a:cs typeface="+mn-lt"/>
              </a:rPr>
              <a:t>证件</a:t>
            </a:r>
            <a:endParaRPr sz="2100" b="1" spc="42">
              <a:solidFill>
                <a:srgbClr val="3D3A34"/>
              </a:solidFill>
              <a:cs typeface="+mn-lt"/>
            </a:endParaRPr>
          </a:p>
        </p:txBody>
      </p:sp>
      <p:sp>
        <p:nvSpPr>
          <p:cNvPr id="41" name="任意多边形 40"/>
          <p:cNvSpPr/>
          <p:nvPr>
            <p:custDataLst>
              <p:tags r:id="rId36"/>
            </p:custDataLst>
          </p:nvPr>
        </p:nvSpPr>
        <p:spPr>
          <a:xfrm>
            <a:off x="6954520" y="1333500"/>
            <a:ext cx="695325" cy="285750"/>
          </a:xfrm>
          <a:custGeom>
            <a:avLst/>
            <a:gdLst>
              <a:gd name="sw" fmla="*/ 1 w 1095"/>
              <a:gd name="sh" fmla="*/ 1 h 450"/>
              <a:gd name="mins" fmla="min sw sh"/>
              <a:gd name="dsw" fmla="+- 0 sw mins"/>
              <a:gd name="dsh" fmla="+- 0 sh mins"/>
              <a:gd name="p0x0" fmla="*/ 225 w 1095"/>
              <a:gd name="p0y0" fmla="*/ 0 h 450"/>
              <a:gd name="p0x1" fmla="*/ 870 w 1095"/>
              <a:gd name="p0y1" fmla="*/ 0 h 450"/>
              <a:gd name="p0x2" fmla="*/ 994 w 1095"/>
              <a:gd name="p0y2" fmla="*/ 0 h 450"/>
              <a:gd name="p0x3" fmla="*/ 1095 w 1095"/>
              <a:gd name="p0y3" fmla="*/ 100 h 450"/>
              <a:gd name="p0x4" fmla="*/ 1095 w 1095"/>
              <a:gd name="p0y4" fmla="*/ 225 h 450"/>
              <a:gd name="p0x5" fmla="*/ 1095 w 1095"/>
              <a:gd name="p0y5" fmla="*/ 349 h 450"/>
              <a:gd name="p0x6" fmla="*/ 994 w 1095"/>
              <a:gd name="p0y6" fmla="*/ 450 h 450"/>
              <a:gd name="p0x7" fmla="*/ 870 w 1095"/>
              <a:gd name="p0y7" fmla="*/ 450 h 450"/>
              <a:gd name="p0x8" fmla="*/ 225 w 1095"/>
              <a:gd name="p0y8" fmla="*/ 450 h 450"/>
              <a:gd name="p0x9" fmla="*/ 100 w 1095"/>
              <a:gd name="p0y9" fmla="*/ 450 h 450"/>
              <a:gd name="p0x10" fmla="*/ 0 w 1095"/>
              <a:gd name="p0y10" fmla="*/ 349 h 450"/>
              <a:gd name="p0x11" fmla="*/ 0 w 1095"/>
              <a:gd name="p0y11" fmla="*/ 225 h 450"/>
              <a:gd name="p0x12" fmla="*/ 0 w 1095"/>
              <a:gd name="p0y12" fmla="*/ 100 h 450"/>
              <a:gd name="p0x13" fmla="*/ 100 w 1095"/>
              <a:gd name="p0y13" fmla="*/ 0 h 450"/>
              <a:gd name="p0x14" fmla="*/ 225 w 1095"/>
              <a:gd name="p0y14" fmla="*/ 0 h 4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lumMod val="20453"/>
              <a:lumOff val="79547"/>
            </a:schemeClr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>
            <p:custDataLst>
              <p:tags r:id="rId37"/>
            </p:custDataLst>
          </p:nvPr>
        </p:nvSpPr>
        <p:spPr>
          <a:xfrm>
            <a:off x="7073874" y="1376363"/>
            <a:ext cx="6096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chemeClr val="accent1">
                    <a:lumMod val="48276"/>
                  </a:schemeClr>
                </a:solidFill>
                <a:cs typeface="+mn-lt"/>
              </a:rPr>
              <a:t>分开放</a:t>
            </a:r>
            <a:endParaRPr sz="1200" b="1">
              <a:solidFill>
                <a:schemeClr val="accent1">
                  <a:lumMod val="48276"/>
                </a:schemeClr>
              </a:solidFill>
              <a:cs typeface="+mn-lt"/>
            </a:endParaRPr>
          </a:p>
        </p:txBody>
      </p:sp>
      <p:grpSp>
        <p:nvGrpSpPr>
          <p:cNvPr id="94" name="组合 93"/>
          <p:cNvGrpSpPr/>
          <p:nvPr/>
        </p:nvGrpSpPr>
        <p:grpSpPr>
          <a:xfrm>
            <a:off x="4537075" y="2631440"/>
            <a:ext cx="3117850" cy="857250"/>
            <a:chOff x="7145" y="4144"/>
            <a:chExt cx="4910" cy="1350"/>
          </a:xfrm>
        </p:grpSpPr>
        <p:sp>
          <p:nvSpPr>
            <p:cNvPr id="43" name="任意多边形 42"/>
            <p:cNvSpPr/>
            <p:nvPr>
              <p:custDataLst>
                <p:tags r:id="rId38"/>
              </p:custDataLst>
            </p:nvPr>
          </p:nvSpPr>
          <p:spPr>
            <a:xfrm>
              <a:off x="7145" y="4144"/>
              <a:ext cx="4910" cy="1350"/>
            </a:xfrm>
            <a:custGeom>
              <a:avLst/>
              <a:gdLst>
                <a:gd name="sw" fmla="*/ 1 w 4910"/>
                <a:gd name="sh" fmla="*/ 1 h 1350"/>
                <a:gd name="mins" fmla="min sw sh"/>
                <a:gd name="dsw" fmla="+- 0 sw mins"/>
                <a:gd name="dsh" fmla="+- 0 sh mins"/>
                <a:gd name="p0x0" fmla="*/ 240 w 4910"/>
                <a:gd name="p0y0" fmla="*/ 0 h 1350"/>
                <a:gd name="p0x1" fmla="*/ 4670 w 4910"/>
                <a:gd name="p0y1" fmla="*/ 0 h 1350"/>
                <a:gd name="p0x2" fmla="*/ 4802 w 4910"/>
                <a:gd name="p0y2" fmla="*/ 0 h 1350"/>
                <a:gd name="p0x3" fmla="*/ 4910 w 4910"/>
                <a:gd name="p0y3" fmla="*/ 107 h 1350"/>
                <a:gd name="p0x4" fmla="*/ 4910 w 4910"/>
                <a:gd name="p0y4" fmla="*/ 240 h 1350"/>
                <a:gd name="p0x5" fmla="*/ 4910 w 4910"/>
                <a:gd name="p0y5" fmla="*/ 1110 h 1350"/>
                <a:gd name="p0x6" fmla="*/ 4910 w 4910"/>
                <a:gd name="p0y6" fmla="*/ 1242 h 1350"/>
                <a:gd name="p0x7" fmla="*/ 4802 w 4910"/>
                <a:gd name="p0y7" fmla="*/ 1350 h 1350"/>
                <a:gd name="p0x8" fmla="*/ 4670 w 4910"/>
                <a:gd name="p0y8" fmla="*/ 1350 h 1350"/>
                <a:gd name="p0x9" fmla="*/ 240 w 4910"/>
                <a:gd name="p0y9" fmla="*/ 1350 h 1350"/>
                <a:gd name="p0x10" fmla="*/ 107 w 4910"/>
                <a:gd name="p0y10" fmla="*/ 1350 h 1350"/>
                <a:gd name="p0x11" fmla="*/ 0 w 4910"/>
                <a:gd name="p0y11" fmla="*/ 1242 h 1350"/>
                <a:gd name="p0x12" fmla="*/ 0 w 4910"/>
                <a:gd name="p0y12" fmla="*/ 1110 h 1350"/>
                <a:gd name="p0x13" fmla="*/ 0 w 4910"/>
                <a:gd name="p0y13" fmla="*/ 240 h 1350"/>
                <a:gd name="p0x14" fmla="*/ 0 w 4910"/>
                <a:gd name="p0y14" fmla="*/ 107 h 1350"/>
                <a:gd name="p0x15" fmla="*/ 107 w 4910"/>
                <a:gd name="p0y15" fmla="*/ 0 h 1350"/>
                <a:gd name="p0x16" fmla="*/ 240 w 4910"/>
                <a:gd name="p0y16" fmla="*/ 0 h 135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4" name="任意多边形 43"/>
            <p:cNvSpPr/>
            <p:nvPr>
              <p:custDataLst>
                <p:tags r:id="rId39"/>
              </p:custDataLst>
            </p:nvPr>
          </p:nvSpPr>
          <p:spPr>
            <a:xfrm>
              <a:off x="7293" y="4144"/>
              <a:ext cx="4691" cy="81"/>
            </a:xfrm>
            <a:custGeom>
              <a:avLst/>
              <a:gdLst>
                <a:gd name="sw" fmla="*/ 1 w 4691"/>
                <a:gd name="sh" fmla="*/ 1 h 80"/>
                <a:gd name="mins" fmla="min sw sh"/>
                <a:gd name="dsw" fmla="+- 0 sw mins"/>
                <a:gd name="dsh" fmla="+- 0 sh mins"/>
                <a:gd name="p0x0" fmla="*/ 91 w 4691"/>
                <a:gd name="p0y0" fmla="*/ 0 h 80"/>
                <a:gd name="p0x1" fmla="*/ 4521 w 4691"/>
                <a:gd name="p0y1" fmla="*/ 0 h 80"/>
                <a:gd name="p0x2" fmla="*/ 4588 w 4691"/>
                <a:gd name="p0y2" fmla="*/ 0 h 80"/>
                <a:gd name="p0x3" fmla="*/ 4648 w 4691"/>
                <a:gd name="p0y3" fmla="*/ 26 h 80"/>
                <a:gd name="p0x4" fmla="*/ 4691 w 4691"/>
                <a:gd name="p0y4" fmla="*/ 70 h 80"/>
                <a:gd name="p0x5" fmla="*/ 4681 w 4691"/>
                <a:gd name="p0y5" fmla="*/ 80 h 80"/>
                <a:gd name="p0x6" fmla="*/ 4640 w 4691"/>
                <a:gd name="p0y6" fmla="*/ 40 h 80"/>
                <a:gd name="p0x7" fmla="*/ 4584 w 4691"/>
                <a:gd name="p0y7" fmla="*/ 15 h 80"/>
                <a:gd name="p0x8" fmla="*/ 4521 w 4691"/>
                <a:gd name="p0y8" fmla="*/ 15 h 80"/>
                <a:gd name="p0x9" fmla="*/ 91 w 4691"/>
                <a:gd name="p0y9" fmla="*/ 15 h 80"/>
                <a:gd name="p0x10" fmla="*/ 65 w 4691"/>
                <a:gd name="p0y10" fmla="*/ 15 h 80"/>
                <a:gd name="p0x11" fmla="*/ 40 w 4691"/>
                <a:gd name="p0y11" fmla="*/ 21 h 80"/>
                <a:gd name="p0x12" fmla="*/ 17 w 4691"/>
                <a:gd name="p0y12" fmla="*/ 32 h 80"/>
                <a:gd name="p0x13" fmla="*/ 0 w 4691"/>
                <a:gd name="p0y13" fmla="*/ 18 h 80"/>
                <a:gd name="p0x14" fmla="*/ 0 w 4691"/>
                <a:gd name="p0y14" fmla="*/ 18 h 80"/>
                <a:gd name="p0x15" fmla="*/ 28 w 4691"/>
                <a:gd name="p0y15" fmla="*/ 6 h 80"/>
                <a:gd name="p0x16" fmla="*/ 59 w 4691"/>
                <a:gd name="p0y16" fmla="*/ 0 h 80"/>
                <a:gd name="p0x17" fmla="*/ 91 w 4691"/>
                <a:gd name="p0y17" fmla="*/ 0 h 8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3">
                <a:lumMod val="34927"/>
                <a:lumOff val="6507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5" name="任意多边形 44"/>
            <p:cNvSpPr/>
            <p:nvPr>
              <p:custDataLst>
                <p:tags r:id="rId40"/>
              </p:custDataLst>
            </p:nvPr>
          </p:nvSpPr>
          <p:spPr>
            <a:xfrm>
              <a:off x="11974" y="4215"/>
              <a:ext cx="81" cy="1209"/>
            </a:xfrm>
            <a:custGeom>
              <a:avLst/>
              <a:gdLst>
                <a:gd name="sw" fmla="*/ 1 w 80"/>
                <a:gd name="sh" fmla="*/ 1 h 1209"/>
                <a:gd name="mins" fmla="min sw sh"/>
                <a:gd name="dsw" fmla="+- 0 sw mins"/>
                <a:gd name="dsh" fmla="+- 0 sh mins"/>
                <a:gd name="p0x0" fmla="*/ 80 w 80"/>
                <a:gd name="p0y0" fmla="*/ 169 h 1209"/>
                <a:gd name="p0x1" fmla="*/ 80 w 80"/>
                <a:gd name="p0y1" fmla="*/ 1039 h 1209"/>
                <a:gd name="p0x2" fmla="*/ 80 w 80"/>
                <a:gd name="p0y2" fmla="*/ 1105 h 1209"/>
                <a:gd name="p0x3" fmla="*/ 54 w 80"/>
                <a:gd name="p0y3" fmla="*/ 1165 h 1209"/>
                <a:gd name="p0x4" fmla="*/ 10 w 80"/>
                <a:gd name="p0y4" fmla="*/ 1209 h 1209"/>
                <a:gd name="p0x5" fmla="*/ 0 w 80"/>
                <a:gd name="p0y5" fmla="*/ 1198 h 1209"/>
                <a:gd name="p0x6" fmla="*/ 40 w 80"/>
                <a:gd name="p0y6" fmla="*/ 1158 h 1209"/>
                <a:gd name="p0x7" fmla="*/ 65 w 80"/>
                <a:gd name="p0y7" fmla="*/ 1101 h 1209"/>
                <a:gd name="p0x8" fmla="*/ 65 w 80"/>
                <a:gd name="p0y8" fmla="*/ 1039 h 1209"/>
                <a:gd name="p0x9" fmla="*/ 65 w 80"/>
                <a:gd name="p0y9" fmla="*/ 169 h 1209"/>
                <a:gd name="p0x10" fmla="*/ 65 w 80"/>
                <a:gd name="p0y10" fmla="*/ 107 h 1209"/>
                <a:gd name="p0x11" fmla="*/ 40 w 80"/>
                <a:gd name="p0y11" fmla="*/ 51 h 1209"/>
                <a:gd name="p0x12" fmla="*/ 0 w 80"/>
                <a:gd name="p0y12" fmla="*/ 10 h 1209"/>
                <a:gd name="p0x13" fmla="*/ 10 w 80"/>
                <a:gd name="p0y13" fmla="*/ 0 h 1209"/>
                <a:gd name="p0x14" fmla="*/ 54 w 80"/>
                <a:gd name="p0y14" fmla="*/ 43 h 1209"/>
                <a:gd name="p0x15" fmla="*/ 80 w 80"/>
                <a:gd name="p0y15" fmla="*/ 103 h 1209"/>
                <a:gd name="p0x16" fmla="*/ 80 w 80"/>
                <a:gd name="p0y16" fmla="*/ 169 h 120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accent3">
                <a:lumMod val="34927"/>
                <a:lumOff val="6507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6" name="任意多边形 45"/>
            <p:cNvSpPr/>
            <p:nvPr>
              <p:custDataLst>
                <p:tags r:id="rId41"/>
              </p:custDataLst>
            </p:nvPr>
          </p:nvSpPr>
          <p:spPr>
            <a:xfrm>
              <a:off x="7293" y="5414"/>
              <a:ext cx="4691" cy="80"/>
            </a:xfrm>
            <a:custGeom>
              <a:avLst/>
              <a:gdLst>
                <a:gd name="sw" fmla="*/ 1 w 4691"/>
                <a:gd name="sh" fmla="*/ 1 h 80"/>
                <a:gd name="mins" fmla="min sw sh"/>
                <a:gd name="dsw" fmla="+- 0 sw mins"/>
                <a:gd name="dsh" fmla="+- 0 sh mins"/>
                <a:gd name="p0x0" fmla="*/ 4521 w 4691"/>
                <a:gd name="p0y0" fmla="*/ 80 h 80"/>
                <a:gd name="p0x1" fmla="*/ 91 w 4691"/>
                <a:gd name="p0y1" fmla="*/ 80 h 80"/>
                <a:gd name="p0x2" fmla="*/ 59 w 4691"/>
                <a:gd name="p0y2" fmla="*/ 80 h 80"/>
                <a:gd name="p0x3" fmla="*/ 28 w 4691"/>
                <a:gd name="p0y3" fmla="*/ 74 h 80"/>
                <a:gd name="p0x4" fmla="*/ 0 w 4691"/>
                <a:gd name="p0y4" fmla="*/ 62 h 80"/>
                <a:gd name="p0x5" fmla="*/ 17 w 4691"/>
                <a:gd name="p0y5" fmla="*/ 48 h 80"/>
                <a:gd name="p0x6" fmla="*/ 17 w 4691"/>
                <a:gd name="p0y6" fmla="*/ 48 h 80"/>
                <a:gd name="p0x7" fmla="*/ 40 w 4691"/>
                <a:gd name="p0y7" fmla="*/ 59 h 80"/>
                <a:gd name="p0x8" fmla="*/ 65 w 4691"/>
                <a:gd name="p0y8" fmla="*/ 65 h 80"/>
                <a:gd name="p0x9" fmla="*/ 91 w 4691"/>
                <a:gd name="p0y9" fmla="*/ 65 h 80"/>
                <a:gd name="p0x10" fmla="*/ 4521 w 4691"/>
                <a:gd name="p0y10" fmla="*/ 65 h 80"/>
                <a:gd name="p0x11" fmla="*/ 4584 w 4691"/>
                <a:gd name="p0y11" fmla="*/ 65 h 80"/>
                <a:gd name="p0x12" fmla="*/ 4640 w 4691"/>
                <a:gd name="p0y12" fmla="*/ 40 h 80"/>
                <a:gd name="p0x13" fmla="*/ 4681 w 4691"/>
                <a:gd name="p0y13" fmla="*/ 0 h 80"/>
                <a:gd name="p0x14" fmla="*/ 4691 w 4691"/>
                <a:gd name="p0y14" fmla="*/ 10 h 80"/>
                <a:gd name="p0x15" fmla="*/ 4648 w 4691"/>
                <a:gd name="p0y15" fmla="*/ 54 h 80"/>
                <a:gd name="p0x16" fmla="*/ 4588 w 4691"/>
                <a:gd name="p0y16" fmla="*/ 80 h 80"/>
                <a:gd name="p0x17" fmla="*/ 4521 w 4691"/>
                <a:gd name="p0y17" fmla="*/ 80 h 8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3">
                <a:lumMod val="34927"/>
                <a:lumOff val="6507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7" name="任意多边形 46"/>
            <p:cNvSpPr/>
            <p:nvPr>
              <p:custDataLst>
                <p:tags r:id="rId42"/>
              </p:custDataLst>
            </p:nvPr>
          </p:nvSpPr>
          <p:spPr>
            <a:xfrm>
              <a:off x="7145" y="4163"/>
              <a:ext cx="165" cy="1313"/>
            </a:xfrm>
            <a:custGeom>
              <a:avLst/>
              <a:gdLst>
                <a:gd name="sw" fmla="*/ 1 w 165"/>
                <a:gd name="sh" fmla="*/ 1 h 1313"/>
                <a:gd name="mins" fmla="min sw sh"/>
                <a:gd name="dsw" fmla="+- 0 sw mins"/>
                <a:gd name="dsh" fmla="+- 0 sh mins"/>
                <a:gd name="p0x0" fmla="*/ 0 w 165"/>
                <a:gd name="p0y0" fmla="*/ 1091 h 1313"/>
                <a:gd name="p0x1" fmla="*/ 0 w 165"/>
                <a:gd name="p0y1" fmla="*/ 221 h 1313"/>
                <a:gd name="p0x2" fmla="*/ 0 w 165"/>
                <a:gd name="p0y2" fmla="*/ 121 h 1313"/>
                <a:gd name="p0x3" fmla="*/ 61 w 165"/>
                <a:gd name="p0y3" fmla="*/ 36 h 1313"/>
                <a:gd name="p0x4" fmla="*/ 148 w 165"/>
                <a:gd name="p0y4" fmla="*/ 0 h 1313"/>
                <a:gd name="p0x5" fmla="*/ 165 w 165"/>
                <a:gd name="p0y5" fmla="*/ 13 h 1313"/>
                <a:gd name="p0x6" fmla="*/ 165 w 165"/>
                <a:gd name="p0y6" fmla="*/ 13 h 1313"/>
                <a:gd name="p0x7" fmla="*/ 94 w 165"/>
                <a:gd name="p0y7" fmla="*/ 47 h 1313"/>
                <a:gd name="p0x8" fmla="*/ 45 w 165"/>
                <a:gd name="p0y8" fmla="*/ 128 h 1313"/>
                <a:gd name="p0x9" fmla="*/ 45 w 165"/>
                <a:gd name="p0y9" fmla="*/ 221 h 1313"/>
                <a:gd name="p0x10" fmla="*/ 45 w 165"/>
                <a:gd name="p0y10" fmla="*/ 1091 h 1313"/>
                <a:gd name="p0x11" fmla="*/ 45 w 165"/>
                <a:gd name="p0y11" fmla="*/ 1185 h 1313"/>
                <a:gd name="p0x12" fmla="*/ 94 w 165"/>
                <a:gd name="p0y12" fmla="*/ 1265 h 1313"/>
                <a:gd name="p0x13" fmla="*/ 165 w 165"/>
                <a:gd name="p0y13" fmla="*/ 1299 h 1313"/>
                <a:gd name="p0x14" fmla="*/ 148 w 165"/>
                <a:gd name="p0y14" fmla="*/ 1313 h 1313"/>
                <a:gd name="p0x15" fmla="*/ 148 w 165"/>
                <a:gd name="p0y15" fmla="*/ 1313 h 1313"/>
                <a:gd name="p0x16" fmla="*/ 61 w 165"/>
                <a:gd name="p0y16" fmla="*/ 1277 h 1313"/>
                <a:gd name="p0x17" fmla="*/ 0 w 165"/>
                <a:gd name="p0y17" fmla="*/ 1191 h 1313"/>
                <a:gd name="p0x18" fmla="*/ 0 w 165"/>
                <a:gd name="p0y18" fmla="*/ 1091 h 131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9" name="文本框 48"/>
          <p:cNvSpPr txBox="1"/>
          <p:nvPr>
            <p:custDataLst>
              <p:tags r:id="rId43"/>
            </p:custDataLst>
          </p:nvPr>
        </p:nvSpPr>
        <p:spPr>
          <a:xfrm>
            <a:off x="4718076" y="2740609"/>
            <a:ext cx="27749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证件与少量现金分开放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50" name="文本框 49"/>
          <p:cNvSpPr txBox="1"/>
          <p:nvPr>
            <p:custDataLst>
              <p:tags r:id="rId44"/>
            </p:custDataLst>
          </p:nvPr>
        </p:nvSpPr>
        <p:spPr>
          <a:xfrm>
            <a:off x="4718076" y="3046362"/>
            <a:ext cx="27749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丢了也不至于一起没。</a:t>
            </a:r>
            <a:endParaRPr sz="1500">
              <a:solidFill>
                <a:schemeClr val="tx2">
                  <a:lumMod val="78337"/>
                  <a:lumOff val="21663"/>
                </a:schemeClr>
              </a:solidFill>
              <a:cs typeface="+mn-lt"/>
            </a:endParaRPr>
          </a:p>
        </p:txBody>
      </p:sp>
      <p:grpSp>
        <p:nvGrpSpPr>
          <p:cNvPr id="95" name="组合 94"/>
          <p:cNvGrpSpPr/>
          <p:nvPr/>
        </p:nvGrpSpPr>
        <p:grpSpPr>
          <a:xfrm>
            <a:off x="4537075" y="4311015"/>
            <a:ext cx="3117850" cy="857250"/>
            <a:chOff x="7145" y="6789"/>
            <a:chExt cx="4910" cy="1350"/>
          </a:xfrm>
        </p:grpSpPr>
        <p:sp>
          <p:nvSpPr>
            <p:cNvPr id="51" name="任意多边形 50"/>
            <p:cNvSpPr/>
            <p:nvPr>
              <p:custDataLst>
                <p:tags r:id="rId45"/>
              </p:custDataLst>
            </p:nvPr>
          </p:nvSpPr>
          <p:spPr>
            <a:xfrm>
              <a:off x="7145" y="6789"/>
              <a:ext cx="4910" cy="1350"/>
            </a:xfrm>
            <a:custGeom>
              <a:avLst/>
              <a:gdLst>
                <a:gd name="sw" fmla="*/ 1 w 4910"/>
                <a:gd name="sh" fmla="*/ 1 h 1350"/>
                <a:gd name="mins" fmla="min sw sh"/>
                <a:gd name="dsw" fmla="+- 0 sw mins"/>
                <a:gd name="dsh" fmla="+- 0 sh mins"/>
                <a:gd name="p0x0" fmla="*/ 240 w 4910"/>
                <a:gd name="p0y0" fmla="*/ 0 h 1350"/>
                <a:gd name="p0x1" fmla="*/ 4670 w 4910"/>
                <a:gd name="p0y1" fmla="*/ 0 h 1350"/>
                <a:gd name="p0x2" fmla="*/ 4802 w 4910"/>
                <a:gd name="p0y2" fmla="*/ 0 h 1350"/>
                <a:gd name="p0x3" fmla="*/ 4910 w 4910"/>
                <a:gd name="p0y3" fmla="*/ 107 h 1350"/>
                <a:gd name="p0x4" fmla="*/ 4910 w 4910"/>
                <a:gd name="p0y4" fmla="*/ 240 h 1350"/>
                <a:gd name="p0x5" fmla="*/ 4910 w 4910"/>
                <a:gd name="p0y5" fmla="*/ 1110 h 1350"/>
                <a:gd name="p0x6" fmla="*/ 4910 w 4910"/>
                <a:gd name="p0y6" fmla="*/ 1242 h 1350"/>
                <a:gd name="p0x7" fmla="*/ 4802 w 4910"/>
                <a:gd name="p0y7" fmla="*/ 1350 h 1350"/>
                <a:gd name="p0x8" fmla="*/ 4670 w 4910"/>
                <a:gd name="p0y8" fmla="*/ 1350 h 1350"/>
                <a:gd name="p0x9" fmla="*/ 240 w 4910"/>
                <a:gd name="p0y9" fmla="*/ 1350 h 1350"/>
                <a:gd name="p0x10" fmla="*/ 107 w 4910"/>
                <a:gd name="p0y10" fmla="*/ 1350 h 1350"/>
                <a:gd name="p0x11" fmla="*/ 0 w 4910"/>
                <a:gd name="p0y11" fmla="*/ 1242 h 1350"/>
                <a:gd name="p0x12" fmla="*/ 0 w 4910"/>
                <a:gd name="p0y12" fmla="*/ 1110 h 1350"/>
                <a:gd name="p0x13" fmla="*/ 0 w 4910"/>
                <a:gd name="p0y13" fmla="*/ 240 h 1350"/>
                <a:gd name="p0x14" fmla="*/ 0 w 4910"/>
                <a:gd name="p0y14" fmla="*/ 107 h 1350"/>
                <a:gd name="p0x15" fmla="*/ 107 w 4910"/>
                <a:gd name="p0y15" fmla="*/ 0 h 1350"/>
                <a:gd name="p0x16" fmla="*/ 240 w 4910"/>
                <a:gd name="p0y16" fmla="*/ 0 h 135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2" name="任意多边形 51"/>
            <p:cNvSpPr/>
            <p:nvPr>
              <p:custDataLst>
                <p:tags r:id="rId46"/>
              </p:custDataLst>
            </p:nvPr>
          </p:nvSpPr>
          <p:spPr>
            <a:xfrm>
              <a:off x="7293" y="6789"/>
              <a:ext cx="4691" cy="81"/>
            </a:xfrm>
            <a:custGeom>
              <a:avLst/>
              <a:gdLst>
                <a:gd name="sw" fmla="*/ 1 w 4691"/>
                <a:gd name="sh" fmla="*/ 1 h 80"/>
                <a:gd name="mins" fmla="min sw sh"/>
                <a:gd name="dsw" fmla="+- 0 sw mins"/>
                <a:gd name="dsh" fmla="+- 0 sh mins"/>
                <a:gd name="p0x0" fmla="*/ 91 w 4691"/>
                <a:gd name="p0y0" fmla="*/ 0 h 80"/>
                <a:gd name="p0x1" fmla="*/ 4521 w 4691"/>
                <a:gd name="p0y1" fmla="*/ 0 h 80"/>
                <a:gd name="p0x2" fmla="*/ 4588 w 4691"/>
                <a:gd name="p0y2" fmla="*/ 0 h 80"/>
                <a:gd name="p0x3" fmla="*/ 4648 w 4691"/>
                <a:gd name="p0y3" fmla="*/ 26 h 80"/>
                <a:gd name="p0x4" fmla="*/ 4691 w 4691"/>
                <a:gd name="p0y4" fmla="*/ 70 h 80"/>
                <a:gd name="p0x5" fmla="*/ 4681 w 4691"/>
                <a:gd name="p0y5" fmla="*/ 80 h 80"/>
                <a:gd name="p0x6" fmla="*/ 4640 w 4691"/>
                <a:gd name="p0y6" fmla="*/ 40 h 80"/>
                <a:gd name="p0x7" fmla="*/ 4584 w 4691"/>
                <a:gd name="p0y7" fmla="*/ 15 h 80"/>
                <a:gd name="p0x8" fmla="*/ 4521 w 4691"/>
                <a:gd name="p0y8" fmla="*/ 15 h 80"/>
                <a:gd name="p0x9" fmla="*/ 91 w 4691"/>
                <a:gd name="p0y9" fmla="*/ 15 h 80"/>
                <a:gd name="p0x10" fmla="*/ 65 w 4691"/>
                <a:gd name="p0y10" fmla="*/ 15 h 80"/>
                <a:gd name="p0x11" fmla="*/ 40 w 4691"/>
                <a:gd name="p0y11" fmla="*/ 21 h 80"/>
                <a:gd name="p0x12" fmla="*/ 17 w 4691"/>
                <a:gd name="p0y12" fmla="*/ 32 h 80"/>
                <a:gd name="p0x13" fmla="*/ 0 w 4691"/>
                <a:gd name="p0y13" fmla="*/ 18 h 80"/>
                <a:gd name="p0x14" fmla="*/ 0 w 4691"/>
                <a:gd name="p0y14" fmla="*/ 18 h 80"/>
                <a:gd name="p0x15" fmla="*/ 28 w 4691"/>
                <a:gd name="p0y15" fmla="*/ 6 h 80"/>
                <a:gd name="p0x16" fmla="*/ 59 w 4691"/>
                <a:gd name="p0y16" fmla="*/ 0 h 80"/>
                <a:gd name="p0x17" fmla="*/ 91 w 4691"/>
                <a:gd name="p0y17" fmla="*/ 0 h 8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3">
                <a:lumMod val="34927"/>
                <a:lumOff val="6507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3" name="任意多边形 52"/>
            <p:cNvSpPr/>
            <p:nvPr>
              <p:custDataLst>
                <p:tags r:id="rId47"/>
              </p:custDataLst>
            </p:nvPr>
          </p:nvSpPr>
          <p:spPr>
            <a:xfrm>
              <a:off x="11974" y="6860"/>
              <a:ext cx="81" cy="1209"/>
            </a:xfrm>
            <a:custGeom>
              <a:avLst/>
              <a:gdLst>
                <a:gd name="sw" fmla="*/ 1 w 80"/>
                <a:gd name="sh" fmla="*/ 1 h 1209"/>
                <a:gd name="mins" fmla="min sw sh"/>
                <a:gd name="dsw" fmla="+- 0 sw mins"/>
                <a:gd name="dsh" fmla="+- 0 sh mins"/>
                <a:gd name="p0x0" fmla="*/ 80 w 80"/>
                <a:gd name="p0y0" fmla="*/ 169 h 1209"/>
                <a:gd name="p0x1" fmla="*/ 80 w 80"/>
                <a:gd name="p0y1" fmla="*/ 1039 h 1209"/>
                <a:gd name="p0x2" fmla="*/ 80 w 80"/>
                <a:gd name="p0y2" fmla="*/ 1105 h 1209"/>
                <a:gd name="p0x3" fmla="*/ 54 w 80"/>
                <a:gd name="p0y3" fmla="*/ 1165 h 1209"/>
                <a:gd name="p0x4" fmla="*/ 10 w 80"/>
                <a:gd name="p0y4" fmla="*/ 1209 h 1209"/>
                <a:gd name="p0x5" fmla="*/ 0 w 80"/>
                <a:gd name="p0y5" fmla="*/ 1198 h 1209"/>
                <a:gd name="p0x6" fmla="*/ 40 w 80"/>
                <a:gd name="p0y6" fmla="*/ 1158 h 1209"/>
                <a:gd name="p0x7" fmla="*/ 65 w 80"/>
                <a:gd name="p0y7" fmla="*/ 1101 h 1209"/>
                <a:gd name="p0x8" fmla="*/ 65 w 80"/>
                <a:gd name="p0y8" fmla="*/ 1039 h 1209"/>
                <a:gd name="p0x9" fmla="*/ 65 w 80"/>
                <a:gd name="p0y9" fmla="*/ 169 h 1209"/>
                <a:gd name="p0x10" fmla="*/ 65 w 80"/>
                <a:gd name="p0y10" fmla="*/ 107 h 1209"/>
                <a:gd name="p0x11" fmla="*/ 40 w 80"/>
                <a:gd name="p0y11" fmla="*/ 51 h 1209"/>
                <a:gd name="p0x12" fmla="*/ 0 w 80"/>
                <a:gd name="p0y12" fmla="*/ 10 h 1209"/>
                <a:gd name="p0x13" fmla="*/ 10 w 80"/>
                <a:gd name="p0y13" fmla="*/ 0 h 1209"/>
                <a:gd name="p0x14" fmla="*/ 54 w 80"/>
                <a:gd name="p0y14" fmla="*/ 43 h 1209"/>
                <a:gd name="p0x15" fmla="*/ 80 w 80"/>
                <a:gd name="p0y15" fmla="*/ 103 h 1209"/>
                <a:gd name="p0x16" fmla="*/ 80 w 80"/>
                <a:gd name="p0y16" fmla="*/ 169 h 120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accent3">
                <a:lumMod val="34927"/>
                <a:lumOff val="6507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4" name="任意多边形 53"/>
            <p:cNvSpPr/>
            <p:nvPr>
              <p:custDataLst>
                <p:tags r:id="rId48"/>
              </p:custDataLst>
            </p:nvPr>
          </p:nvSpPr>
          <p:spPr>
            <a:xfrm>
              <a:off x="7293" y="8058"/>
              <a:ext cx="4691" cy="81"/>
            </a:xfrm>
            <a:custGeom>
              <a:avLst/>
              <a:gdLst>
                <a:gd name="sw" fmla="*/ 1 w 4691"/>
                <a:gd name="sh" fmla="*/ 1 h 80"/>
                <a:gd name="mins" fmla="min sw sh"/>
                <a:gd name="dsw" fmla="+- 0 sw mins"/>
                <a:gd name="dsh" fmla="+- 0 sh mins"/>
                <a:gd name="p0x0" fmla="*/ 4521 w 4691"/>
                <a:gd name="p0y0" fmla="*/ 80 h 80"/>
                <a:gd name="p0x1" fmla="*/ 91 w 4691"/>
                <a:gd name="p0y1" fmla="*/ 80 h 80"/>
                <a:gd name="p0x2" fmla="*/ 59 w 4691"/>
                <a:gd name="p0y2" fmla="*/ 80 h 80"/>
                <a:gd name="p0x3" fmla="*/ 28 w 4691"/>
                <a:gd name="p0y3" fmla="*/ 74 h 80"/>
                <a:gd name="p0x4" fmla="*/ 0 w 4691"/>
                <a:gd name="p0y4" fmla="*/ 62 h 80"/>
                <a:gd name="p0x5" fmla="*/ 17 w 4691"/>
                <a:gd name="p0y5" fmla="*/ 48 h 80"/>
                <a:gd name="p0x6" fmla="*/ 17 w 4691"/>
                <a:gd name="p0y6" fmla="*/ 48 h 80"/>
                <a:gd name="p0x7" fmla="*/ 40 w 4691"/>
                <a:gd name="p0y7" fmla="*/ 59 h 80"/>
                <a:gd name="p0x8" fmla="*/ 65 w 4691"/>
                <a:gd name="p0y8" fmla="*/ 65 h 80"/>
                <a:gd name="p0x9" fmla="*/ 91 w 4691"/>
                <a:gd name="p0y9" fmla="*/ 65 h 80"/>
                <a:gd name="p0x10" fmla="*/ 4521 w 4691"/>
                <a:gd name="p0y10" fmla="*/ 65 h 80"/>
                <a:gd name="p0x11" fmla="*/ 4584 w 4691"/>
                <a:gd name="p0y11" fmla="*/ 65 h 80"/>
                <a:gd name="p0x12" fmla="*/ 4640 w 4691"/>
                <a:gd name="p0y12" fmla="*/ 40 h 80"/>
                <a:gd name="p0x13" fmla="*/ 4681 w 4691"/>
                <a:gd name="p0y13" fmla="*/ 0 h 80"/>
                <a:gd name="p0x14" fmla="*/ 4691 w 4691"/>
                <a:gd name="p0y14" fmla="*/ 10 h 80"/>
                <a:gd name="p0x15" fmla="*/ 4648 w 4691"/>
                <a:gd name="p0y15" fmla="*/ 54 h 80"/>
                <a:gd name="p0x16" fmla="*/ 4588 w 4691"/>
                <a:gd name="p0y16" fmla="*/ 80 h 80"/>
                <a:gd name="p0x17" fmla="*/ 4521 w 4691"/>
                <a:gd name="p0y17" fmla="*/ 80 h 8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3">
                <a:lumMod val="34927"/>
                <a:lumOff val="6507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5" name="任意多边形 54"/>
            <p:cNvSpPr/>
            <p:nvPr>
              <p:custDataLst>
                <p:tags r:id="rId49"/>
              </p:custDataLst>
            </p:nvPr>
          </p:nvSpPr>
          <p:spPr>
            <a:xfrm>
              <a:off x="7145" y="6808"/>
              <a:ext cx="165" cy="1313"/>
            </a:xfrm>
            <a:custGeom>
              <a:avLst/>
              <a:gdLst>
                <a:gd name="sw" fmla="*/ 1 w 165"/>
                <a:gd name="sh" fmla="*/ 1 h 1313"/>
                <a:gd name="mins" fmla="min sw sh"/>
                <a:gd name="dsw" fmla="+- 0 sw mins"/>
                <a:gd name="dsh" fmla="+- 0 sh mins"/>
                <a:gd name="p0x0" fmla="*/ 0 w 165"/>
                <a:gd name="p0y0" fmla="*/ 1091 h 1313"/>
                <a:gd name="p0x1" fmla="*/ 0 w 165"/>
                <a:gd name="p0y1" fmla="*/ 221 h 1313"/>
                <a:gd name="p0x2" fmla="*/ 0 w 165"/>
                <a:gd name="p0y2" fmla="*/ 121 h 1313"/>
                <a:gd name="p0x3" fmla="*/ 61 w 165"/>
                <a:gd name="p0y3" fmla="*/ 36 h 1313"/>
                <a:gd name="p0x4" fmla="*/ 148 w 165"/>
                <a:gd name="p0y4" fmla="*/ 0 h 1313"/>
                <a:gd name="p0x5" fmla="*/ 165 w 165"/>
                <a:gd name="p0y5" fmla="*/ 13 h 1313"/>
                <a:gd name="p0x6" fmla="*/ 165 w 165"/>
                <a:gd name="p0y6" fmla="*/ 13 h 1313"/>
                <a:gd name="p0x7" fmla="*/ 94 w 165"/>
                <a:gd name="p0y7" fmla="*/ 47 h 1313"/>
                <a:gd name="p0x8" fmla="*/ 45 w 165"/>
                <a:gd name="p0y8" fmla="*/ 128 h 1313"/>
                <a:gd name="p0x9" fmla="*/ 45 w 165"/>
                <a:gd name="p0y9" fmla="*/ 221 h 1313"/>
                <a:gd name="p0x10" fmla="*/ 45 w 165"/>
                <a:gd name="p0y10" fmla="*/ 1091 h 1313"/>
                <a:gd name="p0x11" fmla="*/ 45 w 165"/>
                <a:gd name="p0y11" fmla="*/ 1185 h 1313"/>
                <a:gd name="p0x12" fmla="*/ 94 w 165"/>
                <a:gd name="p0y12" fmla="*/ 1265 h 1313"/>
                <a:gd name="p0x13" fmla="*/ 165 w 165"/>
                <a:gd name="p0y13" fmla="*/ 1299 h 1313"/>
                <a:gd name="p0x14" fmla="*/ 148 w 165"/>
                <a:gd name="p0y14" fmla="*/ 1313 h 1313"/>
                <a:gd name="p0x15" fmla="*/ 148 w 165"/>
                <a:gd name="p0y15" fmla="*/ 1313 h 1313"/>
                <a:gd name="p0x16" fmla="*/ 61 w 165"/>
                <a:gd name="p0y16" fmla="*/ 1277 h 1313"/>
                <a:gd name="p0x17" fmla="*/ 0 w 165"/>
                <a:gd name="p0y17" fmla="*/ 1191 h 1313"/>
                <a:gd name="p0x18" fmla="*/ 0 w 165"/>
                <a:gd name="p0y18" fmla="*/ 1091 h 131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57" name="文本框 56"/>
          <p:cNvSpPr txBox="1"/>
          <p:nvPr>
            <p:custDataLst>
              <p:tags r:id="rId50"/>
            </p:custDataLst>
          </p:nvPr>
        </p:nvSpPr>
        <p:spPr>
          <a:xfrm>
            <a:off x="4718076" y="4420133"/>
            <a:ext cx="27749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手机存重要信息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58" name="文本框 57"/>
          <p:cNvSpPr txBox="1"/>
          <p:nvPr>
            <p:custDataLst>
              <p:tags r:id="rId51"/>
            </p:custDataLst>
          </p:nvPr>
        </p:nvSpPr>
        <p:spPr>
          <a:xfrm>
            <a:off x="4718076" y="4725886"/>
            <a:ext cx="27749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截图备份</a:t>
            </a: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，找得到不慌。</a:t>
            </a:r>
            <a:endParaRPr sz="1500">
              <a:solidFill>
                <a:schemeClr val="tx2">
                  <a:lumMod val="78337"/>
                  <a:lumOff val="21663"/>
                </a:schemeClr>
              </a:solidFill>
              <a:cs typeface="+mn-lt"/>
            </a:endParaRPr>
          </a:p>
        </p:txBody>
      </p:sp>
      <p:sp>
        <p:nvSpPr>
          <p:cNvPr id="59" name="任意多边形 58"/>
          <p:cNvSpPr/>
          <p:nvPr>
            <p:custDataLst>
              <p:tags r:id="rId52"/>
            </p:custDataLst>
          </p:nvPr>
        </p:nvSpPr>
        <p:spPr>
          <a:xfrm>
            <a:off x="4541520" y="6033770"/>
            <a:ext cx="847725" cy="238125"/>
          </a:xfrm>
          <a:custGeom>
            <a:avLst/>
            <a:gdLst>
              <a:gd name="sw" fmla="*/ 1 w 1335"/>
              <a:gd name="sh" fmla="*/ 1 h 375"/>
              <a:gd name="mins" fmla="min sw sh"/>
              <a:gd name="dsw" fmla="+- 0 sw mins"/>
              <a:gd name="dsh" fmla="+- 0 sh mins"/>
              <a:gd name="p0x0" fmla="*/ 187 w 1335"/>
              <a:gd name="p0y0" fmla="*/ 0 h 375"/>
              <a:gd name="p0x1" fmla="*/ 1147 w 1335"/>
              <a:gd name="p0y1" fmla="*/ 0 h 375"/>
              <a:gd name="p0x2" fmla="*/ 1251 w 1335"/>
              <a:gd name="p0y2" fmla="*/ 0 h 375"/>
              <a:gd name="p0x3" fmla="*/ 1335 w 1335"/>
              <a:gd name="p0y3" fmla="*/ 83 h 375"/>
              <a:gd name="p0x4" fmla="*/ 1335 w 1335"/>
              <a:gd name="p0y4" fmla="*/ 187 h 375"/>
              <a:gd name="p0x5" fmla="*/ 1335 w 1335"/>
              <a:gd name="p0y5" fmla="*/ 291 h 375"/>
              <a:gd name="p0x6" fmla="*/ 1251 w 1335"/>
              <a:gd name="p0y6" fmla="*/ 375 h 375"/>
              <a:gd name="p0x7" fmla="*/ 1147 w 1335"/>
              <a:gd name="p0y7" fmla="*/ 375 h 375"/>
              <a:gd name="p0x8" fmla="*/ 187 w 1335"/>
              <a:gd name="p0y8" fmla="*/ 375 h 375"/>
              <a:gd name="p0x9" fmla="*/ 83 w 1335"/>
              <a:gd name="p0y9" fmla="*/ 375 h 375"/>
              <a:gd name="p0x10" fmla="*/ 0 w 1335"/>
              <a:gd name="p0y10" fmla="*/ 291 h 375"/>
              <a:gd name="p0x11" fmla="*/ 0 w 1335"/>
              <a:gd name="p0y11" fmla="*/ 187 h 375"/>
              <a:gd name="p0x12" fmla="*/ 0 w 1335"/>
              <a:gd name="p0y12" fmla="*/ 83 h 375"/>
              <a:gd name="p0x13" fmla="*/ 83 w 1335"/>
              <a:gd name="p0y13" fmla="*/ 0 h 375"/>
              <a:gd name="p0x14" fmla="*/ 187 w 133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lumMod val="20453"/>
              <a:lumOff val="79547"/>
            </a:schemeClr>
          </a:solidFill>
          <a:ln w="9525" cmpd="sng">
            <a:solidFill>
              <a:schemeClr val="accent1">
                <a:lumMod val="20453"/>
                <a:lumOff val="7954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0" name="文本框 59"/>
          <p:cNvSpPr txBox="1"/>
          <p:nvPr>
            <p:custDataLst>
              <p:tags r:id="rId53"/>
            </p:custDataLst>
          </p:nvPr>
        </p:nvSpPr>
        <p:spPr>
          <a:xfrm>
            <a:off x="4660926" y="6068378"/>
            <a:ext cx="7620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7A3D12"/>
                </a:solidFill>
                <a:cs typeface="+mn-lt"/>
              </a:rPr>
              <a:t>备份信息</a:t>
            </a:r>
            <a:endParaRPr sz="1200">
              <a:solidFill>
                <a:srgbClr val="7A3D12"/>
              </a:solidFill>
              <a:cs typeface="+mn-lt"/>
            </a:endParaRPr>
          </a:p>
        </p:txBody>
      </p:sp>
      <p:sp>
        <p:nvSpPr>
          <p:cNvPr id="61" name="任意多边形 60"/>
          <p:cNvSpPr/>
          <p:nvPr>
            <p:custDataLst>
              <p:tags r:id="rId54"/>
            </p:custDataLst>
          </p:nvPr>
        </p:nvSpPr>
        <p:spPr>
          <a:xfrm>
            <a:off x="8107045" y="1109345"/>
            <a:ext cx="3508375" cy="5362575"/>
          </a:xfrm>
          <a:custGeom>
            <a:avLst/>
            <a:gdLst>
              <a:gd name="sw" fmla="*/ 1 w 5525"/>
              <a:gd name="sh" fmla="*/ 1 h 8445"/>
              <a:gd name="mins" fmla="min sw sh"/>
              <a:gd name="dsw" fmla="+- 0 sw mins"/>
              <a:gd name="dsh" fmla="+- 0 sh mins"/>
              <a:gd name="p0x0" fmla="*/ 360 w 5525"/>
              <a:gd name="p0y0" fmla="*/ 0 h 8445"/>
              <a:gd name="p0x1" fmla="*/ 5165 w 5525"/>
              <a:gd name="p0y1" fmla="*/ 0 h 8445"/>
              <a:gd name="p0x2" fmla="*/ 5363 w 5525"/>
              <a:gd name="p0y2" fmla="*/ 0 h 8445"/>
              <a:gd name="p0x3" fmla="*/ 5525 w 5525"/>
              <a:gd name="p0y3" fmla="*/ 161 h 8445"/>
              <a:gd name="p0x4" fmla="*/ 5525 w 5525"/>
              <a:gd name="p0y4" fmla="*/ 360 h 8445"/>
              <a:gd name="p0x5" fmla="*/ 5525 w 5525"/>
              <a:gd name="p0y5" fmla="*/ 8085 h 8445"/>
              <a:gd name="p0x6" fmla="*/ 5525 w 5525"/>
              <a:gd name="p0y6" fmla="*/ 8283 h 8445"/>
              <a:gd name="p0x7" fmla="*/ 5363 w 5525"/>
              <a:gd name="p0y7" fmla="*/ 8445 h 8445"/>
              <a:gd name="p0x8" fmla="*/ 5165 w 5525"/>
              <a:gd name="p0y8" fmla="*/ 8445 h 8445"/>
              <a:gd name="p0x9" fmla="*/ 360 w 5525"/>
              <a:gd name="p0y9" fmla="*/ 8445 h 8445"/>
              <a:gd name="p0x10" fmla="*/ 161 w 5525"/>
              <a:gd name="p0y10" fmla="*/ 8445 h 8445"/>
              <a:gd name="p0x11" fmla="*/ 0 w 5525"/>
              <a:gd name="p0y11" fmla="*/ 8283 h 8445"/>
              <a:gd name="p0x12" fmla="*/ 0 w 5525"/>
              <a:gd name="p0y12" fmla="*/ 8085 h 8445"/>
              <a:gd name="p0x13" fmla="*/ 0 w 5525"/>
              <a:gd name="p0y13" fmla="*/ 360 h 8445"/>
              <a:gd name="p0x14" fmla="*/ 0 w 5525"/>
              <a:gd name="p0y14" fmla="*/ 161 h 8445"/>
              <a:gd name="p0x15" fmla="*/ 161 w 5525"/>
              <a:gd name="p0y15" fmla="*/ 0 h 8445"/>
              <a:gd name="p0x16" fmla="*/ 360 w 552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51718"/>
              <a:lumOff val="48282"/>
            </a:schemeClr>
          </a:solidFill>
          <a:ln w="9525" cmpd="sng">
            <a:solidFill>
              <a:schemeClr val="accent3">
                <a:lumMod val="51195"/>
                <a:lumOff val="48805"/>
              </a:schemeClr>
            </a:solidFill>
            <a:prstDash val="solid"/>
          </a:ln>
          <a:effectLst>
            <a:outerShdw blurRad="114300" dist="19050" dir="5399999" algn="ctr" rotWithShape="0">
              <a:schemeClr val="accent3">
                <a:lumMod val="93022"/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96" name="组合 95"/>
          <p:cNvGrpSpPr/>
          <p:nvPr/>
        </p:nvGrpSpPr>
        <p:grpSpPr>
          <a:xfrm>
            <a:off x="8302625" y="1304925"/>
            <a:ext cx="3117850" cy="466090"/>
            <a:chOff x="13075" y="2055"/>
            <a:chExt cx="4910" cy="734"/>
          </a:xfrm>
        </p:grpSpPr>
        <p:sp>
          <p:nvSpPr>
            <p:cNvPr id="62" name="任意多边形 61"/>
            <p:cNvSpPr/>
            <p:nvPr>
              <p:custDataLst>
                <p:tags r:id="rId55"/>
              </p:custDataLst>
            </p:nvPr>
          </p:nvSpPr>
          <p:spPr>
            <a:xfrm>
              <a:off x="13075" y="2055"/>
              <a:ext cx="4910" cy="735"/>
            </a:xfrm>
            <a:custGeom>
              <a:avLst/>
              <a:gdLst>
                <a:gd name="sw" fmla="*/ 1 w 4910"/>
                <a:gd name="sh" fmla="*/ 1 h 735"/>
                <a:gd name="mins" fmla="min sw sh"/>
                <a:gd name="dsw" fmla="+- 0 sw mins"/>
                <a:gd name="dsh" fmla="+- 0 sh mins"/>
                <a:gd name="p0x0" fmla="*/ 0 w 4910"/>
                <a:gd name="p0y0" fmla="*/ 0 h 735"/>
                <a:gd name="p0x1" fmla="*/ 4910 w 4910"/>
                <a:gd name="p0y1" fmla="*/ 0 h 735"/>
                <a:gd name="p0x2" fmla="*/ 4910 w 4910"/>
                <a:gd name="p0y2" fmla="*/ 735 h 735"/>
                <a:gd name="p0x3" fmla="*/ 0 w 4910"/>
                <a:gd name="p0y3" fmla="*/ 735 h 735"/>
                <a:gd name="p0x4" fmla="*/ 0 w 491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3" name="任意多边形 62"/>
            <p:cNvSpPr/>
            <p:nvPr>
              <p:custDataLst>
                <p:tags r:id="rId56"/>
              </p:custDataLst>
            </p:nvPr>
          </p:nvSpPr>
          <p:spPr>
            <a:xfrm>
              <a:off x="13075" y="2775"/>
              <a:ext cx="4910" cy="15"/>
            </a:xfrm>
            <a:custGeom>
              <a:avLst/>
              <a:gdLst>
                <a:gd name="sw" fmla="*/ 1 w 4910"/>
                <a:gd name="sh" fmla="*/ 1 h 15"/>
                <a:gd name="mins" fmla="min sw sh"/>
                <a:gd name="dsw" fmla="+- 0 sw mins"/>
                <a:gd name="dsh" fmla="+- 0 sh mins"/>
                <a:gd name="p0x0" fmla="*/ 4910 w 4910"/>
                <a:gd name="p0y0" fmla="*/ 15 h 15"/>
                <a:gd name="p0x1" fmla="*/ 0 w 4910"/>
                <a:gd name="p0y1" fmla="*/ 15 h 15"/>
                <a:gd name="p0x2" fmla="*/ 0 w 4910"/>
                <a:gd name="p0y2" fmla="*/ 0 h 15"/>
                <a:gd name="p0x3" fmla="*/ 4910 w 4910"/>
                <a:gd name="p0y3" fmla="*/ 0 h 15"/>
                <a:gd name="p0x4" fmla="*/ 4910 w 491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3">
                <a:lumMod val="36364"/>
                <a:lumOff val="63636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65" name="任意多边形 64"/>
          <p:cNvSpPr/>
          <p:nvPr>
            <p:custDataLst>
              <p:tags r:id="rId57"/>
            </p:custDataLst>
          </p:nvPr>
        </p:nvSpPr>
        <p:spPr>
          <a:xfrm>
            <a:off x="8307070" y="1309370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240 w 525"/>
              <a:gd name="p0y0" fmla="*/ 0 h 525"/>
              <a:gd name="p0x1" fmla="*/ 285 w 525"/>
              <a:gd name="p0y1" fmla="*/ 0 h 525"/>
              <a:gd name="p0x2" fmla="*/ 417 w 525"/>
              <a:gd name="p0y2" fmla="*/ 0 h 525"/>
              <a:gd name="p0x3" fmla="*/ 525 w 525"/>
              <a:gd name="p0y3" fmla="*/ 107 h 525"/>
              <a:gd name="p0x4" fmla="*/ 525 w 525"/>
              <a:gd name="p0y4" fmla="*/ 240 h 525"/>
              <a:gd name="p0x5" fmla="*/ 525 w 525"/>
              <a:gd name="p0y5" fmla="*/ 285 h 525"/>
              <a:gd name="p0x6" fmla="*/ 525 w 525"/>
              <a:gd name="p0y6" fmla="*/ 417 h 525"/>
              <a:gd name="p0x7" fmla="*/ 417 w 525"/>
              <a:gd name="p0y7" fmla="*/ 525 h 525"/>
              <a:gd name="p0x8" fmla="*/ 285 w 525"/>
              <a:gd name="p0y8" fmla="*/ 525 h 525"/>
              <a:gd name="p0x9" fmla="*/ 240 w 525"/>
              <a:gd name="p0y9" fmla="*/ 525 h 525"/>
              <a:gd name="p0x10" fmla="*/ 107 w 525"/>
              <a:gd name="p0y10" fmla="*/ 525 h 525"/>
              <a:gd name="p0x11" fmla="*/ 0 w 525"/>
              <a:gd name="p0y11" fmla="*/ 417 h 525"/>
              <a:gd name="p0x12" fmla="*/ 0 w 525"/>
              <a:gd name="p0y12" fmla="*/ 285 h 525"/>
              <a:gd name="p0x13" fmla="*/ 0 w 525"/>
              <a:gd name="p0y13" fmla="*/ 240 h 525"/>
              <a:gd name="p0x14" fmla="*/ 0 w 525"/>
              <a:gd name="p0y14" fmla="*/ 107 h 525"/>
              <a:gd name="p0x15" fmla="*/ 107 w 525"/>
              <a:gd name="p0y15" fmla="*/ 0 h 525"/>
              <a:gd name="p0x16" fmla="*/ 240 w 525"/>
              <a:gd name="p0y16" fmla="*/ 0 h 5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20453"/>
              <a:lumOff val="79547"/>
            </a:schemeClr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6" name="图片 65" descr="0e3c567e-b246-11f1-b5ce-2ea0ab9137a2"/>
          <p:cNvPicPr/>
          <p:nvPr>
            <p:custDataLst>
              <p:tags r:id="rId58"/>
            </p:custDataLst>
          </p:nvPr>
        </p:nvPicPr>
        <p:blipFill>
          <a:blip r:embed="rId59">
            <a:extLst>
              <a:ext uri="{96DAC541-7B7A-43D3-8B79-37D633B846F1}">
                <asvg:svgBlip xmlns:asvg="http://schemas.microsoft.com/office/drawing/2016/SVG/main" r:embed="rId60"/>
              </a:ext>
            </a:extLst>
          </a:blip>
          <a:srcRect l="-24" r="24"/>
          <a:stretch>
            <a:fillRect/>
          </a:stretch>
        </p:blipFill>
        <p:spPr>
          <a:xfrm>
            <a:off x="8369300" y="1371600"/>
            <a:ext cx="209550" cy="209550"/>
          </a:xfrm>
          <a:prstGeom prst="rect">
            <a:avLst/>
          </a:prstGeom>
        </p:spPr>
      </p:pic>
      <p:sp>
        <p:nvSpPr>
          <p:cNvPr id="69" name="文本框 68"/>
          <p:cNvSpPr txBox="1"/>
          <p:nvPr>
            <p:custDataLst>
              <p:tags r:id="rId61"/>
            </p:custDataLst>
          </p:nvPr>
        </p:nvSpPr>
        <p:spPr>
          <a:xfrm>
            <a:off x="8759876" y="1293495"/>
            <a:ext cx="184144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3A34"/>
                </a:solidFill>
                <a:cs typeface="+mn-lt"/>
              </a:rPr>
              <a:t>报备</a:t>
            </a:r>
            <a:endParaRPr sz="2100" b="1" spc="42">
              <a:solidFill>
                <a:srgbClr val="3D3A34"/>
              </a:solidFill>
              <a:cs typeface="+mn-lt"/>
            </a:endParaRPr>
          </a:p>
        </p:txBody>
      </p:sp>
      <p:sp>
        <p:nvSpPr>
          <p:cNvPr id="70" name="任意多边形 69"/>
          <p:cNvSpPr/>
          <p:nvPr>
            <p:custDataLst>
              <p:tags r:id="rId62"/>
            </p:custDataLst>
          </p:nvPr>
        </p:nvSpPr>
        <p:spPr>
          <a:xfrm>
            <a:off x="10720070" y="1333500"/>
            <a:ext cx="695325" cy="285750"/>
          </a:xfrm>
          <a:custGeom>
            <a:avLst/>
            <a:gdLst>
              <a:gd name="sw" fmla="*/ 1 w 1095"/>
              <a:gd name="sh" fmla="*/ 1 h 450"/>
              <a:gd name="mins" fmla="min sw sh"/>
              <a:gd name="dsw" fmla="+- 0 sw mins"/>
              <a:gd name="dsh" fmla="+- 0 sh mins"/>
              <a:gd name="p0x0" fmla="*/ 225 w 1095"/>
              <a:gd name="p0y0" fmla="*/ 0 h 450"/>
              <a:gd name="p0x1" fmla="*/ 870 w 1095"/>
              <a:gd name="p0y1" fmla="*/ 0 h 450"/>
              <a:gd name="p0x2" fmla="*/ 994 w 1095"/>
              <a:gd name="p0y2" fmla="*/ 0 h 450"/>
              <a:gd name="p0x3" fmla="*/ 1095 w 1095"/>
              <a:gd name="p0y3" fmla="*/ 100 h 450"/>
              <a:gd name="p0x4" fmla="*/ 1095 w 1095"/>
              <a:gd name="p0y4" fmla="*/ 225 h 450"/>
              <a:gd name="p0x5" fmla="*/ 1095 w 1095"/>
              <a:gd name="p0y5" fmla="*/ 349 h 450"/>
              <a:gd name="p0x6" fmla="*/ 994 w 1095"/>
              <a:gd name="p0y6" fmla="*/ 450 h 450"/>
              <a:gd name="p0x7" fmla="*/ 870 w 1095"/>
              <a:gd name="p0y7" fmla="*/ 450 h 450"/>
              <a:gd name="p0x8" fmla="*/ 225 w 1095"/>
              <a:gd name="p0y8" fmla="*/ 450 h 450"/>
              <a:gd name="p0x9" fmla="*/ 100 w 1095"/>
              <a:gd name="p0y9" fmla="*/ 450 h 450"/>
              <a:gd name="p0x10" fmla="*/ 0 w 1095"/>
              <a:gd name="p0y10" fmla="*/ 349 h 450"/>
              <a:gd name="p0x11" fmla="*/ 0 w 1095"/>
              <a:gd name="p0y11" fmla="*/ 225 h 450"/>
              <a:gd name="p0x12" fmla="*/ 0 w 1095"/>
              <a:gd name="p0y12" fmla="*/ 100 h 450"/>
              <a:gd name="p0x13" fmla="*/ 100 w 1095"/>
              <a:gd name="p0y13" fmla="*/ 0 h 450"/>
              <a:gd name="p0x14" fmla="*/ 225 w 1095"/>
              <a:gd name="p0y14" fmla="*/ 0 h 4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lumMod val="20453"/>
              <a:lumOff val="79547"/>
            </a:schemeClr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1" name="文本框 70"/>
          <p:cNvSpPr txBox="1"/>
          <p:nvPr>
            <p:custDataLst>
              <p:tags r:id="rId63"/>
            </p:custDataLst>
          </p:nvPr>
        </p:nvSpPr>
        <p:spPr>
          <a:xfrm>
            <a:off x="10839450" y="1376363"/>
            <a:ext cx="6096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chemeClr val="accent1">
                    <a:lumMod val="48276"/>
                  </a:schemeClr>
                </a:solidFill>
                <a:cs typeface="+mn-lt"/>
              </a:rPr>
              <a:t>报平安</a:t>
            </a:r>
            <a:endParaRPr sz="1200" b="1">
              <a:solidFill>
                <a:schemeClr val="accent1">
                  <a:lumMod val="48276"/>
                </a:schemeClr>
              </a:solidFill>
              <a:cs typeface="+mn-lt"/>
            </a:endParaRPr>
          </a:p>
        </p:txBody>
      </p:sp>
      <p:grpSp>
        <p:nvGrpSpPr>
          <p:cNvPr id="97" name="组合 96"/>
          <p:cNvGrpSpPr/>
          <p:nvPr/>
        </p:nvGrpSpPr>
        <p:grpSpPr>
          <a:xfrm>
            <a:off x="8302625" y="2631440"/>
            <a:ext cx="3117850" cy="857250"/>
            <a:chOff x="13075" y="4144"/>
            <a:chExt cx="4910" cy="1350"/>
          </a:xfrm>
        </p:grpSpPr>
        <p:sp>
          <p:nvSpPr>
            <p:cNvPr id="72" name="任意多边形 71"/>
            <p:cNvSpPr/>
            <p:nvPr>
              <p:custDataLst>
                <p:tags r:id="rId64"/>
              </p:custDataLst>
            </p:nvPr>
          </p:nvSpPr>
          <p:spPr>
            <a:xfrm>
              <a:off x="13075" y="4144"/>
              <a:ext cx="4910" cy="1350"/>
            </a:xfrm>
            <a:custGeom>
              <a:avLst/>
              <a:gdLst>
                <a:gd name="sw" fmla="*/ 1 w 4910"/>
                <a:gd name="sh" fmla="*/ 1 h 1350"/>
                <a:gd name="mins" fmla="min sw sh"/>
                <a:gd name="dsw" fmla="+- 0 sw mins"/>
                <a:gd name="dsh" fmla="+- 0 sh mins"/>
                <a:gd name="p0x0" fmla="*/ 240 w 4910"/>
                <a:gd name="p0y0" fmla="*/ 0 h 1350"/>
                <a:gd name="p0x1" fmla="*/ 4670 w 4910"/>
                <a:gd name="p0y1" fmla="*/ 0 h 1350"/>
                <a:gd name="p0x2" fmla="*/ 4802 w 4910"/>
                <a:gd name="p0y2" fmla="*/ 0 h 1350"/>
                <a:gd name="p0x3" fmla="*/ 4910 w 4910"/>
                <a:gd name="p0y3" fmla="*/ 107 h 1350"/>
                <a:gd name="p0x4" fmla="*/ 4910 w 4910"/>
                <a:gd name="p0y4" fmla="*/ 240 h 1350"/>
                <a:gd name="p0x5" fmla="*/ 4910 w 4910"/>
                <a:gd name="p0y5" fmla="*/ 1110 h 1350"/>
                <a:gd name="p0x6" fmla="*/ 4910 w 4910"/>
                <a:gd name="p0y6" fmla="*/ 1242 h 1350"/>
                <a:gd name="p0x7" fmla="*/ 4802 w 4910"/>
                <a:gd name="p0y7" fmla="*/ 1350 h 1350"/>
                <a:gd name="p0x8" fmla="*/ 4670 w 4910"/>
                <a:gd name="p0y8" fmla="*/ 1350 h 1350"/>
                <a:gd name="p0x9" fmla="*/ 240 w 4910"/>
                <a:gd name="p0y9" fmla="*/ 1350 h 1350"/>
                <a:gd name="p0x10" fmla="*/ 107 w 4910"/>
                <a:gd name="p0y10" fmla="*/ 1350 h 1350"/>
                <a:gd name="p0x11" fmla="*/ 0 w 4910"/>
                <a:gd name="p0y11" fmla="*/ 1242 h 1350"/>
                <a:gd name="p0x12" fmla="*/ 0 w 4910"/>
                <a:gd name="p0y12" fmla="*/ 1110 h 1350"/>
                <a:gd name="p0x13" fmla="*/ 0 w 4910"/>
                <a:gd name="p0y13" fmla="*/ 240 h 1350"/>
                <a:gd name="p0x14" fmla="*/ 0 w 4910"/>
                <a:gd name="p0y14" fmla="*/ 107 h 1350"/>
                <a:gd name="p0x15" fmla="*/ 107 w 4910"/>
                <a:gd name="p0y15" fmla="*/ 0 h 1350"/>
                <a:gd name="p0x16" fmla="*/ 240 w 4910"/>
                <a:gd name="p0y16" fmla="*/ 0 h 135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3" name="任意多边形 72"/>
            <p:cNvSpPr/>
            <p:nvPr>
              <p:custDataLst>
                <p:tags r:id="rId65"/>
              </p:custDataLst>
            </p:nvPr>
          </p:nvSpPr>
          <p:spPr>
            <a:xfrm>
              <a:off x="13223" y="4144"/>
              <a:ext cx="4691" cy="81"/>
            </a:xfrm>
            <a:custGeom>
              <a:avLst/>
              <a:gdLst>
                <a:gd name="sw" fmla="*/ 1 w 4691"/>
                <a:gd name="sh" fmla="*/ 1 h 80"/>
                <a:gd name="mins" fmla="min sw sh"/>
                <a:gd name="dsw" fmla="+- 0 sw mins"/>
                <a:gd name="dsh" fmla="+- 0 sh mins"/>
                <a:gd name="p0x0" fmla="*/ 91 w 4691"/>
                <a:gd name="p0y0" fmla="*/ 0 h 80"/>
                <a:gd name="p0x1" fmla="*/ 4521 w 4691"/>
                <a:gd name="p0y1" fmla="*/ 0 h 80"/>
                <a:gd name="p0x2" fmla="*/ 4588 w 4691"/>
                <a:gd name="p0y2" fmla="*/ 0 h 80"/>
                <a:gd name="p0x3" fmla="*/ 4648 w 4691"/>
                <a:gd name="p0y3" fmla="*/ 26 h 80"/>
                <a:gd name="p0x4" fmla="*/ 4691 w 4691"/>
                <a:gd name="p0y4" fmla="*/ 70 h 80"/>
                <a:gd name="p0x5" fmla="*/ 4681 w 4691"/>
                <a:gd name="p0y5" fmla="*/ 80 h 80"/>
                <a:gd name="p0x6" fmla="*/ 4640 w 4691"/>
                <a:gd name="p0y6" fmla="*/ 40 h 80"/>
                <a:gd name="p0x7" fmla="*/ 4584 w 4691"/>
                <a:gd name="p0y7" fmla="*/ 15 h 80"/>
                <a:gd name="p0x8" fmla="*/ 4521 w 4691"/>
                <a:gd name="p0y8" fmla="*/ 15 h 80"/>
                <a:gd name="p0x9" fmla="*/ 91 w 4691"/>
                <a:gd name="p0y9" fmla="*/ 15 h 80"/>
                <a:gd name="p0x10" fmla="*/ 65 w 4691"/>
                <a:gd name="p0y10" fmla="*/ 15 h 80"/>
                <a:gd name="p0x11" fmla="*/ 40 w 4691"/>
                <a:gd name="p0y11" fmla="*/ 21 h 80"/>
                <a:gd name="p0x12" fmla="*/ 17 w 4691"/>
                <a:gd name="p0y12" fmla="*/ 32 h 80"/>
                <a:gd name="p0x13" fmla="*/ 0 w 4691"/>
                <a:gd name="p0y13" fmla="*/ 18 h 80"/>
                <a:gd name="p0x14" fmla="*/ 0 w 4691"/>
                <a:gd name="p0y14" fmla="*/ 18 h 80"/>
                <a:gd name="p0x15" fmla="*/ 28 w 4691"/>
                <a:gd name="p0y15" fmla="*/ 6 h 80"/>
                <a:gd name="p0x16" fmla="*/ 59 w 4691"/>
                <a:gd name="p0y16" fmla="*/ 0 h 80"/>
                <a:gd name="p0x17" fmla="*/ 91 w 4691"/>
                <a:gd name="p0y17" fmla="*/ 0 h 8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3">
                <a:lumMod val="34927"/>
                <a:lumOff val="6507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4" name="任意多边形 73"/>
            <p:cNvSpPr/>
            <p:nvPr>
              <p:custDataLst>
                <p:tags r:id="rId66"/>
              </p:custDataLst>
            </p:nvPr>
          </p:nvSpPr>
          <p:spPr>
            <a:xfrm>
              <a:off x="17904" y="4215"/>
              <a:ext cx="81" cy="1209"/>
            </a:xfrm>
            <a:custGeom>
              <a:avLst/>
              <a:gdLst>
                <a:gd name="sw" fmla="*/ 1 w 80"/>
                <a:gd name="sh" fmla="*/ 1 h 1209"/>
                <a:gd name="mins" fmla="min sw sh"/>
                <a:gd name="dsw" fmla="+- 0 sw mins"/>
                <a:gd name="dsh" fmla="+- 0 sh mins"/>
                <a:gd name="p0x0" fmla="*/ 80 w 80"/>
                <a:gd name="p0y0" fmla="*/ 169 h 1209"/>
                <a:gd name="p0x1" fmla="*/ 80 w 80"/>
                <a:gd name="p0y1" fmla="*/ 1039 h 1209"/>
                <a:gd name="p0x2" fmla="*/ 80 w 80"/>
                <a:gd name="p0y2" fmla="*/ 1105 h 1209"/>
                <a:gd name="p0x3" fmla="*/ 54 w 80"/>
                <a:gd name="p0y3" fmla="*/ 1165 h 1209"/>
                <a:gd name="p0x4" fmla="*/ 10 w 80"/>
                <a:gd name="p0y4" fmla="*/ 1209 h 1209"/>
                <a:gd name="p0x5" fmla="*/ 0 w 80"/>
                <a:gd name="p0y5" fmla="*/ 1198 h 1209"/>
                <a:gd name="p0x6" fmla="*/ 40 w 80"/>
                <a:gd name="p0y6" fmla="*/ 1158 h 1209"/>
                <a:gd name="p0x7" fmla="*/ 65 w 80"/>
                <a:gd name="p0y7" fmla="*/ 1101 h 1209"/>
                <a:gd name="p0x8" fmla="*/ 65 w 80"/>
                <a:gd name="p0y8" fmla="*/ 1039 h 1209"/>
                <a:gd name="p0x9" fmla="*/ 65 w 80"/>
                <a:gd name="p0y9" fmla="*/ 169 h 1209"/>
                <a:gd name="p0x10" fmla="*/ 65 w 80"/>
                <a:gd name="p0y10" fmla="*/ 107 h 1209"/>
                <a:gd name="p0x11" fmla="*/ 40 w 80"/>
                <a:gd name="p0y11" fmla="*/ 51 h 1209"/>
                <a:gd name="p0x12" fmla="*/ 0 w 80"/>
                <a:gd name="p0y12" fmla="*/ 10 h 1209"/>
                <a:gd name="p0x13" fmla="*/ 10 w 80"/>
                <a:gd name="p0y13" fmla="*/ 0 h 1209"/>
                <a:gd name="p0x14" fmla="*/ 54 w 80"/>
                <a:gd name="p0y14" fmla="*/ 43 h 1209"/>
                <a:gd name="p0x15" fmla="*/ 80 w 80"/>
                <a:gd name="p0y15" fmla="*/ 103 h 1209"/>
                <a:gd name="p0x16" fmla="*/ 80 w 80"/>
                <a:gd name="p0y16" fmla="*/ 169 h 120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accent3">
                <a:lumMod val="34927"/>
                <a:lumOff val="6507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5" name="任意多边形 74"/>
            <p:cNvSpPr/>
            <p:nvPr>
              <p:custDataLst>
                <p:tags r:id="rId67"/>
              </p:custDataLst>
            </p:nvPr>
          </p:nvSpPr>
          <p:spPr>
            <a:xfrm>
              <a:off x="13223" y="5414"/>
              <a:ext cx="4691" cy="80"/>
            </a:xfrm>
            <a:custGeom>
              <a:avLst/>
              <a:gdLst>
                <a:gd name="sw" fmla="*/ 1 w 4691"/>
                <a:gd name="sh" fmla="*/ 1 h 80"/>
                <a:gd name="mins" fmla="min sw sh"/>
                <a:gd name="dsw" fmla="+- 0 sw mins"/>
                <a:gd name="dsh" fmla="+- 0 sh mins"/>
                <a:gd name="p0x0" fmla="*/ 4521 w 4691"/>
                <a:gd name="p0y0" fmla="*/ 80 h 80"/>
                <a:gd name="p0x1" fmla="*/ 91 w 4691"/>
                <a:gd name="p0y1" fmla="*/ 80 h 80"/>
                <a:gd name="p0x2" fmla="*/ 59 w 4691"/>
                <a:gd name="p0y2" fmla="*/ 80 h 80"/>
                <a:gd name="p0x3" fmla="*/ 28 w 4691"/>
                <a:gd name="p0y3" fmla="*/ 74 h 80"/>
                <a:gd name="p0x4" fmla="*/ 0 w 4691"/>
                <a:gd name="p0y4" fmla="*/ 62 h 80"/>
                <a:gd name="p0x5" fmla="*/ 17 w 4691"/>
                <a:gd name="p0y5" fmla="*/ 48 h 80"/>
                <a:gd name="p0x6" fmla="*/ 17 w 4691"/>
                <a:gd name="p0y6" fmla="*/ 48 h 80"/>
                <a:gd name="p0x7" fmla="*/ 40 w 4691"/>
                <a:gd name="p0y7" fmla="*/ 59 h 80"/>
                <a:gd name="p0x8" fmla="*/ 65 w 4691"/>
                <a:gd name="p0y8" fmla="*/ 65 h 80"/>
                <a:gd name="p0x9" fmla="*/ 91 w 4691"/>
                <a:gd name="p0y9" fmla="*/ 65 h 80"/>
                <a:gd name="p0x10" fmla="*/ 4521 w 4691"/>
                <a:gd name="p0y10" fmla="*/ 65 h 80"/>
                <a:gd name="p0x11" fmla="*/ 4584 w 4691"/>
                <a:gd name="p0y11" fmla="*/ 65 h 80"/>
                <a:gd name="p0x12" fmla="*/ 4640 w 4691"/>
                <a:gd name="p0y12" fmla="*/ 40 h 80"/>
                <a:gd name="p0x13" fmla="*/ 4681 w 4691"/>
                <a:gd name="p0y13" fmla="*/ 0 h 80"/>
                <a:gd name="p0x14" fmla="*/ 4691 w 4691"/>
                <a:gd name="p0y14" fmla="*/ 10 h 80"/>
                <a:gd name="p0x15" fmla="*/ 4648 w 4691"/>
                <a:gd name="p0y15" fmla="*/ 54 h 80"/>
                <a:gd name="p0x16" fmla="*/ 4588 w 4691"/>
                <a:gd name="p0y16" fmla="*/ 80 h 80"/>
                <a:gd name="p0x17" fmla="*/ 4521 w 4691"/>
                <a:gd name="p0y17" fmla="*/ 80 h 8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3">
                <a:lumMod val="34927"/>
                <a:lumOff val="6507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6" name="任意多边形 75"/>
            <p:cNvSpPr/>
            <p:nvPr>
              <p:custDataLst>
                <p:tags r:id="rId68"/>
              </p:custDataLst>
            </p:nvPr>
          </p:nvSpPr>
          <p:spPr>
            <a:xfrm>
              <a:off x="13075" y="4163"/>
              <a:ext cx="165" cy="1313"/>
            </a:xfrm>
            <a:custGeom>
              <a:avLst/>
              <a:gdLst>
                <a:gd name="sw" fmla="*/ 1 w 165"/>
                <a:gd name="sh" fmla="*/ 1 h 1313"/>
                <a:gd name="mins" fmla="min sw sh"/>
                <a:gd name="dsw" fmla="+- 0 sw mins"/>
                <a:gd name="dsh" fmla="+- 0 sh mins"/>
                <a:gd name="p0x0" fmla="*/ 0 w 165"/>
                <a:gd name="p0y0" fmla="*/ 1091 h 1313"/>
                <a:gd name="p0x1" fmla="*/ 0 w 165"/>
                <a:gd name="p0y1" fmla="*/ 221 h 1313"/>
                <a:gd name="p0x2" fmla="*/ 0 w 165"/>
                <a:gd name="p0y2" fmla="*/ 121 h 1313"/>
                <a:gd name="p0x3" fmla="*/ 61 w 165"/>
                <a:gd name="p0y3" fmla="*/ 36 h 1313"/>
                <a:gd name="p0x4" fmla="*/ 148 w 165"/>
                <a:gd name="p0y4" fmla="*/ 0 h 1313"/>
                <a:gd name="p0x5" fmla="*/ 165 w 165"/>
                <a:gd name="p0y5" fmla="*/ 13 h 1313"/>
                <a:gd name="p0x6" fmla="*/ 165 w 165"/>
                <a:gd name="p0y6" fmla="*/ 13 h 1313"/>
                <a:gd name="p0x7" fmla="*/ 94 w 165"/>
                <a:gd name="p0y7" fmla="*/ 47 h 1313"/>
                <a:gd name="p0x8" fmla="*/ 45 w 165"/>
                <a:gd name="p0y8" fmla="*/ 128 h 1313"/>
                <a:gd name="p0x9" fmla="*/ 45 w 165"/>
                <a:gd name="p0y9" fmla="*/ 221 h 1313"/>
                <a:gd name="p0x10" fmla="*/ 45 w 165"/>
                <a:gd name="p0y10" fmla="*/ 1091 h 1313"/>
                <a:gd name="p0x11" fmla="*/ 45 w 165"/>
                <a:gd name="p0y11" fmla="*/ 1185 h 1313"/>
                <a:gd name="p0x12" fmla="*/ 94 w 165"/>
                <a:gd name="p0y12" fmla="*/ 1265 h 1313"/>
                <a:gd name="p0x13" fmla="*/ 165 w 165"/>
                <a:gd name="p0y13" fmla="*/ 1299 h 1313"/>
                <a:gd name="p0x14" fmla="*/ 148 w 165"/>
                <a:gd name="p0y14" fmla="*/ 1313 h 1313"/>
                <a:gd name="p0x15" fmla="*/ 148 w 165"/>
                <a:gd name="p0y15" fmla="*/ 1313 h 1313"/>
                <a:gd name="p0x16" fmla="*/ 61 w 165"/>
                <a:gd name="p0y16" fmla="*/ 1277 h 1313"/>
                <a:gd name="p0x17" fmla="*/ 0 w 165"/>
                <a:gd name="p0y17" fmla="*/ 1191 h 1313"/>
                <a:gd name="p0x18" fmla="*/ 0 w 165"/>
                <a:gd name="p0y18" fmla="*/ 1091 h 131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78" name="文本框 77"/>
          <p:cNvSpPr txBox="1"/>
          <p:nvPr>
            <p:custDataLst>
              <p:tags r:id="rId69"/>
            </p:custDataLst>
          </p:nvPr>
        </p:nvSpPr>
        <p:spPr>
          <a:xfrm>
            <a:off x="8483651" y="2740609"/>
            <a:ext cx="27749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行程告知舍友或家人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79" name="文本框 78"/>
          <p:cNvSpPr txBox="1"/>
          <p:nvPr>
            <p:custDataLst>
              <p:tags r:id="rId70"/>
            </p:custDataLst>
          </p:nvPr>
        </p:nvSpPr>
        <p:spPr>
          <a:xfrm>
            <a:off x="8483651" y="3046362"/>
            <a:ext cx="2857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去哪、和谁、几号回，说一声。</a:t>
            </a:r>
            <a:endParaRPr sz="1500">
              <a:solidFill>
                <a:schemeClr val="tx2">
                  <a:lumMod val="78337"/>
                  <a:lumOff val="21663"/>
                </a:schemeClr>
              </a:solidFill>
              <a:cs typeface="+mn-lt"/>
            </a:endParaRPr>
          </a:p>
        </p:txBody>
      </p:sp>
      <p:grpSp>
        <p:nvGrpSpPr>
          <p:cNvPr id="98" name="组合 97"/>
          <p:cNvGrpSpPr/>
          <p:nvPr/>
        </p:nvGrpSpPr>
        <p:grpSpPr>
          <a:xfrm>
            <a:off x="8302625" y="4311015"/>
            <a:ext cx="3117850" cy="857250"/>
            <a:chOff x="13075" y="6789"/>
            <a:chExt cx="4910" cy="1350"/>
          </a:xfrm>
        </p:grpSpPr>
        <p:sp>
          <p:nvSpPr>
            <p:cNvPr id="80" name="任意多边形 79"/>
            <p:cNvSpPr/>
            <p:nvPr>
              <p:custDataLst>
                <p:tags r:id="rId71"/>
              </p:custDataLst>
            </p:nvPr>
          </p:nvSpPr>
          <p:spPr>
            <a:xfrm>
              <a:off x="13075" y="6789"/>
              <a:ext cx="4910" cy="1350"/>
            </a:xfrm>
            <a:custGeom>
              <a:avLst/>
              <a:gdLst>
                <a:gd name="sw" fmla="*/ 1 w 4910"/>
                <a:gd name="sh" fmla="*/ 1 h 1350"/>
                <a:gd name="mins" fmla="min sw sh"/>
                <a:gd name="dsw" fmla="+- 0 sw mins"/>
                <a:gd name="dsh" fmla="+- 0 sh mins"/>
                <a:gd name="p0x0" fmla="*/ 240 w 4910"/>
                <a:gd name="p0y0" fmla="*/ 0 h 1350"/>
                <a:gd name="p0x1" fmla="*/ 4670 w 4910"/>
                <a:gd name="p0y1" fmla="*/ 0 h 1350"/>
                <a:gd name="p0x2" fmla="*/ 4802 w 4910"/>
                <a:gd name="p0y2" fmla="*/ 0 h 1350"/>
                <a:gd name="p0x3" fmla="*/ 4910 w 4910"/>
                <a:gd name="p0y3" fmla="*/ 107 h 1350"/>
                <a:gd name="p0x4" fmla="*/ 4910 w 4910"/>
                <a:gd name="p0y4" fmla="*/ 240 h 1350"/>
                <a:gd name="p0x5" fmla="*/ 4910 w 4910"/>
                <a:gd name="p0y5" fmla="*/ 1110 h 1350"/>
                <a:gd name="p0x6" fmla="*/ 4910 w 4910"/>
                <a:gd name="p0y6" fmla="*/ 1242 h 1350"/>
                <a:gd name="p0x7" fmla="*/ 4802 w 4910"/>
                <a:gd name="p0y7" fmla="*/ 1350 h 1350"/>
                <a:gd name="p0x8" fmla="*/ 4670 w 4910"/>
                <a:gd name="p0y8" fmla="*/ 1350 h 1350"/>
                <a:gd name="p0x9" fmla="*/ 240 w 4910"/>
                <a:gd name="p0y9" fmla="*/ 1350 h 1350"/>
                <a:gd name="p0x10" fmla="*/ 107 w 4910"/>
                <a:gd name="p0y10" fmla="*/ 1350 h 1350"/>
                <a:gd name="p0x11" fmla="*/ 0 w 4910"/>
                <a:gd name="p0y11" fmla="*/ 1242 h 1350"/>
                <a:gd name="p0x12" fmla="*/ 0 w 4910"/>
                <a:gd name="p0y12" fmla="*/ 1110 h 1350"/>
                <a:gd name="p0x13" fmla="*/ 0 w 4910"/>
                <a:gd name="p0y13" fmla="*/ 240 h 1350"/>
                <a:gd name="p0x14" fmla="*/ 0 w 4910"/>
                <a:gd name="p0y14" fmla="*/ 107 h 1350"/>
                <a:gd name="p0x15" fmla="*/ 107 w 4910"/>
                <a:gd name="p0y15" fmla="*/ 0 h 1350"/>
                <a:gd name="p0x16" fmla="*/ 240 w 4910"/>
                <a:gd name="p0y16" fmla="*/ 0 h 135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1" name="任意多边形 80"/>
            <p:cNvSpPr/>
            <p:nvPr>
              <p:custDataLst>
                <p:tags r:id="rId72"/>
              </p:custDataLst>
            </p:nvPr>
          </p:nvSpPr>
          <p:spPr>
            <a:xfrm>
              <a:off x="13223" y="6789"/>
              <a:ext cx="4691" cy="81"/>
            </a:xfrm>
            <a:custGeom>
              <a:avLst/>
              <a:gdLst>
                <a:gd name="sw" fmla="*/ 1 w 4691"/>
                <a:gd name="sh" fmla="*/ 1 h 80"/>
                <a:gd name="mins" fmla="min sw sh"/>
                <a:gd name="dsw" fmla="+- 0 sw mins"/>
                <a:gd name="dsh" fmla="+- 0 sh mins"/>
                <a:gd name="p0x0" fmla="*/ 91 w 4691"/>
                <a:gd name="p0y0" fmla="*/ 0 h 80"/>
                <a:gd name="p0x1" fmla="*/ 4521 w 4691"/>
                <a:gd name="p0y1" fmla="*/ 0 h 80"/>
                <a:gd name="p0x2" fmla="*/ 4588 w 4691"/>
                <a:gd name="p0y2" fmla="*/ 0 h 80"/>
                <a:gd name="p0x3" fmla="*/ 4648 w 4691"/>
                <a:gd name="p0y3" fmla="*/ 26 h 80"/>
                <a:gd name="p0x4" fmla="*/ 4691 w 4691"/>
                <a:gd name="p0y4" fmla="*/ 70 h 80"/>
                <a:gd name="p0x5" fmla="*/ 4681 w 4691"/>
                <a:gd name="p0y5" fmla="*/ 80 h 80"/>
                <a:gd name="p0x6" fmla="*/ 4640 w 4691"/>
                <a:gd name="p0y6" fmla="*/ 40 h 80"/>
                <a:gd name="p0x7" fmla="*/ 4584 w 4691"/>
                <a:gd name="p0y7" fmla="*/ 15 h 80"/>
                <a:gd name="p0x8" fmla="*/ 4521 w 4691"/>
                <a:gd name="p0y8" fmla="*/ 15 h 80"/>
                <a:gd name="p0x9" fmla="*/ 91 w 4691"/>
                <a:gd name="p0y9" fmla="*/ 15 h 80"/>
                <a:gd name="p0x10" fmla="*/ 65 w 4691"/>
                <a:gd name="p0y10" fmla="*/ 15 h 80"/>
                <a:gd name="p0x11" fmla="*/ 40 w 4691"/>
                <a:gd name="p0y11" fmla="*/ 21 h 80"/>
                <a:gd name="p0x12" fmla="*/ 17 w 4691"/>
                <a:gd name="p0y12" fmla="*/ 32 h 80"/>
                <a:gd name="p0x13" fmla="*/ 0 w 4691"/>
                <a:gd name="p0y13" fmla="*/ 18 h 80"/>
                <a:gd name="p0x14" fmla="*/ 0 w 4691"/>
                <a:gd name="p0y14" fmla="*/ 18 h 80"/>
                <a:gd name="p0x15" fmla="*/ 28 w 4691"/>
                <a:gd name="p0y15" fmla="*/ 6 h 80"/>
                <a:gd name="p0x16" fmla="*/ 59 w 4691"/>
                <a:gd name="p0y16" fmla="*/ 0 h 80"/>
                <a:gd name="p0x17" fmla="*/ 91 w 4691"/>
                <a:gd name="p0y17" fmla="*/ 0 h 8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3">
                <a:lumMod val="34927"/>
                <a:lumOff val="6507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2" name="任意多边形 81"/>
            <p:cNvSpPr/>
            <p:nvPr>
              <p:custDataLst>
                <p:tags r:id="rId73"/>
              </p:custDataLst>
            </p:nvPr>
          </p:nvSpPr>
          <p:spPr>
            <a:xfrm>
              <a:off x="17904" y="6860"/>
              <a:ext cx="81" cy="1209"/>
            </a:xfrm>
            <a:custGeom>
              <a:avLst/>
              <a:gdLst>
                <a:gd name="sw" fmla="*/ 1 w 80"/>
                <a:gd name="sh" fmla="*/ 1 h 1209"/>
                <a:gd name="mins" fmla="min sw sh"/>
                <a:gd name="dsw" fmla="+- 0 sw mins"/>
                <a:gd name="dsh" fmla="+- 0 sh mins"/>
                <a:gd name="p0x0" fmla="*/ 80 w 80"/>
                <a:gd name="p0y0" fmla="*/ 169 h 1209"/>
                <a:gd name="p0x1" fmla="*/ 80 w 80"/>
                <a:gd name="p0y1" fmla="*/ 1039 h 1209"/>
                <a:gd name="p0x2" fmla="*/ 80 w 80"/>
                <a:gd name="p0y2" fmla="*/ 1105 h 1209"/>
                <a:gd name="p0x3" fmla="*/ 54 w 80"/>
                <a:gd name="p0y3" fmla="*/ 1165 h 1209"/>
                <a:gd name="p0x4" fmla="*/ 10 w 80"/>
                <a:gd name="p0y4" fmla="*/ 1209 h 1209"/>
                <a:gd name="p0x5" fmla="*/ 0 w 80"/>
                <a:gd name="p0y5" fmla="*/ 1198 h 1209"/>
                <a:gd name="p0x6" fmla="*/ 40 w 80"/>
                <a:gd name="p0y6" fmla="*/ 1158 h 1209"/>
                <a:gd name="p0x7" fmla="*/ 65 w 80"/>
                <a:gd name="p0y7" fmla="*/ 1101 h 1209"/>
                <a:gd name="p0x8" fmla="*/ 65 w 80"/>
                <a:gd name="p0y8" fmla="*/ 1039 h 1209"/>
                <a:gd name="p0x9" fmla="*/ 65 w 80"/>
                <a:gd name="p0y9" fmla="*/ 169 h 1209"/>
                <a:gd name="p0x10" fmla="*/ 65 w 80"/>
                <a:gd name="p0y10" fmla="*/ 107 h 1209"/>
                <a:gd name="p0x11" fmla="*/ 40 w 80"/>
                <a:gd name="p0y11" fmla="*/ 51 h 1209"/>
                <a:gd name="p0x12" fmla="*/ 0 w 80"/>
                <a:gd name="p0y12" fmla="*/ 10 h 1209"/>
                <a:gd name="p0x13" fmla="*/ 10 w 80"/>
                <a:gd name="p0y13" fmla="*/ 0 h 1209"/>
                <a:gd name="p0x14" fmla="*/ 54 w 80"/>
                <a:gd name="p0y14" fmla="*/ 43 h 1209"/>
                <a:gd name="p0x15" fmla="*/ 80 w 80"/>
                <a:gd name="p0y15" fmla="*/ 103 h 1209"/>
                <a:gd name="p0x16" fmla="*/ 80 w 80"/>
                <a:gd name="p0y16" fmla="*/ 169 h 120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accent3">
                <a:lumMod val="34927"/>
                <a:lumOff val="6507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3" name="任意多边形 82"/>
            <p:cNvSpPr/>
            <p:nvPr>
              <p:custDataLst>
                <p:tags r:id="rId74"/>
              </p:custDataLst>
            </p:nvPr>
          </p:nvSpPr>
          <p:spPr>
            <a:xfrm>
              <a:off x="13223" y="8058"/>
              <a:ext cx="4691" cy="81"/>
            </a:xfrm>
            <a:custGeom>
              <a:avLst/>
              <a:gdLst>
                <a:gd name="sw" fmla="*/ 1 w 4691"/>
                <a:gd name="sh" fmla="*/ 1 h 80"/>
                <a:gd name="mins" fmla="min sw sh"/>
                <a:gd name="dsw" fmla="+- 0 sw mins"/>
                <a:gd name="dsh" fmla="+- 0 sh mins"/>
                <a:gd name="p0x0" fmla="*/ 4521 w 4691"/>
                <a:gd name="p0y0" fmla="*/ 80 h 80"/>
                <a:gd name="p0x1" fmla="*/ 91 w 4691"/>
                <a:gd name="p0y1" fmla="*/ 80 h 80"/>
                <a:gd name="p0x2" fmla="*/ 59 w 4691"/>
                <a:gd name="p0y2" fmla="*/ 80 h 80"/>
                <a:gd name="p0x3" fmla="*/ 28 w 4691"/>
                <a:gd name="p0y3" fmla="*/ 74 h 80"/>
                <a:gd name="p0x4" fmla="*/ 0 w 4691"/>
                <a:gd name="p0y4" fmla="*/ 62 h 80"/>
                <a:gd name="p0x5" fmla="*/ 17 w 4691"/>
                <a:gd name="p0y5" fmla="*/ 48 h 80"/>
                <a:gd name="p0x6" fmla="*/ 17 w 4691"/>
                <a:gd name="p0y6" fmla="*/ 48 h 80"/>
                <a:gd name="p0x7" fmla="*/ 40 w 4691"/>
                <a:gd name="p0y7" fmla="*/ 59 h 80"/>
                <a:gd name="p0x8" fmla="*/ 65 w 4691"/>
                <a:gd name="p0y8" fmla="*/ 65 h 80"/>
                <a:gd name="p0x9" fmla="*/ 91 w 4691"/>
                <a:gd name="p0y9" fmla="*/ 65 h 80"/>
                <a:gd name="p0x10" fmla="*/ 4521 w 4691"/>
                <a:gd name="p0y10" fmla="*/ 65 h 80"/>
                <a:gd name="p0x11" fmla="*/ 4584 w 4691"/>
                <a:gd name="p0y11" fmla="*/ 65 h 80"/>
                <a:gd name="p0x12" fmla="*/ 4640 w 4691"/>
                <a:gd name="p0y12" fmla="*/ 40 h 80"/>
                <a:gd name="p0x13" fmla="*/ 4681 w 4691"/>
                <a:gd name="p0y13" fmla="*/ 0 h 80"/>
                <a:gd name="p0x14" fmla="*/ 4691 w 4691"/>
                <a:gd name="p0y14" fmla="*/ 10 h 80"/>
                <a:gd name="p0x15" fmla="*/ 4648 w 4691"/>
                <a:gd name="p0y15" fmla="*/ 54 h 80"/>
                <a:gd name="p0x16" fmla="*/ 4588 w 4691"/>
                <a:gd name="p0y16" fmla="*/ 80 h 80"/>
                <a:gd name="p0x17" fmla="*/ 4521 w 4691"/>
                <a:gd name="p0y17" fmla="*/ 80 h 8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3">
                <a:lumMod val="34927"/>
                <a:lumOff val="6507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4" name="任意多边形 83"/>
            <p:cNvSpPr/>
            <p:nvPr>
              <p:custDataLst>
                <p:tags r:id="rId75"/>
              </p:custDataLst>
            </p:nvPr>
          </p:nvSpPr>
          <p:spPr>
            <a:xfrm>
              <a:off x="13075" y="6808"/>
              <a:ext cx="165" cy="1313"/>
            </a:xfrm>
            <a:custGeom>
              <a:avLst/>
              <a:gdLst>
                <a:gd name="sw" fmla="*/ 1 w 165"/>
                <a:gd name="sh" fmla="*/ 1 h 1313"/>
                <a:gd name="mins" fmla="min sw sh"/>
                <a:gd name="dsw" fmla="+- 0 sw mins"/>
                <a:gd name="dsh" fmla="+- 0 sh mins"/>
                <a:gd name="p0x0" fmla="*/ 0 w 165"/>
                <a:gd name="p0y0" fmla="*/ 1091 h 1313"/>
                <a:gd name="p0x1" fmla="*/ 0 w 165"/>
                <a:gd name="p0y1" fmla="*/ 221 h 1313"/>
                <a:gd name="p0x2" fmla="*/ 0 w 165"/>
                <a:gd name="p0y2" fmla="*/ 121 h 1313"/>
                <a:gd name="p0x3" fmla="*/ 61 w 165"/>
                <a:gd name="p0y3" fmla="*/ 36 h 1313"/>
                <a:gd name="p0x4" fmla="*/ 148 w 165"/>
                <a:gd name="p0y4" fmla="*/ 0 h 1313"/>
                <a:gd name="p0x5" fmla="*/ 165 w 165"/>
                <a:gd name="p0y5" fmla="*/ 13 h 1313"/>
                <a:gd name="p0x6" fmla="*/ 165 w 165"/>
                <a:gd name="p0y6" fmla="*/ 13 h 1313"/>
                <a:gd name="p0x7" fmla="*/ 94 w 165"/>
                <a:gd name="p0y7" fmla="*/ 47 h 1313"/>
                <a:gd name="p0x8" fmla="*/ 45 w 165"/>
                <a:gd name="p0y8" fmla="*/ 128 h 1313"/>
                <a:gd name="p0x9" fmla="*/ 45 w 165"/>
                <a:gd name="p0y9" fmla="*/ 221 h 1313"/>
                <a:gd name="p0x10" fmla="*/ 45 w 165"/>
                <a:gd name="p0y10" fmla="*/ 1091 h 1313"/>
                <a:gd name="p0x11" fmla="*/ 45 w 165"/>
                <a:gd name="p0y11" fmla="*/ 1185 h 1313"/>
                <a:gd name="p0x12" fmla="*/ 94 w 165"/>
                <a:gd name="p0y12" fmla="*/ 1265 h 1313"/>
                <a:gd name="p0x13" fmla="*/ 165 w 165"/>
                <a:gd name="p0y13" fmla="*/ 1299 h 1313"/>
                <a:gd name="p0x14" fmla="*/ 148 w 165"/>
                <a:gd name="p0y14" fmla="*/ 1313 h 1313"/>
                <a:gd name="p0x15" fmla="*/ 148 w 165"/>
                <a:gd name="p0y15" fmla="*/ 1313 h 1313"/>
                <a:gd name="p0x16" fmla="*/ 61 w 165"/>
                <a:gd name="p0y16" fmla="*/ 1277 h 1313"/>
                <a:gd name="p0x17" fmla="*/ 0 w 165"/>
                <a:gd name="p0y17" fmla="*/ 1191 h 1313"/>
                <a:gd name="p0x18" fmla="*/ 0 w 165"/>
                <a:gd name="p0y18" fmla="*/ 1091 h 131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86" name="文本框 85"/>
          <p:cNvSpPr txBox="1"/>
          <p:nvPr>
            <p:custDataLst>
              <p:tags r:id="rId76"/>
            </p:custDataLst>
          </p:nvPr>
        </p:nvSpPr>
        <p:spPr>
          <a:xfrm>
            <a:off x="8483651" y="4420133"/>
            <a:ext cx="27749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约定报平安时间点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87" name="文本框 86"/>
          <p:cNvSpPr txBox="1"/>
          <p:nvPr>
            <p:custDataLst>
              <p:tags r:id="rId77"/>
            </p:custDataLst>
          </p:nvPr>
        </p:nvSpPr>
        <p:spPr>
          <a:xfrm>
            <a:off x="8483651" y="4725886"/>
            <a:ext cx="2857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到点报个平安，让</a:t>
            </a:r>
            <a:r>
              <a:rPr sz="1500" b="1">
                <a:solidFill>
                  <a:schemeClr val="tx2"/>
                </a:solidFill>
                <a:cs typeface="+mn-lt"/>
              </a:rPr>
              <a:t>家里人放心</a:t>
            </a: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。</a:t>
            </a:r>
            <a:endParaRPr sz="1500">
              <a:solidFill>
                <a:schemeClr val="tx2">
                  <a:lumMod val="78337"/>
                  <a:lumOff val="21663"/>
                </a:schemeClr>
              </a:solidFill>
              <a:cs typeface="+mn-lt"/>
            </a:endParaRPr>
          </a:p>
        </p:txBody>
      </p:sp>
      <p:sp>
        <p:nvSpPr>
          <p:cNvPr id="88" name="任意多边形 87"/>
          <p:cNvSpPr/>
          <p:nvPr>
            <p:custDataLst>
              <p:tags r:id="rId78"/>
            </p:custDataLst>
          </p:nvPr>
        </p:nvSpPr>
        <p:spPr>
          <a:xfrm>
            <a:off x="8307070" y="6033770"/>
            <a:ext cx="847725" cy="238125"/>
          </a:xfrm>
          <a:custGeom>
            <a:avLst/>
            <a:gdLst>
              <a:gd name="sw" fmla="*/ 1 w 1335"/>
              <a:gd name="sh" fmla="*/ 1 h 375"/>
              <a:gd name="mins" fmla="min sw sh"/>
              <a:gd name="dsw" fmla="+- 0 sw mins"/>
              <a:gd name="dsh" fmla="+- 0 sh mins"/>
              <a:gd name="p0x0" fmla="*/ 187 w 1335"/>
              <a:gd name="p0y0" fmla="*/ 0 h 375"/>
              <a:gd name="p0x1" fmla="*/ 1147 w 1335"/>
              <a:gd name="p0y1" fmla="*/ 0 h 375"/>
              <a:gd name="p0x2" fmla="*/ 1251 w 1335"/>
              <a:gd name="p0y2" fmla="*/ 0 h 375"/>
              <a:gd name="p0x3" fmla="*/ 1335 w 1335"/>
              <a:gd name="p0y3" fmla="*/ 83 h 375"/>
              <a:gd name="p0x4" fmla="*/ 1335 w 1335"/>
              <a:gd name="p0y4" fmla="*/ 187 h 375"/>
              <a:gd name="p0x5" fmla="*/ 1335 w 1335"/>
              <a:gd name="p0y5" fmla="*/ 291 h 375"/>
              <a:gd name="p0x6" fmla="*/ 1251 w 1335"/>
              <a:gd name="p0y6" fmla="*/ 375 h 375"/>
              <a:gd name="p0x7" fmla="*/ 1147 w 1335"/>
              <a:gd name="p0y7" fmla="*/ 375 h 375"/>
              <a:gd name="p0x8" fmla="*/ 187 w 1335"/>
              <a:gd name="p0y8" fmla="*/ 375 h 375"/>
              <a:gd name="p0x9" fmla="*/ 83 w 1335"/>
              <a:gd name="p0y9" fmla="*/ 375 h 375"/>
              <a:gd name="p0x10" fmla="*/ 0 w 1335"/>
              <a:gd name="p0y10" fmla="*/ 291 h 375"/>
              <a:gd name="p0x11" fmla="*/ 0 w 1335"/>
              <a:gd name="p0y11" fmla="*/ 187 h 375"/>
              <a:gd name="p0x12" fmla="*/ 0 w 1335"/>
              <a:gd name="p0y12" fmla="*/ 83 h 375"/>
              <a:gd name="p0x13" fmla="*/ 83 w 1335"/>
              <a:gd name="p0y13" fmla="*/ 0 h 375"/>
              <a:gd name="p0x14" fmla="*/ 187 w 133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lumMod val="20453"/>
              <a:lumOff val="79547"/>
            </a:schemeClr>
          </a:solidFill>
          <a:ln w="9525" cmpd="sng">
            <a:solidFill>
              <a:schemeClr val="accent1">
                <a:lumMod val="20453"/>
                <a:lumOff val="7954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9" name="文本框 88"/>
          <p:cNvSpPr txBox="1"/>
          <p:nvPr>
            <p:custDataLst>
              <p:tags r:id="rId79"/>
            </p:custDataLst>
          </p:nvPr>
        </p:nvSpPr>
        <p:spPr>
          <a:xfrm>
            <a:off x="8426501" y="6068378"/>
            <a:ext cx="7620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7A3D12"/>
                </a:solidFill>
                <a:cs typeface="+mn-lt"/>
              </a:rPr>
              <a:t>报备行程</a:t>
            </a:r>
            <a:endParaRPr sz="1200">
              <a:solidFill>
                <a:srgbClr val="7A3D12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D3A34"/>
                </a:solidFill>
                <a:latin typeface="+mj-lt"/>
                <a:ea typeface="+mj-ea"/>
                <a:cs typeface="+mj-lt"/>
              </a:rPr>
              <a:t>路上别当低头族</a:t>
            </a:r>
            <a:endParaRPr sz="3000" b="1">
              <a:solidFill>
                <a:srgbClr val="3D3A34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925830"/>
          </a:xfrm>
          <a:custGeom>
            <a:avLst/>
            <a:gdLst>
              <a:gd name="sw" fmla="*/ 1 w 17400"/>
              <a:gd name="sh" fmla="*/ 1 h 1458"/>
              <a:gd name="mins" fmla="min sw sh"/>
              <a:gd name="dsw" fmla="+- 0 sw mins"/>
              <a:gd name="dsh" fmla="+- 0 sh mins"/>
              <a:gd name="p0x0" fmla="*/ 240 w 17400"/>
              <a:gd name="p0y0" fmla="*/ 0 h 1458"/>
              <a:gd name="p0x1" fmla="*/ 17160 w 17400"/>
              <a:gd name="p0y1" fmla="*/ 0 h 1458"/>
              <a:gd name="p0x2" fmla="*/ 17292 w 17400"/>
              <a:gd name="p0y2" fmla="*/ 0 h 1458"/>
              <a:gd name="p0x3" fmla="*/ 17400 w 17400"/>
              <a:gd name="p0y3" fmla="*/ 107 h 1458"/>
              <a:gd name="p0x4" fmla="*/ 17400 w 17400"/>
              <a:gd name="p0y4" fmla="*/ 240 h 1458"/>
              <a:gd name="p0x5" fmla="*/ 17400 w 17400"/>
              <a:gd name="p0y5" fmla="*/ 1218 h 1458"/>
              <a:gd name="p0x6" fmla="*/ 17400 w 17400"/>
              <a:gd name="p0y6" fmla="*/ 1350 h 1458"/>
              <a:gd name="p0x7" fmla="*/ 17292 w 17400"/>
              <a:gd name="p0y7" fmla="*/ 1458 h 1458"/>
              <a:gd name="p0x8" fmla="*/ 17160 w 17400"/>
              <a:gd name="p0y8" fmla="*/ 1458 h 1458"/>
              <a:gd name="p0x9" fmla="*/ 240 w 17400"/>
              <a:gd name="p0y9" fmla="*/ 1458 h 1458"/>
              <a:gd name="p0x10" fmla="*/ 107 w 17400"/>
              <a:gd name="p0y10" fmla="*/ 1458 h 1458"/>
              <a:gd name="p0x11" fmla="*/ 0 w 17400"/>
              <a:gd name="p0y11" fmla="*/ 1350 h 1458"/>
              <a:gd name="p0x12" fmla="*/ 0 w 17400"/>
              <a:gd name="p0y12" fmla="*/ 1218 h 1458"/>
              <a:gd name="p0x13" fmla="*/ 0 w 17400"/>
              <a:gd name="p0y13" fmla="*/ 240 h 1458"/>
              <a:gd name="p0x14" fmla="*/ 0 w 17400"/>
              <a:gd name="p0y14" fmla="*/ 107 h 1458"/>
              <a:gd name="p0x15" fmla="*/ 107 w 17400"/>
              <a:gd name="p0y15" fmla="*/ 0 h 1458"/>
              <a:gd name="p0x16" fmla="*/ 240 w 17400"/>
              <a:gd name="p0y16" fmla="*/ 0 h 145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64545"/>
              <a:lumOff val="35455"/>
            </a:schemeClr>
          </a:solidFill>
          <a:ln>
            <a:noFill/>
          </a:ln>
          <a:effectLst>
            <a:outerShdw blurRad="114300" dist="19050" dir="5399999" algn="ctr" rotWithShape="0">
              <a:schemeClr val="accent3">
                <a:lumMod val="93022"/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409719"/>
            <a:ext cx="3200629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4A3620"/>
                </a:solidFill>
                <a:cs typeface="+mn-lt"/>
              </a:rPr>
              <a:t>平安到达，比</a:t>
            </a:r>
            <a:r>
              <a:rPr b="1">
                <a:solidFill>
                  <a:srgbClr val="7A3D12"/>
                </a:solidFill>
                <a:cs typeface="+mn-lt"/>
              </a:rPr>
              <a:t>准时到达</a:t>
            </a:r>
            <a:r>
              <a:rPr>
                <a:solidFill>
                  <a:srgbClr val="4A3620"/>
                </a:solidFill>
                <a:cs typeface="+mn-lt"/>
              </a:rPr>
              <a:t>更重要</a:t>
            </a:r>
            <a:endParaRPr>
              <a:solidFill>
                <a:srgbClr val="4A3620"/>
              </a:solidFill>
              <a:cs typeface="+mn-lt"/>
            </a:endParaRP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75945" y="2263775"/>
            <a:ext cx="11039475" cy="4208145"/>
          </a:xfrm>
          <a:custGeom>
            <a:avLst/>
            <a:gdLst>
              <a:gd name="sw" fmla="*/ 1 w 17385"/>
              <a:gd name="sh" fmla="*/ 1 h 6626"/>
              <a:gd name="mins" fmla="min sw sh"/>
              <a:gd name="dsw" fmla="+- 0 sw mins"/>
              <a:gd name="dsh" fmla="+- 0 sh mins"/>
              <a:gd name="p0x0" fmla="*/ 360 w 17385"/>
              <a:gd name="p0y0" fmla="*/ 0 h 6626"/>
              <a:gd name="p0x1" fmla="*/ 17025 w 17385"/>
              <a:gd name="p0y1" fmla="*/ 0 h 6626"/>
              <a:gd name="p0x2" fmla="*/ 17223 w 17385"/>
              <a:gd name="p0y2" fmla="*/ 0 h 6626"/>
              <a:gd name="p0x3" fmla="*/ 17385 w 17385"/>
              <a:gd name="p0y3" fmla="*/ 161 h 6626"/>
              <a:gd name="p0x4" fmla="*/ 17385 w 17385"/>
              <a:gd name="p0y4" fmla="*/ 360 h 6626"/>
              <a:gd name="p0x5" fmla="*/ 17385 w 17385"/>
              <a:gd name="p0y5" fmla="*/ 6266 h 6626"/>
              <a:gd name="p0x6" fmla="*/ 17385 w 17385"/>
              <a:gd name="p0y6" fmla="*/ 6465 h 6626"/>
              <a:gd name="p0x7" fmla="*/ 17223 w 17385"/>
              <a:gd name="p0y7" fmla="*/ 6626 h 6626"/>
              <a:gd name="p0x8" fmla="*/ 17025 w 17385"/>
              <a:gd name="p0y8" fmla="*/ 6626 h 6626"/>
              <a:gd name="p0x9" fmla="*/ 360 w 17385"/>
              <a:gd name="p0y9" fmla="*/ 6626 h 6626"/>
              <a:gd name="p0x10" fmla="*/ 161 w 17385"/>
              <a:gd name="p0y10" fmla="*/ 6626 h 6626"/>
              <a:gd name="p0x11" fmla="*/ 0 w 17385"/>
              <a:gd name="p0y11" fmla="*/ 6465 h 6626"/>
              <a:gd name="p0x12" fmla="*/ 0 w 17385"/>
              <a:gd name="p0y12" fmla="*/ 6266 h 6626"/>
              <a:gd name="p0x13" fmla="*/ 0 w 17385"/>
              <a:gd name="p0y13" fmla="*/ 360 h 6626"/>
              <a:gd name="p0x14" fmla="*/ 0 w 17385"/>
              <a:gd name="p0y14" fmla="*/ 161 h 6626"/>
              <a:gd name="p0x15" fmla="*/ 161 w 17385"/>
              <a:gd name="p0y15" fmla="*/ 0 h 6626"/>
              <a:gd name="p0x16" fmla="*/ 360 w 17385"/>
              <a:gd name="p0y16" fmla="*/ 0 h 662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51718"/>
              <a:lumOff val="48282"/>
            </a:schemeClr>
          </a:solidFill>
          <a:ln w="9525" cmpd="sng">
            <a:solidFill>
              <a:schemeClr val="accent3">
                <a:lumMod val="51195"/>
                <a:lumOff val="48805"/>
              </a:schemeClr>
            </a:solidFill>
            <a:prstDash val="solid"/>
          </a:ln>
          <a:effectLst>
            <a:outerShdw blurRad="114300" dist="19050" dir="5399999" algn="ctr" rotWithShape="0">
              <a:schemeClr val="accent3">
                <a:lumMod val="93022"/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771525" y="2443191"/>
            <a:ext cx="106489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3A34"/>
                </a:solidFill>
                <a:cs typeface="+mn-lt"/>
              </a:rPr>
              <a:t>人流密集，边走边刷手机最危险</a:t>
            </a:r>
            <a:endParaRPr sz="2100" b="1" spc="42">
              <a:solidFill>
                <a:srgbClr val="3D3A34"/>
              </a:solidFill>
              <a:cs typeface="+mn-lt"/>
            </a:endParaRP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771525" y="329882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962025" y="3180007"/>
            <a:ext cx="104584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3D3A34"/>
                </a:solidFill>
                <a:cs typeface="+mn-lt"/>
              </a:rPr>
              <a:t>过马路看</a:t>
            </a:r>
            <a:r>
              <a:rPr sz="1500" b="1">
                <a:solidFill>
                  <a:schemeClr val="tx2"/>
                </a:solidFill>
                <a:cs typeface="+mn-lt"/>
              </a:rPr>
              <a:t>信号灯</a:t>
            </a:r>
            <a:r>
              <a:rPr sz="1500">
                <a:solidFill>
                  <a:srgbClr val="3D3A34"/>
                </a:solidFill>
                <a:cs typeface="+mn-lt"/>
              </a:rPr>
              <a:t>，不抢那几秒</a:t>
            </a:r>
            <a:endParaRPr sz="1500">
              <a:solidFill>
                <a:srgbClr val="3D3A34"/>
              </a:solidFill>
              <a:cs typeface="+mn-lt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771525" y="3900170"/>
            <a:ext cx="10648950" cy="542290"/>
            <a:chOff x="1215" y="6142"/>
            <a:chExt cx="16770" cy="854"/>
          </a:xfrm>
        </p:grpSpPr>
        <p:sp>
          <p:nvSpPr>
            <p:cNvPr id="11" name="任意多边形 10"/>
            <p:cNvSpPr/>
            <p:nvPr>
              <p:custDataLst>
                <p:tags r:id="rId8"/>
              </p:custDataLst>
            </p:nvPr>
          </p:nvSpPr>
          <p:spPr>
            <a:xfrm>
              <a:off x="1215" y="6142"/>
              <a:ext cx="16770" cy="855"/>
            </a:xfrm>
            <a:custGeom>
              <a:avLst/>
              <a:gdLst>
                <a:gd name="sw" fmla="*/ 1 w 16770"/>
                <a:gd name="sh" fmla="*/ 1 h 855"/>
                <a:gd name="mins" fmla="min sw sh"/>
                <a:gd name="dsw" fmla="+- 0 sw mins"/>
                <a:gd name="dsh" fmla="+- 0 sh mins"/>
                <a:gd name="p0x0" fmla="*/ 0 w 16770"/>
                <a:gd name="p0y0" fmla="*/ 0 h 855"/>
                <a:gd name="p0x1" fmla="*/ 16770 w 16770"/>
                <a:gd name="p0y1" fmla="*/ 0 h 855"/>
                <a:gd name="p0x2" fmla="*/ 16770 w 16770"/>
                <a:gd name="p0y2" fmla="*/ 855 h 855"/>
                <a:gd name="p0x3" fmla="*/ 0 w 16770"/>
                <a:gd name="p0y3" fmla="*/ 855 h 855"/>
                <a:gd name="p0x4" fmla="*/ 0 w 16770"/>
                <a:gd name="p0y4" fmla="*/ 0 h 85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2" name="任意多边形 11"/>
            <p:cNvSpPr/>
            <p:nvPr>
              <p:custDataLst>
                <p:tags r:id="rId9"/>
              </p:custDataLst>
            </p:nvPr>
          </p:nvSpPr>
          <p:spPr>
            <a:xfrm>
              <a:off x="1215" y="6142"/>
              <a:ext cx="16770" cy="15"/>
            </a:xfrm>
            <a:custGeom>
              <a:avLst/>
              <a:gdLst>
                <a:gd name="sw" fmla="*/ 1 w 16770"/>
                <a:gd name="sh" fmla="*/ 1 h 15"/>
                <a:gd name="mins" fmla="min sw sh"/>
                <a:gd name="dsw" fmla="+- 0 sw mins"/>
                <a:gd name="dsh" fmla="+- 0 sh mins"/>
                <a:gd name="p0x0" fmla="*/ 0 w 16770"/>
                <a:gd name="p0y0" fmla="*/ 0 h 15"/>
                <a:gd name="p0x1" fmla="*/ 16770 w 16770"/>
                <a:gd name="p0y1" fmla="*/ 0 h 15"/>
                <a:gd name="p0x2" fmla="*/ 16770 w 16770"/>
                <a:gd name="p0y2" fmla="*/ 15 h 15"/>
                <a:gd name="p0x3" fmla="*/ 0 w 16770"/>
                <a:gd name="p0y3" fmla="*/ 15 h 15"/>
                <a:gd name="p0x4" fmla="*/ 0 w 1677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3">
                <a:lumMod val="36364"/>
                <a:lumOff val="63636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4" name="任意多边形 13"/>
          <p:cNvSpPr/>
          <p:nvPr>
            <p:custDataLst>
              <p:tags r:id="rId10"/>
            </p:custDataLst>
          </p:nvPr>
        </p:nvSpPr>
        <p:spPr>
          <a:xfrm>
            <a:off x="771525" y="412877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1"/>
            </p:custDataLst>
          </p:nvPr>
        </p:nvSpPr>
        <p:spPr>
          <a:xfrm>
            <a:off x="962025" y="4010177"/>
            <a:ext cx="104584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3D3A34"/>
                </a:solidFill>
                <a:cs typeface="+mn-lt"/>
              </a:rPr>
              <a:t>坐网约车先</a:t>
            </a:r>
            <a:r>
              <a:rPr sz="1500" b="1">
                <a:solidFill>
                  <a:schemeClr val="tx2"/>
                </a:solidFill>
                <a:cs typeface="+mn-lt"/>
              </a:rPr>
              <a:t>核对车牌和司机信息</a:t>
            </a:r>
            <a:r>
              <a:rPr sz="1500">
                <a:solidFill>
                  <a:srgbClr val="3D3A34"/>
                </a:solidFill>
                <a:cs typeface="+mn-lt"/>
              </a:rPr>
              <a:t>，上车后把行程分享给信任的人</a:t>
            </a:r>
            <a:endParaRPr sz="1500">
              <a:solidFill>
                <a:srgbClr val="3D3A34"/>
              </a:solidFill>
              <a:cs typeface="+mn-lt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771525" y="4730750"/>
            <a:ext cx="10648950" cy="542290"/>
            <a:chOff x="1215" y="7450"/>
            <a:chExt cx="16770" cy="854"/>
          </a:xfrm>
        </p:grpSpPr>
        <p:sp>
          <p:nvSpPr>
            <p:cNvPr id="16" name="任意多边形 15"/>
            <p:cNvSpPr/>
            <p:nvPr>
              <p:custDataLst>
                <p:tags r:id="rId12"/>
              </p:custDataLst>
            </p:nvPr>
          </p:nvSpPr>
          <p:spPr>
            <a:xfrm>
              <a:off x="1215" y="7450"/>
              <a:ext cx="16770" cy="855"/>
            </a:xfrm>
            <a:custGeom>
              <a:avLst/>
              <a:gdLst>
                <a:gd name="sw" fmla="*/ 1 w 16770"/>
                <a:gd name="sh" fmla="*/ 1 h 855"/>
                <a:gd name="mins" fmla="min sw sh"/>
                <a:gd name="dsw" fmla="+- 0 sw mins"/>
                <a:gd name="dsh" fmla="+- 0 sh mins"/>
                <a:gd name="p0x0" fmla="*/ 0 w 16770"/>
                <a:gd name="p0y0" fmla="*/ 0 h 855"/>
                <a:gd name="p0x1" fmla="*/ 16770 w 16770"/>
                <a:gd name="p0y1" fmla="*/ 0 h 855"/>
                <a:gd name="p0x2" fmla="*/ 16770 w 16770"/>
                <a:gd name="p0y2" fmla="*/ 855 h 855"/>
                <a:gd name="p0x3" fmla="*/ 0 w 16770"/>
                <a:gd name="p0y3" fmla="*/ 855 h 855"/>
                <a:gd name="p0x4" fmla="*/ 0 w 16770"/>
                <a:gd name="p0y4" fmla="*/ 0 h 85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7" name="任意多边形 16"/>
            <p:cNvSpPr/>
            <p:nvPr>
              <p:custDataLst>
                <p:tags r:id="rId13"/>
              </p:custDataLst>
            </p:nvPr>
          </p:nvSpPr>
          <p:spPr>
            <a:xfrm>
              <a:off x="1215" y="7450"/>
              <a:ext cx="16770" cy="15"/>
            </a:xfrm>
            <a:custGeom>
              <a:avLst/>
              <a:gdLst>
                <a:gd name="sw" fmla="*/ 1 w 16770"/>
                <a:gd name="sh" fmla="*/ 1 h 15"/>
                <a:gd name="mins" fmla="min sw sh"/>
                <a:gd name="dsw" fmla="+- 0 sw mins"/>
                <a:gd name="dsh" fmla="+- 0 sh mins"/>
                <a:gd name="p0x0" fmla="*/ 0 w 16770"/>
                <a:gd name="p0y0" fmla="*/ 0 h 15"/>
                <a:gd name="p0x1" fmla="*/ 16770 w 16770"/>
                <a:gd name="p0y1" fmla="*/ 0 h 15"/>
                <a:gd name="p0x2" fmla="*/ 16770 w 16770"/>
                <a:gd name="p0y2" fmla="*/ 15 h 15"/>
                <a:gd name="p0x3" fmla="*/ 0 w 16770"/>
                <a:gd name="p0y3" fmla="*/ 15 h 15"/>
                <a:gd name="p0x4" fmla="*/ 0 w 1677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3">
                <a:lumMod val="36364"/>
                <a:lumOff val="63636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9" name="任意多边形 18"/>
          <p:cNvSpPr/>
          <p:nvPr>
            <p:custDataLst>
              <p:tags r:id="rId14"/>
            </p:custDataLst>
          </p:nvPr>
        </p:nvSpPr>
        <p:spPr>
          <a:xfrm>
            <a:off x="771525" y="495935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5"/>
            </p:custDataLst>
          </p:nvPr>
        </p:nvSpPr>
        <p:spPr>
          <a:xfrm>
            <a:off x="962025" y="4840338"/>
            <a:ext cx="104584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3D3A34"/>
                </a:solidFill>
                <a:cs typeface="+mn-lt"/>
              </a:rPr>
              <a:t>骑共享单车或电动车</a:t>
            </a:r>
            <a:r>
              <a:rPr sz="1500" b="1">
                <a:solidFill>
                  <a:schemeClr val="tx2"/>
                </a:solidFill>
                <a:cs typeface="+mn-lt"/>
              </a:rPr>
              <a:t>戴好头盔</a:t>
            </a:r>
            <a:r>
              <a:rPr sz="1500">
                <a:solidFill>
                  <a:srgbClr val="3D3A34"/>
                </a:solidFill>
                <a:cs typeface="+mn-lt"/>
              </a:rPr>
              <a:t>，不逆行、不载人</a:t>
            </a:r>
            <a:endParaRPr sz="1500">
              <a:solidFill>
                <a:srgbClr val="3D3A34"/>
              </a:solidFill>
              <a:cs typeface="+mn-lt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771525" y="5560695"/>
            <a:ext cx="10648950" cy="427990"/>
            <a:chOff x="1215" y="8757"/>
            <a:chExt cx="16770" cy="674"/>
          </a:xfrm>
        </p:grpSpPr>
        <p:sp>
          <p:nvSpPr>
            <p:cNvPr id="21" name="任意多边形 20"/>
            <p:cNvSpPr/>
            <p:nvPr>
              <p:custDataLst>
                <p:tags r:id="rId16"/>
              </p:custDataLst>
            </p:nvPr>
          </p:nvSpPr>
          <p:spPr>
            <a:xfrm>
              <a:off x="1215" y="8757"/>
              <a:ext cx="16770" cy="675"/>
            </a:xfrm>
            <a:custGeom>
              <a:avLst/>
              <a:gdLst>
                <a:gd name="sw" fmla="*/ 1 w 16770"/>
                <a:gd name="sh" fmla="*/ 1 h 675"/>
                <a:gd name="mins" fmla="min sw sh"/>
                <a:gd name="dsw" fmla="+- 0 sw mins"/>
                <a:gd name="dsh" fmla="+- 0 sh mins"/>
                <a:gd name="p0x0" fmla="*/ 0 w 16770"/>
                <a:gd name="p0y0" fmla="*/ 0 h 675"/>
                <a:gd name="p0x1" fmla="*/ 16770 w 16770"/>
                <a:gd name="p0y1" fmla="*/ 0 h 675"/>
                <a:gd name="p0x2" fmla="*/ 16770 w 16770"/>
                <a:gd name="p0y2" fmla="*/ 675 h 675"/>
                <a:gd name="p0x3" fmla="*/ 0 w 16770"/>
                <a:gd name="p0y3" fmla="*/ 675 h 675"/>
                <a:gd name="p0x4" fmla="*/ 0 w 16770"/>
                <a:gd name="p0y4" fmla="*/ 0 h 67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2" name="任意多边形 21"/>
            <p:cNvSpPr/>
            <p:nvPr>
              <p:custDataLst>
                <p:tags r:id="rId17"/>
              </p:custDataLst>
            </p:nvPr>
          </p:nvSpPr>
          <p:spPr>
            <a:xfrm>
              <a:off x="1215" y="8757"/>
              <a:ext cx="16770" cy="15"/>
            </a:xfrm>
            <a:custGeom>
              <a:avLst/>
              <a:gdLst>
                <a:gd name="sw" fmla="*/ 1 w 16770"/>
                <a:gd name="sh" fmla="*/ 1 h 15"/>
                <a:gd name="mins" fmla="min sw sh"/>
                <a:gd name="dsw" fmla="+- 0 sw mins"/>
                <a:gd name="dsh" fmla="+- 0 sh mins"/>
                <a:gd name="p0x0" fmla="*/ 0 w 16770"/>
                <a:gd name="p0y0" fmla="*/ 0 h 15"/>
                <a:gd name="p0x1" fmla="*/ 16770 w 16770"/>
                <a:gd name="p0y1" fmla="*/ 0 h 15"/>
                <a:gd name="p0x2" fmla="*/ 16770 w 16770"/>
                <a:gd name="p0y2" fmla="*/ 15 h 15"/>
                <a:gd name="p0x3" fmla="*/ 0 w 16770"/>
                <a:gd name="p0y3" fmla="*/ 15 h 15"/>
                <a:gd name="p0x4" fmla="*/ 0 w 1677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3">
                <a:lumMod val="36364"/>
                <a:lumOff val="63636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4" name="任意多边形 23"/>
          <p:cNvSpPr/>
          <p:nvPr>
            <p:custDataLst>
              <p:tags r:id="rId18"/>
            </p:custDataLst>
          </p:nvPr>
        </p:nvSpPr>
        <p:spPr>
          <a:xfrm>
            <a:off x="771525" y="578929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19"/>
            </p:custDataLst>
          </p:nvPr>
        </p:nvSpPr>
        <p:spPr>
          <a:xfrm>
            <a:off x="962025" y="5670499"/>
            <a:ext cx="104584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3D3A34"/>
                </a:solidFill>
                <a:cs typeface="+mn-lt"/>
              </a:rPr>
              <a:t>堵车或晚点别烦躁、别随意改道，</a:t>
            </a:r>
            <a:r>
              <a:rPr sz="1500" b="1">
                <a:solidFill>
                  <a:schemeClr val="tx2"/>
                </a:solidFill>
                <a:cs typeface="+mn-lt"/>
              </a:rPr>
              <a:t>耐心等待</a:t>
            </a:r>
            <a:r>
              <a:rPr sz="1500">
                <a:solidFill>
                  <a:srgbClr val="3D3A34"/>
                </a:solidFill>
                <a:cs typeface="+mn-lt"/>
              </a:rPr>
              <a:t>比冒险换路线更稳妥</a:t>
            </a:r>
            <a:endParaRPr sz="1500">
              <a:solidFill>
                <a:srgbClr val="3D3A34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D3A34"/>
                </a:solidFill>
                <a:latin typeface="+mj-lt"/>
                <a:ea typeface="+mj-ea"/>
                <a:cs typeface="+mj-lt"/>
              </a:rPr>
              <a:t>公共交通上的自护细节</a:t>
            </a:r>
            <a:endParaRPr sz="3000" b="1">
              <a:solidFill>
                <a:srgbClr val="3D3A34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546475" cy="2581275"/>
          </a:xfrm>
          <a:custGeom>
            <a:avLst/>
            <a:gdLst>
              <a:gd name="sw" fmla="*/ 1 w 5584"/>
              <a:gd name="sh" fmla="*/ 1 h 4065"/>
              <a:gd name="mins" fmla="min sw sh"/>
              <a:gd name="dsw" fmla="+- 0 sw mins"/>
              <a:gd name="dsh" fmla="+- 0 sh mins"/>
              <a:gd name="p0x0" fmla="*/ 360 w 5584"/>
              <a:gd name="p0y0" fmla="*/ 0 h 4065"/>
              <a:gd name="p0x1" fmla="*/ 5224 w 5584"/>
              <a:gd name="p0y1" fmla="*/ 0 h 4065"/>
              <a:gd name="p0x2" fmla="*/ 5423 w 5584"/>
              <a:gd name="p0y2" fmla="*/ 0 h 4065"/>
              <a:gd name="p0x3" fmla="*/ 5584 w 5584"/>
              <a:gd name="p0y3" fmla="*/ 161 h 4065"/>
              <a:gd name="p0x4" fmla="*/ 5584 w 5584"/>
              <a:gd name="p0y4" fmla="*/ 360 h 4065"/>
              <a:gd name="p0x5" fmla="*/ 5584 w 5584"/>
              <a:gd name="p0y5" fmla="*/ 3705 h 4065"/>
              <a:gd name="p0x6" fmla="*/ 5584 w 5584"/>
              <a:gd name="p0y6" fmla="*/ 3903 h 4065"/>
              <a:gd name="p0x7" fmla="*/ 5423 w 5584"/>
              <a:gd name="p0y7" fmla="*/ 4065 h 4065"/>
              <a:gd name="p0x8" fmla="*/ 5224 w 5584"/>
              <a:gd name="p0y8" fmla="*/ 4065 h 4065"/>
              <a:gd name="p0x9" fmla="*/ 360 w 5584"/>
              <a:gd name="p0y9" fmla="*/ 4065 h 4065"/>
              <a:gd name="p0x10" fmla="*/ 161 w 5584"/>
              <a:gd name="p0y10" fmla="*/ 4065 h 4065"/>
              <a:gd name="p0x11" fmla="*/ 0 w 5584"/>
              <a:gd name="p0y11" fmla="*/ 3903 h 4065"/>
              <a:gd name="p0x12" fmla="*/ 0 w 5584"/>
              <a:gd name="p0y12" fmla="*/ 3705 h 4065"/>
              <a:gd name="p0x13" fmla="*/ 0 w 5584"/>
              <a:gd name="p0y13" fmla="*/ 360 h 4065"/>
              <a:gd name="p0x14" fmla="*/ 0 w 5584"/>
              <a:gd name="p0y14" fmla="*/ 161 h 4065"/>
              <a:gd name="p0x15" fmla="*/ 161 w 5584"/>
              <a:gd name="p0y15" fmla="*/ 0 h 4065"/>
              <a:gd name="p0x16" fmla="*/ 360 w 5584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51718"/>
              <a:lumOff val="48282"/>
            </a:schemeClr>
          </a:solidFill>
          <a:ln w="9525" cmpd="sng">
            <a:solidFill>
              <a:schemeClr val="accent1">
                <a:alpha val="10196"/>
              </a:schemeClr>
            </a:solidFill>
            <a:prstDash val="solid"/>
          </a:ln>
          <a:effectLst>
            <a:outerShdw blurRad="114300" dist="19050" dir="5399999" algn="ctr" rotWithShape="0">
              <a:schemeClr val="accent3">
                <a:lumMod val="93022"/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" name="图片 4" descr="10405c16-b246-11f1-a660-7aec69e83a4d"/>
          <p:cNvPicPr/>
          <p:nvPr>
            <p:custDataLst>
              <p:tags r:id="rId3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-28" r="28"/>
          <a:stretch>
            <a:fillRect/>
          </a:stretch>
        </p:blipFill>
        <p:spPr>
          <a:xfrm>
            <a:off x="771525" y="1847850"/>
            <a:ext cx="266700" cy="26670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6"/>
            </p:custDataLst>
          </p:nvPr>
        </p:nvSpPr>
        <p:spPr>
          <a:xfrm>
            <a:off x="1038301" y="1817370"/>
            <a:ext cx="288919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2100" b="1" spc="42">
                <a:solidFill>
                  <a:srgbClr val="3D3A34"/>
                </a:solidFill>
                <a:cs typeface="+mn-lt"/>
              </a:rPr>
              <a:t> </a:t>
            </a:r>
            <a:r>
              <a:rPr lang="zh-CN" sz="2100" b="1" spc="42">
                <a:solidFill>
                  <a:srgbClr val="3D3A34"/>
                </a:solidFill>
                <a:cs typeface="+mn-lt"/>
              </a:rPr>
              <a:t>随身财物</a:t>
            </a:r>
            <a:endParaRPr lang="zh-CN" sz="2100" b="1" spc="42">
              <a:solidFill>
                <a:srgbClr val="3D3A34"/>
              </a:solidFill>
              <a:cs typeface="+mn-lt"/>
            </a:endParaRPr>
          </a:p>
        </p:txBody>
      </p:sp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771601" y="2343150"/>
            <a:ext cx="315589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背包</a:t>
            </a:r>
            <a:r>
              <a:rPr sz="1500" b="1">
                <a:solidFill>
                  <a:schemeClr val="tx2"/>
                </a:solidFill>
                <a:cs typeface="+mn-lt"/>
              </a:rPr>
              <a:t>前背</a:t>
            </a: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，贵重物品放在</a:t>
            </a:r>
            <a:r>
              <a:rPr sz="1500" b="1">
                <a:solidFill>
                  <a:schemeClr val="tx2"/>
                </a:solidFill>
                <a:cs typeface="+mn-lt"/>
              </a:rPr>
              <a:t>视线范围</a:t>
            </a:r>
            <a:endParaRPr sz="1500" b="1">
              <a:solidFill>
                <a:schemeClr val="tx2"/>
              </a:solidFill>
              <a:cs typeface="+mn-lt"/>
            </a:endParaRPr>
          </a:p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内。</a:t>
            </a:r>
            <a:endParaRPr sz="1500">
              <a:solidFill>
                <a:schemeClr val="tx2">
                  <a:lumMod val="78337"/>
                  <a:lumOff val="21663"/>
                </a:schemeClr>
              </a:solidFill>
              <a:cs typeface="+mn-lt"/>
            </a:endParaRPr>
          </a:p>
        </p:txBody>
      </p:sp>
      <p:sp>
        <p:nvSpPr>
          <p:cNvPr id="9" name="任意多边形 8"/>
          <p:cNvSpPr/>
          <p:nvPr>
            <p:custDataLst>
              <p:tags r:id="rId8"/>
            </p:custDataLst>
          </p:nvPr>
        </p:nvSpPr>
        <p:spPr>
          <a:xfrm>
            <a:off x="4322445" y="1109345"/>
            <a:ext cx="3546475" cy="2581275"/>
          </a:xfrm>
          <a:custGeom>
            <a:avLst/>
            <a:gdLst>
              <a:gd name="sw" fmla="*/ 1 w 5584"/>
              <a:gd name="sh" fmla="*/ 1 h 4065"/>
              <a:gd name="mins" fmla="min sw sh"/>
              <a:gd name="dsw" fmla="+- 0 sw mins"/>
              <a:gd name="dsh" fmla="+- 0 sh mins"/>
              <a:gd name="p0x0" fmla="*/ 360 w 5584"/>
              <a:gd name="p0y0" fmla="*/ 0 h 4065"/>
              <a:gd name="p0x1" fmla="*/ 5224 w 5584"/>
              <a:gd name="p0y1" fmla="*/ 0 h 4065"/>
              <a:gd name="p0x2" fmla="*/ 5423 w 5584"/>
              <a:gd name="p0y2" fmla="*/ 0 h 4065"/>
              <a:gd name="p0x3" fmla="*/ 5584 w 5584"/>
              <a:gd name="p0y3" fmla="*/ 161 h 4065"/>
              <a:gd name="p0x4" fmla="*/ 5584 w 5584"/>
              <a:gd name="p0y4" fmla="*/ 360 h 4065"/>
              <a:gd name="p0x5" fmla="*/ 5584 w 5584"/>
              <a:gd name="p0y5" fmla="*/ 3705 h 4065"/>
              <a:gd name="p0x6" fmla="*/ 5584 w 5584"/>
              <a:gd name="p0y6" fmla="*/ 3903 h 4065"/>
              <a:gd name="p0x7" fmla="*/ 5423 w 5584"/>
              <a:gd name="p0y7" fmla="*/ 4065 h 4065"/>
              <a:gd name="p0x8" fmla="*/ 5224 w 5584"/>
              <a:gd name="p0y8" fmla="*/ 4065 h 4065"/>
              <a:gd name="p0x9" fmla="*/ 360 w 5584"/>
              <a:gd name="p0y9" fmla="*/ 4065 h 4065"/>
              <a:gd name="p0x10" fmla="*/ 161 w 5584"/>
              <a:gd name="p0y10" fmla="*/ 4065 h 4065"/>
              <a:gd name="p0x11" fmla="*/ 0 w 5584"/>
              <a:gd name="p0y11" fmla="*/ 3903 h 4065"/>
              <a:gd name="p0x12" fmla="*/ 0 w 5584"/>
              <a:gd name="p0y12" fmla="*/ 3705 h 4065"/>
              <a:gd name="p0x13" fmla="*/ 0 w 5584"/>
              <a:gd name="p0y13" fmla="*/ 360 h 4065"/>
              <a:gd name="p0x14" fmla="*/ 0 w 5584"/>
              <a:gd name="p0y14" fmla="*/ 161 h 4065"/>
              <a:gd name="p0x15" fmla="*/ 161 w 5584"/>
              <a:gd name="p0y15" fmla="*/ 0 h 4065"/>
              <a:gd name="p0x16" fmla="*/ 360 w 5584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51718"/>
              <a:lumOff val="48282"/>
            </a:schemeClr>
          </a:solidFill>
          <a:ln w="9525" cmpd="sng">
            <a:solidFill>
              <a:schemeClr val="accent1">
                <a:alpha val="10196"/>
              </a:schemeClr>
            </a:solidFill>
            <a:prstDash val="solid"/>
          </a:ln>
          <a:effectLst>
            <a:outerShdw blurRad="114300" dist="19050" dir="5399999" algn="ctr" rotWithShape="0">
              <a:schemeClr val="accent3">
                <a:lumMod val="93022"/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 descr="10405c73-b246-11f1-a660-7aec69e83a4d"/>
          <p:cNvPicPr/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-9" r="9"/>
          <a:stretch>
            <a:fillRect/>
          </a:stretch>
        </p:blipFill>
        <p:spPr>
          <a:xfrm>
            <a:off x="4518025" y="1847850"/>
            <a:ext cx="266700" cy="26670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2"/>
            </p:custDataLst>
          </p:nvPr>
        </p:nvSpPr>
        <p:spPr>
          <a:xfrm>
            <a:off x="4784751" y="1817370"/>
            <a:ext cx="288919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2100" b="1" spc="42">
                <a:solidFill>
                  <a:srgbClr val="3D3A34"/>
                </a:solidFill>
                <a:cs typeface="+mn-lt"/>
              </a:rPr>
              <a:t> </a:t>
            </a:r>
            <a:r>
              <a:rPr lang="zh-CN" sz="2100" b="1" spc="42">
                <a:solidFill>
                  <a:srgbClr val="3D3A34"/>
                </a:solidFill>
                <a:cs typeface="+mn-lt"/>
              </a:rPr>
              <a:t>上下车防挤</a:t>
            </a:r>
            <a:endParaRPr lang="zh-CN" sz="2100" b="1" spc="42">
              <a:solidFill>
                <a:srgbClr val="3D3A34"/>
              </a:solidFill>
              <a:cs typeface="+mn-lt"/>
            </a:endParaRPr>
          </a:p>
        </p:txBody>
      </p:sp>
      <p:sp>
        <p:nvSpPr>
          <p:cNvPr id="13" name="文本框 12"/>
          <p:cNvSpPr txBox="1"/>
          <p:nvPr>
            <p:custDataLst>
              <p:tags r:id="rId13"/>
            </p:custDataLst>
          </p:nvPr>
        </p:nvSpPr>
        <p:spPr>
          <a:xfrm>
            <a:off x="4518051" y="2343150"/>
            <a:ext cx="315589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留意</a:t>
            </a:r>
            <a:r>
              <a:rPr sz="1500" b="1">
                <a:solidFill>
                  <a:schemeClr val="tx2"/>
                </a:solidFill>
                <a:cs typeface="+mn-lt"/>
              </a:rPr>
              <a:t>拥挤推搡</a:t>
            </a: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，有人故意贴近要</a:t>
            </a:r>
            <a:r>
              <a:rPr sz="1500" b="1">
                <a:solidFill>
                  <a:schemeClr val="tx2"/>
                </a:solidFill>
                <a:cs typeface="+mn-lt"/>
              </a:rPr>
              <a:t>警觉</a:t>
            </a: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。</a:t>
            </a:r>
            <a:endParaRPr sz="1500">
              <a:solidFill>
                <a:schemeClr val="tx2">
                  <a:lumMod val="78337"/>
                  <a:lumOff val="21663"/>
                </a:schemeClr>
              </a:solidFill>
              <a:cs typeface="+mn-lt"/>
            </a:endParaRPr>
          </a:p>
        </p:txBody>
      </p:sp>
      <p:sp>
        <p:nvSpPr>
          <p:cNvPr id="14" name="任意多边形 13"/>
          <p:cNvSpPr/>
          <p:nvPr>
            <p:custDataLst>
              <p:tags r:id="rId14"/>
            </p:custDataLst>
          </p:nvPr>
        </p:nvSpPr>
        <p:spPr>
          <a:xfrm>
            <a:off x="8068945" y="1109345"/>
            <a:ext cx="3546475" cy="2581275"/>
          </a:xfrm>
          <a:custGeom>
            <a:avLst/>
            <a:gdLst>
              <a:gd name="sw" fmla="*/ 1 w 5584"/>
              <a:gd name="sh" fmla="*/ 1 h 4065"/>
              <a:gd name="mins" fmla="min sw sh"/>
              <a:gd name="dsw" fmla="+- 0 sw mins"/>
              <a:gd name="dsh" fmla="+- 0 sh mins"/>
              <a:gd name="p0x0" fmla="*/ 360 w 5584"/>
              <a:gd name="p0y0" fmla="*/ 0 h 4065"/>
              <a:gd name="p0x1" fmla="*/ 5224 w 5584"/>
              <a:gd name="p0y1" fmla="*/ 0 h 4065"/>
              <a:gd name="p0x2" fmla="*/ 5423 w 5584"/>
              <a:gd name="p0y2" fmla="*/ 0 h 4065"/>
              <a:gd name="p0x3" fmla="*/ 5584 w 5584"/>
              <a:gd name="p0y3" fmla="*/ 161 h 4065"/>
              <a:gd name="p0x4" fmla="*/ 5584 w 5584"/>
              <a:gd name="p0y4" fmla="*/ 360 h 4065"/>
              <a:gd name="p0x5" fmla="*/ 5584 w 5584"/>
              <a:gd name="p0y5" fmla="*/ 3705 h 4065"/>
              <a:gd name="p0x6" fmla="*/ 5584 w 5584"/>
              <a:gd name="p0y6" fmla="*/ 3903 h 4065"/>
              <a:gd name="p0x7" fmla="*/ 5423 w 5584"/>
              <a:gd name="p0y7" fmla="*/ 4065 h 4065"/>
              <a:gd name="p0x8" fmla="*/ 5224 w 5584"/>
              <a:gd name="p0y8" fmla="*/ 4065 h 4065"/>
              <a:gd name="p0x9" fmla="*/ 360 w 5584"/>
              <a:gd name="p0y9" fmla="*/ 4065 h 4065"/>
              <a:gd name="p0x10" fmla="*/ 161 w 5584"/>
              <a:gd name="p0y10" fmla="*/ 4065 h 4065"/>
              <a:gd name="p0x11" fmla="*/ 0 w 5584"/>
              <a:gd name="p0y11" fmla="*/ 3903 h 4065"/>
              <a:gd name="p0x12" fmla="*/ 0 w 5584"/>
              <a:gd name="p0y12" fmla="*/ 3705 h 4065"/>
              <a:gd name="p0x13" fmla="*/ 0 w 5584"/>
              <a:gd name="p0y13" fmla="*/ 360 h 4065"/>
              <a:gd name="p0x14" fmla="*/ 0 w 5584"/>
              <a:gd name="p0y14" fmla="*/ 161 h 4065"/>
              <a:gd name="p0x15" fmla="*/ 161 w 5584"/>
              <a:gd name="p0y15" fmla="*/ 0 h 4065"/>
              <a:gd name="p0x16" fmla="*/ 360 w 5584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51718"/>
              <a:lumOff val="48282"/>
            </a:schemeClr>
          </a:solidFill>
          <a:ln w="9525" cmpd="sng">
            <a:solidFill>
              <a:schemeClr val="accent1">
                <a:alpha val="10196"/>
              </a:schemeClr>
            </a:solidFill>
            <a:prstDash val="solid"/>
          </a:ln>
          <a:effectLst>
            <a:outerShdw blurRad="114300" dist="19050" dir="5399999" algn="ctr" rotWithShape="0">
              <a:schemeClr val="accent3">
                <a:lumMod val="93022"/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 descr="10405e27-b246-11f1-a660-7aec69e83a4d"/>
          <p:cNvPicPr/>
          <p:nvPr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l="-228" r="228"/>
          <a:stretch>
            <a:fillRect/>
          </a:stretch>
        </p:blipFill>
        <p:spPr>
          <a:xfrm>
            <a:off x="8263890" y="1847850"/>
            <a:ext cx="266700" cy="26670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18"/>
            </p:custDataLst>
          </p:nvPr>
        </p:nvSpPr>
        <p:spPr>
          <a:xfrm>
            <a:off x="8531199" y="1817370"/>
            <a:ext cx="288919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2100" b="1" spc="42">
                <a:solidFill>
                  <a:srgbClr val="3D3A34"/>
                </a:solidFill>
                <a:cs typeface="+mn-lt"/>
              </a:rPr>
              <a:t> </a:t>
            </a:r>
            <a:r>
              <a:rPr lang="zh-CN" sz="2100" b="1" spc="42">
                <a:solidFill>
                  <a:srgbClr val="3D3A34"/>
                </a:solidFill>
                <a:cs typeface="+mn-lt"/>
              </a:rPr>
              <a:t>长途久坐</a:t>
            </a:r>
            <a:endParaRPr lang="zh-CN" sz="2100" b="1" spc="42">
              <a:solidFill>
                <a:srgbClr val="3D3A34"/>
              </a:solidFill>
              <a:cs typeface="+mn-lt"/>
            </a:endParaRPr>
          </a:p>
        </p:txBody>
      </p:sp>
      <p:sp>
        <p:nvSpPr>
          <p:cNvPr id="18" name="文本框 17"/>
          <p:cNvSpPr txBox="1"/>
          <p:nvPr>
            <p:custDataLst>
              <p:tags r:id="rId19"/>
            </p:custDataLst>
          </p:nvPr>
        </p:nvSpPr>
        <p:spPr>
          <a:xfrm>
            <a:off x="8264499" y="2343150"/>
            <a:ext cx="315589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每隔一段时间</a:t>
            </a:r>
            <a:r>
              <a:rPr sz="1500" b="1">
                <a:solidFill>
                  <a:schemeClr val="tx2"/>
                </a:solidFill>
                <a:cs typeface="+mn-lt"/>
              </a:rPr>
              <a:t>起身活动</a:t>
            </a: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，避免长时间保持一个姿势。</a:t>
            </a:r>
            <a:endParaRPr sz="1500">
              <a:solidFill>
                <a:schemeClr val="tx2">
                  <a:lumMod val="78337"/>
                  <a:lumOff val="21663"/>
                </a:schemeClr>
              </a:solidFill>
              <a:cs typeface="+mn-lt"/>
            </a:endParaRPr>
          </a:p>
        </p:txBody>
      </p:sp>
      <p:sp>
        <p:nvSpPr>
          <p:cNvPr id="19" name="任意多边形 18"/>
          <p:cNvSpPr/>
          <p:nvPr>
            <p:custDataLst>
              <p:tags r:id="rId20"/>
            </p:custDataLst>
          </p:nvPr>
        </p:nvSpPr>
        <p:spPr>
          <a:xfrm>
            <a:off x="575945" y="3890645"/>
            <a:ext cx="5419725" cy="2581275"/>
          </a:xfrm>
          <a:custGeom>
            <a:avLst/>
            <a:gdLst>
              <a:gd name="sw" fmla="*/ 1 w 8535"/>
              <a:gd name="sh" fmla="*/ 1 h 4065"/>
              <a:gd name="mins" fmla="min sw sh"/>
              <a:gd name="dsw" fmla="+- 0 sw mins"/>
              <a:gd name="dsh" fmla="+- 0 sh mins"/>
              <a:gd name="p0x0" fmla="*/ 360 w 8535"/>
              <a:gd name="p0y0" fmla="*/ 0 h 4065"/>
              <a:gd name="p0x1" fmla="*/ 8175 w 8535"/>
              <a:gd name="p0y1" fmla="*/ 0 h 4065"/>
              <a:gd name="p0x2" fmla="*/ 8373 w 8535"/>
              <a:gd name="p0y2" fmla="*/ 0 h 4065"/>
              <a:gd name="p0x3" fmla="*/ 8535 w 8535"/>
              <a:gd name="p0y3" fmla="*/ 161 h 4065"/>
              <a:gd name="p0x4" fmla="*/ 8535 w 8535"/>
              <a:gd name="p0y4" fmla="*/ 360 h 4065"/>
              <a:gd name="p0x5" fmla="*/ 8535 w 8535"/>
              <a:gd name="p0y5" fmla="*/ 3705 h 4065"/>
              <a:gd name="p0x6" fmla="*/ 8535 w 8535"/>
              <a:gd name="p0y6" fmla="*/ 3903 h 4065"/>
              <a:gd name="p0x7" fmla="*/ 8373 w 8535"/>
              <a:gd name="p0y7" fmla="*/ 4065 h 4065"/>
              <a:gd name="p0x8" fmla="*/ 8175 w 8535"/>
              <a:gd name="p0y8" fmla="*/ 4065 h 4065"/>
              <a:gd name="p0x9" fmla="*/ 360 w 8535"/>
              <a:gd name="p0y9" fmla="*/ 4065 h 4065"/>
              <a:gd name="p0x10" fmla="*/ 161 w 8535"/>
              <a:gd name="p0y10" fmla="*/ 4065 h 4065"/>
              <a:gd name="p0x11" fmla="*/ 0 w 8535"/>
              <a:gd name="p0y11" fmla="*/ 3903 h 4065"/>
              <a:gd name="p0x12" fmla="*/ 0 w 8535"/>
              <a:gd name="p0y12" fmla="*/ 3705 h 4065"/>
              <a:gd name="p0x13" fmla="*/ 0 w 8535"/>
              <a:gd name="p0y13" fmla="*/ 360 h 4065"/>
              <a:gd name="p0x14" fmla="*/ 0 w 8535"/>
              <a:gd name="p0y14" fmla="*/ 161 h 4065"/>
              <a:gd name="p0x15" fmla="*/ 161 w 8535"/>
              <a:gd name="p0y15" fmla="*/ 0 h 4065"/>
              <a:gd name="p0x16" fmla="*/ 360 w 853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51718"/>
              <a:lumOff val="48282"/>
            </a:schemeClr>
          </a:solidFill>
          <a:ln w="9525" cmpd="sng">
            <a:solidFill>
              <a:schemeClr val="accent1">
                <a:alpha val="10196"/>
              </a:schemeClr>
            </a:solidFill>
            <a:prstDash val="solid"/>
          </a:ln>
          <a:effectLst>
            <a:outerShdw blurRad="114300" dist="19050" dir="5399999" algn="ctr" rotWithShape="0">
              <a:schemeClr val="accent3">
                <a:lumMod val="93022"/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 descr="10405eb6-b246-11f1-a660-7aec69e83a4d"/>
          <p:cNvPicPr/>
          <p:nvPr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>
            <a:off x="771525" y="4781550"/>
            <a:ext cx="266700" cy="26670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4"/>
            </p:custDataLst>
          </p:nvPr>
        </p:nvSpPr>
        <p:spPr>
          <a:xfrm>
            <a:off x="1038225" y="4751070"/>
            <a:ext cx="4762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2100" b="1" spc="42">
                <a:solidFill>
                  <a:srgbClr val="3D3A34"/>
                </a:solidFill>
                <a:cs typeface="+mn-lt"/>
              </a:rPr>
              <a:t> </a:t>
            </a:r>
            <a:r>
              <a:rPr lang="zh-CN" sz="2100" b="1" spc="42">
                <a:solidFill>
                  <a:srgbClr val="3D3A34"/>
                </a:solidFill>
                <a:cs typeface="+mn-lt"/>
              </a:rPr>
              <a:t>夜间到达</a:t>
            </a:r>
            <a:endParaRPr lang="zh-CN" sz="2100" b="1" spc="42">
              <a:solidFill>
                <a:srgbClr val="3D3A34"/>
              </a:solidFill>
              <a:cs typeface="+mn-lt"/>
            </a:endParaRPr>
          </a:p>
        </p:txBody>
      </p:sp>
      <p:sp>
        <p:nvSpPr>
          <p:cNvPr id="23" name="文本框 22"/>
          <p:cNvSpPr txBox="1"/>
          <p:nvPr>
            <p:custDataLst>
              <p:tags r:id="rId25"/>
            </p:custDataLst>
          </p:nvPr>
        </p:nvSpPr>
        <p:spPr>
          <a:xfrm>
            <a:off x="771525" y="5276850"/>
            <a:ext cx="5143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优先选择</a:t>
            </a:r>
            <a:r>
              <a:rPr sz="1500" b="1">
                <a:solidFill>
                  <a:schemeClr val="tx2"/>
                </a:solidFill>
                <a:cs typeface="+mn-lt"/>
              </a:rPr>
              <a:t>正规出租车</a:t>
            </a: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或</a:t>
            </a:r>
            <a:r>
              <a:rPr sz="1500" b="1">
                <a:solidFill>
                  <a:schemeClr val="tx2"/>
                </a:solidFill>
                <a:cs typeface="+mn-lt"/>
              </a:rPr>
              <a:t>平台叫车</a:t>
            </a: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，不坐路边揽客的黑车。</a:t>
            </a:r>
            <a:endParaRPr sz="1500">
              <a:solidFill>
                <a:schemeClr val="tx2">
                  <a:lumMod val="78337"/>
                  <a:lumOff val="21663"/>
                </a:schemeClr>
              </a:solidFill>
              <a:cs typeface="+mn-lt"/>
            </a:endParaRPr>
          </a:p>
        </p:txBody>
      </p:sp>
      <p:sp>
        <p:nvSpPr>
          <p:cNvPr id="24" name="任意多边形 23"/>
          <p:cNvSpPr/>
          <p:nvPr>
            <p:custDataLst>
              <p:tags r:id="rId26"/>
            </p:custDataLst>
          </p:nvPr>
        </p:nvSpPr>
        <p:spPr>
          <a:xfrm>
            <a:off x="6195695" y="3890645"/>
            <a:ext cx="5419725" cy="2581275"/>
          </a:xfrm>
          <a:custGeom>
            <a:avLst/>
            <a:gdLst>
              <a:gd name="sw" fmla="*/ 1 w 8535"/>
              <a:gd name="sh" fmla="*/ 1 h 4065"/>
              <a:gd name="mins" fmla="min sw sh"/>
              <a:gd name="dsw" fmla="+- 0 sw mins"/>
              <a:gd name="dsh" fmla="+- 0 sh mins"/>
              <a:gd name="p0x0" fmla="*/ 360 w 8535"/>
              <a:gd name="p0y0" fmla="*/ 0 h 4065"/>
              <a:gd name="p0x1" fmla="*/ 8175 w 8535"/>
              <a:gd name="p0y1" fmla="*/ 0 h 4065"/>
              <a:gd name="p0x2" fmla="*/ 8373 w 8535"/>
              <a:gd name="p0y2" fmla="*/ 0 h 4065"/>
              <a:gd name="p0x3" fmla="*/ 8535 w 8535"/>
              <a:gd name="p0y3" fmla="*/ 161 h 4065"/>
              <a:gd name="p0x4" fmla="*/ 8535 w 8535"/>
              <a:gd name="p0y4" fmla="*/ 360 h 4065"/>
              <a:gd name="p0x5" fmla="*/ 8535 w 8535"/>
              <a:gd name="p0y5" fmla="*/ 3705 h 4065"/>
              <a:gd name="p0x6" fmla="*/ 8535 w 8535"/>
              <a:gd name="p0y6" fmla="*/ 3903 h 4065"/>
              <a:gd name="p0x7" fmla="*/ 8373 w 8535"/>
              <a:gd name="p0y7" fmla="*/ 4065 h 4065"/>
              <a:gd name="p0x8" fmla="*/ 8175 w 8535"/>
              <a:gd name="p0y8" fmla="*/ 4065 h 4065"/>
              <a:gd name="p0x9" fmla="*/ 360 w 8535"/>
              <a:gd name="p0y9" fmla="*/ 4065 h 4065"/>
              <a:gd name="p0x10" fmla="*/ 161 w 8535"/>
              <a:gd name="p0y10" fmla="*/ 4065 h 4065"/>
              <a:gd name="p0x11" fmla="*/ 0 w 8535"/>
              <a:gd name="p0y11" fmla="*/ 3903 h 4065"/>
              <a:gd name="p0x12" fmla="*/ 0 w 8535"/>
              <a:gd name="p0y12" fmla="*/ 3705 h 4065"/>
              <a:gd name="p0x13" fmla="*/ 0 w 8535"/>
              <a:gd name="p0y13" fmla="*/ 360 h 4065"/>
              <a:gd name="p0x14" fmla="*/ 0 w 8535"/>
              <a:gd name="p0y14" fmla="*/ 161 h 4065"/>
              <a:gd name="p0x15" fmla="*/ 161 w 8535"/>
              <a:gd name="p0y15" fmla="*/ 0 h 4065"/>
              <a:gd name="p0x16" fmla="*/ 360 w 853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51718"/>
              <a:lumOff val="48282"/>
            </a:schemeClr>
          </a:solidFill>
          <a:ln w="9525" cmpd="sng">
            <a:solidFill>
              <a:schemeClr val="accent1">
                <a:alpha val="10196"/>
              </a:schemeClr>
            </a:solidFill>
            <a:prstDash val="solid"/>
          </a:ln>
          <a:effectLst>
            <a:outerShdw blurRad="114300" dist="19050" dir="5399999" algn="ctr" rotWithShape="0">
              <a:schemeClr val="accent3">
                <a:lumMod val="93022"/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5" name="图片 24" descr="10405e6d-b246-11f1-a660-7aec69e83a4d"/>
          <p:cNvPicPr/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/>
          <a:stretch>
            <a:fillRect/>
          </a:stretch>
        </p:blipFill>
        <p:spPr>
          <a:xfrm>
            <a:off x="6391275" y="4781550"/>
            <a:ext cx="266700" cy="266700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30"/>
            </p:custDataLst>
          </p:nvPr>
        </p:nvSpPr>
        <p:spPr>
          <a:xfrm>
            <a:off x="6657975" y="4751070"/>
            <a:ext cx="4762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2100" b="1" spc="42">
                <a:solidFill>
                  <a:srgbClr val="3D3A34"/>
                </a:solidFill>
                <a:cs typeface="+mn-lt"/>
              </a:rPr>
              <a:t> </a:t>
            </a:r>
            <a:r>
              <a:rPr lang="zh-CN" sz="2100" b="1" spc="42">
                <a:solidFill>
                  <a:srgbClr val="3D3A34"/>
                </a:solidFill>
                <a:cs typeface="+mn-lt"/>
              </a:rPr>
              <a:t>到站确认</a:t>
            </a:r>
            <a:endParaRPr lang="zh-CN" sz="2100" b="1" spc="42">
              <a:solidFill>
                <a:srgbClr val="3D3A34"/>
              </a:solidFill>
              <a:cs typeface="+mn-lt"/>
            </a:endParaRPr>
          </a:p>
        </p:txBody>
      </p:sp>
      <p:sp>
        <p:nvSpPr>
          <p:cNvPr id="28" name="文本框 27"/>
          <p:cNvSpPr txBox="1"/>
          <p:nvPr>
            <p:custDataLst>
              <p:tags r:id="rId31"/>
            </p:custDataLst>
          </p:nvPr>
        </p:nvSpPr>
        <p:spPr>
          <a:xfrm>
            <a:off x="6391275" y="5276850"/>
            <a:ext cx="5334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第一时间</a:t>
            </a:r>
            <a:r>
              <a:rPr sz="1500" b="1">
                <a:solidFill>
                  <a:schemeClr val="tx2"/>
                </a:solidFill>
                <a:cs typeface="+mn-lt"/>
              </a:rPr>
              <a:t>确认位置</a:t>
            </a: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和</a:t>
            </a:r>
            <a:r>
              <a:rPr sz="1500" b="1">
                <a:solidFill>
                  <a:schemeClr val="tx2"/>
                </a:solidFill>
                <a:cs typeface="+mn-lt"/>
              </a:rPr>
              <a:t>返程路线</a:t>
            </a: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，别在陌生环境失去方向感。</a:t>
            </a:r>
            <a:endParaRPr sz="1500">
              <a:solidFill>
                <a:schemeClr val="tx2">
                  <a:lumMod val="78337"/>
                  <a:lumOff val="21663"/>
                </a:schemeClr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666750" y="3501390"/>
            <a:ext cx="270971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3D3A34"/>
                </a:solidFill>
                <a:latin typeface="+mj-lt"/>
                <a:ea typeface="+mj-ea"/>
                <a:cs typeface="+mj-lt"/>
              </a:rPr>
              <a:t>住宿饮食</a:t>
            </a:r>
            <a:endParaRPr sz="4200" b="1" spc="84">
              <a:solidFill>
                <a:srgbClr val="3D3A34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666750" y="4757738"/>
            <a:ext cx="31051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655C"/>
                </a:solidFill>
                <a:cs typeface="+mn-lt"/>
              </a:rPr>
              <a:t>住得安心，吃得放心，玩得才开心</a:t>
            </a:r>
            <a:endParaRPr sz="1500" spc="30">
              <a:solidFill>
                <a:srgbClr val="6B655C"/>
              </a:solidFill>
              <a:cs typeface="+mn-lt"/>
            </a:endParaRPr>
          </a:p>
        </p:txBody>
      </p:sp>
      <p:sp>
        <p:nvSpPr>
          <p:cNvPr id="3" name="任意多边形 2"/>
          <p:cNvSpPr/>
          <p:nvPr>
            <p:custDataLst>
              <p:tags r:id="rId3"/>
            </p:custDataLst>
          </p:nvPr>
        </p:nvSpPr>
        <p:spPr>
          <a:xfrm>
            <a:off x="666750" y="1781175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4"/>
            </p:custDataLst>
          </p:nvPr>
        </p:nvSpPr>
        <p:spPr>
          <a:xfrm>
            <a:off x="838200" y="180022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3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5"/>
            </p:custDataLst>
          </p:nvPr>
        </p:nvSpPr>
        <p:spPr>
          <a:xfrm>
            <a:off x="971550" y="1809750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6"/>
            </p:custDataLst>
          </p:nvPr>
        </p:nvSpPr>
        <p:spPr>
          <a:xfrm>
            <a:off x="666750" y="2190750"/>
            <a:ext cx="2355352" cy="11763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8250" b="1">
                <a:solidFill>
                  <a:srgbClr val="E8833A">
                    <a:alpha val="85000"/>
                  </a:srgbClr>
                </a:solidFill>
                <a:latin typeface="汉仪正圆-75W" panose="00020600040101010101" charset="-122"/>
                <a:ea typeface="汉仪正圆-75W" panose="00020600040101010101" charset="-122"/>
              </a:rPr>
              <a:t>02</a:t>
            </a:r>
            <a:endParaRPr sz="8250" b="1">
              <a:solidFill>
                <a:srgbClr val="E8833A">
                  <a:alpha val="85000"/>
                </a:srgbClr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750" y="4533900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D3A34"/>
                </a:solidFill>
                <a:latin typeface="+mj-lt"/>
                <a:ea typeface="+mj-ea"/>
                <a:cs typeface="+mj-lt"/>
              </a:rPr>
              <a:t>住宿先看资质和评价</a:t>
            </a:r>
            <a:endParaRPr sz="3000" b="1">
              <a:solidFill>
                <a:srgbClr val="3D3A34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508375" cy="5362575"/>
          </a:xfrm>
          <a:custGeom>
            <a:avLst/>
            <a:gdLst>
              <a:gd name="sw" fmla="*/ 1 w 5525"/>
              <a:gd name="sh" fmla="*/ 1 h 8445"/>
              <a:gd name="mins" fmla="min sw sh"/>
              <a:gd name="dsw" fmla="+- 0 sw mins"/>
              <a:gd name="dsh" fmla="+- 0 sh mins"/>
              <a:gd name="p0x0" fmla="*/ 360 w 5525"/>
              <a:gd name="p0y0" fmla="*/ 0 h 8445"/>
              <a:gd name="p0x1" fmla="*/ 5165 w 5525"/>
              <a:gd name="p0y1" fmla="*/ 0 h 8445"/>
              <a:gd name="p0x2" fmla="*/ 5363 w 5525"/>
              <a:gd name="p0y2" fmla="*/ 0 h 8445"/>
              <a:gd name="p0x3" fmla="*/ 5525 w 5525"/>
              <a:gd name="p0y3" fmla="*/ 161 h 8445"/>
              <a:gd name="p0x4" fmla="*/ 5525 w 5525"/>
              <a:gd name="p0y4" fmla="*/ 360 h 8445"/>
              <a:gd name="p0x5" fmla="*/ 5525 w 5525"/>
              <a:gd name="p0y5" fmla="*/ 8085 h 8445"/>
              <a:gd name="p0x6" fmla="*/ 5525 w 5525"/>
              <a:gd name="p0y6" fmla="*/ 8283 h 8445"/>
              <a:gd name="p0x7" fmla="*/ 5363 w 5525"/>
              <a:gd name="p0y7" fmla="*/ 8445 h 8445"/>
              <a:gd name="p0x8" fmla="*/ 5165 w 5525"/>
              <a:gd name="p0y8" fmla="*/ 8445 h 8445"/>
              <a:gd name="p0x9" fmla="*/ 360 w 5525"/>
              <a:gd name="p0y9" fmla="*/ 8445 h 8445"/>
              <a:gd name="p0x10" fmla="*/ 161 w 5525"/>
              <a:gd name="p0y10" fmla="*/ 8445 h 8445"/>
              <a:gd name="p0x11" fmla="*/ 0 w 5525"/>
              <a:gd name="p0y11" fmla="*/ 8283 h 8445"/>
              <a:gd name="p0x12" fmla="*/ 0 w 5525"/>
              <a:gd name="p0y12" fmla="*/ 8085 h 8445"/>
              <a:gd name="p0x13" fmla="*/ 0 w 5525"/>
              <a:gd name="p0y13" fmla="*/ 360 h 8445"/>
              <a:gd name="p0x14" fmla="*/ 0 w 5525"/>
              <a:gd name="p0y14" fmla="*/ 161 h 8445"/>
              <a:gd name="p0x15" fmla="*/ 161 w 5525"/>
              <a:gd name="p0y15" fmla="*/ 0 h 8445"/>
              <a:gd name="p0x16" fmla="*/ 360 w 552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51718"/>
              <a:lumOff val="48282"/>
            </a:schemeClr>
          </a:solidFill>
          <a:ln w="9525" cmpd="sng">
            <a:solidFill>
              <a:schemeClr val="accent3">
                <a:lumMod val="51195"/>
                <a:lumOff val="48805"/>
              </a:schemeClr>
            </a:solidFill>
            <a:prstDash val="solid"/>
          </a:ln>
          <a:effectLst>
            <a:outerShdw blurRad="114300" dist="19050" dir="5399999" algn="ctr" rotWithShape="0">
              <a:schemeClr val="accent3">
                <a:lumMod val="93022"/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100" name="组合 99"/>
          <p:cNvGrpSpPr/>
          <p:nvPr/>
        </p:nvGrpSpPr>
        <p:grpSpPr>
          <a:xfrm>
            <a:off x="771525" y="1304925"/>
            <a:ext cx="3117850" cy="466090"/>
            <a:chOff x="1215" y="2055"/>
            <a:chExt cx="4910" cy="734"/>
          </a:xfrm>
        </p:grpSpPr>
        <p:sp>
          <p:nvSpPr>
            <p:cNvPr id="5" name="任意多边形 4"/>
            <p:cNvSpPr/>
            <p:nvPr>
              <p:custDataLst>
                <p:tags r:id="rId3"/>
              </p:custDataLst>
            </p:nvPr>
          </p:nvSpPr>
          <p:spPr>
            <a:xfrm>
              <a:off x="1215" y="2055"/>
              <a:ext cx="4910" cy="735"/>
            </a:xfrm>
            <a:custGeom>
              <a:avLst/>
              <a:gdLst>
                <a:gd name="sw" fmla="*/ 1 w 4910"/>
                <a:gd name="sh" fmla="*/ 1 h 735"/>
                <a:gd name="mins" fmla="min sw sh"/>
                <a:gd name="dsw" fmla="+- 0 sw mins"/>
                <a:gd name="dsh" fmla="+- 0 sh mins"/>
                <a:gd name="p0x0" fmla="*/ 0 w 4910"/>
                <a:gd name="p0y0" fmla="*/ 0 h 735"/>
                <a:gd name="p0x1" fmla="*/ 4910 w 4910"/>
                <a:gd name="p0y1" fmla="*/ 0 h 735"/>
                <a:gd name="p0x2" fmla="*/ 4910 w 4910"/>
                <a:gd name="p0y2" fmla="*/ 735 h 735"/>
                <a:gd name="p0x3" fmla="*/ 0 w 4910"/>
                <a:gd name="p0y3" fmla="*/ 735 h 735"/>
                <a:gd name="p0x4" fmla="*/ 0 w 491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" name="任意多边形 5"/>
            <p:cNvSpPr/>
            <p:nvPr>
              <p:custDataLst>
                <p:tags r:id="rId4"/>
              </p:custDataLst>
            </p:nvPr>
          </p:nvSpPr>
          <p:spPr>
            <a:xfrm>
              <a:off x="1215" y="2775"/>
              <a:ext cx="4910" cy="15"/>
            </a:xfrm>
            <a:custGeom>
              <a:avLst/>
              <a:gdLst>
                <a:gd name="sw" fmla="*/ 1 w 4910"/>
                <a:gd name="sh" fmla="*/ 1 h 15"/>
                <a:gd name="mins" fmla="min sw sh"/>
                <a:gd name="dsw" fmla="+- 0 sw mins"/>
                <a:gd name="dsh" fmla="+- 0 sh mins"/>
                <a:gd name="p0x0" fmla="*/ 4910 w 4910"/>
                <a:gd name="p0y0" fmla="*/ 15 h 15"/>
                <a:gd name="p0x1" fmla="*/ 0 w 4910"/>
                <a:gd name="p0y1" fmla="*/ 15 h 15"/>
                <a:gd name="p0x2" fmla="*/ 0 w 4910"/>
                <a:gd name="p0y2" fmla="*/ 0 h 15"/>
                <a:gd name="p0x3" fmla="*/ 4910 w 4910"/>
                <a:gd name="p0y3" fmla="*/ 0 h 15"/>
                <a:gd name="p0x4" fmla="*/ 4910 w 491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3">
                <a:lumMod val="36364"/>
                <a:lumOff val="63636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775970" y="1309370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240 w 525"/>
              <a:gd name="p0y0" fmla="*/ 0 h 525"/>
              <a:gd name="p0x1" fmla="*/ 285 w 525"/>
              <a:gd name="p0y1" fmla="*/ 0 h 525"/>
              <a:gd name="p0x2" fmla="*/ 417 w 525"/>
              <a:gd name="p0y2" fmla="*/ 0 h 525"/>
              <a:gd name="p0x3" fmla="*/ 525 w 525"/>
              <a:gd name="p0y3" fmla="*/ 107 h 525"/>
              <a:gd name="p0x4" fmla="*/ 525 w 525"/>
              <a:gd name="p0y4" fmla="*/ 240 h 525"/>
              <a:gd name="p0x5" fmla="*/ 525 w 525"/>
              <a:gd name="p0y5" fmla="*/ 285 h 525"/>
              <a:gd name="p0x6" fmla="*/ 525 w 525"/>
              <a:gd name="p0y6" fmla="*/ 417 h 525"/>
              <a:gd name="p0x7" fmla="*/ 417 w 525"/>
              <a:gd name="p0y7" fmla="*/ 525 h 525"/>
              <a:gd name="p0x8" fmla="*/ 285 w 525"/>
              <a:gd name="p0y8" fmla="*/ 525 h 525"/>
              <a:gd name="p0x9" fmla="*/ 240 w 525"/>
              <a:gd name="p0y9" fmla="*/ 525 h 525"/>
              <a:gd name="p0x10" fmla="*/ 107 w 525"/>
              <a:gd name="p0y10" fmla="*/ 525 h 525"/>
              <a:gd name="p0x11" fmla="*/ 0 w 525"/>
              <a:gd name="p0y11" fmla="*/ 417 h 525"/>
              <a:gd name="p0x12" fmla="*/ 0 w 525"/>
              <a:gd name="p0y12" fmla="*/ 285 h 525"/>
              <a:gd name="p0x13" fmla="*/ 0 w 525"/>
              <a:gd name="p0y13" fmla="*/ 240 h 525"/>
              <a:gd name="p0x14" fmla="*/ 0 w 525"/>
              <a:gd name="p0y14" fmla="*/ 107 h 525"/>
              <a:gd name="p0x15" fmla="*/ 107 w 525"/>
              <a:gd name="p0y15" fmla="*/ 0 h 525"/>
              <a:gd name="p0x16" fmla="*/ 240 w 525"/>
              <a:gd name="p0y16" fmla="*/ 0 h 5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20453"/>
              <a:lumOff val="79547"/>
            </a:schemeClr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 descr="15280cce-b246-11f1-be2e-d66cfc1c730f"/>
          <p:cNvPicPr/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838200" y="1371600"/>
            <a:ext cx="209550" cy="20955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1228725" y="1293495"/>
            <a:ext cx="168904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3A34"/>
                </a:solidFill>
                <a:cs typeface="+mn-lt"/>
              </a:rPr>
              <a:t>选房三查</a:t>
            </a:r>
            <a:endParaRPr sz="2100" b="1" spc="42">
              <a:solidFill>
                <a:srgbClr val="3D3A34"/>
              </a:solidFill>
              <a:cs typeface="+mn-lt"/>
            </a:endParaRPr>
          </a:p>
        </p:txBody>
      </p:sp>
      <p:sp>
        <p:nvSpPr>
          <p:cNvPr id="13" name="任意多边形 12"/>
          <p:cNvSpPr/>
          <p:nvPr>
            <p:custDataLst>
              <p:tags r:id="rId10"/>
            </p:custDataLst>
          </p:nvPr>
        </p:nvSpPr>
        <p:spPr>
          <a:xfrm>
            <a:off x="3036570" y="1333500"/>
            <a:ext cx="847725" cy="285750"/>
          </a:xfrm>
          <a:custGeom>
            <a:avLst/>
            <a:gdLst>
              <a:gd name="sw" fmla="*/ 1 w 1335"/>
              <a:gd name="sh" fmla="*/ 1 h 450"/>
              <a:gd name="mins" fmla="min sw sh"/>
              <a:gd name="dsw" fmla="+- 0 sw mins"/>
              <a:gd name="dsh" fmla="+- 0 sh mins"/>
              <a:gd name="p0x0" fmla="*/ 225 w 1335"/>
              <a:gd name="p0y0" fmla="*/ 0 h 450"/>
              <a:gd name="p0x1" fmla="*/ 1110 w 1335"/>
              <a:gd name="p0y1" fmla="*/ 0 h 450"/>
              <a:gd name="p0x2" fmla="*/ 1234 w 1335"/>
              <a:gd name="p0y2" fmla="*/ 0 h 450"/>
              <a:gd name="p0x3" fmla="*/ 1335 w 1335"/>
              <a:gd name="p0y3" fmla="*/ 100 h 450"/>
              <a:gd name="p0x4" fmla="*/ 1335 w 1335"/>
              <a:gd name="p0y4" fmla="*/ 225 h 450"/>
              <a:gd name="p0x5" fmla="*/ 1335 w 1335"/>
              <a:gd name="p0y5" fmla="*/ 349 h 450"/>
              <a:gd name="p0x6" fmla="*/ 1234 w 1335"/>
              <a:gd name="p0y6" fmla="*/ 450 h 450"/>
              <a:gd name="p0x7" fmla="*/ 1110 w 1335"/>
              <a:gd name="p0y7" fmla="*/ 450 h 450"/>
              <a:gd name="p0x8" fmla="*/ 225 w 1335"/>
              <a:gd name="p0y8" fmla="*/ 450 h 450"/>
              <a:gd name="p0x9" fmla="*/ 100 w 1335"/>
              <a:gd name="p0y9" fmla="*/ 450 h 450"/>
              <a:gd name="p0x10" fmla="*/ 0 w 1335"/>
              <a:gd name="p0y10" fmla="*/ 349 h 450"/>
              <a:gd name="p0x11" fmla="*/ 0 w 1335"/>
              <a:gd name="p0y11" fmla="*/ 225 h 450"/>
              <a:gd name="p0x12" fmla="*/ 0 w 1335"/>
              <a:gd name="p0y12" fmla="*/ 100 h 450"/>
              <a:gd name="p0x13" fmla="*/ 100 w 1335"/>
              <a:gd name="p0y13" fmla="*/ 0 h 450"/>
              <a:gd name="p0x14" fmla="*/ 225 w 1335"/>
              <a:gd name="p0y14" fmla="*/ 0 h 4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lumMod val="20453"/>
              <a:lumOff val="79547"/>
            </a:schemeClr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3155899" y="1376363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chemeClr val="accent1">
                    <a:lumMod val="48276"/>
                  </a:schemeClr>
                </a:solidFill>
                <a:cs typeface="+mn-lt"/>
              </a:rPr>
              <a:t>渠道正规</a:t>
            </a:r>
            <a:endParaRPr sz="1200" b="1">
              <a:solidFill>
                <a:schemeClr val="accent1">
                  <a:lumMod val="48276"/>
                </a:schemeClr>
              </a:solidFill>
              <a:cs typeface="+mn-lt"/>
            </a:endParaRPr>
          </a:p>
        </p:txBody>
      </p:sp>
      <p:grpSp>
        <p:nvGrpSpPr>
          <p:cNvPr id="101" name="组合 100"/>
          <p:cNvGrpSpPr/>
          <p:nvPr/>
        </p:nvGrpSpPr>
        <p:grpSpPr>
          <a:xfrm>
            <a:off x="771525" y="2188210"/>
            <a:ext cx="3117850" cy="1009650"/>
            <a:chOff x="1215" y="3446"/>
            <a:chExt cx="4910" cy="1590"/>
          </a:xfrm>
        </p:grpSpPr>
        <p:sp>
          <p:nvSpPr>
            <p:cNvPr id="15" name="任意多边形 14"/>
            <p:cNvSpPr/>
            <p:nvPr>
              <p:custDataLst>
                <p:tags r:id="rId12"/>
              </p:custDataLst>
            </p:nvPr>
          </p:nvSpPr>
          <p:spPr>
            <a:xfrm>
              <a:off x="1215" y="3446"/>
              <a:ext cx="4910" cy="1590"/>
            </a:xfrm>
            <a:custGeom>
              <a:avLst/>
              <a:gdLst>
                <a:gd name="sw" fmla="*/ 1 w 4910"/>
                <a:gd name="sh" fmla="*/ 1 h 1590"/>
                <a:gd name="mins" fmla="min sw sh"/>
                <a:gd name="dsw" fmla="+- 0 sw mins"/>
                <a:gd name="dsh" fmla="+- 0 sh mins"/>
                <a:gd name="p0x0" fmla="*/ 240 w 4910"/>
                <a:gd name="p0y0" fmla="*/ 0 h 1590"/>
                <a:gd name="p0x1" fmla="*/ 4670 w 4910"/>
                <a:gd name="p0y1" fmla="*/ 0 h 1590"/>
                <a:gd name="p0x2" fmla="*/ 4802 w 4910"/>
                <a:gd name="p0y2" fmla="*/ 0 h 1590"/>
                <a:gd name="p0x3" fmla="*/ 4910 w 4910"/>
                <a:gd name="p0y3" fmla="*/ 107 h 1590"/>
                <a:gd name="p0x4" fmla="*/ 4910 w 4910"/>
                <a:gd name="p0y4" fmla="*/ 240 h 1590"/>
                <a:gd name="p0x5" fmla="*/ 4910 w 4910"/>
                <a:gd name="p0y5" fmla="*/ 1350 h 1590"/>
                <a:gd name="p0x6" fmla="*/ 4910 w 4910"/>
                <a:gd name="p0y6" fmla="*/ 1482 h 1590"/>
                <a:gd name="p0x7" fmla="*/ 4802 w 4910"/>
                <a:gd name="p0y7" fmla="*/ 1590 h 1590"/>
                <a:gd name="p0x8" fmla="*/ 4670 w 4910"/>
                <a:gd name="p0y8" fmla="*/ 1590 h 1590"/>
                <a:gd name="p0x9" fmla="*/ 240 w 4910"/>
                <a:gd name="p0y9" fmla="*/ 1590 h 1590"/>
                <a:gd name="p0x10" fmla="*/ 107 w 4910"/>
                <a:gd name="p0y10" fmla="*/ 1590 h 1590"/>
                <a:gd name="p0x11" fmla="*/ 0 w 4910"/>
                <a:gd name="p0y11" fmla="*/ 1482 h 1590"/>
                <a:gd name="p0x12" fmla="*/ 0 w 4910"/>
                <a:gd name="p0y12" fmla="*/ 1350 h 1590"/>
                <a:gd name="p0x13" fmla="*/ 0 w 4910"/>
                <a:gd name="p0y13" fmla="*/ 240 h 1590"/>
                <a:gd name="p0x14" fmla="*/ 0 w 4910"/>
                <a:gd name="p0y14" fmla="*/ 107 h 1590"/>
                <a:gd name="p0x15" fmla="*/ 107 w 4910"/>
                <a:gd name="p0y15" fmla="*/ 0 h 1590"/>
                <a:gd name="p0x16" fmla="*/ 240 w 4910"/>
                <a:gd name="p0y16" fmla="*/ 0 h 159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6" name="任意多边形 15"/>
            <p:cNvSpPr/>
            <p:nvPr>
              <p:custDataLst>
                <p:tags r:id="rId13"/>
              </p:custDataLst>
            </p:nvPr>
          </p:nvSpPr>
          <p:spPr>
            <a:xfrm>
              <a:off x="1363" y="3446"/>
              <a:ext cx="4691" cy="81"/>
            </a:xfrm>
            <a:custGeom>
              <a:avLst/>
              <a:gdLst>
                <a:gd name="sw" fmla="*/ 1 w 4691"/>
                <a:gd name="sh" fmla="*/ 1 h 80"/>
                <a:gd name="mins" fmla="min sw sh"/>
                <a:gd name="dsw" fmla="+- 0 sw mins"/>
                <a:gd name="dsh" fmla="+- 0 sh mins"/>
                <a:gd name="p0x0" fmla="*/ 91 w 4691"/>
                <a:gd name="p0y0" fmla="*/ 0 h 80"/>
                <a:gd name="p0x1" fmla="*/ 4521 w 4691"/>
                <a:gd name="p0y1" fmla="*/ 0 h 80"/>
                <a:gd name="p0x2" fmla="*/ 4588 w 4691"/>
                <a:gd name="p0y2" fmla="*/ 0 h 80"/>
                <a:gd name="p0x3" fmla="*/ 4648 w 4691"/>
                <a:gd name="p0y3" fmla="*/ 26 h 80"/>
                <a:gd name="p0x4" fmla="*/ 4691 w 4691"/>
                <a:gd name="p0y4" fmla="*/ 70 h 80"/>
                <a:gd name="p0x5" fmla="*/ 4681 w 4691"/>
                <a:gd name="p0y5" fmla="*/ 80 h 80"/>
                <a:gd name="p0x6" fmla="*/ 4640 w 4691"/>
                <a:gd name="p0y6" fmla="*/ 40 h 80"/>
                <a:gd name="p0x7" fmla="*/ 4584 w 4691"/>
                <a:gd name="p0y7" fmla="*/ 15 h 80"/>
                <a:gd name="p0x8" fmla="*/ 4521 w 4691"/>
                <a:gd name="p0y8" fmla="*/ 15 h 80"/>
                <a:gd name="p0x9" fmla="*/ 91 w 4691"/>
                <a:gd name="p0y9" fmla="*/ 15 h 80"/>
                <a:gd name="p0x10" fmla="*/ 65 w 4691"/>
                <a:gd name="p0y10" fmla="*/ 15 h 80"/>
                <a:gd name="p0x11" fmla="*/ 40 w 4691"/>
                <a:gd name="p0y11" fmla="*/ 21 h 80"/>
                <a:gd name="p0x12" fmla="*/ 17 w 4691"/>
                <a:gd name="p0y12" fmla="*/ 32 h 80"/>
                <a:gd name="p0x13" fmla="*/ 0 w 4691"/>
                <a:gd name="p0y13" fmla="*/ 18 h 80"/>
                <a:gd name="p0x14" fmla="*/ 0 w 4691"/>
                <a:gd name="p0y14" fmla="*/ 18 h 80"/>
                <a:gd name="p0x15" fmla="*/ 28 w 4691"/>
                <a:gd name="p0y15" fmla="*/ 6 h 80"/>
                <a:gd name="p0x16" fmla="*/ 59 w 4691"/>
                <a:gd name="p0y16" fmla="*/ 0 h 80"/>
                <a:gd name="p0x17" fmla="*/ 91 w 4691"/>
                <a:gd name="p0y17" fmla="*/ 0 h 8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3">
                <a:lumMod val="34927"/>
                <a:lumOff val="6507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7" name="任意多边形 16"/>
            <p:cNvSpPr/>
            <p:nvPr>
              <p:custDataLst>
                <p:tags r:id="rId14"/>
              </p:custDataLst>
            </p:nvPr>
          </p:nvSpPr>
          <p:spPr>
            <a:xfrm>
              <a:off x="6044" y="3516"/>
              <a:ext cx="81" cy="1449"/>
            </a:xfrm>
            <a:custGeom>
              <a:avLst/>
              <a:gdLst>
                <a:gd name="sw" fmla="*/ 1 w 80"/>
                <a:gd name="sh" fmla="*/ 1 h 1449"/>
                <a:gd name="mins" fmla="min sw sh"/>
                <a:gd name="dsw" fmla="+- 0 sw mins"/>
                <a:gd name="dsh" fmla="+- 0 sh mins"/>
                <a:gd name="p0x0" fmla="*/ 80 w 80"/>
                <a:gd name="p0y0" fmla="*/ 169 h 1449"/>
                <a:gd name="p0x1" fmla="*/ 80 w 80"/>
                <a:gd name="p0y1" fmla="*/ 1279 h 1449"/>
                <a:gd name="p0x2" fmla="*/ 80 w 80"/>
                <a:gd name="p0y2" fmla="*/ 1345 h 1449"/>
                <a:gd name="p0x3" fmla="*/ 54 w 80"/>
                <a:gd name="p0y3" fmla="*/ 1405 h 1449"/>
                <a:gd name="p0x4" fmla="*/ 10 w 80"/>
                <a:gd name="p0y4" fmla="*/ 1449 h 1449"/>
                <a:gd name="p0x5" fmla="*/ 0 w 80"/>
                <a:gd name="p0y5" fmla="*/ 1438 h 1449"/>
                <a:gd name="p0x6" fmla="*/ 40 w 80"/>
                <a:gd name="p0y6" fmla="*/ 1398 h 1449"/>
                <a:gd name="p0x7" fmla="*/ 65 w 80"/>
                <a:gd name="p0y7" fmla="*/ 1341 h 1449"/>
                <a:gd name="p0x8" fmla="*/ 65 w 80"/>
                <a:gd name="p0y8" fmla="*/ 1279 h 1449"/>
                <a:gd name="p0x9" fmla="*/ 65 w 80"/>
                <a:gd name="p0y9" fmla="*/ 169 h 1449"/>
                <a:gd name="p0x10" fmla="*/ 65 w 80"/>
                <a:gd name="p0y10" fmla="*/ 107 h 1449"/>
                <a:gd name="p0x11" fmla="*/ 40 w 80"/>
                <a:gd name="p0y11" fmla="*/ 51 h 1449"/>
                <a:gd name="p0x12" fmla="*/ 0 w 80"/>
                <a:gd name="p0y12" fmla="*/ 10 h 1449"/>
                <a:gd name="p0x13" fmla="*/ 10 w 80"/>
                <a:gd name="p0y13" fmla="*/ 0 h 1449"/>
                <a:gd name="p0x14" fmla="*/ 54 w 80"/>
                <a:gd name="p0y14" fmla="*/ 43 h 1449"/>
                <a:gd name="p0x15" fmla="*/ 80 w 80"/>
                <a:gd name="p0y15" fmla="*/ 103 h 1449"/>
                <a:gd name="p0x16" fmla="*/ 80 w 80"/>
                <a:gd name="p0y16" fmla="*/ 169 h 144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accent3">
                <a:lumMod val="34927"/>
                <a:lumOff val="6507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>
              <p:custDataLst>
                <p:tags r:id="rId15"/>
              </p:custDataLst>
            </p:nvPr>
          </p:nvSpPr>
          <p:spPr>
            <a:xfrm>
              <a:off x="1363" y="4955"/>
              <a:ext cx="4691" cy="81"/>
            </a:xfrm>
            <a:custGeom>
              <a:avLst/>
              <a:gdLst>
                <a:gd name="sw" fmla="*/ 1 w 4691"/>
                <a:gd name="sh" fmla="*/ 1 h 80"/>
                <a:gd name="mins" fmla="min sw sh"/>
                <a:gd name="dsw" fmla="+- 0 sw mins"/>
                <a:gd name="dsh" fmla="+- 0 sh mins"/>
                <a:gd name="p0x0" fmla="*/ 4521 w 4691"/>
                <a:gd name="p0y0" fmla="*/ 80 h 80"/>
                <a:gd name="p0x1" fmla="*/ 91 w 4691"/>
                <a:gd name="p0y1" fmla="*/ 80 h 80"/>
                <a:gd name="p0x2" fmla="*/ 59 w 4691"/>
                <a:gd name="p0y2" fmla="*/ 80 h 80"/>
                <a:gd name="p0x3" fmla="*/ 28 w 4691"/>
                <a:gd name="p0y3" fmla="*/ 74 h 80"/>
                <a:gd name="p0x4" fmla="*/ 0 w 4691"/>
                <a:gd name="p0y4" fmla="*/ 62 h 80"/>
                <a:gd name="p0x5" fmla="*/ 17 w 4691"/>
                <a:gd name="p0y5" fmla="*/ 48 h 80"/>
                <a:gd name="p0x6" fmla="*/ 17 w 4691"/>
                <a:gd name="p0y6" fmla="*/ 48 h 80"/>
                <a:gd name="p0x7" fmla="*/ 40 w 4691"/>
                <a:gd name="p0y7" fmla="*/ 59 h 80"/>
                <a:gd name="p0x8" fmla="*/ 65 w 4691"/>
                <a:gd name="p0y8" fmla="*/ 65 h 80"/>
                <a:gd name="p0x9" fmla="*/ 91 w 4691"/>
                <a:gd name="p0y9" fmla="*/ 65 h 80"/>
                <a:gd name="p0x10" fmla="*/ 4521 w 4691"/>
                <a:gd name="p0y10" fmla="*/ 65 h 80"/>
                <a:gd name="p0x11" fmla="*/ 4584 w 4691"/>
                <a:gd name="p0y11" fmla="*/ 65 h 80"/>
                <a:gd name="p0x12" fmla="*/ 4640 w 4691"/>
                <a:gd name="p0y12" fmla="*/ 40 h 80"/>
                <a:gd name="p0x13" fmla="*/ 4681 w 4691"/>
                <a:gd name="p0y13" fmla="*/ 0 h 80"/>
                <a:gd name="p0x14" fmla="*/ 4691 w 4691"/>
                <a:gd name="p0y14" fmla="*/ 10 h 80"/>
                <a:gd name="p0x15" fmla="*/ 4648 w 4691"/>
                <a:gd name="p0y15" fmla="*/ 54 h 80"/>
                <a:gd name="p0x16" fmla="*/ 4588 w 4691"/>
                <a:gd name="p0y16" fmla="*/ 80 h 80"/>
                <a:gd name="p0x17" fmla="*/ 4521 w 4691"/>
                <a:gd name="p0y17" fmla="*/ 80 h 8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3">
                <a:lumMod val="34927"/>
                <a:lumOff val="6507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>
              <p:custDataLst>
                <p:tags r:id="rId16"/>
              </p:custDataLst>
            </p:nvPr>
          </p:nvSpPr>
          <p:spPr>
            <a:xfrm>
              <a:off x="1215" y="3464"/>
              <a:ext cx="165" cy="1554"/>
            </a:xfrm>
            <a:custGeom>
              <a:avLst/>
              <a:gdLst>
                <a:gd name="sw" fmla="*/ 1 w 165"/>
                <a:gd name="sh" fmla="*/ 1 h 1553"/>
                <a:gd name="mins" fmla="min sw sh"/>
                <a:gd name="dsw" fmla="+- 0 sw mins"/>
                <a:gd name="dsh" fmla="+- 0 sh mins"/>
                <a:gd name="p0x0" fmla="*/ 0 w 165"/>
                <a:gd name="p0y0" fmla="*/ 1331 h 1553"/>
                <a:gd name="p0x1" fmla="*/ 0 w 165"/>
                <a:gd name="p0y1" fmla="*/ 221 h 1553"/>
                <a:gd name="p0x2" fmla="*/ 0 w 165"/>
                <a:gd name="p0y2" fmla="*/ 121 h 1553"/>
                <a:gd name="p0x3" fmla="*/ 61 w 165"/>
                <a:gd name="p0y3" fmla="*/ 36 h 1553"/>
                <a:gd name="p0x4" fmla="*/ 148 w 165"/>
                <a:gd name="p0y4" fmla="*/ 0 h 1553"/>
                <a:gd name="p0x5" fmla="*/ 165 w 165"/>
                <a:gd name="p0y5" fmla="*/ 13 h 1553"/>
                <a:gd name="p0x6" fmla="*/ 165 w 165"/>
                <a:gd name="p0y6" fmla="*/ 13 h 1553"/>
                <a:gd name="p0x7" fmla="*/ 94 w 165"/>
                <a:gd name="p0y7" fmla="*/ 47 h 1553"/>
                <a:gd name="p0x8" fmla="*/ 45 w 165"/>
                <a:gd name="p0y8" fmla="*/ 128 h 1553"/>
                <a:gd name="p0x9" fmla="*/ 45 w 165"/>
                <a:gd name="p0y9" fmla="*/ 221 h 1553"/>
                <a:gd name="p0x10" fmla="*/ 45 w 165"/>
                <a:gd name="p0y10" fmla="*/ 1331 h 1553"/>
                <a:gd name="p0x11" fmla="*/ 45 w 165"/>
                <a:gd name="p0y11" fmla="*/ 1425 h 1553"/>
                <a:gd name="p0x12" fmla="*/ 94 w 165"/>
                <a:gd name="p0y12" fmla="*/ 1505 h 1553"/>
                <a:gd name="p0x13" fmla="*/ 165 w 165"/>
                <a:gd name="p0y13" fmla="*/ 1539 h 1553"/>
                <a:gd name="p0x14" fmla="*/ 148 w 165"/>
                <a:gd name="p0y14" fmla="*/ 1553 h 1553"/>
                <a:gd name="p0x15" fmla="*/ 148 w 165"/>
                <a:gd name="p0y15" fmla="*/ 1553 h 1553"/>
                <a:gd name="p0x16" fmla="*/ 61 w 165"/>
                <a:gd name="p0y16" fmla="*/ 1517 h 1553"/>
                <a:gd name="p0x17" fmla="*/ 0 w 165"/>
                <a:gd name="p0y17" fmla="*/ 1431 h 1553"/>
                <a:gd name="p0x18" fmla="*/ 0 w 165"/>
                <a:gd name="p0y18" fmla="*/ 1331 h 155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1" name="文本框 20"/>
          <p:cNvSpPr txBox="1"/>
          <p:nvPr>
            <p:custDataLst>
              <p:tags r:id="rId17"/>
            </p:custDataLst>
          </p:nvPr>
        </p:nvSpPr>
        <p:spPr>
          <a:xfrm>
            <a:off x="914400" y="2220754"/>
            <a:ext cx="28511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正规平台下单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2" name="文本框 21"/>
          <p:cNvSpPr txBox="1"/>
          <p:nvPr>
            <p:custDataLst>
              <p:tags r:id="rId18"/>
            </p:custDataLst>
          </p:nvPr>
        </p:nvSpPr>
        <p:spPr>
          <a:xfrm>
            <a:off x="914400" y="2526506"/>
            <a:ext cx="28511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住酒店民宿，</a:t>
            </a:r>
            <a:r>
              <a:rPr sz="1500" b="1">
                <a:solidFill>
                  <a:schemeClr val="tx2"/>
                </a:solidFill>
                <a:cs typeface="+mn-lt"/>
              </a:rPr>
              <a:t>走正规平台</a:t>
            </a: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下单，别图便宜找私人转账。</a:t>
            </a:r>
            <a:endParaRPr sz="1500">
              <a:solidFill>
                <a:schemeClr val="tx2">
                  <a:lumMod val="78337"/>
                  <a:lumOff val="21663"/>
                </a:schemeClr>
              </a:solidFill>
              <a:cs typeface="+mn-lt"/>
            </a:endParaRPr>
          </a:p>
        </p:txBody>
      </p:sp>
      <p:grpSp>
        <p:nvGrpSpPr>
          <p:cNvPr id="102" name="组合 101"/>
          <p:cNvGrpSpPr/>
          <p:nvPr/>
        </p:nvGrpSpPr>
        <p:grpSpPr>
          <a:xfrm>
            <a:off x="771525" y="3576320"/>
            <a:ext cx="3117850" cy="1009650"/>
            <a:chOff x="1215" y="5632"/>
            <a:chExt cx="4910" cy="1590"/>
          </a:xfrm>
        </p:grpSpPr>
        <p:sp>
          <p:nvSpPr>
            <p:cNvPr id="23" name="任意多边形 22"/>
            <p:cNvSpPr/>
            <p:nvPr>
              <p:custDataLst>
                <p:tags r:id="rId19"/>
              </p:custDataLst>
            </p:nvPr>
          </p:nvSpPr>
          <p:spPr>
            <a:xfrm>
              <a:off x="1215" y="5632"/>
              <a:ext cx="4910" cy="1590"/>
            </a:xfrm>
            <a:custGeom>
              <a:avLst/>
              <a:gdLst>
                <a:gd name="sw" fmla="*/ 1 w 4910"/>
                <a:gd name="sh" fmla="*/ 1 h 1590"/>
                <a:gd name="mins" fmla="min sw sh"/>
                <a:gd name="dsw" fmla="+- 0 sw mins"/>
                <a:gd name="dsh" fmla="+- 0 sh mins"/>
                <a:gd name="p0x0" fmla="*/ 240 w 4910"/>
                <a:gd name="p0y0" fmla="*/ 0 h 1590"/>
                <a:gd name="p0x1" fmla="*/ 4670 w 4910"/>
                <a:gd name="p0y1" fmla="*/ 0 h 1590"/>
                <a:gd name="p0x2" fmla="*/ 4802 w 4910"/>
                <a:gd name="p0y2" fmla="*/ 0 h 1590"/>
                <a:gd name="p0x3" fmla="*/ 4910 w 4910"/>
                <a:gd name="p0y3" fmla="*/ 107 h 1590"/>
                <a:gd name="p0x4" fmla="*/ 4910 w 4910"/>
                <a:gd name="p0y4" fmla="*/ 240 h 1590"/>
                <a:gd name="p0x5" fmla="*/ 4910 w 4910"/>
                <a:gd name="p0y5" fmla="*/ 1350 h 1590"/>
                <a:gd name="p0x6" fmla="*/ 4910 w 4910"/>
                <a:gd name="p0y6" fmla="*/ 1482 h 1590"/>
                <a:gd name="p0x7" fmla="*/ 4802 w 4910"/>
                <a:gd name="p0y7" fmla="*/ 1590 h 1590"/>
                <a:gd name="p0x8" fmla="*/ 4670 w 4910"/>
                <a:gd name="p0y8" fmla="*/ 1590 h 1590"/>
                <a:gd name="p0x9" fmla="*/ 240 w 4910"/>
                <a:gd name="p0y9" fmla="*/ 1590 h 1590"/>
                <a:gd name="p0x10" fmla="*/ 107 w 4910"/>
                <a:gd name="p0y10" fmla="*/ 1590 h 1590"/>
                <a:gd name="p0x11" fmla="*/ 0 w 4910"/>
                <a:gd name="p0y11" fmla="*/ 1482 h 1590"/>
                <a:gd name="p0x12" fmla="*/ 0 w 4910"/>
                <a:gd name="p0y12" fmla="*/ 1350 h 1590"/>
                <a:gd name="p0x13" fmla="*/ 0 w 4910"/>
                <a:gd name="p0y13" fmla="*/ 240 h 1590"/>
                <a:gd name="p0x14" fmla="*/ 0 w 4910"/>
                <a:gd name="p0y14" fmla="*/ 107 h 1590"/>
                <a:gd name="p0x15" fmla="*/ 107 w 4910"/>
                <a:gd name="p0y15" fmla="*/ 0 h 1590"/>
                <a:gd name="p0x16" fmla="*/ 240 w 4910"/>
                <a:gd name="p0y16" fmla="*/ 0 h 159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4" name="任意多边形 23"/>
            <p:cNvSpPr/>
            <p:nvPr>
              <p:custDataLst>
                <p:tags r:id="rId20"/>
              </p:custDataLst>
            </p:nvPr>
          </p:nvSpPr>
          <p:spPr>
            <a:xfrm>
              <a:off x="1363" y="5632"/>
              <a:ext cx="4691" cy="81"/>
            </a:xfrm>
            <a:custGeom>
              <a:avLst/>
              <a:gdLst>
                <a:gd name="sw" fmla="*/ 1 w 4691"/>
                <a:gd name="sh" fmla="*/ 1 h 80"/>
                <a:gd name="mins" fmla="min sw sh"/>
                <a:gd name="dsw" fmla="+- 0 sw mins"/>
                <a:gd name="dsh" fmla="+- 0 sh mins"/>
                <a:gd name="p0x0" fmla="*/ 91 w 4691"/>
                <a:gd name="p0y0" fmla="*/ 0 h 80"/>
                <a:gd name="p0x1" fmla="*/ 4521 w 4691"/>
                <a:gd name="p0y1" fmla="*/ 0 h 80"/>
                <a:gd name="p0x2" fmla="*/ 4588 w 4691"/>
                <a:gd name="p0y2" fmla="*/ 0 h 80"/>
                <a:gd name="p0x3" fmla="*/ 4648 w 4691"/>
                <a:gd name="p0y3" fmla="*/ 26 h 80"/>
                <a:gd name="p0x4" fmla="*/ 4691 w 4691"/>
                <a:gd name="p0y4" fmla="*/ 70 h 80"/>
                <a:gd name="p0x5" fmla="*/ 4681 w 4691"/>
                <a:gd name="p0y5" fmla="*/ 80 h 80"/>
                <a:gd name="p0x6" fmla="*/ 4640 w 4691"/>
                <a:gd name="p0y6" fmla="*/ 40 h 80"/>
                <a:gd name="p0x7" fmla="*/ 4584 w 4691"/>
                <a:gd name="p0y7" fmla="*/ 15 h 80"/>
                <a:gd name="p0x8" fmla="*/ 4521 w 4691"/>
                <a:gd name="p0y8" fmla="*/ 15 h 80"/>
                <a:gd name="p0x9" fmla="*/ 91 w 4691"/>
                <a:gd name="p0y9" fmla="*/ 15 h 80"/>
                <a:gd name="p0x10" fmla="*/ 65 w 4691"/>
                <a:gd name="p0y10" fmla="*/ 15 h 80"/>
                <a:gd name="p0x11" fmla="*/ 40 w 4691"/>
                <a:gd name="p0y11" fmla="*/ 21 h 80"/>
                <a:gd name="p0x12" fmla="*/ 17 w 4691"/>
                <a:gd name="p0y12" fmla="*/ 32 h 80"/>
                <a:gd name="p0x13" fmla="*/ 0 w 4691"/>
                <a:gd name="p0y13" fmla="*/ 18 h 80"/>
                <a:gd name="p0x14" fmla="*/ 0 w 4691"/>
                <a:gd name="p0y14" fmla="*/ 18 h 80"/>
                <a:gd name="p0x15" fmla="*/ 28 w 4691"/>
                <a:gd name="p0y15" fmla="*/ 6 h 80"/>
                <a:gd name="p0x16" fmla="*/ 59 w 4691"/>
                <a:gd name="p0y16" fmla="*/ 0 h 80"/>
                <a:gd name="p0x17" fmla="*/ 91 w 4691"/>
                <a:gd name="p0y17" fmla="*/ 0 h 8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3">
                <a:lumMod val="34927"/>
                <a:lumOff val="6507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>
              <p:custDataLst>
                <p:tags r:id="rId21"/>
              </p:custDataLst>
            </p:nvPr>
          </p:nvSpPr>
          <p:spPr>
            <a:xfrm>
              <a:off x="6044" y="5702"/>
              <a:ext cx="81" cy="1450"/>
            </a:xfrm>
            <a:custGeom>
              <a:avLst/>
              <a:gdLst>
                <a:gd name="sw" fmla="*/ 1 w 80"/>
                <a:gd name="sh" fmla="*/ 1 h 1449"/>
                <a:gd name="mins" fmla="min sw sh"/>
                <a:gd name="dsw" fmla="+- 0 sw mins"/>
                <a:gd name="dsh" fmla="+- 0 sh mins"/>
                <a:gd name="p0x0" fmla="*/ 80 w 80"/>
                <a:gd name="p0y0" fmla="*/ 169 h 1449"/>
                <a:gd name="p0x1" fmla="*/ 80 w 80"/>
                <a:gd name="p0y1" fmla="*/ 1279 h 1449"/>
                <a:gd name="p0x2" fmla="*/ 80 w 80"/>
                <a:gd name="p0y2" fmla="*/ 1345 h 1449"/>
                <a:gd name="p0x3" fmla="*/ 54 w 80"/>
                <a:gd name="p0y3" fmla="*/ 1405 h 1449"/>
                <a:gd name="p0x4" fmla="*/ 10 w 80"/>
                <a:gd name="p0y4" fmla="*/ 1449 h 1449"/>
                <a:gd name="p0x5" fmla="*/ 0 w 80"/>
                <a:gd name="p0y5" fmla="*/ 1438 h 1449"/>
                <a:gd name="p0x6" fmla="*/ 40 w 80"/>
                <a:gd name="p0y6" fmla="*/ 1398 h 1449"/>
                <a:gd name="p0x7" fmla="*/ 65 w 80"/>
                <a:gd name="p0y7" fmla="*/ 1341 h 1449"/>
                <a:gd name="p0x8" fmla="*/ 65 w 80"/>
                <a:gd name="p0y8" fmla="*/ 1279 h 1449"/>
                <a:gd name="p0x9" fmla="*/ 65 w 80"/>
                <a:gd name="p0y9" fmla="*/ 169 h 1449"/>
                <a:gd name="p0x10" fmla="*/ 65 w 80"/>
                <a:gd name="p0y10" fmla="*/ 107 h 1449"/>
                <a:gd name="p0x11" fmla="*/ 40 w 80"/>
                <a:gd name="p0y11" fmla="*/ 51 h 1449"/>
                <a:gd name="p0x12" fmla="*/ 0 w 80"/>
                <a:gd name="p0y12" fmla="*/ 10 h 1449"/>
                <a:gd name="p0x13" fmla="*/ 10 w 80"/>
                <a:gd name="p0y13" fmla="*/ 0 h 1449"/>
                <a:gd name="p0x14" fmla="*/ 54 w 80"/>
                <a:gd name="p0y14" fmla="*/ 43 h 1449"/>
                <a:gd name="p0x15" fmla="*/ 80 w 80"/>
                <a:gd name="p0y15" fmla="*/ 103 h 1449"/>
                <a:gd name="p0x16" fmla="*/ 80 w 80"/>
                <a:gd name="p0y16" fmla="*/ 169 h 144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accent3">
                <a:lumMod val="34927"/>
                <a:lumOff val="6507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>
              <p:custDataLst>
                <p:tags r:id="rId22"/>
              </p:custDataLst>
            </p:nvPr>
          </p:nvSpPr>
          <p:spPr>
            <a:xfrm>
              <a:off x="1363" y="7141"/>
              <a:ext cx="4691" cy="81"/>
            </a:xfrm>
            <a:custGeom>
              <a:avLst/>
              <a:gdLst>
                <a:gd name="sw" fmla="*/ 1 w 4691"/>
                <a:gd name="sh" fmla="*/ 1 h 80"/>
                <a:gd name="mins" fmla="min sw sh"/>
                <a:gd name="dsw" fmla="+- 0 sw mins"/>
                <a:gd name="dsh" fmla="+- 0 sh mins"/>
                <a:gd name="p0x0" fmla="*/ 4521 w 4691"/>
                <a:gd name="p0y0" fmla="*/ 80 h 80"/>
                <a:gd name="p0x1" fmla="*/ 91 w 4691"/>
                <a:gd name="p0y1" fmla="*/ 80 h 80"/>
                <a:gd name="p0x2" fmla="*/ 59 w 4691"/>
                <a:gd name="p0y2" fmla="*/ 80 h 80"/>
                <a:gd name="p0x3" fmla="*/ 28 w 4691"/>
                <a:gd name="p0y3" fmla="*/ 74 h 80"/>
                <a:gd name="p0x4" fmla="*/ 0 w 4691"/>
                <a:gd name="p0y4" fmla="*/ 62 h 80"/>
                <a:gd name="p0x5" fmla="*/ 17 w 4691"/>
                <a:gd name="p0y5" fmla="*/ 48 h 80"/>
                <a:gd name="p0x6" fmla="*/ 17 w 4691"/>
                <a:gd name="p0y6" fmla="*/ 48 h 80"/>
                <a:gd name="p0x7" fmla="*/ 40 w 4691"/>
                <a:gd name="p0y7" fmla="*/ 59 h 80"/>
                <a:gd name="p0x8" fmla="*/ 65 w 4691"/>
                <a:gd name="p0y8" fmla="*/ 65 h 80"/>
                <a:gd name="p0x9" fmla="*/ 91 w 4691"/>
                <a:gd name="p0y9" fmla="*/ 65 h 80"/>
                <a:gd name="p0x10" fmla="*/ 4521 w 4691"/>
                <a:gd name="p0y10" fmla="*/ 65 h 80"/>
                <a:gd name="p0x11" fmla="*/ 4584 w 4691"/>
                <a:gd name="p0y11" fmla="*/ 65 h 80"/>
                <a:gd name="p0x12" fmla="*/ 4640 w 4691"/>
                <a:gd name="p0y12" fmla="*/ 40 h 80"/>
                <a:gd name="p0x13" fmla="*/ 4681 w 4691"/>
                <a:gd name="p0y13" fmla="*/ 0 h 80"/>
                <a:gd name="p0x14" fmla="*/ 4691 w 4691"/>
                <a:gd name="p0y14" fmla="*/ 10 h 80"/>
                <a:gd name="p0x15" fmla="*/ 4648 w 4691"/>
                <a:gd name="p0y15" fmla="*/ 54 h 80"/>
                <a:gd name="p0x16" fmla="*/ 4588 w 4691"/>
                <a:gd name="p0y16" fmla="*/ 80 h 80"/>
                <a:gd name="p0x17" fmla="*/ 4521 w 4691"/>
                <a:gd name="p0y17" fmla="*/ 80 h 8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3">
                <a:lumMod val="34927"/>
                <a:lumOff val="6507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>
              <p:custDataLst>
                <p:tags r:id="rId23"/>
              </p:custDataLst>
            </p:nvPr>
          </p:nvSpPr>
          <p:spPr>
            <a:xfrm>
              <a:off x="1215" y="5650"/>
              <a:ext cx="165" cy="1554"/>
            </a:xfrm>
            <a:custGeom>
              <a:avLst/>
              <a:gdLst>
                <a:gd name="sw" fmla="*/ 1 w 165"/>
                <a:gd name="sh" fmla="*/ 1 h 1553"/>
                <a:gd name="mins" fmla="min sw sh"/>
                <a:gd name="dsw" fmla="+- 0 sw mins"/>
                <a:gd name="dsh" fmla="+- 0 sh mins"/>
                <a:gd name="p0x0" fmla="*/ 0 w 165"/>
                <a:gd name="p0y0" fmla="*/ 1331 h 1553"/>
                <a:gd name="p0x1" fmla="*/ 0 w 165"/>
                <a:gd name="p0y1" fmla="*/ 221 h 1553"/>
                <a:gd name="p0x2" fmla="*/ 0 w 165"/>
                <a:gd name="p0y2" fmla="*/ 121 h 1553"/>
                <a:gd name="p0x3" fmla="*/ 61 w 165"/>
                <a:gd name="p0y3" fmla="*/ 36 h 1553"/>
                <a:gd name="p0x4" fmla="*/ 148 w 165"/>
                <a:gd name="p0y4" fmla="*/ 0 h 1553"/>
                <a:gd name="p0x5" fmla="*/ 165 w 165"/>
                <a:gd name="p0y5" fmla="*/ 13 h 1553"/>
                <a:gd name="p0x6" fmla="*/ 165 w 165"/>
                <a:gd name="p0y6" fmla="*/ 13 h 1553"/>
                <a:gd name="p0x7" fmla="*/ 94 w 165"/>
                <a:gd name="p0y7" fmla="*/ 47 h 1553"/>
                <a:gd name="p0x8" fmla="*/ 45 w 165"/>
                <a:gd name="p0y8" fmla="*/ 128 h 1553"/>
                <a:gd name="p0x9" fmla="*/ 45 w 165"/>
                <a:gd name="p0y9" fmla="*/ 221 h 1553"/>
                <a:gd name="p0x10" fmla="*/ 45 w 165"/>
                <a:gd name="p0y10" fmla="*/ 1331 h 1553"/>
                <a:gd name="p0x11" fmla="*/ 45 w 165"/>
                <a:gd name="p0y11" fmla="*/ 1425 h 1553"/>
                <a:gd name="p0x12" fmla="*/ 94 w 165"/>
                <a:gd name="p0y12" fmla="*/ 1505 h 1553"/>
                <a:gd name="p0x13" fmla="*/ 165 w 165"/>
                <a:gd name="p0y13" fmla="*/ 1539 h 1553"/>
                <a:gd name="p0x14" fmla="*/ 148 w 165"/>
                <a:gd name="p0y14" fmla="*/ 1553 h 1553"/>
                <a:gd name="p0x15" fmla="*/ 148 w 165"/>
                <a:gd name="p0y15" fmla="*/ 1553 h 1553"/>
                <a:gd name="p0x16" fmla="*/ 61 w 165"/>
                <a:gd name="p0y16" fmla="*/ 1517 h 1553"/>
                <a:gd name="p0x17" fmla="*/ 0 w 165"/>
                <a:gd name="p0y17" fmla="*/ 1431 h 1553"/>
                <a:gd name="p0x18" fmla="*/ 0 w 165"/>
                <a:gd name="p0y18" fmla="*/ 1331 h 155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9" name="文本框 28"/>
          <p:cNvSpPr txBox="1"/>
          <p:nvPr>
            <p:custDataLst>
              <p:tags r:id="rId24"/>
            </p:custDataLst>
          </p:nvPr>
        </p:nvSpPr>
        <p:spPr>
          <a:xfrm>
            <a:off x="914400" y="3609022"/>
            <a:ext cx="28511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商家资质齐全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30" name="文本框 29"/>
          <p:cNvSpPr txBox="1"/>
          <p:nvPr>
            <p:custDataLst>
              <p:tags r:id="rId25"/>
            </p:custDataLst>
          </p:nvPr>
        </p:nvSpPr>
        <p:spPr>
          <a:xfrm>
            <a:off x="914400" y="3914775"/>
            <a:ext cx="28511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下单前看清</a:t>
            </a:r>
            <a:r>
              <a:rPr sz="1500" b="1">
                <a:solidFill>
                  <a:schemeClr val="tx2"/>
                </a:solidFill>
                <a:cs typeface="+mn-lt"/>
              </a:rPr>
              <a:t>商家资质</a:t>
            </a: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，营业执照、经营许可一个别少。</a:t>
            </a:r>
            <a:endParaRPr sz="1500">
              <a:solidFill>
                <a:schemeClr val="tx2">
                  <a:lumMod val="78337"/>
                  <a:lumOff val="21663"/>
                </a:schemeClr>
              </a:solidFill>
              <a:cs typeface="+mn-lt"/>
            </a:endParaRPr>
          </a:p>
        </p:txBody>
      </p:sp>
      <p:grpSp>
        <p:nvGrpSpPr>
          <p:cNvPr id="103" name="组合 102"/>
          <p:cNvGrpSpPr/>
          <p:nvPr/>
        </p:nvGrpSpPr>
        <p:grpSpPr>
          <a:xfrm>
            <a:off x="771525" y="4964430"/>
            <a:ext cx="3117850" cy="1009650"/>
            <a:chOff x="1215" y="7818"/>
            <a:chExt cx="4910" cy="1590"/>
          </a:xfrm>
        </p:grpSpPr>
        <p:sp>
          <p:nvSpPr>
            <p:cNvPr id="31" name="任意多边形 30"/>
            <p:cNvSpPr/>
            <p:nvPr>
              <p:custDataLst>
                <p:tags r:id="rId26"/>
              </p:custDataLst>
            </p:nvPr>
          </p:nvSpPr>
          <p:spPr>
            <a:xfrm>
              <a:off x="1215" y="7818"/>
              <a:ext cx="4910" cy="1590"/>
            </a:xfrm>
            <a:custGeom>
              <a:avLst/>
              <a:gdLst>
                <a:gd name="sw" fmla="*/ 1 w 4910"/>
                <a:gd name="sh" fmla="*/ 1 h 1590"/>
                <a:gd name="mins" fmla="min sw sh"/>
                <a:gd name="dsw" fmla="+- 0 sw mins"/>
                <a:gd name="dsh" fmla="+- 0 sh mins"/>
                <a:gd name="p0x0" fmla="*/ 240 w 4910"/>
                <a:gd name="p0y0" fmla="*/ 0 h 1590"/>
                <a:gd name="p0x1" fmla="*/ 4670 w 4910"/>
                <a:gd name="p0y1" fmla="*/ 0 h 1590"/>
                <a:gd name="p0x2" fmla="*/ 4802 w 4910"/>
                <a:gd name="p0y2" fmla="*/ 0 h 1590"/>
                <a:gd name="p0x3" fmla="*/ 4910 w 4910"/>
                <a:gd name="p0y3" fmla="*/ 107 h 1590"/>
                <a:gd name="p0x4" fmla="*/ 4910 w 4910"/>
                <a:gd name="p0y4" fmla="*/ 240 h 1590"/>
                <a:gd name="p0x5" fmla="*/ 4910 w 4910"/>
                <a:gd name="p0y5" fmla="*/ 1350 h 1590"/>
                <a:gd name="p0x6" fmla="*/ 4910 w 4910"/>
                <a:gd name="p0y6" fmla="*/ 1482 h 1590"/>
                <a:gd name="p0x7" fmla="*/ 4802 w 4910"/>
                <a:gd name="p0y7" fmla="*/ 1590 h 1590"/>
                <a:gd name="p0x8" fmla="*/ 4670 w 4910"/>
                <a:gd name="p0y8" fmla="*/ 1590 h 1590"/>
                <a:gd name="p0x9" fmla="*/ 240 w 4910"/>
                <a:gd name="p0y9" fmla="*/ 1590 h 1590"/>
                <a:gd name="p0x10" fmla="*/ 107 w 4910"/>
                <a:gd name="p0y10" fmla="*/ 1590 h 1590"/>
                <a:gd name="p0x11" fmla="*/ 0 w 4910"/>
                <a:gd name="p0y11" fmla="*/ 1482 h 1590"/>
                <a:gd name="p0x12" fmla="*/ 0 w 4910"/>
                <a:gd name="p0y12" fmla="*/ 1350 h 1590"/>
                <a:gd name="p0x13" fmla="*/ 0 w 4910"/>
                <a:gd name="p0y13" fmla="*/ 240 h 1590"/>
                <a:gd name="p0x14" fmla="*/ 0 w 4910"/>
                <a:gd name="p0y14" fmla="*/ 107 h 1590"/>
                <a:gd name="p0x15" fmla="*/ 107 w 4910"/>
                <a:gd name="p0y15" fmla="*/ 0 h 1590"/>
                <a:gd name="p0x16" fmla="*/ 240 w 4910"/>
                <a:gd name="p0y16" fmla="*/ 0 h 159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>
              <p:custDataLst>
                <p:tags r:id="rId27"/>
              </p:custDataLst>
            </p:nvPr>
          </p:nvSpPr>
          <p:spPr>
            <a:xfrm>
              <a:off x="1363" y="7818"/>
              <a:ext cx="4691" cy="81"/>
            </a:xfrm>
            <a:custGeom>
              <a:avLst/>
              <a:gdLst>
                <a:gd name="sw" fmla="*/ 1 w 4691"/>
                <a:gd name="sh" fmla="*/ 1 h 80"/>
                <a:gd name="mins" fmla="min sw sh"/>
                <a:gd name="dsw" fmla="+- 0 sw mins"/>
                <a:gd name="dsh" fmla="+- 0 sh mins"/>
                <a:gd name="p0x0" fmla="*/ 91 w 4691"/>
                <a:gd name="p0y0" fmla="*/ 0 h 80"/>
                <a:gd name="p0x1" fmla="*/ 4521 w 4691"/>
                <a:gd name="p0y1" fmla="*/ 0 h 80"/>
                <a:gd name="p0x2" fmla="*/ 4588 w 4691"/>
                <a:gd name="p0y2" fmla="*/ 0 h 80"/>
                <a:gd name="p0x3" fmla="*/ 4648 w 4691"/>
                <a:gd name="p0y3" fmla="*/ 26 h 80"/>
                <a:gd name="p0x4" fmla="*/ 4691 w 4691"/>
                <a:gd name="p0y4" fmla="*/ 70 h 80"/>
                <a:gd name="p0x5" fmla="*/ 4681 w 4691"/>
                <a:gd name="p0y5" fmla="*/ 80 h 80"/>
                <a:gd name="p0x6" fmla="*/ 4640 w 4691"/>
                <a:gd name="p0y6" fmla="*/ 40 h 80"/>
                <a:gd name="p0x7" fmla="*/ 4584 w 4691"/>
                <a:gd name="p0y7" fmla="*/ 15 h 80"/>
                <a:gd name="p0x8" fmla="*/ 4521 w 4691"/>
                <a:gd name="p0y8" fmla="*/ 15 h 80"/>
                <a:gd name="p0x9" fmla="*/ 91 w 4691"/>
                <a:gd name="p0y9" fmla="*/ 15 h 80"/>
                <a:gd name="p0x10" fmla="*/ 65 w 4691"/>
                <a:gd name="p0y10" fmla="*/ 15 h 80"/>
                <a:gd name="p0x11" fmla="*/ 40 w 4691"/>
                <a:gd name="p0y11" fmla="*/ 21 h 80"/>
                <a:gd name="p0x12" fmla="*/ 17 w 4691"/>
                <a:gd name="p0y12" fmla="*/ 32 h 80"/>
                <a:gd name="p0x13" fmla="*/ 0 w 4691"/>
                <a:gd name="p0y13" fmla="*/ 18 h 80"/>
                <a:gd name="p0x14" fmla="*/ 0 w 4691"/>
                <a:gd name="p0y14" fmla="*/ 18 h 80"/>
                <a:gd name="p0x15" fmla="*/ 28 w 4691"/>
                <a:gd name="p0y15" fmla="*/ 6 h 80"/>
                <a:gd name="p0x16" fmla="*/ 59 w 4691"/>
                <a:gd name="p0y16" fmla="*/ 0 h 80"/>
                <a:gd name="p0x17" fmla="*/ 91 w 4691"/>
                <a:gd name="p0y17" fmla="*/ 0 h 8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3">
                <a:lumMod val="34927"/>
                <a:lumOff val="6507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3" name="任意多边形 32"/>
            <p:cNvSpPr/>
            <p:nvPr>
              <p:custDataLst>
                <p:tags r:id="rId28"/>
              </p:custDataLst>
            </p:nvPr>
          </p:nvSpPr>
          <p:spPr>
            <a:xfrm>
              <a:off x="6044" y="7889"/>
              <a:ext cx="81" cy="1449"/>
            </a:xfrm>
            <a:custGeom>
              <a:avLst/>
              <a:gdLst>
                <a:gd name="sw" fmla="*/ 1 w 80"/>
                <a:gd name="sh" fmla="*/ 1 h 1449"/>
                <a:gd name="mins" fmla="min sw sh"/>
                <a:gd name="dsw" fmla="+- 0 sw mins"/>
                <a:gd name="dsh" fmla="+- 0 sh mins"/>
                <a:gd name="p0x0" fmla="*/ 80 w 80"/>
                <a:gd name="p0y0" fmla="*/ 169 h 1449"/>
                <a:gd name="p0x1" fmla="*/ 80 w 80"/>
                <a:gd name="p0y1" fmla="*/ 1279 h 1449"/>
                <a:gd name="p0x2" fmla="*/ 80 w 80"/>
                <a:gd name="p0y2" fmla="*/ 1345 h 1449"/>
                <a:gd name="p0x3" fmla="*/ 54 w 80"/>
                <a:gd name="p0y3" fmla="*/ 1405 h 1449"/>
                <a:gd name="p0x4" fmla="*/ 10 w 80"/>
                <a:gd name="p0y4" fmla="*/ 1449 h 1449"/>
                <a:gd name="p0x5" fmla="*/ 0 w 80"/>
                <a:gd name="p0y5" fmla="*/ 1438 h 1449"/>
                <a:gd name="p0x6" fmla="*/ 40 w 80"/>
                <a:gd name="p0y6" fmla="*/ 1398 h 1449"/>
                <a:gd name="p0x7" fmla="*/ 65 w 80"/>
                <a:gd name="p0y7" fmla="*/ 1341 h 1449"/>
                <a:gd name="p0x8" fmla="*/ 65 w 80"/>
                <a:gd name="p0y8" fmla="*/ 1279 h 1449"/>
                <a:gd name="p0x9" fmla="*/ 65 w 80"/>
                <a:gd name="p0y9" fmla="*/ 169 h 1449"/>
                <a:gd name="p0x10" fmla="*/ 65 w 80"/>
                <a:gd name="p0y10" fmla="*/ 107 h 1449"/>
                <a:gd name="p0x11" fmla="*/ 40 w 80"/>
                <a:gd name="p0y11" fmla="*/ 51 h 1449"/>
                <a:gd name="p0x12" fmla="*/ 0 w 80"/>
                <a:gd name="p0y12" fmla="*/ 10 h 1449"/>
                <a:gd name="p0x13" fmla="*/ 10 w 80"/>
                <a:gd name="p0y13" fmla="*/ 0 h 1449"/>
                <a:gd name="p0x14" fmla="*/ 54 w 80"/>
                <a:gd name="p0y14" fmla="*/ 43 h 1449"/>
                <a:gd name="p0x15" fmla="*/ 80 w 80"/>
                <a:gd name="p0y15" fmla="*/ 103 h 1449"/>
                <a:gd name="p0x16" fmla="*/ 80 w 80"/>
                <a:gd name="p0y16" fmla="*/ 169 h 144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accent3">
                <a:lumMod val="34927"/>
                <a:lumOff val="6507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4" name="任意多边形 33"/>
            <p:cNvSpPr/>
            <p:nvPr>
              <p:custDataLst>
                <p:tags r:id="rId29"/>
              </p:custDataLst>
            </p:nvPr>
          </p:nvSpPr>
          <p:spPr>
            <a:xfrm>
              <a:off x="1363" y="9327"/>
              <a:ext cx="4691" cy="81"/>
            </a:xfrm>
            <a:custGeom>
              <a:avLst/>
              <a:gdLst>
                <a:gd name="sw" fmla="*/ 1 w 4691"/>
                <a:gd name="sh" fmla="*/ 1 h 80"/>
                <a:gd name="mins" fmla="min sw sh"/>
                <a:gd name="dsw" fmla="+- 0 sw mins"/>
                <a:gd name="dsh" fmla="+- 0 sh mins"/>
                <a:gd name="p0x0" fmla="*/ 4521 w 4691"/>
                <a:gd name="p0y0" fmla="*/ 80 h 80"/>
                <a:gd name="p0x1" fmla="*/ 91 w 4691"/>
                <a:gd name="p0y1" fmla="*/ 80 h 80"/>
                <a:gd name="p0x2" fmla="*/ 59 w 4691"/>
                <a:gd name="p0y2" fmla="*/ 80 h 80"/>
                <a:gd name="p0x3" fmla="*/ 28 w 4691"/>
                <a:gd name="p0y3" fmla="*/ 74 h 80"/>
                <a:gd name="p0x4" fmla="*/ 0 w 4691"/>
                <a:gd name="p0y4" fmla="*/ 62 h 80"/>
                <a:gd name="p0x5" fmla="*/ 17 w 4691"/>
                <a:gd name="p0y5" fmla="*/ 48 h 80"/>
                <a:gd name="p0x6" fmla="*/ 17 w 4691"/>
                <a:gd name="p0y6" fmla="*/ 48 h 80"/>
                <a:gd name="p0x7" fmla="*/ 40 w 4691"/>
                <a:gd name="p0y7" fmla="*/ 59 h 80"/>
                <a:gd name="p0x8" fmla="*/ 65 w 4691"/>
                <a:gd name="p0y8" fmla="*/ 65 h 80"/>
                <a:gd name="p0x9" fmla="*/ 91 w 4691"/>
                <a:gd name="p0y9" fmla="*/ 65 h 80"/>
                <a:gd name="p0x10" fmla="*/ 4521 w 4691"/>
                <a:gd name="p0y10" fmla="*/ 65 h 80"/>
                <a:gd name="p0x11" fmla="*/ 4584 w 4691"/>
                <a:gd name="p0y11" fmla="*/ 65 h 80"/>
                <a:gd name="p0x12" fmla="*/ 4640 w 4691"/>
                <a:gd name="p0y12" fmla="*/ 40 h 80"/>
                <a:gd name="p0x13" fmla="*/ 4681 w 4691"/>
                <a:gd name="p0y13" fmla="*/ 0 h 80"/>
                <a:gd name="p0x14" fmla="*/ 4691 w 4691"/>
                <a:gd name="p0y14" fmla="*/ 10 h 80"/>
                <a:gd name="p0x15" fmla="*/ 4648 w 4691"/>
                <a:gd name="p0y15" fmla="*/ 54 h 80"/>
                <a:gd name="p0x16" fmla="*/ 4588 w 4691"/>
                <a:gd name="p0y16" fmla="*/ 80 h 80"/>
                <a:gd name="p0x17" fmla="*/ 4521 w 4691"/>
                <a:gd name="p0y17" fmla="*/ 80 h 8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3">
                <a:lumMod val="34927"/>
                <a:lumOff val="6507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>
              <p:custDataLst>
                <p:tags r:id="rId30"/>
              </p:custDataLst>
            </p:nvPr>
          </p:nvSpPr>
          <p:spPr>
            <a:xfrm>
              <a:off x="1215" y="7836"/>
              <a:ext cx="165" cy="1554"/>
            </a:xfrm>
            <a:custGeom>
              <a:avLst/>
              <a:gdLst>
                <a:gd name="sw" fmla="*/ 1 w 165"/>
                <a:gd name="sh" fmla="*/ 1 h 1553"/>
                <a:gd name="mins" fmla="min sw sh"/>
                <a:gd name="dsw" fmla="+- 0 sw mins"/>
                <a:gd name="dsh" fmla="+- 0 sh mins"/>
                <a:gd name="p0x0" fmla="*/ 0 w 165"/>
                <a:gd name="p0y0" fmla="*/ 1331 h 1553"/>
                <a:gd name="p0x1" fmla="*/ 0 w 165"/>
                <a:gd name="p0y1" fmla="*/ 221 h 1553"/>
                <a:gd name="p0x2" fmla="*/ 0 w 165"/>
                <a:gd name="p0y2" fmla="*/ 121 h 1553"/>
                <a:gd name="p0x3" fmla="*/ 61 w 165"/>
                <a:gd name="p0y3" fmla="*/ 36 h 1553"/>
                <a:gd name="p0x4" fmla="*/ 148 w 165"/>
                <a:gd name="p0y4" fmla="*/ 0 h 1553"/>
                <a:gd name="p0x5" fmla="*/ 165 w 165"/>
                <a:gd name="p0y5" fmla="*/ 13 h 1553"/>
                <a:gd name="p0x6" fmla="*/ 165 w 165"/>
                <a:gd name="p0y6" fmla="*/ 13 h 1553"/>
                <a:gd name="p0x7" fmla="*/ 94 w 165"/>
                <a:gd name="p0y7" fmla="*/ 47 h 1553"/>
                <a:gd name="p0x8" fmla="*/ 45 w 165"/>
                <a:gd name="p0y8" fmla="*/ 128 h 1553"/>
                <a:gd name="p0x9" fmla="*/ 45 w 165"/>
                <a:gd name="p0y9" fmla="*/ 221 h 1553"/>
                <a:gd name="p0x10" fmla="*/ 45 w 165"/>
                <a:gd name="p0y10" fmla="*/ 1331 h 1553"/>
                <a:gd name="p0x11" fmla="*/ 45 w 165"/>
                <a:gd name="p0y11" fmla="*/ 1425 h 1553"/>
                <a:gd name="p0x12" fmla="*/ 94 w 165"/>
                <a:gd name="p0y12" fmla="*/ 1505 h 1553"/>
                <a:gd name="p0x13" fmla="*/ 165 w 165"/>
                <a:gd name="p0y13" fmla="*/ 1539 h 1553"/>
                <a:gd name="p0x14" fmla="*/ 148 w 165"/>
                <a:gd name="p0y14" fmla="*/ 1553 h 1553"/>
                <a:gd name="p0x15" fmla="*/ 148 w 165"/>
                <a:gd name="p0y15" fmla="*/ 1553 h 1553"/>
                <a:gd name="p0x16" fmla="*/ 61 w 165"/>
                <a:gd name="p0y16" fmla="*/ 1517 h 1553"/>
                <a:gd name="p0x17" fmla="*/ 0 w 165"/>
                <a:gd name="p0y17" fmla="*/ 1431 h 1553"/>
                <a:gd name="p0x18" fmla="*/ 0 w 165"/>
                <a:gd name="p0y18" fmla="*/ 1331 h 155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7" name="文本框 36"/>
          <p:cNvSpPr txBox="1"/>
          <p:nvPr>
            <p:custDataLst>
              <p:tags r:id="rId31"/>
            </p:custDataLst>
          </p:nvPr>
        </p:nvSpPr>
        <p:spPr>
          <a:xfrm>
            <a:off x="914400" y="4997291"/>
            <a:ext cx="28511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真实评价参考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38" name="文本框 37"/>
          <p:cNvSpPr txBox="1"/>
          <p:nvPr>
            <p:custDataLst>
              <p:tags r:id="rId32"/>
            </p:custDataLst>
          </p:nvPr>
        </p:nvSpPr>
        <p:spPr>
          <a:xfrm>
            <a:off x="914400" y="5303044"/>
            <a:ext cx="28511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差评中反复提及的安全问题</a:t>
            </a: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，务必重点留意。</a:t>
            </a:r>
            <a:endParaRPr sz="1500">
              <a:solidFill>
                <a:schemeClr val="tx2">
                  <a:lumMod val="78337"/>
                  <a:lumOff val="21663"/>
                </a:schemeClr>
              </a:solidFill>
              <a:cs typeface="+mn-lt"/>
            </a:endParaRPr>
          </a:p>
        </p:txBody>
      </p:sp>
      <p:sp>
        <p:nvSpPr>
          <p:cNvPr id="39" name="任意多边形 38"/>
          <p:cNvSpPr/>
          <p:nvPr>
            <p:custDataLst>
              <p:tags r:id="rId33"/>
            </p:custDataLst>
          </p:nvPr>
        </p:nvSpPr>
        <p:spPr>
          <a:xfrm>
            <a:off x="4341495" y="1109345"/>
            <a:ext cx="3508375" cy="5362575"/>
          </a:xfrm>
          <a:custGeom>
            <a:avLst/>
            <a:gdLst>
              <a:gd name="sw" fmla="*/ 1 w 5525"/>
              <a:gd name="sh" fmla="*/ 1 h 8445"/>
              <a:gd name="mins" fmla="min sw sh"/>
              <a:gd name="dsw" fmla="+- 0 sw mins"/>
              <a:gd name="dsh" fmla="+- 0 sh mins"/>
              <a:gd name="p0x0" fmla="*/ 360 w 5525"/>
              <a:gd name="p0y0" fmla="*/ 0 h 8445"/>
              <a:gd name="p0x1" fmla="*/ 5165 w 5525"/>
              <a:gd name="p0y1" fmla="*/ 0 h 8445"/>
              <a:gd name="p0x2" fmla="*/ 5363 w 5525"/>
              <a:gd name="p0y2" fmla="*/ 0 h 8445"/>
              <a:gd name="p0x3" fmla="*/ 5525 w 5525"/>
              <a:gd name="p0y3" fmla="*/ 161 h 8445"/>
              <a:gd name="p0x4" fmla="*/ 5525 w 5525"/>
              <a:gd name="p0y4" fmla="*/ 360 h 8445"/>
              <a:gd name="p0x5" fmla="*/ 5525 w 5525"/>
              <a:gd name="p0y5" fmla="*/ 8085 h 8445"/>
              <a:gd name="p0x6" fmla="*/ 5525 w 5525"/>
              <a:gd name="p0y6" fmla="*/ 8283 h 8445"/>
              <a:gd name="p0x7" fmla="*/ 5363 w 5525"/>
              <a:gd name="p0y7" fmla="*/ 8445 h 8445"/>
              <a:gd name="p0x8" fmla="*/ 5165 w 5525"/>
              <a:gd name="p0y8" fmla="*/ 8445 h 8445"/>
              <a:gd name="p0x9" fmla="*/ 360 w 5525"/>
              <a:gd name="p0y9" fmla="*/ 8445 h 8445"/>
              <a:gd name="p0x10" fmla="*/ 161 w 5525"/>
              <a:gd name="p0y10" fmla="*/ 8445 h 8445"/>
              <a:gd name="p0x11" fmla="*/ 0 w 5525"/>
              <a:gd name="p0y11" fmla="*/ 8283 h 8445"/>
              <a:gd name="p0x12" fmla="*/ 0 w 5525"/>
              <a:gd name="p0y12" fmla="*/ 8085 h 8445"/>
              <a:gd name="p0x13" fmla="*/ 0 w 5525"/>
              <a:gd name="p0y13" fmla="*/ 360 h 8445"/>
              <a:gd name="p0x14" fmla="*/ 0 w 5525"/>
              <a:gd name="p0y14" fmla="*/ 161 h 8445"/>
              <a:gd name="p0x15" fmla="*/ 161 w 5525"/>
              <a:gd name="p0y15" fmla="*/ 0 h 8445"/>
              <a:gd name="p0x16" fmla="*/ 360 w 552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51718"/>
              <a:lumOff val="48282"/>
            </a:schemeClr>
          </a:solidFill>
          <a:ln w="9525" cmpd="sng">
            <a:solidFill>
              <a:schemeClr val="accent3">
                <a:lumMod val="51195"/>
                <a:lumOff val="48805"/>
              </a:schemeClr>
            </a:solidFill>
            <a:prstDash val="solid"/>
          </a:ln>
          <a:effectLst>
            <a:outerShdw blurRad="114300" dist="19050" dir="5399999" algn="ctr" rotWithShape="0">
              <a:schemeClr val="accent3">
                <a:lumMod val="93022"/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104" name="组合 103"/>
          <p:cNvGrpSpPr/>
          <p:nvPr/>
        </p:nvGrpSpPr>
        <p:grpSpPr>
          <a:xfrm>
            <a:off x="4537075" y="1304925"/>
            <a:ext cx="3117850" cy="466090"/>
            <a:chOff x="7145" y="2055"/>
            <a:chExt cx="4910" cy="734"/>
          </a:xfrm>
        </p:grpSpPr>
        <p:sp>
          <p:nvSpPr>
            <p:cNvPr id="40" name="任意多边形 39"/>
            <p:cNvSpPr/>
            <p:nvPr>
              <p:custDataLst>
                <p:tags r:id="rId34"/>
              </p:custDataLst>
            </p:nvPr>
          </p:nvSpPr>
          <p:spPr>
            <a:xfrm>
              <a:off x="7145" y="2055"/>
              <a:ext cx="4910" cy="735"/>
            </a:xfrm>
            <a:custGeom>
              <a:avLst/>
              <a:gdLst>
                <a:gd name="sw" fmla="*/ 1 w 4910"/>
                <a:gd name="sh" fmla="*/ 1 h 735"/>
                <a:gd name="mins" fmla="min sw sh"/>
                <a:gd name="dsw" fmla="+- 0 sw mins"/>
                <a:gd name="dsh" fmla="+- 0 sh mins"/>
                <a:gd name="p0x0" fmla="*/ 0 w 4910"/>
                <a:gd name="p0y0" fmla="*/ 0 h 735"/>
                <a:gd name="p0x1" fmla="*/ 4910 w 4910"/>
                <a:gd name="p0y1" fmla="*/ 0 h 735"/>
                <a:gd name="p0x2" fmla="*/ 4910 w 4910"/>
                <a:gd name="p0y2" fmla="*/ 735 h 735"/>
                <a:gd name="p0x3" fmla="*/ 0 w 4910"/>
                <a:gd name="p0y3" fmla="*/ 735 h 735"/>
                <a:gd name="p0x4" fmla="*/ 0 w 491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1" name="任意多边形 40"/>
            <p:cNvSpPr/>
            <p:nvPr>
              <p:custDataLst>
                <p:tags r:id="rId35"/>
              </p:custDataLst>
            </p:nvPr>
          </p:nvSpPr>
          <p:spPr>
            <a:xfrm>
              <a:off x="7145" y="2775"/>
              <a:ext cx="4910" cy="15"/>
            </a:xfrm>
            <a:custGeom>
              <a:avLst/>
              <a:gdLst>
                <a:gd name="sw" fmla="*/ 1 w 4910"/>
                <a:gd name="sh" fmla="*/ 1 h 15"/>
                <a:gd name="mins" fmla="min sw sh"/>
                <a:gd name="dsw" fmla="+- 0 sw mins"/>
                <a:gd name="dsh" fmla="+- 0 sh mins"/>
                <a:gd name="p0x0" fmla="*/ 4910 w 4910"/>
                <a:gd name="p0y0" fmla="*/ 15 h 15"/>
                <a:gd name="p0x1" fmla="*/ 0 w 4910"/>
                <a:gd name="p0y1" fmla="*/ 15 h 15"/>
                <a:gd name="p0x2" fmla="*/ 0 w 4910"/>
                <a:gd name="p0y2" fmla="*/ 0 h 15"/>
                <a:gd name="p0x3" fmla="*/ 4910 w 4910"/>
                <a:gd name="p0y3" fmla="*/ 0 h 15"/>
                <a:gd name="p0x4" fmla="*/ 4910 w 491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3">
                <a:lumMod val="36364"/>
                <a:lumOff val="63636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3" name="任意多边形 42"/>
          <p:cNvSpPr/>
          <p:nvPr>
            <p:custDataLst>
              <p:tags r:id="rId36"/>
            </p:custDataLst>
          </p:nvPr>
        </p:nvSpPr>
        <p:spPr>
          <a:xfrm>
            <a:off x="4541520" y="1309370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240 w 525"/>
              <a:gd name="p0y0" fmla="*/ 0 h 525"/>
              <a:gd name="p0x1" fmla="*/ 285 w 525"/>
              <a:gd name="p0y1" fmla="*/ 0 h 525"/>
              <a:gd name="p0x2" fmla="*/ 417 w 525"/>
              <a:gd name="p0y2" fmla="*/ 0 h 525"/>
              <a:gd name="p0x3" fmla="*/ 525 w 525"/>
              <a:gd name="p0y3" fmla="*/ 107 h 525"/>
              <a:gd name="p0x4" fmla="*/ 525 w 525"/>
              <a:gd name="p0y4" fmla="*/ 240 h 525"/>
              <a:gd name="p0x5" fmla="*/ 525 w 525"/>
              <a:gd name="p0y5" fmla="*/ 285 h 525"/>
              <a:gd name="p0x6" fmla="*/ 525 w 525"/>
              <a:gd name="p0y6" fmla="*/ 417 h 525"/>
              <a:gd name="p0x7" fmla="*/ 417 w 525"/>
              <a:gd name="p0y7" fmla="*/ 525 h 525"/>
              <a:gd name="p0x8" fmla="*/ 285 w 525"/>
              <a:gd name="p0y8" fmla="*/ 525 h 525"/>
              <a:gd name="p0x9" fmla="*/ 240 w 525"/>
              <a:gd name="p0y9" fmla="*/ 525 h 525"/>
              <a:gd name="p0x10" fmla="*/ 107 w 525"/>
              <a:gd name="p0y10" fmla="*/ 525 h 525"/>
              <a:gd name="p0x11" fmla="*/ 0 w 525"/>
              <a:gd name="p0y11" fmla="*/ 417 h 525"/>
              <a:gd name="p0x12" fmla="*/ 0 w 525"/>
              <a:gd name="p0y12" fmla="*/ 285 h 525"/>
              <a:gd name="p0x13" fmla="*/ 0 w 525"/>
              <a:gd name="p0y13" fmla="*/ 240 h 525"/>
              <a:gd name="p0x14" fmla="*/ 0 w 525"/>
              <a:gd name="p0y14" fmla="*/ 107 h 525"/>
              <a:gd name="p0x15" fmla="*/ 107 w 525"/>
              <a:gd name="p0y15" fmla="*/ 0 h 525"/>
              <a:gd name="p0x16" fmla="*/ 240 w 525"/>
              <a:gd name="p0y16" fmla="*/ 0 h 5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20453"/>
              <a:lumOff val="79547"/>
            </a:schemeClr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4" name="图片 43"/>
          <p:cNvPicPr>
            <a:picLocks noChangeAspect="1"/>
          </p:cNvPicPr>
          <p:nvPr>
            <p:custDataLst>
              <p:tags r:id="rId37"/>
            </p:custDataLst>
          </p:nvPr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rcRect l="-3846" t="-1212" r="-3846" b="-1212"/>
          <a:stretch>
            <a:fillRect/>
          </a:stretch>
        </p:blipFill>
        <p:spPr>
          <a:xfrm>
            <a:off x="4641850" y="1366520"/>
            <a:ext cx="133350" cy="214630"/>
          </a:xfrm>
          <a:prstGeom prst="rect">
            <a:avLst/>
          </a:prstGeom>
        </p:spPr>
      </p:pic>
      <p:sp>
        <p:nvSpPr>
          <p:cNvPr id="46" name="文本框 45"/>
          <p:cNvSpPr txBox="1"/>
          <p:nvPr>
            <p:custDataLst>
              <p:tags r:id="rId40"/>
            </p:custDataLst>
          </p:nvPr>
        </p:nvSpPr>
        <p:spPr>
          <a:xfrm>
            <a:off x="4994301" y="1293495"/>
            <a:ext cx="168904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3A34"/>
                </a:solidFill>
                <a:cs typeface="+mn-lt"/>
              </a:rPr>
              <a:t>入住两检</a:t>
            </a:r>
            <a:endParaRPr sz="2100" b="1" spc="42">
              <a:solidFill>
                <a:srgbClr val="3D3A34"/>
              </a:solidFill>
              <a:cs typeface="+mn-lt"/>
            </a:endParaRPr>
          </a:p>
        </p:txBody>
      </p:sp>
      <p:sp>
        <p:nvSpPr>
          <p:cNvPr id="47" name="任意多边形 46"/>
          <p:cNvSpPr/>
          <p:nvPr>
            <p:custDataLst>
              <p:tags r:id="rId41"/>
            </p:custDataLst>
          </p:nvPr>
        </p:nvSpPr>
        <p:spPr>
          <a:xfrm>
            <a:off x="6802120" y="1333500"/>
            <a:ext cx="847725" cy="285750"/>
          </a:xfrm>
          <a:custGeom>
            <a:avLst/>
            <a:gdLst>
              <a:gd name="sw" fmla="*/ 1 w 1335"/>
              <a:gd name="sh" fmla="*/ 1 h 450"/>
              <a:gd name="mins" fmla="min sw sh"/>
              <a:gd name="dsw" fmla="+- 0 sw mins"/>
              <a:gd name="dsh" fmla="+- 0 sh mins"/>
              <a:gd name="p0x0" fmla="*/ 225 w 1335"/>
              <a:gd name="p0y0" fmla="*/ 0 h 450"/>
              <a:gd name="p0x1" fmla="*/ 1110 w 1335"/>
              <a:gd name="p0y1" fmla="*/ 0 h 450"/>
              <a:gd name="p0x2" fmla="*/ 1234 w 1335"/>
              <a:gd name="p0y2" fmla="*/ 0 h 450"/>
              <a:gd name="p0x3" fmla="*/ 1335 w 1335"/>
              <a:gd name="p0y3" fmla="*/ 100 h 450"/>
              <a:gd name="p0x4" fmla="*/ 1335 w 1335"/>
              <a:gd name="p0y4" fmla="*/ 225 h 450"/>
              <a:gd name="p0x5" fmla="*/ 1335 w 1335"/>
              <a:gd name="p0y5" fmla="*/ 349 h 450"/>
              <a:gd name="p0x6" fmla="*/ 1234 w 1335"/>
              <a:gd name="p0y6" fmla="*/ 450 h 450"/>
              <a:gd name="p0x7" fmla="*/ 1110 w 1335"/>
              <a:gd name="p0y7" fmla="*/ 450 h 450"/>
              <a:gd name="p0x8" fmla="*/ 225 w 1335"/>
              <a:gd name="p0y8" fmla="*/ 450 h 450"/>
              <a:gd name="p0x9" fmla="*/ 100 w 1335"/>
              <a:gd name="p0y9" fmla="*/ 450 h 450"/>
              <a:gd name="p0x10" fmla="*/ 0 w 1335"/>
              <a:gd name="p0y10" fmla="*/ 349 h 450"/>
              <a:gd name="p0x11" fmla="*/ 0 w 1335"/>
              <a:gd name="p0y11" fmla="*/ 225 h 450"/>
              <a:gd name="p0x12" fmla="*/ 0 w 1335"/>
              <a:gd name="p0y12" fmla="*/ 100 h 450"/>
              <a:gd name="p0x13" fmla="*/ 100 w 1335"/>
              <a:gd name="p0y13" fmla="*/ 0 h 450"/>
              <a:gd name="p0x14" fmla="*/ 225 w 1335"/>
              <a:gd name="p0y14" fmla="*/ 0 h 4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lumMod val="20453"/>
              <a:lumOff val="79547"/>
            </a:schemeClr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8" name="文本框 47"/>
          <p:cNvSpPr txBox="1"/>
          <p:nvPr>
            <p:custDataLst>
              <p:tags r:id="rId42"/>
            </p:custDataLst>
          </p:nvPr>
        </p:nvSpPr>
        <p:spPr>
          <a:xfrm>
            <a:off x="6921474" y="1376363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chemeClr val="accent1">
                    <a:lumMod val="48276"/>
                  </a:schemeClr>
                </a:solidFill>
                <a:cs typeface="+mn-lt"/>
              </a:rPr>
              <a:t>硬件核查</a:t>
            </a:r>
            <a:endParaRPr sz="1200" b="1">
              <a:solidFill>
                <a:schemeClr val="accent1">
                  <a:lumMod val="48276"/>
                </a:schemeClr>
              </a:solidFill>
              <a:cs typeface="+mn-lt"/>
            </a:endParaRPr>
          </a:p>
        </p:txBody>
      </p:sp>
      <p:grpSp>
        <p:nvGrpSpPr>
          <p:cNvPr id="105" name="组合 104"/>
          <p:cNvGrpSpPr/>
          <p:nvPr/>
        </p:nvGrpSpPr>
        <p:grpSpPr>
          <a:xfrm>
            <a:off x="4537075" y="2650490"/>
            <a:ext cx="3117850" cy="1009650"/>
            <a:chOff x="7145" y="4174"/>
            <a:chExt cx="4910" cy="1590"/>
          </a:xfrm>
        </p:grpSpPr>
        <p:sp>
          <p:nvSpPr>
            <p:cNvPr id="49" name="任意多边形 48"/>
            <p:cNvSpPr/>
            <p:nvPr>
              <p:custDataLst>
                <p:tags r:id="rId43"/>
              </p:custDataLst>
            </p:nvPr>
          </p:nvSpPr>
          <p:spPr>
            <a:xfrm>
              <a:off x="7145" y="4174"/>
              <a:ext cx="4910" cy="1590"/>
            </a:xfrm>
            <a:custGeom>
              <a:avLst/>
              <a:gdLst>
                <a:gd name="sw" fmla="*/ 1 w 4910"/>
                <a:gd name="sh" fmla="*/ 1 h 1590"/>
                <a:gd name="mins" fmla="min sw sh"/>
                <a:gd name="dsw" fmla="+- 0 sw mins"/>
                <a:gd name="dsh" fmla="+- 0 sh mins"/>
                <a:gd name="p0x0" fmla="*/ 240 w 4910"/>
                <a:gd name="p0y0" fmla="*/ 0 h 1590"/>
                <a:gd name="p0x1" fmla="*/ 4670 w 4910"/>
                <a:gd name="p0y1" fmla="*/ 0 h 1590"/>
                <a:gd name="p0x2" fmla="*/ 4802 w 4910"/>
                <a:gd name="p0y2" fmla="*/ 0 h 1590"/>
                <a:gd name="p0x3" fmla="*/ 4910 w 4910"/>
                <a:gd name="p0y3" fmla="*/ 107 h 1590"/>
                <a:gd name="p0x4" fmla="*/ 4910 w 4910"/>
                <a:gd name="p0y4" fmla="*/ 240 h 1590"/>
                <a:gd name="p0x5" fmla="*/ 4910 w 4910"/>
                <a:gd name="p0y5" fmla="*/ 1350 h 1590"/>
                <a:gd name="p0x6" fmla="*/ 4910 w 4910"/>
                <a:gd name="p0y6" fmla="*/ 1482 h 1590"/>
                <a:gd name="p0x7" fmla="*/ 4802 w 4910"/>
                <a:gd name="p0y7" fmla="*/ 1590 h 1590"/>
                <a:gd name="p0x8" fmla="*/ 4670 w 4910"/>
                <a:gd name="p0y8" fmla="*/ 1590 h 1590"/>
                <a:gd name="p0x9" fmla="*/ 240 w 4910"/>
                <a:gd name="p0y9" fmla="*/ 1590 h 1590"/>
                <a:gd name="p0x10" fmla="*/ 107 w 4910"/>
                <a:gd name="p0y10" fmla="*/ 1590 h 1590"/>
                <a:gd name="p0x11" fmla="*/ 0 w 4910"/>
                <a:gd name="p0y11" fmla="*/ 1482 h 1590"/>
                <a:gd name="p0x12" fmla="*/ 0 w 4910"/>
                <a:gd name="p0y12" fmla="*/ 1350 h 1590"/>
                <a:gd name="p0x13" fmla="*/ 0 w 4910"/>
                <a:gd name="p0y13" fmla="*/ 240 h 1590"/>
                <a:gd name="p0x14" fmla="*/ 0 w 4910"/>
                <a:gd name="p0y14" fmla="*/ 107 h 1590"/>
                <a:gd name="p0x15" fmla="*/ 107 w 4910"/>
                <a:gd name="p0y15" fmla="*/ 0 h 1590"/>
                <a:gd name="p0x16" fmla="*/ 240 w 4910"/>
                <a:gd name="p0y16" fmla="*/ 0 h 159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0" name="任意多边形 49"/>
            <p:cNvSpPr/>
            <p:nvPr>
              <p:custDataLst>
                <p:tags r:id="rId44"/>
              </p:custDataLst>
            </p:nvPr>
          </p:nvSpPr>
          <p:spPr>
            <a:xfrm>
              <a:off x="7293" y="4174"/>
              <a:ext cx="4691" cy="81"/>
            </a:xfrm>
            <a:custGeom>
              <a:avLst/>
              <a:gdLst>
                <a:gd name="sw" fmla="*/ 1 w 4691"/>
                <a:gd name="sh" fmla="*/ 1 h 80"/>
                <a:gd name="mins" fmla="min sw sh"/>
                <a:gd name="dsw" fmla="+- 0 sw mins"/>
                <a:gd name="dsh" fmla="+- 0 sh mins"/>
                <a:gd name="p0x0" fmla="*/ 91 w 4691"/>
                <a:gd name="p0y0" fmla="*/ 0 h 80"/>
                <a:gd name="p0x1" fmla="*/ 4521 w 4691"/>
                <a:gd name="p0y1" fmla="*/ 0 h 80"/>
                <a:gd name="p0x2" fmla="*/ 4588 w 4691"/>
                <a:gd name="p0y2" fmla="*/ 0 h 80"/>
                <a:gd name="p0x3" fmla="*/ 4648 w 4691"/>
                <a:gd name="p0y3" fmla="*/ 26 h 80"/>
                <a:gd name="p0x4" fmla="*/ 4691 w 4691"/>
                <a:gd name="p0y4" fmla="*/ 70 h 80"/>
                <a:gd name="p0x5" fmla="*/ 4681 w 4691"/>
                <a:gd name="p0y5" fmla="*/ 80 h 80"/>
                <a:gd name="p0x6" fmla="*/ 4640 w 4691"/>
                <a:gd name="p0y6" fmla="*/ 40 h 80"/>
                <a:gd name="p0x7" fmla="*/ 4584 w 4691"/>
                <a:gd name="p0y7" fmla="*/ 15 h 80"/>
                <a:gd name="p0x8" fmla="*/ 4521 w 4691"/>
                <a:gd name="p0y8" fmla="*/ 15 h 80"/>
                <a:gd name="p0x9" fmla="*/ 91 w 4691"/>
                <a:gd name="p0y9" fmla="*/ 15 h 80"/>
                <a:gd name="p0x10" fmla="*/ 65 w 4691"/>
                <a:gd name="p0y10" fmla="*/ 15 h 80"/>
                <a:gd name="p0x11" fmla="*/ 40 w 4691"/>
                <a:gd name="p0y11" fmla="*/ 21 h 80"/>
                <a:gd name="p0x12" fmla="*/ 17 w 4691"/>
                <a:gd name="p0y12" fmla="*/ 32 h 80"/>
                <a:gd name="p0x13" fmla="*/ 0 w 4691"/>
                <a:gd name="p0y13" fmla="*/ 18 h 80"/>
                <a:gd name="p0x14" fmla="*/ 0 w 4691"/>
                <a:gd name="p0y14" fmla="*/ 18 h 80"/>
                <a:gd name="p0x15" fmla="*/ 28 w 4691"/>
                <a:gd name="p0y15" fmla="*/ 6 h 80"/>
                <a:gd name="p0x16" fmla="*/ 59 w 4691"/>
                <a:gd name="p0y16" fmla="*/ 0 h 80"/>
                <a:gd name="p0x17" fmla="*/ 91 w 4691"/>
                <a:gd name="p0y17" fmla="*/ 0 h 8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3">
                <a:lumMod val="34927"/>
                <a:lumOff val="6507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1" name="任意多边形 50"/>
            <p:cNvSpPr/>
            <p:nvPr>
              <p:custDataLst>
                <p:tags r:id="rId45"/>
              </p:custDataLst>
            </p:nvPr>
          </p:nvSpPr>
          <p:spPr>
            <a:xfrm>
              <a:off x="11974" y="4245"/>
              <a:ext cx="81" cy="1449"/>
            </a:xfrm>
            <a:custGeom>
              <a:avLst/>
              <a:gdLst>
                <a:gd name="sw" fmla="*/ 1 w 80"/>
                <a:gd name="sh" fmla="*/ 1 h 1449"/>
                <a:gd name="mins" fmla="min sw sh"/>
                <a:gd name="dsw" fmla="+- 0 sw mins"/>
                <a:gd name="dsh" fmla="+- 0 sh mins"/>
                <a:gd name="p0x0" fmla="*/ 80 w 80"/>
                <a:gd name="p0y0" fmla="*/ 169 h 1449"/>
                <a:gd name="p0x1" fmla="*/ 80 w 80"/>
                <a:gd name="p0y1" fmla="*/ 1279 h 1449"/>
                <a:gd name="p0x2" fmla="*/ 80 w 80"/>
                <a:gd name="p0y2" fmla="*/ 1345 h 1449"/>
                <a:gd name="p0x3" fmla="*/ 54 w 80"/>
                <a:gd name="p0y3" fmla="*/ 1405 h 1449"/>
                <a:gd name="p0x4" fmla="*/ 10 w 80"/>
                <a:gd name="p0y4" fmla="*/ 1449 h 1449"/>
                <a:gd name="p0x5" fmla="*/ 0 w 80"/>
                <a:gd name="p0y5" fmla="*/ 1438 h 1449"/>
                <a:gd name="p0x6" fmla="*/ 40 w 80"/>
                <a:gd name="p0y6" fmla="*/ 1398 h 1449"/>
                <a:gd name="p0x7" fmla="*/ 65 w 80"/>
                <a:gd name="p0y7" fmla="*/ 1341 h 1449"/>
                <a:gd name="p0x8" fmla="*/ 65 w 80"/>
                <a:gd name="p0y8" fmla="*/ 1279 h 1449"/>
                <a:gd name="p0x9" fmla="*/ 65 w 80"/>
                <a:gd name="p0y9" fmla="*/ 169 h 1449"/>
                <a:gd name="p0x10" fmla="*/ 65 w 80"/>
                <a:gd name="p0y10" fmla="*/ 107 h 1449"/>
                <a:gd name="p0x11" fmla="*/ 40 w 80"/>
                <a:gd name="p0y11" fmla="*/ 51 h 1449"/>
                <a:gd name="p0x12" fmla="*/ 0 w 80"/>
                <a:gd name="p0y12" fmla="*/ 10 h 1449"/>
                <a:gd name="p0x13" fmla="*/ 10 w 80"/>
                <a:gd name="p0y13" fmla="*/ 0 h 1449"/>
                <a:gd name="p0x14" fmla="*/ 54 w 80"/>
                <a:gd name="p0y14" fmla="*/ 43 h 1449"/>
                <a:gd name="p0x15" fmla="*/ 80 w 80"/>
                <a:gd name="p0y15" fmla="*/ 103 h 1449"/>
                <a:gd name="p0x16" fmla="*/ 80 w 80"/>
                <a:gd name="p0y16" fmla="*/ 169 h 144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accent3">
                <a:lumMod val="34927"/>
                <a:lumOff val="6507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2" name="任意多边形 51"/>
            <p:cNvSpPr/>
            <p:nvPr>
              <p:custDataLst>
                <p:tags r:id="rId46"/>
              </p:custDataLst>
            </p:nvPr>
          </p:nvSpPr>
          <p:spPr>
            <a:xfrm>
              <a:off x="7293" y="5684"/>
              <a:ext cx="4691" cy="80"/>
            </a:xfrm>
            <a:custGeom>
              <a:avLst/>
              <a:gdLst>
                <a:gd name="sw" fmla="*/ 1 w 4691"/>
                <a:gd name="sh" fmla="*/ 1 h 80"/>
                <a:gd name="mins" fmla="min sw sh"/>
                <a:gd name="dsw" fmla="+- 0 sw mins"/>
                <a:gd name="dsh" fmla="+- 0 sh mins"/>
                <a:gd name="p0x0" fmla="*/ 4521 w 4691"/>
                <a:gd name="p0y0" fmla="*/ 80 h 80"/>
                <a:gd name="p0x1" fmla="*/ 91 w 4691"/>
                <a:gd name="p0y1" fmla="*/ 80 h 80"/>
                <a:gd name="p0x2" fmla="*/ 59 w 4691"/>
                <a:gd name="p0y2" fmla="*/ 80 h 80"/>
                <a:gd name="p0x3" fmla="*/ 28 w 4691"/>
                <a:gd name="p0y3" fmla="*/ 74 h 80"/>
                <a:gd name="p0x4" fmla="*/ 0 w 4691"/>
                <a:gd name="p0y4" fmla="*/ 62 h 80"/>
                <a:gd name="p0x5" fmla="*/ 17 w 4691"/>
                <a:gd name="p0y5" fmla="*/ 48 h 80"/>
                <a:gd name="p0x6" fmla="*/ 17 w 4691"/>
                <a:gd name="p0y6" fmla="*/ 48 h 80"/>
                <a:gd name="p0x7" fmla="*/ 40 w 4691"/>
                <a:gd name="p0y7" fmla="*/ 59 h 80"/>
                <a:gd name="p0x8" fmla="*/ 65 w 4691"/>
                <a:gd name="p0y8" fmla="*/ 65 h 80"/>
                <a:gd name="p0x9" fmla="*/ 91 w 4691"/>
                <a:gd name="p0y9" fmla="*/ 65 h 80"/>
                <a:gd name="p0x10" fmla="*/ 4521 w 4691"/>
                <a:gd name="p0y10" fmla="*/ 65 h 80"/>
                <a:gd name="p0x11" fmla="*/ 4584 w 4691"/>
                <a:gd name="p0y11" fmla="*/ 65 h 80"/>
                <a:gd name="p0x12" fmla="*/ 4640 w 4691"/>
                <a:gd name="p0y12" fmla="*/ 40 h 80"/>
                <a:gd name="p0x13" fmla="*/ 4681 w 4691"/>
                <a:gd name="p0y13" fmla="*/ 0 h 80"/>
                <a:gd name="p0x14" fmla="*/ 4691 w 4691"/>
                <a:gd name="p0y14" fmla="*/ 10 h 80"/>
                <a:gd name="p0x15" fmla="*/ 4648 w 4691"/>
                <a:gd name="p0y15" fmla="*/ 54 h 80"/>
                <a:gd name="p0x16" fmla="*/ 4588 w 4691"/>
                <a:gd name="p0y16" fmla="*/ 80 h 80"/>
                <a:gd name="p0x17" fmla="*/ 4521 w 4691"/>
                <a:gd name="p0y17" fmla="*/ 80 h 8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3">
                <a:lumMod val="34927"/>
                <a:lumOff val="6507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3" name="任意多边形 52"/>
            <p:cNvSpPr/>
            <p:nvPr>
              <p:custDataLst>
                <p:tags r:id="rId47"/>
              </p:custDataLst>
            </p:nvPr>
          </p:nvSpPr>
          <p:spPr>
            <a:xfrm>
              <a:off x="7145" y="4193"/>
              <a:ext cx="165" cy="1553"/>
            </a:xfrm>
            <a:custGeom>
              <a:avLst/>
              <a:gdLst>
                <a:gd name="sw" fmla="*/ 1 w 165"/>
                <a:gd name="sh" fmla="*/ 1 h 1553"/>
                <a:gd name="mins" fmla="min sw sh"/>
                <a:gd name="dsw" fmla="+- 0 sw mins"/>
                <a:gd name="dsh" fmla="+- 0 sh mins"/>
                <a:gd name="p0x0" fmla="*/ 0 w 165"/>
                <a:gd name="p0y0" fmla="*/ 1331 h 1553"/>
                <a:gd name="p0x1" fmla="*/ 0 w 165"/>
                <a:gd name="p0y1" fmla="*/ 221 h 1553"/>
                <a:gd name="p0x2" fmla="*/ 0 w 165"/>
                <a:gd name="p0y2" fmla="*/ 121 h 1553"/>
                <a:gd name="p0x3" fmla="*/ 61 w 165"/>
                <a:gd name="p0y3" fmla="*/ 36 h 1553"/>
                <a:gd name="p0x4" fmla="*/ 148 w 165"/>
                <a:gd name="p0y4" fmla="*/ 0 h 1553"/>
                <a:gd name="p0x5" fmla="*/ 165 w 165"/>
                <a:gd name="p0y5" fmla="*/ 13 h 1553"/>
                <a:gd name="p0x6" fmla="*/ 165 w 165"/>
                <a:gd name="p0y6" fmla="*/ 13 h 1553"/>
                <a:gd name="p0x7" fmla="*/ 94 w 165"/>
                <a:gd name="p0y7" fmla="*/ 47 h 1553"/>
                <a:gd name="p0x8" fmla="*/ 45 w 165"/>
                <a:gd name="p0y8" fmla="*/ 128 h 1553"/>
                <a:gd name="p0x9" fmla="*/ 45 w 165"/>
                <a:gd name="p0y9" fmla="*/ 221 h 1553"/>
                <a:gd name="p0x10" fmla="*/ 45 w 165"/>
                <a:gd name="p0y10" fmla="*/ 1331 h 1553"/>
                <a:gd name="p0x11" fmla="*/ 45 w 165"/>
                <a:gd name="p0y11" fmla="*/ 1425 h 1553"/>
                <a:gd name="p0x12" fmla="*/ 94 w 165"/>
                <a:gd name="p0y12" fmla="*/ 1505 h 1553"/>
                <a:gd name="p0x13" fmla="*/ 165 w 165"/>
                <a:gd name="p0y13" fmla="*/ 1539 h 1553"/>
                <a:gd name="p0x14" fmla="*/ 148 w 165"/>
                <a:gd name="p0y14" fmla="*/ 1553 h 1553"/>
                <a:gd name="p0x15" fmla="*/ 148 w 165"/>
                <a:gd name="p0y15" fmla="*/ 1553 h 1553"/>
                <a:gd name="p0x16" fmla="*/ 61 w 165"/>
                <a:gd name="p0y16" fmla="*/ 1517 h 1553"/>
                <a:gd name="p0x17" fmla="*/ 0 w 165"/>
                <a:gd name="p0y17" fmla="*/ 1431 h 1553"/>
                <a:gd name="p0x18" fmla="*/ 0 w 165"/>
                <a:gd name="p0y18" fmla="*/ 1331 h 155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55" name="文本框 54"/>
          <p:cNvSpPr txBox="1"/>
          <p:nvPr>
            <p:custDataLst>
              <p:tags r:id="rId48"/>
            </p:custDataLst>
          </p:nvPr>
        </p:nvSpPr>
        <p:spPr>
          <a:xfrm>
            <a:off x="4679976" y="2683459"/>
            <a:ext cx="28511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检查硬件设施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56" name="文本框 55"/>
          <p:cNvSpPr txBox="1"/>
          <p:nvPr>
            <p:custDataLst>
              <p:tags r:id="rId49"/>
            </p:custDataLst>
          </p:nvPr>
        </p:nvSpPr>
        <p:spPr>
          <a:xfrm>
            <a:off x="4679976" y="2989212"/>
            <a:ext cx="28511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进门先看</a:t>
            </a:r>
            <a:r>
              <a:rPr sz="1500" b="1">
                <a:solidFill>
                  <a:schemeClr val="tx2"/>
                </a:solidFill>
                <a:cs typeface="+mn-lt"/>
              </a:rPr>
              <a:t>门锁、窗户、猫眼</a:t>
            </a: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是否完好。</a:t>
            </a:r>
            <a:endParaRPr sz="1500">
              <a:solidFill>
                <a:schemeClr val="tx2">
                  <a:lumMod val="78337"/>
                  <a:lumOff val="21663"/>
                </a:schemeClr>
              </a:solidFill>
              <a:cs typeface="+mn-lt"/>
            </a:endParaRPr>
          </a:p>
        </p:txBody>
      </p:sp>
      <p:grpSp>
        <p:nvGrpSpPr>
          <p:cNvPr id="106" name="组合 105"/>
          <p:cNvGrpSpPr/>
          <p:nvPr/>
        </p:nvGrpSpPr>
        <p:grpSpPr>
          <a:xfrm>
            <a:off x="4537075" y="4501515"/>
            <a:ext cx="3117850" cy="1009650"/>
            <a:chOff x="7145" y="7089"/>
            <a:chExt cx="4910" cy="1590"/>
          </a:xfrm>
        </p:grpSpPr>
        <p:sp>
          <p:nvSpPr>
            <p:cNvPr id="57" name="任意多边形 56"/>
            <p:cNvSpPr/>
            <p:nvPr>
              <p:custDataLst>
                <p:tags r:id="rId50"/>
              </p:custDataLst>
            </p:nvPr>
          </p:nvSpPr>
          <p:spPr>
            <a:xfrm>
              <a:off x="7145" y="7089"/>
              <a:ext cx="4910" cy="1590"/>
            </a:xfrm>
            <a:custGeom>
              <a:avLst/>
              <a:gdLst>
                <a:gd name="sw" fmla="*/ 1 w 4910"/>
                <a:gd name="sh" fmla="*/ 1 h 1590"/>
                <a:gd name="mins" fmla="min sw sh"/>
                <a:gd name="dsw" fmla="+- 0 sw mins"/>
                <a:gd name="dsh" fmla="+- 0 sh mins"/>
                <a:gd name="p0x0" fmla="*/ 240 w 4910"/>
                <a:gd name="p0y0" fmla="*/ 0 h 1590"/>
                <a:gd name="p0x1" fmla="*/ 4670 w 4910"/>
                <a:gd name="p0y1" fmla="*/ 0 h 1590"/>
                <a:gd name="p0x2" fmla="*/ 4802 w 4910"/>
                <a:gd name="p0y2" fmla="*/ 0 h 1590"/>
                <a:gd name="p0x3" fmla="*/ 4910 w 4910"/>
                <a:gd name="p0y3" fmla="*/ 107 h 1590"/>
                <a:gd name="p0x4" fmla="*/ 4910 w 4910"/>
                <a:gd name="p0y4" fmla="*/ 240 h 1590"/>
                <a:gd name="p0x5" fmla="*/ 4910 w 4910"/>
                <a:gd name="p0y5" fmla="*/ 1350 h 1590"/>
                <a:gd name="p0x6" fmla="*/ 4910 w 4910"/>
                <a:gd name="p0y6" fmla="*/ 1482 h 1590"/>
                <a:gd name="p0x7" fmla="*/ 4802 w 4910"/>
                <a:gd name="p0y7" fmla="*/ 1590 h 1590"/>
                <a:gd name="p0x8" fmla="*/ 4670 w 4910"/>
                <a:gd name="p0y8" fmla="*/ 1590 h 1590"/>
                <a:gd name="p0x9" fmla="*/ 240 w 4910"/>
                <a:gd name="p0y9" fmla="*/ 1590 h 1590"/>
                <a:gd name="p0x10" fmla="*/ 107 w 4910"/>
                <a:gd name="p0y10" fmla="*/ 1590 h 1590"/>
                <a:gd name="p0x11" fmla="*/ 0 w 4910"/>
                <a:gd name="p0y11" fmla="*/ 1482 h 1590"/>
                <a:gd name="p0x12" fmla="*/ 0 w 4910"/>
                <a:gd name="p0y12" fmla="*/ 1350 h 1590"/>
                <a:gd name="p0x13" fmla="*/ 0 w 4910"/>
                <a:gd name="p0y13" fmla="*/ 240 h 1590"/>
                <a:gd name="p0x14" fmla="*/ 0 w 4910"/>
                <a:gd name="p0y14" fmla="*/ 107 h 1590"/>
                <a:gd name="p0x15" fmla="*/ 107 w 4910"/>
                <a:gd name="p0y15" fmla="*/ 0 h 1590"/>
                <a:gd name="p0x16" fmla="*/ 240 w 4910"/>
                <a:gd name="p0y16" fmla="*/ 0 h 159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8" name="任意多边形 57"/>
            <p:cNvSpPr/>
            <p:nvPr>
              <p:custDataLst>
                <p:tags r:id="rId51"/>
              </p:custDataLst>
            </p:nvPr>
          </p:nvSpPr>
          <p:spPr>
            <a:xfrm>
              <a:off x="7293" y="7089"/>
              <a:ext cx="4691" cy="81"/>
            </a:xfrm>
            <a:custGeom>
              <a:avLst/>
              <a:gdLst>
                <a:gd name="sw" fmla="*/ 1 w 4691"/>
                <a:gd name="sh" fmla="*/ 1 h 80"/>
                <a:gd name="mins" fmla="min sw sh"/>
                <a:gd name="dsw" fmla="+- 0 sw mins"/>
                <a:gd name="dsh" fmla="+- 0 sh mins"/>
                <a:gd name="p0x0" fmla="*/ 91 w 4691"/>
                <a:gd name="p0y0" fmla="*/ 0 h 80"/>
                <a:gd name="p0x1" fmla="*/ 4521 w 4691"/>
                <a:gd name="p0y1" fmla="*/ 0 h 80"/>
                <a:gd name="p0x2" fmla="*/ 4588 w 4691"/>
                <a:gd name="p0y2" fmla="*/ 0 h 80"/>
                <a:gd name="p0x3" fmla="*/ 4648 w 4691"/>
                <a:gd name="p0y3" fmla="*/ 26 h 80"/>
                <a:gd name="p0x4" fmla="*/ 4691 w 4691"/>
                <a:gd name="p0y4" fmla="*/ 70 h 80"/>
                <a:gd name="p0x5" fmla="*/ 4681 w 4691"/>
                <a:gd name="p0y5" fmla="*/ 80 h 80"/>
                <a:gd name="p0x6" fmla="*/ 4640 w 4691"/>
                <a:gd name="p0y6" fmla="*/ 40 h 80"/>
                <a:gd name="p0x7" fmla="*/ 4584 w 4691"/>
                <a:gd name="p0y7" fmla="*/ 15 h 80"/>
                <a:gd name="p0x8" fmla="*/ 4521 w 4691"/>
                <a:gd name="p0y8" fmla="*/ 15 h 80"/>
                <a:gd name="p0x9" fmla="*/ 91 w 4691"/>
                <a:gd name="p0y9" fmla="*/ 15 h 80"/>
                <a:gd name="p0x10" fmla="*/ 65 w 4691"/>
                <a:gd name="p0y10" fmla="*/ 15 h 80"/>
                <a:gd name="p0x11" fmla="*/ 40 w 4691"/>
                <a:gd name="p0y11" fmla="*/ 21 h 80"/>
                <a:gd name="p0x12" fmla="*/ 17 w 4691"/>
                <a:gd name="p0y12" fmla="*/ 32 h 80"/>
                <a:gd name="p0x13" fmla="*/ 0 w 4691"/>
                <a:gd name="p0y13" fmla="*/ 18 h 80"/>
                <a:gd name="p0x14" fmla="*/ 0 w 4691"/>
                <a:gd name="p0y14" fmla="*/ 18 h 80"/>
                <a:gd name="p0x15" fmla="*/ 28 w 4691"/>
                <a:gd name="p0y15" fmla="*/ 6 h 80"/>
                <a:gd name="p0x16" fmla="*/ 59 w 4691"/>
                <a:gd name="p0y16" fmla="*/ 0 h 80"/>
                <a:gd name="p0x17" fmla="*/ 91 w 4691"/>
                <a:gd name="p0y17" fmla="*/ 0 h 8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3">
                <a:lumMod val="34927"/>
                <a:lumOff val="6507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9" name="任意多边形 58"/>
            <p:cNvSpPr/>
            <p:nvPr>
              <p:custDataLst>
                <p:tags r:id="rId52"/>
              </p:custDataLst>
            </p:nvPr>
          </p:nvSpPr>
          <p:spPr>
            <a:xfrm>
              <a:off x="11974" y="7160"/>
              <a:ext cx="81" cy="1449"/>
            </a:xfrm>
            <a:custGeom>
              <a:avLst/>
              <a:gdLst>
                <a:gd name="sw" fmla="*/ 1 w 80"/>
                <a:gd name="sh" fmla="*/ 1 h 1449"/>
                <a:gd name="mins" fmla="min sw sh"/>
                <a:gd name="dsw" fmla="+- 0 sw mins"/>
                <a:gd name="dsh" fmla="+- 0 sh mins"/>
                <a:gd name="p0x0" fmla="*/ 80 w 80"/>
                <a:gd name="p0y0" fmla="*/ 169 h 1449"/>
                <a:gd name="p0x1" fmla="*/ 80 w 80"/>
                <a:gd name="p0y1" fmla="*/ 1279 h 1449"/>
                <a:gd name="p0x2" fmla="*/ 80 w 80"/>
                <a:gd name="p0y2" fmla="*/ 1345 h 1449"/>
                <a:gd name="p0x3" fmla="*/ 54 w 80"/>
                <a:gd name="p0y3" fmla="*/ 1405 h 1449"/>
                <a:gd name="p0x4" fmla="*/ 10 w 80"/>
                <a:gd name="p0y4" fmla="*/ 1449 h 1449"/>
                <a:gd name="p0x5" fmla="*/ 0 w 80"/>
                <a:gd name="p0y5" fmla="*/ 1438 h 1449"/>
                <a:gd name="p0x6" fmla="*/ 40 w 80"/>
                <a:gd name="p0y6" fmla="*/ 1398 h 1449"/>
                <a:gd name="p0x7" fmla="*/ 65 w 80"/>
                <a:gd name="p0y7" fmla="*/ 1341 h 1449"/>
                <a:gd name="p0x8" fmla="*/ 65 w 80"/>
                <a:gd name="p0y8" fmla="*/ 1279 h 1449"/>
                <a:gd name="p0x9" fmla="*/ 65 w 80"/>
                <a:gd name="p0y9" fmla="*/ 169 h 1449"/>
                <a:gd name="p0x10" fmla="*/ 65 w 80"/>
                <a:gd name="p0y10" fmla="*/ 107 h 1449"/>
                <a:gd name="p0x11" fmla="*/ 40 w 80"/>
                <a:gd name="p0y11" fmla="*/ 51 h 1449"/>
                <a:gd name="p0x12" fmla="*/ 0 w 80"/>
                <a:gd name="p0y12" fmla="*/ 10 h 1449"/>
                <a:gd name="p0x13" fmla="*/ 10 w 80"/>
                <a:gd name="p0y13" fmla="*/ 0 h 1449"/>
                <a:gd name="p0x14" fmla="*/ 54 w 80"/>
                <a:gd name="p0y14" fmla="*/ 43 h 1449"/>
                <a:gd name="p0x15" fmla="*/ 80 w 80"/>
                <a:gd name="p0y15" fmla="*/ 103 h 1449"/>
                <a:gd name="p0x16" fmla="*/ 80 w 80"/>
                <a:gd name="p0y16" fmla="*/ 169 h 144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accent3">
                <a:lumMod val="34927"/>
                <a:lumOff val="6507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0" name="任意多边形 59"/>
            <p:cNvSpPr/>
            <p:nvPr>
              <p:custDataLst>
                <p:tags r:id="rId53"/>
              </p:custDataLst>
            </p:nvPr>
          </p:nvSpPr>
          <p:spPr>
            <a:xfrm>
              <a:off x="7293" y="8598"/>
              <a:ext cx="4691" cy="81"/>
            </a:xfrm>
            <a:custGeom>
              <a:avLst/>
              <a:gdLst>
                <a:gd name="sw" fmla="*/ 1 w 4691"/>
                <a:gd name="sh" fmla="*/ 1 h 80"/>
                <a:gd name="mins" fmla="min sw sh"/>
                <a:gd name="dsw" fmla="+- 0 sw mins"/>
                <a:gd name="dsh" fmla="+- 0 sh mins"/>
                <a:gd name="p0x0" fmla="*/ 4521 w 4691"/>
                <a:gd name="p0y0" fmla="*/ 80 h 80"/>
                <a:gd name="p0x1" fmla="*/ 91 w 4691"/>
                <a:gd name="p0y1" fmla="*/ 80 h 80"/>
                <a:gd name="p0x2" fmla="*/ 59 w 4691"/>
                <a:gd name="p0y2" fmla="*/ 80 h 80"/>
                <a:gd name="p0x3" fmla="*/ 28 w 4691"/>
                <a:gd name="p0y3" fmla="*/ 74 h 80"/>
                <a:gd name="p0x4" fmla="*/ 0 w 4691"/>
                <a:gd name="p0y4" fmla="*/ 62 h 80"/>
                <a:gd name="p0x5" fmla="*/ 17 w 4691"/>
                <a:gd name="p0y5" fmla="*/ 48 h 80"/>
                <a:gd name="p0x6" fmla="*/ 17 w 4691"/>
                <a:gd name="p0y6" fmla="*/ 48 h 80"/>
                <a:gd name="p0x7" fmla="*/ 40 w 4691"/>
                <a:gd name="p0y7" fmla="*/ 59 h 80"/>
                <a:gd name="p0x8" fmla="*/ 65 w 4691"/>
                <a:gd name="p0y8" fmla="*/ 65 h 80"/>
                <a:gd name="p0x9" fmla="*/ 91 w 4691"/>
                <a:gd name="p0y9" fmla="*/ 65 h 80"/>
                <a:gd name="p0x10" fmla="*/ 4521 w 4691"/>
                <a:gd name="p0y10" fmla="*/ 65 h 80"/>
                <a:gd name="p0x11" fmla="*/ 4584 w 4691"/>
                <a:gd name="p0y11" fmla="*/ 65 h 80"/>
                <a:gd name="p0x12" fmla="*/ 4640 w 4691"/>
                <a:gd name="p0y12" fmla="*/ 40 h 80"/>
                <a:gd name="p0x13" fmla="*/ 4681 w 4691"/>
                <a:gd name="p0y13" fmla="*/ 0 h 80"/>
                <a:gd name="p0x14" fmla="*/ 4691 w 4691"/>
                <a:gd name="p0y14" fmla="*/ 10 h 80"/>
                <a:gd name="p0x15" fmla="*/ 4648 w 4691"/>
                <a:gd name="p0y15" fmla="*/ 54 h 80"/>
                <a:gd name="p0x16" fmla="*/ 4588 w 4691"/>
                <a:gd name="p0y16" fmla="*/ 80 h 80"/>
                <a:gd name="p0x17" fmla="*/ 4521 w 4691"/>
                <a:gd name="p0y17" fmla="*/ 80 h 8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3">
                <a:lumMod val="34927"/>
                <a:lumOff val="6507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1" name="任意多边形 60"/>
            <p:cNvSpPr/>
            <p:nvPr>
              <p:custDataLst>
                <p:tags r:id="rId54"/>
              </p:custDataLst>
            </p:nvPr>
          </p:nvSpPr>
          <p:spPr>
            <a:xfrm>
              <a:off x="7145" y="7108"/>
              <a:ext cx="165" cy="1553"/>
            </a:xfrm>
            <a:custGeom>
              <a:avLst/>
              <a:gdLst>
                <a:gd name="sw" fmla="*/ 1 w 165"/>
                <a:gd name="sh" fmla="*/ 1 h 1553"/>
                <a:gd name="mins" fmla="min sw sh"/>
                <a:gd name="dsw" fmla="+- 0 sw mins"/>
                <a:gd name="dsh" fmla="+- 0 sh mins"/>
                <a:gd name="p0x0" fmla="*/ 0 w 165"/>
                <a:gd name="p0y0" fmla="*/ 1331 h 1553"/>
                <a:gd name="p0x1" fmla="*/ 0 w 165"/>
                <a:gd name="p0y1" fmla="*/ 221 h 1553"/>
                <a:gd name="p0x2" fmla="*/ 0 w 165"/>
                <a:gd name="p0y2" fmla="*/ 121 h 1553"/>
                <a:gd name="p0x3" fmla="*/ 61 w 165"/>
                <a:gd name="p0y3" fmla="*/ 36 h 1553"/>
                <a:gd name="p0x4" fmla="*/ 148 w 165"/>
                <a:gd name="p0y4" fmla="*/ 0 h 1553"/>
                <a:gd name="p0x5" fmla="*/ 165 w 165"/>
                <a:gd name="p0y5" fmla="*/ 13 h 1553"/>
                <a:gd name="p0x6" fmla="*/ 165 w 165"/>
                <a:gd name="p0y6" fmla="*/ 13 h 1553"/>
                <a:gd name="p0x7" fmla="*/ 94 w 165"/>
                <a:gd name="p0y7" fmla="*/ 47 h 1553"/>
                <a:gd name="p0x8" fmla="*/ 45 w 165"/>
                <a:gd name="p0y8" fmla="*/ 128 h 1553"/>
                <a:gd name="p0x9" fmla="*/ 45 w 165"/>
                <a:gd name="p0y9" fmla="*/ 221 h 1553"/>
                <a:gd name="p0x10" fmla="*/ 45 w 165"/>
                <a:gd name="p0y10" fmla="*/ 1331 h 1553"/>
                <a:gd name="p0x11" fmla="*/ 45 w 165"/>
                <a:gd name="p0y11" fmla="*/ 1425 h 1553"/>
                <a:gd name="p0x12" fmla="*/ 94 w 165"/>
                <a:gd name="p0y12" fmla="*/ 1505 h 1553"/>
                <a:gd name="p0x13" fmla="*/ 165 w 165"/>
                <a:gd name="p0y13" fmla="*/ 1539 h 1553"/>
                <a:gd name="p0x14" fmla="*/ 148 w 165"/>
                <a:gd name="p0y14" fmla="*/ 1553 h 1553"/>
                <a:gd name="p0x15" fmla="*/ 148 w 165"/>
                <a:gd name="p0y15" fmla="*/ 1553 h 1553"/>
                <a:gd name="p0x16" fmla="*/ 61 w 165"/>
                <a:gd name="p0y16" fmla="*/ 1517 h 1553"/>
                <a:gd name="p0x17" fmla="*/ 0 w 165"/>
                <a:gd name="p0y17" fmla="*/ 1431 h 1553"/>
                <a:gd name="p0x18" fmla="*/ 0 w 165"/>
                <a:gd name="p0y18" fmla="*/ 1331 h 155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63" name="文本框 62"/>
          <p:cNvSpPr txBox="1"/>
          <p:nvPr>
            <p:custDataLst>
              <p:tags r:id="rId55"/>
            </p:custDataLst>
          </p:nvPr>
        </p:nvSpPr>
        <p:spPr>
          <a:xfrm>
            <a:off x="4679976" y="4534433"/>
            <a:ext cx="28511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摸清逃生路线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64" name="文本框 63"/>
          <p:cNvSpPr txBox="1"/>
          <p:nvPr>
            <p:custDataLst>
              <p:tags r:id="rId56"/>
            </p:custDataLst>
          </p:nvPr>
        </p:nvSpPr>
        <p:spPr>
          <a:xfrm>
            <a:off x="4679976" y="4840186"/>
            <a:ext cx="28511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提前熟悉</a:t>
            </a:r>
            <a:r>
              <a:rPr sz="1500" b="1">
                <a:solidFill>
                  <a:schemeClr val="tx2"/>
                </a:solidFill>
                <a:cs typeface="+mn-lt"/>
              </a:rPr>
              <a:t>安全出口和消防通道</a:t>
            </a: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的位置，心里有数。</a:t>
            </a:r>
            <a:endParaRPr sz="1500">
              <a:solidFill>
                <a:schemeClr val="tx2">
                  <a:lumMod val="78337"/>
                  <a:lumOff val="21663"/>
                </a:schemeClr>
              </a:solidFill>
              <a:cs typeface="+mn-lt"/>
            </a:endParaRPr>
          </a:p>
        </p:txBody>
      </p:sp>
      <p:sp>
        <p:nvSpPr>
          <p:cNvPr id="65" name="任意多边形 64"/>
          <p:cNvSpPr/>
          <p:nvPr>
            <p:custDataLst>
              <p:tags r:id="rId57"/>
            </p:custDataLst>
          </p:nvPr>
        </p:nvSpPr>
        <p:spPr>
          <a:xfrm>
            <a:off x="8107045" y="1109345"/>
            <a:ext cx="3508375" cy="5362575"/>
          </a:xfrm>
          <a:custGeom>
            <a:avLst/>
            <a:gdLst>
              <a:gd name="sw" fmla="*/ 1 w 5525"/>
              <a:gd name="sh" fmla="*/ 1 h 8445"/>
              <a:gd name="mins" fmla="min sw sh"/>
              <a:gd name="dsw" fmla="+- 0 sw mins"/>
              <a:gd name="dsh" fmla="+- 0 sh mins"/>
              <a:gd name="p0x0" fmla="*/ 360 w 5525"/>
              <a:gd name="p0y0" fmla="*/ 0 h 8445"/>
              <a:gd name="p0x1" fmla="*/ 5165 w 5525"/>
              <a:gd name="p0y1" fmla="*/ 0 h 8445"/>
              <a:gd name="p0x2" fmla="*/ 5363 w 5525"/>
              <a:gd name="p0y2" fmla="*/ 0 h 8445"/>
              <a:gd name="p0x3" fmla="*/ 5525 w 5525"/>
              <a:gd name="p0y3" fmla="*/ 161 h 8445"/>
              <a:gd name="p0x4" fmla="*/ 5525 w 5525"/>
              <a:gd name="p0y4" fmla="*/ 360 h 8445"/>
              <a:gd name="p0x5" fmla="*/ 5525 w 5525"/>
              <a:gd name="p0y5" fmla="*/ 8085 h 8445"/>
              <a:gd name="p0x6" fmla="*/ 5525 w 5525"/>
              <a:gd name="p0y6" fmla="*/ 8283 h 8445"/>
              <a:gd name="p0x7" fmla="*/ 5363 w 5525"/>
              <a:gd name="p0y7" fmla="*/ 8445 h 8445"/>
              <a:gd name="p0x8" fmla="*/ 5165 w 5525"/>
              <a:gd name="p0y8" fmla="*/ 8445 h 8445"/>
              <a:gd name="p0x9" fmla="*/ 360 w 5525"/>
              <a:gd name="p0y9" fmla="*/ 8445 h 8445"/>
              <a:gd name="p0x10" fmla="*/ 161 w 5525"/>
              <a:gd name="p0y10" fmla="*/ 8445 h 8445"/>
              <a:gd name="p0x11" fmla="*/ 0 w 5525"/>
              <a:gd name="p0y11" fmla="*/ 8283 h 8445"/>
              <a:gd name="p0x12" fmla="*/ 0 w 5525"/>
              <a:gd name="p0y12" fmla="*/ 8085 h 8445"/>
              <a:gd name="p0x13" fmla="*/ 0 w 5525"/>
              <a:gd name="p0y13" fmla="*/ 360 h 8445"/>
              <a:gd name="p0x14" fmla="*/ 0 w 5525"/>
              <a:gd name="p0y14" fmla="*/ 161 h 8445"/>
              <a:gd name="p0x15" fmla="*/ 161 w 5525"/>
              <a:gd name="p0y15" fmla="*/ 0 h 8445"/>
              <a:gd name="p0x16" fmla="*/ 360 w 552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51718"/>
              <a:lumOff val="48282"/>
            </a:schemeClr>
          </a:solidFill>
          <a:ln w="9525" cmpd="sng">
            <a:solidFill>
              <a:schemeClr val="accent3">
                <a:lumMod val="51195"/>
                <a:lumOff val="48805"/>
              </a:schemeClr>
            </a:solidFill>
            <a:prstDash val="solid"/>
          </a:ln>
          <a:effectLst>
            <a:outerShdw blurRad="114300" dist="19050" dir="5399999" algn="ctr" rotWithShape="0">
              <a:schemeClr val="accent3">
                <a:lumMod val="93022"/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107" name="组合 106"/>
          <p:cNvGrpSpPr/>
          <p:nvPr/>
        </p:nvGrpSpPr>
        <p:grpSpPr>
          <a:xfrm>
            <a:off x="8302625" y="1304925"/>
            <a:ext cx="3117850" cy="466090"/>
            <a:chOff x="13075" y="2055"/>
            <a:chExt cx="4910" cy="734"/>
          </a:xfrm>
        </p:grpSpPr>
        <p:sp>
          <p:nvSpPr>
            <p:cNvPr id="66" name="任意多边形 65"/>
            <p:cNvSpPr/>
            <p:nvPr>
              <p:custDataLst>
                <p:tags r:id="rId58"/>
              </p:custDataLst>
            </p:nvPr>
          </p:nvSpPr>
          <p:spPr>
            <a:xfrm>
              <a:off x="13075" y="2055"/>
              <a:ext cx="4910" cy="735"/>
            </a:xfrm>
            <a:custGeom>
              <a:avLst/>
              <a:gdLst>
                <a:gd name="sw" fmla="*/ 1 w 4910"/>
                <a:gd name="sh" fmla="*/ 1 h 735"/>
                <a:gd name="mins" fmla="min sw sh"/>
                <a:gd name="dsw" fmla="+- 0 sw mins"/>
                <a:gd name="dsh" fmla="+- 0 sh mins"/>
                <a:gd name="p0x0" fmla="*/ 0 w 4910"/>
                <a:gd name="p0y0" fmla="*/ 0 h 735"/>
                <a:gd name="p0x1" fmla="*/ 4910 w 4910"/>
                <a:gd name="p0y1" fmla="*/ 0 h 735"/>
                <a:gd name="p0x2" fmla="*/ 4910 w 4910"/>
                <a:gd name="p0y2" fmla="*/ 735 h 735"/>
                <a:gd name="p0x3" fmla="*/ 0 w 4910"/>
                <a:gd name="p0y3" fmla="*/ 735 h 735"/>
                <a:gd name="p0x4" fmla="*/ 0 w 491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7" name="任意多边形 66"/>
            <p:cNvSpPr/>
            <p:nvPr>
              <p:custDataLst>
                <p:tags r:id="rId59"/>
              </p:custDataLst>
            </p:nvPr>
          </p:nvSpPr>
          <p:spPr>
            <a:xfrm>
              <a:off x="13075" y="2775"/>
              <a:ext cx="4910" cy="15"/>
            </a:xfrm>
            <a:custGeom>
              <a:avLst/>
              <a:gdLst>
                <a:gd name="sw" fmla="*/ 1 w 4910"/>
                <a:gd name="sh" fmla="*/ 1 h 15"/>
                <a:gd name="mins" fmla="min sw sh"/>
                <a:gd name="dsw" fmla="+- 0 sw mins"/>
                <a:gd name="dsh" fmla="+- 0 sh mins"/>
                <a:gd name="p0x0" fmla="*/ 4910 w 4910"/>
                <a:gd name="p0y0" fmla="*/ 15 h 15"/>
                <a:gd name="p0x1" fmla="*/ 0 w 4910"/>
                <a:gd name="p0y1" fmla="*/ 15 h 15"/>
                <a:gd name="p0x2" fmla="*/ 0 w 4910"/>
                <a:gd name="p0y2" fmla="*/ 0 h 15"/>
                <a:gd name="p0x3" fmla="*/ 4910 w 4910"/>
                <a:gd name="p0y3" fmla="*/ 0 h 15"/>
                <a:gd name="p0x4" fmla="*/ 4910 w 491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3">
                <a:lumMod val="36364"/>
                <a:lumOff val="63636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69" name="任意多边形 68"/>
          <p:cNvSpPr/>
          <p:nvPr>
            <p:custDataLst>
              <p:tags r:id="rId60"/>
            </p:custDataLst>
          </p:nvPr>
        </p:nvSpPr>
        <p:spPr>
          <a:xfrm>
            <a:off x="8307070" y="1309370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240 w 525"/>
              <a:gd name="p0y0" fmla="*/ 0 h 525"/>
              <a:gd name="p0x1" fmla="*/ 285 w 525"/>
              <a:gd name="p0y1" fmla="*/ 0 h 525"/>
              <a:gd name="p0x2" fmla="*/ 417 w 525"/>
              <a:gd name="p0y2" fmla="*/ 0 h 525"/>
              <a:gd name="p0x3" fmla="*/ 525 w 525"/>
              <a:gd name="p0y3" fmla="*/ 107 h 525"/>
              <a:gd name="p0x4" fmla="*/ 525 w 525"/>
              <a:gd name="p0y4" fmla="*/ 240 h 525"/>
              <a:gd name="p0x5" fmla="*/ 525 w 525"/>
              <a:gd name="p0y5" fmla="*/ 285 h 525"/>
              <a:gd name="p0x6" fmla="*/ 525 w 525"/>
              <a:gd name="p0y6" fmla="*/ 417 h 525"/>
              <a:gd name="p0x7" fmla="*/ 417 w 525"/>
              <a:gd name="p0y7" fmla="*/ 525 h 525"/>
              <a:gd name="p0x8" fmla="*/ 285 w 525"/>
              <a:gd name="p0y8" fmla="*/ 525 h 525"/>
              <a:gd name="p0x9" fmla="*/ 240 w 525"/>
              <a:gd name="p0y9" fmla="*/ 525 h 525"/>
              <a:gd name="p0x10" fmla="*/ 107 w 525"/>
              <a:gd name="p0y10" fmla="*/ 525 h 525"/>
              <a:gd name="p0x11" fmla="*/ 0 w 525"/>
              <a:gd name="p0y11" fmla="*/ 417 h 525"/>
              <a:gd name="p0x12" fmla="*/ 0 w 525"/>
              <a:gd name="p0y12" fmla="*/ 285 h 525"/>
              <a:gd name="p0x13" fmla="*/ 0 w 525"/>
              <a:gd name="p0y13" fmla="*/ 240 h 525"/>
              <a:gd name="p0x14" fmla="*/ 0 w 525"/>
              <a:gd name="p0y14" fmla="*/ 107 h 525"/>
              <a:gd name="p0x15" fmla="*/ 107 w 525"/>
              <a:gd name="p0y15" fmla="*/ 0 h 525"/>
              <a:gd name="p0x16" fmla="*/ 240 w 525"/>
              <a:gd name="p0y16" fmla="*/ 0 h 5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20453"/>
              <a:lumOff val="79547"/>
            </a:schemeClr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0" name="图片 69" descr="15280de6-b246-11f1-be2e-d66cfc1c730f"/>
          <p:cNvPicPr/>
          <p:nvPr>
            <p:custDataLst>
              <p:tags r:id="rId61"/>
            </p:custDataLst>
          </p:nvPr>
        </p:nvPicPr>
        <p:blipFill>
          <a:blip r:embed="rId62">
            <a:extLst>
              <a:ext uri="{96DAC541-7B7A-43D3-8B79-37D633B846F1}">
                <asvg:svgBlip xmlns:asvg="http://schemas.microsoft.com/office/drawing/2016/SVG/main" r:embed="rId63"/>
              </a:ext>
            </a:extLst>
          </a:blip>
          <a:srcRect l="-24" r="24"/>
          <a:stretch>
            <a:fillRect/>
          </a:stretch>
        </p:blipFill>
        <p:spPr>
          <a:xfrm>
            <a:off x="8369300" y="1371600"/>
            <a:ext cx="209550" cy="209550"/>
          </a:xfrm>
          <a:prstGeom prst="rect">
            <a:avLst/>
          </a:prstGeom>
        </p:spPr>
      </p:pic>
      <p:sp>
        <p:nvSpPr>
          <p:cNvPr id="73" name="文本框 72"/>
          <p:cNvSpPr txBox="1"/>
          <p:nvPr>
            <p:custDataLst>
              <p:tags r:id="rId64"/>
            </p:custDataLst>
          </p:nvPr>
        </p:nvSpPr>
        <p:spPr>
          <a:xfrm>
            <a:off x="8759876" y="1293495"/>
            <a:ext cx="168904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3A34"/>
                </a:solidFill>
                <a:cs typeface="+mn-lt"/>
              </a:rPr>
              <a:t>夜间三防</a:t>
            </a:r>
            <a:endParaRPr sz="2100" b="1" spc="42">
              <a:solidFill>
                <a:srgbClr val="3D3A34"/>
              </a:solidFill>
              <a:cs typeface="+mn-lt"/>
            </a:endParaRPr>
          </a:p>
        </p:txBody>
      </p:sp>
      <p:sp>
        <p:nvSpPr>
          <p:cNvPr id="74" name="任意多边形 73"/>
          <p:cNvSpPr/>
          <p:nvPr>
            <p:custDataLst>
              <p:tags r:id="rId65"/>
            </p:custDataLst>
          </p:nvPr>
        </p:nvSpPr>
        <p:spPr>
          <a:xfrm>
            <a:off x="10567670" y="1333500"/>
            <a:ext cx="847725" cy="285750"/>
          </a:xfrm>
          <a:custGeom>
            <a:avLst/>
            <a:gdLst>
              <a:gd name="sw" fmla="*/ 1 w 1335"/>
              <a:gd name="sh" fmla="*/ 1 h 450"/>
              <a:gd name="mins" fmla="min sw sh"/>
              <a:gd name="dsw" fmla="+- 0 sw mins"/>
              <a:gd name="dsh" fmla="+- 0 sh mins"/>
              <a:gd name="p0x0" fmla="*/ 225 w 1335"/>
              <a:gd name="p0y0" fmla="*/ 0 h 450"/>
              <a:gd name="p0x1" fmla="*/ 1110 w 1335"/>
              <a:gd name="p0y1" fmla="*/ 0 h 450"/>
              <a:gd name="p0x2" fmla="*/ 1234 w 1335"/>
              <a:gd name="p0y2" fmla="*/ 0 h 450"/>
              <a:gd name="p0x3" fmla="*/ 1335 w 1335"/>
              <a:gd name="p0y3" fmla="*/ 100 h 450"/>
              <a:gd name="p0x4" fmla="*/ 1335 w 1335"/>
              <a:gd name="p0y4" fmla="*/ 225 h 450"/>
              <a:gd name="p0x5" fmla="*/ 1335 w 1335"/>
              <a:gd name="p0y5" fmla="*/ 349 h 450"/>
              <a:gd name="p0x6" fmla="*/ 1234 w 1335"/>
              <a:gd name="p0y6" fmla="*/ 450 h 450"/>
              <a:gd name="p0x7" fmla="*/ 1110 w 1335"/>
              <a:gd name="p0y7" fmla="*/ 450 h 450"/>
              <a:gd name="p0x8" fmla="*/ 225 w 1335"/>
              <a:gd name="p0y8" fmla="*/ 450 h 450"/>
              <a:gd name="p0x9" fmla="*/ 100 w 1335"/>
              <a:gd name="p0y9" fmla="*/ 450 h 450"/>
              <a:gd name="p0x10" fmla="*/ 0 w 1335"/>
              <a:gd name="p0y10" fmla="*/ 349 h 450"/>
              <a:gd name="p0x11" fmla="*/ 0 w 1335"/>
              <a:gd name="p0y11" fmla="*/ 225 h 450"/>
              <a:gd name="p0x12" fmla="*/ 0 w 1335"/>
              <a:gd name="p0y12" fmla="*/ 100 h 450"/>
              <a:gd name="p0x13" fmla="*/ 100 w 1335"/>
              <a:gd name="p0y13" fmla="*/ 0 h 450"/>
              <a:gd name="p0x14" fmla="*/ 225 w 1335"/>
              <a:gd name="p0y14" fmla="*/ 0 h 4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lumMod val="20453"/>
              <a:lumOff val="79547"/>
            </a:schemeClr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5" name="文本框 74"/>
          <p:cNvSpPr txBox="1"/>
          <p:nvPr>
            <p:custDataLst>
              <p:tags r:id="rId66"/>
            </p:custDataLst>
          </p:nvPr>
        </p:nvSpPr>
        <p:spPr>
          <a:xfrm>
            <a:off x="10687050" y="1376363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chemeClr val="accent1">
                    <a:lumMod val="48276"/>
                  </a:schemeClr>
                </a:solidFill>
                <a:cs typeface="+mn-lt"/>
              </a:rPr>
              <a:t>夜间防护</a:t>
            </a:r>
            <a:endParaRPr sz="1200" b="1">
              <a:solidFill>
                <a:schemeClr val="accent1">
                  <a:lumMod val="48276"/>
                </a:schemeClr>
              </a:solidFill>
              <a:cs typeface="+mn-lt"/>
            </a:endParaRPr>
          </a:p>
        </p:txBody>
      </p:sp>
      <p:grpSp>
        <p:nvGrpSpPr>
          <p:cNvPr id="108" name="组合 107"/>
          <p:cNvGrpSpPr/>
          <p:nvPr/>
        </p:nvGrpSpPr>
        <p:grpSpPr>
          <a:xfrm>
            <a:off x="8302625" y="2188210"/>
            <a:ext cx="3117850" cy="1009650"/>
            <a:chOff x="13075" y="3446"/>
            <a:chExt cx="4910" cy="1590"/>
          </a:xfrm>
        </p:grpSpPr>
        <p:sp>
          <p:nvSpPr>
            <p:cNvPr id="76" name="任意多边形 75"/>
            <p:cNvSpPr/>
            <p:nvPr>
              <p:custDataLst>
                <p:tags r:id="rId67"/>
              </p:custDataLst>
            </p:nvPr>
          </p:nvSpPr>
          <p:spPr>
            <a:xfrm>
              <a:off x="13075" y="3446"/>
              <a:ext cx="4910" cy="1590"/>
            </a:xfrm>
            <a:custGeom>
              <a:avLst/>
              <a:gdLst>
                <a:gd name="sw" fmla="*/ 1 w 4910"/>
                <a:gd name="sh" fmla="*/ 1 h 1590"/>
                <a:gd name="mins" fmla="min sw sh"/>
                <a:gd name="dsw" fmla="+- 0 sw mins"/>
                <a:gd name="dsh" fmla="+- 0 sh mins"/>
                <a:gd name="p0x0" fmla="*/ 240 w 4910"/>
                <a:gd name="p0y0" fmla="*/ 0 h 1590"/>
                <a:gd name="p0x1" fmla="*/ 4670 w 4910"/>
                <a:gd name="p0y1" fmla="*/ 0 h 1590"/>
                <a:gd name="p0x2" fmla="*/ 4802 w 4910"/>
                <a:gd name="p0y2" fmla="*/ 0 h 1590"/>
                <a:gd name="p0x3" fmla="*/ 4910 w 4910"/>
                <a:gd name="p0y3" fmla="*/ 107 h 1590"/>
                <a:gd name="p0x4" fmla="*/ 4910 w 4910"/>
                <a:gd name="p0y4" fmla="*/ 240 h 1590"/>
                <a:gd name="p0x5" fmla="*/ 4910 w 4910"/>
                <a:gd name="p0y5" fmla="*/ 1350 h 1590"/>
                <a:gd name="p0x6" fmla="*/ 4910 w 4910"/>
                <a:gd name="p0y6" fmla="*/ 1482 h 1590"/>
                <a:gd name="p0x7" fmla="*/ 4802 w 4910"/>
                <a:gd name="p0y7" fmla="*/ 1590 h 1590"/>
                <a:gd name="p0x8" fmla="*/ 4670 w 4910"/>
                <a:gd name="p0y8" fmla="*/ 1590 h 1590"/>
                <a:gd name="p0x9" fmla="*/ 240 w 4910"/>
                <a:gd name="p0y9" fmla="*/ 1590 h 1590"/>
                <a:gd name="p0x10" fmla="*/ 107 w 4910"/>
                <a:gd name="p0y10" fmla="*/ 1590 h 1590"/>
                <a:gd name="p0x11" fmla="*/ 0 w 4910"/>
                <a:gd name="p0y11" fmla="*/ 1482 h 1590"/>
                <a:gd name="p0x12" fmla="*/ 0 w 4910"/>
                <a:gd name="p0y12" fmla="*/ 1350 h 1590"/>
                <a:gd name="p0x13" fmla="*/ 0 w 4910"/>
                <a:gd name="p0y13" fmla="*/ 240 h 1590"/>
                <a:gd name="p0x14" fmla="*/ 0 w 4910"/>
                <a:gd name="p0y14" fmla="*/ 107 h 1590"/>
                <a:gd name="p0x15" fmla="*/ 107 w 4910"/>
                <a:gd name="p0y15" fmla="*/ 0 h 1590"/>
                <a:gd name="p0x16" fmla="*/ 240 w 4910"/>
                <a:gd name="p0y16" fmla="*/ 0 h 159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7" name="任意多边形 76"/>
            <p:cNvSpPr/>
            <p:nvPr>
              <p:custDataLst>
                <p:tags r:id="rId68"/>
              </p:custDataLst>
            </p:nvPr>
          </p:nvSpPr>
          <p:spPr>
            <a:xfrm>
              <a:off x="13223" y="3446"/>
              <a:ext cx="4691" cy="81"/>
            </a:xfrm>
            <a:custGeom>
              <a:avLst/>
              <a:gdLst>
                <a:gd name="sw" fmla="*/ 1 w 4691"/>
                <a:gd name="sh" fmla="*/ 1 h 80"/>
                <a:gd name="mins" fmla="min sw sh"/>
                <a:gd name="dsw" fmla="+- 0 sw mins"/>
                <a:gd name="dsh" fmla="+- 0 sh mins"/>
                <a:gd name="p0x0" fmla="*/ 91 w 4691"/>
                <a:gd name="p0y0" fmla="*/ 0 h 80"/>
                <a:gd name="p0x1" fmla="*/ 4521 w 4691"/>
                <a:gd name="p0y1" fmla="*/ 0 h 80"/>
                <a:gd name="p0x2" fmla="*/ 4588 w 4691"/>
                <a:gd name="p0y2" fmla="*/ 0 h 80"/>
                <a:gd name="p0x3" fmla="*/ 4648 w 4691"/>
                <a:gd name="p0y3" fmla="*/ 26 h 80"/>
                <a:gd name="p0x4" fmla="*/ 4691 w 4691"/>
                <a:gd name="p0y4" fmla="*/ 70 h 80"/>
                <a:gd name="p0x5" fmla="*/ 4681 w 4691"/>
                <a:gd name="p0y5" fmla="*/ 80 h 80"/>
                <a:gd name="p0x6" fmla="*/ 4640 w 4691"/>
                <a:gd name="p0y6" fmla="*/ 40 h 80"/>
                <a:gd name="p0x7" fmla="*/ 4584 w 4691"/>
                <a:gd name="p0y7" fmla="*/ 15 h 80"/>
                <a:gd name="p0x8" fmla="*/ 4521 w 4691"/>
                <a:gd name="p0y8" fmla="*/ 15 h 80"/>
                <a:gd name="p0x9" fmla="*/ 91 w 4691"/>
                <a:gd name="p0y9" fmla="*/ 15 h 80"/>
                <a:gd name="p0x10" fmla="*/ 65 w 4691"/>
                <a:gd name="p0y10" fmla="*/ 15 h 80"/>
                <a:gd name="p0x11" fmla="*/ 40 w 4691"/>
                <a:gd name="p0y11" fmla="*/ 21 h 80"/>
                <a:gd name="p0x12" fmla="*/ 17 w 4691"/>
                <a:gd name="p0y12" fmla="*/ 32 h 80"/>
                <a:gd name="p0x13" fmla="*/ 0 w 4691"/>
                <a:gd name="p0y13" fmla="*/ 18 h 80"/>
                <a:gd name="p0x14" fmla="*/ 0 w 4691"/>
                <a:gd name="p0y14" fmla="*/ 18 h 80"/>
                <a:gd name="p0x15" fmla="*/ 28 w 4691"/>
                <a:gd name="p0y15" fmla="*/ 6 h 80"/>
                <a:gd name="p0x16" fmla="*/ 59 w 4691"/>
                <a:gd name="p0y16" fmla="*/ 0 h 80"/>
                <a:gd name="p0x17" fmla="*/ 91 w 4691"/>
                <a:gd name="p0y17" fmla="*/ 0 h 8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3">
                <a:lumMod val="34927"/>
                <a:lumOff val="6507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8" name="任意多边形 77"/>
            <p:cNvSpPr/>
            <p:nvPr>
              <p:custDataLst>
                <p:tags r:id="rId69"/>
              </p:custDataLst>
            </p:nvPr>
          </p:nvSpPr>
          <p:spPr>
            <a:xfrm>
              <a:off x="17904" y="3516"/>
              <a:ext cx="81" cy="1449"/>
            </a:xfrm>
            <a:custGeom>
              <a:avLst/>
              <a:gdLst>
                <a:gd name="sw" fmla="*/ 1 w 80"/>
                <a:gd name="sh" fmla="*/ 1 h 1449"/>
                <a:gd name="mins" fmla="min sw sh"/>
                <a:gd name="dsw" fmla="+- 0 sw mins"/>
                <a:gd name="dsh" fmla="+- 0 sh mins"/>
                <a:gd name="p0x0" fmla="*/ 80 w 80"/>
                <a:gd name="p0y0" fmla="*/ 169 h 1449"/>
                <a:gd name="p0x1" fmla="*/ 80 w 80"/>
                <a:gd name="p0y1" fmla="*/ 1279 h 1449"/>
                <a:gd name="p0x2" fmla="*/ 80 w 80"/>
                <a:gd name="p0y2" fmla="*/ 1345 h 1449"/>
                <a:gd name="p0x3" fmla="*/ 54 w 80"/>
                <a:gd name="p0y3" fmla="*/ 1405 h 1449"/>
                <a:gd name="p0x4" fmla="*/ 10 w 80"/>
                <a:gd name="p0y4" fmla="*/ 1449 h 1449"/>
                <a:gd name="p0x5" fmla="*/ 0 w 80"/>
                <a:gd name="p0y5" fmla="*/ 1438 h 1449"/>
                <a:gd name="p0x6" fmla="*/ 40 w 80"/>
                <a:gd name="p0y6" fmla="*/ 1398 h 1449"/>
                <a:gd name="p0x7" fmla="*/ 65 w 80"/>
                <a:gd name="p0y7" fmla="*/ 1341 h 1449"/>
                <a:gd name="p0x8" fmla="*/ 65 w 80"/>
                <a:gd name="p0y8" fmla="*/ 1279 h 1449"/>
                <a:gd name="p0x9" fmla="*/ 65 w 80"/>
                <a:gd name="p0y9" fmla="*/ 169 h 1449"/>
                <a:gd name="p0x10" fmla="*/ 65 w 80"/>
                <a:gd name="p0y10" fmla="*/ 107 h 1449"/>
                <a:gd name="p0x11" fmla="*/ 40 w 80"/>
                <a:gd name="p0y11" fmla="*/ 51 h 1449"/>
                <a:gd name="p0x12" fmla="*/ 0 w 80"/>
                <a:gd name="p0y12" fmla="*/ 10 h 1449"/>
                <a:gd name="p0x13" fmla="*/ 10 w 80"/>
                <a:gd name="p0y13" fmla="*/ 0 h 1449"/>
                <a:gd name="p0x14" fmla="*/ 54 w 80"/>
                <a:gd name="p0y14" fmla="*/ 43 h 1449"/>
                <a:gd name="p0x15" fmla="*/ 80 w 80"/>
                <a:gd name="p0y15" fmla="*/ 103 h 1449"/>
                <a:gd name="p0x16" fmla="*/ 80 w 80"/>
                <a:gd name="p0y16" fmla="*/ 169 h 144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accent3">
                <a:lumMod val="34927"/>
                <a:lumOff val="6507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9" name="任意多边形 78"/>
            <p:cNvSpPr/>
            <p:nvPr>
              <p:custDataLst>
                <p:tags r:id="rId70"/>
              </p:custDataLst>
            </p:nvPr>
          </p:nvSpPr>
          <p:spPr>
            <a:xfrm>
              <a:off x="13223" y="4955"/>
              <a:ext cx="4691" cy="81"/>
            </a:xfrm>
            <a:custGeom>
              <a:avLst/>
              <a:gdLst>
                <a:gd name="sw" fmla="*/ 1 w 4691"/>
                <a:gd name="sh" fmla="*/ 1 h 80"/>
                <a:gd name="mins" fmla="min sw sh"/>
                <a:gd name="dsw" fmla="+- 0 sw mins"/>
                <a:gd name="dsh" fmla="+- 0 sh mins"/>
                <a:gd name="p0x0" fmla="*/ 4521 w 4691"/>
                <a:gd name="p0y0" fmla="*/ 80 h 80"/>
                <a:gd name="p0x1" fmla="*/ 91 w 4691"/>
                <a:gd name="p0y1" fmla="*/ 80 h 80"/>
                <a:gd name="p0x2" fmla="*/ 59 w 4691"/>
                <a:gd name="p0y2" fmla="*/ 80 h 80"/>
                <a:gd name="p0x3" fmla="*/ 28 w 4691"/>
                <a:gd name="p0y3" fmla="*/ 74 h 80"/>
                <a:gd name="p0x4" fmla="*/ 0 w 4691"/>
                <a:gd name="p0y4" fmla="*/ 62 h 80"/>
                <a:gd name="p0x5" fmla="*/ 17 w 4691"/>
                <a:gd name="p0y5" fmla="*/ 48 h 80"/>
                <a:gd name="p0x6" fmla="*/ 17 w 4691"/>
                <a:gd name="p0y6" fmla="*/ 48 h 80"/>
                <a:gd name="p0x7" fmla="*/ 40 w 4691"/>
                <a:gd name="p0y7" fmla="*/ 59 h 80"/>
                <a:gd name="p0x8" fmla="*/ 65 w 4691"/>
                <a:gd name="p0y8" fmla="*/ 65 h 80"/>
                <a:gd name="p0x9" fmla="*/ 91 w 4691"/>
                <a:gd name="p0y9" fmla="*/ 65 h 80"/>
                <a:gd name="p0x10" fmla="*/ 4521 w 4691"/>
                <a:gd name="p0y10" fmla="*/ 65 h 80"/>
                <a:gd name="p0x11" fmla="*/ 4584 w 4691"/>
                <a:gd name="p0y11" fmla="*/ 65 h 80"/>
                <a:gd name="p0x12" fmla="*/ 4640 w 4691"/>
                <a:gd name="p0y12" fmla="*/ 40 h 80"/>
                <a:gd name="p0x13" fmla="*/ 4681 w 4691"/>
                <a:gd name="p0y13" fmla="*/ 0 h 80"/>
                <a:gd name="p0x14" fmla="*/ 4691 w 4691"/>
                <a:gd name="p0y14" fmla="*/ 10 h 80"/>
                <a:gd name="p0x15" fmla="*/ 4648 w 4691"/>
                <a:gd name="p0y15" fmla="*/ 54 h 80"/>
                <a:gd name="p0x16" fmla="*/ 4588 w 4691"/>
                <a:gd name="p0y16" fmla="*/ 80 h 80"/>
                <a:gd name="p0x17" fmla="*/ 4521 w 4691"/>
                <a:gd name="p0y17" fmla="*/ 80 h 8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3">
                <a:lumMod val="34927"/>
                <a:lumOff val="6507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0" name="任意多边形 79"/>
            <p:cNvSpPr/>
            <p:nvPr>
              <p:custDataLst>
                <p:tags r:id="rId71"/>
              </p:custDataLst>
            </p:nvPr>
          </p:nvSpPr>
          <p:spPr>
            <a:xfrm>
              <a:off x="13075" y="3464"/>
              <a:ext cx="165" cy="1554"/>
            </a:xfrm>
            <a:custGeom>
              <a:avLst/>
              <a:gdLst>
                <a:gd name="sw" fmla="*/ 1 w 165"/>
                <a:gd name="sh" fmla="*/ 1 h 1553"/>
                <a:gd name="mins" fmla="min sw sh"/>
                <a:gd name="dsw" fmla="+- 0 sw mins"/>
                <a:gd name="dsh" fmla="+- 0 sh mins"/>
                <a:gd name="p0x0" fmla="*/ 0 w 165"/>
                <a:gd name="p0y0" fmla="*/ 1331 h 1553"/>
                <a:gd name="p0x1" fmla="*/ 0 w 165"/>
                <a:gd name="p0y1" fmla="*/ 221 h 1553"/>
                <a:gd name="p0x2" fmla="*/ 0 w 165"/>
                <a:gd name="p0y2" fmla="*/ 121 h 1553"/>
                <a:gd name="p0x3" fmla="*/ 61 w 165"/>
                <a:gd name="p0y3" fmla="*/ 36 h 1553"/>
                <a:gd name="p0x4" fmla="*/ 148 w 165"/>
                <a:gd name="p0y4" fmla="*/ 0 h 1553"/>
                <a:gd name="p0x5" fmla="*/ 165 w 165"/>
                <a:gd name="p0y5" fmla="*/ 13 h 1553"/>
                <a:gd name="p0x6" fmla="*/ 165 w 165"/>
                <a:gd name="p0y6" fmla="*/ 13 h 1553"/>
                <a:gd name="p0x7" fmla="*/ 94 w 165"/>
                <a:gd name="p0y7" fmla="*/ 47 h 1553"/>
                <a:gd name="p0x8" fmla="*/ 45 w 165"/>
                <a:gd name="p0y8" fmla="*/ 128 h 1553"/>
                <a:gd name="p0x9" fmla="*/ 45 w 165"/>
                <a:gd name="p0y9" fmla="*/ 221 h 1553"/>
                <a:gd name="p0x10" fmla="*/ 45 w 165"/>
                <a:gd name="p0y10" fmla="*/ 1331 h 1553"/>
                <a:gd name="p0x11" fmla="*/ 45 w 165"/>
                <a:gd name="p0y11" fmla="*/ 1425 h 1553"/>
                <a:gd name="p0x12" fmla="*/ 94 w 165"/>
                <a:gd name="p0y12" fmla="*/ 1505 h 1553"/>
                <a:gd name="p0x13" fmla="*/ 165 w 165"/>
                <a:gd name="p0y13" fmla="*/ 1539 h 1553"/>
                <a:gd name="p0x14" fmla="*/ 148 w 165"/>
                <a:gd name="p0y14" fmla="*/ 1553 h 1553"/>
                <a:gd name="p0x15" fmla="*/ 148 w 165"/>
                <a:gd name="p0y15" fmla="*/ 1553 h 1553"/>
                <a:gd name="p0x16" fmla="*/ 61 w 165"/>
                <a:gd name="p0y16" fmla="*/ 1517 h 1553"/>
                <a:gd name="p0x17" fmla="*/ 0 w 165"/>
                <a:gd name="p0y17" fmla="*/ 1431 h 1553"/>
                <a:gd name="p0x18" fmla="*/ 0 w 165"/>
                <a:gd name="p0y18" fmla="*/ 1331 h 155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82" name="文本框 81"/>
          <p:cNvSpPr txBox="1"/>
          <p:nvPr>
            <p:custDataLst>
              <p:tags r:id="rId72"/>
            </p:custDataLst>
          </p:nvPr>
        </p:nvSpPr>
        <p:spPr>
          <a:xfrm>
            <a:off x="8445551" y="2220754"/>
            <a:ext cx="28511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进门必反锁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83" name="文本框 82"/>
          <p:cNvSpPr txBox="1"/>
          <p:nvPr>
            <p:custDataLst>
              <p:tags r:id="rId73"/>
            </p:custDataLst>
          </p:nvPr>
        </p:nvSpPr>
        <p:spPr>
          <a:xfrm>
            <a:off x="8445551" y="2526506"/>
            <a:ext cx="28511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回到房间</a:t>
            </a:r>
            <a:r>
              <a:rPr sz="1500" b="1">
                <a:solidFill>
                  <a:schemeClr val="tx2"/>
                </a:solidFill>
                <a:cs typeface="+mn-lt"/>
              </a:rPr>
              <a:t>反锁并挂上防盗链</a:t>
            </a: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，别嫌麻烦。</a:t>
            </a:r>
            <a:endParaRPr sz="1500">
              <a:solidFill>
                <a:schemeClr val="tx2">
                  <a:lumMod val="78337"/>
                  <a:lumOff val="21663"/>
                </a:schemeClr>
              </a:solidFill>
              <a:cs typeface="+mn-lt"/>
            </a:endParaRPr>
          </a:p>
        </p:txBody>
      </p:sp>
      <p:grpSp>
        <p:nvGrpSpPr>
          <p:cNvPr id="109" name="组合 108"/>
          <p:cNvGrpSpPr/>
          <p:nvPr/>
        </p:nvGrpSpPr>
        <p:grpSpPr>
          <a:xfrm>
            <a:off x="8302625" y="3576320"/>
            <a:ext cx="3117850" cy="1009650"/>
            <a:chOff x="13075" y="5632"/>
            <a:chExt cx="4910" cy="1590"/>
          </a:xfrm>
        </p:grpSpPr>
        <p:sp>
          <p:nvSpPr>
            <p:cNvPr id="84" name="任意多边形 83"/>
            <p:cNvSpPr/>
            <p:nvPr>
              <p:custDataLst>
                <p:tags r:id="rId74"/>
              </p:custDataLst>
            </p:nvPr>
          </p:nvSpPr>
          <p:spPr>
            <a:xfrm>
              <a:off x="13075" y="5632"/>
              <a:ext cx="4910" cy="1590"/>
            </a:xfrm>
            <a:custGeom>
              <a:avLst/>
              <a:gdLst>
                <a:gd name="sw" fmla="*/ 1 w 4910"/>
                <a:gd name="sh" fmla="*/ 1 h 1590"/>
                <a:gd name="mins" fmla="min sw sh"/>
                <a:gd name="dsw" fmla="+- 0 sw mins"/>
                <a:gd name="dsh" fmla="+- 0 sh mins"/>
                <a:gd name="p0x0" fmla="*/ 240 w 4910"/>
                <a:gd name="p0y0" fmla="*/ 0 h 1590"/>
                <a:gd name="p0x1" fmla="*/ 4670 w 4910"/>
                <a:gd name="p0y1" fmla="*/ 0 h 1590"/>
                <a:gd name="p0x2" fmla="*/ 4802 w 4910"/>
                <a:gd name="p0y2" fmla="*/ 0 h 1590"/>
                <a:gd name="p0x3" fmla="*/ 4910 w 4910"/>
                <a:gd name="p0y3" fmla="*/ 107 h 1590"/>
                <a:gd name="p0x4" fmla="*/ 4910 w 4910"/>
                <a:gd name="p0y4" fmla="*/ 240 h 1590"/>
                <a:gd name="p0x5" fmla="*/ 4910 w 4910"/>
                <a:gd name="p0y5" fmla="*/ 1350 h 1590"/>
                <a:gd name="p0x6" fmla="*/ 4910 w 4910"/>
                <a:gd name="p0y6" fmla="*/ 1482 h 1590"/>
                <a:gd name="p0x7" fmla="*/ 4802 w 4910"/>
                <a:gd name="p0y7" fmla="*/ 1590 h 1590"/>
                <a:gd name="p0x8" fmla="*/ 4670 w 4910"/>
                <a:gd name="p0y8" fmla="*/ 1590 h 1590"/>
                <a:gd name="p0x9" fmla="*/ 240 w 4910"/>
                <a:gd name="p0y9" fmla="*/ 1590 h 1590"/>
                <a:gd name="p0x10" fmla="*/ 107 w 4910"/>
                <a:gd name="p0y10" fmla="*/ 1590 h 1590"/>
                <a:gd name="p0x11" fmla="*/ 0 w 4910"/>
                <a:gd name="p0y11" fmla="*/ 1482 h 1590"/>
                <a:gd name="p0x12" fmla="*/ 0 w 4910"/>
                <a:gd name="p0y12" fmla="*/ 1350 h 1590"/>
                <a:gd name="p0x13" fmla="*/ 0 w 4910"/>
                <a:gd name="p0y13" fmla="*/ 240 h 1590"/>
                <a:gd name="p0x14" fmla="*/ 0 w 4910"/>
                <a:gd name="p0y14" fmla="*/ 107 h 1590"/>
                <a:gd name="p0x15" fmla="*/ 107 w 4910"/>
                <a:gd name="p0y15" fmla="*/ 0 h 1590"/>
                <a:gd name="p0x16" fmla="*/ 240 w 4910"/>
                <a:gd name="p0y16" fmla="*/ 0 h 159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5" name="任意多边形 84"/>
            <p:cNvSpPr/>
            <p:nvPr>
              <p:custDataLst>
                <p:tags r:id="rId75"/>
              </p:custDataLst>
            </p:nvPr>
          </p:nvSpPr>
          <p:spPr>
            <a:xfrm>
              <a:off x="13223" y="5632"/>
              <a:ext cx="4691" cy="81"/>
            </a:xfrm>
            <a:custGeom>
              <a:avLst/>
              <a:gdLst>
                <a:gd name="sw" fmla="*/ 1 w 4691"/>
                <a:gd name="sh" fmla="*/ 1 h 80"/>
                <a:gd name="mins" fmla="min sw sh"/>
                <a:gd name="dsw" fmla="+- 0 sw mins"/>
                <a:gd name="dsh" fmla="+- 0 sh mins"/>
                <a:gd name="p0x0" fmla="*/ 91 w 4691"/>
                <a:gd name="p0y0" fmla="*/ 0 h 80"/>
                <a:gd name="p0x1" fmla="*/ 4521 w 4691"/>
                <a:gd name="p0y1" fmla="*/ 0 h 80"/>
                <a:gd name="p0x2" fmla="*/ 4588 w 4691"/>
                <a:gd name="p0y2" fmla="*/ 0 h 80"/>
                <a:gd name="p0x3" fmla="*/ 4648 w 4691"/>
                <a:gd name="p0y3" fmla="*/ 26 h 80"/>
                <a:gd name="p0x4" fmla="*/ 4691 w 4691"/>
                <a:gd name="p0y4" fmla="*/ 70 h 80"/>
                <a:gd name="p0x5" fmla="*/ 4681 w 4691"/>
                <a:gd name="p0y5" fmla="*/ 80 h 80"/>
                <a:gd name="p0x6" fmla="*/ 4640 w 4691"/>
                <a:gd name="p0y6" fmla="*/ 40 h 80"/>
                <a:gd name="p0x7" fmla="*/ 4584 w 4691"/>
                <a:gd name="p0y7" fmla="*/ 15 h 80"/>
                <a:gd name="p0x8" fmla="*/ 4521 w 4691"/>
                <a:gd name="p0y8" fmla="*/ 15 h 80"/>
                <a:gd name="p0x9" fmla="*/ 91 w 4691"/>
                <a:gd name="p0y9" fmla="*/ 15 h 80"/>
                <a:gd name="p0x10" fmla="*/ 65 w 4691"/>
                <a:gd name="p0y10" fmla="*/ 15 h 80"/>
                <a:gd name="p0x11" fmla="*/ 40 w 4691"/>
                <a:gd name="p0y11" fmla="*/ 21 h 80"/>
                <a:gd name="p0x12" fmla="*/ 17 w 4691"/>
                <a:gd name="p0y12" fmla="*/ 32 h 80"/>
                <a:gd name="p0x13" fmla="*/ 0 w 4691"/>
                <a:gd name="p0y13" fmla="*/ 18 h 80"/>
                <a:gd name="p0x14" fmla="*/ 0 w 4691"/>
                <a:gd name="p0y14" fmla="*/ 18 h 80"/>
                <a:gd name="p0x15" fmla="*/ 28 w 4691"/>
                <a:gd name="p0y15" fmla="*/ 6 h 80"/>
                <a:gd name="p0x16" fmla="*/ 59 w 4691"/>
                <a:gd name="p0y16" fmla="*/ 0 h 80"/>
                <a:gd name="p0x17" fmla="*/ 91 w 4691"/>
                <a:gd name="p0y17" fmla="*/ 0 h 8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3">
                <a:lumMod val="34927"/>
                <a:lumOff val="6507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6" name="任意多边形 85"/>
            <p:cNvSpPr/>
            <p:nvPr>
              <p:custDataLst>
                <p:tags r:id="rId76"/>
              </p:custDataLst>
            </p:nvPr>
          </p:nvSpPr>
          <p:spPr>
            <a:xfrm>
              <a:off x="17904" y="5702"/>
              <a:ext cx="81" cy="1450"/>
            </a:xfrm>
            <a:custGeom>
              <a:avLst/>
              <a:gdLst>
                <a:gd name="sw" fmla="*/ 1 w 80"/>
                <a:gd name="sh" fmla="*/ 1 h 1449"/>
                <a:gd name="mins" fmla="min sw sh"/>
                <a:gd name="dsw" fmla="+- 0 sw mins"/>
                <a:gd name="dsh" fmla="+- 0 sh mins"/>
                <a:gd name="p0x0" fmla="*/ 80 w 80"/>
                <a:gd name="p0y0" fmla="*/ 169 h 1449"/>
                <a:gd name="p0x1" fmla="*/ 80 w 80"/>
                <a:gd name="p0y1" fmla="*/ 1279 h 1449"/>
                <a:gd name="p0x2" fmla="*/ 80 w 80"/>
                <a:gd name="p0y2" fmla="*/ 1345 h 1449"/>
                <a:gd name="p0x3" fmla="*/ 54 w 80"/>
                <a:gd name="p0y3" fmla="*/ 1405 h 1449"/>
                <a:gd name="p0x4" fmla="*/ 10 w 80"/>
                <a:gd name="p0y4" fmla="*/ 1449 h 1449"/>
                <a:gd name="p0x5" fmla="*/ 0 w 80"/>
                <a:gd name="p0y5" fmla="*/ 1438 h 1449"/>
                <a:gd name="p0x6" fmla="*/ 40 w 80"/>
                <a:gd name="p0y6" fmla="*/ 1398 h 1449"/>
                <a:gd name="p0x7" fmla="*/ 65 w 80"/>
                <a:gd name="p0y7" fmla="*/ 1341 h 1449"/>
                <a:gd name="p0x8" fmla="*/ 65 w 80"/>
                <a:gd name="p0y8" fmla="*/ 1279 h 1449"/>
                <a:gd name="p0x9" fmla="*/ 65 w 80"/>
                <a:gd name="p0y9" fmla="*/ 169 h 1449"/>
                <a:gd name="p0x10" fmla="*/ 65 w 80"/>
                <a:gd name="p0y10" fmla="*/ 107 h 1449"/>
                <a:gd name="p0x11" fmla="*/ 40 w 80"/>
                <a:gd name="p0y11" fmla="*/ 51 h 1449"/>
                <a:gd name="p0x12" fmla="*/ 0 w 80"/>
                <a:gd name="p0y12" fmla="*/ 10 h 1449"/>
                <a:gd name="p0x13" fmla="*/ 10 w 80"/>
                <a:gd name="p0y13" fmla="*/ 0 h 1449"/>
                <a:gd name="p0x14" fmla="*/ 54 w 80"/>
                <a:gd name="p0y14" fmla="*/ 43 h 1449"/>
                <a:gd name="p0x15" fmla="*/ 80 w 80"/>
                <a:gd name="p0y15" fmla="*/ 103 h 1449"/>
                <a:gd name="p0x16" fmla="*/ 80 w 80"/>
                <a:gd name="p0y16" fmla="*/ 169 h 144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accent3">
                <a:lumMod val="34927"/>
                <a:lumOff val="6507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7" name="任意多边形 86"/>
            <p:cNvSpPr/>
            <p:nvPr>
              <p:custDataLst>
                <p:tags r:id="rId77"/>
              </p:custDataLst>
            </p:nvPr>
          </p:nvSpPr>
          <p:spPr>
            <a:xfrm>
              <a:off x="13223" y="7141"/>
              <a:ext cx="4691" cy="81"/>
            </a:xfrm>
            <a:custGeom>
              <a:avLst/>
              <a:gdLst>
                <a:gd name="sw" fmla="*/ 1 w 4691"/>
                <a:gd name="sh" fmla="*/ 1 h 80"/>
                <a:gd name="mins" fmla="min sw sh"/>
                <a:gd name="dsw" fmla="+- 0 sw mins"/>
                <a:gd name="dsh" fmla="+- 0 sh mins"/>
                <a:gd name="p0x0" fmla="*/ 4521 w 4691"/>
                <a:gd name="p0y0" fmla="*/ 80 h 80"/>
                <a:gd name="p0x1" fmla="*/ 91 w 4691"/>
                <a:gd name="p0y1" fmla="*/ 80 h 80"/>
                <a:gd name="p0x2" fmla="*/ 59 w 4691"/>
                <a:gd name="p0y2" fmla="*/ 80 h 80"/>
                <a:gd name="p0x3" fmla="*/ 28 w 4691"/>
                <a:gd name="p0y3" fmla="*/ 74 h 80"/>
                <a:gd name="p0x4" fmla="*/ 0 w 4691"/>
                <a:gd name="p0y4" fmla="*/ 62 h 80"/>
                <a:gd name="p0x5" fmla="*/ 17 w 4691"/>
                <a:gd name="p0y5" fmla="*/ 48 h 80"/>
                <a:gd name="p0x6" fmla="*/ 17 w 4691"/>
                <a:gd name="p0y6" fmla="*/ 48 h 80"/>
                <a:gd name="p0x7" fmla="*/ 40 w 4691"/>
                <a:gd name="p0y7" fmla="*/ 59 h 80"/>
                <a:gd name="p0x8" fmla="*/ 65 w 4691"/>
                <a:gd name="p0y8" fmla="*/ 65 h 80"/>
                <a:gd name="p0x9" fmla="*/ 91 w 4691"/>
                <a:gd name="p0y9" fmla="*/ 65 h 80"/>
                <a:gd name="p0x10" fmla="*/ 4521 w 4691"/>
                <a:gd name="p0y10" fmla="*/ 65 h 80"/>
                <a:gd name="p0x11" fmla="*/ 4584 w 4691"/>
                <a:gd name="p0y11" fmla="*/ 65 h 80"/>
                <a:gd name="p0x12" fmla="*/ 4640 w 4691"/>
                <a:gd name="p0y12" fmla="*/ 40 h 80"/>
                <a:gd name="p0x13" fmla="*/ 4681 w 4691"/>
                <a:gd name="p0y13" fmla="*/ 0 h 80"/>
                <a:gd name="p0x14" fmla="*/ 4691 w 4691"/>
                <a:gd name="p0y14" fmla="*/ 10 h 80"/>
                <a:gd name="p0x15" fmla="*/ 4648 w 4691"/>
                <a:gd name="p0y15" fmla="*/ 54 h 80"/>
                <a:gd name="p0x16" fmla="*/ 4588 w 4691"/>
                <a:gd name="p0y16" fmla="*/ 80 h 80"/>
                <a:gd name="p0x17" fmla="*/ 4521 w 4691"/>
                <a:gd name="p0y17" fmla="*/ 80 h 8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3">
                <a:lumMod val="34927"/>
                <a:lumOff val="6507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8" name="任意多边形 87"/>
            <p:cNvSpPr/>
            <p:nvPr>
              <p:custDataLst>
                <p:tags r:id="rId78"/>
              </p:custDataLst>
            </p:nvPr>
          </p:nvSpPr>
          <p:spPr>
            <a:xfrm>
              <a:off x="13075" y="5650"/>
              <a:ext cx="165" cy="1554"/>
            </a:xfrm>
            <a:custGeom>
              <a:avLst/>
              <a:gdLst>
                <a:gd name="sw" fmla="*/ 1 w 165"/>
                <a:gd name="sh" fmla="*/ 1 h 1553"/>
                <a:gd name="mins" fmla="min sw sh"/>
                <a:gd name="dsw" fmla="+- 0 sw mins"/>
                <a:gd name="dsh" fmla="+- 0 sh mins"/>
                <a:gd name="p0x0" fmla="*/ 0 w 165"/>
                <a:gd name="p0y0" fmla="*/ 1331 h 1553"/>
                <a:gd name="p0x1" fmla="*/ 0 w 165"/>
                <a:gd name="p0y1" fmla="*/ 221 h 1553"/>
                <a:gd name="p0x2" fmla="*/ 0 w 165"/>
                <a:gd name="p0y2" fmla="*/ 121 h 1553"/>
                <a:gd name="p0x3" fmla="*/ 61 w 165"/>
                <a:gd name="p0y3" fmla="*/ 36 h 1553"/>
                <a:gd name="p0x4" fmla="*/ 148 w 165"/>
                <a:gd name="p0y4" fmla="*/ 0 h 1553"/>
                <a:gd name="p0x5" fmla="*/ 165 w 165"/>
                <a:gd name="p0y5" fmla="*/ 13 h 1553"/>
                <a:gd name="p0x6" fmla="*/ 165 w 165"/>
                <a:gd name="p0y6" fmla="*/ 13 h 1553"/>
                <a:gd name="p0x7" fmla="*/ 94 w 165"/>
                <a:gd name="p0y7" fmla="*/ 47 h 1553"/>
                <a:gd name="p0x8" fmla="*/ 45 w 165"/>
                <a:gd name="p0y8" fmla="*/ 128 h 1553"/>
                <a:gd name="p0x9" fmla="*/ 45 w 165"/>
                <a:gd name="p0y9" fmla="*/ 221 h 1553"/>
                <a:gd name="p0x10" fmla="*/ 45 w 165"/>
                <a:gd name="p0y10" fmla="*/ 1331 h 1553"/>
                <a:gd name="p0x11" fmla="*/ 45 w 165"/>
                <a:gd name="p0y11" fmla="*/ 1425 h 1553"/>
                <a:gd name="p0x12" fmla="*/ 94 w 165"/>
                <a:gd name="p0y12" fmla="*/ 1505 h 1553"/>
                <a:gd name="p0x13" fmla="*/ 165 w 165"/>
                <a:gd name="p0y13" fmla="*/ 1539 h 1553"/>
                <a:gd name="p0x14" fmla="*/ 148 w 165"/>
                <a:gd name="p0y14" fmla="*/ 1553 h 1553"/>
                <a:gd name="p0x15" fmla="*/ 148 w 165"/>
                <a:gd name="p0y15" fmla="*/ 1553 h 1553"/>
                <a:gd name="p0x16" fmla="*/ 61 w 165"/>
                <a:gd name="p0y16" fmla="*/ 1517 h 1553"/>
                <a:gd name="p0x17" fmla="*/ 0 w 165"/>
                <a:gd name="p0y17" fmla="*/ 1431 h 1553"/>
                <a:gd name="p0x18" fmla="*/ 0 w 165"/>
                <a:gd name="p0y18" fmla="*/ 1331 h 155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90" name="文本框 89"/>
          <p:cNvSpPr txBox="1"/>
          <p:nvPr>
            <p:custDataLst>
              <p:tags r:id="rId79"/>
            </p:custDataLst>
          </p:nvPr>
        </p:nvSpPr>
        <p:spPr>
          <a:xfrm>
            <a:off x="8445551" y="3609022"/>
            <a:ext cx="28511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把好房门关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91" name="文本框 90"/>
          <p:cNvSpPr txBox="1"/>
          <p:nvPr>
            <p:custDataLst>
              <p:tags r:id="rId80"/>
            </p:custDataLst>
          </p:nvPr>
        </p:nvSpPr>
        <p:spPr>
          <a:xfrm>
            <a:off x="8445551" y="3914775"/>
            <a:ext cx="28511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不轻易让陌生人进房间</a:t>
            </a: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，有事门口说。</a:t>
            </a:r>
            <a:endParaRPr sz="1500">
              <a:solidFill>
                <a:schemeClr val="tx2">
                  <a:lumMod val="78337"/>
                  <a:lumOff val="21663"/>
                </a:schemeClr>
              </a:solidFill>
              <a:cs typeface="+mn-lt"/>
            </a:endParaRPr>
          </a:p>
        </p:txBody>
      </p:sp>
      <p:grpSp>
        <p:nvGrpSpPr>
          <p:cNvPr id="110" name="组合 109"/>
          <p:cNvGrpSpPr/>
          <p:nvPr/>
        </p:nvGrpSpPr>
        <p:grpSpPr>
          <a:xfrm>
            <a:off x="8302625" y="4964430"/>
            <a:ext cx="3117850" cy="1009650"/>
            <a:chOff x="13075" y="7818"/>
            <a:chExt cx="4910" cy="1590"/>
          </a:xfrm>
        </p:grpSpPr>
        <p:sp>
          <p:nvSpPr>
            <p:cNvPr id="92" name="任意多边形 91"/>
            <p:cNvSpPr/>
            <p:nvPr>
              <p:custDataLst>
                <p:tags r:id="rId81"/>
              </p:custDataLst>
            </p:nvPr>
          </p:nvSpPr>
          <p:spPr>
            <a:xfrm>
              <a:off x="13075" y="7818"/>
              <a:ext cx="4910" cy="1590"/>
            </a:xfrm>
            <a:custGeom>
              <a:avLst/>
              <a:gdLst>
                <a:gd name="sw" fmla="*/ 1 w 4910"/>
                <a:gd name="sh" fmla="*/ 1 h 1590"/>
                <a:gd name="mins" fmla="min sw sh"/>
                <a:gd name="dsw" fmla="+- 0 sw mins"/>
                <a:gd name="dsh" fmla="+- 0 sh mins"/>
                <a:gd name="p0x0" fmla="*/ 240 w 4910"/>
                <a:gd name="p0y0" fmla="*/ 0 h 1590"/>
                <a:gd name="p0x1" fmla="*/ 4670 w 4910"/>
                <a:gd name="p0y1" fmla="*/ 0 h 1590"/>
                <a:gd name="p0x2" fmla="*/ 4802 w 4910"/>
                <a:gd name="p0y2" fmla="*/ 0 h 1590"/>
                <a:gd name="p0x3" fmla="*/ 4910 w 4910"/>
                <a:gd name="p0y3" fmla="*/ 107 h 1590"/>
                <a:gd name="p0x4" fmla="*/ 4910 w 4910"/>
                <a:gd name="p0y4" fmla="*/ 240 h 1590"/>
                <a:gd name="p0x5" fmla="*/ 4910 w 4910"/>
                <a:gd name="p0y5" fmla="*/ 1350 h 1590"/>
                <a:gd name="p0x6" fmla="*/ 4910 w 4910"/>
                <a:gd name="p0y6" fmla="*/ 1482 h 1590"/>
                <a:gd name="p0x7" fmla="*/ 4802 w 4910"/>
                <a:gd name="p0y7" fmla="*/ 1590 h 1590"/>
                <a:gd name="p0x8" fmla="*/ 4670 w 4910"/>
                <a:gd name="p0y8" fmla="*/ 1590 h 1590"/>
                <a:gd name="p0x9" fmla="*/ 240 w 4910"/>
                <a:gd name="p0y9" fmla="*/ 1590 h 1590"/>
                <a:gd name="p0x10" fmla="*/ 107 w 4910"/>
                <a:gd name="p0y10" fmla="*/ 1590 h 1590"/>
                <a:gd name="p0x11" fmla="*/ 0 w 4910"/>
                <a:gd name="p0y11" fmla="*/ 1482 h 1590"/>
                <a:gd name="p0x12" fmla="*/ 0 w 4910"/>
                <a:gd name="p0y12" fmla="*/ 1350 h 1590"/>
                <a:gd name="p0x13" fmla="*/ 0 w 4910"/>
                <a:gd name="p0y13" fmla="*/ 240 h 1590"/>
                <a:gd name="p0x14" fmla="*/ 0 w 4910"/>
                <a:gd name="p0y14" fmla="*/ 107 h 1590"/>
                <a:gd name="p0x15" fmla="*/ 107 w 4910"/>
                <a:gd name="p0y15" fmla="*/ 0 h 1590"/>
                <a:gd name="p0x16" fmla="*/ 240 w 4910"/>
                <a:gd name="p0y16" fmla="*/ 0 h 159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3" name="任意多边形 92"/>
            <p:cNvSpPr/>
            <p:nvPr>
              <p:custDataLst>
                <p:tags r:id="rId82"/>
              </p:custDataLst>
            </p:nvPr>
          </p:nvSpPr>
          <p:spPr>
            <a:xfrm>
              <a:off x="13223" y="7818"/>
              <a:ext cx="4691" cy="81"/>
            </a:xfrm>
            <a:custGeom>
              <a:avLst/>
              <a:gdLst>
                <a:gd name="sw" fmla="*/ 1 w 4691"/>
                <a:gd name="sh" fmla="*/ 1 h 80"/>
                <a:gd name="mins" fmla="min sw sh"/>
                <a:gd name="dsw" fmla="+- 0 sw mins"/>
                <a:gd name="dsh" fmla="+- 0 sh mins"/>
                <a:gd name="p0x0" fmla="*/ 91 w 4691"/>
                <a:gd name="p0y0" fmla="*/ 0 h 80"/>
                <a:gd name="p0x1" fmla="*/ 4521 w 4691"/>
                <a:gd name="p0y1" fmla="*/ 0 h 80"/>
                <a:gd name="p0x2" fmla="*/ 4588 w 4691"/>
                <a:gd name="p0y2" fmla="*/ 0 h 80"/>
                <a:gd name="p0x3" fmla="*/ 4648 w 4691"/>
                <a:gd name="p0y3" fmla="*/ 26 h 80"/>
                <a:gd name="p0x4" fmla="*/ 4691 w 4691"/>
                <a:gd name="p0y4" fmla="*/ 70 h 80"/>
                <a:gd name="p0x5" fmla="*/ 4681 w 4691"/>
                <a:gd name="p0y5" fmla="*/ 80 h 80"/>
                <a:gd name="p0x6" fmla="*/ 4640 w 4691"/>
                <a:gd name="p0y6" fmla="*/ 40 h 80"/>
                <a:gd name="p0x7" fmla="*/ 4584 w 4691"/>
                <a:gd name="p0y7" fmla="*/ 15 h 80"/>
                <a:gd name="p0x8" fmla="*/ 4521 w 4691"/>
                <a:gd name="p0y8" fmla="*/ 15 h 80"/>
                <a:gd name="p0x9" fmla="*/ 91 w 4691"/>
                <a:gd name="p0y9" fmla="*/ 15 h 80"/>
                <a:gd name="p0x10" fmla="*/ 65 w 4691"/>
                <a:gd name="p0y10" fmla="*/ 15 h 80"/>
                <a:gd name="p0x11" fmla="*/ 40 w 4691"/>
                <a:gd name="p0y11" fmla="*/ 21 h 80"/>
                <a:gd name="p0x12" fmla="*/ 17 w 4691"/>
                <a:gd name="p0y12" fmla="*/ 32 h 80"/>
                <a:gd name="p0x13" fmla="*/ 0 w 4691"/>
                <a:gd name="p0y13" fmla="*/ 18 h 80"/>
                <a:gd name="p0x14" fmla="*/ 0 w 4691"/>
                <a:gd name="p0y14" fmla="*/ 18 h 80"/>
                <a:gd name="p0x15" fmla="*/ 28 w 4691"/>
                <a:gd name="p0y15" fmla="*/ 6 h 80"/>
                <a:gd name="p0x16" fmla="*/ 59 w 4691"/>
                <a:gd name="p0y16" fmla="*/ 0 h 80"/>
                <a:gd name="p0x17" fmla="*/ 91 w 4691"/>
                <a:gd name="p0y17" fmla="*/ 0 h 8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3">
                <a:lumMod val="34927"/>
                <a:lumOff val="6507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4" name="任意多边形 93"/>
            <p:cNvSpPr/>
            <p:nvPr>
              <p:custDataLst>
                <p:tags r:id="rId83"/>
              </p:custDataLst>
            </p:nvPr>
          </p:nvSpPr>
          <p:spPr>
            <a:xfrm>
              <a:off x="17904" y="7889"/>
              <a:ext cx="81" cy="1449"/>
            </a:xfrm>
            <a:custGeom>
              <a:avLst/>
              <a:gdLst>
                <a:gd name="sw" fmla="*/ 1 w 80"/>
                <a:gd name="sh" fmla="*/ 1 h 1449"/>
                <a:gd name="mins" fmla="min sw sh"/>
                <a:gd name="dsw" fmla="+- 0 sw mins"/>
                <a:gd name="dsh" fmla="+- 0 sh mins"/>
                <a:gd name="p0x0" fmla="*/ 80 w 80"/>
                <a:gd name="p0y0" fmla="*/ 169 h 1449"/>
                <a:gd name="p0x1" fmla="*/ 80 w 80"/>
                <a:gd name="p0y1" fmla="*/ 1279 h 1449"/>
                <a:gd name="p0x2" fmla="*/ 80 w 80"/>
                <a:gd name="p0y2" fmla="*/ 1345 h 1449"/>
                <a:gd name="p0x3" fmla="*/ 54 w 80"/>
                <a:gd name="p0y3" fmla="*/ 1405 h 1449"/>
                <a:gd name="p0x4" fmla="*/ 10 w 80"/>
                <a:gd name="p0y4" fmla="*/ 1449 h 1449"/>
                <a:gd name="p0x5" fmla="*/ 0 w 80"/>
                <a:gd name="p0y5" fmla="*/ 1438 h 1449"/>
                <a:gd name="p0x6" fmla="*/ 40 w 80"/>
                <a:gd name="p0y6" fmla="*/ 1398 h 1449"/>
                <a:gd name="p0x7" fmla="*/ 65 w 80"/>
                <a:gd name="p0y7" fmla="*/ 1341 h 1449"/>
                <a:gd name="p0x8" fmla="*/ 65 w 80"/>
                <a:gd name="p0y8" fmla="*/ 1279 h 1449"/>
                <a:gd name="p0x9" fmla="*/ 65 w 80"/>
                <a:gd name="p0y9" fmla="*/ 169 h 1449"/>
                <a:gd name="p0x10" fmla="*/ 65 w 80"/>
                <a:gd name="p0y10" fmla="*/ 107 h 1449"/>
                <a:gd name="p0x11" fmla="*/ 40 w 80"/>
                <a:gd name="p0y11" fmla="*/ 51 h 1449"/>
                <a:gd name="p0x12" fmla="*/ 0 w 80"/>
                <a:gd name="p0y12" fmla="*/ 10 h 1449"/>
                <a:gd name="p0x13" fmla="*/ 10 w 80"/>
                <a:gd name="p0y13" fmla="*/ 0 h 1449"/>
                <a:gd name="p0x14" fmla="*/ 54 w 80"/>
                <a:gd name="p0y14" fmla="*/ 43 h 1449"/>
                <a:gd name="p0x15" fmla="*/ 80 w 80"/>
                <a:gd name="p0y15" fmla="*/ 103 h 1449"/>
                <a:gd name="p0x16" fmla="*/ 80 w 80"/>
                <a:gd name="p0y16" fmla="*/ 169 h 144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accent3">
                <a:lumMod val="34927"/>
                <a:lumOff val="6507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5" name="任意多边形 94"/>
            <p:cNvSpPr/>
            <p:nvPr>
              <p:custDataLst>
                <p:tags r:id="rId84"/>
              </p:custDataLst>
            </p:nvPr>
          </p:nvSpPr>
          <p:spPr>
            <a:xfrm>
              <a:off x="13223" y="9327"/>
              <a:ext cx="4691" cy="81"/>
            </a:xfrm>
            <a:custGeom>
              <a:avLst/>
              <a:gdLst>
                <a:gd name="sw" fmla="*/ 1 w 4691"/>
                <a:gd name="sh" fmla="*/ 1 h 80"/>
                <a:gd name="mins" fmla="min sw sh"/>
                <a:gd name="dsw" fmla="+- 0 sw mins"/>
                <a:gd name="dsh" fmla="+- 0 sh mins"/>
                <a:gd name="p0x0" fmla="*/ 4521 w 4691"/>
                <a:gd name="p0y0" fmla="*/ 80 h 80"/>
                <a:gd name="p0x1" fmla="*/ 91 w 4691"/>
                <a:gd name="p0y1" fmla="*/ 80 h 80"/>
                <a:gd name="p0x2" fmla="*/ 59 w 4691"/>
                <a:gd name="p0y2" fmla="*/ 80 h 80"/>
                <a:gd name="p0x3" fmla="*/ 28 w 4691"/>
                <a:gd name="p0y3" fmla="*/ 74 h 80"/>
                <a:gd name="p0x4" fmla="*/ 0 w 4691"/>
                <a:gd name="p0y4" fmla="*/ 62 h 80"/>
                <a:gd name="p0x5" fmla="*/ 17 w 4691"/>
                <a:gd name="p0y5" fmla="*/ 48 h 80"/>
                <a:gd name="p0x6" fmla="*/ 17 w 4691"/>
                <a:gd name="p0y6" fmla="*/ 48 h 80"/>
                <a:gd name="p0x7" fmla="*/ 40 w 4691"/>
                <a:gd name="p0y7" fmla="*/ 59 h 80"/>
                <a:gd name="p0x8" fmla="*/ 65 w 4691"/>
                <a:gd name="p0y8" fmla="*/ 65 h 80"/>
                <a:gd name="p0x9" fmla="*/ 91 w 4691"/>
                <a:gd name="p0y9" fmla="*/ 65 h 80"/>
                <a:gd name="p0x10" fmla="*/ 4521 w 4691"/>
                <a:gd name="p0y10" fmla="*/ 65 h 80"/>
                <a:gd name="p0x11" fmla="*/ 4584 w 4691"/>
                <a:gd name="p0y11" fmla="*/ 65 h 80"/>
                <a:gd name="p0x12" fmla="*/ 4640 w 4691"/>
                <a:gd name="p0y12" fmla="*/ 40 h 80"/>
                <a:gd name="p0x13" fmla="*/ 4681 w 4691"/>
                <a:gd name="p0y13" fmla="*/ 0 h 80"/>
                <a:gd name="p0x14" fmla="*/ 4691 w 4691"/>
                <a:gd name="p0y14" fmla="*/ 10 h 80"/>
                <a:gd name="p0x15" fmla="*/ 4648 w 4691"/>
                <a:gd name="p0y15" fmla="*/ 54 h 80"/>
                <a:gd name="p0x16" fmla="*/ 4588 w 4691"/>
                <a:gd name="p0y16" fmla="*/ 80 h 80"/>
                <a:gd name="p0x17" fmla="*/ 4521 w 4691"/>
                <a:gd name="p0y17" fmla="*/ 80 h 8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3">
                <a:lumMod val="34927"/>
                <a:lumOff val="6507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6" name="任意多边形 95"/>
            <p:cNvSpPr/>
            <p:nvPr>
              <p:custDataLst>
                <p:tags r:id="rId85"/>
              </p:custDataLst>
            </p:nvPr>
          </p:nvSpPr>
          <p:spPr>
            <a:xfrm>
              <a:off x="13075" y="7836"/>
              <a:ext cx="165" cy="1554"/>
            </a:xfrm>
            <a:custGeom>
              <a:avLst/>
              <a:gdLst>
                <a:gd name="sw" fmla="*/ 1 w 165"/>
                <a:gd name="sh" fmla="*/ 1 h 1553"/>
                <a:gd name="mins" fmla="min sw sh"/>
                <a:gd name="dsw" fmla="+- 0 sw mins"/>
                <a:gd name="dsh" fmla="+- 0 sh mins"/>
                <a:gd name="p0x0" fmla="*/ 0 w 165"/>
                <a:gd name="p0y0" fmla="*/ 1331 h 1553"/>
                <a:gd name="p0x1" fmla="*/ 0 w 165"/>
                <a:gd name="p0y1" fmla="*/ 221 h 1553"/>
                <a:gd name="p0x2" fmla="*/ 0 w 165"/>
                <a:gd name="p0y2" fmla="*/ 121 h 1553"/>
                <a:gd name="p0x3" fmla="*/ 61 w 165"/>
                <a:gd name="p0y3" fmla="*/ 36 h 1553"/>
                <a:gd name="p0x4" fmla="*/ 148 w 165"/>
                <a:gd name="p0y4" fmla="*/ 0 h 1553"/>
                <a:gd name="p0x5" fmla="*/ 165 w 165"/>
                <a:gd name="p0y5" fmla="*/ 13 h 1553"/>
                <a:gd name="p0x6" fmla="*/ 165 w 165"/>
                <a:gd name="p0y6" fmla="*/ 13 h 1553"/>
                <a:gd name="p0x7" fmla="*/ 94 w 165"/>
                <a:gd name="p0y7" fmla="*/ 47 h 1553"/>
                <a:gd name="p0x8" fmla="*/ 45 w 165"/>
                <a:gd name="p0y8" fmla="*/ 128 h 1553"/>
                <a:gd name="p0x9" fmla="*/ 45 w 165"/>
                <a:gd name="p0y9" fmla="*/ 221 h 1553"/>
                <a:gd name="p0x10" fmla="*/ 45 w 165"/>
                <a:gd name="p0y10" fmla="*/ 1331 h 1553"/>
                <a:gd name="p0x11" fmla="*/ 45 w 165"/>
                <a:gd name="p0y11" fmla="*/ 1425 h 1553"/>
                <a:gd name="p0x12" fmla="*/ 94 w 165"/>
                <a:gd name="p0y12" fmla="*/ 1505 h 1553"/>
                <a:gd name="p0x13" fmla="*/ 165 w 165"/>
                <a:gd name="p0y13" fmla="*/ 1539 h 1553"/>
                <a:gd name="p0x14" fmla="*/ 148 w 165"/>
                <a:gd name="p0y14" fmla="*/ 1553 h 1553"/>
                <a:gd name="p0x15" fmla="*/ 148 w 165"/>
                <a:gd name="p0y15" fmla="*/ 1553 h 1553"/>
                <a:gd name="p0x16" fmla="*/ 61 w 165"/>
                <a:gd name="p0y16" fmla="*/ 1517 h 1553"/>
                <a:gd name="p0x17" fmla="*/ 0 w 165"/>
                <a:gd name="p0y17" fmla="*/ 1431 h 1553"/>
                <a:gd name="p0x18" fmla="*/ 0 w 165"/>
                <a:gd name="p0y18" fmla="*/ 1331 h 155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98" name="文本框 97"/>
          <p:cNvSpPr txBox="1"/>
          <p:nvPr>
            <p:custDataLst>
              <p:tags r:id="rId86"/>
            </p:custDataLst>
          </p:nvPr>
        </p:nvSpPr>
        <p:spPr>
          <a:xfrm>
            <a:off x="8445551" y="4997291"/>
            <a:ext cx="28511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核实来人身份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99" name="文本框 98"/>
          <p:cNvSpPr txBox="1"/>
          <p:nvPr>
            <p:custDataLst>
              <p:tags r:id="rId87"/>
            </p:custDataLst>
          </p:nvPr>
        </p:nvSpPr>
        <p:spPr>
          <a:xfrm>
            <a:off x="8445551" y="5303044"/>
            <a:ext cx="28511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维修、送物等需求，</a:t>
            </a:r>
            <a:r>
              <a:rPr sz="1500" b="1">
                <a:solidFill>
                  <a:schemeClr val="tx2"/>
                </a:solidFill>
                <a:cs typeface="+mn-lt"/>
              </a:rPr>
              <a:t>先通过前台核实身份</a:t>
            </a: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再开门。</a:t>
            </a:r>
            <a:endParaRPr sz="1500">
              <a:solidFill>
                <a:schemeClr val="tx2">
                  <a:lumMod val="78337"/>
                  <a:lumOff val="21663"/>
                </a:schemeClr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D3A34"/>
                </a:solidFill>
                <a:latin typeface="+mj-lt"/>
                <a:ea typeface="+mj-ea"/>
                <a:cs typeface="+mj-lt"/>
              </a:rPr>
              <a:t>饮食卫生把好入口关</a:t>
            </a:r>
            <a:endParaRPr sz="3000" b="1">
              <a:solidFill>
                <a:srgbClr val="3D3A34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932180"/>
          </a:xfrm>
          <a:custGeom>
            <a:avLst/>
            <a:gdLst>
              <a:gd name="sw" fmla="*/ 1 w 17400"/>
              <a:gd name="sh" fmla="*/ 1 h 1468"/>
              <a:gd name="mins" fmla="min sw sh"/>
              <a:gd name="dsw" fmla="+- 0 sw mins"/>
              <a:gd name="dsh" fmla="+- 0 sh mins"/>
              <a:gd name="p0x0" fmla="*/ 240 w 17400"/>
              <a:gd name="p0y0" fmla="*/ 0 h 1468"/>
              <a:gd name="p0x1" fmla="*/ 17160 w 17400"/>
              <a:gd name="p0y1" fmla="*/ 0 h 1468"/>
              <a:gd name="p0x2" fmla="*/ 17292 w 17400"/>
              <a:gd name="p0y2" fmla="*/ 0 h 1468"/>
              <a:gd name="p0x3" fmla="*/ 17400 w 17400"/>
              <a:gd name="p0y3" fmla="*/ 107 h 1468"/>
              <a:gd name="p0x4" fmla="*/ 17400 w 17400"/>
              <a:gd name="p0y4" fmla="*/ 240 h 1468"/>
              <a:gd name="p0x5" fmla="*/ 17400 w 17400"/>
              <a:gd name="p0y5" fmla="*/ 1228 h 1468"/>
              <a:gd name="p0x6" fmla="*/ 17400 w 17400"/>
              <a:gd name="p0y6" fmla="*/ 1361 h 1468"/>
              <a:gd name="p0x7" fmla="*/ 17292 w 17400"/>
              <a:gd name="p0y7" fmla="*/ 1468 h 1468"/>
              <a:gd name="p0x8" fmla="*/ 17160 w 17400"/>
              <a:gd name="p0y8" fmla="*/ 1468 h 1468"/>
              <a:gd name="p0x9" fmla="*/ 240 w 17400"/>
              <a:gd name="p0y9" fmla="*/ 1468 h 1468"/>
              <a:gd name="p0x10" fmla="*/ 107 w 17400"/>
              <a:gd name="p0y10" fmla="*/ 1468 h 1468"/>
              <a:gd name="p0x11" fmla="*/ 0 w 17400"/>
              <a:gd name="p0y11" fmla="*/ 1361 h 1468"/>
              <a:gd name="p0x12" fmla="*/ 0 w 17400"/>
              <a:gd name="p0y12" fmla="*/ 1228 h 1468"/>
              <a:gd name="p0x13" fmla="*/ 0 w 17400"/>
              <a:gd name="p0y13" fmla="*/ 240 h 1468"/>
              <a:gd name="p0x14" fmla="*/ 0 w 17400"/>
              <a:gd name="p0y14" fmla="*/ 107 h 1468"/>
              <a:gd name="p0x15" fmla="*/ 107 w 17400"/>
              <a:gd name="p0y15" fmla="*/ 0 h 1468"/>
              <a:gd name="p0x16" fmla="*/ 240 w 17400"/>
              <a:gd name="p0y16" fmla="*/ 0 h 146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64545"/>
              <a:lumOff val="35455"/>
            </a:schemeClr>
          </a:solidFill>
          <a:ln>
            <a:noFill/>
          </a:ln>
          <a:effectLst>
            <a:outerShdw blurRad="114300" dist="19050" dir="5399999" algn="ctr" rotWithShape="0">
              <a:schemeClr val="accent3">
                <a:lumMod val="93022"/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413139"/>
            <a:ext cx="2743352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4A3620"/>
                </a:solidFill>
                <a:cs typeface="+mn-lt"/>
              </a:rPr>
              <a:t>吃坏肚子，毁掉</a:t>
            </a:r>
            <a:r>
              <a:rPr b="1">
                <a:solidFill>
                  <a:srgbClr val="7A3D12"/>
                </a:solidFill>
                <a:cs typeface="+mn-lt"/>
              </a:rPr>
              <a:t>整个假期</a:t>
            </a:r>
            <a:endParaRPr b="1">
              <a:solidFill>
                <a:srgbClr val="7A3D12"/>
              </a:solidFill>
              <a:cs typeface="+mn-lt"/>
            </a:endParaRP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75945" y="2308860"/>
            <a:ext cx="3521075" cy="4163060"/>
          </a:xfrm>
          <a:custGeom>
            <a:avLst/>
            <a:gdLst>
              <a:gd name="sw" fmla="*/ 1 w 5544"/>
              <a:gd name="sh" fmla="*/ 1 h 6556"/>
              <a:gd name="mins" fmla="min sw sh"/>
              <a:gd name="dsw" fmla="+- 0 sw mins"/>
              <a:gd name="dsh" fmla="+- 0 sh mins"/>
              <a:gd name="p0x0" fmla="*/ 360 w 5544"/>
              <a:gd name="p0y0" fmla="*/ 0 h 6556"/>
              <a:gd name="p0x1" fmla="*/ 5184 w 5544"/>
              <a:gd name="p0y1" fmla="*/ 0 h 6556"/>
              <a:gd name="p0x2" fmla="*/ 5383 w 5544"/>
              <a:gd name="p0y2" fmla="*/ 0 h 6556"/>
              <a:gd name="p0x3" fmla="*/ 5544 w 5544"/>
              <a:gd name="p0y3" fmla="*/ 161 h 6556"/>
              <a:gd name="p0x4" fmla="*/ 5544 w 5544"/>
              <a:gd name="p0y4" fmla="*/ 360 h 6556"/>
              <a:gd name="p0x5" fmla="*/ 5544 w 5544"/>
              <a:gd name="p0y5" fmla="*/ 6196 h 6556"/>
              <a:gd name="p0x6" fmla="*/ 5544 w 5544"/>
              <a:gd name="p0y6" fmla="*/ 6394 h 6556"/>
              <a:gd name="p0x7" fmla="*/ 5383 w 5544"/>
              <a:gd name="p0y7" fmla="*/ 6556 h 6556"/>
              <a:gd name="p0x8" fmla="*/ 5184 w 5544"/>
              <a:gd name="p0y8" fmla="*/ 6556 h 6556"/>
              <a:gd name="p0x9" fmla="*/ 360 w 5544"/>
              <a:gd name="p0y9" fmla="*/ 6556 h 6556"/>
              <a:gd name="p0x10" fmla="*/ 161 w 5544"/>
              <a:gd name="p0y10" fmla="*/ 6556 h 6556"/>
              <a:gd name="p0x11" fmla="*/ 0 w 5544"/>
              <a:gd name="p0y11" fmla="*/ 6394 h 6556"/>
              <a:gd name="p0x12" fmla="*/ 0 w 5544"/>
              <a:gd name="p0y12" fmla="*/ 6196 h 6556"/>
              <a:gd name="p0x13" fmla="*/ 0 w 5544"/>
              <a:gd name="p0y13" fmla="*/ 360 h 6556"/>
              <a:gd name="p0x14" fmla="*/ 0 w 5544"/>
              <a:gd name="p0y14" fmla="*/ 161 h 6556"/>
              <a:gd name="p0x15" fmla="*/ 161 w 5544"/>
              <a:gd name="p0y15" fmla="*/ 0 h 6556"/>
              <a:gd name="p0x16" fmla="*/ 360 w 5544"/>
              <a:gd name="p0y16" fmla="*/ 0 h 655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51718"/>
              <a:lumOff val="48282"/>
            </a:schemeClr>
          </a:solidFill>
          <a:ln w="9525" cmpd="sng">
            <a:solidFill>
              <a:schemeClr val="accent3">
                <a:lumMod val="51195"/>
                <a:lumOff val="48805"/>
              </a:schemeClr>
            </a:solidFill>
            <a:prstDash val="solid"/>
          </a:ln>
          <a:effectLst>
            <a:outerShdw blurRad="114300" dist="19050" dir="5399999" algn="ctr" rotWithShape="0">
              <a:schemeClr val="accent3">
                <a:lumMod val="93022"/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99" name="组合 98"/>
          <p:cNvGrpSpPr/>
          <p:nvPr/>
        </p:nvGrpSpPr>
        <p:grpSpPr>
          <a:xfrm>
            <a:off x="771525" y="2503805"/>
            <a:ext cx="3129280" cy="466090"/>
            <a:chOff x="1215" y="3943"/>
            <a:chExt cx="4928" cy="734"/>
          </a:xfrm>
        </p:grpSpPr>
        <p:sp>
          <p:nvSpPr>
            <p:cNvPr id="8" name="任意多边形 7"/>
            <p:cNvSpPr/>
            <p:nvPr>
              <p:custDataLst>
                <p:tags r:id="rId5"/>
              </p:custDataLst>
            </p:nvPr>
          </p:nvSpPr>
          <p:spPr>
            <a:xfrm>
              <a:off x="1215" y="3943"/>
              <a:ext cx="4929" cy="735"/>
            </a:xfrm>
            <a:custGeom>
              <a:avLst/>
              <a:gdLst>
                <a:gd name="sw" fmla="*/ 1 w 4929"/>
                <a:gd name="sh" fmla="*/ 1 h 735"/>
                <a:gd name="mins" fmla="min sw sh"/>
                <a:gd name="dsw" fmla="+- 0 sw mins"/>
                <a:gd name="dsh" fmla="+- 0 sh mins"/>
                <a:gd name="p0x0" fmla="*/ 0 w 4929"/>
                <a:gd name="p0y0" fmla="*/ 0 h 735"/>
                <a:gd name="p0x1" fmla="*/ 4929 w 4929"/>
                <a:gd name="p0y1" fmla="*/ 0 h 735"/>
                <a:gd name="p0x2" fmla="*/ 4929 w 4929"/>
                <a:gd name="p0y2" fmla="*/ 735 h 735"/>
                <a:gd name="p0x3" fmla="*/ 0 w 4929"/>
                <a:gd name="p0y3" fmla="*/ 735 h 735"/>
                <a:gd name="p0x4" fmla="*/ 0 w 4929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" name="任意多边形 8"/>
            <p:cNvSpPr/>
            <p:nvPr>
              <p:custDataLst>
                <p:tags r:id="rId6"/>
              </p:custDataLst>
            </p:nvPr>
          </p:nvSpPr>
          <p:spPr>
            <a:xfrm>
              <a:off x="1215" y="4663"/>
              <a:ext cx="4929" cy="15"/>
            </a:xfrm>
            <a:custGeom>
              <a:avLst/>
              <a:gdLst>
                <a:gd name="sw" fmla="*/ 1 w 4929"/>
                <a:gd name="sh" fmla="*/ 1 h 15"/>
                <a:gd name="mins" fmla="min sw sh"/>
                <a:gd name="dsw" fmla="+- 0 sw mins"/>
                <a:gd name="dsh" fmla="+- 0 sh mins"/>
                <a:gd name="p0x0" fmla="*/ 4929 w 4929"/>
                <a:gd name="p0y0" fmla="*/ 15 h 15"/>
                <a:gd name="p0x1" fmla="*/ 0 w 4929"/>
                <a:gd name="p0y1" fmla="*/ 15 h 15"/>
                <a:gd name="p0x2" fmla="*/ 0 w 4929"/>
                <a:gd name="p0y2" fmla="*/ 0 h 15"/>
                <a:gd name="p0x3" fmla="*/ 4929 w 4929"/>
                <a:gd name="p0y3" fmla="*/ 0 h 15"/>
                <a:gd name="p0x4" fmla="*/ 4929 w 4929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3">
                <a:lumMod val="36364"/>
                <a:lumOff val="63636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1" name="任意多边形 10"/>
          <p:cNvSpPr/>
          <p:nvPr>
            <p:custDataLst>
              <p:tags r:id="rId7"/>
            </p:custDataLst>
          </p:nvPr>
        </p:nvSpPr>
        <p:spPr>
          <a:xfrm>
            <a:off x="775970" y="2508885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240 w 525"/>
              <a:gd name="p0y0" fmla="*/ 0 h 525"/>
              <a:gd name="p0x1" fmla="*/ 285 w 525"/>
              <a:gd name="p0y1" fmla="*/ 0 h 525"/>
              <a:gd name="p0x2" fmla="*/ 417 w 525"/>
              <a:gd name="p0y2" fmla="*/ 0 h 525"/>
              <a:gd name="p0x3" fmla="*/ 525 w 525"/>
              <a:gd name="p0y3" fmla="*/ 107 h 525"/>
              <a:gd name="p0x4" fmla="*/ 525 w 525"/>
              <a:gd name="p0y4" fmla="*/ 240 h 525"/>
              <a:gd name="p0x5" fmla="*/ 525 w 525"/>
              <a:gd name="p0y5" fmla="*/ 285 h 525"/>
              <a:gd name="p0x6" fmla="*/ 525 w 525"/>
              <a:gd name="p0y6" fmla="*/ 417 h 525"/>
              <a:gd name="p0x7" fmla="*/ 417 w 525"/>
              <a:gd name="p0y7" fmla="*/ 525 h 525"/>
              <a:gd name="p0x8" fmla="*/ 285 w 525"/>
              <a:gd name="p0y8" fmla="*/ 525 h 525"/>
              <a:gd name="p0x9" fmla="*/ 240 w 525"/>
              <a:gd name="p0y9" fmla="*/ 525 h 525"/>
              <a:gd name="p0x10" fmla="*/ 107 w 525"/>
              <a:gd name="p0y10" fmla="*/ 525 h 525"/>
              <a:gd name="p0x11" fmla="*/ 0 w 525"/>
              <a:gd name="p0y11" fmla="*/ 417 h 525"/>
              <a:gd name="p0x12" fmla="*/ 0 w 525"/>
              <a:gd name="p0y12" fmla="*/ 285 h 525"/>
              <a:gd name="p0x13" fmla="*/ 0 w 525"/>
              <a:gd name="p0y13" fmla="*/ 240 h 525"/>
              <a:gd name="p0x14" fmla="*/ 0 w 525"/>
              <a:gd name="p0y14" fmla="*/ 107 h 525"/>
              <a:gd name="p0x15" fmla="*/ 107 w 525"/>
              <a:gd name="p0y15" fmla="*/ 0 h 525"/>
              <a:gd name="p0x16" fmla="*/ 240 w 525"/>
              <a:gd name="p0y16" fmla="*/ 0 h 5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20453"/>
              <a:lumOff val="79547"/>
            </a:schemeClr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-6818" t="-12407" r="-6818" b="-12407"/>
          <a:stretch>
            <a:fillRect/>
          </a:stretch>
        </p:blipFill>
        <p:spPr>
          <a:xfrm>
            <a:off x="823595" y="2566035"/>
            <a:ext cx="238125" cy="213995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1228725" y="2492902"/>
            <a:ext cx="201431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3A34"/>
                </a:solidFill>
                <a:cs typeface="+mn-lt"/>
              </a:rPr>
              <a:t>选店</a:t>
            </a:r>
            <a:endParaRPr sz="2100" b="1" spc="42">
              <a:solidFill>
                <a:srgbClr val="3D3A34"/>
              </a:solidFill>
              <a:cs typeface="+mn-lt"/>
            </a:endParaRPr>
          </a:p>
        </p:txBody>
      </p:sp>
      <p:sp>
        <p:nvSpPr>
          <p:cNvPr id="15" name="任意多边形 14"/>
          <p:cNvSpPr/>
          <p:nvPr>
            <p:custDataLst>
              <p:tags r:id="rId12"/>
            </p:custDataLst>
          </p:nvPr>
        </p:nvSpPr>
        <p:spPr>
          <a:xfrm>
            <a:off x="3361690" y="2532380"/>
            <a:ext cx="535305" cy="285750"/>
          </a:xfrm>
          <a:custGeom>
            <a:avLst/>
            <a:gdLst>
              <a:gd name="sw" fmla="*/ 1 w 842"/>
              <a:gd name="sh" fmla="*/ 1 h 450"/>
              <a:gd name="mins" fmla="min sw sh"/>
              <a:gd name="dsw" fmla="+- 0 sw mins"/>
              <a:gd name="dsh" fmla="+- 0 sh mins"/>
              <a:gd name="p0x0" fmla="*/ 225 w 842"/>
              <a:gd name="p0y0" fmla="*/ 0 h 450"/>
              <a:gd name="p0x1" fmla="*/ 617 w 842"/>
              <a:gd name="p0y1" fmla="*/ 0 h 450"/>
              <a:gd name="p0x2" fmla="*/ 742 w 842"/>
              <a:gd name="p0y2" fmla="*/ 0 h 450"/>
              <a:gd name="p0x3" fmla="*/ 842 w 842"/>
              <a:gd name="p0y3" fmla="*/ 100 h 450"/>
              <a:gd name="p0x4" fmla="*/ 842 w 842"/>
              <a:gd name="p0y4" fmla="*/ 225 h 450"/>
              <a:gd name="p0x5" fmla="*/ 842 w 842"/>
              <a:gd name="p0y5" fmla="*/ 349 h 450"/>
              <a:gd name="p0x6" fmla="*/ 742 w 842"/>
              <a:gd name="p0y6" fmla="*/ 450 h 450"/>
              <a:gd name="p0x7" fmla="*/ 617 w 842"/>
              <a:gd name="p0y7" fmla="*/ 450 h 450"/>
              <a:gd name="p0x8" fmla="*/ 225 w 842"/>
              <a:gd name="p0y8" fmla="*/ 450 h 450"/>
              <a:gd name="p0x9" fmla="*/ 100 w 842"/>
              <a:gd name="p0y9" fmla="*/ 450 h 450"/>
              <a:gd name="p0x10" fmla="*/ 0 w 842"/>
              <a:gd name="p0y10" fmla="*/ 349 h 450"/>
              <a:gd name="p0x11" fmla="*/ 0 w 842"/>
              <a:gd name="p0y11" fmla="*/ 225 h 450"/>
              <a:gd name="p0x12" fmla="*/ 0 w 842"/>
              <a:gd name="p0y12" fmla="*/ 100 h 450"/>
              <a:gd name="p0x13" fmla="*/ 100 w 842"/>
              <a:gd name="p0y13" fmla="*/ 0 h 450"/>
              <a:gd name="p0x14" fmla="*/ 225 w 842"/>
              <a:gd name="p0y14" fmla="*/ 0 h 4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lumMod val="20453"/>
              <a:lumOff val="79547"/>
            </a:schemeClr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3481169" y="2575770"/>
            <a:ext cx="44946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 b="1">
                <a:solidFill>
                  <a:schemeClr val="accent1">
                    <a:lumMod val="48276"/>
                  </a:schemeClr>
                </a:solidFill>
                <a:cs typeface="+mn-lt"/>
              </a:rPr>
              <a:t>2 </a:t>
            </a:r>
            <a:r>
              <a:rPr lang="zh-CN" sz="1200" b="1">
                <a:solidFill>
                  <a:schemeClr val="accent1">
                    <a:lumMod val="48276"/>
                  </a:schemeClr>
                </a:solidFill>
                <a:cs typeface="+mn-lt"/>
              </a:rPr>
              <a:t>项</a:t>
            </a:r>
            <a:endParaRPr lang="zh-CN" sz="1200" b="1">
              <a:solidFill>
                <a:schemeClr val="accent1">
                  <a:lumMod val="48276"/>
                </a:schemeClr>
              </a:solidFill>
              <a:cs typeface="+mn-lt"/>
            </a:endParaRPr>
          </a:p>
        </p:txBody>
      </p:sp>
      <p:grpSp>
        <p:nvGrpSpPr>
          <p:cNvPr id="100" name="组合 99"/>
          <p:cNvGrpSpPr/>
          <p:nvPr/>
        </p:nvGrpSpPr>
        <p:grpSpPr>
          <a:xfrm>
            <a:off x="771525" y="3533140"/>
            <a:ext cx="3129915" cy="704850"/>
            <a:chOff x="1215" y="5564"/>
            <a:chExt cx="4929" cy="1110"/>
          </a:xfrm>
        </p:grpSpPr>
        <p:sp>
          <p:nvSpPr>
            <p:cNvPr id="17" name="任意多边形 16"/>
            <p:cNvSpPr/>
            <p:nvPr>
              <p:custDataLst>
                <p:tags r:id="rId14"/>
              </p:custDataLst>
            </p:nvPr>
          </p:nvSpPr>
          <p:spPr>
            <a:xfrm>
              <a:off x="1215" y="5564"/>
              <a:ext cx="4929" cy="1110"/>
            </a:xfrm>
            <a:custGeom>
              <a:avLst/>
              <a:gdLst>
                <a:gd name="sw" fmla="*/ 1 w 4929"/>
                <a:gd name="sh" fmla="*/ 1 h 1110"/>
                <a:gd name="mins" fmla="min sw sh"/>
                <a:gd name="dsw" fmla="+- 0 sw mins"/>
                <a:gd name="dsh" fmla="+- 0 sh mins"/>
                <a:gd name="p0x0" fmla="*/ 240 w 4929"/>
                <a:gd name="p0y0" fmla="*/ 0 h 1110"/>
                <a:gd name="p0x1" fmla="*/ 4689 w 4929"/>
                <a:gd name="p0y1" fmla="*/ 0 h 1110"/>
                <a:gd name="p0x2" fmla="*/ 4822 w 4929"/>
                <a:gd name="p0y2" fmla="*/ 0 h 1110"/>
                <a:gd name="p0x3" fmla="*/ 4929 w 4929"/>
                <a:gd name="p0y3" fmla="*/ 107 h 1110"/>
                <a:gd name="p0x4" fmla="*/ 4929 w 4929"/>
                <a:gd name="p0y4" fmla="*/ 240 h 1110"/>
                <a:gd name="p0x5" fmla="*/ 4929 w 4929"/>
                <a:gd name="p0y5" fmla="*/ 870 h 1110"/>
                <a:gd name="p0x6" fmla="*/ 4929 w 4929"/>
                <a:gd name="p0y6" fmla="*/ 1002 h 1110"/>
                <a:gd name="p0x7" fmla="*/ 4822 w 4929"/>
                <a:gd name="p0y7" fmla="*/ 1110 h 1110"/>
                <a:gd name="p0x8" fmla="*/ 4689 w 4929"/>
                <a:gd name="p0y8" fmla="*/ 1110 h 1110"/>
                <a:gd name="p0x9" fmla="*/ 240 w 4929"/>
                <a:gd name="p0y9" fmla="*/ 1110 h 1110"/>
                <a:gd name="p0x10" fmla="*/ 107 w 4929"/>
                <a:gd name="p0y10" fmla="*/ 1110 h 1110"/>
                <a:gd name="p0x11" fmla="*/ 0 w 4929"/>
                <a:gd name="p0y11" fmla="*/ 1002 h 1110"/>
                <a:gd name="p0x12" fmla="*/ 0 w 4929"/>
                <a:gd name="p0y12" fmla="*/ 870 h 1110"/>
                <a:gd name="p0x13" fmla="*/ 0 w 4929"/>
                <a:gd name="p0y13" fmla="*/ 240 h 1110"/>
                <a:gd name="p0x14" fmla="*/ 0 w 4929"/>
                <a:gd name="p0y14" fmla="*/ 107 h 1110"/>
                <a:gd name="p0x15" fmla="*/ 107 w 4929"/>
                <a:gd name="p0y15" fmla="*/ 0 h 1110"/>
                <a:gd name="p0x16" fmla="*/ 240 w 4929"/>
                <a:gd name="p0y16" fmla="*/ 0 h 111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>
              <p:custDataLst>
                <p:tags r:id="rId15"/>
              </p:custDataLst>
            </p:nvPr>
          </p:nvSpPr>
          <p:spPr>
            <a:xfrm>
              <a:off x="1363" y="5564"/>
              <a:ext cx="4711" cy="81"/>
            </a:xfrm>
            <a:custGeom>
              <a:avLst/>
              <a:gdLst>
                <a:gd name="sw" fmla="*/ 1 w 4711"/>
                <a:gd name="sh" fmla="*/ 1 h 80"/>
                <a:gd name="mins" fmla="min sw sh"/>
                <a:gd name="dsw" fmla="+- 0 sw mins"/>
                <a:gd name="dsh" fmla="+- 0 sh mins"/>
                <a:gd name="p0x0" fmla="*/ 91 w 4711"/>
                <a:gd name="p0y0" fmla="*/ 0 h 80"/>
                <a:gd name="p0x1" fmla="*/ 4541 w 4711"/>
                <a:gd name="p0y1" fmla="*/ 0 h 80"/>
                <a:gd name="p0x2" fmla="*/ 4608 w 4711"/>
                <a:gd name="p0y2" fmla="*/ 0 h 80"/>
                <a:gd name="p0x3" fmla="*/ 4668 w 4711"/>
                <a:gd name="p0y3" fmla="*/ 26 h 80"/>
                <a:gd name="p0x4" fmla="*/ 4711 w 4711"/>
                <a:gd name="p0y4" fmla="*/ 70 h 80"/>
                <a:gd name="p0x5" fmla="*/ 4700 w 4711"/>
                <a:gd name="p0y5" fmla="*/ 80 h 80"/>
                <a:gd name="p0x6" fmla="*/ 4660 w 4711"/>
                <a:gd name="p0y6" fmla="*/ 40 h 80"/>
                <a:gd name="p0x7" fmla="*/ 4604 w 4711"/>
                <a:gd name="p0y7" fmla="*/ 15 h 80"/>
                <a:gd name="p0x8" fmla="*/ 4541 w 4711"/>
                <a:gd name="p0y8" fmla="*/ 15 h 80"/>
                <a:gd name="p0x9" fmla="*/ 91 w 4711"/>
                <a:gd name="p0y9" fmla="*/ 15 h 80"/>
                <a:gd name="p0x10" fmla="*/ 65 w 4711"/>
                <a:gd name="p0y10" fmla="*/ 15 h 80"/>
                <a:gd name="p0x11" fmla="*/ 40 w 4711"/>
                <a:gd name="p0y11" fmla="*/ 21 h 80"/>
                <a:gd name="p0x12" fmla="*/ 17 w 4711"/>
                <a:gd name="p0y12" fmla="*/ 32 h 80"/>
                <a:gd name="p0x13" fmla="*/ 0 w 4711"/>
                <a:gd name="p0y13" fmla="*/ 18 h 80"/>
                <a:gd name="p0x14" fmla="*/ 0 w 4711"/>
                <a:gd name="p0y14" fmla="*/ 18 h 80"/>
                <a:gd name="p0x15" fmla="*/ 28 w 4711"/>
                <a:gd name="p0y15" fmla="*/ 6 h 80"/>
                <a:gd name="p0x16" fmla="*/ 59 w 4711"/>
                <a:gd name="p0y16" fmla="*/ 0 h 80"/>
                <a:gd name="p0x17" fmla="*/ 91 w 4711"/>
                <a:gd name="p0y17" fmla="*/ 0 h 8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3">
                <a:lumMod val="34927"/>
                <a:lumOff val="6507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>
              <p:custDataLst>
                <p:tags r:id="rId16"/>
              </p:custDataLst>
            </p:nvPr>
          </p:nvSpPr>
          <p:spPr>
            <a:xfrm>
              <a:off x="6064" y="5634"/>
              <a:ext cx="80" cy="969"/>
            </a:xfrm>
            <a:custGeom>
              <a:avLst/>
              <a:gdLst>
                <a:gd name="sw" fmla="*/ 1 w 80"/>
                <a:gd name="sh" fmla="*/ 1 h 969"/>
                <a:gd name="mins" fmla="min sw sh"/>
                <a:gd name="dsw" fmla="+- 0 sw mins"/>
                <a:gd name="dsh" fmla="+- 0 sh mins"/>
                <a:gd name="p0x0" fmla="*/ 80 w 80"/>
                <a:gd name="p0y0" fmla="*/ 169 h 969"/>
                <a:gd name="p0x1" fmla="*/ 80 w 80"/>
                <a:gd name="p0y1" fmla="*/ 799 h 969"/>
                <a:gd name="p0x2" fmla="*/ 80 w 80"/>
                <a:gd name="p0y2" fmla="*/ 865 h 969"/>
                <a:gd name="p0x3" fmla="*/ 54 w 80"/>
                <a:gd name="p0y3" fmla="*/ 925 h 969"/>
                <a:gd name="p0x4" fmla="*/ 10 w 80"/>
                <a:gd name="p0y4" fmla="*/ 969 h 969"/>
                <a:gd name="p0x5" fmla="*/ 0 w 80"/>
                <a:gd name="p0y5" fmla="*/ 958 h 969"/>
                <a:gd name="p0x6" fmla="*/ 40 w 80"/>
                <a:gd name="p0y6" fmla="*/ 918 h 969"/>
                <a:gd name="p0x7" fmla="*/ 65 w 80"/>
                <a:gd name="p0y7" fmla="*/ 861 h 969"/>
                <a:gd name="p0x8" fmla="*/ 65 w 80"/>
                <a:gd name="p0y8" fmla="*/ 799 h 969"/>
                <a:gd name="p0x9" fmla="*/ 65 w 80"/>
                <a:gd name="p0y9" fmla="*/ 169 h 969"/>
                <a:gd name="p0x10" fmla="*/ 65 w 80"/>
                <a:gd name="p0y10" fmla="*/ 107 h 969"/>
                <a:gd name="p0x11" fmla="*/ 40 w 80"/>
                <a:gd name="p0y11" fmla="*/ 51 h 969"/>
                <a:gd name="p0x12" fmla="*/ 0 w 80"/>
                <a:gd name="p0y12" fmla="*/ 10 h 969"/>
                <a:gd name="p0x13" fmla="*/ 10 w 80"/>
                <a:gd name="p0y13" fmla="*/ 0 h 969"/>
                <a:gd name="p0x14" fmla="*/ 54 w 80"/>
                <a:gd name="p0y14" fmla="*/ 43 h 969"/>
                <a:gd name="p0x15" fmla="*/ 80 w 80"/>
                <a:gd name="p0y15" fmla="*/ 103 h 969"/>
                <a:gd name="p0x16" fmla="*/ 80 w 80"/>
                <a:gd name="p0y16" fmla="*/ 169 h 96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accent3">
                <a:lumMod val="34927"/>
                <a:lumOff val="6507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>
              <p:custDataLst>
                <p:tags r:id="rId17"/>
              </p:custDataLst>
            </p:nvPr>
          </p:nvSpPr>
          <p:spPr>
            <a:xfrm>
              <a:off x="1363" y="6593"/>
              <a:ext cx="4711" cy="81"/>
            </a:xfrm>
            <a:custGeom>
              <a:avLst/>
              <a:gdLst>
                <a:gd name="sw" fmla="*/ 1 w 4711"/>
                <a:gd name="sh" fmla="*/ 1 h 80"/>
                <a:gd name="mins" fmla="min sw sh"/>
                <a:gd name="dsw" fmla="+- 0 sw mins"/>
                <a:gd name="dsh" fmla="+- 0 sh mins"/>
                <a:gd name="p0x0" fmla="*/ 4541 w 4711"/>
                <a:gd name="p0y0" fmla="*/ 80 h 80"/>
                <a:gd name="p0x1" fmla="*/ 91 w 4711"/>
                <a:gd name="p0y1" fmla="*/ 80 h 80"/>
                <a:gd name="p0x2" fmla="*/ 59 w 4711"/>
                <a:gd name="p0y2" fmla="*/ 80 h 80"/>
                <a:gd name="p0x3" fmla="*/ 28 w 4711"/>
                <a:gd name="p0y3" fmla="*/ 74 h 80"/>
                <a:gd name="p0x4" fmla="*/ 0 w 4711"/>
                <a:gd name="p0y4" fmla="*/ 62 h 80"/>
                <a:gd name="p0x5" fmla="*/ 17 w 4711"/>
                <a:gd name="p0y5" fmla="*/ 48 h 80"/>
                <a:gd name="p0x6" fmla="*/ 17 w 4711"/>
                <a:gd name="p0y6" fmla="*/ 48 h 80"/>
                <a:gd name="p0x7" fmla="*/ 40 w 4711"/>
                <a:gd name="p0y7" fmla="*/ 59 h 80"/>
                <a:gd name="p0x8" fmla="*/ 65 w 4711"/>
                <a:gd name="p0y8" fmla="*/ 65 h 80"/>
                <a:gd name="p0x9" fmla="*/ 91 w 4711"/>
                <a:gd name="p0y9" fmla="*/ 65 h 80"/>
                <a:gd name="p0x10" fmla="*/ 4541 w 4711"/>
                <a:gd name="p0y10" fmla="*/ 65 h 80"/>
                <a:gd name="p0x11" fmla="*/ 4603 w 4711"/>
                <a:gd name="p0y11" fmla="*/ 65 h 80"/>
                <a:gd name="p0x12" fmla="*/ 4660 w 4711"/>
                <a:gd name="p0y12" fmla="*/ 40 h 80"/>
                <a:gd name="p0x13" fmla="*/ 4700 w 4711"/>
                <a:gd name="p0y13" fmla="*/ 0 h 80"/>
                <a:gd name="p0x14" fmla="*/ 4711 w 4711"/>
                <a:gd name="p0y14" fmla="*/ 10 h 80"/>
                <a:gd name="p0x15" fmla="*/ 4668 w 4711"/>
                <a:gd name="p0y15" fmla="*/ 54 h 80"/>
                <a:gd name="p0x16" fmla="*/ 4608 w 4711"/>
                <a:gd name="p0y16" fmla="*/ 80 h 80"/>
                <a:gd name="p0x17" fmla="*/ 4541 w 4711"/>
                <a:gd name="p0y17" fmla="*/ 80 h 8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3">
                <a:lumMod val="34927"/>
                <a:lumOff val="6507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1" name="任意多边形 20"/>
            <p:cNvSpPr/>
            <p:nvPr>
              <p:custDataLst>
                <p:tags r:id="rId18"/>
              </p:custDataLst>
            </p:nvPr>
          </p:nvSpPr>
          <p:spPr>
            <a:xfrm>
              <a:off x="1215" y="5582"/>
              <a:ext cx="165" cy="1073"/>
            </a:xfrm>
            <a:custGeom>
              <a:avLst/>
              <a:gdLst>
                <a:gd name="sw" fmla="*/ 1 w 165"/>
                <a:gd name="sh" fmla="*/ 1 h 1073"/>
                <a:gd name="mins" fmla="min sw sh"/>
                <a:gd name="dsw" fmla="+- 0 sw mins"/>
                <a:gd name="dsh" fmla="+- 0 sh mins"/>
                <a:gd name="p0x0" fmla="*/ 0 w 165"/>
                <a:gd name="p0y0" fmla="*/ 851 h 1073"/>
                <a:gd name="p0x1" fmla="*/ 0 w 165"/>
                <a:gd name="p0y1" fmla="*/ 221 h 1073"/>
                <a:gd name="p0x2" fmla="*/ 0 w 165"/>
                <a:gd name="p0y2" fmla="*/ 121 h 1073"/>
                <a:gd name="p0x3" fmla="*/ 61 w 165"/>
                <a:gd name="p0y3" fmla="*/ 36 h 1073"/>
                <a:gd name="p0x4" fmla="*/ 148 w 165"/>
                <a:gd name="p0y4" fmla="*/ 0 h 1073"/>
                <a:gd name="p0x5" fmla="*/ 165 w 165"/>
                <a:gd name="p0y5" fmla="*/ 13 h 1073"/>
                <a:gd name="p0x6" fmla="*/ 165 w 165"/>
                <a:gd name="p0y6" fmla="*/ 13 h 1073"/>
                <a:gd name="p0x7" fmla="*/ 94 w 165"/>
                <a:gd name="p0y7" fmla="*/ 47 h 1073"/>
                <a:gd name="p0x8" fmla="*/ 45 w 165"/>
                <a:gd name="p0y8" fmla="*/ 128 h 1073"/>
                <a:gd name="p0x9" fmla="*/ 45 w 165"/>
                <a:gd name="p0y9" fmla="*/ 221 h 1073"/>
                <a:gd name="p0x10" fmla="*/ 45 w 165"/>
                <a:gd name="p0y10" fmla="*/ 851 h 1073"/>
                <a:gd name="p0x11" fmla="*/ 45 w 165"/>
                <a:gd name="p0y11" fmla="*/ 945 h 1073"/>
                <a:gd name="p0x12" fmla="*/ 94 w 165"/>
                <a:gd name="p0y12" fmla="*/ 1025 h 1073"/>
                <a:gd name="p0x13" fmla="*/ 165 w 165"/>
                <a:gd name="p0y13" fmla="*/ 1059 h 1073"/>
                <a:gd name="p0x14" fmla="*/ 148 w 165"/>
                <a:gd name="p0y14" fmla="*/ 1073 h 1073"/>
                <a:gd name="p0x15" fmla="*/ 148 w 165"/>
                <a:gd name="p0y15" fmla="*/ 1073 h 1073"/>
                <a:gd name="p0x16" fmla="*/ 61 w 165"/>
                <a:gd name="p0y16" fmla="*/ 1037 h 1073"/>
                <a:gd name="p0x17" fmla="*/ 0 w 165"/>
                <a:gd name="p0y17" fmla="*/ 951 h 1073"/>
                <a:gd name="p0x18" fmla="*/ 0 w 165"/>
                <a:gd name="p0y18" fmla="*/ 851 h 107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3" name="文本框 22"/>
          <p:cNvSpPr txBox="1"/>
          <p:nvPr>
            <p:custDataLst>
              <p:tags r:id="rId19"/>
            </p:custDataLst>
          </p:nvPr>
        </p:nvSpPr>
        <p:spPr>
          <a:xfrm>
            <a:off x="914400" y="3565636"/>
            <a:ext cx="286382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干净、有固定店铺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4" name="文本框 23"/>
          <p:cNvSpPr txBox="1"/>
          <p:nvPr>
            <p:custDataLst>
              <p:tags r:id="rId20"/>
            </p:custDataLst>
          </p:nvPr>
        </p:nvSpPr>
        <p:spPr>
          <a:xfrm>
            <a:off x="914400" y="3871389"/>
            <a:ext cx="2095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餐馆优先，</a:t>
            </a:r>
            <a:r>
              <a:rPr sz="1500" b="1">
                <a:solidFill>
                  <a:schemeClr val="tx2"/>
                </a:solidFill>
                <a:cs typeface="+mn-lt"/>
              </a:rPr>
              <a:t>卫生有保障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grpSp>
        <p:nvGrpSpPr>
          <p:cNvPr id="101" name="组合 100"/>
          <p:cNvGrpSpPr/>
          <p:nvPr/>
        </p:nvGrpSpPr>
        <p:grpSpPr>
          <a:xfrm>
            <a:off x="771525" y="4761865"/>
            <a:ext cx="3129915" cy="704850"/>
            <a:chOff x="1215" y="7499"/>
            <a:chExt cx="4929" cy="1110"/>
          </a:xfrm>
        </p:grpSpPr>
        <p:sp>
          <p:nvSpPr>
            <p:cNvPr id="25" name="任意多边形 24"/>
            <p:cNvSpPr/>
            <p:nvPr>
              <p:custDataLst>
                <p:tags r:id="rId21"/>
              </p:custDataLst>
            </p:nvPr>
          </p:nvSpPr>
          <p:spPr>
            <a:xfrm>
              <a:off x="1215" y="7499"/>
              <a:ext cx="4929" cy="1110"/>
            </a:xfrm>
            <a:custGeom>
              <a:avLst/>
              <a:gdLst>
                <a:gd name="sw" fmla="*/ 1 w 4929"/>
                <a:gd name="sh" fmla="*/ 1 h 1110"/>
                <a:gd name="mins" fmla="min sw sh"/>
                <a:gd name="dsw" fmla="+- 0 sw mins"/>
                <a:gd name="dsh" fmla="+- 0 sh mins"/>
                <a:gd name="p0x0" fmla="*/ 240 w 4929"/>
                <a:gd name="p0y0" fmla="*/ 0 h 1110"/>
                <a:gd name="p0x1" fmla="*/ 4689 w 4929"/>
                <a:gd name="p0y1" fmla="*/ 0 h 1110"/>
                <a:gd name="p0x2" fmla="*/ 4822 w 4929"/>
                <a:gd name="p0y2" fmla="*/ 0 h 1110"/>
                <a:gd name="p0x3" fmla="*/ 4929 w 4929"/>
                <a:gd name="p0y3" fmla="*/ 107 h 1110"/>
                <a:gd name="p0x4" fmla="*/ 4929 w 4929"/>
                <a:gd name="p0y4" fmla="*/ 240 h 1110"/>
                <a:gd name="p0x5" fmla="*/ 4929 w 4929"/>
                <a:gd name="p0y5" fmla="*/ 870 h 1110"/>
                <a:gd name="p0x6" fmla="*/ 4929 w 4929"/>
                <a:gd name="p0y6" fmla="*/ 1002 h 1110"/>
                <a:gd name="p0x7" fmla="*/ 4822 w 4929"/>
                <a:gd name="p0y7" fmla="*/ 1110 h 1110"/>
                <a:gd name="p0x8" fmla="*/ 4689 w 4929"/>
                <a:gd name="p0y8" fmla="*/ 1110 h 1110"/>
                <a:gd name="p0x9" fmla="*/ 240 w 4929"/>
                <a:gd name="p0y9" fmla="*/ 1110 h 1110"/>
                <a:gd name="p0x10" fmla="*/ 107 w 4929"/>
                <a:gd name="p0y10" fmla="*/ 1110 h 1110"/>
                <a:gd name="p0x11" fmla="*/ 0 w 4929"/>
                <a:gd name="p0y11" fmla="*/ 1002 h 1110"/>
                <a:gd name="p0x12" fmla="*/ 0 w 4929"/>
                <a:gd name="p0y12" fmla="*/ 870 h 1110"/>
                <a:gd name="p0x13" fmla="*/ 0 w 4929"/>
                <a:gd name="p0y13" fmla="*/ 240 h 1110"/>
                <a:gd name="p0x14" fmla="*/ 0 w 4929"/>
                <a:gd name="p0y14" fmla="*/ 107 h 1110"/>
                <a:gd name="p0x15" fmla="*/ 107 w 4929"/>
                <a:gd name="p0y15" fmla="*/ 0 h 1110"/>
                <a:gd name="p0x16" fmla="*/ 240 w 4929"/>
                <a:gd name="p0y16" fmla="*/ 0 h 111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>
              <p:custDataLst>
                <p:tags r:id="rId22"/>
              </p:custDataLst>
            </p:nvPr>
          </p:nvSpPr>
          <p:spPr>
            <a:xfrm>
              <a:off x="1363" y="7499"/>
              <a:ext cx="4711" cy="81"/>
            </a:xfrm>
            <a:custGeom>
              <a:avLst/>
              <a:gdLst>
                <a:gd name="sw" fmla="*/ 1 w 4711"/>
                <a:gd name="sh" fmla="*/ 1 h 80"/>
                <a:gd name="mins" fmla="min sw sh"/>
                <a:gd name="dsw" fmla="+- 0 sw mins"/>
                <a:gd name="dsh" fmla="+- 0 sh mins"/>
                <a:gd name="p0x0" fmla="*/ 91 w 4711"/>
                <a:gd name="p0y0" fmla="*/ 0 h 80"/>
                <a:gd name="p0x1" fmla="*/ 4541 w 4711"/>
                <a:gd name="p0y1" fmla="*/ 0 h 80"/>
                <a:gd name="p0x2" fmla="*/ 4608 w 4711"/>
                <a:gd name="p0y2" fmla="*/ 0 h 80"/>
                <a:gd name="p0x3" fmla="*/ 4668 w 4711"/>
                <a:gd name="p0y3" fmla="*/ 26 h 80"/>
                <a:gd name="p0x4" fmla="*/ 4711 w 4711"/>
                <a:gd name="p0y4" fmla="*/ 70 h 80"/>
                <a:gd name="p0x5" fmla="*/ 4700 w 4711"/>
                <a:gd name="p0y5" fmla="*/ 80 h 80"/>
                <a:gd name="p0x6" fmla="*/ 4660 w 4711"/>
                <a:gd name="p0y6" fmla="*/ 40 h 80"/>
                <a:gd name="p0x7" fmla="*/ 4604 w 4711"/>
                <a:gd name="p0y7" fmla="*/ 15 h 80"/>
                <a:gd name="p0x8" fmla="*/ 4541 w 4711"/>
                <a:gd name="p0y8" fmla="*/ 15 h 80"/>
                <a:gd name="p0x9" fmla="*/ 91 w 4711"/>
                <a:gd name="p0y9" fmla="*/ 15 h 80"/>
                <a:gd name="p0x10" fmla="*/ 65 w 4711"/>
                <a:gd name="p0y10" fmla="*/ 15 h 80"/>
                <a:gd name="p0x11" fmla="*/ 40 w 4711"/>
                <a:gd name="p0y11" fmla="*/ 21 h 80"/>
                <a:gd name="p0x12" fmla="*/ 17 w 4711"/>
                <a:gd name="p0y12" fmla="*/ 32 h 80"/>
                <a:gd name="p0x13" fmla="*/ 0 w 4711"/>
                <a:gd name="p0y13" fmla="*/ 18 h 80"/>
                <a:gd name="p0x14" fmla="*/ 0 w 4711"/>
                <a:gd name="p0y14" fmla="*/ 18 h 80"/>
                <a:gd name="p0x15" fmla="*/ 28 w 4711"/>
                <a:gd name="p0y15" fmla="*/ 6 h 80"/>
                <a:gd name="p0x16" fmla="*/ 59 w 4711"/>
                <a:gd name="p0y16" fmla="*/ 0 h 80"/>
                <a:gd name="p0x17" fmla="*/ 91 w 4711"/>
                <a:gd name="p0y17" fmla="*/ 0 h 8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3">
                <a:lumMod val="34927"/>
                <a:lumOff val="6507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>
              <p:custDataLst>
                <p:tags r:id="rId23"/>
              </p:custDataLst>
            </p:nvPr>
          </p:nvSpPr>
          <p:spPr>
            <a:xfrm>
              <a:off x="6064" y="7569"/>
              <a:ext cx="80" cy="970"/>
            </a:xfrm>
            <a:custGeom>
              <a:avLst/>
              <a:gdLst>
                <a:gd name="sw" fmla="*/ 1 w 80"/>
                <a:gd name="sh" fmla="*/ 1 h 969"/>
                <a:gd name="mins" fmla="min sw sh"/>
                <a:gd name="dsw" fmla="+- 0 sw mins"/>
                <a:gd name="dsh" fmla="+- 0 sh mins"/>
                <a:gd name="p0x0" fmla="*/ 80 w 80"/>
                <a:gd name="p0y0" fmla="*/ 169 h 969"/>
                <a:gd name="p0x1" fmla="*/ 80 w 80"/>
                <a:gd name="p0y1" fmla="*/ 799 h 969"/>
                <a:gd name="p0x2" fmla="*/ 80 w 80"/>
                <a:gd name="p0y2" fmla="*/ 865 h 969"/>
                <a:gd name="p0x3" fmla="*/ 54 w 80"/>
                <a:gd name="p0y3" fmla="*/ 925 h 969"/>
                <a:gd name="p0x4" fmla="*/ 10 w 80"/>
                <a:gd name="p0y4" fmla="*/ 969 h 969"/>
                <a:gd name="p0x5" fmla="*/ 0 w 80"/>
                <a:gd name="p0y5" fmla="*/ 958 h 969"/>
                <a:gd name="p0x6" fmla="*/ 40 w 80"/>
                <a:gd name="p0y6" fmla="*/ 918 h 969"/>
                <a:gd name="p0x7" fmla="*/ 65 w 80"/>
                <a:gd name="p0y7" fmla="*/ 861 h 969"/>
                <a:gd name="p0x8" fmla="*/ 65 w 80"/>
                <a:gd name="p0y8" fmla="*/ 799 h 969"/>
                <a:gd name="p0x9" fmla="*/ 65 w 80"/>
                <a:gd name="p0y9" fmla="*/ 169 h 969"/>
                <a:gd name="p0x10" fmla="*/ 65 w 80"/>
                <a:gd name="p0y10" fmla="*/ 107 h 969"/>
                <a:gd name="p0x11" fmla="*/ 40 w 80"/>
                <a:gd name="p0y11" fmla="*/ 51 h 969"/>
                <a:gd name="p0x12" fmla="*/ 0 w 80"/>
                <a:gd name="p0y12" fmla="*/ 10 h 969"/>
                <a:gd name="p0x13" fmla="*/ 10 w 80"/>
                <a:gd name="p0y13" fmla="*/ 0 h 969"/>
                <a:gd name="p0x14" fmla="*/ 54 w 80"/>
                <a:gd name="p0y14" fmla="*/ 43 h 969"/>
                <a:gd name="p0x15" fmla="*/ 80 w 80"/>
                <a:gd name="p0y15" fmla="*/ 103 h 969"/>
                <a:gd name="p0x16" fmla="*/ 80 w 80"/>
                <a:gd name="p0y16" fmla="*/ 169 h 96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accent3">
                <a:lumMod val="34927"/>
                <a:lumOff val="6507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8" name="任意多边形 27"/>
            <p:cNvSpPr/>
            <p:nvPr>
              <p:custDataLst>
                <p:tags r:id="rId24"/>
              </p:custDataLst>
            </p:nvPr>
          </p:nvSpPr>
          <p:spPr>
            <a:xfrm>
              <a:off x="1363" y="8528"/>
              <a:ext cx="4711" cy="81"/>
            </a:xfrm>
            <a:custGeom>
              <a:avLst/>
              <a:gdLst>
                <a:gd name="sw" fmla="*/ 1 w 4711"/>
                <a:gd name="sh" fmla="*/ 1 h 80"/>
                <a:gd name="mins" fmla="min sw sh"/>
                <a:gd name="dsw" fmla="+- 0 sw mins"/>
                <a:gd name="dsh" fmla="+- 0 sh mins"/>
                <a:gd name="p0x0" fmla="*/ 4541 w 4711"/>
                <a:gd name="p0y0" fmla="*/ 80 h 80"/>
                <a:gd name="p0x1" fmla="*/ 91 w 4711"/>
                <a:gd name="p0y1" fmla="*/ 80 h 80"/>
                <a:gd name="p0x2" fmla="*/ 59 w 4711"/>
                <a:gd name="p0y2" fmla="*/ 80 h 80"/>
                <a:gd name="p0x3" fmla="*/ 28 w 4711"/>
                <a:gd name="p0y3" fmla="*/ 74 h 80"/>
                <a:gd name="p0x4" fmla="*/ 0 w 4711"/>
                <a:gd name="p0y4" fmla="*/ 62 h 80"/>
                <a:gd name="p0x5" fmla="*/ 17 w 4711"/>
                <a:gd name="p0y5" fmla="*/ 48 h 80"/>
                <a:gd name="p0x6" fmla="*/ 17 w 4711"/>
                <a:gd name="p0y6" fmla="*/ 48 h 80"/>
                <a:gd name="p0x7" fmla="*/ 40 w 4711"/>
                <a:gd name="p0y7" fmla="*/ 59 h 80"/>
                <a:gd name="p0x8" fmla="*/ 65 w 4711"/>
                <a:gd name="p0y8" fmla="*/ 65 h 80"/>
                <a:gd name="p0x9" fmla="*/ 91 w 4711"/>
                <a:gd name="p0y9" fmla="*/ 65 h 80"/>
                <a:gd name="p0x10" fmla="*/ 4541 w 4711"/>
                <a:gd name="p0y10" fmla="*/ 65 h 80"/>
                <a:gd name="p0x11" fmla="*/ 4603 w 4711"/>
                <a:gd name="p0y11" fmla="*/ 65 h 80"/>
                <a:gd name="p0x12" fmla="*/ 4660 w 4711"/>
                <a:gd name="p0y12" fmla="*/ 40 h 80"/>
                <a:gd name="p0x13" fmla="*/ 4700 w 4711"/>
                <a:gd name="p0y13" fmla="*/ 0 h 80"/>
                <a:gd name="p0x14" fmla="*/ 4711 w 4711"/>
                <a:gd name="p0y14" fmla="*/ 10 h 80"/>
                <a:gd name="p0x15" fmla="*/ 4668 w 4711"/>
                <a:gd name="p0y15" fmla="*/ 54 h 80"/>
                <a:gd name="p0x16" fmla="*/ 4608 w 4711"/>
                <a:gd name="p0y16" fmla="*/ 80 h 80"/>
                <a:gd name="p0x17" fmla="*/ 4541 w 4711"/>
                <a:gd name="p0y17" fmla="*/ 80 h 8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3">
                <a:lumMod val="34927"/>
                <a:lumOff val="6507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>
              <p:custDataLst>
                <p:tags r:id="rId25"/>
              </p:custDataLst>
            </p:nvPr>
          </p:nvSpPr>
          <p:spPr>
            <a:xfrm>
              <a:off x="1215" y="7517"/>
              <a:ext cx="165" cy="1074"/>
            </a:xfrm>
            <a:custGeom>
              <a:avLst/>
              <a:gdLst>
                <a:gd name="sw" fmla="*/ 1 w 165"/>
                <a:gd name="sh" fmla="*/ 1 h 1073"/>
                <a:gd name="mins" fmla="min sw sh"/>
                <a:gd name="dsw" fmla="+- 0 sw mins"/>
                <a:gd name="dsh" fmla="+- 0 sh mins"/>
                <a:gd name="p0x0" fmla="*/ 0 w 165"/>
                <a:gd name="p0y0" fmla="*/ 851 h 1073"/>
                <a:gd name="p0x1" fmla="*/ 0 w 165"/>
                <a:gd name="p0y1" fmla="*/ 221 h 1073"/>
                <a:gd name="p0x2" fmla="*/ 0 w 165"/>
                <a:gd name="p0y2" fmla="*/ 121 h 1073"/>
                <a:gd name="p0x3" fmla="*/ 61 w 165"/>
                <a:gd name="p0y3" fmla="*/ 36 h 1073"/>
                <a:gd name="p0x4" fmla="*/ 148 w 165"/>
                <a:gd name="p0y4" fmla="*/ 0 h 1073"/>
                <a:gd name="p0x5" fmla="*/ 165 w 165"/>
                <a:gd name="p0y5" fmla="*/ 13 h 1073"/>
                <a:gd name="p0x6" fmla="*/ 165 w 165"/>
                <a:gd name="p0y6" fmla="*/ 13 h 1073"/>
                <a:gd name="p0x7" fmla="*/ 94 w 165"/>
                <a:gd name="p0y7" fmla="*/ 47 h 1073"/>
                <a:gd name="p0x8" fmla="*/ 45 w 165"/>
                <a:gd name="p0y8" fmla="*/ 128 h 1073"/>
                <a:gd name="p0x9" fmla="*/ 45 w 165"/>
                <a:gd name="p0y9" fmla="*/ 221 h 1073"/>
                <a:gd name="p0x10" fmla="*/ 45 w 165"/>
                <a:gd name="p0y10" fmla="*/ 851 h 1073"/>
                <a:gd name="p0x11" fmla="*/ 45 w 165"/>
                <a:gd name="p0y11" fmla="*/ 945 h 1073"/>
                <a:gd name="p0x12" fmla="*/ 94 w 165"/>
                <a:gd name="p0y12" fmla="*/ 1025 h 1073"/>
                <a:gd name="p0x13" fmla="*/ 165 w 165"/>
                <a:gd name="p0y13" fmla="*/ 1059 h 1073"/>
                <a:gd name="p0x14" fmla="*/ 148 w 165"/>
                <a:gd name="p0y14" fmla="*/ 1073 h 1073"/>
                <a:gd name="p0x15" fmla="*/ 148 w 165"/>
                <a:gd name="p0y15" fmla="*/ 1073 h 1073"/>
                <a:gd name="p0x16" fmla="*/ 61 w 165"/>
                <a:gd name="p0y16" fmla="*/ 1037 h 1073"/>
                <a:gd name="p0x17" fmla="*/ 0 w 165"/>
                <a:gd name="p0y17" fmla="*/ 951 h 1073"/>
                <a:gd name="p0x18" fmla="*/ 0 w 165"/>
                <a:gd name="p0y18" fmla="*/ 851 h 107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1" name="文本框 30"/>
          <p:cNvSpPr txBox="1"/>
          <p:nvPr>
            <p:custDataLst>
              <p:tags r:id="rId26"/>
            </p:custDataLst>
          </p:nvPr>
        </p:nvSpPr>
        <p:spPr>
          <a:xfrm>
            <a:off x="914400" y="4794590"/>
            <a:ext cx="286382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路边摊少碰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32" name="文本框 31"/>
          <p:cNvSpPr txBox="1"/>
          <p:nvPr>
            <p:custDataLst>
              <p:tags r:id="rId27"/>
            </p:custDataLst>
          </p:nvPr>
        </p:nvSpPr>
        <p:spPr>
          <a:xfrm>
            <a:off x="914400" y="5100342"/>
            <a:ext cx="286382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暴露已久的熟食、</a:t>
            </a:r>
            <a:r>
              <a:rPr sz="1500" b="1">
                <a:solidFill>
                  <a:schemeClr val="tx2"/>
                </a:solidFill>
                <a:cs typeface="+mn-lt"/>
              </a:rPr>
              <a:t>凉菜</a:t>
            </a: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风险大</a:t>
            </a:r>
            <a:endParaRPr sz="1500">
              <a:solidFill>
                <a:schemeClr val="tx2">
                  <a:lumMod val="78337"/>
                  <a:lumOff val="21663"/>
                </a:schemeClr>
              </a:solidFill>
              <a:cs typeface="+mn-lt"/>
            </a:endParaRPr>
          </a:p>
        </p:txBody>
      </p:sp>
      <p:sp>
        <p:nvSpPr>
          <p:cNvPr id="33" name="任意多边形 32"/>
          <p:cNvSpPr/>
          <p:nvPr>
            <p:custDataLst>
              <p:tags r:id="rId28"/>
            </p:custDataLst>
          </p:nvPr>
        </p:nvSpPr>
        <p:spPr>
          <a:xfrm>
            <a:off x="775970" y="6033770"/>
            <a:ext cx="847725" cy="238125"/>
          </a:xfrm>
          <a:custGeom>
            <a:avLst/>
            <a:gdLst>
              <a:gd name="sw" fmla="*/ 1 w 1335"/>
              <a:gd name="sh" fmla="*/ 1 h 375"/>
              <a:gd name="mins" fmla="min sw sh"/>
              <a:gd name="dsw" fmla="+- 0 sw mins"/>
              <a:gd name="dsh" fmla="+- 0 sh mins"/>
              <a:gd name="p0x0" fmla="*/ 187 w 1335"/>
              <a:gd name="p0y0" fmla="*/ 0 h 375"/>
              <a:gd name="p0x1" fmla="*/ 1147 w 1335"/>
              <a:gd name="p0y1" fmla="*/ 0 h 375"/>
              <a:gd name="p0x2" fmla="*/ 1251 w 1335"/>
              <a:gd name="p0y2" fmla="*/ 0 h 375"/>
              <a:gd name="p0x3" fmla="*/ 1335 w 1335"/>
              <a:gd name="p0y3" fmla="*/ 83 h 375"/>
              <a:gd name="p0x4" fmla="*/ 1335 w 1335"/>
              <a:gd name="p0y4" fmla="*/ 187 h 375"/>
              <a:gd name="p0x5" fmla="*/ 1335 w 1335"/>
              <a:gd name="p0y5" fmla="*/ 291 h 375"/>
              <a:gd name="p0x6" fmla="*/ 1251 w 1335"/>
              <a:gd name="p0y6" fmla="*/ 375 h 375"/>
              <a:gd name="p0x7" fmla="*/ 1147 w 1335"/>
              <a:gd name="p0y7" fmla="*/ 375 h 375"/>
              <a:gd name="p0x8" fmla="*/ 187 w 1335"/>
              <a:gd name="p0y8" fmla="*/ 375 h 375"/>
              <a:gd name="p0x9" fmla="*/ 83 w 1335"/>
              <a:gd name="p0y9" fmla="*/ 375 h 375"/>
              <a:gd name="p0x10" fmla="*/ 0 w 1335"/>
              <a:gd name="p0y10" fmla="*/ 291 h 375"/>
              <a:gd name="p0x11" fmla="*/ 0 w 1335"/>
              <a:gd name="p0y11" fmla="*/ 187 h 375"/>
              <a:gd name="p0x12" fmla="*/ 0 w 1335"/>
              <a:gd name="p0y12" fmla="*/ 83 h 375"/>
              <a:gd name="p0x13" fmla="*/ 83 w 1335"/>
              <a:gd name="p0y13" fmla="*/ 0 h 375"/>
              <a:gd name="p0x14" fmla="*/ 187 w 133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lumMod val="20453"/>
              <a:lumOff val="79547"/>
            </a:schemeClr>
          </a:solidFill>
          <a:ln w="9525" cmpd="sng">
            <a:solidFill>
              <a:schemeClr val="accent1">
                <a:lumMod val="20453"/>
                <a:lumOff val="7954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>
            <p:custDataLst>
              <p:tags r:id="rId29"/>
            </p:custDataLst>
          </p:nvPr>
        </p:nvSpPr>
        <p:spPr>
          <a:xfrm>
            <a:off x="895350" y="6068378"/>
            <a:ext cx="7620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7A3D12"/>
                </a:solidFill>
                <a:cs typeface="+mn-lt"/>
              </a:rPr>
              <a:t>卫生优先</a:t>
            </a:r>
            <a:endParaRPr sz="1200">
              <a:solidFill>
                <a:srgbClr val="7A3D12"/>
              </a:solidFill>
              <a:cs typeface="+mn-lt"/>
            </a:endParaRPr>
          </a:p>
        </p:txBody>
      </p:sp>
      <p:sp>
        <p:nvSpPr>
          <p:cNvPr id="35" name="任意多边形 34"/>
          <p:cNvSpPr/>
          <p:nvPr>
            <p:custDataLst>
              <p:tags r:id="rId30"/>
            </p:custDataLst>
          </p:nvPr>
        </p:nvSpPr>
        <p:spPr>
          <a:xfrm>
            <a:off x="4335145" y="2308860"/>
            <a:ext cx="3521075" cy="4163060"/>
          </a:xfrm>
          <a:custGeom>
            <a:avLst/>
            <a:gdLst>
              <a:gd name="sw" fmla="*/ 1 w 5544"/>
              <a:gd name="sh" fmla="*/ 1 h 6556"/>
              <a:gd name="mins" fmla="min sw sh"/>
              <a:gd name="dsw" fmla="+- 0 sw mins"/>
              <a:gd name="dsh" fmla="+- 0 sh mins"/>
              <a:gd name="p0x0" fmla="*/ 360 w 5544"/>
              <a:gd name="p0y0" fmla="*/ 0 h 6556"/>
              <a:gd name="p0x1" fmla="*/ 5184 w 5544"/>
              <a:gd name="p0y1" fmla="*/ 0 h 6556"/>
              <a:gd name="p0x2" fmla="*/ 5383 w 5544"/>
              <a:gd name="p0y2" fmla="*/ 0 h 6556"/>
              <a:gd name="p0x3" fmla="*/ 5544 w 5544"/>
              <a:gd name="p0y3" fmla="*/ 161 h 6556"/>
              <a:gd name="p0x4" fmla="*/ 5544 w 5544"/>
              <a:gd name="p0y4" fmla="*/ 360 h 6556"/>
              <a:gd name="p0x5" fmla="*/ 5544 w 5544"/>
              <a:gd name="p0y5" fmla="*/ 6196 h 6556"/>
              <a:gd name="p0x6" fmla="*/ 5544 w 5544"/>
              <a:gd name="p0y6" fmla="*/ 6394 h 6556"/>
              <a:gd name="p0x7" fmla="*/ 5383 w 5544"/>
              <a:gd name="p0y7" fmla="*/ 6556 h 6556"/>
              <a:gd name="p0x8" fmla="*/ 5184 w 5544"/>
              <a:gd name="p0y8" fmla="*/ 6556 h 6556"/>
              <a:gd name="p0x9" fmla="*/ 360 w 5544"/>
              <a:gd name="p0y9" fmla="*/ 6556 h 6556"/>
              <a:gd name="p0x10" fmla="*/ 161 w 5544"/>
              <a:gd name="p0y10" fmla="*/ 6556 h 6556"/>
              <a:gd name="p0x11" fmla="*/ 0 w 5544"/>
              <a:gd name="p0y11" fmla="*/ 6394 h 6556"/>
              <a:gd name="p0x12" fmla="*/ 0 w 5544"/>
              <a:gd name="p0y12" fmla="*/ 6196 h 6556"/>
              <a:gd name="p0x13" fmla="*/ 0 w 5544"/>
              <a:gd name="p0y13" fmla="*/ 360 h 6556"/>
              <a:gd name="p0x14" fmla="*/ 0 w 5544"/>
              <a:gd name="p0y14" fmla="*/ 161 h 6556"/>
              <a:gd name="p0x15" fmla="*/ 161 w 5544"/>
              <a:gd name="p0y15" fmla="*/ 0 h 6556"/>
              <a:gd name="p0x16" fmla="*/ 360 w 5544"/>
              <a:gd name="p0y16" fmla="*/ 0 h 655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51718"/>
              <a:lumOff val="48282"/>
            </a:schemeClr>
          </a:solidFill>
          <a:ln w="9525" cmpd="sng">
            <a:solidFill>
              <a:schemeClr val="accent3">
                <a:lumMod val="51195"/>
                <a:lumOff val="48805"/>
              </a:schemeClr>
            </a:solidFill>
            <a:prstDash val="solid"/>
          </a:ln>
          <a:effectLst>
            <a:outerShdw blurRad="114300" dist="19050" dir="5399999" algn="ctr" rotWithShape="0">
              <a:schemeClr val="accent3">
                <a:lumMod val="93022"/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102" name="组合 101"/>
          <p:cNvGrpSpPr/>
          <p:nvPr/>
        </p:nvGrpSpPr>
        <p:grpSpPr>
          <a:xfrm>
            <a:off x="4530090" y="2503805"/>
            <a:ext cx="3130550" cy="466090"/>
            <a:chOff x="7134" y="3943"/>
            <a:chExt cx="4930" cy="734"/>
          </a:xfrm>
        </p:grpSpPr>
        <p:sp>
          <p:nvSpPr>
            <p:cNvPr id="36" name="任意多边形 35"/>
            <p:cNvSpPr/>
            <p:nvPr>
              <p:custDataLst>
                <p:tags r:id="rId31"/>
              </p:custDataLst>
            </p:nvPr>
          </p:nvSpPr>
          <p:spPr>
            <a:xfrm>
              <a:off x="7134" y="3943"/>
              <a:ext cx="4930" cy="735"/>
            </a:xfrm>
            <a:custGeom>
              <a:avLst/>
              <a:gdLst>
                <a:gd name="sw" fmla="*/ 1 w 4929"/>
                <a:gd name="sh" fmla="*/ 1 h 735"/>
                <a:gd name="mins" fmla="min sw sh"/>
                <a:gd name="dsw" fmla="+- 0 sw mins"/>
                <a:gd name="dsh" fmla="+- 0 sh mins"/>
                <a:gd name="p0x0" fmla="*/ 0 w 4929"/>
                <a:gd name="p0y0" fmla="*/ 0 h 735"/>
                <a:gd name="p0x1" fmla="*/ 4929 w 4929"/>
                <a:gd name="p0y1" fmla="*/ 0 h 735"/>
                <a:gd name="p0x2" fmla="*/ 4929 w 4929"/>
                <a:gd name="p0y2" fmla="*/ 735 h 735"/>
                <a:gd name="p0x3" fmla="*/ 0 w 4929"/>
                <a:gd name="p0y3" fmla="*/ 735 h 735"/>
                <a:gd name="p0x4" fmla="*/ 0 w 4929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7" name="任意多边形 36"/>
            <p:cNvSpPr/>
            <p:nvPr>
              <p:custDataLst>
                <p:tags r:id="rId32"/>
              </p:custDataLst>
            </p:nvPr>
          </p:nvSpPr>
          <p:spPr>
            <a:xfrm>
              <a:off x="7134" y="4663"/>
              <a:ext cx="4930" cy="15"/>
            </a:xfrm>
            <a:custGeom>
              <a:avLst/>
              <a:gdLst>
                <a:gd name="sw" fmla="*/ 1 w 4929"/>
                <a:gd name="sh" fmla="*/ 1 h 15"/>
                <a:gd name="mins" fmla="min sw sh"/>
                <a:gd name="dsw" fmla="+- 0 sw mins"/>
                <a:gd name="dsh" fmla="+- 0 sh mins"/>
                <a:gd name="p0x0" fmla="*/ 4929 w 4929"/>
                <a:gd name="p0y0" fmla="*/ 15 h 15"/>
                <a:gd name="p0x1" fmla="*/ 0 w 4929"/>
                <a:gd name="p0y1" fmla="*/ 15 h 15"/>
                <a:gd name="p0x2" fmla="*/ 0 w 4929"/>
                <a:gd name="p0y2" fmla="*/ 0 h 15"/>
                <a:gd name="p0x3" fmla="*/ 4929 w 4929"/>
                <a:gd name="p0y3" fmla="*/ 0 h 15"/>
                <a:gd name="p0x4" fmla="*/ 4929 w 4929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3">
                <a:lumMod val="36364"/>
                <a:lumOff val="63636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9" name="任意多边形 38"/>
          <p:cNvSpPr/>
          <p:nvPr>
            <p:custDataLst>
              <p:tags r:id="rId33"/>
            </p:custDataLst>
          </p:nvPr>
        </p:nvSpPr>
        <p:spPr>
          <a:xfrm>
            <a:off x="4535170" y="2508885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240 w 525"/>
              <a:gd name="p0y0" fmla="*/ 0 h 525"/>
              <a:gd name="p0x1" fmla="*/ 285 w 525"/>
              <a:gd name="p0y1" fmla="*/ 0 h 525"/>
              <a:gd name="p0x2" fmla="*/ 417 w 525"/>
              <a:gd name="p0y2" fmla="*/ 0 h 525"/>
              <a:gd name="p0x3" fmla="*/ 525 w 525"/>
              <a:gd name="p0y3" fmla="*/ 107 h 525"/>
              <a:gd name="p0x4" fmla="*/ 525 w 525"/>
              <a:gd name="p0y4" fmla="*/ 240 h 525"/>
              <a:gd name="p0x5" fmla="*/ 525 w 525"/>
              <a:gd name="p0y5" fmla="*/ 285 h 525"/>
              <a:gd name="p0x6" fmla="*/ 525 w 525"/>
              <a:gd name="p0y6" fmla="*/ 417 h 525"/>
              <a:gd name="p0x7" fmla="*/ 417 w 525"/>
              <a:gd name="p0y7" fmla="*/ 525 h 525"/>
              <a:gd name="p0x8" fmla="*/ 285 w 525"/>
              <a:gd name="p0y8" fmla="*/ 525 h 525"/>
              <a:gd name="p0x9" fmla="*/ 240 w 525"/>
              <a:gd name="p0y9" fmla="*/ 525 h 525"/>
              <a:gd name="p0x10" fmla="*/ 107 w 525"/>
              <a:gd name="p0y10" fmla="*/ 525 h 525"/>
              <a:gd name="p0x11" fmla="*/ 0 w 525"/>
              <a:gd name="p0y11" fmla="*/ 417 h 525"/>
              <a:gd name="p0x12" fmla="*/ 0 w 525"/>
              <a:gd name="p0y12" fmla="*/ 285 h 525"/>
              <a:gd name="p0x13" fmla="*/ 0 w 525"/>
              <a:gd name="p0y13" fmla="*/ 240 h 525"/>
              <a:gd name="p0x14" fmla="*/ 0 w 525"/>
              <a:gd name="p0y14" fmla="*/ 107 h 525"/>
              <a:gd name="p0x15" fmla="*/ 107 w 525"/>
              <a:gd name="p0y15" fmla="*/ 0 h 525"/>
              <a:gd name="p0x16" fmla="*/ 240 w 525"/>
              <a:gd name="p0y16" fmla="*/ 0 h 5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20453"/>
              <a:lumOff val="79547"/>
            </a:schemeClr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0" name="图片 39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rcRect l="-5956" r="-5956"/>
          <a:stretch>
            <a:fillRect/>
          </a:stretch>
        </p:blipFill>
        <p:spPr>
          <a:xfrm>
            <a:off x="4596765" y="2566035"/>
            <a:ext cx="209550" cy="213995"/>
          </a:xfrm>
          <a:prstGeom prst="rect">
            <a:avLst/>
          </a:prstGeom>
        </p:spPr>
      </p:pic>
      <p:sp>
        <p:nvSpPr>
          <p:cNvPr id="42" name="文本框 41"/>
          <p:cNvSpPr txBox="1"/>
          <p:nvPr>
            <p:custDataLst>
              <p:tags r:id="rId37"/>
            </p:custDataLst>
          </p:nvPr>
        </p:nvSpPr>
        <p:spPr>
          <a:xfrm>
            <a:off x="4987899" y="2492902"/>
            <a:ext cx="201431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3A34"/>
                </a:solidFill>
                <a:cs typeface="+mn-lt"/>
              </a:rPr>
              <a:t>避生冷</a:t>
            </a:r>
            <a:endParaRPr sz="2100" b="1" spc="42">
              <a:solidFill>
                <a:srgbClr val="3D3A34"/>
              </a:solidFill>
              <a:cs typeface="+mn-lt"/>
            </a:endParaRPr>
          </a:p>
        </p:txBody>
      </p:sp>
      <p:sp>
        <p:nvSpPr>
          <p:cNvPr id="43" name="任意多边形 42"/>
          <p:cNvSpPr/>
          <p:nvPr>
            <p:custDataLst>
              <p:tags r:id="rId38"/>
            </p:custDataLst>
          </p:nvPr>
        </p:nvSpPr>
        <p:spPr>
          <a:xfrm>
            <a:off x="7120890" y="2532380"/>
            <a:ext cx="535305" cy="285750"/>
          </a:xfrm>
          <a:custGeom>
            <a:avLst/>
            <a:gdLst>
              <a:gd name="sw" fmla="*/ 1 w 842"/>
              <a:gd name="sh" fmla="*/ 1 h 450"/>
              <a:gd name="mins" fmla="min sw sh"/>
              <a:gd name="dsw" fmla="+- 0 sw mins"/>
              <a:gd name="dsh" fmla="+- 0 sh mins"/>
              <a:gd name="p0x0" fmla="*/ 225 w 842"/>
              <a:gd name="p0y0" fmla="*/ 0 h 450"/>
              <a:gd name="p0x1" fmla="*/ 617 w 842"/>
              <a:gd name="p0y1" fmla="*/ 0 h 450"/>
              <a:gd name="p0x2" fmla="*/ 742 w 842"/>
              <a:gd name="p0y2" fmla="*/ 0 h 450"/>
              <a:gd name="p0x3" fmla="*/ 842 w 842"/>
              <a:gd name="p0y3" fmla="*/ 100 h 450"/>
              <a:gd name="p0x4" fmla="*/ 842 w 842"/>
              <a:gd name="p0y4" fmla="*/ 225 h 450"/>
              <a:gd name="p0x5" fmla="*/ 842 w 842"/>
              <a:gd name="p0y5" fmla="*/ 349 h 450"/>
              <a:gd name="p0x6" fmla="*/ 742 w 842"/>
              <a:gd name="p0y6" fmla="*/ 450 h 450"/>
              <a:gd name="p0x7" fmla="*/ 617 w 842"/>
              <a:gd name="p0y7" fmla="*/ 450 h 450"/>
              <a:gd name="p0x8" fmla="*/ 225 w 842"/>
              <a:gd name="p0y8" fmla="*/ 450 h 450"/>
              <a:gd name="p0x9" fmla="*/ 100 w 842"/>
              <a:gd name="p0y9" fmla="*/ 450 h 450"/>
              <a:gd name="p0x10" fmla="*/ 0 w 842"/>
              <a:gd name="p0y10" fmla="*/ 349 h 450"/>
              <a:gd name="p0x11" fmla="*/ 0 w 842"/>
              <a:gd name="p0y11" fmla="*/ 225 h 450"/>
              <a:gd name="p0x12" fmla="*/ 0 w 842"/>
              <a:gd name="p0y12" fmla="*/ 100 h 450"/>
              <a:gd name="p0x13" fmla="*/ 100 w 842"/>
              <a:gd name="p0y13" fmla="*/ 0 h 450"/>
              <a:gd name="p0x14" fmla="*/ 225 w 842"/>
              <a:gd name="p0y14" fmla="*/ 0 h 4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lumMod val="20453"/>
              <a:lumOff val="79547"/>
            </a:schemeClr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4" name="文本框 43"/>
          <p:cNvSpPr txBox="1"/>
          <p:nvPr>
            <p:custDataLst>
              <p:tags r:id="rId39"/>
            </p:custDataLst>
          </p:nvPr>
        </p:nvSpPr>
        <p:spPr>
          <a:xfrm>
            <a:off x="7240343" y="2575770"/>
            <a:ext cx="449465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 b="1">
                <a:solidFill>
                  <a:schemeClr val="accent1">
                    <a:lumMod val="48276"/>
                  </a:schemeClr>
                </a:solidFill>
                <a:cs typeface="+mn-lt"/>
              </a:rPr>
              <a:t>3 </a:t>
            </a:r>
            <a:r>
              <a:rPr lang="zh-CN" sz="1200" b="1">
                <a:solidFill>
                  <a:schemeClr val="accent1">
                    <a:lumMod val="48276"/>
                  </a:schemeClr>
                </a:solidFill>
                <a:cs typeface="+mn-lt"/>
              </a:rPr>
              <a:t>项</a:t>
            </a:r>
            <a:endParaRPr lang="zh-CN" sz="1200" b="1">
              <a:solidFill>
                <a:schemeClr val="accent1">
                  <a:lumMod val="48276"/>
                </a:schemeClr>
              </a:solidFill>
              <a:cs typeface="+mn-lt"/>
            </a:endParaRPr>
          </a:p>
        </p:txBody>
      </p:sp>
      <p:grpSp>
        <p:nvGrpSpPr>
          <p:cNvPr id="103" name="组合 102"/>
          <p:cNvGrpSpPr/>
          <p:nvPr/>
        </p:nvGrpSpPr>
        <p:grpSpPr>
          <a:xfrm>
            <a:off x="4530090" y="3149600"/>
            <a:ext cx="3130550" cy="704850"/>
            <a:chOff x="7134" y="4960"/>
            <a:chExt cx="4930" cy="1110"/>
          </a:xfrm>
        </p:grpSpPr>
        <p:sp>
          <p:nvSpPr>
            <p:cNvPr id="45" name="任意多边形 44"/>
            <p:cNvSpPr/>
            <p:nvPr>
              <p:custDataLst>
                <p:tags r:id="rId40"/>
              </p:custDataLst>
            </p:nvPr>
          </p:nvSpPr>
          <p:spPr>
            <a:xfrm>
              <a:off x="7134" y="4960"/>
              <a:ext cx="4930" cy="1110"/>
            </a:xfrm>
            <a:custGeom>
              <a:avLst/>
              <a:gdLst>
                <a:gd name="sw" fmla="*/ 1 w 4929"/>
                <a:gd name="sh" fmla="*/ 1 h 1110"/>
                <a:gd name="mins" fmla="min sw sh"/>
                <a:gd name="dsw" fmla="+- 0 sw mins"/>
                <a:gd name="dsh" fmla="+- 0 sh mins"/>
                <a:gd name="p0x0" fmla="*/ 240 w 4929"/>
                <a:gd name="p0y0" fmla="*/ 0 h 1110"/>
                <a:gd name="p0x1" fmla="*/ 4689 w 4929"/>
                <a:gd name="p0y1" fmla="*/ 0 h 1110"/>
                <a:gd name="p0x2" fmla="*/ 4822 w 4929"/>
                <a:gd name="p0y2" fmla="*/ 0 h 1110"/>
                <a:gd name="p0x3" fmla="*/ 4929 w 4929"/>
                <a:gd name="p0y3" fmla="*/ 107 h 1110"/>
                <a:gd name="p0x4" fmla="*/ 4929 w 4929"/>
                <a:gd name="p0y4" fmla="*/ 240 h 1110"/>
                <a:gd name="p0x5" fmla="*/ 4929 w 4929"/>
                <a:gd name="p0y5" fmla="*/ 870 h 1110"/>
                <a:gd name="p0x6" fmla="*/ 4929 w 4929"/>
                <a:gd name="p0y6" fmla="*/ 1002 h 1110"/>
                <a:gd name="p0x7" fmla="*/ 4822 w 4929"/>
                <a:gd name="p0y7" fmla="*/ 1110 h 1110"/>
                <a:gd name="p0x8" fmla="*/ 4689 w 4929"/>
                <a:gd name="p0y8" fmla="*/ 1110 h 1110"/>
                <a:gd name="p0x9" fmla="*/ 240 w 4929"/>
                <a:gd name="p0y9" fmla="*/ 1110 h 1110"/>
                <a:gd name="p0x10" fmla="*/ 107 w 4929"/>
                <a:gd name="p0y10" fmla="*/ 1110 h 1110"/>
                <a:gd name="p0x11" fmla="*/ 0 w 4929"/>
                <a:gd name="p0y11" fmla="*/ 1002 h 1110"/>
                <a:gd name="p0x12" fmla="*/ 0 w 4929"/>
                <a:gd name="p0y12" fmla="*/ 870 h 1110"/>
                <a:gd name="p0x13" fmla="*/ 0 w 4929"/>
                <a:gd name="p0y13" fmla="*/ 240 h 1110"/>
                <a:gd name="p0x14" fmla="*/ 0 w 4929"/>
                <a:gd name="p0y14" fmla="*/ 107 h 1110"/>
                <a:gd name="p0x15" fmla="*/ 107 w 4929"/>
                <a:gd name="p0y15" fmla="*/ 0 h 1110"/>
                <a:gd name="p0x16" fmla="*/ 240 w 4929"/>
                <a:gd name="p0y16" fmla="*/ 0 h 111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6" name="任意多边形 45"/>
            <p:cNvSpPr/>
            <p:nvPr>
              <p:custDataLst>
                <p:tags r:id="rId41"/>
              </p:custDataLst>
            </p:nvPr>
          </p:nvSpPr>
          <p:spPr>
            <a:xfrm>
              <a:off x="7283" y="4960"/>
              <a:ext cx="4711" cy="81"/>
            </a:xfrm>
            <a:custGeom>
              <a:avLst/>
              <a:gdLst>
                <a:gd name="sw" fmla="*/ 1 w 4711"/>
                <a:gd name="sh" fmla="*/ 1 h 80"/>
                <a:gd name="mins" fmla="min sw sh"/>
                <a:gd name="dsw" fmla="+- 0 sw mins"/>
                <a:gd name="dsh" fmla="+- 0 sh mins"/>
                <a:gd name="p0x0" fmla="*/ 91 w 4711"/>
                <a:gd name="p0y0" fmla="*/ 0 h 80"/>
                <a:gd name="p0x1" fmla="*/ 4541 w 4711"/>
                <a:gd name="p0y1" fmla="*/ 0 h 80"/>
                <a:gd name="p0x2" fmla="*/ 4608 w 4711"/>
                <a:gd name="p0y2" fmla="*/ 0 h 80"/>
                <a:gd name="p0x3" fmla="*/ 4668 w 4711"/>
                <a:gd name="p0y3" fmla="*/ 26 h 80"/>
                <a:gd name="p0x4" fmla="*/ 4711 w 4711"/>
                <a:gd name="p0y4" fmla="*/ 70 h 80"/>
                <a:gd name="p0x5" fmla="*/ 4700 w 4711"/>
                <a:gd name="p0y5" fmla="*/ 80 h 80"/>
                <a:gd name="p0x6" fmla="*/ 4660 w 4711"/>
                <a:gd name="p0y6" fmla="*/ 40 h 80"/>
                <a:gd name="p0x7" fmla="*/ 4604 w 4711"/>
                <a:gd name="p0y7" fmla="*/ 15 h 80"/>
                <a:gd name="p0x8" fmla="*/ 4541 w 4711"/>
                <a:gd name="p0y8" fmla="*/ 15 h 80"/>
                <a:gd name="p0x9" fmla="*/ 91 w 4711"/>
                <a:gd name="p0y9" fmla="*/ 15 h 80"/>
                <a:gd name="p0x10" fmla="*/ 65 w 4711"/>
                <a:gd name="p0y10" fmla="*/ 15 h 80"/>
                <a:gd name="p0x11" fmla="*/ 40 w 4711"/>
                <a:gd name="p0y11" fmla="*/ 21 h 80"/>
                <a:gd name="p0x12" fmla="*/ 17 w 4711"/>
                <a:gd name="p0y12" fmla="*/ 32 h 80"/>
                <a:gd name="p0x13" fmla="*/ 0 w 4711"/>
                <a:gd name="p0y13" fmla="*/ 18 h 80"/>
                <a:gd name="p0x14" fmla="*/ 0 w 4711"/>
                <a:gd name="p0y14" fmla="*/ 18 h 80"/>
                <a:gd name="p0x15" fmla="*/ 28 w 4711"/>
                <a:gd name="p0y15" fmla="*/ 6 h 80"/>
                <a:gd name="p0x16" fmla="*/ 59 w 4711"/>
                <a:gd name="p0y16" fmla="*/ 0 h 80"/>
                <a:gd name="p0x17" fmla="*/ 91 w 4711"/>
                <a:gd name="p0y17" fmla="*/ 0 h 8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3">
                <a:lumMod val="34927"/>
                <a:lumOff val="6507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7" name="任意多边形 46"/>
            <p:cNvSpPr/>
            <p:nvPr>
              <p:custDataLst>
                <p:tags r:id="rId42"/>
              </p:custDataLst>
            </p:nvPr>
          </p:nvSpPr>
          <p:spPr>
            <a:xfrm>
              <a:off x="11984" y="5030"/>
              <a:ext cx="80" cy="970"/>
            </a:xfrm>
            <a:custGeom>
              <a:avLst/>
              <a:gdLst>
                <a:gd name="sw" fmla="*/ 1 w 80"/>
                <a:gd name="sh" fmla="*/ 1 h 969"/>
                <a:gd name="mins" fmla="min sw sh"/>
                <a:gd name="dsw" fmla="+- 0 sw mins"/>
                <a:gd name="dsh" fmla="+- 0 sh mins"/>
                <a:gd name="p0x0" fmla="*/ 80 w 80"/>
                <a:gd name="p0y0" fmla="*/ 169 h 969"/>
                <a:gd name="p0x1" fmla="*/ 80 w 80"/>
                <a:gd name="p0y1" fmla="*/ 799 h 969"/>
                <a:gd name="p0x2" fmla="*/ 80 w 80"/>
                <a:gd name="p0y2" fmla="*/ 865 h 969"/>
                <a:gd name="p0x3" fmla="*/ 54 w 80"/>
                <a:gd name="p0y3" fmla="*/ 925 h 969"/>
                <a:gd name="p0x4" fmla="*/ 10 w 80"/>
                <a:gd name="p0y4" fmla="*/ 969 h 969"/>
                <a:gd name="p0x5" fmla="*/ 0 w 80"/>
                <a:gd name="p0y5" fmla="*/ 958 h 969"/>
                <a:gd name="p0x6" fmla="*/ 40 w 80"/>
                <a:gd name="p0y6" fmla="*/ 918 h 969"/>
                <a:gd name="p0x7" fmla="*/ 65 w 80"/>
                <a:gd name="p0y7" fmla="*/ 861 h 969"/>
                <a:gd name="p0x8" fmla="*/ 65 w 80"/>
                <a:gd name="p0y8" fmla="*/ 799 h 969"/>
                <a:gd name="p0x9" fmla="*/ 65 w 80"/>
                <a:gd name="p0y9" fmla="*/ 169 h 969"/>
                <a:gd name="p0x10" fmla="*/ 65 w 80"/>
                <a:gd name="p0y10" fmla="*/ 107 h 969"/>
                <a:gd name="p0x11" fmla="*/ 40 w 80"/>
                <a:gd name="p0y11" fmla="*/ 51 h 969"/>
                <a:gd name="p0x12" fmla="*/ 0 w 80"/>
                <a:gd name="p0y12" fmla="*/ 10 h 969"/>
                <a:gd name="p0x13" fmla="*/ 10 w 80"/>
                <a:gd name="p0y13" fmla="*/ 0 h 969"/>
                <a:gd name="p0x14" fmla="*/ 54 w 80"/>
                <a:gd name="p0y14" fmla="*/ 43 h 969"/>
                <a:gd name="p0x15" fmla="*/ 80 w 80"/>
                <a:gd name="p0y15" fmla="*/ 103 h 969"/>
                <a:gd name="p0x16" fmla="*/ 80 w 80"/>
                <a:gd name="p0y16" fmla="*/ 169 h 96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accent3">
                <a:lumMod val="34927"/>
                <a:lumOff val="6507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8" name="任意多边形 47"/>
            <p:cNvSpPr/>
            <p:nvPr>
              <p:custDataLst>
                <p:tags r:id="rId43"/>
              </p:custDataLst>
            </p:nvPr>
          </p:nvSpPr>
          <p:spPr>
            <a:xfrm>
              <a:off x="7283" y="5989"/>
              <a:ext cx="4711" cy="81"/>
            </a:xfrm>
            <a:custGeom>
              <a:avLst/>
              <a:gdLst>
                <a:gd name="sw" fmla="*/ 1 w 4711"/>
                <a:gd name="sh" fmla="*/ 1 h 80"/>
                <a:gd name="mins" fmla="min sw sh"/>
                <a:gd name="dsw" fmla="+- 0 sw mins"/>
                <a:gd name="dsh" fmla="+- 0 sh mins"/>
                <a:gd name="p0x0" fmla="*/ 4541 w 4711"/>
                <a:gd name="p0y0" fmla="*/ 80 h 80"/>
                <a:gd name="p0x1" fmla="*/ 91 w 4711"/>
                <a:gd name="p0y1" fmla="*/ 80 h 80"/>
                <a:gd name="p0x2" fmla="*/ 59 w 4711"/>
                <a:gd name="p0y2" fmla="*/ 80 h 80"/>
                <a:gd name="p0x3" fmla="*/ 28 w 4711"/>
                <a:gd name="p0y3" fmla="*/ 74 h 80"/>
                <a:gd name="p0x4" fmla="*/ 0 w 4711"/>
                <a:gd name="p0y4" fmla="*/ 62 h 80"/>
                <a:gd name="p0x5" fmla="*/ 17 w 4711"/>
                <a:gd name="p0y5" fmla="*/ 48 h 80"/>
                <a:gd name="p0x6" fmla="*/ 17 w 4711"/>
                <a:gd name="p0y6" fmla="*/ 48 h 80"/>
                <a:gd name="p0x7" fmla="*/ 40 w 4711"/>
                <a:gd name="p0y7" fmla="*/ 59 h 80"/>
                <a:gd name="p0x8" fmla="*/ 65 w 4711"/>
                <a:gd name="p0y8" fmla="*/ 65 h 80"/>
                <a:gd name="p0x9" fmla="*/ 91 w 4711"/>
                <a:gd name="p0y9" fmla="*/ 65 h 80"/>
                <a:gd name="p0x10" fmla="*/ 4541 w 4711"/>
                <a:gd name="p0y10" fmla="*/ 65 h 80"/>
                <a:gd name="p0x11" fmla="*/ 4603 w 4711"/>
                <a:gd name="p0y11" fmla="*/ 65 h 80"/>
                <a:gd name="p0x12" fmla="*/ 4660 w 4711"/>
                <a:gd name="p0y12" fmla="*/ 40 h 80"/>
                <a:gd name="p0x13" fmla="*/ 4700 w 4711"/>
                <a:gd name="p0y13" fmla="*/ 0 h 80"/>
                <a:gd name="p0x14" fmla="*/ 4711 w 4711"/>
                <a:gd name="p0y14" fmla="*/ 10 h 80"/>
                <a:gd name="p0x15" fmla="*/ 4668 w 4711"/>
                <a:gd name="p0y15" fmla="*/ 54 h 80"/>
                <a:gd name="p0x16" fmla="*/ 4608 w 4711"/>
                <a:gd name="p0y16" fmla="*/ 80 h 80"/>
                <a:gd name="p0x17" fmla="*/ 4541 w 4711"/>
                <a:gd name="p0y17" fmla="*/ 80 h 8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3">
                <a:lumMod val="34927"/>
                <a:lumOff val="6507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9" name="任意多边形 48"/>
            <p:cNvSpPr/>
            <p:nvPr>
              <p:custDataLst>
                <p:tags r:id="rId44"/>
              </p:custDataLst>
            </p:nvPr>
          </p:nvSpPr>
          <p:spPr>
            <a:xfrm>
              <a:off x="7134" y="4978"/>
              <a:ext cx="166" cy="1074"/>
            </a:xfrm>
            <a:custGeom>
              <a:avLst/>
              <a:gdLst>
                <a:gd name="sw" fmla="*/ 1 w 165"/>
                <a:gd name="sh" fmla="*/ 1 h 1073"/>
                <a:gd name="mins" fmla="min sw sh"/>
                <a:gd name="dsw" fmla="+- 0 sw mins"/>
                <a:gd name="dsh" fmla="+- 0 sh mins"/>
                <a:gd name="p0x0" fmla="*/ 0 w 165"/>
                <a:gd name="p0y0" fmla="*/ 851 h 1073"/>
                <a:gd name="p0x1" fmla="*/ 0 w 165"/>
                <a:gd name="p0y1" fmla="*/ 221 h 1073"/>
                <a:gd name="p0x2" fmla="*/ 0 w 165"/>
                <a:gd name="p0y2" fmla="*/ 121 h 1073"/>
                <a:gd name="p0x3" fmla="*/ 61 w 165"/>
                <a:gd name="p0y3" fmla="*/ 36 h 1073"/>
                <a:gd name="p0x4" fmla="*/ 148 w 165"/>
                <a:gd name="p0y4" fmla="*/ 0 h 1073"/>
                <a:gd name="p0x5" fmla="*/ 165 w 165"/>
                <a:gd name="p0y5" fmla="*/ 13 h 1073"/>
                <a:gd name="p0x6" fmla="*/ 165 w 165"/>
                <a:gd name="p0y6" fmla="*/ 13 h 1073"/>
                <a:gd name="p0x7" fmla="*/ 94 w 165"/>
                <a:gd name="p0y7" fmla="*/ 47 h 1073"/>
                <a:gd name="p0x8" fmla="*/ 45 w 165"/>
                <a:gd name="p0y8" fmla="*/ 128 h 1073"/>
                <a:gd name="p0x9" fmla="*/ 45 w 165"/>
                <a:gd name="p0y9" fmla="*/ 221 h 1073"/>
                <a:gd name="p0x10" fmla="*/ 45 w 165"/>
                <a:gd name="p0y10" fmla="*/ 851 h 1073"/>
                <a:gd name="p0x11" fmla="*/ 45 w 165"/>
                <a:gd name="p0y11" fmla="*/ 945 h 1073"/>
                <a:gd name="p0x12" fmla="*/ 94 w 165"/>
                <a:gd name="p0y12" fmla="*/ 1025 h 1073"/>
                <a:gd name="p0x13" fmla="*/ 165 w 165"/>
                <a:gd name="p0y13" fmla="*/ 1059 h 1073"/>
                <a:gd name="p0x14" fmla="*/ 148 w 165"/>
                <a:gd name="p0y14" fmla="*/ 1073 h 1073"/>
                <a:gd name="p0x15" fmla="*/ 148 w 165"/>
                <a:gd name="p0y15" fmla="*/ 1073 h 1073"/>
                <a:gd name="p0x16" fmla="*/ 61 w 165"/>
                <a:gd name="p0y16" fmla="*/ 1037 h 1073"/>
                <a:gd name="p0x17" fmla="*/ 0 w 165"/>
                <a:gd name="p0y17" fmla="*/ 951 h 1073"/>
                <a:gd name="p0x18" fmla="*/ 0 w 165"/>
                <a:gd name="p0y18" fmla="*/ 851 h 107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51" name="文本框 50"/>
          <p:cNvSpPr txBox="1"/>
          <p:nvPr>
            <p:custDataLst>
              <p:tags r:id="rId45"/>
            </p:custDataLst>
          </p:nvPr>
        </p:nvSpPr>
        <p:spPr>
          <a:xfrm>
            <a:off x="4673574" y="3182188"/>
            <a:ext cx="286382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生腌、刺身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52" name="文本框 51"/>
          <p:cNvSpPr txBox="1"/>
          <p:nvPr>
            <p:custDataLst>
              <p:tags r:id="rId46"/>
            </p:custDataLst>
          </p:nvPr>
        </p:nvSpPr>
        <p:spPr>
          <a:xfrm>
            <a:off x="4673574" y="3487941"/>
            <a:ext cx="952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风险较高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grpSp>
        <p:nvGrpSpPr>
          <p:cNvPr id="104" name="组合 103"/>
          <p:cNvGrpSpPr/>
          <p:nvPr/>
        </p:nvGrpSpPr>
        <p:grpSpPr>
          <a:xfrm>
            <a:off x="4530090" y="3994785"/>
            <a:ext cx="3130550" cy="704850"/>
            <a:chOff x="7134" y="6291"/>
            <a:chExt cx="4930" cy="1110"/>
          </a:xfrm>
        </p:grpSpPr>
        <p:sp>
          <p:nvSpPr>
            <p:cNvPr id="53" name="任意多边形 52"/>
            <p:cNvSpPr/>
            <p:nvPr>
              <p:custDataLst>
                <p:tags r:id="rId47"/>
              </p:custDataLst>
            </p:nvPr>
          </p:nvSpPr>
          <p:spPr>
            <a:xfrm>
              <a:off x="7134" y="6291"/>
              <a:ext cx="4930" cy="1110"/>
            </a:xfrm>
            <a:custGeom>
              <a:avLst/>
              <a:gdLst>
                <a:gd name="sw" fmla="*/ 1 w 4929"/>
                <a:gd name="sh" fmla="*/ 1 h 1110"/>
                <a:gd name="mins" fmla="min sw sh"/>
                <a:gd name="dsw" fmla="+- 0 sw mins"/>
                <a:gd name="dsh" fmla="+- 0 sh mins"/>
                <a:gd name="p0x0" fmla="*/ 240 w 4929"/>
                <a:gd name="p0y0" fmla="*/ 0 h 1110"/>
                <a:gd name="p0x1" fmla="*/ 4689 w 4929"/>
                <a:gd name="p0y1" fmla="*/ 0 h 1110"/>
                <a:gd name="p0x2" fmla="*/ 4822 w 4929"/>
                <a:gd name="p0y2" fmla="*/ 0 h 1110"/>
                <a:gd name="p0x3" fmla="*/ 4929 w 4929"/>
                <a:gd name="p0y3" fmla="*/ 107 h 1110"/>
                <a:gd name="p0x4" fmla="*/ 4929 w 4929"/>
                <a:gd name="p0y4" fmla="*/ 240 h 1110"/>
                <a:gd name="p0x5" fmla="*/ 4929 w 4929"/>
                <a:gd name="p0y5" fmla="*/ 870 h 1110"/>
                <a:gd name="p0x6" fmla="*/ 4929 w 4929"/>
                <a:gd name="p0y6" fmla="*/ 1002 h 1110"/>
                <a:gd name="p0x7" fmla="*/ 4822 w 4929"/>
                <a:gd name="p0y7" fmla="*/ 1110 h 1110"/>
                <a:gd name="p0x8" fmla="*/ 4689 w 4929"/>
                <a:gd name="p0y8" fmla="*/ 1110 h 1110"/>
                <a:gd name="p0x9" fmla="*/ 240 w 4929"/>
                <a:gd name="p0y9" fmla="*/ 1110 h 1110"/>
                <a:gd name="p0x10" fmla="*/ 107 w 4929"/>
                <a:gd name="p0y10" fmla="*/ 1110 h 1110"/>
                <a:gd name="p0x11" fmla="*/ 0 w 4929"/>
                <a:gd name="p0y11" fmla="*/ 1002 h 1110"/>
                <a:gd name="p0x12" fmla="*/ 0 w 4929"/>
                <a:gd name="p0y12" fmla="*/ 870 h 1110"/>
                <a:gd name="p0x13" fmla="*/ 0 w 4929"/>
                <a:gd name="p0y13" fmla="*/ 240 h 1110"/>
                <a:gd name="p0x14" fmla="*/ 0 w 4929"/>
                <a:gd name="p0y14" fmla="*/ 107 h 1110"/>
                <a:gd name="p0x15" fmla="*/ 107 w 4929"/>
                <a:gd name="p0y15" fmla="*/ 0 h 1110"/>
                <a:gd name="p0x16" fmla="*/ 240 w 4929"/>
                <a:gd name="p0y16" fmla="*/ 0 h 111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4" name="任意多边形 53"/>
            <p:cNvSpPr/>
            <p:nvPr>
              <p:custDataLst>
                <p:tags r:id="rId48"/>
              </p:custDataLst>
            </p:nvPr>
          </p:nvSpPr>
          <p:spPr>
            <a:xfrm>
              <a:off x="7283" y="6291"/>
              <a:ext cx="4711" cy="81"/>
            </a:xfrm>
            <a:custGeom>
              <a:avLst/>
              <a:gdLst>
                <a:gd name="sw" fmla="*/ 1 w 4711"/>
                <a:gd name="sh" fmla="*/ 1 h 80"/>
                <a:gd name="mins" fmla="min sw sh"/>
                <a:gd name="dsw" fmla="+- 0 sw mins"/>
                <a:gd name="dsh" fmla="+- 0 sh mins"/>
                <a:gd name="p0x0" fmla="*/ 91 w 4711"/>
                <a:gd name="p0y0" fmla="*/ 0 h 80"/>
                <a:gd name="p0x1" fmla="*/ 4541 w 4711"/>
                <a:gd name="p0y1" fmla="*/ 0 h 80"/>
                <a:gd name="p0x2" fmla="*/ 4608 w 4711"/>
                <a:gd name="p0y2" fmla="*/ 0 h 80"/>
                <a:gd name="p0x3" fmla="*/ 4668 w 4711"/>
                <a:gd name="p0y3" fmla="*/ 26 h 80"/>
                <a:gd name="p0x4" fmla="*/ 4711 w 4711"/>
                <a:gd name="p0y4" fmla="*/ 70 h 80"/>
                <a:gd name="p0x5" fmla="*/ 4700 w 4711"/>
                <a:gd name="p0y5" fmla="*/ 80 h 80"/>
                <a:gd name="p0x6" fmla="*/ 4660 w 4711"/>
                <a:gd name="p0y6" fmla="*/ 40 h 80"/>
                <a:gd name="p0x7" fmla="*/ 4604 w 4711"/>
                <a:gd name="p0y7" fmla="*/ 15 h 80"/>
                <a:gd name="p0x8" fmla="*/ 4541 w 4711"/>
                <a:gd name="p0y8" fmla="*/ 15 h 80"/>
                <a:gd name="p0x9" fmla="*/ 91 w 4711"/>
                <a:gd name="p0y9" fmla="*/ 15 h 80"/>
                <a:gd name="p0x10" fmla="*/ 65 w 4711"/>
                <a:gd name="p0y10" fmla="*/ 15 h 80"/>
                <a:gd name="p0x11" fmla="*/ 40 w 4711"/>
                <a:gd name="p0y11" fmla="*/ 21 h 80"/>
                <a:gd name="p0x12" fmla="*/ 17 w 4711"/>
                <a:gd name="p0y12" fmla="*/ 32 h 80"/>
                <a:gd name="p0x13" fmla="*/ 0 w 4711"/>
                <a:gd name="p0y13" fmla="*/ 18 h 80"/>
                <a:gd name="p0x14" fmla="*/ 0 w 4711"/>
                <a:gd name="p0y14" fmla="*/ 18 h 80"/>
                <a:gd name="p0x15" fmla="*/ 28 w 4711"/>
                <a:gd name="p0y15" fmla="*/ 6 h 80"/>
                <a:gd name="p0x16" fmla="*/ 59 w 4711"/>
                <a:gd name="p0y16" fmla="*/ 0 h 80"/>
                <a:gd name="p0x17" fmla="*/ 91 w 4711"/>
                <a:gd name="p0y17" fmla="*/ 0 h 8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3">
                <a:lumMod val="34927"/>
                <a:lumOff val="6507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5" name="任意多边形 54"/>
            <p:cNvSpPr/>
            <p:nvPr>
              <p:custDataLst>
                <p:tags r:id="rId49"/>
              </p:custDataLst>
            </p:nvPr>
          </p:nvSpPr>
          <p:spPr>
            <a:xfrm>
              <a:off x="11984" y="6362"/>
              <a:ext cx="80" cy="969"/>
            </a:xfrm>
            <a:custGeom>
              <a:avLst/>
              <a:gdLst>
                <a:gd name="sw" fmla="*/ 1 w 80"/>
                <a:gd name="sh" fmla="*/ 1 h 969"/>
                <a:gd name="mins" fmla="min sw sh"/>
                <a:gd name="dsw" fmla="+- 0 sw mins"/>
                <a:gd name="dsh" fmla="+- 0 sh mins"/>
                <a:gd name="p0x0" fmla="*/ 80 w 80"/>
                <a:gd name="p0y0" fmla="*/ 169 h 969"/>
                <a:gd name="p0x1" fmla="*/ 80 w 80"/>
                <a:gd name="p0y1" fmla="*/ 799 h 969"/>
                <a:gd name="p0x2" fmla="*/ 80 w 80"/>
                <a:gd name="p0y2" fmla="*/ 865 h 969"/>
                <a:gd name="p0x3" fmla="*/ 54 w 80"/>
                <a:gd name="p0y3" fmla="*/ 925 h 969"/>
                <a:gd name="p0x4" fmla="*/ 10 w 80"/>
                <a:gd name="p0y4" fmla="*/ 969 h 969"/>
                <a:gd name="p0x5" fmla="*/ 0 w 80"/>
                <a:gd name="p0y5" fmla="*/ 958 h 969"/>
                <a:gd name="p0x6" fmla="*/ 40 w 80"/>
                <a:gd name="p0y6" fmla="*/ 918 h 969"/>
                <a:gd name="p0x7" fmla="*/ 65 w 80"/>
                <a:gd name="p0y7" fmla="*/ 861 h 969"/>
                <a:gd name="p0x8" fmla="*/ 65 w 80"/>
                <a:gd name="p0y8" fmla="*/ 799 h 969"/>
                <a:gd name="p0x9" fmla="*/ 65 w 80"/>
                <a:gd name="p0y9" fmla="*/ 169 h 969"/>
                <a:gd name="p0x10" fmla="*/ 65 w 80"/>
                <a:gd name="p0y10" fmla="*/ 107 h 969"/>
                <a:gd name="p0x11" fmla="*/ 40 w 80"/>
                <a:gd name="p0y11" fmla="*/ 51 h 969"/>
                <a:gd name="p0x12" fmla="*/ 0 w 80"/>
                <a:gd name="p0y12" fmla="*/ 10 h 969"/>
                <a:gd name="p0x13" fmla="*/ 10 w 80"/>
                <a:gd name="p0y13" fmla="*/ 0 h 969"/>
                <a:gd name="p0x14" fmla="*/ 54 w 80"/>
                <a:gd name="p0y14" fmla="*/ 43 h 969"/>
                <a:gd name="p0x15" fmla="*/ 80 w 80"/>
                <a:gd name="p0y15" fmla="*/ 103 h 969"/>
                <a:gd name="p0x16" fmla="*/ 80 w 80"/>
                <a:gd name="p0y16" fmla="*/ 169 h 96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accent3">
                <a:lumMod val="34927"/>
                <a:lumOff val="6507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6" name="任意多边形 55"/>
            <p:cNvSpPr/>
            <p:nvPr>
              <p:custDataLst>
                <p:tags r:id="rId50"/>
              </p:custDataLst>
            </p:nvPr>
          </p:nvSpPr>
          <p:spPr>
            <a:xfrm>
              <a:off x="7283" y="7320"/>
              <a:ext cx="4711" cy="81"/>
            </a:xfrm>
            <a:custGeom>
              <a:avLst/>
              <a:gdLst>
                <a:gd name="sw" fmla="*/ 1 w 4711"/>
                <a:gd name="sh" fmla="*/ 1 h 80"/>
                <a:gd name="mins" fmla="min sw sh"/>
                <a:gd name="dsw" fmla="+- 0 sw mins"/>
                <a:gd name="dsh" fmla="+- 0 sh mins"/>
                <a:gd name="p0x0" fmla="*/ 4541 w 4711"/>
                <a:gd name="p0y0" fmla="*/ 80 h 80"/>
                <a:gd name="p0x1" fmla="*/ 91 w 4711"/>
                <a:gd name="p0y1" fmla="*/ 80 h 80"/>
                <a:gd name="p0x2" fmla="*/ 59 w 4711"/>
                <a:gd name="p0y2" fmla="*/ 80 h 80"/>
                <a:gd name="p0x3" fmla="*/ 28 w 4711"/>
                <a:gd name="p0y3" fmla="*/ 74 h 80"/>
                <a:gd name="p0x4" fmla="*/ 0 w 4711"/>
                <a:gd name="p0y4" fmla="*/ 62 h 80"/>
                <a:gd name="p0x5" fmla="*/ 17 w 4711"/>
                <a:gd name="p0y5" fmla="*/ 48 h 80"/>
                <a:gd name="p0x6" fmla="*/ 17 w 4711"/>
                <a:gd name="p0y6" fmla="*/ 48 h 80"/>
                <a:gd name="p0x7" fmla="*/ 40 w 4711"/>
                <a:gd name="p0y7" fmla="*/ 59 h 80"/>
                <a:gd name="p0x8" fmla="*/ 65 w 4711"/>
                <a:gd name="p0y8" fmla="*/ 65 h 80"/>
                <a:gd name="p0x9" fmla="*/ 91 w 4711"/>
                <a:gd name="p0y9" fmla="*/ 65 h 80"/>
                <a:gd name="p0x10" fmla="*/ 4541 w 4711"/>
                <a:gd name="p0y10" fmla="*/ 65 h 80"/>
                <a:gd name="p0x11" fmla="*/ 4603 w 4711"/>
                <a:gd name="p0y11" fmla="*/ 65 h 80"/>
                <a:gd name="p0x12" fmla="*/ 4660 w 4711"/>
                <a:gd name="p0y12" fmla="*/ 40 h 80"/>
                <a:gd name="p0x13" fmla="*/ 4700 w 4711"/>
                <a:gd name="p0y13" fmla="*/ 0 h 80"/>
                <a:gd name="p0x14" fmla="*/ 4711 w 4711"/>
                <a:gd name="p0y14" fmla="*/ 10 h 80"/>
                <a:gd name="p0x15" fmla="*/ 4668 w 4711"/>
                <a:gd name="p0y15" fmla="*/ 54 h 80"/>
                <a:gd name="p0x16" fmla="*/ 4608 w 4711"/>
                <a:gd name="p0y16" fmla="*/ 80 h 80"/>
                <a:gd name="p0x17" fmla="*/ 4541 w 4711"/>
                <a:gd name="p0y17" fmla="*/ 80 h 8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3">
                <a:lumMod val="34927"/>
                <a:lumOff val="6507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7" name="任意多边形 56"/>
            <p:cNvSpPr/>
            <p:nvPr>
              <p:custDataLst>
                <p:tags r:id="rId51"/>
              </p:custDataLst>
            </p:nvPr>
          </p:nvSpPr>
          <p:spPr>
            <a:xfrm>
              <a:off x="7134" y="6310"/>
              <a:ext cx="166" cy="1073"/>
            </a:xfrm>
            <a:custGeom>
              <a:avLst/>
              <a:gdLst>
                <a:gd name="sw" fmla="*/ 1 w 165"/>
                <a:gd name="sh" fmla="*/ 1 h 1073"/>
                <a:gd name="mins" fmla="min sw sh"/>
                <a:gd name="dsw" fmla="+- 0 sw mins"/>
                <a:gd name="dsh" fmla="+- 0 sh mins"/>
                <a:gd name="p0x0" fmla="*/ 0 w 165"/>
                <a:gd name="p0y0" fmla="*/ 851 h 1073"/>
                <a:gd name="p0x1" fmla="*/ 0 w 165"/>
                <a:gd name="p0y1" fmla="*/ 221 h 1073"/>
                <a:gd name="p0x2" fmla="*/ 0 w 165"/>
                <a:gd name="p0y2" fmla="*/ 121 h 1073"/>
                <a:gd name="p0x3" fmla="*/ 61 w 165"/>
                <a:gd name="p0y3" fmla="*/ 36 h 1073"/>
                <a:gd name="p0x4" fmla="*/ 148 w 165"/>
                <a:gd name="p0y4" fmla="*/ 0 h 1073"/>
                <a:gd name="p0x5" fmla="*/ 165 w 165"/>
                <a:gd name="p0y5" fmla="*/ 13 h 1073"/>
                <a:gd name="p0x6" fmla="*/ 165 w 165"/>
                <a:gd name="p0y6" fmla="*/ 13 h 1073"/>
                <a:gd name="p0x7" fmla="*/ 94 w 165"/>
                <a:gd name="p0y7" fmla="*/ 47 h 1073"/>
                <a:gd name="p0x8" fmla="*/ 45 w 165"/>
                <a:gd name="p0y8" fmla="*/ 128 h 1073"/>
                <a:gd name="p0x9" fmla="*/ 45 w 165"/>
                <a:gd name="p0y9" fmla="*/ 221 h 1073"/>
                <a:gd name="p0x10" fmla="*/ 45 w 165"/>
                <a:gd name="p0y10" fmla="*/ 851 h 1073"/>
                <a:gd name="p0x11" fmla="*/ 45 w 165"/>
                <a:gd name="p0y11" fmla="*/ 945 h 1073"/>
                <a:gd name="p0x12" fmla="*/ 94 w 165"/>
                <a:gd name="p0y12" fmla="*/ 1025 h 1073"/>
                <a:gd name="p0x13" fmla="*/ 165 w 165"/>
                <a:gd name="p0y13" fmla="*/ 1059 h 1073"/>
                <a:gd name="p0x14" fmla="*/ 148 w 165"/>
                <a:gd name="p0y14" fmla="*/ 1073 h 1073"/>
                <a:gd name="p0x15" fmla="*/ 148 w 165"/>
                <a:gd name="p0y15" fmla="*/ 1073 h 1073"/>
                <a:gd name="p0x16" fmla="*/ 61 w 165"/>
                <a:gd name="p0y16" fmla="*/ 1037 h 1073"/>
                <a:gd name="p0x17" fmla="*/ 0 w 165"/>
                <a:gd name="p0y17" fmla="*/ 951 h 1073"/>
                <a:gd name="p0x18" fmla="*/ 0 w 165"/>
                <a:gd name="p0y18" fmla="*/ 851 h 107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59" name="文本框 58"/>
          <p:cNvSpPr txBox="1"/>
          <p:nvPr>
            <p:custDataLst>
              <p:tags r:id="rId52"/>
            </p:custDataLst>
          </p:nvPr>
        </p:nvSpPr>
        <p:spPr>
          <a:xfrm>
            <a:off x="4673574" y="4027675"/>
            <a:ext cx="286382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肠胃敏感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60" name="文本框 59"/>
          <p:cNvSpPr txBox="1"/>
          <p:nvPr>
            <p:custDataLst>
              <p:tags r:id="rId53"/>
            </p:custDataLst>
          </p:nvPr>
        </p:nvSpPr>
        <p:spPr>
          <a:xfrm>
            <a:off x="4673574" y="4333427"/>
            <a:ext cx="1333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同学</a:t>
            </a:r>
            <a:r>
              <a:rPr sz="1500" b="1">
                <a:solidFill>
                  <a:schemeClr val="tx2"/>
                </a:solidFill>
                <a:cs typeface="+mn-lt"/>
              </a:rPr>
              <a:t>尤其谨慎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grpSp>
        <p:nvGrpSpPr>
          <p:cNvPr id="105" name="组合 104"/>
          <p:cNvGrpSpPr/>
          <p:nvPr/>
        </p:nvGrpSpPr>
        <p:grpSpPr>
          <a:xfrm>
            <a:off x="4530090" y="4840605"/>
            <a:ext cx="3130550" cy="1009650"/>
            <a:chOff x="7134" y="7623"/>
            <a:chExt cx="4930" cy="1590"/>
          </a:xfrm>
        </p:grpSpPr>
        <p:sp>
          <p:nvSpPr>
            <p:cNvPr id="61" name="任意多边形 60"/>
            <p:cNvSpPr/>
            <p:nvPr>
              <p:custDataLst>
                <p:tags r:id="rId54"/>
              </p:custDataLst>
            </p:nvPr>
          </p:nvSpPr>
          <p:spPr>
            <a:xfrm>
              <a:off x="7134" y="7623"/>
              <a:ext cx="4930" cy="1590"/>
            </a:xfrm>
            <a:custGeom>
              <a:avLst/>
              <a:gdLst>
                <a:gd name="sw" fmla="*/ 1 w 4929"/>
                <a:gd name="sh" fmla="*/ 1 h 1590"/>
                <a:gd name="mins" fmla="min sw sh"/>
                <a:gd name="dsw" fmla="+- 0 sw mins"/>
                <a:gd name="dsh" fmla="+- 0 sh mins"/>
                <a:gd name="p0x0" fmla="*/ 240 w 4929"/>
                <a:gd name="p0y0" fmla="*/ 0 h 1590"/>
                <a:gd name="p0x1" fmla="*/ 4689 w 4929"/>
                <a:gd name="p0y1" fmla="*/ 0 h 1590"/>
                <a:gd name="p0x2" fmla="*/ 4822 w 4929"/>
                <a:gd name="p0y2" fmla="*/ 0 h 1590"/>
                <a:gd name="p0x3" fmla="*/ 4929 w 4929"/>
                <a:gd name="p0y3" fmla="*/ 107 h 1590"/>
                <a:gd name="p0x4" fmla="*/ 4929 w 4929"/>
                <a:gd name="p0y4" fmla="*/ 240 h 1590"/>
                <a:gd name="p0x5" fmla="*/ 4929 w 4929"/>
                <a:gd name="p0y5" fmla="*/ 1350 h 1590"/>
                <a:gd name="p0x6" fmla="*/ 4929 w 4929"/>
                <a:gd name="p0y6" fmla="*/ 1482 h 1590"/>
                <a:gd name="p0x7" fmla="*/ 4822 w 4929"/>
                <a:gd name="p0y7" fmla="*/ 1590 h 1590"/>
                <a:gd name="p0x8" fmla="*/ 4689 w 4929"/>
                <a:gd name="p0y8" fmla="*/ 1590 h 1590"/>
                <a:gd name="p0x9" fmla="*/ 240 w 4929"/>
                <a:gd name="p0y9" fmla="*/ 1590 h 1590"/>
                <a:gd name="p0x10" fmla="*/ 107 w 4929"/>
                <a:gd name="p0y10" fmla="*/ 1590 h 1590"/>
                <a:gd name="p0x11" fmla="*/ 0 w 4929"/>
                <a:gd name="p0y11" fmla="*/ 1482 h 1590"/>
                <a:gd name="p0x12" fmla="*/ 0 w 4929"/>
                <a:gd name="p0y12" fmla="*/ 1350 h 1590"/>
                <a:gd name="p0x13" fmla="*/ 0 w 4929"/>
                <a:gd name="p0y13" fmla="*/ 240 h 1590"/>
                <a:gd name="p0x14" fmla="*/ 0 w 4929"/>
                <a:gd name="p0y14" fmla="*/ 107 h 1590"/>
                <a:gd name="p0x15" fmla="*/ 107 w 4929"/>
                <a:gd name="p0y15" fmla="*/ 0 h 1590"/>
                <a:gd name="p0x16" fmla="*/ 240 w 4929"/>
                <a:gd name="p0y16" fmla="*/ 0 h 159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2" name="任意多边形 61"/>
            <p:cNvSpPr/>
            <p:nvPr>
              <p:custDataLst>
                <p:tags r:id="rId55"/>
              </p:custDataLst>
            </p:nvPr>
          </p:nvSpPr>
          <p:spPr>
            <a:xfrm>
              <a:off x="7283" y="7623"/>
              <a:ext cx="4711" cy="81"/>
            </a:xfrm>
            <a:custGeom>
              <a:avLst/>
              <a:gdLst>
                <a:gd name="sw" fmla="*/ 1 w 4711"/>
                <a:gd name="sh" fmla="*/ 1 h 80"/>
                <a:gd name="mins" fmla="min sw sh"/>
                <a:gd name="dsw" fmla="+- 0 sw mins"/>
                <a:gd name="dsh" fmla="+- 0 sh mins"/>
                <a:gd name="p0x0" fmla="*/ 91 w 4711"/>
                <a:gd name="p0y0" fmla="*/ 0 h 80"/>
                <a:gd name="p0x1" fmla="*/ 4541 w 4711"/>
                <a:gd name="p0y1" fmla="*/ 0 h 80"/>
                <a:gd name="p0x2" fmla="*/ 4608 w 4711"/>
                <a:gd name="p0y2" fmla="*/ 0 h 80"/>
                <a:gd name="p0x3" fmla="*/ 4668 w 4711"/>
                <a:gd name="p0y3" fmla="*/ 26 h 80"/>
                <a:gd name="p0x4" fmla="*/ 4711 w 4711"/>
                <a:gd name="p0y4" fmla="*/ 70 h 80"/>
                <a:gd name="p0x5" fmla="*/ 4700 w 4711"/>
                <a:gd name="p0y5" fmla="*/ 80 h 80"/>
                <a:gd name="p0x6" fmla="*/ 4660 w 4711"/>
                <a:gd name="p0y6" fmla="*/ 40 h 80"/>
                <a:gd name="p0x7" fmla="*/ 4604 w 4711"/>
                <a:gd name="p0y7" fmla="*/ 15 h 80"/>
                <a:gd name="p0x8" fmla="*/ 4541 w 4711"/>
                <a:gd name="p0y8" fmla="*/ 15 h 80"/>
                <a:gd name="p0x9" fmla="*/ 91 w 4711"/>
                <a:gd name="p0y9" fmla="*/ 15 h 80"/>
                <a:gd name="p0x10" fmla="*/ 65 w 4711"/>
                <a:gd name="p0y10" fmla="*/ 15 h 80"/>
                <a:gd name="p0x11" fmla="*/ 40 w 4711"/>
                <a:gd name="p0y11" fmla="*/ 21 h 80"/>
                <a:gd name="p0x12" fmla="*/ 17 w 4711"/>
                <a:gd name="p0y12" fmla="*/ 32 h 80"/>
                <a:gd name="p0x13" fmla="*/ 0 w 4711"/>
                <a:gd name="p0y13" fmla="*/ 18 h 80"/>
                <a:gd name="p0x14" fmla="*/ 0 w 4711"/>
                <a:gd name="p0y14" fmla="*/ 18 h 80"/>
                <a:gd name="p0x15" fmla="*/ 28 w 4711"/>
                <a:gd name="p0y15" fmla="*/ 6 h 80"/>
                <a:gd name="p0x16" fmla="*/ 59 w 4711"/>
                <a:gd name="p0y16" fmla="*/ 0 h 80"/>
                <a:gd name="p0x17" fmla="*/ 91 w 4711"/>
                <a:gd name="p0y17" fmla="*/ 0 h 8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3">
                <a:lumMod val="34927"/>
                <a:lumOff val="6507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3" name="任意多边形 62"/>
            <p:cNvSpPr/>
            <p:nvPr>
              <p:custDataLst>
                <p:tags r:id="rId56"/>
              </p:custDataLst>
            </p:nvPr>
          </p:nvSpPr>
          <p:spPr>
            <a:xfrm>
              <a:off x="11984" y="7693"/>
              <a:ext cx="80" cy="1449"/>
            </a:xfrm>
            <a:custGeom>
              <a:avLst/>
              <a:gdLst>
                <a:gd name="sw" fmla="*/ 1 w 80"/>
                <a:gd name="sh" fmla="*/ 1 h 1449"/>
                <a:gd name="mins" fmla="min sw sh"/>
                <a:gd name="dsw" fmla="+- 0 sw mins"/>
                <a:gd name="dsh" fmla="+- 0 sh mins"/>
                <a:gd name="p0x0" fmla="*/ 80 w 80"/>
                <a:gd name="p0y0" fmla="*/ 169 h 1449"/>
                <a:gd name="p0x1" fmla="*/ 80 w 80"/>
                <a:gd name="p0y1" fmla="*/ 1279 h 1449"/>
                <a:gd name="p0x2" fmla="*/ 80 w 80"/>
                <a:gd name="p0y2" fmla="*/ 1345 h 1449"/>
                <a:gd name="p0x3" fmla="*/ 54 w 80"/>
                <a:gd name="p0y3" fmla="*/ 1405 h 1449"/>
                <a:gd name="p0x4" fmla="*/ 10 w 80"/>
                <a:gd name="p0y4" fmla="*/ 1449 h 1449"/>
                <a:gd name="p0x5" fmla="*/ 0 w 80"/>
                <a:gd name="p0y5" fmla="*/ 1438 h 1449"/>
                <a:gd name="p0x6" fmla="*/ 40 w 80"/>
                <a:gd name="p0y6" fmla="*/ 1398 h 1449"/>
                <a:gd name="p0x7" fmla="*/ 65 w 80"/>
                <a:gd name="p0y7" fmla="*/ 1341 h 1449"/>
                <a:gd name="p0x8" fmla="*/ 65 w 80"/>
                <a:gd name="p0y8" fmla="*/ 1279 h 1449"/>
                <a:gd name="p0x9" fmla="*/ 65 w 80"/>
                <a:gd name="p0y9" fmla="*/ 169 h 1449"/>
                <a:gd name="p0x10" fmla="*/ 65 w 80"/>
                <a:gd name="p0y10" fmla="*/ 107 h 1449"/>
                <a:gd name="p0x11" fmla="*/ 40 w 80"/>
                <a:gd name="p0y11" fmla="*/ 51 h 1449"/>
                <a:gd name="p0x12" fmla="*/ 0 w 80"/>
                <a:gd name="p0y12" fmla="*/ 10 h 1449"/>
                <a:gd name="p0x13" fmla="*/ 10 w 80"/>
                <a:gd name="p0y13" fmla="*/ 0 h 1449"/>
                <a:gd name="p0x14" fmla="*/ 54 w 80"/>
                <a:gd name="p0y14" fmla="*/ 43 h 1449"/>
                <a:gd name="p0x15" fmla="*/ 80 w 80"/>
                <a:gd name="p0y15" fmla="*/ 103 h 1449"/>
                <a:gd name="p0x16" fmla="*/ 80 w 80"/>
                <a:gd name="p0y16" fmla="*/ 169 h 144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accent3">
                <a:lumMod val="34927"/>
                <a:lumOff val="6507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4" name="任意多边形 63"/>
            <p:cNvSpPr/>
            <p:nvPr>
              <p:custDataLst>
                <p:tags r:id="rId57"/>
              </p:custDataLst>
            </p:nvPr>
          </p:nvSpPr>
          <p:spPr>
            <a:xfrm>
              <a:off x="7283" y="9132"/>
              <a:ext cx="4711" cy="81"/>
            </a:xfrm>
            <a:custGeom>
              <a:avLst/>
              <a:gdLst>
                <a:gd name="sw" fmla="*/ 1 w 4711"/>
                <a:gd name="sh" fmla="*/ 1 h 80"/>
                <a:gd name="mins" fmla="min sw sh"/>
                <a:gd name="dsw" fmla="+- 0 sw mins"/>
                <a:gd name="dsh" fmla="+- 0 sh mins"/>
                <a:gd name="p0x0" fmla="*/ 4541 w 4711"/>
                <a:gd name="p0y0" fmla="*/ 80 h 80"/>
                <a:gd name="p0x1" fmla="*/ 91 w 4711"/>
                <a:gd name="p0y1" fmla="*/ 80 h 80"/>
                <a:gd name="p0x2" fmla="*/ 59 w 4711"/>
                <a:gd name="p0y2" fmla="*/ 80 h 80"/>
                <a:gd name="p0x3" fmla="*/ 28 w 4711"/>
                <a:gd name="p0y3" fmla="*/ 74 h 80"/>
                <a:gd name="p0x4" fmla="*/ 0 w 4711"/>
                <a:gd name="p0y4" fmla="*/ 62 h 80"/>
                <a:gd name="p0x5" fmla="*/ 17 w 4711"/>
                <a:gd name="p0y5" fmla="*/ 48 h 80"/>
                <a:gd name="p0x6" fmla="*/ 17 w 4711"/>
                <a:gd name="p0y6" fmla="*/ 48 h 80"/>
                <a:gd name="p0x7" fmla="*/ 40 w 4711"/>
                <a:gd name="p0y7" fmla="*/ 59 h 80"/>
                <a:gd name="p0x8" fmla="*/ 65 w 4711"/>
                <a:gd name="p0y8" fmla="*/ 65 h 80"/>
                <a:gd name="p0x9" fmla="*/ 91 w 4711"/>
                <a:gd name="p0y9" fmla="*/ 65 h 80"/>
                <a:gd name="p0x10" fmla="*/ 4541 w 4711"/>
                <a:gd name="p0y10" fmla="*/ 65 h 80"/>
                <a:gd name="p0x11" fmla="*/ 4603 w 4711"/>
                <a:gd name="p0y11" fmla="*/ 65 h 80"/>
                <a:gd name="p0x12" fmla="*/ 4660 w 4711"/>
                <a:gd name="p0y12" fmla="*/ 40 h 80"/>
                <a:gd name="p0x13" fmla="*/ 4700 w 4711"/>
                <a:gd name="p0y13" fmla="*/ 0 h 80"/>
                <a:gd name="p0x14" fmla="*/ 4711 w 4711"/>
                <a:gd name="p0y14" fmla="*/ 10 h 80"/>
                <a:gd name="p0x15" fmla="*/ 4668 w 4711"/>
                <a:gd name="p0y15" fmla="*/ 54 h 80"/>
                <a:gd name="p0x16" fmla="*/ 4608 w 4711"/>
                <a:gd name="p0y16" fmla="*/ 80 h 80"/>
                <a:gd name="p0x17" fmla="*/ 4541 w 4711"/>
                <a:gd name="p0y17" fmla="*/ 80 h 8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3">
                <a:lumMod val="34927"/>
                <a:lumOff val="6507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5" name="任意多边形 64"/>
            <p:cNvSpPr/>
            <p:nvPr>
              <p:custDataLst>
                <p:tags r:id="rId58"/>
              </p:custDataLst>
            </p:nvPr>
          </p:nvSpPr>
          <p:spPr>
            <a:xfrm>
              <a:off x="7134" y="7641"/>
              <a:ext cx="166" cy="1554"/>
            </a:xfrm>
            <a:custGeom>
              <a:avLst/>
              <a:gdLst>
                <a:gd name="sw" fmla="*/ 1 w 165"/>
                <a:gd name="sh" fmla="*/ 1 h 1553"/>
                <a:gd name="mins" fmla="min sw sh"/>
                <a:gd name="dsw" fmla="+- 0 sw mins"/>
                <a:gd name="dsh" fmla="+- 0 sh mins"/>
                <a:gd name="p0x0" fmla="*/ 0 w 165"/>
                <a:gd name="p0y0" fmla="*/ 1331 h 1553"/>
                <a:gd name="p0x1" fmla="*/ 0 w 165"/>
                <a:gd name="p0y1" fmla="*/ 221 h 1553"/>
                <a:gd name="p0x2" fmla="*/ 0 w 165"/>
                <a:gd name="p0y2" fmla="*/ 121 h 1553"/>
                <a:gd name="p0x3" fmla="*/ 61 w 165"/>
                <a:gd name="p0y3" fmla="*/ 36 h 1553"/>
                <a:gd name="p0x4" fmla="*/ 148 w 165"/>
                <a:gd name="p0y4" fmla="*/ 0 h 1553"/>
                <a:gd name="p0x5" fmla="*/ 165 w 165"/>
                <a:gd name="p0y5" fmla="*/ 13 h 1553"/>
                <a:gd name="p0x6" fmla="*/ 165 w 165"/>
                <a:gd name="p0y6" fmla="*/ 13 h 1553"/>
                <a:gd name="p0x7" fmla="*/ 94 w 165"/>
                <a:gd name="p0y7" fmla="*/ 47 h 1553"/>
                <a:gd name="p0x8" fmla="*/ 45 w 165"/>
                <a:gd name="p0y8" fmla="*/ 128 h 1553"/>
                <a:gd name="p0x9" fmla="*/ 45 w 165"/>
                <a:gd name="p0y9" fmla="*/ 221 h 1553"/>
                <a:gd name="p0x10" fmla="*/ 45 w 165"/>
                <a:gd name="p0y10" fmla="*/ 1331 h 1553"/>
                <a:gd name="p0x11" fmla="*/ 45 w 165"/>
                <a:gd name="p0y11" fmla="*/ 1425 h 1553"/>
                <a:gd name="p0x12" fmla="*/ 94 w 165"/>
                <a:gd name="p0y12" fmla="*/ 1505 h 1553"/>
                <a:gd name="p0x13" fmla="*/ 165 w 165"/>
                <a:gd name="p0y13" fmla="*/ 1539 h 1553"/>
                <a:gd name="p0x14" fmla="*/ 148 w 165"/>
                <a:gd name="p0y14" fmla="*/ 1553 h 1553"/>
                <a:gd name="p0x15" fmla="*/ 148 w 165"/>
                <a:gd name="p0y15" fmla="*/ 1553 h 1553"/>
                <a:gd name="p0x16" fmla="*/ 61 w 165"/>
                <a:gd name="p0y16" fmla="*/ 1517 h 1553"/>
                <a:gd name="p0x17" fmla="*/ 0 w 165"/>
                <a:gd name="p0y17" fmla="*/ 1431 h 1553"/>
                <a:gd name="p0x18" fmla="*/ 0 w 165"/>
                <a:gd name="p0y18" fmla="*/ 1331 h 155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67" name="文本框 66"/>
          <p:cNvSpPr txBox="1"/>
          <p:nvPr>
            <p:custDataLst>
              <p:tags r:id="rId59"/>
            </p:custDataLst>
          </p:nvPr>
        </p:nvSpPr>
        <p:spPr>
          <a:xfrm>
            <a:off x="4673574" y="4873171"/>
            <a:ext cx="286382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饮水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68" name="文本框 67"/>
          <p:cNvSpPr txBox="1"/>
          <p:nvPr>
            <p:custDataLst>
              <p:tags r:id="rId60"/>
            </p:custDataLst>
          </p:nvPr>
        </p:nvSpPr>
        <p:spPr>
          <a:xfrm>
            <a:off x="4673574" y="5178923"/>
            <a:ext cx="286382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以</a:t>
            </a:r>
            <a:r>
              <a:rPr sz="1500" b="1">
                <a:solidFill>
                  <a:schemeClr val="tx2"/>
                </a:solidFill>
                <a:cs typeface="+mn-lt"/>
              </a:rPr>
              <a:t>瓶装水或烧开水</a:t>
            </a: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为主，不喝来源不明的生水</a:t>
            </a:r>
            <a:endParaRPr sz="1500">
              <a:solidFill>
                <a:schemeClr val="tx2">
                  <a:lumMod val="78337"/>
                  <a:lumOff val="21663"/>
                </a:schemeClr>
              </a:solidFill>
              <a:cs typeface="+mn-lt"/>
            </a:endParaRPr>
          </a:p>
        </p:txBody>
      </p:sp>
      <p:sp>
        <p:nvSpPr>
          <p:cNvPr id="69" name="任意多边形 68"/>
          <p:cNvSpPr/>
          <p:nvPr>
            <p:custDataLst>
              <p:tags r:id="rId61"/>
            </p:custDataLst>
          </p:nvPr>
        </p:nvSpPr>
        <p:spPr>
          <a:xfrm>
            <a:off x="4535170" y="6033770"/>
            <a:ext cx="847725" cy="238125"/>
          </a:xfrm>
          <a:custGeom>
            <a:avLst/>
            <a:gdLst>
              <a:gd name="sw" fmla="*/ 1 w 1335"/>
              <a:gd name="sh" fmla="*/ 1 h 375"/>
              <a:gd name="mins" fmla="min sw sh"/>
              <a:gd name="dsw" fmla="+- 0 sw mins"/>
              <a:gd name="dsh" fmla="+- 0 sh mins"/>
              <a:gd name="p0x0" fmla="*/ 187 w 1335"/>
              <a:gd name="p0y0" fmla="*/ 0 h 375"/>
              <a:gd name="p0x1" fmla="*/ 1147 w 1335"/>
              <a:gd name="p0y1" fmla="*/ 0 h 375"/>
              <a:gd name="p0x2" fmla="*/ 1251 w 1335"/>
              <a:gd name="p0y2" fmla="*/ 0 h 375"/>
              <a:gd name="p0x3" fmla="*/ 1335 w 1335"/>
              <a:gd name="p0y3" fmla="*/ 83 h 375"/>
              <a:gd name="p0x4" fmla="*/ 1335 w 1335"/>
              <a:gd name="p0y4" fmla="*/ 187 h 375"/>
              <a:gd name="p0x5" fmla="*/ 1335 w 1335"/>
              <a:gd name="p0y5" fmla="*/ 291 h 375"/>
              <a:gd name="p0x6" fmla="*/ 1251 w 1335"/>
              <a:gd name="p0y6" fmla="*/ 375 h 375"/>
              <a:gd name="p0x7" fmla="*/ 1147 w 1335"/>
              <a:gd name="p0y7" fmla="*/ 375 h 375"/>
              <a:gd name="p0x8" fmla="*/ 187 w 1335"/>
              <a:gd name="p0y8" fmla="*/ 375 h 375"/>
              <a:gd name="p0x9" fmla="*/ 83 w 1335"/>
              <a:gd name="p0y9" fmla="*/ 375 h 375"/>
              <a:gd name="p0x10" fmla="*/ 0 w 1335"/>
              <a:gd name="p0y10" fmla="*/ 291 h 375"/>
              <a:gd name="p0x11" fmla="*/ 0 w 1335"/>
              <a:gd name="p0y11" fmla="*/ 187 h 375"/>
              <a:gd name="p0x12" fmla="*/ 0 w 1335"/>
              <a:gd name="p0y12" fmla="*/ 83 h 375"/>
              <a:gd name="p0x13" fmla="*/ 83 w 1335"/>
              <a:gd name="p0y13" fmla="*/ 0 h 375"/>
              <a:gd name="p0x14" fmla="*/ 187 w 133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lumMod val="20453"/>
              <a:lumOff val="79547"/>
            </a:schemeClr>
          </a:solidFill>
          <a:ln w="9525" cmpd="sng">
            <a:solidFill>
              <a:schemeClr val="accent1">
                <a:lumMod val="20453"/>
                <a:lumOff val="7954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0" name="文本框 69"/>
          <p:cNvSpPr txBox="1"/>
          <p:nvPr>
            <p:custDataLst>
              <p:tags r:id="rId62"/>
            </p:custDataLst>
          </p:nvPr>
        </p:nvSpPr>
        <p:spPr>
          <a:xfrm>
            <a:off x="4654524" y="6068378"/>
            <a:ext cx="7620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7A3D12"/>
                </a:solidFill>
                <a:cs typeface="+mn-lt"/>
              </a:rPr>
              <a:t>生冷慎食</a:t>
            </a:r>
            <a:endParaRPr sz="1200">
              <a:solidFill>
                <a:srgbClr val="7A3D12"/>
              </a:solidFill>
              <a:cs typeface="+mn-lt"/>
            </a:endParaRPr>
          </a:p>
        </p:txBody>
      </p:sp>
      <p:sp>
        <p:nvSpPr>
          <p:cNvPr id="71" name="任意多边形 70"/>
          <p:cNvSpPr/>
          <p:nvPr>
            <p:custDataLst>
              <p:tags r:id="rId63"/>
            </p:custDataLst>
          </p:nvPr>
        </p:nvSpPr>
        <p:spPr>
          <a:xfrm>
            <a:off x="8094345" y="2308860"/>
            <a:ext cx="3521075" cy="4163060"/>
          </a:xfrm>
          <a:custGeom>
            <a:avLst/>
            <a:gdLst>
              <a:gd name="sw" fmla="*/ 1 w 5544"/>
              <a:gd name="sh" fmla="*/ 1 h 6556"/>
              <a:gd name="mins" fmla="min sw sh"/>
              <a:gd name="dsw" fmla="+- 0 sw mins"/>
              <a:gd name="dsh" fmla="+- 0 sh mins"/>
              <a:gd name="p0x0" fmla="*/ 360 w 5544"/>
              <a:gd name="p0y0" fmla="*/ 0 h 6556"/>
              <a:gd name="p0x1" fmla="*/ 5184 w 5544"/>
              <a:gd name="p0y1" fmla="*/ 0 h 6556"/>
              <a:gd name="p0x2" fmla="*/ 5383 w 5544"/>
              <a:gd name="p0y2" fmla="*/ 0 h 6556"/>
              <a:gd name="p0x3" fmla="*/ 5544 w 5544"/>
              <a:gd name="p0y3" fmla="*/ 161 h 6556"/>
              <a:gd name="p0x4" fmla="*/ 5544 w 5544"/>
              <a:gd name="p0y4" fmla="*/ 360 h 6556"/>
              <a:gd name="p0x5" fmla="*/ 5544 w 5544"/>
              <a:gd name="p0y5" fmla="*/ 6196 h 6556"/>
              <a:gd name="p0x6" fmla="*/ 5544 w 5544"/>
              <a:gd name="p0y6" fmla="*/ 6394 h 6556"/>
              <a:gd name="p0x7" fmla="*/ 5383 w 5544"/>
              <a:gd name="p0y7" fmla="*/ 6556 h 6556"/>
              <a:gd name="p0x8" fmla="*/ 5184 w 5544"/>
              <a:gd name="p0y8" fmla="*/ 6556 h 6556"/>
              <a:gd name="p0x9" fmla="*/ 360 w 5544"/>
              <a:gd name="p0y9" fmla="*/ 6556 h 6556"/>
              <a:gd name="p0x10" fmla="*/ 161 w 5544"/>
              <a:gd name="p0y10" fmla="*/ 6556 h 6556"/>
              <a:gd name="p0x11" fmla="*/ 0 w 5544"/>
              <a:gd name="p0y11" fmla="*/ 6394 h 6556"/>
              <a:gd name="p0x12" fmla="*/ 0 w 5544"/>
              <a:gd name="p0y12" fmla="*/ 6196 h 6556"/>
              <a:gd name="p0x13" fmla="*/ 0 w 5544"/>
              <a:gd name="p0y13" fmla="*/ 360 h 6556"/>
              <a:gd name="p0x14" fmla="*/ 0 w 5544"/>
              <a:gd name="p0y14" fmla="*/ 161 h 6556"/>
              <a:gd name="p0x15" fmla="*/ 161 w 5544"/>
              <a:gd name="p0y15" fmla="*/ 0 h 6556"/>
              <a:gd name="p0x16" fmla="*/ 360 w 5544"/>
              <a:gd name="p0y16" fmla="*/ 0 h 655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51718"/>
              <a:lumOff val="48282"/>
            </a:schemeClr>
          </a:solidFill>
          <a:ln w="9525" cmpd="sng">
            <a:solidFill>
              <a:schemeClr val="accent3">
                <a:lumMod val="51195"/>
                <a:lumOff val="48805"/>
              </a:schemeClr>
            </a:solidFill>
            <a:prstDash val="solid"/>
          </a:ln>
          <a:effectLst>
            <a:outerShdw blurRad="114300" dist="19050" dir="5399999" algn="ctr" rotWithShape="0">
              <a:schemeClr val="accent3">
                <a:lumMod val="93022"/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106" name="组合 105"/>
          <p:cNvGrpSpPr/>
          <p:nvPr/>
        </p:nvGrpSpPr>
        <p:grpSpPr>
          <a:xfrm>
            <a:off x="8289290" y="2503805"/>
            <a:ext cx="3130550" cy="466090"/>
            <a:chOff x="13054" y="3943"/>
            <a:chExt cx="4930" cy="734"/>
          </a:xfrm>
        </p:grpSpPr>
        <p:sp>
          <p:nvSpPr>
            <p:cNvPr id="72" name="任意多边形 71"/>
            <p:cNvSpPr/>
            <p:nvPr>
              <p:custDataLst>
                <p:tags r:id="rId64"/>
              </p:custDataLst>
            </p:nvPr>
          </p:nvSpPr>
          <p:spPr>
            <a:xfrm>
              <a:off x="13054" y="3943"/>
              <a:ext cx="4930" cy="735"/>
            </a:xfrm>
            <a:custGeom>
              <a:avLst/>
              <a:gdLst>
                <a:gd name="sw" fmla="*/ 1 w 4929"/>
                <a:gd name="sh" fmla="*/ 1 h 735"/>
                <a:gd name="mins" fmla="min sw sh"/>
                <a:gd name="dsw" fmla="+- 0 sw mins"/>
                <a:gd name="dsh" fmla="+- 0 sh mins"/>
                <a:gd name="p0x0" fmla="*/ 0 w 4929"/>
                <a:gd name="p0y0" fmla="*/ 0 h 735"/>
                <a:gd name="p0x1" fmla="*/ 4929 w 4929"/>
                <a:gd name="p0y1" fmla="*/ 0 h 735"/>
                <a:gd name="p0x2" fmla="*/ 4929 w 4929"/>
                <a:gd name="p0y2" fmla="*/ 735 h 735"/>
                <a:gd name="p0x3" fmla="*/ 0 w 4929"/>
                <a:gd name="p0y3" fmla="*/ 735 h 735"/>
                <a:gd name="p0x4" fmla="*/ 0 w 4929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3" name="任意多边形 72"/>
            <p:cNvSpPr/>
            <p:nvPr>
              <p:custDataLst>
                <p:tags r:id="rId65"/>
              </p:custDataLst>
            </p:nvPr>
          </p:nvSpPr>
          <p:spPr>
            <a:xfrm>
              <a:off x="13054" y="4663"/>
              <a:ext cx="4930" cy="15"/>
            </a:xfrm>
            <a:custGeom>
              <a:avLst/>
              <a:gdLst>
                <a:gd name="sw" fmla="*/ 1 w 4929"/>
                <a:gd name="sh" fmla="*/ 1 h 15"/>
                <a:gd name="mins" fmla="min sw sh"/>
                <a:gd name="dsw" fmla="+- 0 sw mins"/>
                <a:gd name="dsh" fmla="+- 0 sh mins"/>
                <a:gd name="p0x0" fmla="*/ 4929 w 4929"/>
                <a:gd name="p0y0" fmla="*/ 15 h 15"/>
                <a:gd name="p0x1" fmla="*/ 0 w 4929"/>
                <a:gd name="p0y1" fmla="*/ 15 h 15"/>
                <a:gd name="p0x2" fmla="*/ 0 w 4929"/>
                <a:gd name="p0y2" fmla="*/ 0 h 15"/>
                <a:gd name="p0x3" fmla="*/ 4929 w 4929"/>
                <a:gd name="p0y3" fmla="*/ 0 h 15"/>
                <a:gd name="p0x4" fmla="*/ 4929 w 4929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3">
                <a:lumMod val="36364"/>
                <a:lumOff val="63636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75" name="任意多边形 74"/>
          <p:cNvSpPr/>
          <p:nvPr>
            <p:custDataLst>
              <p:tags r:id="rId66"/>
            </p:custDataLst>
          </p:nvPr>
        </p:nvSpPr>
        <p:spPr>
          <a:xfrm>
            <a:off x="8294370" y="2508885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240 w 525"/>
              <a:gd name="p0y0" fmla="*/ 0 h 525"/>
              <a:gd name="p0x1" fmla="*/ 285 w 525"/>
              <a:gd name="p0y1" fmla="*/ 0 h 525"/>
              <a:gd name="p0x2" fmla="*/ 417 w 525"/>
              <a:gd name="p0y2" fmla="*/ 0 h 525"/>
              <a:gd name="p0x3" fmla="*/ 525 w 525"/>
              <a:gd name="p0y3" fmla="*/ 107 h 525"/>
              <a:gd name="p0x4" fmla="*/ 525 w 525"/>
              <a:gd name="p0y4" fmla="*/ 240 h 525"/>
              <a:gd name="p0x5" fmla="*/ 525 w 525"/>
              <a:gd name="p0y5" fmla="*/ 285 h 525"/>
              <a:gd name="p0x6" fmla="*/ 525 w 525"/>
              <a:gd name="p0y6" fmla="*/ 417 h 525"/>
              <a:gd name="p0x7" fmla="*/ 417 w 525"/>
              <a:gd name="p0y7" fmla="*/ 525 h 525"/>
              <a:gd name="p0x8" fmla="*/ 285 w 525"/>
              <a:gd name="p0y8" fmla="*/ 525 h 525"/>
              <a:gd name="p0x9" fmla="*/ 240 w 525"/>
              <a:gd name="p0y9" fmla="*/ 525 h 525"/>
              <a:gd name="p0x10" fmla="*/ 107 w 525"/>
              <a:gd name="p0y10" fmla="*/ 525 h 525"/>
              <a:gd name="p0x11" fmla="*/ 0 w 525"/>
              <a:gd name="p0y11" fmla="*/ 417 h 525"/>
              <a:gd name="p0x12" fmla="*/ 0 w 525"/>
              <a:gd name="p0y12" fmla="*/ 285 h 525"/>
              <a:gd name="p0x13" fmla="*/ 0 w 525"/>
              <a:gd name="p0y13" fmla="*/ 240 h 525"/>
              <a:gd name="p0x14" fmla="*/ 0 w 525"/>
              <a:gd name="p0y14" fmla="*/ 107 h 525"/>
              <a:gd name="p0x15" fmla="*/ 107 w 525"/>
              <a:gd name="p0y15" fmla="*/ 0 h 525"/>
              <a:gd name="p0x16" fmla="*/ 240 w 525"/>
              <a:gd name="p0y16" fmla="*/ 0 h 5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20453"/>
              <a:lumOff val="79547"/>
            </a:schemeClr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6" name="图片 75"/>
          <p:cNvPicPr>
            <a:picLocks noChangeAspect="1"/>
          </p:cNvPicPr>
          <p:nvPr>
            <p:custDataLst>
              <p:tags r:id="rId67"/>
            </p:custDataLst>
          </p:nvPr>
        </p:nvPicPr>
        <p:blipFill>
          <a:blip r:embed="rId68">
            <a:extLst>
              <a:ext uri="{96DAC541-7B7A-43D3-8B79-37D633B846F1}">
                <asvg:svgBlip xmlns:asvg="http://schemas.microsoft.com/office/drawing/2016/SVG/main" r:embed="rId69"/>
              </a:ext>
            </a:extLst>
          </a:blip>
          <a:srcRect l="-2381" t="-20208" r="-2381" b="-20208"/>
          <a:stretch>
            <a:fillRect/>
          </a:stretch>
        </p:blipFill>
        <p:spPr>
          <a:xfrm>
            <a:off x="8355965" y="2566035"/>
            <a:ext cx="209550" cy="213995"/>
          </a:xfrm>
          <a:prstGeom prst="rect">
            <a:avLst/>
          </a:prstGeom>
        </p:spPr>
      </p:pic>
      <p:sp>
        <p:nvSpPr>
          <p:cNvPr id="78" name="文本框 77"/>
          <p:cNvSpPr txBox="1"/>
          <p:nvPr>
            <p:custDataLst>
              <p:tags r:id="rId70"/>
            </p:custDataLst>
          </p:nvPr>
        </p:nvSpPr>
        <p:spPr>
          <a:xfrm>
            <a:off x="8747074" y="2492902"/>
            <a:ext cx="201431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3A34"/>
                </a:solidFill>
                <a:cs typeface="+mn-lt"/>
              </a:rPr>
              <a:t>备药就医</a:t>
            </a:r>
            <a:endParaRPr sz="2100" b="1" spc="42">
              <a:solidFill>
                <a:srgbClr val="3D3A34"/>
              </a:solidFill>
              <a:cs typeface="+mn-lt"/>
            </a:endParaRPr>
          </a:p>
        </p:txBody>
      </p:sp>
      <p:sp>
        <p:nvSpPr>
          <p:cNvPr id="79" name="任意多边形 78"/>
          <p:cNvSpPr/>
          <p:nvPr>
            <p:custDataLst>
              <p:tags r:id="rId71"/>
            </p:custDataLst>
          </p:nvPr>
        </p:nvSpPr>
        <p:spPr>
          <a:xfrm>
            <a:off x="10880090" y="2532380"/>
            <a:ext cx="535305" cy="285750"/>
          </a:xfrm>
          <a:custGeom>
            <a:avLst/>
            <a:gdLst>
              <a:gd name="sw" fmla="*/ 1 w 842"/>
              <a:gd name="sh" fmla="*/ 1 h 450"/>
              <a:gd name="mins" fmla="min sw sh"/>
              <a:gd name="dsw" fmla="+- 0 sw mins"/>
              <a:gd name="dsh" fmla="+- 0 sh mins"/>
              <a:gd name="p0x0" fmla="*/ 225 w 842"/>
              <a:gd name="p0y0" fmla="*/ 0 h 450"/>
              <a:gd name="p0x1" fmla="*/ 617 w 842"/>
              <a:gd name="p0y1" fmla="*/ 0 h 450"/>
              <a:gd name="p0x2" fmla="*/ 742 w 842"/>
              <a:gd name="p0y2" fmla="*/ 0 h 450"/>
              <a:gd name="p0x3" fmla="*/ 842 w 842"/>
              <a:gd name="p0y3" fmla="*/ 100 h 450"/>
              <a:gd name="p0x4" fmla="*/ 842 w 842"/>
              <a:gd name="p0y4" fmla="*/ 225 h 450"/>
              <a:gd name="p0x5" fmla="*/ 842 w 842"/>
              <a:gd name="p0y5" fmla="*/ 349 h 450"/>
              <a:gd name="p0x6" fmla="*/ 742 w 842"/>
              <a:gd name="p0y6" fmla="*/ 450 h 450"/>
              <a:gd name="p0x7" fmla="*/ 617 w 842"/>
              <a:gd name="p0y7" fmla="*/ 450 h 450"/>
              <a:gd name="p0x8" fmla="*/ 225 w 842"/>
              <a:gd name="p0y8" fmla="*/ 450 h 450"/>
              <a:gd name="p0x9" fmla="*/ 100 w 842"/>
              <a:gd name="p0y9" fmla="*/ 450 h 450"/>
              <a:gd name="p0x10" fmla="*/ 0 w 842"/>
              <a:gd name="p0y10" fmla="*/ 349 h 450"/>
              <a:gd name="p0x11" fmla="*/ 0 w 842"/>
              <a:gd name="p0y11" fmla="*/ 225 h 450"/>
              <a:gd name="p0x12" fmla="*/ 0 w 842"/>
              <a:gd name="p0y12" fmla="*/ 100 h 450"/>
              <a:gd name="p0x13" fmla="*/ 100 w 842"/>
              <a:gd name="p0y13" fmla="*/ 0 h 450"/>
              <a:gd name="p0x14" fmla="*/ 225 w 842"/>
              <a:gd name="p0y14" fmla="*/ 0 h 4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lumMod val="20453"/>
              <a:lumOff val="79547"/>
            </a:schemeClr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0" name="文本框 79"/>
          <p:cNvSpPr txBox="1"/>
          <p:nvPr>
            <p:custDataLst>
              <p:tags r:id="rId72"/>
            </p:custDataLst>
          </p:nvPr>
        </p:nvSpPr>
        <p:spPr>
          <a:xfrm>
            <a:off x="10999518" y="2575770"/>
            <a:ext cx="44946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 b="1">
                <a:solidFill>
                  <a:schemeClr val="accent1">
                    <a:lumMod val="48276"/>
                  </a:schemeClr>
                </a:solidFill>
                <a:cs typeface="+mn-lt"/>
              </a:rPr>
              <a:t>2 </a:t>
            </a:r>
            <a:r>
              <a:rPr lang="zh-CN" sz="1200" b="1">
                <a:solidFill>
                  <a:schemeClr val="accent1">
                    <a:lumMod val="48276"/>
                  </a:schemeClr>
                </a:solidFill>
                <a:cs typeface="+mn-lt"/>
              </a:rPr>
              <a:t>项</a:t>
            </a:r>
            <a:endParaRPr lang="zh-CN" sz="1200" b="1">
              <a:solidFill>
                <a:schemeClr val="accent1">
                  <a:lumMod val="48276"/>
                </a:schemeClr>
              </a:solidFill>
              <a:cs typeface="+mn-lt"/>
            </a:endParaRPr>
          </a:p>
        </p:txBody>
      </p:sp>
      <p:grpSp>
        <p:nvGrpSpPr>
          <p:cNvPr id="107" name="组合 106"/>
          <p:cNvGrpSpPr/>
          <p:nvPr/>
        </p:nvGrpSpPr>
        <p:grpSpPr>
          <a:xfrm>
            <a:off x="8289290" y="3533140"/>
            <a:ext cx="3130550" cy="704850"/>
            <a:chOff x="13054" y="5564"/>
            <a:chExt cx="4930" cy="1110"/>
          </a:xfrm>
        </p:grpSpPr>
        <p:sp>
          <p:nvSpPr>
            <p:cNvPr id="81" name="任意多边形 80"/>
            <p:cNvSpPr/>
            <p:nvPr>
              <p:custDataLst>
                <p:tags r:id="rId73"/>
              </p:custDataLst>
            </p:nvPr>
          </p:nvSpPr>
          <p:spPr>
            <a:xfrm>
              <a:off x="13054" y="5564"/>
              <a:ext cx="4930" cy="1110"/>
            </a:xfrm>
            <a:custGeom>
              <a:avLst/>
              <a:gdLst>
                <a:gd name="sw" fmla="*/ 1 w 4929"/>
                <a:gd name="sh" fmla="*/ 1 h 1110"/>
                <a:gd name="mins" fmla="min sw sh"/>
                <a:gd name="dsw" fmla="+- 0 sw mins"/>
                <a:gd name="dsh" fmla="+- 0 sh mins"/>
                <a:gd name="p0x0" fmla="*/ 240 w 4929"/>
                <a:gd name="p0y0" fmla="*/ 0 h 1110"/>
                <a:gd name="p0x1" fmla="*/ 4689 w 4929"/>
                <a:gd name="p0y1" fmla="*/ 0 h 1110"/>
                <a:gd name="p0x2" fmla="*/ 4822 w 4929"/>
                <a:gd name="p0y2" fmla="*/ 0 h 1110"/>
                <a:gd name="p0x3" fmla="*/ 4929 w 4929"/>
                <a:gd name="p0y3" fmla="*/ 107 h 1110"/>
                <a:gd name="p0x4" fmla="*/ 4929 w 4929"/>
                <a:gd name="p0y4" fmla="*/ 240 h 1110"/>
                <a:gd name="p0x5" fmla="*/ 4929 w 4929"/>
                <a:gd name="p0y5" fmla="*/ 870 h 1110"/>
                <a:gd name="p0x6" fmla="*/ 4929 w 4929"/>
                <a:gd name="p0y6" fmla="*/ 1002 h 1110"/>
                <a:gd name="p0x7" fmla="*/ 4822 w 4929"/>
                <a:gd name="p0y7" fmla="*/ 1110 h 1110"/>
                <a:gd name="p0x8" fmla="*/ 4689 w 4929"/>
                <a:gd name="p0y8" fmla="*/ 1110 h 1110"/>
                <a:gd name="p0x9" fmla="*/ 240 w 4929"/>
                <a:gd name="p0y9" fmla="*/ 1110 h 1110"/>
                <a:gd name="p0x10" fmla="*/ 107 w 4929"/>
                <a:gd name="p0y10" fmla="*/ 1110 h 1110"/>
                <a:gd name="p0x11" fmla="*/ 0 w 4929"/>
                <a:gd name="p0y11" fmla="*/ 1002 h 1110"/>
                <a:gd name="p0x12" fmla="*/ 0 w 4929"/>
                <a:gd name="p0y12" fmla="*/ 870 h 1110"/>
                <a:gd name="p0x13" fmla="*/ 0 w 4929"/>
                <a:gd name="p0y13" fmla="*/ 240 h 1110"/>
                <a:gd name="p0x14" fmla="*/ 0 w 4929"/>
                <a:gd name="p0y14" fmla="*/ 107 h 1110"/>
                <a:gd name="p0x15" fmla="*/ 107 w 4929"/>
                <a:gd name="p0y15" fmla="*/ 0 h 1110"/>
                <a:gd name="p0x16" fmla="*/ 240 w 4929"/>
                <a:gd name="p0y16" fmla="*/ 0 h 111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2" name="任意多边形 81"/>
            <p:cNvSpPr/>
            <p:nvPr>
              <p:custDataLst>
                <p:tags r:id="rId74"/>
              </p:custDataLst>
            </p:nvPr>
          </p:nvSpPr>
          <p:spPr>
            <a:xfrm>
              <a:off x="13202" y="5564"/>
              <a:ext cx="4712" cy="81"/>
            </a:xfrm>
            <a:custGeom>
              <a:avLst/>
              <a:gdLst>
                <a:gd name="sw" fmla="*/ 1 w 4711"/>
                <a:gd name="sh" fmla="*/ 1 h 80"/>
                <a:gd name="mins" fmla="min sw sh"/>
                <a:gd name="dsw" fmla="+- 0 sw mins"/>
                <a:gd name="dsh" fmla="+- 0 sh mins"/>
                <a:gd name="p0x0" fmla="*/ 91 w 4711"/>
                <a:gd name="p0y0" fmla="*/ 0 h 80"/>
                <a:gd name="p0x1" fmla="*/ 4541 w 4711"/>
                <a:gd name="p0y1" fmla="*/ 0 h 80"/>
                <a:gd name="p0x2" fmla="*/ 4608 w 4711"/>
                <a:gd name="p0y2" fmla="*/ 0 h 80"/>
                <a:gd name="p0x3" fmla="*/ 4668 w 4711"/>
                <a:gd name="p0y3" fmla="*/ 26 h 80"/>
                <a:gd name="p0x4" fmla="*/ 4711 w 4711"/>
                <a:gd name="p0y4" fmla="*/ 70 h 80"/>
                <a:gd name="p0x5" fmla="*/ 4700 w 4711"/>
                <a:gd name="p0y5" fmla="*/ 80 h 80"/>
                <a:gd name="p0x6" fmla="*/ 4660 w 4711"/>
                <a:gd name="p0y6" fmla="*/ 40 h 80"/>
                <a:gd name="p0x7" fmla="*/ 4604 w 4711"/>
                <a:gd name="p0y7" fmla="*/ 15 h 80"/>
                <a:gd name="p0x8" fmla="*/ 4541 w 4711"/>
                <a:gd name="p0y8" fmla="*/ 15 h 80"/>
                <a:gd name="p0x9" fmla="*/ 91 w 4711"/>
                <a:gd name="p0y9" fmla="*/ 15 h 80"/>
                <a:gd name="p0x10" fmla="*/ 65 w 4711"/>
                <a:gd name="p0y10" fmla="*/ 15 h 80"/>
                <a:gd name="p0x11" fmla="*/ 40 w 4711"/>
                <a:gd name="p0y11" fmla="*/ 21 h 80"/>
                <a:gd name="p0x12" fmla="*/ 17 w 4711"/>
                <a:gd name="p0y12" fmla="*/ 32 h 80"/>
                <a:gd name="p0x13" fmla="*/ 0 w 4711"/>
                <a:gd name="p0y13" fmla="*/ 18 h 80"/>
                <a:gd name="p0x14" fmla="*/ 0 w 4711"/>
                <a:gd name="p0y14" fmla="*/ 18 h 80"/>
                <a:gd name="p0x15" fmla="*/ 28 w 4711"/>
                <a:gd name="p0y15" fmla="*/ 6 h 80"/>
                <a:gd name="p0x16" fmla="*/ 59 w 4711"/>
                <a:gd name="p0y16" fmla="*/ 0 h 80"/>
                <a:gd name="p0x17" fmla="*/ 91 w 4711"/>
                <a:gd name="p0y17" fmla="*/ 0 h 8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3">
                <a:lumMod val="34927"/>
                <a:lumOff val="6507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3" name="任意多边形 82"/>
            <p:cNvSpPr/>
            <p:nvPr>
              <p:custDataLst>
                <p:tags r:id="rId75"/>
              </p:custDataLst>
            </p:nvPr>
          </p:nvSpPr>
          <p:spPr>
            <a:xfrm>
              <a:off x="17903" y="5634"/>
              <a:ext cx="81" cy="969"/>
            </a:xfrm>
            <a:custGeom>
              <a:avLst/>
              <a:gdLst>
                <a:gd name="sw" fmla="*/ 1 w 80"/>
                <a:gd name="sh" fmla="*/ 1 h 969"/>
                <a:gd name="mins" fmla="min sw sh"/>
                <a:gd name="dsw" fmla="+- 0 sw mins"/>
                <a:gd name="dsh" fmla="+- 0 sh mins"/>
                <a:gd name="p0x0" fmla="*/ 80 w 80"/>
                <a:gd name="p0y0" fmla="*/ 169 h 969"/>
                <a:gd name="p0x1" fmla="*/ 80 w 80"/>
                <a:gd name="p0y1" fmla="*/ 799 h 969"/>
                <a:gd name="p0x2" fmla="*/ 80 w 80"/>
                <a:gd name="p0y2" fmla="*/ 865 h 969"/>
                <a:gd name="p0x3" fmla="*/ 54 w 80"/>
                <a:gd name="p0y3" fmla="*/ 925 h 969"/>
                <a:gd name="p0x4" fmla="*/ 10 w 80"/>
                <a:gd name="p0y4" fmla="*/ 969 h 969"/>
                <a:gd name="p0x5" fmla="*/ 0 w 80"/>
                <a:gd name="p0y5" fmla="*/ 958 h 969"/>
                <a:gd name="p0x6" fmla="*/ 40 w 80"/>
                <a:gd name="p0y6" fmla="*/ 918 h 969"/>
                <a:gd name="p0x7" fmla="*/ 65 w 80"/>
                <a:gd name="p0y7" fmla="*/ 861 h 969"/>
                <a:gd name="p0x8" fmla="*/ 65 w 80"/>
                <a:gd name="p0y8" fmla="*/ 799 h 969"/>
                <a:gd name="p0x9" fmla="*/ 65 w 80"/>
                <a:gd name="p0y9" fmla="*/ 169 h 969"/>
                <a:gd name="p0x10" fmla="*/ 65 w 80"/>
                <a:gd name="p0y10" fmla="*/ 107 h 969"/>
                <a:gd name="p0x11" fmla="*/ 40 w 80"/>
                <a:gd name="p0y11" fmla="*/ 51 h 969"/>
                <a:gd name="p0x12" fmla="*/ 0 w 80"/>
                <a:gd name="p0y12" fmla="*/ 10 h 969"/>
                <a:gd name="p0x13" fmla="*/ 10 w 80"/>
                <a:gd name="p0y13" fmla="*/ 0 h 969"/>
                <a:gd name="p0x14" fmla="*/ 54 w 80"/>
                <a:gd name="p0y14" fmla="*/ 43 h 969"/>
                <a:gd name="p0x15" fmla="*/ 80 w 80"/>
                <a:gd name="p0y15" fmla="*/ 103 h 969"/>
                <a:gd name="p0x16" fmla="*/ 80 w 80"/>
                <a:gd name="p0y16" fmla="*/ 169 h 96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accent3">
                <a:lumMod val="34927"/>
                <a:lumOff val="6507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4" name="任意多边形 83"/>
            <p:cNvSpPr/>
            <p:nvPr>
              <p:custDataLst>
                <p:tags r:id="rId76"/>
              </p:custDataLst>
            </p:nvPr>
          </p:nvSpPr>
          <p:spPr>
            <a:xfrm>
              <a:off x="13203" y="6593"/>
              <a:ext cx="4711" cy="81"/>
            </a:xfrm>
            <a:custGeom>
              <a:avLst/>
              <a:gdLst>
                <a:gd name="sw" fmla="*/ 1 w 4711"/>
                <a:gd name="sh" fmla="*/ 1 h 80"/>
                <a:gd name="mins" fmla="min sw sh"/>
                <a:gd name="dsw" fmla="+- 0 sw mins"/>
                <a:gd name="dsh" fmla="+- 0 sh mins"/>
                <a:gd name="p0x0" fmla="*/ 4541 w 4711"/>
                <a:gd name="p0y0" fmla="*/ 80 h 80"/>
                <a:gd name="p0x1" fmla="*/ 91 w 4711"/>
                <a:gd name="p0y1" fmla="*/ 80 h 80"/>
                <a:gd name="p0x2" fmla="*/ 59 w 4711"/>
                <a:gd name="p0y2" fmla="*/ 80 h 80"/>
                <a:gd name="p0x3" fmla="*/ 28 w 4711"/>
                <a:gd name="p0y3" fmla="*/ 74 h 80"/>
                <a:gd name="p0x4" fmla="*/ 0 w 4711"/>
                <a:gd name="p0y4" fmla="*/ 62 h 80"/>
                <a:gd name="p0x5" fmla="*/ 17 w 4711"/>
                <a:gd name="p0y5" fmla="*/ 48 h 80"/>
                <a:gd name="p0x6" fmla="*/ 17 w 4711"/>
                <a:gd name="p0y6" fmla="*/ 48 h 80"/>
                <a:gd name="p0x7" fmla="*/ 40 w 4711"/>
                <a:gd name="p0y7" fmla="*/ 59 h 80"/>
                <a:gd name="p0x8" fmla="*/ 65 w 4711"/>
                <a:gd name="p0y8" fmla="*/ 65 h 80"/>
                <a:gd name="p0x9" fmla="*/ 91 w 4711"/>
                <a:gd name="p0y9" fmla="*/ 65 h 80"/>
                <a:gd name="p0x10" fmla="*/ 4541 w 4711"/>
                <a:gd name="p0y10" fmla="*/ 65 h 80"/>
                <a:gd name="p0x11" fmla="*/ 4603 w 4711"/>
                <a:gd name="p0y11" fmla="*/ 65 h 80"/>
                <a:gd name="p0x12" fmla="*/ 4660 w 4711"/>
                <a:gd name="p0y12" fmla="*/ 40 h 80"/>
                <a:gd name="p0x13" fmla="*/ 4700 w 4711"/>
                <a:gd name="p0y13" fmla="*/ 0 h 80"/>
                <a:gd name="p0x14" fmla="*/ 4711 w 4711"/>
                <a:gd name="p0y14" fmla="*/ 10 h 80"/>
                <a:gd name="p0x15" fmla="*/ 4668 w 4711"/>
                <a:gd name="p0y15" fmla="*/ 54 h 80"/>
                <a:gd name="p0x16" fmla="*/ 4608 w 4711"/>
                <a:gd name="p0y16" fmla="*/ 80 h 80"/>
                <a:gd name="p0x17" fmla="*/ 4541 w 4711"/>
                <a:gd name="p0y17" fmla="*/ 80 h 8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3">
                <a:lumMod val="34927"/>
                <a:lumOff val="6507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5" name="任意多边形 84"/>
            <p:cNvSpPr/>
            <p:nvPr>
              <p:custDataLst>
                <p:tags r:id="rId77"/>
              </p:custDataLst>
            </p:nvPr>
          </p:nvSpPr>
          <p:spPr>
            <a:xfrm>
              <a:off x="13054" y="5582"/>
              <a:ext cx="166" cy="1073"/>
            </a:xfrm>
            <a:custGeom>
              <a:avLst/>
              <a:gdLst>
                <a:gd name="sw" fmla="*/ 1 w 165"/>
                <a:gd name="sh" fmla="*/ 1 h 1073"/>
                <a:gd name="mins" fmla="min sw sh"/>
                <a:gd name="dsw" fmla="+- 0 sw mins"/>
                <a:gd name="dsh" fmla="+- 0 sh mins"/>
                <a:gd name="p0x0" fmla="*/ 0 w 165"/>
                <a:gd name="p0y0" fmla="*/ 851 h 1073"/>
                <a:gd name="p0x1" fmla="*/ 0 w 165"/>
                <a:gd name="p0y1" fmla="*/ 221 h 1073"/>
                <a:gd name="p0x2" fmla="*/ 0 w 165"/>
                <a:gd name="p0y2" fmla="*/ 121 h 1073"/>
                <a:gd name="p0x3" fmla="*/ 61 w 165"/>
                <a:gd name="p0y3" fmla="*/ 36 h 1073"/>
                <a:gd name="p0x4" fmla="*/ 148 w 165"/>
                <a:gd name="p0y4" fmla="*/ 0 h 1073"/>
                <a:gd name="p0x5" fmla="*/ 165 w 165"/>
                <a:gd name="p0y5" fmla="*/ 13 h 1073"/>
                <a:gd name="p0x6" fmla="*/ 165 w 165"/>
                <a:gd name="p0y6" fmla="*/ 13 h 1073"/>
                <a:gd name="p0x7" fmla="*/ 94 w 165"/>
                <a:gd name="p0y7" fmla="*/ 47 h 1073"/>
                <a:gd name="p0x8" fmla="*/ 45 w 165"/>
                <a:gd name="p0y8" fmla="*/ 128 h 1073"/>
                <a:gd name="p0x9" fmla="*/ 45 w 165"/>
                <a:gd name="p0y9" fmla="*/ 221 h 1073"/>
                <a:gd name="p0x10" fmla="*/ 45 w 165"/>
                <a:gd name="p0y10" fmla="*/ 851 h 1073"/>
                <a:gd name="p0x11" fmla="*/ 45 w 165"/>
                <a:gd name="p0y11" fmla="*/ 945 h 1073"/>
                <a:gd name="p0x12" fmla="*/ 94 w 165"/>
                <a:gd name="p0y12" fmla="*/ 1025 h 1073"/>
                <a:gd name="p0x13" fmla="*/ 165 w 165"/>
                <a:gd name="p0y13" fmla="*/ 1059 h 1073"/>
                <a:gd name="p0x14" fmla="*/ 148 w 165"/>
                <a:gd name="p0y14" fmla="*/ 1073 h 1073"/>
                <a:gd name="p0x15" fmla="*/ 148 w 165"/>
                <a:gd name="p0y15" fmla="*/ 1073 h 1073"/>
                <a:gd name="p0x16" fmla="*/ 61 w 165"/>
                <a:gd name="p0y16" fmla="*/ 1037 h 1073"/>
                <a:gd name="p0x17" fmla="*/ 0 w 165"/>
                <a:gd name="p0y17" fmla="*/ 951 h 1073"/>
                <a:gd name="p0x18" fmla="*/ 0 w 165"/>
                <a:gd name="p0y18" fmla="*/ 851 h 107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87" name="文本框 86"/>
          <p:cNvSpPr txBox="1"/>
          <p:nvPr>
            <p:custDataLst>
              <p:tags r:id="rId78"/>
            </p:custDataLst>
          </p:nvPr>
        </p:nvSpPr>
        <p:spPr>
          <a:xfrm>
            <a:off x="8432749" y="3565636"/>
            <a:ext cx="286382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随身带药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88" name="文本框 87"/>
          <p:cNvSpPr txBox="1"/>
          <p:nvPr>
            <p:custDataLst>
              <p:tags r:id="rId79"/>
            </p:custDataLst>
          </p:nvPr>
        </p:nvSpPr>
        <p:spPr>
          <a:xfrm>
            <a:off x="8432749" y="3871389"/>
            <a:ext cx="286382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常用肠胃药</a:t>
            </a: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备着</a:t>
            </a:r>
            <a:endParaRPr sz="1500">
              <a:solidFill>
                <a:schemeClr val="tx2">
                  <a:lumMod val="78337"/>
                  <a:lumOff val="21663"/>
                </a:schemeClr>
              </a:solidFill>
              <a:cs typeface="+mn-lt"/>
            </a:endParaRPr>
          </a:p>
        </p:txBody>
      </p:sp>
      <p:grpSp>
        <p:nvGrpSpPr>
          <p:cNvPr id="108" name="组合 107"/>
          <p:cNvGrpSpPr/>
          <p:nvPr/>
        </p:nvGrpSpPr>
        <p:grpSpPr>
          <a:xfrm>
            <a:off x="8289290" y="4761865"/>
            <a:ext cx="3130550" cy="704850"/>
            <a:chOff x="13054" y="7499"/>
            <a:chExt cx="4930" cy="1110"/>
          </a:xfrm>
        </p:grpSpPr>
        <p:sp>
          <p:nvSpPr>
            <p:cNvPr id="89" name="任意多边形 88"/>
            <p:cNvSpPr/>
            <p:nvPr>
              <p:custDataLst>
                <p:tags r:id="rId80"/>
              </p:custDataLst>
            </p:nvPr>
          </p:nvSpPr>
          <p:spPr>
            <a:xfrm>
              <a:off x="13054" y="7499"/>
              <a:ext cx="4930" cy="1110"/>
            </a:xfrm>
            <a:custGeom>
              <a:avLst/>
              <a:gdLst>
                <a:gd name="sw" fmla="*/ 1 w 4929"/>
                <a:gd name="sh" fmla="*/ 1 h 1110"/>
                <a:gd name="mins" fmla="min sw sh"/>
                <a:gd name="dsw" fmla="+- 0 sw mins"/>
                <a:gd name="dsh" fmla="+- 0 sh mins"/>
                <a:gd name="p0x0" fmla="*/ 240 w 4929"/>
                <a:gd name="p0y0" fmla="*/ 0 h 1110"/>
                <a:gd name="p0x1" fmla="*/ 4689 w 4929"/>
                <a:gd name="p0y1" fmla="*/ 0 h 1110"/>
                <a:gd name="p0x2" fmla="*/ 4822 w 4929"/>
                <a:gd name="p0y2" fmla="*/ 0 h 1110"/>
                <a:gd name="p0x3" fmla="*/ 4929 w 4929"/>
                <a:gd name="p0y3" fmla="*/ 107 h 1110"/>
                <a:gd name="p0x4" fmla="*/ 4929 w 4929"/>
                <a:gd name="p0y4" fmla="*/ 240 h 1110"/>
                <a:gd name="p0x5" fmla="*/ 4929 w 4929"/>
                <a:gd name="p0y5" fmla="*/ 870 h 1110"/>
                <a:gd name="p0x6" fmla="*/ 4929 w 4929"/>
                <a:gd name="p0y6" fmla="*/ 1002 h 1110"/>
                <a:gd name="p0x7" fmla="*/ 4822 w 4929"/>
                <a:gd name="p0y7" fmla="*/ 1110 h 1110"/>
                <a:gd name="p0x8" fmla="*/ 4689 w 4929"/>
                <a:gd name="p0y8" fmla="*/ 1110 h 1110"/>
                <a:gd name="p0x9" fmla="*/ 240 w 4929"/>
                <a:gd name="p0y9" fmla="*/ 1110 h 1110"/>
                <a:gd name="p0x10" fmla="*/ 107 w 4929"/>
                <a:gd name="p0y10" fmla="*/ 1110 h 1110"/>
                <a:gd name="p0x11" fmla="*/ 0 w 4929"/>
                <a:gd name="p0y11" fmla="*/ 1002 h 1110"/>
                <a:gd name="p0x12" fmla="*/ 0 w 4929"/>
                <a:gd name="p0y12" fmla="*/ 870 h 1110"/>
                <a:gd name="p0x13" fmla="*/ 0 w 4929"/>
                <a:gd name="p0y13" fmla="*/ 240 h 1110"/>
                <a:gd name="p0x14" fmla="*/ 0 w 4929"/>
                <a:gd name="p0y14" fmla="*/ 107 h 1110"/>
                <a:gd name="p0x15" fmla="*/ 107 w 4929"/>
                <a:gd name="p0y15" fmla="*/ 0 h 1110"/>
                <a:gd name="p0x16" fmla="*/ 240 w 4929"/>
                <a:gd name="p0y16" fmla="*/ 0 h 111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0" name="任意多边形 89"/>
            <p:cNvSpPr/>
            <p:nvPr>
              <p:custDataLst>
                <p:tags r:id="rId81"/>
              </p:custDataLst>
            </p:nvPr>
          </p:nvSpPr>
          <p:spPr>
            <a:xfrm>
              <a:off x="13202" y="7499"/>
              <a:ext cx="4712" cy="81"/>
            </a:xfrm>
            <a:custGeom>
              <a:avLst/>
              <a:gdLst>
                <a:gd name="sw" fmla="*/ 1 w 4711"/>
                <a:gd name="sh" fmla="*/ 1 h 80"/>
                <a:gd name="mins" fmla="min sw sh"/>
                <a:gd name="dsw" fmla="+- 0 sw mins"/>
                <a:gd name="dsh" fmla="+- 0 sh mins"/>
                <a:gd name="p0x0" fmla="*/ 91 w 4711"/>
                <a:gd name="p0y0" fmla="*/ 0 h 80"/>
                <a:gd name="p0x1" fmla="*/ 4541 w 4711"/>
                <a:gd name="p0y1" fmla="*/ 0 h 80"/>
                <a:gd name="p0x2" fmla="*/ 4608 w 4711"/>
                <a:gd name="p0y2" fmla="*/ 0 h 80"/>
                <a:gd name="p0x3" fmla="*/ 4668 w 4711"/>
                <a:gd name="p0y3" fmla="*/ 26 h 80"/>
                <a:gd name="p0x4" fmla="*/ 4711 w 4711"/>
                <a:gd name="p0y4" fmla="*/ 70 h 80"/>
                <a:gd name="p0x5" fmla="*/ 4700 w 4711"/>
                <a:gd name="p0y5" fmla="*/ 80 h 80"/>
                <a:gd name="p0x6" fmla="*/ 4660 w 4711"/>
                <a:gd name="p0y6" fmla="*/ 40 h 80"/>
                <a:gd name="p0x7" fmla="*/ 4604 w 4711"/>
                <a:gd name="p0y7" fmla="*/ 15 h 80"/>
                <a:gd name="p0x8" fmla="*/ 4541 w 4711"/>
                <a:gd name="p0y8" fmla="*/ 15 h 80"/>
                <a:gd name="p0x9" fmla="*/ 91 w 4711"/>
                <a:gd name="p0y9" fmla="*/ 15 h 80"/>
                <a:gd name="p0x10" fmla="*/ 65 w 4711"/>
                <a:gd name="p0y10" fmla="*/ 15 h 80"/>
                <a:gd name="p0x11" fmla="*/ 40 w 4711"/>
                <a:gd name="p0y11" fmla="*/ 21 h 80"/>
                <a:gd name="p0x12" fmla="*/ 17 w 4711"/>
                <a:gd name="p0y12" fmla="*/ 32 h 80"/>
                <a:gd name="p0x13" fmla="*/ 0 w 4711"/>
                <a:gd name="p0y13" fmla="*/ 18 h 80"/>
                <a:gd name="p0x14" fmla="*/ 0 w 4711"/>
                <a:gd name="p0y14" fmla="*/ 18 h 80"/>
                <a:gd name="p0x15" fmla="*/ 28 w 4711"/>
                <a:gd name="p0y15" fmla="*/ 6 h 80"/>
                <a:gd name="p0x16" fmla="*/ 59 w 4711"/>
                <a:gd name="p0y16" fmla="*/ 0 h 80"/>
                <a:gd name="p0x17" fmla="*/ 91 w 4711"/>
                <a:gd name="p0y17" fmla="*/ 0 h 8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3">
                <a:lumMod val="34927"/>
                <a:lumOff val="6507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1" name="任意多边形 90"/>
            <p:cNvSpPr/>
            <p:nvPr>
              <p:custDataLst>
                <p:tags r:id="rId82"/>
              </p:custDataLst>
            </p:nvPr>
          </p:nvSpPr>
          <p:spPr>
            <a:xfrm>
              <a:off x="17903" y="7569"/>
              <a:ext cx="81" cy="970"/>
            </a:xfrm>
            <a:custGeom>
              <a:avLst/>
              <a:gdLst>
                <a:gd name="sw" fmla="*/ 1 w 80"/>
                <a:gd name="sh" fmla="*/ 1 h 969"/>
                <a:gd name="mins" fmla="min sw sh"/>
                <a:gd name="dsw" fmla="+- 0 sw mins"/>
                <a:gd name="dsh" fmla="+- 0 sh mins"/>
                <a:gd name="p0x0" fmla="*/ 80 w 80"/>
                <a:gd name="p0y0" fmla="*/ 169 h 969"/>
                <a:gd name="p0x1" fmla="*/ 80 w 80"/>
                <a:gd name="p0y1" fmla="*/ 799 h 969"/>
                <a:gd name="p0x2" fmla="*/ 80 w 80"/>
                <a:gd name="p0y2" fmla="*/ 865 h 969"/>
                <a:gd name="p0x3" fmla="*/ 54 w 80"/>
                <a:gd name="p0y3" fmla="*/ 925 h 969"/>
                <a:gd name="p0x4" fmla="*/ 10 w 80"/>
                <a:gd name="p0y4" fmla="*/ 969 h 969"/>
                <a:gd name="p0x5" fmla="*/ 0 w 80"/>
                <a:gd name="p0y5" fmla="*/ 958 h 969"/>
                <a:gd name="p0x6" fmla="*/ 40 w 80"/>
                <a:gd name="p0y6" fmla="*/ 918 h 969"/>
                <a:gd name="p0x7" fmla="*/ 65 w 80"/>
                <a:gd name="p0y7" fmla="*/ 861 h 969"/>
                <a:gd name="p0x8" fmla="*/ 65 w 80"/>
                <a:gd name="p0y8" fmla="*/ 799 h 969"/>
                <a:gd name="p0x9" fmla="*/ 65 w 80"/>
                <a:gd name="p0y9" fmla="*/ 169 h 969"/>
                <a:gd name="p0x10" fmla="*/ 65 w 80"/>
                <a:gd name="p0y10" fmla="*/ 107 h 969"/>
                <a:gd name="p0x11" fmla="*/ 40 w 80"/>
                <a:gd name="p0y11" fmla="*/ 51 h 969"/>
                <a:gd name="p0x12" fmla="*/ 0 w 80"/>
                <a:gd name="p0y12" fmla="*/ 10 h 969"/>
                <a:gd name="p0x13" fmla="*/ 10 w 80"/>
                <a:gd name="p0y13" fmla="*/ 0 h 969"/>
                <a:gd name="p0x14" fmla="*/ 54 w 80"/>
                <a:gd name="p0y14" fmla="*/ 43 h 969"/>
                <a:gd name="p0x15" fmla="*/ 80 w 80"/>
                <a:gd name="p0y15" fmla="*/ 103 h 969"/>
                <a:gd name="p0x16" fmla="*/ 80 w 80"/>
                <a:gd name="p0y16" fmla="*/ 169 h 96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accent3">
                <a:lumMod val="34927"/>
                <a:lumOff val="6507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2" name="任意多边形 91"/>
            <p:cNvSpPr/>
            <p:nvPr>
              <p:custDataLst>
                <p:tags r:id="rId83"/>
              </p:custDataLst>
            </p:nvPr>
          </p:nvSpPr>
          <p:spPr>
            <a:xfrm>
              <a:off x="13203" y="8528"/>
              <a:ext cx="4711" cy="81"/>
            </a:xfrm>
            <a:custGeom>
              <a:avLst/>
              <a:gdLst>
                <a:gd name="sw" fmla="*/ 1 w 4711"/>
                <a:gd name="sh" fmla="*/ 1 h 80"/>
                <a:gd name="mins" fmla="min sw sh"/>
                <a:gd name="dsw" fmla="+- 0 sw mins"/>
                <a:gd name="dsh" fmla="+- 0 sh mins"/>
                <a:gd name="p0x0" fmla="*/ 4541 w 4711"/>
                <a:gd name="p0y0" fmla="*/ 80 h 80"/>
                <a:gd name="p0x1" fmla="*/ 91 w 4711"/>
                <a:gd name="p0y1" fmla="*/ 80 h 80"/>
                <a:gd name="p0x2" fmla="*/ 59 w 4711"/>
                <a:gd name="p0y2" fmla="*/ 80 h 80"/>
                <a:gd name="p0x3" fmla="*/ 28 w 4711"/>
                <a:gd name="p0y3" fmla="*/ 74 h 80"/>
                <a:gd name="p0x4" fmla="*/ 0 w 4711"/>
                <a:gd name="p0y4" fmla="*/ 62 h 80"/>
                <a:gd name="p0x5" fmla="*/ 17 w 4711"/>
                <a:gd name="p0y5" fmla="*/ 48 h 80"/>
                <a:gd name="p0x6" fmla="*/ 17 w 4711"/>
                <a:gd name="p0y6" fmla="*/ 48 h 80"/>
                <a:gd name="p0x7" fmla="*/ 40 w 4711"/>
                <a:gd name="p0y7" fmla="*/ 59 h 80"/>
                <a:gd name="p0x8" fmla="*/ 65 w 4711"/>
                <a:gd name="p0y8" fmla="*/ 65 h 80"/>
                <a:gd name="p0x9" fmla="*/ 91 w 4711"/>
                <a:gd name="p0y9" fmla="*/ 65 h 80"/>
                <a:gd name="p0x10" fmla="*/ 4541 w 4711"/>
                <a:gd name="p0y10" fmla="*/ 65 h 80"/>
                <a:gd name="p0x11" fmla="*/ 4603 w 4711"/>
                <a:gd name="p0y11" fmla="*/ 65 h 80"/>
                <a:gd name="p0x12" fmla="*/ 4660 w 4711"/>
                <a:gd name="p0y12" fmla="*/ 40 h 80"/>
                <a:gd name="p0x13" fmla="*/ 4700 w 4711"/>
                <a:gd name="p0y13" fmla="*/ 0 h 80"/>
                <a:gd name="p0x14" fmla="*/ 4711 w 4711"/>
                <a:gd name="p0y14" fmla="*/ 10 h 80"/>
                <a:gd name="p0x15" fmla="*/ 4668 w 4711"/>
                <a:gd name="p0y15" fmla="*/ 54 h 80"/>
                <a:gd name="p0x16" fmla="*/ 4608 w 4711"/>
                <a:gd name="p0y16" fmla="*/ 80 h 80"/>
                <a:gd name="p0x17" fmla="*/ 4541 w 4711"/>
                <a:gd name="p0y17" fmla="*/ 80 h 8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3">
                <a:lumMod val="34927"/>
                <a:lumOff val="6507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3" name="任意多边形 92"/>
            <p:cNvSpPr/>
            <p:nvPr>
              <p:custDataLst>
                <p:tags r:id="rId84"/>
              </p:custDataLst>
            </p:nvPr>
          </p:nvSpPr>
          <p:spPr>
            <a:xfrm>
              <a:off x="13054" y="7517"/>
              <a:ext cx="166" cy="1074"/>
            </a:xfrm>
            <a:custGeom>
              <a:avLst/>
              <a:gdLst>
                <a:gd name="sw" fmla="*/ 1 w 165"/>
                <a:gd name="sh" fmla="*/ 1 h 1073"/>
                <a:gd name="mins" fmla="min sw sh"/>
                <a:gd name="dsw" fmla="+- 0 sw mins"/>
                <a:gd name="dsh" fmla="+- 0 sh mins"/>
                <a:gd name="p0x0" fmla="*/ 0 w 165"/>
                <a:gd name="p0y0" fmla="*/ 851 h 1073"/>
                <a:gd name="p0x1" fmla="*/ 0 w 165"/>
                <a:gd name="p0y1" fmla="*/ 221 h 1073"/>
                <a:gd name="p0x2" fmla="*/ 0 w 165"/>
                <a:gd name="p0y2" fmla="*/ 121 h 1073"/>
                <a:gd name="p0x3" fmla="*/ 61 w 165"/>
                <a:gd name="p0y3" fmla="*/ 36 h 1073"/>
                <a:gd name="p0x4" fmla="*/ 148 w 165"/>
                <a:gd name="p0y4" fmla="*/ 0 h 1073"/>
                <a:gd name="p0x5" fmla="*/ 165 w 165"/>
                <a:gd name="p0y5" fmla="*/ 13 h 1073"/>
                <a:gd name="p0x6" fmla="*/ 165 w 165"/>
                <a:gd name="p0y6" fmla="*/ 13 h 1073"/>
                <a:gd name="p0x7" fmla="*/ 94 w 165"/>
                <a:gd name="p0y7" fmla="*/ 47 h 1073"/>
                <a:gd name="p0x8" fmla="*/ 45 w 165"/>
                <a:gd name="p0y8" fmla="*/ 128 h 1073"/>
                <a:gd name="p0x9" fmla="*/ 45 w 165"/>
                <a:gd name="p0y9" fmla="*/ 221 h 1073"/>
                <a:gd name="p0x10" fmla="*/ 45 w 165"/>
                <a:gd name="p0y10" fmla="*/ 851 h 1073"/>
                <a:gd name="p0x11" fmla="*/ 45 w 165"/>
                <a:gd name="p0y11" fmla="*/ 945 h 1073"/>
                <a:gd name="p0x12" fmla="*/ 94 w 165"/>
                <a:gd name="p0y12" fmla="*/ 1025 h 1073"/>
                <a:gd name="p0x13" fmla="*/ 165 w 165"/>
                <a:gd name="p0y13" fmla="*/ 1059 h 1073"/>
                <a:gd name="p0x14" fmla="*/ 148 w 165"/>
                <a:gd name="p0y14" fmla="*/ 1073 h 1073"/>
                <a:gd name="p0x15" fmla="*/ 148 w 165"/>
                <a:gd name="p0y15" fmla="*/ 1073 h 1073"/>
                <a:gd name="p0x16" fmla="*/ 61 w 165"/>
                <a:gd name="p0y16" fmla="*/ 1037 h 1073"/>
                <a:gd name="p0x17" fmla="*/ 0 w 165"/>
                <a:gd name="p0y17" fmla="*/ 951 h 1073"/>
                <a:gd name="p0x18" fmla="*/ 0 w 165"/>
                <a:gd name="p0y18" fmla="*/ 851 h 107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95" name="文本框 94"/>
          <p:cNvSpPr txBox="1"/>
          <p:nvPr>
            <p:custDataLst>
              <p:tags r:id="rId85"/>
            </p:custDataLst>
          </p:nvPr>
        </p:nvSpPr>
        <p:spPr>
          <a:xfrm>
            <a:off x="8432749" y="4794590"/>
            <a:ext cx="286382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及时就医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96" name="文本框 95"/>
          <p:cNvSpPr txBox="1"/>
          <p:nvPr>
            <p:custDataLst>
              <p:tags r:id="rId86"/>
            </p:custDataLst>
          </p:nvPr>
        </p:nvSpPr>
        <p:spPr>
          <a:xfrm>
            <a:off x="8432749" y="5100342"/>
            <a:ext cx="1714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明显不适</a:t>
            </a:r>
            <a:r>
              <a:rPr sz="1500" b="1">
                <a:solidFill>
                  <a:schemeClr val="tx2"/>
                </a:solidFill>
                <a:cs typeface="+mn-lt"/>
              </a:rPr>
              <a:t>不要硬扛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97" name="任意多边形 96"/>
          <p:cNvSpPr/>
          <p:nvPr>
            <p:custDataLst>
              <p:tags r:id="rId87"/>
            </p:custDataLst>
          </p:nvPr>
        </p:nvSpPr>
        <p:spPr>
          <a:xfrm>
            <a:off x="8294370" y="6033770"/>
            <a:ext cx="847725" cy="238125"/>
          </a:xfrm>
          <a:custGeom>
            <a:avLst/>
            <a:gdLst>
              <a:gd name="sw" fmla="*/ 1 w 1335"/>
              <a:gd name="sh" fmla="*/ 1 h 375"/>
              <a:gd name="mins" fmla="min sw sh"/>
              <a:gd name="dsw" fmla="+- 0 sw mins"/>
              <a:gd name="dsh" fmla="+- 0 sh mins"/>
              <a:gd name="p0x0" fmla="*/ 187 w 1335"/>
              <a:gd name="p0y0" fmla="*/ 0 h 375"/>
              <a:gd name="p0x1" fmla="*/ 1147 w 1335"/>
              <a:gd name="p0y1" fmla="*/ 0 h 375"/>
              <a:gd name="p0x2" fmla="*/ 1251 w 1335"/>
              <a:gd name="p0y2" fmla="*/ 0 h 375"/>
              <a:gd name="p0x3" fmla="*/ 1335 w 1335"/>
              <a:gd name="p0y3" fmla="*/ 83 h 375"/>
              <a:gd name="p0x4" fmla="*/ 1335 w 1335"/>
              <a:gd name="p0y4" fmla="*/ 187 h 375"/>
              <a:gd name="p0x5" fmla="*/ 1335 w 1335"/>
              <a:gd name="p0y5" fmla="*/ 291 h 375"/>
              <a:gd name="p0x6" fmla="*/ 1251 w 1335"/>
              <a:gd name="p0y6" fmla="*/ 375 h 375"/>
              <a:gd name="p0x7" fmla="*/ 1147 w 1335"/>
              <a:gd name="p0y7" fmla="*/ 375 h 375"/>
              <a:gd name="p0x8" fmla="*/ 187 w 1335"/>
              <a:gd name="p0y8" fmla="*/ 375 h 375"/>
              <a:gd name="p0x9" fmla="*/ 83 w 1335"/>
              <a:gd name="p0y9" fmla="*/ 375 h 375"/>
              <a:gd name="p0x10" fmla="*/ 0 w 1335"/>
              <a:gd name="p0y10" fmla="*/ 291 h 375"/>
              <a:gd name="p0x11" fmla="*/ 0 w 1335"/>
              <a:gd name="p0y11" fmla="*/ 187 h 375"/>
              <a:gd name="p0x12" fmla="*/ 0 w 1335"/>
              <a:gd name="p0y12" fmla="*/ 83 h 375"/>
              <a:gd name="p0x13" fmla="*/ 83 w 1335"/>
              <a:gd name="p0y13" fmla="*/ 0 h 375"/>
              <a:gd name="p0x14" fmla="*/ 187 w 133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lumMod val="20453"/>
              <a:lumOff val="79547"/>
            </a:schemeClr>
          </a:solidFill>
          <a:ln w="9525" cmpd="sng">
            <a:solidFill>
              <a:schemeClr val="accent1">
                <a:lumMod val="20453"/>
                <a:lumOff val="7954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8" name="文本框 97"/>
          <p:cNvSpPr txBox="1"/>
          <p:nvPr>
            <p:custDataLst>
              <p:tags r:id="rId88"/>
            </p:custDataLst>
          </p:nvPr>
        </p:nvSpPr>
        <p:spPr>
          <a:xfrm>
            <a:off x="8413699" y="6068378"/>
            <a:ext cx="7620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7A3D12"/>
                </a:solidFill>
                <a:cs typeface="+mn-lt"/>
              </a:rPr>
              <a:t>及时就医</a:t>
            </a:r>
            <a:endParaRPr sz="1200">
              <a:solidFill>
                <a:srgbClr val="7A3D12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D3A34"/>
                </a:solidFill>
                <a:latin typeface="+mj-lt"/>
                <a:ea typeface="+mj-ea"/>
                <a:cs typeface="+mj-lt"/>
              </a:rPr>
              <a:t>外卖和零食也别大意</a:t>
            </a:r>
            <a:endParaRPr sz="3000" b="1">
              <a:solidFill>
                <a:srgbClr val="3D3A34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508375" cy="5362575"/>
          </a:xfrm>
          <a:custGeom>
            <a:avLst/>
            <a:gdLst>
              <a:gd name="sw" fmla="*/ 1 w 5525"/>
              <a:gd name="sh" fmla="*/ 1 h 8445"/>
              <a:gd name="mins" fmla="min sw sh"/>
              <a:gd name="dsw" fmla="+- 0 sw mins"/>
              <a:gd name="dsh" fmla="+- 0 sh mins"/>
              <a:gd name="p0x0" fmla="*/ 360 w 5525"/>
              <a:gd name="p0y0" fmla="*/ 0 h 8445"/>
              <a:gd name="p0x1" fmla="*/ 5165 w 5525"/>
              <a:gd name="p0y1" fmla="*/ 0 h 8445"/>
              <a:gd name="p0x2" fmla="*/ 5363 w 5525"/>
              <a:gd name="p0y2" fmla="*/ 0 h 8445"/>
              <a:gd name="p0x3" fmla="*/ 5525 w 5525"/>
              <a:gd name="p0y3" fmla="*/ 161 h 8445"/>
              <a:gd name="p0x4" fmla="*/ 5525 w 5525"/>
              <a:gd name="p0y4" fmla="*/ 360 h 8445"/>
              <a:gd name="p0x5" fmla="*/ 5525 w 5525"/>
              <a:gd name="p0y5" fmla="*/ 8085 h 8445"/>
              <a:gd name="p0x6" fmla="*/ 5525 w 5525"/>
              <a:gd name="p0y6" fmla="*/ 8283 h 8445"/>
              <a:gd name="p0x7" fmla="*/ 5363 w 5525"/>
              <a:gd name="p0y7" fmla="*/ 8445 h 8445"/>
              <a:gd name="p0x8" fmla="*/ 5165 w 5525"/>
              <a:gd name="p0y8" fmla="*/ 8445 h 8445"/>
              <a:gd name="p0x9" fmla="*/ 360 w 5525"/>
              <a:gd name="p0y9" fmla="*/ 8445 h 8445"/>
              <a:gd name="p0x10" fmla="*/ 161 w 5525"/>
              <a:gd name="p0y10" fmla="*/ 8445 h 8445"/>
              <a:gd name="p0x11" fmla="*/ 0 w 5525"/>
              <a:gd name="p0y11" fmla="*/ 8283 h 8445"/>
              <a:gd name="p0x12" fmla="*/ 0 w 5525"/>
              <a:gd name="p0y12" fmla="*/ 8085 h 8445"/>
              <a:gd name="p0x13" fmla="*/ 0 w 5525"/>
              <a:gd name="p0y13" fmla="*/ 360 h 8445"/>
              <a:gd name="p0x14" fmla="*/ 0 w 5525"/>
              <a:gd name="p0y14" fmla="*/ 161 h 8445"/>
              <a:gd name="p0x15" fmla="*/ 161 w 5525"/>
              <a:gd name="p0y15" fmla="*/ 0 h 8445"/>
              <a:gd name="p0x16" fmla="*/ 360 w 552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51718"/>
              <a:lumOff val="48282"/>
            </a:schemeClr>
          </a:solidFill>
          <a:ln w="9525" cmpd="sng">
            <a:solidFill>
              <a:schemeClr val="accent3">
                <a:lumMod val="51195"/>
                <a:lumOff val="48805"/>
              </a:schemeClr>
            </a:solidFill>
            <a:prstDash val="solid"/>
          </a:ln>
          <a:effectLst>
            <a:outerShdw blurRad="114300" dist="19050" dir="5399999" algn="ctr" rotWithShape="0">
              <a:schemeClr val="accent3">
                <a:lumMod val="93022"/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100" name="组合 99"/>
          <p:cNvGrpSpPr/>
          <p:nvPr/>
        </p:nvGrpSpPr>
        <p:grpSpPr>
          <a:xfrm>
            <a:off x="771525" y="1304925"/>
            <a:ext cx="3117850" cy="466090"/>
            <a:chOff x="1215" y="2055"/>
            <a:chExt cx="4910" cy="734"/>
          </a:xfrm>
        </p:grpSpPr>
        <p:sp>
          <p:nvSpPr>
            <p:cNvPr id="5" name="任意多边形 4"/>
            <p:cNvSpPr/>
            <p:nvPr>
              <p:custDataLst>
                <p:tags r:id="rId3"/>
              </p:custDataLst>
            </p:nvPr>
          </p:nvSpPr>
          <p:spPr>
            <a:xfrm>
              <a:off x="1215" y="2055"/>
              <a:ext cx="4910" cy="735"/>
            </a:xfrm>
            <a:custGeom>
              <a:avLst/>
              <a:gdLst>
                <a:gd name="sw" fmla="*/ 1 w 4910"/>
                <a:gd name="sh" fmla="*/ 1 h 735"/>
                <a:gd name="mins" fmla="min sw sh"/>
                <a:gd name="dsw" fmla="+- 0 sw mins"/>
                <a:gd name="dsh" fmla="+- 0 sh mins"/>
                <a:gd name="p0x0" fmla="*/ 0 w 4910"/>
                <a:gd name="p0y0" fmla="*/ 0 h 735"/>
                <a:gd name="p0x1" fmla="*/ 4910 w 4910"/>
                <a:gd name="p0y1" fmla="*/ 0 h 735"/>
                <a:gd name="p0x2" fmla="*/ 4910 w 4910"/>
                <a:gd name="p0y2" fmla="*/ 735 h 735"/>
                <a:gd name="p0x3" fmla="*/ 0 w 4910"/>
                <a:gd name="p0y3" fmla="*/ 735 h 735"/>
                <a:gd name="p0x4" fmla="*/ 0 w 491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" name="任意多边形 5"/>
            <p:cNvSpPr/>
            <p:nvPr>
              <p:custDataLst>
                <p:tags r:id="rId4"/>
              </p:custDataLst>
            </p:nvPr>
          </p:nvSpPr>
          <p:spPr>
            <a:xfrm>
              <a:off x="1215" y="2775"/>
              <a:ext cx="4910" cy="15"/>
            </a:xfrm>
            <a:custGeom>
              <a:avLst/>
              <a:gdLst>
                <a:gd name="sw" fmla="*/ 1 w 4910"/>
                <a:gd name="sh" fmla="*/ 1 h 15"/>
                <a:gd name="mins" fmla="min sw sh"/>
                <a:gd name="dsw" fmla="+- 0 sw mins"/>
                <a:gd name="dsh" fmla="+- 0 sh mins"/>
                <a:gd name="p0x0" fmla="*/ 4910 w 4910"/>
                <a:gd name="p0y0" fmla="*/ 15 h 15"/>
                <a:gd name="p0x1" fmla="*/ 0 w 4910"/>
                <a:gd name="p0y1" fmla="*/ 15 h 15"/>
                <a:gd name="p0x2" fmla="*/ 0 w 4910"/>
                <a:gd name="p0y2" fmla="*/ 0 h 15"/>
                <a:gd name="p0x3" fmla="*/ 4910 w 4910"/>
                <a:gd name="p0y3" fmla="*/ 0 h 15"/>
                <a:gd name="p0x4" fmla="*/ 4910 w 491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3">
                <a:lumMod val="36364"/>
                <a:lumOff val="63636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775970" y="1309370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240 w 525"/>
              <a:gd name="p0y0" fmla="*/ 0 h 525"/>
              <a:gd name="p0x1" fmla="*/ 285 w 525"/>
              <a:gd name="p0y1" fmla="*/ 0 h 525"/>
              <a:gd name="p0x2" fmla="*/ 417 w 525"/>
              <a:gd name="p0y2" fmla="*/ 0 h 525"/>
              <a:gd name="p0x3" fmla="*/ 525 w 525"/>
              <a:gd name="p0y3" fmla="*/ 107 h 525"/>
              <a:gd name="p0x4" fmla="*/ 525 w 525"/>
              <a:gd name="p0y4" fmla="*/ 240 h 525"/>
              <a:gd name="p0x5" fmla="*/ 525 w 525"/>
              <a:gd name="p0y5" fmla="*/ 285 h 525"/>
              <a:gd name="p0x6" fmla="*/ 525 w 525"/>
              <a:gd name="p0y6" fmla="*/ 417 h 525"/>
              <a:gd name="p0x7" fmla="*/ 417 w 525"/>
              <a:gd name="p0y7" fmla="*/ 525 h 525"/>
              <a:gd name="p0x8" fmla="*/ 285 w 525"/>
              <a:gd name="p0y8" fmla="*/ 525 h 525"/>
              <a:gd name="p0x9" fmla="*/ 240 w 525"/>
              <a:gd name="p0y9" fmla="*/ 525 h 525"/>
              <a:gd name="p0x10" fmla="*/ 107 w 525"/>
              <a:gd name="p0y10" fmla="*/ 525 h 525"/>
              <a:gd name="p0x11" fmla="*/ 0 w 525"/>
              <a:gd name="p0y11" fmla="*/ 417 h 525"/>
              <a:gd name="p0x12" fmla="*/ 0 w 525"/>
              <a:gd name="p0y12" fmla="*/ 285 h 525"/>
              <a:gd name="p0x13" fmla="*/ 0 w 525"/>
              <a:gd name="p0y13" fmla="*/ 240 h 525"/>
              <a:gd name="p0x14" fmla="*/ 0 w 525"/>
              <a:gd name="p0y14" fmla="*/ 107 h 525"/>
              <a:gd name="p0x15" fmla="*/ 107 w 525"/>
              <a:gd name="p0y15" fmla="*/ 0 h 525"/>
              <a:gd name="p0x16" fmla="*/ 240 w 525"/>
              <a:gd name="p0y16" fmla="*/ 0 h 5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20453"/>
              <a:lumOff val="79547"/>
            </a:schemeClr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 descr="14a69cd9-b246-11f1-a596-5e31a82c2312"/>
          <p:cNvPicPr/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838200" y="1371600"/>
            <a:ext cx="209550" cy="20955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1228725" y="1293495"/>
            <a:ext cx="200166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3A34"/>
                </a:solidFill>
                <a:cs typeface="+mn-lt"/>
              </a:rPr>
              <a:t>点外卖</a:t>
            </a:r>
            <a:endParaRPr sz="2100" b="1" spc="42">
              <a:solidFill>
                <a:srgbClr val="3D3A34"/>
              </a:solidFill>
              <a:cs typeface="+mn-lt"/>
            </a:endParaRPr>
          </a:p>
        </p:txBody>
      </p:sp>
      <p:sp>
        <p:nvSpPr>
          <p:cNvPr id="13" name="任意多边形 12"/>
          <p:cNvSpPr/>
          <p:nvPr>
            <p:custDataLst>
              <p:tags r:id="rId10"/>
            </p:custDataLst>
          </p:nvPr>
        </p:nvSpPr>
        <p:spPr>
          <a:xfrm>
            <a:off x="3348990" y="1333500"/>
            <a:ext cx="535305" cy="285750"/>
          </a:xfrm>
          <a:custGeom>
            <a:avLst/>
            <a:gdLst>
              <a:gd name="sw" fmla="*/ 1 w 842"/>
              <a:gd name="sh" fmla="*/ 1 h 450"/>
              <a:gd name="mins" fmla="min sw sh"/>
              <a:gd name="dsw" fmla="+- 0 sw mins"/>
              <a:gd name="dsh" fmla="+- 0 sh mins"/>
              <a:gd name="p0x0" fmla="*/ 225 w 842"/>
              <a:gd name="p0y0" fmla="*/ 0 h 450"/>
              <a:gd name="p0x1" fmla="*/ 617 w 842"/>
              <a:gd name="p0y1" fmla="*/ 0 h 450"/>
              <a:gd name="p0x2" fmla="*/ 742 w 842"/>
              <a:gd name="p0y2" fmla="*/ 0 h 450"/>
              <a:gd name="p0x3" fmla="*/ 842 w 842"/>
              <a:gd name="p0y3" fmla="*/ 100 h 450"/>
              <a:gd name="p0x4" fmla="*/ 842 w 842"/>
              <a:gd name="p0y4" fmla="*/ 225 h 450"/>
              <a:gd name="p0x5" fmla="*/ 842 w 842"/>
              <a:gd name="p0y5" fmla="*/ 349 h 450"/>
              <a:gd name="p0x6" fmla="*/ 742 w 842"/>
              <a:gd name="p0y6" fmla="*/ 450 h 450"/>
              <a:gd name="p0x7" fmla="*/ 617 w 842"/>
              <a:gd name="p0y7" fmla="*/ 450 h 450"/>
              <a:gd name="p0x8" fmla="*/ 225 w 842"/>
              <a:gd name="p0y8" fmla="*/ 450 h 450"/>
              <a:gd name="p0x9" fmla="*/ 100 w 842"/>
              <a:gd name="p0y9" fmla="*/ 450 h 450"/>
              <a:gd name="p0x10" fmla="*/ 0 w 842"/>
              <a:gd name="p0y10" fmla="*/ 349 h 450"/>
              <a:gd name="p0x11" fmla="*/ 0 w 842"/>
              <a:gd name="p0y11" fmla="*/ 225 h 450"/>
              <a:gd name="p0x12" fmla="*/ 0 w 842"/>
              <a:gd name="p0y12" fmla="*/ 100 h 450"/>
              <a:gd name="p0x13" fmla="*/ 100 w 842"/>
              <a:gd name="p0y13" fmla="*/ 0 h 450"/>
              <a:gd name="p0x14" fmla="*/ 225 w 842"/>
              <a:gd name="p0y14" fmla="*/ 0 h 4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lumMod val="20453"/>
              <a:lumOff val="79547"/>
            </a:schemeClr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3468510" y="1376363"/>
            <a:ext cx="44946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 b="1">
                <a:solidFill>
                  <a:schemeClr val="accent1">
                    <a:lumMod val="48276"/>
                  </a:schemeClr>
                </a:solidFill>
                <a:cs typeface="+mn-lt"/>
              </a:rPr>
              <a:t>2 </a:t>
            </a:r>
            <a:r>
              <a:rPr lang="zh-CN" sz="1200" b="1">
                <a:solidFill>
                  <a:schemeClr val="accent1">
                    <a:lumMod val="48276"/>
                  </a:schemeClr>
                </a:solidFill>
                <a:cs typeface="+mn-lt"/>
              </a:rPr>
              <a:t>项</a:t>
            </a:r>
            <a:endParaRPr lang="zh-CN" sz="1200" b="1">
              <a:solidFill>
                <a:schemeClr val="accent1">
                  <a:lumMod val="48276"/>
                </a:schemeClr>
              </a:solidFill>
              <a:cs typeface="+mn-lt"/>
            </a:endParaRPr>
          </a:p>
        </p:txBody>
      </p:sp>
      <p:grpSp>
        <p:nvGrpSpPr>
          <p:cNvPr id="101" name="组合 100"/>
          <p:cNvGrpSpPr/>
          <p:nvPr/>
        </p:nvGrpSpPr>
        <p:grpSpPr>
          <a:xfrm>
            <a:off x="771525" y="2705100"/>
            <a:ext cx="3117850" cy="704850"/>
            <a:chOff x="1215" y="4260"/>
            <a:chExt cx="4910" cy="1110"/>
          </a:xfrm>
        </p:grpSpPr>
        <p:sp>
          <p:nvSpPr>
            <p:cNvPr id="15" name="任意多边形 14"/>
            <p:cNvSpPr/>
            <p:nvPr>
              <p:custDataLst>
                <p:tags r:id="rId12"/>
              </p:custDataLst>
            </p:nvPr>
          </p:nvSpPr>
          <p:spPr>
            <a:xfrm>
              <a:off x="1215" y="4260"/>
              <a:ext cx="4910" cy="1110"/>
            </a:xfrm>
            <a:custGeom>
              <a:avLst/>
              <a:gdLst>
                <a:gd name="sw" fmla="*/ 1 w 4910"/>
                <a:gd name="sh" fmla="*/ 1 h 1110"/>
                <a:gd name="mins" fmla="min sw sh"/>
                <a:gd name="dsw" fmla="+- 0 sw mins"/>
                <a:gd name="dsh" fmla="+- 0 sh mins"/>
                <a:gd name="p0x0" fmla="*/ 240 w 4910"/>
                <a:gd name="p0y0" fmla="*/ 0 h 1110"/>
                <a:gd name="p0x1" fmla="*/ 4670 w 4910"/>
                <a:gd name="p0y1" fmla="*/ 0 h 1110"/>
                <a:gd name="p0x2" fmla="*/ 4802 w 4910"/>
                <a:gd name="p0y2" fmla="*/ 0 h 1110"/>
                <a:gd name="p0x3" fmla="*/ 4910 w 4910"/>
                <a:gd name="p0y3" fmla="*/ 107 h 1110"/>
                <a:gd name="p0x4" fmla="*/ 4910 w 4910"/>
                <a:gd name="p0y4" fmla="*/ 240 h 1110"/>
                <a:gd name="p0x5" fmla="*/ 4910 w 4910"/>
                <a:gd name="p0y5" fmla="*/ 870 h 1110"/>
                <a:gd name="p0x6" fmla="*/ 4910 w 4910"/>
                <a:gd name="p0y6" fmla="*/ 1002 h 1110"/>
                <a:gd name="p0x7" fmla="*/ 4802 w 4910"/>
                <a:gd name="p0y7" fmla="*/ 1110 h 1110"/>
                <a:gd name="p0x8" fmla="*/ 4670 w 4910"/>
                <a:gd name="p0y8" fmla="*/ 1110 h 1110"/>
                <a:gd name="p0x9" fmla="*/ 240 w 4910"/>
                <a:gd name="p0y9" fmla="*/ 1110 h 1110"/>
                <a:gd name="p0x10" fmla="*/ 107 w 4910"/>
                <a:gd name="p0y10" fmla="*/ 1110 h 1110"/>
                <a:gd name="p0x11" fmla="*/ 0 w 4910"/>
                <a:gd name="p0y11" fmla="*/ 1002 h 1110"/>
                <a:gd name="p0x12" fmla="*/ 0 w 4910"/>
                <a:gd name="p0y12" fmla="*/ 870 h 1110"/>
                <a:gd name="p0x13" fmla="*/ 0 w 4910"/>
                <a:gd name="p0y13" fmla="*/ 240 h 1110"/>
                <a:gd name="p0x14" fmla="*/ 0 w 4910"/>
                <a:gd name="p0y14" fmla="*/ 107 h 1110"/>
                <a:gd name="p0x15" fmla="*/ 107 w 4910"/>
                <a:gd name="p0y15" fmla="*/ 0 h 1110"/>
                <a:gd name="p0x16" fmla="*/ 240 w 4910"/>
                <a:gd name="p0y16" fmla="*/ 0 h 111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6" name="任意多边形 15"/>
            <p:cNvSpPr/>
            <p:nvPr>
              <p:custDataLst>
                <p:tags r:id="rId13"/>
              </p:custDataLst>
            </p:nvPr>
          </p:nvSpPr>
          <p:spPr>
            <a:xfrm>
              <a:off x="1363" y="4260"/>
              <a:ext cx="4691" cy="80"/>
            </a:xfrm>
            <a:custGeom>
              <a:avLst/>
              <a:gdLst>
                <a:gd name="sw" fmla="*/ 1 w 4691"/>
                <a:gd name="sh" fmla="*/ 1 h 80"/>
                <a:gd name="mins" fmla="min sw sh"/>
                <a:gd name="dsw" fmla="+- 0 sw mins"/>
                <a:gd name="dsh" fmla="+- 0 sh mins"/>
                <a:gd name="p0x0" fmla="*/ 91 w 4691"/>
                <a:gd name="p0y0" fmla="*/ 0 h 80"/>
                <a:gd name="p0x1" fmla="*/ 4521 w 4691"/>
                <a:gd name="p0y1" fmla="*/ 0 h 80"/>
                <a:gd name="p0x2" fmla="*/ 4588 w 4691"/>
                <a:gd name="p0y2" fmla="*/ 0 h 80"/>
                <a:gd name="p0x3" fmla="*/ 4648 w 4691"/>
                <a:gd name="p0y3" fmla="*/ 26 h 80"/>
                <a:gd name="p0x4" fmla="*/ 4691 w 4691"/>
                <a:gd name="p0y4" fmla="*/ 70 h 80"/>
                <a:gd name="p0x5" fmla="*/ 4681 w 4691"/>
                <a:gd name="p0y5" fmla="*/ 80 h 80"/>
                <a:gd name="p0x6" fmla="*/ 4640 w 4691"/>
                <a:gd name="p0y6" fmla="*/ 40 h 80"/>
                <a:gd name="p0x7" fmla="*/ 4584 w 4691"/>
                <a:gd name="p0y7" fmla="*/ 15 h 80"/>
                <a:gd name="p0x8" fmla="*/ 4521 w 4691"/>
                <a:gd name="p0y8" fmla="*/ 15 h 80"/>
                <a:gd name="p0x9" fmla="*/ 91 w 4691"/>
                <a:gd name="p0y9" fmla="*/ 15 h 80"/>
                <a:gd name="p0x10" fmla="*/ 65 w 4691"/>
                <a:gd name="p0y10" fmla="*/ 15 h 80"/>
                <a:gd name="p0x11" fmla="*/ 40 w 4691"/>
                <a:gd name="p0y11" fmla="*/ 21 h 80"/>
                <a:gd name="p0x12" fmla="*/ 17 w 4691"/>
                <a:gd name="p0y12" fmla="*/ 32 h 80"/>
                <a:gd name="p0x13" fmla="*/ 0 w 4691"/>
                <a:gd name="p0y13" fmla="*/ 18 h 80"/>
                <a:gd name="p0x14" fmla="*/ 0 w 4691"/>
                <a:gd name="p0y14" fmla="*/ 18 h 80"/>
                <a:gd name="p0x15" fmla="*/ 28 w 4691"/>
                <a:gd name="p0y15" fmla="*/ 6 h 80"/>
                <a:gd name="p0x16" fmla="*/ 59 w 4691"/>
                <a:gd name="p0y16" fmla="*/ 0 h 80"/>
                <a:gd name="p0x17" fmla="*/ 91 w 4691"/>
                <a:gd name="p0y17" fmla="*/ 0 h 8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3">
                <a:lumMod val="34927"/>
                <a:lumOff val="6507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7" name="任意多边形 16"/>
            <p:cNvSpPr/>
            <p:nvPr>
              <p:custDataLst>
                <p:tags r:id="rId14"/>
              </p:custDataLst>
            </p:nvPr>
          </p:nvSpPr>
          <p:spPr>
            <a:xfrm>
              <a:off x="6044" y="4330"/>
              <a:ext cx="81" cy="969"/>
            </a:xfrm>
            <a:custGeom>
              <a:avLst/>
              <a:gdLst>
                <a:gd name="sw" fmla="*/ 1 w 80"/>
                <a:gd name="sh" fmla="*/ 1 h 969"/>
                <a:gd name="mins" fmla="min sw sh"/>
                <a:gd name="dsw" fmla="+- 0 sw mins"/>
                <a:gd name="dsh" fmla="+- 0 sh mins"/>
                <a:gd name="p0x0" fmla="*/ 80 w 80"/>
                <a:gd name="p0y0" fmla="*/ 169 h 969"/>
                <a:gd name="p0x1" fmla="*/ 80 w 80"/>
                <a:gd name="p0y1" fmla="*/ 799 h 969"/>
                <a:gd name="p0x2" fmla="*/ 80 w 80"/>
                <a:gd name="p0y2" fmla="*/ 865 h 969"/>
                <a:gd name="p0x3" fmla="*/ 54 w 80"/>
                <a:gd name="p0y3" fmla="*/ 925 h 969"/>
                <a:gd name="p0x4" fmla="*/ 10 w 80"/>
                <a:gd name="p0y4" fmla="*/ 969 h 969"/>
                <a:gd name="p0x5" fmla="*/ 0 w 80"/>
                <a:gd name="p0y5" fmla="*/ 958 h 969"/>
                <a:gd name="p0x6" fmla="*/ 40 w 80"/>
                <a:gd name="p0y6" fmla="*/ 918 h 969"/>
                <a:gd name="p0x7" fmla="*/ 65 w 80"/>
                <a:gd name="p0y7" fmla="*/ 861 h 969"/>
                <a:gd name="p0x8" fmla="*/ 65 w 80"/>
                <a:gd name="p0y8" fmla="*/ 799 h 969"/>
                <a:gd name="p0x9" fmla="*/ 65 w 80"/>
                <a:gd name="p0y9" fmla="*/ 169 h 969"/>
                <a:gd name="p0x10" fmla="*/ 65 w 80"/>
                <a:gd name="p0y10" fmla="*/ 107 h 969"/>
                <a:gd name="p0x11" fmla="*/ 40 w 80"/>
                <a:gd name="p0y11" fmla="*/ 51 h 969"/>
                <a:gd name="p0x12" fmla="*/ 0 w 80"/>
                <a:gd name="p0y12" fmla="*/ 10 h 969"/>
                <a:gd name="p0x13" fmla="*/ 10 w 80"/>
                <a:gd name="p0y13" fmla="*/ 0 h 969"/>
                <a:gd name="p0x14" fmla="*/ 54 w 80"/>
                <a:gd name="p0y14" fmla="*/ 43 h 969"/>
                <a:gd name="p0x15" fmla="*/ 80 w 80"/>
                <a:gd name="p0y15" fmla="*/ 103 h 969"/>
                <a:gd name="p0x16" fmla="*/ 80 w 80"/>
                <a:gd name="p0y16" fmla="*/ 169 h 96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accent3">
                <a:lumMod val="34927"/>
                <a:lumOff val="6507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>
              <p:custDataLst>
                <p:tags r:id="rId15"/>
              </p:custDataLst>
            </p:nvPr>
          </p:nvSpPr>
          <p:spPr>
            <a:xfrm>
              <a:off x="1363" y="5289"/>
              <a:ext cx="4691" cy="81"/>
            </a:xfrm>
            <a:custGeom>
              <a:avLst/>
              <a:gdLst>
                <a:gd name="sw" fmla="*/ 1 w 4691"/>
                <a:gd name="sh" fmla="*/ 1 h 80"/>
                <a:gd name="mins" fmla="min sw sh"/>
                <a:gd name="dsw" fmla="+- 0 sw mins"/>
                <a:gd name="dsh" fmla="+- 0 sh mins"/>
                <a:gd name="p0x0" fmla="*/ 4521 w 4691"/>
                <a:gd name="p0y0" fmla="*/ 80 h 80"/>
                <a:gd name="p0x1" fmla="*/ 91 w 4691"/>
                <a:gd name="p0y1" fmla="*/ 80 h 80"/>
                <a:gd name="p0x2" fmla="*/ 59 w 4691"/>
                <a:gd name="p0y2" fmla="*/ 80 h 80"/>
                <a:gd name="p0x3" fmla="*/ 28 w 4691"/>
                <a:gd name="p0y3" fmla="*/ 74 h 80"/>
                <a:gd name="p0x4" fmla="*/ 0 w 4691"/>
                <a:gd name="p0y4" fmla="*/ 62 h 80"/>
                <a:gd name="p0x5" fmla="*/ 17 w 4691"/>
                <a:gd name="p0y5" fmla="*/ 48 h 80"/>
                <a:gd name="p0x6" fmla="*/ 17 w 4691"/>
                <a:gd name="p0y6" fmla="*/ 48 h 80"/>
                <a:gd name="p0x7" fmla="*/ 40 w 4691"/>
                <a:gd name="p0y7" fmla="*/ 59 h 80"/>
                <a:gd name="p0x8" fmla="*/ 65 w 4691"/>
                <a:gd name="p0y8" fmla="*/ 65 h 80"/>
                <a:gd name="p0x9" fmla="*/ 91 w 4691"/>
                <a:gd name="p0y9" fmla="*/ 65 h 80"/>
                <a:gd name="p0x10" fmla="*/ 4521 w 4691"/>
                <a:gd name="p0y10" fmla="*/ 65 h 80"/>
                <a:gd name="p0x11" fmla="*/ 4584 w 4691"/>
                <a:gd name="p0y11" fmla="*/ 65 h 80"/>
                <a:gd name="p0x12" fmla="*/ 4640 w 4691"/>
                <a:gd name="p0y12" fmla="*/ 40 h 80"/>
                <a:gd name="p0x13" fmla="*/ 4681 w 4691"/>
                <a:gd name="p0y13" fmla="*/ 0 h 80"/>
                <a:gd name="p0x14" fmla="*/ 4691 w 4691"/>
                <a:gd name="p0y14" fmla="*/ 10 h 80"/>
                <a:gd name="p0x15" fmla="*/ 4648 w 4691"/>
                <a:gd name="p0y15" fmla="*/ 54 h 80"/>
                <a:gd name="p0x16" fmla="*/ 4588 w 4691"/>
                <a:gd name="p0y16" fmla="*/ 80 h 80"/>
                <a:gd name="p0x17" fmla="*/ 4521 w 4691"/>
                <a:gd name="p0y17" fmla="*/ 80 h 8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3">
                <a:lumMod val="34927"/>
                <a:lumOff val="6507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>
              <p:custDataLst>
                <p:tags r:id="rId16"/>
              </p:custDataLst>
            </p:nvPr>
          </p:nvSpPr>
          <p:spPr>
            <a:xfrm>
              <a:off x="1215" y="4278"/>
              <a:ext cx="165" cy="1073"/>
            </a:xfrm>
            <a:custGeom>
              <a:avLst/>
              <a:gdLst>
                <a:gd name="sw" fmla="*/ 1 w 165"/>
                <a:gd name="sh" fmla="*/ 1 h 1073"/>
                <a:gd name="mins" fmla="min sw sh"/>
                <a:gd name="dsw" fmla="+- 0 sw mins"/>
                <a:gd name="dsh" fmla="+- 0 sh mins"/>
                <a:gd name="p0x0" fmla="*/ 0 w 165"/>
                <a:gd name="p0y0" fmla="*/ 851 h 1073"/>
                <a:gd name="p0x1" fmla="*/ 0 w 165"/>
                <a:gd name="p0y1" fmla="*/ 221 h 1073"/>
                <a:gd name="p0x2" fmla="*/ 0 w 165"/>
                <a:gd name="p0y2" fmla="*/ 121 h 1073"/>
                <a:gd name="p0x3" fmla="*/ 61 w 165"/>
                <a:gd name="p0y3" fmla="*/ 36 h 1073"/>
                <a:gd name="p0x4" fmla="*/ 148 w 165"/>
                <a:gd name="p0y4" fmla="*/ 0 h 1073"/>
                <a:gd name="p0x5" fmla="*/ 165 w 165"/>
                <a:gd name="p0y5" fmla="*/ 13 h 1073"/>
                <a:gd name="p0x6" fmla="*/ 165 w 165"/>
                <a:gd name="p0y6" fmla="*/ 13 h 1073"/>
                <a:gd name="p0x7" fmla="*/ 94 w 165"/>
                <a:gd name="p0y7" fmla="*/ 47 h 1073"/>
                <a:gd name="p0x8" fmla="*/ 45 w 165"/>
                <a:gd name="p0y8" fmla="*/ 128 h 1073"/>
                <a:gd name="p0x9" fmla="*/ 45 w 165"/>
                <a:gd name="p0y9" fmla="*/ 221 h 1073"/>
                <a:gd name="p0x10" fmla="*/ 45 w 165"/>
                <a:gd name="p0y10" fmla="*/ 851 h 1073"/>
                <a:gd name="p0x11" fmla="*/ 45 w 165"/>
                <a:gd name="p0y11" fmla="*/ 945 h 1073"/>
                <a:gd name="p0x12" fmla="*/ 94 w 165"/>
                <a:gd name="p0y12" fmla="*/ 1025 h 1073"/>
                <a:gd name="p0x13" fmla="*/ 165 w 165"/>
                <a:gd name="p0y13" fmla="*/ 1059 h 1073"/>
                <a:gd name="p0x14" fmla="*/ 148 w 165"/>
                <a:gd name="p0y14" fmla="*/ 1073 h 1073"/>
                <a:gd name="p0x15" fmla="*/ 148 w 165"/>
                <a:gd name="p0y15" fmla="*/ 1073 h 1073"/>
                <a:gd name="p0x16" fmla="*/ 61 w 165"/>
                <a:gd name="p0y16" fmla="*/ 1037 h 1073"/>
                <a:gd name="p0x17" fmla="*/ 0 w 165"/>
                <a:gd name="p0y17" fmla="*/ 951 h 1073"/>
                <a:gd name="p0x18" fmla="*/ 0 w 165"/>
                <a:gd name="p0y18" fmla="*/ 851 h 107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1" name="文本框 20"/>
          <p:cNvSpPr txBox="1"/>
          <p:nvPr>
            <p:custDataLst>
              <p:tags r:id="rId17"/>
            </p:custDataLst>
          </p:nvPr>
        </p:nvSpPr>
        <p:spPr>
          <a:xfrm>
            <a:off x="914400" y="2737485"/>
            <a:ext cx="28511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核对商家与配送信息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2" name="文本框 21"/>
          <p:cNvSpPr txBox="1"/>
          <p:nvPr>
            <p:custDataLst>
              <p:tags r:id="rId18"/>
            </p:custDataLst>
          </p:nvPr>
        </p:nvSpPr>
        <p:spPr>
          <a:xfrm>
            <a:off x="914400" y="3043238"/>
            <a:ext cx="2857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取餐确认</a:t>
            </a:r>
            <a:r>
              <a:rPr sz="1500" b="1">
                <a:solidFill>
                  <a:schemeClr val="tx2"/>
                </a:solidFill>
                <a:cs typeface="+mn-lt"/>
              </a:rPr>
              <a:t>包装完好、密封无破损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grpSp>
        <p:nvGrpSpPr>
          <p:cNvPr id="102" name="组合 101"/>
          <p:cNvGrpSpPr/>
          <p:nvPr/>
        </p:nvGrpSpPr>
        <p:grpSpPr>
          <a:xfrm>
            <a:off x="771525" y="4305300"/>
            <a:ext cx="3117850" cy="704850"/>
            <a:chOff x="1215" y="6780"/>
            <a:chExt cx="4910" cy="1110"/>
          </a:xfrm>
        </p:grpSpPr>
        <p:sp>
          <p:nvSpPr>
            <p:cNvPr id="23" name="任意多边形 22"/>
            <p:cNvSpPr/>
            <p:nvPr>
              <p:custDataLst>
                <p:tags r:id="rId19"/>
              </p:custDataLst>
            </p:nvPr>
          </p:nvSpPr>
          <p:spPr>
            <a:xfrm>
              <a:off x="1215" y="6780"/>
              <a:ext cx="4910" cy="1110"/>
            </a:xfrm>
            <a:custGeom>
              <a:avLst/>
              <a:gdLst>
                <a:gd name="sw" fmla="*/ 1 w 4910"/>
                <a:gd name="sh" fmla="*/ 1 h 1110"/>
                <a:gd name="mins" fmla="min sw sh"/>
                <a:gd name="dsw" fmla="+- 0 sw mins"/>
                <a:gd name="dsh" fmla="+- 0 sh mins"/>
                <a:gd name="p0x0" fmla="*/ 240 w 4910"/>
                <a:gd name="p0y0" fmla="*/ 0 h 1110"/>
                <a:gd name="p0x1" fmla="*/ 4670 w 4910"/>
                <a:gd name="p0y1" fmla="*/ 0 h 1110"/>
                <a:gd name="p0x2" fmla="*/ 4802 w 4910"/>
                <a:gd name="p0y2" fmla="*/ 0 h 1110"/>
                <a:gd name="p0x3" fmla="*/ 4910 w 4910"/>
                <a:gd name="p0y3" fmla="*/ 107 h 1110"/>
                <a:gd name="p0x4" fmla="*/ 4910 w 4910"/>
                <a:gd name="p0y4" fmla="*/ 240 h 1110"/>
                <a:gd name="p0x5" fmla="*/ 4910 w 4910"/>
                <a:gd name="p0y5" fmla="*/ 870 h 1110"/>
                <a:gd name="p0x6" fmla="*/ 4910 w 4910"/>
                <a:gd name="p0y6" fmla="*/ 1002 h 1110"/>
                <a:gd name="p0x7" fmla="*/ 4802 w 4910"/>
                <a:gd name="p0y7" fmla="*/ 1110 h 1110"/>
                <a:gd name="p0x8" fmla="*/ 4670 w 4910"/>
                <a:gd name="p0y8" fmla="*/ 1110 h 1110"/>
                <a:gd name="p0x9" fmla="*/ 240 w 4910"/>
                <a:gd name="p0y9" fmla="*/ 1110 h 1110"/>
                <a:gd name="p0x10" fmla="*/ 107 w 4910"/>
                <a:gd name="p0y10" fmla="*/ 1110 h 1110"/>
                <a:gd name="p0x11" fmla="*/ 0 w 4910"/>
                <a:gd name="p0y11" fmla="*/ 1002 h 1110"/>
                <a:gd name="p0x12" fmla="*/ 0 w 4910"/>
                <a:gd name="p0y12" fmla="*/ 870 h 1110"/>
                <a:gd name="p0x13" fmla="*/ 0 w 4910"/>
                <a:gd name="p0y13" fmla="*/ 240 h 1110"/>
                <a:gd name="p0x14" fmla="*/ 0 w 4910"/>
                <a:gd name="p0y14" fmla="*/ 107 h 1110"/>
                <a:gd name="p0x15" fmla="*/ 107 w 4910"/>
                <a:gd name="p0y15" fmla="*/ 0 h 1110"/>
                <a:gd name="p0x16" fmla="*/ 240 w 4910"/>
                <a:gd name="p0y16" fmla="*/ 0 h 111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4" name="任意多边形 23"/>
            <p:cNvSpPr/>
            <p:nvPr>
              <p:custDataLst>
                <p:tags r:id="rId20"/>
              </p:custDataLst>
            </p:nvPr>
          </p:nvSpPr>
          <p:spPr>
            <a:xfrm>
              <a:off x="1363" y="6780"/>
              <a:ext cx="4691" cy="80"/>
            </a:xfrm>
            <a:custGeom>
              <a:avLst/>
              <a:gdLst>
                <a:gd name="sw" fmla="*/ 1 w 4691"/>
                <a:gd name="sh" fmla="*/ 1 h 80"/>
                <a:gd name="mins" fmla="min sw sh"/>
                <a:gd name="dsw" fmla="+- 0 sw mins"/>
                <a:gd name="dsh" fmla="+- 0 sh mins"/>
                <a:gd name="p0x0" fmla="*/ 91 w 4691"/>
                <a:gd name="p0y0" fmla="*/ 0 h 80"/>
                <a:gd name="p0x1" fmla="*/ 4521 w 4691"/>
                <a:gd name="p0y1" fmla="*/ 0 h 80"/>
                <a:gd name="p0x2" fmla="*/ 4588 w 4691"/>
                <a:gd name="p0y2" fmla="*/ 0 h 80"/>
                <a:gd name="p0x3" fmla="*/ 4648 w 4691"/>
                <a:gd name="p0y3" fmla="*/ 26 h 80"/>
                <a:gd name="p0x4" fmla="*/ 4691 w 4691"/>
                <a:gd name="p0y4" fmla="*/ 70 h 80"/>
                <a:gd name="p0x5" fmla="*/ 4681 w 4691"/>
                <a:gd name="p0y5" fmla="*/ 80 h 80"/>
                <a:gd name="p0x6" fmla="*/ 4640 w 4691"/>
                <a:gd name="p0y6" fmla="*/ 40 h 80"/>
                <a:gd name="p0x7" fmla="*/ 4584 w 4691"/>
                <a:gd name="p0y7" fmla="*/ 15 h 80"/>
                <a:gd name="p0x8" fmla="*/ 4521 w 4691"/>
                <a:gd name="p0y8" fmla="*/ 15 h 80"/>
                <a:gd name="p0x9" fmla="*/ 91 w 4691"/>
                <a:gd name="p0y9" fmla="*/ 15 h 80"/>
                <a:gd name="p0x10" fmla="*/ 65 w 4691"/>
                <a:gd name="p0y10" fmla="*/ 15 h 80"/>
                <a:gd name="p0x11" fmla="*/ 40 w 4691"/>
                <a:gd name="p0y11" fmla="*/ 21 h 80"/>
                <a:gd name="p0x12" fmla="*/ 17 w 4691"/>
                <a:gd name="p0y12" fmla="*/ 32 h 80"/>
                <a:gd name="p0x13" fmla="*/ 0 w 4691"/>
                <a:gd name="p0y13" fmla="*/ 18 h 80"/>
                <a:gd name="p0x14" fmla="*/ 0 w 4691"/>
                <a:gd name="p0y14" fmla="*/ 18 h 80"/>
                <a:gd name="p0x15" fmla="*/ 28 w 4691"/>
                <a:gd name="p0y15" fmla="*/ 6 h 80"/>
                <a:gd name="p0x16" fmla="*/ 59 w 4691"/>
                <a:gd name="p0y16" fmla="*/ 0 h 80"/>
                <a:gd name="p0x17" fmla="*/ 91 w 4691"/>
                <a:gd name="p0y17" fmla="*/ 0 h 8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3">
                <a:lumMod val="34927"/>
                <a:lumOff val="6507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>
              <p:custDataLst>
                <p:tags r:id="rId21"/>
              </p:custDataLst>
            </p:nvPr>
          </p:nvSpPr>
          <p:spPr>
            <a:xfrm>
              <a:off x="6044" y="6850"/>
              <a:ext cx="81" cy="969"/>
            </a:xfrm>
            <a:custGeom>
              <a:avLst/>
              <a:gdLst>
                <a:gd name="sw" fmla="*/ 1 w 80"/>
                <a:gd name="sh" fmla="*/ 1 h 969"/>
                <a:gd name="mins" fmla="min sw sh"/>
                <a:gd name="dsw" fmla="+- 0 sw mins"/>
                <a:gd name="dsh" fmla="+- 0 sh mins"/>
                <a:gd name="p0x0" fmla="*/ 80 w 80"/>
                <a:gd name="p0y0" fmla="*/ 169 h 969"/>
                <a:gd name="p0x1" fmla="*/ 80 w 80"/>
                <a:gd name="p0y1" fmla="*/ 799 h 969"/>
                <a:gd name="p0x2" fmla="*/ 80 w 80"/>
                <a:gd name="p0y2" fmla="*/ 865 h 969"/>
                <a:gd name="p0x3" fmla="*/ 54 w 80"/>
                <a:gd name="p0y3" fmla="*/ 925 h 969"/>
                <a:gd name="p0x4" fmla="*/ 10 w 80"/>
                <a:gd name="p0y4" fmla="*/ 969 h 969"/>
                <a:gd name="p0x5" fmla="*/ 0 w 80"/>
                <a:gd name="p0y5" fmla="*/ 958 h 969"/>
                <a:gd name="p0x6" fmla="*/ 40 w 80"/>
                <a:gd name="p0y6" fmla="*/ 918 h 969"/>
                <a:gd name="p0x7" fmla="*/ 65 w 80"/>
                <a:gd name="p0y7" fmla="*/ 861 h 969"/>
                <a:gd name="p0x8" fmla="*/ 65 w 80"/>
                <a:gd name="p0y8" fmla="*/ 799 h 969"/>
                <a:gd name="p0x9" fmla="*/ 65 w 80"/>
                <a:gd name="p0y9" fmla="*/ 169 h 969"/>
                <a:gd name="p0x10" fmla="*/ 65 w 80"/>
                <a:gd name="p0y10" fmla="*/ 107 h 969"/>
                <a:gd name="p0x11" fmla="*/ 40 w 80"/>
                <a:gd name="p0y11" fmla="*/ 51 h 969"/>
                <a:gd name="p0x12" fmla="*/ 0 w 80"/>
                <a:gd name="p0y12" fmla="*/ 10 h 969"/>
                <a:gd name="p0x13" fmla="*/ 10 w 80"/>
                <a:gd name="p0y13" fmla="*/ 0 h 969"/>
                <a:gd name="p0x14" fmla="*/ 54 w 80"/>
                <a:gd name="p0y14" fmla="*/ 43 h 969"/>
                <a:gd name="p0x15" fmla="*/ 80 w 80"/>
                <a:gd name="p0y15" fmla="*/ 103 h 969"/>
                <a:gd name="p0x16" fmla="*/ 80 w 80"/>
                <a:gd name="p0y16" fmla="*/ 169 h 96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accent3">
                <a:lumMod val="34927"/>
                <a:lumOff val="6507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>
              <p:custDataLst>
                <p:tags r:id="rId22"/>
              </p:custDataLst>
            </p:nvPr>
          </p:nvSpPr>
          <p:spPr>
            <a:xfrm>
              <a:off x="1363" y="7809"/>
              <a:ext cx="4691" cy="81"/>
            </a:xfrm>
            <a:custGeom>
              <a:avLst/>
              <a:gdLst>
                <a:gd name="sw" fmla="*/ 1 w 4691"/>
                <a:gd name="sh" fmla="*/ 1 h 80"/>
                <a:gd name="mins" fmla="min sw sh"/>
                <a:gd name="dsw" fmla="+- 0 sw mins"/>
                <a:gd name="dsh" fmla="+- 0 sh mins"/>
                <a:gd name="p0x0" fmla="*/ 4521 w 4691"/>
                <a:gd name="p0y0" fmla="*/ 80 h 80"/>
                <a:gd name="p0x1" fmla="*/ 91 w 4691"/>
                <a:gd name="p0y1" fmla="*/ 80 h 80"/>
                <a:gd name="p0x2" fmla="*/ 59 w 4691"/>
                <a:gd name="p0y2" fmla="*/ 80 h 80"/>
                <a:gd name="p0x3" fmla="*/ 28 w 4691"/>
                <a:gd name="p0y3" fmla="*/ 74 h 80"/>
                <a:gd name="p0x4" fmla="*/ 0 w 4691"/>
                <a:gd name="p0y4" fmla="*/ 62 h 80"/>
                <a:gd name="p0x5" fmla="*/ 17 w 4691"/>
                <a:gd name="p0y5" fmla="*/ 48 h 80"/>
                <a:gd name="p0x6" fmla="*/ 17 w 4691"/>
                <a:gd name="p0y6" fmla="*/ 48 h 80"/>
                <a:gd name="p0x7" fmla="*/ 40 w 4691"/>
                <a:gd name="p0y7" fmla="*/ 59 h 80"/>
                <a:gd name="p0x8" fmla="*/ 65 w 4691"/>
                <a:gd name="p0y8" fmla="*/ 65 h 80"/>
                <a:gd name="p0x9" fmla="*/ 91 w 4691"/>
                <a:gd name="p0y9" fmla="*/ 65 h 80"/>
                <a:gd name="p0x10" fmla="*/ 4521 w 4691"/>
                <a:gd name="p0y10" fmla="*/ 65 h 80"/>
                <a:gd name="p0x11" fmla="*/ 4584 w 4691"/>
                <a:gd name="p0y11" fmla="*/ 65 h 80"/>
                <a:gd name="p0x12" fmla="*/ 4640 w 4691"/>
                <a:gd name="p0y12" fmla="*/ 40 h 80"/>
                <a:gd name="p0x13" fmla="*/ 4681 w 4691"/>
                <a:gd name="p0y13" fmla="*/ 0 h 80"/>
                <a:gd name="p0x14" fmla="*/ 4691 w 4691"/>
                <a:gd name="p0y14" fmla="*/ 10 h 80"/>
                <a:gd name="p0x15" fmla="*/ 4648 w 4691"/>
                <a:gd name="p0y15" fmla="*/ 54 h 80"/>
                <a:gd name="p0x16" fmla="*/ 4588 w 4691"/>
                <a:gd name="p0y16" fmla="*/ 80 h 80"/>
                <a:gd name="p0x17" fmla="*/ 4521 w 4691"/>
                <a:gd name="p0y17" fmla="*/ 80 h 8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3">
                <a:lumMod val="34927"/>
                <a:lumOff val="6507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>
              <p:custDataLst>
                <p:tags r:id="rId23"/>
              </p:custDataLst>
            </p:nvPr>
          </p:nvSpPr>
          <p:spPr>
            <a:xfrm>
              <a:off x="1215" y="6798"/>
              <a:ext cx="165" cy="1073"/>
            </a:xfrm>
            <a:custGeom>
              <a:avLst/>
              <a:gdLst>
                <a:gd name="sw" fmla="*/ 1 w 165"/>
                <a:gd name="sh" fmla="*/ 1 h 1073"/>
                <a:gd name="mins" fmla="min sw sh"/>
                <a:gd name="dsw" fmla="+- 0 sw mins"/>
                <a:gd name="dsh" fmla="+- 0 sh mins"/>
                <a:gd name="p0x0" fmla="*/ 0 w 165"/>
                <a:gd name="p0y0" fmla="*/ 851 h 1073"/>
                <a:gd name="p0x1" fmla="*/ 0 w 165"/>
                <a:gd name="p0y1" fmla="*/ 221 h 1073"/>
                <a:gd name="p0x2" fmla="*/ 0 w 165"/>
                <a:gd name="p0y2" fmla="*/ 121 h 1073"/>
                <a:gd name="p0x3" fmla="*/ 61 w 165"/>
                <a:gd name="p0y3" fmla="*/ 36 h 1073"/>
                <a:gd name="p0x4" fmla="*/ 148 w 165"/>
                <a:gd name="p0y4" fmla="*/ 0 h 1073"/>
                <a:gd name="p0x5" fmla="*/ 165 w 165"/>
                <a:gd name="p0y5" fmla="*/ 13 h 1073"/>
                <a:gd name="p0x6" fmla="*/ 165 w 165"/>
                <a:gd name="p0y6" fmla="*/ 13 h 1073"/>
                <a:gd name="p0x7" fmla="*/ 94 w 165"/>
                <a:gd name="p0y7" fmla="*/ 47 h 1073"/>
                <a:gd name="p0x8" fmla="*/ 45 w 165"/>
                <a:gd name="p0y8" fmla="*/ 128 h 1073"/>
                <a:gd name="p0x9" fmla="*/ 45 w 165"/>
                <a:gd name="p0y9" fmla="*/ 221 h 1073"/>
                <a:gd name="p0x10" fmla="*/ 45 w 165"/>
                <a:gd name="p0y10" fmla="*/ 851 h 1073"/>
                <a:gd name="p0x11" fmla="*/ 45 w 165"/>
                <a:gd name="p0y11" fmla="*/ 945 h 1073"/>
                <a:gd name="p0x12" fmla="*/ 94 w 165"/>
                <a:gd name="p0y12" fmla="*/ 1025 h 1073"/>
                <a:gd name="p0x13" fmla="*/ 165 w 165"/>
                <a:gd name="p0y13" fmla="*/ 1059 h 1073"/>
                <a:gd name="p0x14" fmla="*/ 148 w 165"/>
                <a:gd name="p0y14" fmla="*/ 1073 h 1073"/>
                <a:gd name="p0x15" fmla="*/ 148 w 165"/>
                <a:gd name="p0y15" fmla="*/ 1073 h 1073"/>
                <a:gd name="p0x16" fmla="*/ 61 w 165"/>
                <a:gd name="p0y16" fmla="*/ 1037 h 1073"/>
                <a:gd name="p0x17" fmla="*/ 0 w 165"/>
                <a:gd name="p0y17" fmla="*/ 951 h 1073"/>
                <a:gd name="p0x18" fmla="*/ 0 w 165"/>
                <a:gd name="p0y18" fmla="*/ 851 h 107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9" name="文本框 28"/>
          <p:cNvSpPr txBox="1"/>
          <p:nvPr>
            <p:custDataLst>
              <p:tags r:id="rId24"/>
            </p:custDataLst>
          </p:nvPr>
        </p:nvSpPr>
        <p:spPr>
          <a:xfrm>
            <a:off x="914400" y="4337685"/>
            <a:ext cx="28511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生冷食品一次别点太多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30" name="文本框 29"/>
          <p:cNvSpPr txBox="1"/>
          <p:nvPr>
            <p:custDataLst>
              <p:tags r:id="rId25"/>
            </p:custDataLst>
          </p:nvPr>
        </p:nvSpPr>
        <p:spPr>
          <a:xfrm>
            <a:off x="914400" y="4643438"/>
            <a:ext cx="2857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吃不完</a:t>
            </a:r>
            <a:r>
              <a:rPr sz="1500" b="1">
                <a:solidFill>
                  <a:schemeClr val="tx2"/>
                </a:solidFill>
                <a:cs typeface="+mn-lt"/>
              </a:rPr>
              <a:t>及时处理</a:t>
            </a: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，勿在室温久放</a:t>
            </a:r>
            <a:endParaRPr sz="1500">
              <a:solidFill>
                <a:schemeClr val="tx2">
                  <a:lumMod val="78337"/>
                  <a:lumOff val="21663"/>
                </a:schemeClr>
              </a:solidFill>
              <a:cs typeface="+mn-lt"/>
            </a:endParaRPr>
          </a:p>
        </p:txBody>
      </p:sp>
      <p:grpSp>
        <p:nvGrpSpPr>
          <p:cNvPr id="103" name="组合 102"/>
          <p:cNvGrpSpPr/>
          <p:nvPr/>
        </p:nvGrpSpPr>
        <p:grpSpPr>
          <a:xfrm>
            <a:off x="771525" y="5905500"/>
            <a:ext cx="3117850" cy="370840"/>
            <a:chOff x="1215" y="9300"/>
            <a:chExt cx="4910" cy="584"/>
          </a:xfrm>
        </p:grpSpPr>
        <p:sp>
          <p:nvSpPr>
            <p:cNvPr id="31" name="任意多边形 30"/>
            <p:cNvSpPr/>
            <p:nvPr>
              <p:custDataLst>
                <p:tags r:id="rId26"/>
              </p:custDataLst>
            </p:nvPr>
          </p:nvSpPr>
          <p:spPr>
            <a:xfrm>
              <a:off x="1215" y="9300"/>
              <a:ext cx="4910" cy="585"/>
            </a:xfrm>
            <a:custGeom>
              <a:avLst/>
              <a:gdLst>
                <a:gd name="sw" fmla="*/ 1 w 4910"/>
                <a:gd name="sh" fmla="*/ 1 h 585"/>
                <a:gd name="mins" fmla="min sw sh"/>
                <a:gd name="dsw" fmla="+- 0 sw mins"/>
                <a:gd name="dsh" fmla="+- 0 sh mins"/>
                <a:gd name="p0x0" fmla="*/ 0 w 4910"/>
                <a:gd name="p0y0" fmla="*/ 0 h 585"/>
                <a:gd name="p0x1" fmla="*/ 4910 w 4910"/>
                <a:gd name="p0y1" fmla="*/ 0 h 585"/>
                <a:gd name="p0x2" fmla="*/ 4910 w 4910"/>
                <a:gd name="p0y2" fmla="*/ 585 h 585"/>
                <a:gd name="p0x3" fmla="*/ 0 w 4910"/>
                <a:gd name="p0y3" fmla="*/ 585 h 585"/>
                <a:gd name="p0x4" fmla="*/ 0 w 4910"/>
                <a:gd name="p0y4" fmla="*/ 0 h 58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>
              <p:custDataLst>
                <p:tags r:id="rId27"/>
              </p:custDataLst>
            </p:nvPr>
          </p:nvSpPr>
          <p:spPr>
            <a:xfrm>
              <a:off x="1215" y="9300"/>
              <a:ext cx="4910" cy="15"/>
            </a:xfrm>
            <a:custGeom>
              <a:avLst/>
              <a:gdLst>
                <a:gd name="sw" fmla="*/ 1 w 4910"/>
                <a:gd name="sh" fmla="*/ 1 h 15"/>
                <a:gd name="mins" fmla="min sw sh"/>
                <a:gd name="dsw" fmla="+- 0 sw mins"/>
                <a:gd name="dsh" fmla="+- 0 sh mins"/>
                <a:gd name="p0x0" fmla="*/ 0 w 4910"/>
                <a:gd name="p0y0" fmla="*/ 0 h 15"/>
                <a:gd name="p0x1" fmla="*/ 4910 w 4910"/>
                <a:gd name="p0y1" fmla="*/ 0 h 15"/>
                <a:gd name="p0x2" fmla="*/ 4910 w 4910"/>
                <a:gd name="p0y2" fmla="*/ 15 h 15"/>
                <a:gd name="p0x3" fmla="*/ 0 w 4910"/>
                <a:gd name="p0y3" fmla="*/ 15 h 15"/>
                <a:gd name="p0x4" fmla="*/ 0 w 491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3">
                <a:lumMod val="36364"/>
                <a:lumOff val="63636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4" name="任意多边形 33"/>
          <p:cNvSpPr/>
          <p:nvPr>
            <p:custDataLst>
              <p:tags r:id="rId28"/>
            </p:custDataLst>
          </p:nvPr>
        </p:nvSpPr>
        <p:spPr>
          <a:xfrm>
            <a:off x="775970" y="6033770"/>
            <a:ext cx="847725" cy="238125"/>
          </a:xfrm>
          <a:custGeom>
            <a:avLst/>
            <a:gdLst>
              <a:gd name="sw" fmla="*/ 1 w 1335"/>
              <a:gd name="sh" fmla="*/ 1 h 375"/>
              <a:gd name="mins" fmla="min sw sh"/>
              <a:gd name="dsw" fmla="+- 0 sw mins"/>
              <a:gd name="dsh" fmla="+- 0 sh mins"/>
              <a:gd name="p0x0" fmla="*/ 187 w 1335"/>
              <a:gd name="p0y0" fmla="*/ 0 h 375"/>
              <a:gd name="p0x1" fmla="*/ 1147 w 1335"/>
              <a:gd name="p0y1" fmla="*/ 0 h 375"/>
              <a:gd name="p0x2" fmla="*/ 1251 w 1335"/>
              <a:gd name="p0y2" fmla="*/ 0 h 375"/>
              <a:gd name="p0x3" fmla="*/ 1335 w 1335"/>
              <a:gd name="p0y3" fmla="*/ 83 h 375"/>
              <a:gd name="p0x4" fmla="*/ 1335 w 1335"/>
              <a:gd name="p0y4" fmla="*/ 187 h 375"/>
              <a:gd name="p0x5" fmla="*/ 1335 w 1335"/>
              <a:gd name="p0y5" fmla="*/ 291 h 375"/>
              <a:gd name="p0x6" fmla="*/ 1251 w 1335"/>
              <a:gd name="p0y6" fmla="*/ 375 h 375"/>
              <a:gd name="p0x7" fmla="*/ 1147 w 1335"/>
              <a:gd name="p0y7" fmla="*/ 375 h 375"/>
              <a:gd name="p0x8" fmla="*/ 187 w 1335"/>
              <a:gd name="p0y8" fmla="*/ 375 h 375"/>
              <a:gd name="p0x9" fmla="*/ 83 w 1335"/>
              <a:gd name="p0y9" fmla="*/ 375 h 375"/>
              <a:gd name="p0x10" fmla="*/ 0 w 1335"/>
              <a:gd name="p0y10" fmla="*/ 291 h 375"/>
              <a:gd name="p0x11" fmla="*/ 0 w 1335"/>
              <a:gd name="p0y11" fmla="*/ 187 h 375"/>
              <a:gd name="p0x12" fmla="*/ 0 w 1335"/>
              <a:gd name="p0y12" fmla="*/ 83 h 375"/>
              <a:gd name="p0x13" fmla="*/ 83 w 1335"/>
              <a:gd name="p0y13" fmla="*/ 0 h 375"/>
              <a:gd name="p0x14" fmla="*/ 187 w 133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lumMod val="20453"/>
              <a:lumOff val="79547"/>
            </a:schemeClr>
          </a:solidFill>
          <a:ln w="9525" cmpd="sng">
            <a:solidFill>
              <a:schemeClr val="accent1">
                <a:lumMod val="20453"/>
                <a:lumOff val="7954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>
            <p:custDataLst>
              <p:tags r:id="rId29"/>
            </p:custDataLst>
          </p:nvPr>
        </p:nvSpPr>
        <p:spPr>
          <a:xfrm>
            <a:off x="895350" y="6068378"/>
            <a:ext cx="7620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chemeClr val="accent1">
                    <a:lumMod val="48276"/>
                  </a:schemeClr>
                </a:solidFill>
                <a:cs typeface="+mn-lt"/>
              </a:rPr>
              <a:t>包装核查</a:t>
            </a:r>
            <a:endParaRPr sz="1200">
              <a:solidFill>
                <a:schemeClr val="accent1">
                  <a:lumMod val="48276"/>
                </a:schemeClr>
              </a:solidFill>
              <a:cs typeface="+mn-lt"/>
            </a:endParaRPr>
          </a:p>
        </p:txBody>
      </p:sp>
      <p:sp>
        <p:nvSpPr>
          <p:cNvPr id="36" name="任意多边形 35"/>
          <p:cNvSpPr/>
          <p:nvPr>
            <p:custDataLst>
              <p:tags r:id="rId30"/>
            </p:custDataLst>
          </p:nvPr>
        </p:nvSpPr>
        <p:spPr>
          <a:xfrm>
            <a:off x="4341495" y="1109345"/>
            <a:ext cx="3508375" cy="5362575"/>
          </a:xfrm>
          <a:custGeom>
            <a:avLst/>
            <a:gdLst>
              <a:gd name="sw" fmla="*/ 1 w 5525"/>
              <a:gd name="sh" fmla="*/ 1 h 8445"/>
              <a:gd name="mins" fmla="min sw sh"/>
              <a:gd name="dsw" fmla="+- 0 sw mins"/>
              <a:gd name="dsh" fmla="+- 0 sh mins"/>
              <a:gd name="p0x0" fmla="*/ 360 w 5525"/>
              <a:gd name="p0y0" fmla="*/ 0 h 8445"/>
              <a:gd name="p0x1" fmla="*/ 5165 w 5525"/>
              <a:gd name="p0y1" fmla="*/ 0 h 8445"/>
              <a:gd name="p0x2" fmla="*/ 5363 w 5525"/>
              <a:gd name="p0y2" fmla="*/ 0 h 8445"/>
              <a:gd name="p0x3" fmla="*/ 5525 w 5525"/>
              <a:gd name="p0y3" fmla="*/ 161 h 8445"/>
              <a:gd name="p0x4" fmla="*/ 5525 w 5525"/>
              <a:gd name="p0y4" fmla="*/ 360 h 8445"/>
              <a:gd name="p0x5" fmla="*/ 5525 w 5525"/>
              <a:gd name="p0y5" fmla="*/ 8085 h 8445"/>
              <a:gd name="p0x6" fmla="*/ 5525 w 5525"/>
              <a:gd name="p0y6" fmla="*/ 8283 h 8445"/>
              <a:gd name="p0x7" fmla="*/ 5363 w 5525"/>
              <a:gd name="p0y7" fmla="*/ 8445 h 8445"/>
              <a:gd name="p0x8" fmla="*/ 5165 w 5525"/>
              <a:gd name="p0y8" fmla="*/ 8445 h 8445"/>
              <a:gd name="p0x9" fmla="*/ 360 w 5525"/>
              <a:gd name="p0y9" fmla="*/ 8445 h 8445"/>
              <a:gd name="p0x10" fmla="*/ 161 w 5525"/>
              <a:gd name="p0y10" fmla="*/ 8445 h 8445"/>
              <a:gd name="p0x11" fmla="*/ 0 w 5525"/>
              <a:gd name="p0y11" fmla="*/ 8283 h 8445"/>
              <a:gd name="p0x12" fmla="*/ 0 w 5525"/>
              <a:gd name="p0y12" fmla="*/ 8085 h 8445"/>
              <a:gd name="p0x13" fmla="*/ 0 w 5525"/>
              <a:gd name="p0y13" fmla="*/ 360 h 8445"/>
              <a:gd name="p0x14" fmla="*/ 0 w 5525"/>
              <a:gd name="p0y14" fmla="*/ 161 h 8445"/>
              <a:gd name="p0x15" fmla="*/ 161 w 5525"/>
              <a:gd name="p0y15" fmla="*/ 0 h 8445"/>
              <a:gd name="p0x16" fmla="*/ 360 w 552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51718"/>
              <a:lumOff val="48282"/>
            </a:schemeClr>
          </a:solidFill>
          <a:ln w="9525" cmpd="sng">
            <a:solidFill>
              <a:schemeClr val="accent3">
                <a:lumMod val="51195"/>
                <a:lumOff val="48805"/>
              </a:schemeClr>
            </a:solidFill>
            <a:prstDash val="solid"/>
          </a:ln>
          <a:effectLst>
            <a:outerShdw blurRad="114300" dist="19050" dir="5399999" algn="ctr" rotWithShape="0">
              <a:schemeClr val="accent3">
                <a:lumMod val="93022"/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104" name="组合 103"/>
          <p:cNvGrpSpPr/>
          <p:nvPr/>
        </p:nvGrpSpPr>
        <p:grpSpPr>
          <a:xfrm>
            <a:off x="4537075" y="1304925"/>
            <a:ext cx="3117850" cy="466090"/>
            <a:chOff x="7145" y="2055"/>
            <a:chExt cx="4910" cy="734"/>
          </a:xfrm>
        </p:grpSpPr>
        <p:sp>
          <p:nvSpPr>
            <p:cNvPr id="37" name="任意多边形 36"/>
            <p:cNvSpPr/>
            <p:nvPr>
              <p:custDataLst>
                <p:tags r:id="rId31"/>
              </p:custDataLst>
            </p:nvPr>
          </p:nvSpPr>
          <p:spPr>
            <a:xfrm>
              <a:off x="7145" y="2055"/>
              <a:ext cx="4910" cy="735"/>
            </a:xfrm>
            <a:custGeom>
              <a:avLst/>
              <a:gdLst>
                <a:gd name="sw" fmla="*/ 1 w 4910"/>
                <a:gd name="sh" fmla="*/ 1 h 735"/>
                <a:gd name="mins" fmla="min sw sh"/>
                <a:gd name="dsw" fmla="+- 0 sw mins"/>
                <a:gd name="dsh" fmla="+- 0 sh mins"/>
                <a:gd name="p0x0" fmla="*/ 0 w 4910"/>
                <a:gd name="p0y0" fmla="*/ 0 h 735"/>
                <a:gd name="p0x1" fmla="*/ 4910 w 4910"/>
                <a:gd name="p0y1" fmla="*/ 0 h 735"/>
                <a:gd name="p0x2" fmla="*/ 4910 w 4910"/>
                <a:gd name="p0y2" fmla="*/ 735 h 735"/>
                <a:gd name="p0x3" fmla="*/ 0 w 4910"/>
                <a:gd name="p0y3" fmla="*/ 735 h 735"/>
                <a:gd name="p0x4" fmla="*/ 0 w 491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8" name="任意多边形 37"/>
            <p:cNvSpPr/>
            <p:nvPr>
              <p:custDataLst>
                <p:tags r:id="rId32"/>
              </p:custDataLst>
            </p:nvPr>
          </p:nvSpPr>
          <p:spPr>
            <a:xfrm>
              <a:off x="7145" y="2775"/>
              <a:ext cx="4910" cy="15"/>
            </a:xfrm>
            <a:custGeom>
              <a:avLst/>
              <a:gdLst>
                <a:gd name="sw" fmla="*/ 1 w 4910"/>
                <a:gd name="sh" fmla="*/ 1 h 15"/>
                <a:gd name="mins" fmla="min sw sh"/>
                <a:gd name="dsw" fmla="+- 0 sw mins"/>
                <a:gd name="dsh" fmla="+- 0 sh mins"/>
                <a:gd name="p0x0" fmla="*/ 4910 w 4910"/>
                <a:gd name="p0y0" fmla="*/ 15 h 15"/>
                <a:gd name="p0x1" fmla="*/ 0 w 4910"/>
                <a:gd name="p0y1" fmla="*/ 15 h 15"/>
                <a:gd name="p0x2" fmla="*/ 0 w 4910"/>
                <a:gd name="p0y2" fmla="*/ 0 h 15"/>
                <a:gd name="p0x3" fmla="*/ 4910 w 4910"/>
                <a:gd name="p0y3" fmla="*/ 0 h 15"/>
                <a:gd name="p0x4" fmla="*/ 4910 w 491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3">
                <a:lumMod val="36364"/>
                <a:lumOff val="63636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0" name="任意多边形 39"/>
          <p:cNvSpPr/>
          <p:nvPr>
            <p:custDataLst>
              <p:tags r:id="rId33"/>
            </p:custDataLst>
          </p:nvPr>
        </p:nvSpPr>
        <p:spPr>
          <a:xfrm>
            <a:off x="4541520" y="1309370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240 w 525"/>
              <a:gd name="p0y0" fmla="*/ 0 h 525"/>
              <a:gd name="p0x1" fmla="*/ 285 w 525"/>
              <a:gd name="p0y1" fmla="*/ 0 h 525"/>
              <a:gd name="p0x2" fmla="*/ 417 w 525"/>
              <a:gd name="p0y2" fmla="*/ 0 h 525"/>
              <a:gd name="p0x3" fmla="*/ 525 w 525"/>
              <a:gd name="p0y3" fmla="*/ 107 h 525"/>
              <a:gd name="p0x4" fmla="*/ 525 w 525"/>
              <a:gd name="p0y4" fmla="*/ 240 h 525"/>
              <a:gd name="p0x5" fmla="*/ 525 w 525"/>
              <a:gd name="p0y5" fmla="*/ 285 h 525"/>
              <a:gd name="p0x6" fmla="*/ 525 w 525"/>
              <a:gd name="p0y6" fmla="*/ 417 h 525"/>
              <a:gd name="p0x7" fmla="*/ 417 w 525"/>
              <a:gd name="p0y7" fmla="*/ 525 h 525"/>
              <a:gd name="p0x8" fmla="*/ 285 w 525"/>
              <a:gd name="p0y8" fmla="*/ 525 h 525"/>
              <a:gd name="p0x9" fmla="*/ 240 w 525"/>
              <a:gd name="p0y9" fmla="*/ 525 h 525"/>
              <a:gd name="p0x10" fmla="*/ 107 w 525"/>
              <a:gd name="p0y10" fmla="*/ 525 h 525"/>
              <a:gd name="p0x11" fmla="*/ 0 w 525"/>
              <a:gd name="p0y11" fmla="*/ 417 h 525"/>
              <a:gd name="p0x12" fmla="*/ 0 w 525"/>
              <a:gd name="p0y12" fmla="*/ 285 h 525"/>
              <a:gd name="p0x13" fmla="*/ 0 w 525"/>
              <a:gd name="p0y13" fmla="*/ 240 h 525"/>
              <a:gd name="p0x14" fmla="*/ 0 w 525"/>
              <a:gd name="p0y14" fmla="*/ 107 h 525"/>
              <a:gd name="p0x15" fmla="*/ 107 w 525"/>
              <a:gd name="p0y15" fmla="*/ 0 h 525"/>
              <a:gd name="p0x16" fmla="*/ 240 w 525"/>
              <a:gd name="p0y16" fmla="*/ 0 h 5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20453"/>
              <a:lumOff val="79547"/>
            </a:schemeClr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1" name="图片 40" descr="14a69d27-b246-11f1-a596-5e31a82c2312"/>
          <p:cNvPicPr/>
          <p:nvPr>
            <p:custDataLst>
              <p:tags r:id="rId34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rcRect l="-12" r="12"/>
          <a:stretch>
            <a:fillRect/>
          </a:stretch>
        </p:blipFill>
        <p:spPr>
          <a:xfrm>
            <a:off x="4603750" y="1371600"/>
            <a:ext cx="209550" cy="209550"/>
          </a:xfrm>
          <a:prstGeom prst="rect">
            <a:avLst/>
          </a:prstGeom>
        </p:spPr>
      </p:pic>
      <p:sp>
        <p:nvSpPr>
          <p:cNvPr id="44" name="文本框 43"/>
          <p:cNvSpPr txBox="1"/>
          <p:nvPr>
            <p:custDataLst>
              <p:tags r:id="rId37"/>
            </p:custDataLst>
          </p:nvPr>
        </p:nvSpPr>
        <p:spPr>
          <a:xfrm>
            <a:off x="4994301" y="1293495"/>
            <a:ext cx="200166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3A34"/>
                </a:solidFill>
                <a:cs typeface="+mn-lt"/>
              </a:rPr>
              <a:t>买零食</a:t>
            </a:r>
            <a:endParaRPr sz="2100" b="1" spc="42">
              <a:solidFill>
                <a:srgbClr val="3D3A34"/>
              </a:solidFill>
              <a:cs typeface="+mn-lt"/>
            </a:endParaRPr>
          </a:p>
        </p:txBody>
      </p:sp>
      <p:sp>
        <p:nvSpPr>
          <p:cNvPr id="45" name="任意多边形 44"/>
          <p:cNvSpPr/>
          <p:nvPr>
            <p:custDataLst>
              <p:tags r:id="rId38"/>
            </p:custDataLst>
          </p:nvPr>
        </p:nvSpPr>
        <p:spPr>
          <a:xfrm>
            <a:off x="7114540" y="1333500"/>
            <a:ext cx="535305" cy="285750"/>
          </a:xfrm>
          <a:custGeom>
            <a:avLst/>
            <a:gdLst>
              <a:gd name="sw" fmla="*/ 1 w 842"/>
              <a:gd name="sh" fmla="*/ 1 h 450"/>
              <a:gd name="mins" fmla="min sw sh"/>
              <a:gd name="dsw" fmla="+- 0 sw mins"/>
              <a:gd name="dsh" fmla="+- 0 sh mins"/>
              <a:gd name="p0x0" fmla="*/ 225 w 842"/>
              <a:gd name="p0y0" fmla="*/ 0 h 450"/>
              <a:gd name="p0x1" fmla="*/ 617 w 842"/>
              <a:gd name="p0y1" fmla="*/ 0 h 450"/>
              <a:gd name="p0x2" fmla="*/ 742 w 842"/>
              <a:gd name="p0y2" fmla="*/ 0 h 450"/>
              <a:gd name="p0x3" fmla="*/ 842 w 842"/>
              <a:gd name="p0y3" fmla="*/ 100 h 450"/>
              <a:gd name="p0x4" fmla="*/ 842 w 842"/>
              <a:gd name="p0y4" fmla="*/ 225 h 450"/>
              <a:gd name="p0x5" fmla="*/ 842 w 842"/>
              <a:gd name="p0y5" fmla="*/ 349 h 450"/>
              <a:gd name="p0x6" fmla="*/ 742 w 842"/>
              <a:gd name="p0y6" fmla="*/ 450 h 450"/>
              <a:gd name="p0x7" fmla="*/ 617 w 842"/>
              <a:gd name="p0y7" fmla="*/ 450 h 450"/>
              <a:gd name="p0x8" fmla="*/ 225 w 842"/>
              <a:gd name="p0y8" fmla="*/ 450 h 450"/>
              <a:gd name="p0x9" fmla="*/ 100 w 842"/>
              <a:gd name="p0y9" fmla="*/ 450 h 450"/>
              <a:gd name="p0x10" fmla="*/ 0 w 842"/>
              <a:gd name="p0y10" fmla="*/ 349 h 450"/>
              <a:gd name="p0x11" fmla="*/ 0 w 842"/>
              <a:gd name="p0y11" fmla="*/ 225 h 450"/>
              <a:gd name="p0x12" fmla="*/ 0 w 842"/>
              <a:gd name="p0y12" fmla="*/ 100 h 450"/>
              <a:gd name="p0x13" fmla="*/ 100 w 842"/>
              <a:gd name="p0y13" fmla="*/ 0 h 450"/>
              <a:gd name="p0x14" fmla="*/ 225 w 842"/>
              <a:gd name="p0y14" fmla="*/ 0 h 4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lumMod val="20453"/>
              <a:lumOff val="79547"/>
            </a:schemeClr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6" name="文本框 45"/>
          <p:cNvSpPr txBox="1"/>
          <p:nvPr>
            <p:custDataLst>
              <p:tags r:id="rId39"/>
            </p:custDataLst>
          </p:nvPr>
        </p:nvSpPr>
        <p:spPr>
          <a:xfrm>
            <a:off x="7234085" y="1376363"/>
            <a:ext cx="44946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 b="1">
                <a:solidFill>
                  <a:schemeClr val="accent1">
                    <a:lumMod val="48276"/>
                  </a:schemeClr>
                </a:solidFill>
                <a:cs typeface="+mn-lt"/>
              </a:rPr>
              <a:t>2 </a:t>
            </a:r>
            <a:r>
              <a:rPr lang="zh-CN" sz="1200" b="1">
                <a:solidFill>
                  <a:schemeClr val="accent1">
                    <a:lumMod val="48276"/>
                  </a:schemeClr>
                </a:solidFill>
                <a:cs typeface="+mn-lt"/>
              </a:rPr>
              <a:t>项</a:t>
            </a:r>
            <a:endParaRPr lang="zh-CN" sz="1200" b="1">
              <a:solidFill>
                <a:schemeClr val="accent1">
                  <a:lumMod val="48276"/>
                </a:schemeClr>
              </a:solidFill>
              <a:cs typeface="+mn-lt"/>
            </a:endParaRPr>
          </a:p>
        </p:txBody>
      </p:sp>
      <p:grpSp>
        <p:nvGrpSpPr>
          <p:cNvPr id="105" name="组合 104"/>
          <p:cNvGrpSpPr/>
          <p:nvPr/>
        </p:nvGrpSpPr>
        <p:grpSpPr>
          <a:xfrm>
            <a:off x="4537075" y="2602865"/>
            <a:ext cx="3117850" cy="1009650"/>
            <a:chOff x="7145" y="4099"/>
            <a:chExt cx="4910" cy="1590"/>
          </a:xfrm>
        </p:grpSpPr>
        <p:sp>
          <p:nvSpPr>
            <p:cNvPr id="47" name="任意多边形 46"/>
            <p:cNvSpPr/>
            <p:nvPr>
              <p:custDataLst>
                <p:tags r:id="rId40"/>
              </p:custDataLst>
            </p:nvPr>
          </p:nvSpPr>
          <p:spPr>
            <a:xfrm>
              <a:off x="7145" y="4099"/>
              <a:ext cx="4910" cy="1590"/>
            </a:xfrm>
            <a:custGeom>
              <a:avLst/>
              <a:gdLst>
                <a:gd name="sw" fmla="*/ 1 w 4910"/>
                <a:gd name="sh" fmla="*/ 1 h 1590"/>
                <a:gd name="mins" fmla="min sw sh"/>
                <a:gd name="dsw" fmla="+- 0 sw mins"/>
                <a:gd name="dsh" fmla="+- 0 sh mins"/>
                <a:gd name="p0x0" fmla="*/ 240 w 4910"/>
                <a:gd name="p0y0" fmla="*/ 0 h 1590"/>
                <a:gd name="p0x1" fmla="*/ 4670 w 4910"/>
                <a:gd name="p0y1" fmla="*/ 0 h 1590"/>
                <a:gd name="p0x2" fmla="*/ 4802 w 4910"/>
                <a:gd name="p0y2" fmla="*/ 0 h 1590"/>
                <a:gd name="p0x3" fmla="*/ 4910 w 4910"/>
                <a:gd name="p0y3" fmla="*/ 107 h 1590"/>
                <a:gd name="p0x4" fmla="*/ 4910 w 4910"/>
                <a:gd name="p0y4" fmla="*/ 240 h 1590"/>
                <a:gd name="p0x5" fmla="*/ 4910 w 4910"/>
                <a:gd name="p0y5" fmla="*/ 1350 h 1590"/>
                <a:gd name="p0x6" fmla="*/ 4910 w 4910"/>
                <a:gd name="p0y6" fmla="*/ 1482 h 1590"/>
                <a:gd name="p0x7" fmla="*/ 4802 w 4910"/>
                <a:gd name="p0y7" fmla="*/ 1590 h 1590"/>
                <a:gd name="p0x8" fmla="*/ 4670 w 4910"/>
                <a:gd name="p0y8" fmla="*/ 1590 h 1590"/>
                <a:gd name="p0x9" fmla="*/ 240 w 4910"/>
                <a:gd name="p0y9" fmla="*/ 1590 h 1590"/>
                <a:gd name="p0x10" fmla="*/ 107 w 4910"/>
                <a:gd name="p0y10" fmla="*/ 1590 h 1590"/>
                <a:gd name="p0x11" fmla="*/ 0 w 4910"/>
                <a:gd name="p0y11" fmla="*/ 1482 h 1590"/>
                <a:gd name="p0x12" fmla="*/ 0 w 4910"/>
                <a:gd name="p0y12" fmla="*/ 1350 h 1590"/>
                <a:gd name="p0x13" fmla="*/ 0 w 4910"/>
                <a:gd name="p0y13" fmla="*/ 240 h 1590"/>
                <a:gd name="p0x14" fmla="*/ 0 w 4910"/>
                <a:gd name="p0y14" fmla="*/ 107 h 1590"/>
                <a:gd name="p0x15" fmla="*/ 107 w 4910"/>
                <a:gd name="p0y15" fmla="*/ 0 h 1590"/>
                <a:gd name="p0x16" fmla="*/ 240 w 4910"/>
                <a:gd name="p0y16" fmla="*/ 0 h 159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8" name="任意多边形 47"/>
            <p:cNvSpPr/>
            <p:nvPr>
              <p:custDataLst>
                <p:tags r:id="rId41"/>
              </p:custDataLst>
            </p:nvPr>
          </p:nvSpPr>
          <p:spPr>
            <a:xfrm>
              <a:off x="7293" y="4099"/>
              <a:ext cx="4691" cy="81"/>
            </a:xfrm>
            <a:custGeom>
              <a:avLst/>
              <a:gdLst>
                <a:gd name="sw" fmla="*/ 1 w 4691"/>
                <a:gd name="sh" fmla="*/ 1 h 80"/>
                <a:gd name="mins" fmla="min sw sh"/>
                <a:gd name="dsw" fmla="+- 0 sw mins"/>
                <a:gd name="dsh" fmla="+- 0 sh mins"/>
                <a:gd name="p0x0" fmla="*/ 91 w 4691"/>
                <a:gd name="p0y0" fmla="*/ 0 h 80"/>
                <a:gd name="p0x1" fmla="*/ 4521 w 4691"/>
                <a:gd name="p0y1" fmla="*/ 0 h 80"/>
                <a:gd name="p0x2" fmla="*/ 4588 w 4691"/>
                <a:gd name="p0y2" fmla="*/ 0 h 80"/>
                <a:gd name="p0x3" fmla="*/ 4648 w 4691"/>
                <a:gd name="p0y3" fmla="*/ 26 h 80"/>
                <a:gd name="p0x4" fmla="*/ 4691 w 4691"/>
                <a:gd name="p0y4" fmla="*/ 70 h 80"/>
                <a:gd name="p0x5" fmla="*/ 4681 w 4691"/>
                <a:gd name="p0y5" fmla="*/ 80 h 80"/>
                <a:gd name="p0x6" fmla="*/ 4640 w 4691"/>
                <a:gd name="p0y6" fmla="*/ 40 h 80"/>
                <a:gd name="p0x7" fmla="*/ 4584 w 4691"/>
                <a:gd name="p0y7" fmla="*/ 15 h 80"/>
                <a:gd name="p0x8" fmla="*/ 4521 w 4691"/>
                <a:gd name="p0y8" fmla="*/ 15 h 80"/>
                <a:gd name="p0x9" fmla="*/ 91 w 4691"/>
                <a:gd name="p0y9" fmla="*/ 15 h 80"/>
                <a:gd name="p0x10" fmla="*/ 65 w 4691"/>
                <a:gd name="p0y10" fmla="*/ 15 h 80"/>
                <a:gd name="p0x11" fmla="*/ 40 w 4691"/>
                <a:gd name="p0y11" fmla="*/ 21 h 80"/>
                <a:gd name="p0x12" fmla="*/ 17 w 4691"/>
                <a:gd name="p0y12" fmla="*/ 32 h 80"/>
                <a:gd name="p0x13" fmla="*/ 0 w 4691"/>
                <a:gd name="p0y13" fmla="*/ 18 h 80"/>
                <a:gd name="p0x14" fmla="*/ 0 w 4691"/>
                <a:gd name="p0y14" fmla="*/ 18 h 80"/>
                <a:gd name="p0x15" fmla="*/ 28 w 4691"/>
                <a:gd name="p0y15" fmla="*/ 6 h 80"/>
                <a:gd name="p0x16" fmla="*/ 59 w 4691"/>
                <a:gd name="p0y16" fmla="*/ 0 h 80"/>
                <a:gd name="p0x17" fmla="*/ 91 w 4691"/>
                <a:gd name="p0y17" fmla="*/ 0 h 8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3">
                <a:lumMod val="34927"/>
                <a:lumOff val="6507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9" name="任意多边形 48"/>
            <p:cNvSpPr/>
            <p:nvPr>
              <p:custDataLst>
                <p:tags r:id="rId42"/>
              </p:custDataLst>
            </p:nvPr>
          </p:nvSpPr>
          <p:spPr>
            <a:xfrm>
              <a:off x="11974" y="4170"/>
              <a:ext cx="81" cy="1449"/>
            </a:xfrm>
            <a:custGeom>
              <a:avLst/>
              <a:gdLst>
                <a:gd name="sw" fmla="*/ 1 w 80"/>
                <a:gd name="sh" fmla="*/ 1 h 1449"/>
                <a:gd name="mins" fmla="min sw sh"/>
                <a:gd name="dsw" fmla="+- 0 sw mins"/>
                <a:gd name="dsh" fmla="+- 0 sh mins"/>
                <a:gd name="p0x0" fmla="*/ 80 w 80"/>
                <a:gd name="p0y0" fmla="*/ 169 h 1449"/>
                <a:gd name="p0x1" fmla="*/ 80 w 80"/>
                <a:gd name="p0y1" fmla="*/ 1279 h 1449"/>
                <a:gd name="p0x2" fmla="*/ 80 w 80"/>
                <a:gd name="p0y2" fmla="*/ 1345 h 1449"/>
                <a:gd name="p0x3" fmla="*/ 54 w 80"/>
                <a:gd name="p0y3" fmla="*/ 1405 h 1449"/>
                <a:gd name="p0x4" fmla="*/ 10 w 80"/>
                <a:gd name="p0y4" fmla="*/ 1449 h 1449"/>
                <a:gd name="p0x5" fmla="*/ 0 w 80"/>
                <a:gd name="p0y5" fmla="*/ 1438 h 1449"/>
                <a:gd name="p0x6" fmla="*/ 40 w 80"/>
                <a:gd name="p0y6" fmla="*/ 1398 h 1449"/>
                <a:gd name="p0x7" fmla="*/ 65 w 80"/>
                <a:gd name="p0y7" fmla="*/ 1341 h 1449"/>
                <a:gd name="p0x8" fmla="*/ 65 w 80"/>
                <a:gd name="p0y8" fmla="*/ 1279 h 1449"/>
                <a:gd name="p0x9" fmla="*/ 65 w 80"/>
                <a:gd name="p0y9" fmla="*/ 169 h 1449"/>
                <a:gd name="p0x10" fmla="*/ 65 w 80"/>
                <a:gd name="p0y10" fmla="*/ 107 h 1449"/>
                <a:gd name="p0x11" fmla="*/ 40 w 80"/>
                <a:gd name="p0y11" fmla="*/ 51 h 1449"/>
                <a:gd name="p0x12" fmla="*/ 0 w 80"/>
                <a:gd name="p0y12" fmla="*/ 10 h 1449"/>
                <a:gd name="p0x13" fmla="*/ 10 w 80"/>
                <a:gd name="p0y13" fmla="*/ 0 h 1449"/>
                <a:gd name="p0x14" fmla="*/ 54 w 80"/>
                <a:gd name="p0y14" fmla="*/ 43 h 1449"/>
                <a:gd name="p0x15" fmla="*/ 80 w 80"/>
                <a:gd name="p0y15" fmla="*/ 103 h 1449"/>
                <a:gd name="p0x16" fmla="*/ 80 w 80"/>
                <a:gd name="p0y16" fmla="*/ 169 h 144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accent3">
                <a:lumMod val="34927"/>
                <a:lumOff val="6507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0" name="任意多边形 49"/>
            <p:cNvSpPr/>
            <p:nvPr>
              <p:custDataLst>
                <p:tags r:id="rId43"/>
              </p:custDataLst>
            </p:nvPr>
          </p:nvSpPr>
          <p:spPr>
            <a:xfrm>
              <a:off x="7293" y="5609"/>
              <a:ext cx="4691" cy="80"/>
            </a:xfrm>
            <a:custGeom>
              <a:avLst/>
              <a:gdLst>
                <a:gd name="sw" fmla="*/ 1 w 4691"/>
                <a:gd name="sh" fmla="*/ 1 h 80"/>
                <a:gd name="mins" fmla="min sw sh"/>
                <a:gd name="dsw" fmla="+- 0 sw mins"/>
                <a:gd name="dsh" fmla="+- 0 sh mins"/>
                <a:gd name="p0x0" fmla="*/ 4521 w 4691"/>
                <a:gd name="p0y0" fmla="*/ 80 h 80"/>
                <a:gd name="p0x1" fmla="*/ 91 w 4691"/>
                <a:gd name="p0y1" fmla="*/ 80 h 80"/>
                <a:gd name="p0x2" fmla="*/ 59 w 4691"/>
                <a:gd name="p0y2" fmla="*/ 80 h 80"/>
                <a:gd name="p0x3" fmla="*/ 28 w 4691"/>
                <a:gd name="p0y3" fmla="*/ 74 h 80"/>
                <a:gd name="p0x4" fmla="*/ 0 w 4691"/>
                <a:gd name="p0y4" fmla="*/ 62 h 80"/>
                <a:gd name="p0x5" fmla="*/ 17 w 4691"/>
                <a:gd name="p0y5" fmla="*/ 48 h 80"/>
                <a:gd name="p0x6" fmla="*/ 17 w 4691"/>
                <a:gd name="p0y6" fmla="*/ 48 h 80"/>
                <a:gd name="p0x7" fmla="*/ 40 w 4691"/>
                <a:gd name="p0y7" fmla="*/ 59 h 80"/>
                <a:gd name="p0x8" fmla="*/ 65 w 4691"/>
                <a:gd name="p0y8" fmla="*/ 65 h 80"/>
                <a:gd name="p0x9" fmla="*/ 91 w 4691"/>
                <a:gd name="p0y9" fmla="*/ 65 h 80"/>
                <a:gd name="p0x10" fmla="*/ 4521 w 4691"/>
                <a:gd name="p0y10" fmla="*/ 65 h 80"/>
                <a:gd name="p0x11" fmla="*/ 4584 w 4691"/>
                <a:gd name="p0y11" fmla="*/ 65 h 80"/>
                <a:gd name="p0x12" fmla="*/ 4640 w 4691"/>
                <a:gd name="p0y12" fmla="*/ 40 h 80"/>
                <a:gd name="p0x13" fmla="*/ 4681 w 4691"/>
                <a:gd name="p0y13" fmla="*/ 0 h 80"/>
                <a:gd name="p0x14" fmla="*/ 4691 w 4691"/>
                <a:gd name="p0y14" fmla="*/ 10 h 80"/>
                <a:gd name="p0x15" fmla="*/ 4648 w 4691"/>
                <a:gd name="p0y15" fmla="*/ 54 h 80"/>
                <a:gd name="p0x16" fmla="*/ 4588 w 4691"/>
                <a:gd name="p0y16" fmla="*/ 80 h 80"/>
                <a:gd name="p0x17" fmla="*/ 4521 w 4691"/>
                <a:gd name="p0y17" fmla="*/ 80 h 8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3">
                <a:lumMod val="34927"/>
                <a:lumOff val="6507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1" name="任意多边形 50"/>
            <p:cNvSpPr/>
            <p:nvPr>
              <p:custDataLst>
                <p:tags r:id="rId44"/>
              </p:custDataLst>
            </p:nvPr>
          </p:nvSpPr>
          <p:spPr>
            <a:xfrm>
              <a:off x="7145" y="4118"/>
              <a:ext cx="165" cy="1553"/>
            </a:xfrm>
            <a:custGeom>
              <a:avLst/>
              <a:gdLst>
                <a:gd name="sw" fmla="*/ 1 w 165"/>
                <a:gd name="sh" fmla="*/ 1 h 1553"/>
                <a:gd name="mins" fmla="min sw sh"/>
                <a:gd name="dsw" fmla="+- 0 sw mins"/>
                <a:gd name="dsh" fmla="+- 0 sh mins"/>
                <a:gd name="p0x0" fmla="*/ 0 w 165"/>
                <a:gd name="p0y0" fmla="*/ 1331 h 1553"/>
                <a:gd name="p0x1" fmla="*/ 0 w 165"/>
                <a:gd name="p0y1" fmla="*/ 221 h 1553"/>
                <a:gd name="p0x2" fmla="*/ 0 w 165"/>
                <a:gd name="p0y2" fmla="*/ 121 h 1553"/>
                <a:gd name="p0x3" fmla="*/ 61 w 165"/>
                <a:gd name="p0y3" fmla="*/ 36 h 1553"/>
                <a:gd name="p0x4" fmla="*/ 148 w 165"/>
                <a:gd name="p0y4" fmla="*/ 0 h 1553"/>
                <a:gd name="p0x5" fmla="*/ 165 w 165"/>
                <a:gd name="p0y5" fmla="*/ 13 h 1553"/>
                <a:gd name="p0x6" fmla="*/ 165 w 165"/>
                <a:gd name="p0y6" fmla="*/ 13 h 1553"/>
                <a:gd name="p0x7" fmla="*/ 94 w 165"/>
                <a:gd name="p0y7" fmla="*/ 47 h 1553"/>
                <a:gd name="p0x8" fmla="*/ 45 w 165"/>
                <a:gd name="p0y8" fmla="*/ 128 h 1553"/>
                <a:gd name="p0x9" fmla="*/ 45 w 165"/>
                <a:gd name="p0y9" fmla="*/ 221 h 1553"/>
                <a:gd name="p0x10" fmla="*/ 45 w 165"/>
                <a:gd name="p0y10" fmla="*/ 1331 h 1553"/>
                <a:gd name="p0x11" fmla="*/ 45 w 165"/>
                <a:gd name="p0y11" fmla="*/ 1425 h 1553"/>
                <a:gd name="p0x12" fmla="*/ 94 w 165"/>
                <a:gd name="p0y12" fmla="*/ 1505 h 1553"/>
                <a:gd name="p0x13" fmla="*/ 165 w 165"/>
                <a:gd name="p0y13" fmla="*/ 1539 h 1553"/>
                <a:gd name="p0x14" fmla="*/ 148 w 165"/>
                <a:gd name="p0y14" fmla="*/ 1553 h 1553"/>
                <a:gd name="p0x15" fmla="*/ 148 w 165"/>
                <a:gd name="p0y15" fmla="*/ 1553 h 1553"/>
                <a:gd name="p0x16" fmla="*/ 61 w 165"/>
                <a:gd name="p0y16" fmla="*/ 1517 h 1553"/>
                <a:gd name="p0x17" fmla="*/ 0 w 165"/>
                <a:gd name="p0y17" fmla="*/ 1431 h 1553"/>
                <a:gd name="p0x18" fmla="*/ 0 w 165"/>
                <a:gd name="p0y18" fmla="*/ 1331 h 155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53" name="文本框 52"/>
          <p:cNvSpPr txBox="1"/>
          <p:nvPr>
            <p:custDataLst>
              <p:tags r:id="rId45"/>
            </p:custDataLst>
          </p:nvPr>
        </p:nvSpPr>
        <p:spPr>
          <a:xfrm>
            <a:off x="4679976" y="2635834"/>
            <a:ext cx="28511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看生产日期和保质期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54" name="文本框 53"/>
          <p:cNvSpPr txBox="1"/>
          <p:nvPr>
            <p:custDataLst>
              <p:tags r:id="rId46"/>
            </p:custDataLst>
          </p:nvPr>
        </p:nvSpPr>
        <p:spPr>
          <a:xfrm>
            <a:off x="4679976" y="2941587"/>
            <a:ext cx="28511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买之前</a:t>
            </a:r>
            <a:r>
              <a:rPr sz="1500" b="1">
                <a:solidFill>
                  <a:schemeClr val="tx2"/>
                </a:solidFill>
                <a:cs typeface="+mn-lt"/>
              </a:rPr>
              <a:t>先看日期</a:t>
            </a: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，别图便宜买临期</a:t>
            </a:r>
            <a:endParaRPr sz="1500">
              <a:solidFill>
                <a:schemeClr val="tx2">
                  <a:lumMod val="78337"/>
                  <a:lumOff val="21663"/>
                </a:schemeClr>
              </a:solidFill>
              <a:cs typeface="+mn-lt"/>
            </a:endParaRPr>
          </a:p>
        </p:txBody>
      </p:sp>
      <p:grpSp>
        <p:nvGrpSpPr>
          <p:cNvPr id="106" name="组合 105"/>
          <p:cNvGrpSpPr/>
          <p:nvPr/>
        </p:nvGrpSpPr>
        <p:grpSpPr>
          <a:xfrm>
            <a:off x="4537075" y="4406265"/>
            <a:ext cx="3117850" cy="704850"/>
            <a:chOff x="7145" y="6939"/>
            <a:chExt cx="4910" cy="1110"/>
          </a:xfrm>
        </p:grpSpPr>
        <p:sp>
          <p:nvSpPr>
            <p:cNvPr id="55" name="任意多边形 54"/>
            <p:cNvSpPr/>
            <p:nvPr>
              <p:custDataLst>
                <p:tags r:id="rId47"/>
              </p:custDataLst>
            </p:nvPr>
          </p:nvSpPr>
          <p:spPr>
            <a:xfrm>
              <a:off x="7145" y="6939"/>
              <a:ext cx="4910" cy="1110"/>
            </a:xfrm>
            <a:custGeom>
              <a:avLst/>
              <a:gdLst>
                <a:gd name="sw" fmla="*/ 1 w 4910"/>
                <a:gd name="sh" fmla="*/ 1 h 1110"/>
                <a:gd name="mins" fmla="min sw sh"/>
                <a:gd name="dsw" fmla="+- 0 sw mins"/>
                <a:gd name="dsh" fmla="+- 0 sh mins"/>
                <a:gd name="p0x0" fmla="*/ 240 w 4910"/>
                <a:gd name="p0y0" fmla="*/ 0 h 1110"/>
                <a:gd name="p0x1" fmla="*/ 4670 w 4910"/>
                <a:gd name="p0y1" fmla="*/ 0 h 1110"/>
                <a:gd name="p0x2" fmla="*/ 4802 w 4910"/>
                <a:gd name="p0y2" fmla="*/ 0 h 1110"/>
                <a:gd name="p0x3" fmla="*/ 4910 w 4910"/>
                <a:gd name="p0y3" fmla="*/ 107 h 1110"/>
                <a:gd name="p0x4" fmla="*/ 4910 w 4910"/>
                <a:gd name="p0y4" fmla="*/ 240 h 1110"/>
                <a:gd name="p0x5" fmla="*/ 4910 w 4910"/>
                <a:gd name="p0y5" fmla="*/ 870 h 1110"/>
                <a:gd name="p0x6" fmla="*/ 4910 w 4910"/>
                <a:gd name="p0y6" fmla="*/ 1002 h 1110"/>
                <a:gd name="p0x7" fmla="*/ 4802 w 4910"/>
                <a:gd name="p0y7" fmla="*/ 1110 h 1110"/>
                <a:gd name="p0x8" fmla="*/ 4670 w 4910"/>
                <a:gd name="p0y8" fmla="*/ 1110 h 1110"/>
                <a:gd name="p0x9" fmla="*/ 240 w 4910"/>
                <a:gd name="p0y9" fmla="*/ 1110 h 1110"/>
                <a:gd name="p0x10" fmla="*/ 107 w 4910"/>
                <a:gd name="p0y10" fmla="*/ 1110 h 1110"/>
                <a:gd name="p0x11" fmla="*/ 0 w 4910"/>
                <a:gd name="p0y11" fmla="*/ 1002 h 1110"/>
                <a:gd name="p0x12" fmla="*/ 0 w 4910"/>
                <a:gd name="p0y12" fmla="*/ 870 h 1110"/>
                <a:gd name="p0x13" fmla="*/ 0 w 4910"/>
                <a:gd name="p0y13" fmla="*/ 240 h 1110"/>
                <a:gd name="p0x14" fmla="*/ 0 w 4910"/>
                <a:gd name="p0y14" fmla="*/ 107 h 1110"/>
                <a:gd name="p0x15" fmla="*/ 107 w 4910"/>
                <a:gd name="p0y15" fmla="*/ 0 h 1110"/>
                <a:gd name="p0x16" fmla="*/ 240 w 4910"/>
                <a:gd name="p0y16" fmla="*/ 0 h 111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6" name="任意多边形 55"/>
            <p:cNvSpPr/>
            <p:nvPr>
              <p:custDataLst>
                <p:tags r:id="rId48"/>
              </p:custDataLst>
            </p:nvPr>
          </p:nvSpPr>
          <p:spPr>
            <a:xfrm>
              <a:off x="7293" y="6939"/>
              <a:ext cx="4691" cy="81"/>
            </a:xfrm>
            <a:custGeom>
              <a:avLst/>
              <a:gdLst>
                <a:gd name="sw" fmla="*/ 1 w 4691"/>
                <a:gd name="sh" fmla="*/ 1 h 80"/>
                <a:gd name="mins" fmla="min sw sh"/>
                <a:gd name="dsw" fmla="+- 0 sw mins"/>
                <a:gd name="dsh" fmla="+- 0 sh mins"/>
                <a:gd name="p0x0" fmla="*/ 91 w 4691"/>
                <a:gd name="p0y0" fmla="*/ 0 h 80"/>
                <a:gd name="p0x1" fmla="*/ 4521 w 4691"/>
                <a:gd name="p0y1" fmla="*/ 0 h 80"/>
                <a:gd name="p0x2" fmla="*/ 4588 w 4691"/>
                <a:gd name="p0y2" fmla="*/ 0 h 80"/>
                <a:gd name="p0x3" fmla="*/ 4648 w 4691"/>
                <a:gd name="p0y3" fmla="*/ 26 h 80"/>
                <a:gd name="p0x4" fmla="*/ 4691 w 4691"/>
                <a:gd name="p0y4" fmla="*/ 70 h 80"/>
                <a:gd name="p0x5" fmla="*/ 4681 w 4691"/>
                <a:gd name="p0y5" fmla="*/ 80 h 80"/>
                <a:gd name="p0x6" fmla="*/ 4640 w 4691"/>
                <a:gd name="p0y6" fmla="*/ 40 h 80"/>
                <a:gd name="p0x7" fmla="*/ 4584 w 4691"/>
                <a:gd name="p0y7" fmla="*/ 15 h 80"/>
                <a:gd name="p0x8" fmla="*/ 4521 w 4691"/>
                <a:gd name="p0y8" fmla="*/ 15 h 80"/>
                <a:gd name="p0x9" fmla="*/ 91 w 4691"/>
                <a:gd name="p0y9" fmla="*/ 15 h 80"/>
                <a:gd name="p0x10" fmla="*/ 65 w 4691"/>
                <a:gd name="p0y10" fmla="*/ 15 h 80"/>
                <a:gd name="p0x11" fmla="*/ 40 w 4691"/>
                <a:gd name="p0y11" fmla="*/ 21 h 80"/>
                <a:gd name="p0x12" fmla="*/ 17 w 4691"/>
                <a:gd name="p0y12" fmla="*/ 32 h 80"/>
                <a:gd name="p0x13" fmla="*/ 0 w 4691"/>
                <a:gd name="p0y13" fmla="*/ 18 h 80"/>
                <a:gd name="p0x14" fmla="*/ 0 w 4691"/>
                <a:gd name="p0y14" fmla="*/ 18 h 80"/>
                <a:gd name="p0x15" fmla="*/ 28 w 4691"/>
                <a:gd name="p0y15" fmla="*/ 6 h 80"/>
                <a:gd name="p0x16" fmla="*/ 59 w 4691"/>
                <a:gd name="p0y16" fmla="*/ 0 h 80"/>
                <a:gd name="p0x17" fmla="*/ 91 w 4691"/>
                <a:gd name="p0y17" fmla="*/ 0 h 8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3">
                <a:lumMod val="34927"/>
                <a:lumOff val="6507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7" name="任意多边形 56"/>
            <p:cNvSpPr/>
            <p:nvPr>
              <p:custDataLst>
                <p:tags r:id="rId49"/>
              </p:custDataLst>
            </p:nvPr>
          </p:nvSpPr>
          <p:spPr>
            <a:xfrm>
              <a:off x="11974" y="7010"/>
              <a:ext cx="81" cy="969"/>
            </a:xfrm>
            <a:custGeom>
              <a:avLst/>
              <a:gdLst>
                <a:gd name="sw" fmla="*/ 1 w 80"/>
                <a:gd name="sh" fmla="*/ 1 h 969"/>
                <a:gd name="mins" fmla="min sw sh"/>
                <a:gd name="dsw" fmla="+- 0 sw mins"/>
                <a:gd name="dsh" fmla="+- 0 sh mins"/>
                <a:gd name="p0x0" fmla="*/ 80 w 80"/>
                <a:gd name="p0y0" fmla="*/ 169 h 969"/>
                <a:gd name="p0x1" fmla="*/ 80 w 80"/>
                <a:gd name="p0y1" fmla="*/ 799 h 969"/>
                <a:gd name="p0x2" fmla="*/ 80 w 80"/>
                <a:gd name="p0y2" fmla="*/ 865 h 969"/>
                <a:gd name="p0x3" fmla="*/ 54 w 80"/>
                <a:gd name="p0y3" fmla="*/ 925 h 969"/>
                <a:gd name="p0x4" fmla="*/ 10 w 80"/>
                <a:gd name="p0y4" fmla="*/ 969 h 969"/>
                <a:gd name="p0x5" fmla="*/ 0 w 80"/>
                <a:gd name="p0y5" fmla="*/ 958 h 969"/>
                <a:gd name="p0x6" fmla="*/ 40 w 80"/>
                <a:gd name="p0y6" fmla="*/ 918 h 969"/>
                <a:gd name="p0x7" fmla="*/ 65 w 80"/>
                <a:gd name="p0y7" fmla="*/ 861 h 969"/>
                <a:gd name="p0x8" fmla="*/ 65 w 80"/>
                <a:gd name="p0y8" fmla="*/ 799 h 969"/>
                <a:gd name="p0x9" fmla="*/ 65 w 80"/>
                <a:gd name="p0y9" fmla="*/ 169 h 969"/>
                <a:gd name="p0x10" fmla="*/ 65 w 80"/>
                <a:gd name="p0y10" fmla="*/ 107 h 969"/>
                <a:gd name="p0x11" fmla="*/ 40 w 80"/>
                <a:gd name="p0y11" fmla="*/ 51 h 969"/>
                <a:gd name="p0x12" fmla="*/ 0 w 80"/>
                <a:gd name="p0y12" fmla="*/ 10 h 969"/>
                <a:gd name="p0x13" fmla="*/ 10 w 80"/>
                <a:gd name="p0y13" fmla="*/ 0 h 969"/>
                <a:gd name="p0x14" fmla="*/ 54 w 80"/>
                <a:gd name="p0y14" fmla="*/ 43 h 969"/>
                <a:gd name="p0x15" fmla="*/ 80 w 80"/>
                <a:gd name="p0y15" fmla="*/ 103 h 969"/>
                <a:gd name="p0x16" fmla="*/ 80 w 80"/>
                <a:gd name="p0y16" fmla="*/ 169 h 96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accent3">
                <a:lumMod val="34927"/>
                <a:lumOff val="6507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8" name="任意多边形 57"/>
            <p:cNvSpPr/>
            <p:nvPr>
              <p:custDataLst>
                <p:tags r:id="rId50"/>
              </p:custDataLst>
            </p:nvPr>
          </p:nvSpPr>
          <p:spPr>
            <a:xfrm>
              <a:off x="7293" y="7968"/>
              <a:ext cx="4691" cy="81"/>
            </a:xfrm>
            <a:custGeom>
              <a:avLst/>
              <a:gdLst>
                <a:gd name="sw" fmla="*/ 1 w 4691"/>
                <a:gd name="sh" fmla="*/ 1 h 80"/>
                <a:gd name="mins" fmla="min sw sh"/>
                <a:gd name="dsw" fmla="+- 0 sw mins"/>
                <a:gd name="dsh" fmla="+- 0 sh mins"/>
                <a:gd name="p0x0" fmla="*/ 4521 w 4691"/>
                <a:gd name="p0y0" fmla="*/ 80 h 80"/>
                <a:gd name="p0x1" fmla="*/ 91 w 4691"/>
                <a:gd name="p0y1" fmla="*/ 80 h 80"/>
                <a:gd name="p0x2" fmla="*/ 59 w 4691"/>
                <a:gd name="p0y2" fmla="*/ 80 h 80"/>
                <a:gd name="p0x3" fmla="*/ 28 w 4691"/>
                <a:gd name="p0y3" fmla="*/ 74 h 80"/>
                <a:gd name="p0x4" fmla="*/ 0 w 4691"/>
                <a:gd name="p0y4" fmla="*/ 62 h 80"/>
                <a:gd name="p0x5" fmla="*/ 17 w 4691"/>
                <a:gd name="p0y5" fmla="*/ 48 h 80"/>
                <a:gd name="p0x6" fmla="*/ 17 w 4691"/>
                <a:gd name="p0y6" fmla="*/ 48 h 80"/>
                <a:gd name="p0x7" fmla="*/ 40 w 4691"/>
                <a:gd name="p0y7" fmla="*/ 59 h 80"/>
                <a:gd name="p0x8" fmla="*/ 65 w 4691"/>
                <a:gd name="p0y8" fmla="*/ 65 h 80"/>
                <a:gd name="p0x9" fmla="*/ 91 w 4691"/>
                <a:gd name="p0y9" fmla="*/ 65 h 80"/>
                <a:gd name="p0x10" fmla="*/ 4521 w 4691"/>
                <a:gd name="p0y10" fmla="*/ 65 h 80"/>
                <a:gd name="p0x11" fmla="*/ 4584 w 4691"/>
                <a:gd name="p0y11" fmla="*/ 65 h 80"/>
                <a:gd name="p0x12" fmla="*/ 4640 w 4691"/>
                <a:gd name="p0y12" fmla="*/ 40 h 80"/>
                <a:gd name="p0x13" fmla="*/ 4681 w 4691"/>
                <a:gd name="p0y13" fmla="*/ 0 h 80"/>
                <a:gd name="p0x14" fmla="*/ 4691 w 4691"/>
                <a:gd name="p0y14" fmla="*/ 10 h 80"/>
                <a:gd name="p0x15" fmla="*/ 4648 w 4691"/>
                <a:gd name="p0y15" fmla="*/ 54 h 80"/>
                <a:gd name="p0x16" fmla="*/ 4588 w 4691"/>
                <a:gd name="p0y16" fmla="*/ 80 h 80"/>
                <a:gd name="p0x17" fmla="*/ 4521 w 4691"/>
                <a:gd name="p0y17" fmla="*/ 80 h 8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3">
                <a:lumMod val="34927"/>
                <a:lumOff val="6507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9" name="任意多边形 58"/>
            <p:cNvSpPr/>
            <p:nvPr>
              <p:custDataLst>
                <p:tags r:id="rId51"/>
              </p:custDataLst>
            </p:nvPr>
          </p:nvSpPr>
          <p:spPr>
            <a:xfrm>
              <a:off x="7145" y="6958"/>
              <a:ext cx="165" cy="1073"/>
            </a:xfrm>
            <a:custGeom>
              <a:avLst/>
              <a:gdLst>
                <a:gd name="sw" fmla="*/ 1 w 165"/>
                <a:gd name="sh" fmla="*/ 1 h 1073"/>
                <a:gd name="mins" fmla="min sw sh"/>
                <a:gd name="dsw" fmla="+- 0 sw mins"/>
                <a:gd name="dsh" fmla="+- 0 sh mins"/>
                <a:gd name="p0x0" fmla="*/ 0 w 165"/>
                <a:gd name="p0y0" fmla="*/ 851 h 1073"/>
                <a:gd name="p0x1" fmla="*/ 0 w 165"/>
                <a:gd name="p0y1" fmla="*/ 221 h 1073"/>
                <a:gd name="p0x2" fmla="*/ 0 w 165"/>
                <a:gd name="p0y2" fmla="*/ 121 h 1073"/>
                <a:gd name="p0x3" fmla="*/ 61 w 165"/>
                <a:gd name="p0y3" fmla="*/ 36 h 1073"/>
                <a:gd name="p0x4" fmla="*/ 148 w 165"/>
                <a:gd name="p0y4" fmla="*/ 0 h 1073"/>
                <a:gd name="p0x5" fmla="*/ 165 w 165"/>
                <a:gd name="p0y5" fmla="*/ 13 h 1073"/>
                <a:gd name="p0x6" fmla="*/ 165 w 165"/>
                <a:gd name="p0y6" fmla="*/ 13 h 1073"/>
                <a:gd name="p0x7" fmla="*/ 94 w 165"/>
                <a:gd name="p0y7" fmla="*/ 47 h 1073"/>
                <a:gd name="p0x8" fmla="*/ 45 w 165"/>
                <a:gd name="p0y8" fmla="*/ 128 h 1073"/>
                <a:gd name="p0x9" fmla="*/ 45 w 165"/>
                <a:gd name="p0y9" fmla="*/ 221 h 1073"/>
                <a:gd name="p0x10" fmla="*/ 45 w 165"/>
                <a:gd name="p0y10" fmla="*/ 851 h 1073"/>
                <a:gd name="p0x11" fmla="*/ 45 w 165"/>
                <a:gd name="p0y11" fmla="*/ 945 h 1073"/>
                <a:gd name="p0x12" fmla="*/ 94 w 165"/>
                <a:gd name="p0y12" fmla="*/ 1025 h 1073"/>
                <a:gd name="p0x13" fmla="*/ 165 w 165"/>
                <a:gd name="p0y13" fmla="*/ 1059 h 1073"/>
                <a:gd name="p0x14" fmla="*/ 148 w 165"/>
                <a:gd name="p0y14" fmla="*/ 1073 h 1073"/>
                <a:gd name="p0x15" fmla="*/ 148 w 165"/>
                <a:gd name="p0y15" fmla="*/ 1073 h 1073"/>
                <a:gd name="p0x16" fmla="*/ 61 w 165"/>
                <a:gd name="p0y16" fmla="*/ 1037 h 1073"/>
                <a:gd name="p0x17" fmla="*/ 0 w 165"/>
                <a:gd name="p0y17" fmla="*/ 951 h 1073"/>
                <a:gd name="p0x18" fmla="*/ 0 w 165"/>
                <a:gd name="p0y18" fmla="*/ 851 h 107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61" name="文本框 60"/>
          <p:cNvSpPr txBox="1"/>
          <p:nvPr>
            <p:custDataLst>
              <p:tags r:id="rId52"/>
            </p:custDataLst>
          </p:nvPr>
        </p:nvSpPr>
        <p:spPr>
          <a:xfrm>
            <a:off x="4679976" y="4439183"/>
            <a:ext cx="28511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不买包装破损、涨袋食品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62" name="文本框 61"/>
          <p:cNvSpPr txBox="1"/>
          <p:nvPr>
            <p:custDataLst>
              <p:tags r:id="rId53"/>
            </p:custDataLst>
          </p:nvPr>
        </p:nvSpPr>
        <p:spPr>
          <a:xfrm>
            <a:off x="4679976" y="4744936"/>
            <a:ext cx="2857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包装鼓起来说明</a:t>
            </a:r>
            <a:r>
              <a:rPr sz="1500" b="1">
                <a:solidFill>
                  <a:schemeClr val="tx2"/>
                </a:solidFill>
                <a:cs typeface="+mn-lt"/>
              </a:rPr>
              <a:t>可能变质</a:t>
            </a: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，别买</a:t>
            </a:r>
            <a:endParaRPr sz="1500">
              <a:solidFill>
                <a:schemeClr val="tx2">
                  <a:lumMod val="78337"/>
                  <a:lumOff val="21663"/>
                </a:schemeClr>
              </a:solidFill>
              <a:cs typeface="+mn-lt"/>
            </a:endParaRPr>
          </a:p>
        </p:txBody>
      </p:sp>
      <p:grpSp>
        <p:nvGrpSpPr>
          <p:cNvPr id="107" name="组合 106"/>
          <p:cNvGrpSpPr/>
          <p:nvPr/>
        </p:nvGrpSpPr>
        <p:grpSpPr>
          <a:xfrm>
            <a:off x="4537075" y="5905500"/>
            <a:ext cx="3117850" cy="370840"/>
            <a:chOff x="7145" y="9300"/>
            <a:chExt cx="4910" cy="584"/>
          </a:xfrm>
        </p:grpSpPr>
        <p:sp>
          <p:nvSpPr>
            <p:cNvPr id="63" name="任意多边形 62"/>
            <p:cNvSpPr/>
            <p:nvPr>
              <p:custDataLst>
                <p:tags r:id="rId54"/>
              </p:custDataLst>
            </p:nvPr>
          </p:nvSpPr>
          <p:spPr>
            <a:xfrm>
              <a:off x="7145" y="9300"/>
              <a:ext cx="4910" cy="585"/>
            </a:xfrm>
            <a:custGeom>
              <a:avLst/>
              <a:gdLst>
                <a:gd name="sw" fmla="*/ 1 w 4910"/>
                <a:gd name="sh" fmla="*/ 1 h 585"/>
                <a:gd name="mins" fmla="min sw sh"/>
                <a:gd name="dsw" fmla="+- 0 sw mins"/>
                <a:gd name="dsh" fmla="+- 0 sh mins"/>
                <a:gd name="p0x0" fmla="*/ 0 w 4910"/>
                <a:gd name="p0y0" fmla="*/ 0 h 585"/>
                <a:gd name="p0x1" fmla="*/ 4910 w 4910"/>
                <a:gd name="p0y1" fmla="*/ 0 h 585"/>
                <a:gd name="p0x2" fmla="*/ 4910 w 4910"/>
                <a:gd name="p0y2" fmla="*/ 585 h 585"/>
                <a:gd name="p0x3" fmla="*/ 0 w 4910"/>
                <a:gd name="p0y3" fmla="*/ 585 h 585"/>
                <a:gd name="p0x4" fmla="*/ 0 w 4910"/>
                <a:gd name="p0y4" fmla="*/ 0 h 58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4" name="任意多边形 63"/>
            <p:cNvSpPr/>
            <p:nvPr>
              <p:custDataLst>
                <p:tags r:id="rId55"/>
              </p:custDataLst>
            </p:nvPr>
          </p:nvSpPr>
          <p:spPr>
            <a:xfrm>
              <a:off x="7145" y="9300"/>
              <a:ext cx="4910" cy="15"/>
            </a:xfrm>
            <a:custGeom>
              <a:avLst/>
              <a:gdLst>
                <a:gd name="sw" fmla="*/ 1 w 4910"/>
                <a:gd name="sh" fmla="*/ 1 h 15"/>
                <a:gd name="mins" fmla="min sw sh"/>
                <a:gd name="dsw" fmla="+- 0 sw mins"/>
                <a:gd name="dsh" fmla="+- 0 sh mins"/>
                <a:gd name="p0x0" fmla="*/ 0 w 4910"/>
                <a:gd name="p0y0" fmla="*/ 0 h 15"/>
                <a:gd name="p0x1" fmla="*/ 4910 w 4910"/>
                <a:gd name="p0y1" fmla="*/ 0 h 15"/>
                <a:gd name="p0x2" fmla="*/ 4910 w 4910"/>
                <a:gd name="p0y2" fmla="*/ 15 h 15"/>
                <a:gd name="p0x3" fmla="*/ 0 w 4910"/>
                <a:gd name="p0y3" fmla="*/ 15 h 15"/>
                <a:gd name="p0x4" fmla="*/ 0 w 491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3">
                <a:lumMod val="36364"/>
                <a:lumOff val="63636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66" name="任意多边形 65"/>
          <p:cNvSpPr/>
          <p:nvPr>
            <p:custDataLst>
              <p:tags r:id="rId56"/>
            </p:custDataLst>
          </p:nvPr>
        </p:nvSpPr>
        <p:spPr>
          <a:xfrm>
            <a:off x="4541520" y="6033770"/>
            <a:ext cx="695325" cy="238125"/>
          </a:xfrm>
          <a:custGeom>
            <a:avLst/>
            <a:gdLst>
              <a:gd name="sw" fmla="*/ 1 w 1095"/>
              <a:gd name="sh" fmla="*/ 1 h 375"/>
              <a:gd name="mins" fmla="min sw sh"/>
              <a:gd name="dsw" fmla="+- 0 sw mins"/>
              <a:gd name="dsh" fmla="+- 0 sh mins"/>
              <a:gd name="p0x0" fmla="*/ 187 w 1095"/>
              <a:gd name="p0y0" fmla="*/ 0 h 375"/>
              <a:gd name="p0x1" fmla="*/ 907 w 1095"/>
              <a:gd name="p0y1" fmla="*/ 0 h 375"/>
              <a:gd name="p0x2" fmla="*/ 1011 w 1095"/>
              <a:gd name="p0y2" fmla="*/ 0 h 375"/>
              <a:gd name="p0x3" fmla="*/ 1095 w 1095"/>
              <a:gd name="p0y3" fmla="*/ 83 h 375"/>
              <a:gd name="p0x4" fmla="*/ 1095 w 1095"/>
              <a:gd name="p0y4" fmla="*/ 187 h 375"/>
              <a:gd name="p0x5" fmla="*/ 1095 w 1095"/>
              <a:gd name="p0y5" fmla="*/ 291 h 375"/>
              <a:gd name="p0x6" fmla="*/ 1011 w 1095"/>
              <a:gd name="p0y6" fmla="*/ 375 h 375"/>
              <a:gd name="p0x7" fmla="*/ 907 w 1095"/>
              <a:gd name="p0y7" fmla="*/ 375 h 375"/>
              <a:gd name="p0x8" fmla="*/ 187 w 1095"/>
              <a:gd name="p0y8" fmla="*/ 375 h 375"/>
              <a:gd name="p0x9" fmla="*/ 83 w 1095"/>
              <a:gd name="p0y9" fmla="*/ 375 h 375"/>
              <a:gd name="p0x10" fmla="*/ 0 w 1095"/>
              <a:gd name="p0y10" fmla="*/ 291 h 375"/>
              <a:gd name="p0x11" fmla="*/ 0 w 1095"/>
              <a:gd name="p0y11" fmla="*/ 187 h 375"/>
              <a:gd name="p0x12" fmla="*/ 0 w 1095"/>
              <a:gd name="p0y12" fmla="*/ 83 h 375"/>
              <a:gd name="p0x13" fmla="*/ 83 w 1095"/>
              <a:gd name="p0y13" fmla="*/ 0 h 375"/>
              <a:gd name="p0x14" fmla="*/ 187 w 109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lumMod val="20453"/>
              <a:lumOff val="79547"/>
            </a:schemeClr>
          </a:solidFill>
          <a:ln w="9525" cmpd="sng">
            <a:solidFill>
              <a:schemeClr val="accent1">
                <a:lumMod val="20453"/>
                <a:lumOff val="7954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7" name="文本框 66"/>
          <p:cNvSpPr txBox="1"/>
          <p:nvPr>
            <p:custDataLst>
              <p:tags r:id="rId57"/>
            </p:custDataLst>
          </p:nvPr>
        </p:nvSpPr>
        <p:spPr>
          <a:xfrm>
            <a:off x="4660926" y="6068378"/>
            <a:ext cx="6096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chemeClr val="accent1">
                    <a:lumMod val="48276"/>
                  </a:schemeClr>
                </a:solidFill>
                <a:cs typeface="+mn-lt"/>
              </a:rPr>
              <a:t>保质期</a:t>
            </a:r>
            <a:endParaRPr sz="1200">
              <a:solidFill>
                <a:schemeClr val="accent1">
                  <a:lumMod val="48276"/>
                </a:schemeClr>
              </a:solidFill>
              <a:cs typeface="+mn-lt"/>
            </a:endParaRPr>
          </a:p>
        </p:txBody>
      </p:sp>
      <p:sp>
        <p:nvSpPr>
          <p:cNvPr id="68" name="任意多边形 67"/>
          <p:cNvSpPr/>
          <p:nvPr>
            <p:custDataLst>
              <p:tags r:id="rId58"/>
            </p:custDataLst>
          </p:nvPr>
        </p:nvSpPr>
        <p:spPr>
          <a:xfrm>
            <a:off x="8107045" y="1109345"/>
            <a:ext cx="3508375" cy="5362575"/>
          </a:xfrm>
          <a:custGeom>
            <a:avLst/>
            <a:gdLst>
              <a:gd name="sw" fmla="*/ 1 w 5525"/>
              <a:gd name="sh" fmla="*/ 1 h 8445"/>
              <a:gd name="mins" fmla="min sw sh"/>
              <a:gd name="dsw" fmla="+- 0 sw mins"/>
              <a:gd name="dsh" fmla="+- 0 sh mins"/>
              <a:gd name="p0x0" fmla="*/ 360 w 5525"/>
              <a:gd name="p0y0" fmla="*/ 0 h 8445"/>
              <a:gd name="p0x1" fmla="*/ 5165 w 5525"/>
              <a:gd name="p0y1" fmla="*/ 0 h 8445"/>
              <a:gd name="p0x2" fmla="*/ 5363 w 5525"/>
              <a:gd name="p0y2" fmla="*/ 0 h 8445"/>
              <a:gd name="p0x3" fmla="*/ 5525 w 5525"/>
              <a:gd name="p0y3" fmla="*/ 161 h 8445"/>
              <a:gd name="p0x4" fmla="*/ 5525 w 5525"/>
              <a:gd name="p0y4" fmla="*/ 360 h 8445"/>
              <a:gd name="p0x5" fmla="*/ 5525 w 5525"/>
              <a:gd name="p0y5" fmla="*/ 8085 h 8445"/>
              <a:gd name="p0x6" fmla="*/ 5525 w 5525"/>
              <a:gd name="p0y6" fmla="*/ 8283 h 8445"/>
              <a:gd name="p0x7" fmla="*/ 5363 w 5525"/>
              <a:gd name="p0y7" fmla="*/ 8445 h 8445"/>
              <a:gd name="p0x8" fmla="*/ 5165 w 5525"/>
              <a:gd name="p0y8" fmla="*/ 8445 h 8445"/>
              <a:gd name="p0x9" fmla="*/ 360 w 5525"/>
              <a:gd name="p0y9" fmla="*/ 8445 h 8445"/>
              <a:gd name="p0x10" fmla="*/ 161 w 5525"/>
              <a:gd name="p0y10" fmla="*/ 8445 h 8445"/>
              <a:gd name="p0x11" fmla="*/ 0 w 5525"/>
              <a:gd name="p0y11" fmla="*/ 8283 h 8445"/>
              <a:gd name="p0x12" fmla="*/ 0 w 5525"/>
              <a:gd name="p0y12" fmla="*/ 8085 h 8445"/>
              <a:gd name="p0x13" fmla="*/ 0 w 5525"/>
              <a:gd name="p0y13" fmla="*/ 360 h 8445"/>
              <a:gd name="p0x14" fmla="*/ 0 w 5525"/>
              <a:gd name="p0y14" fmla="*/ 161 h 8445"/>
              <a:gd name="p0x15" fmla="*/ 161 w 5525"/>
              <a:gd name="p0y15" fmla="*/ 0 h 8445"/>
              <a:gd name="p0x16" fmla="*/ 360 w 552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51718"/>
              <a:lumOff val="48282"/>
            </a:schemeClr>
          </a:solidFill>
          <a:ln w="9525" cmpd="sng">
            <a:solidFill>
              <a:schemeClr val="accent3">
                <a:lumMod val="51195"/>
                <a:lumOff val="48805"/>
              </a:schemeClr>
            </a:solidFill>
            <a:prstDash val="solid"/>
          </a:ln>
          <a:effectLst>
            <a:outerShdw blurRad="114300" dist="19050" dir="5399999" algn="ctr" rotWithShape="0">
              <a:schemeClr val="accent3">
                <a:lumMod val="93022"/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108" name="组合 107"/>
          <p:cNvGrpSpPr/>
          <p:nvPr/>
        </p:nvGrpSpPr>
        <p:grpSpPr>
          <a:xfrm>
            <a:off x="8302625" y="1304925"/>
            <a:ext cx="3117850" cy="466090"/>
            <a:chOff x="13075" y="2055"/>
            <a:chExt cx="4910" cy="734"/>
          </a:xfrm>
        </p:grpSpPr>
        <p:sp>
          <p:nvSpPr>
            <p:cNvPr id="69" name="任意多边形 68"/>
            <p:cNvSpPr/>
            <p:nvPr>
              <p:custDataLst>
                <p:tags r:id="rId59"/>
              </p:custDataLst>
            </p:nvPr>
          </p:nvSpPr>
          <p:spPr>
            <a:xfrm>
              <a:off x="13075" y="2055"/>
              <a:ext cx="4910" cy="735"/>
            </a:xfrm>
            <a:custGeom>
              <a:avLst/>
              <a:gdLst>
                <a:gd name="sw" fmla="*/ 1 w 4910"/>
                <a:gd name="sh" fmla="*/ 1 h 735"/>
                <a:gd name="mins" fmla="min sw sh"/>
                <a:gd name="dsw" fmla="+- 0 sw mins"/>
                <a:gd name="dsh" fmla="+- 0 sh mins"/>
                <a:gd name="p0x0" fmla="*/ 0 w 4910"/>
                <a:gd name="p0y0" fmla="*/ 0 h 735"/>
                <a:gd name="p0x1" fmla="*/ 4910 w 4910"/>
                <a:gd name="p0y1" fmla="*/ 0 h 735"/>
                <a:gd name="p0x2" fmla="*/ 4910 w 4910"/>
                <a:gd name="p0y2" fmla="*/ 735 h 735"/>
                <a:gd name="p0x3" fmla="*/ 0 w 4910"/>
                <a:gd name="p0y3" fmla="*/ 735 h 735"/>
                <a:gd name="p0x4" fmla="*/ 0 w 491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0" name="任意多边形 69"/>
            <p:cNvSpPr/>
            <p:nvPr>
              <p:custDataLst>
                <p:tags r:id="rId60"/>
              </p:custDataLst>
            </p:nvPr>
          </p:nvSpPr>
          <p:spPr>
            <a:xfrm>
              <a:off x="13075" y="2775"/>
              <a:ext cx="4910" cy="15"/>
            </a:xfrm>
            <a:custGeom>
              <a:avLst/>
              <a:gdLst>
                <a:gd name="sw" fmla="*/ 1 w 4910"/>
                <a:gd name="sh" fmla="*/ 1 h 15"/>
                <a:gd name="mins" fmla="min sw sh"/>
                <a:gd name="dsw" fmla="+- 0 sw mins"/>
                <a:gd name="dsh" fmla="+- 0 sh mins"/>
                <a:gd name="p0x0" fmla="*/ 4910 w 4910"/>
                <a:gd name="p0y0" fmla="*/ 15 h 15"/>
                <a:gd name="p0x1" fmla="*/ 0 w 4910"/>
                <a:gd name="p0y1" fmla="*/ 15 h 15"/>
                <a:gd name="p0x2" fmla="*/ 0 w 4910"/>
                <a:gd name="p0y2" fmla="*/ 0 h 15"/>
                <a:gd name="p0x3" fmla="*/ 4910 w 4910"/>
                <a:gd name="p0y3" fmla="*/ 0 h 15"/>
                <a:gd name="p0x4" fmla="*/ 4910 w 491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3">
                <a:lumMod val="36364"/>
                <a:lumOff val="63636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72" name="任意多边形 71"/>
          <p:cNvSpPr/>
          <p:nvPr>
            <p:custDataLst>
              <p:tags r:id="rId61"/>
            </p:custDataLst>
          </p:nvPr>
        </p:nvSpPr>
        <p:spPr>
          <a:xfrm>
            <a:off x="8307070" y="1309370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240 w 525"/>
              <a:gd name="p0y0" fmla="*/ 0 h 525"/>
              <a:gd name="p0x1" fmla="*/ 285 w 525"/>
              <a:gd name="p0y1" fmla="*/ 0 h 525"/>
              <a:gd name="p0x2" fmla="*/ 417 w 525"/>
              <a:gd name="p0y2" fmla="*/ 0 h 525"/>
              <a:gd name="p0x3" fmla="*/ 525 w 525"/>
              <a:gd name="p0y3" fmla="*/ 107 h 525"/>
              <a:gd name="p0x4" fmla="*/ 525 w 525"/>
              <a:gd name="p0y4" fmla="*/ 240 h 525"/>
              <a:gd name="p0x5" fmla="*/ 525 w 525"/>
              <a:gd name="p0y5" fmla="*/ 285 h 525"/>
              <a:gd name="p0x6" fmla="*/ 525 w 525"/>
              <a:gd name="p0y6" fmla="*/ 417 h 525"/>
              <a:gd name="p0x7" fmla="*/ 417 w 525"/>
              <a:gd name="p0y7" fmla="*/ 525 h 525"/>
              <a:gd name="p0x8" fmla="*/ 285 w 525"/>
              <a:gd name="p0y8" fmla="*/ 525 h 525"/>
              <a:gd name="p0x9" fmla="*/ 240 w 525"/>
              <a:gd name="p0y9" fmla="*/ 525 h 525"/>
              <a:gd name="p0x10" fmla="*/ 107 w 525"/>
              <a:gd name="p0y10" fmla="*/ 525 h 525"/>
              <a:gd name="p0x11" fmla="*/ 0 w 525"/>
              <a:gd name="p0y11" fmla="*/ 417 h 525"/>
              <a:gd name="p0x12" fmla="*/ 0 w 525"/>
              <a:gd name="p0y12" fmla="*/ 285 h 525"/>
              <a:gd name="p0x13" fmla="*/ 0 w 525"/>
              <a:gd name="p0y13" fmla="*/ 240 h 525"/>
              <a:gd name="p0x14" fmla="*/ 0 w 525"/>
              <a:gd name="p0y14" fmla="*/ 107 h 525"/>
              <a:gd name="p0x15" fmla="*/ 107 w 525"/>
              <a:gd name="p0y15" fmla="*/ 0 h 525"/>
              <a:gd name="p0x16" fmla="*/ 240 w 525"/>
              <a:gd name="p0y16" fmla="*/ 0 h 5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20453"/>
              <a:lumOff val="79547"/>
            </a:schemeClr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3" name="图片 72" descr="14a69e56-b246-11f1-a596-5e31a82c2312"/>
          <p:cNvPicPr/>
          <p:nvPr>
            <p:custDataLst>
              <p:tags r:id="rId62"/>
            </p:custDataLst>
          </p:nvPr>
        </p:nvPicPr>
        <p:blipFill>
          <a:blip r:embed="rId63">
            <a:extLst>
              <a:ext uri="{96DAC541-7B7A-43D3-8B79-37D633B846F1}">
                <asvg:svgBlip xmlns:asvg="http://schemas.microsoft.com/office/drawing/2016/SVG/main" r:embed="rId64"/>
              </a:ext>
            </a:extLst>
          </a:blip>
          <a:srcRect l="-24" r="24"/>
          <a:stretch>
            <a:fillRect/>
          </a:stretch>
        </p:blipFill>
        <p:spPr>
          <a:xfrm>
            <a:off x="8369300" y="1371600"/>
            <a:ext cx="209550" cy="209550"/>
          </a:xfrm>
          <a:prstGeom prst="rect">
            <a:avLst/>
          </a:prstGeom>
        </p:spPr>
      </p:pic>
      <p:sp>
        <p:nvSpPr>
          <p:cNvPr id="76" name="文本框 75"/>
          <p:cNvSpPr txBox="1"/>
          <p:nvPr>
            <p:custDataLst>
              <p:tags r:id="rId65"/>
            </p:custDataLst>
          </p:nvPr>
        </p:nvSpPr>
        <p:spPr>
          <a:xfrm>
            <a:off x="8759876" y="1293495"/>
            <a:ext cx="200166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3A34"/>
                </a:solidFill>
                <a:cs typeface="+mn-lt"/>
              </a:rPr>
              <a:t>饮酒</a:t>
            </a:r>
            <a:endParaRPr sz="2100" b="1" spc="42">
              <a:solidFill>
                <a:srgbClr val="3D3A34"/>
              </a:solidFill>
              <a:cs typeface="+mn-lt"/>
            </a:endParaRPr>
          </a:p>
        </p:txBody>
      </p:sp>
      <p:sp>
        <p:nvSpPr>
          <p:cNvPr id="77" name="任意多边形 76"/>
          <p:cNvSpPr/>
          <p:nvPr>
            <p:custDataLst>
              <p:tags r:id="rId66"/>
            </p:custDataLst>
          </p:nvPr>
        </p:nvSpPr>
        <p:spPr>
          <a:xfrm>
            <a:off x="10880090" y="1333500"/>
            <a:ext cx="535305" cy="285750"/>
          </a:xfrm>
          <a:custGeom>
            <a:avLst/>
            <a:gdLst>
              <a:gd name="sw" fmla="*/ 1 w 842"/>
              <a:gd name="sh" fmla="*/ 1 h 450"/>
              <a:gd name="mins" fmla="min sw sh"/>
              <a:gd name="dsw" fmla="+- 0 sw mins"/>
              <a:gd name="dsh" fmla="+- 0 sh mins"/>
              <a:gd name="p0x0" fmla="*/ 225 w 842"/>
              <a:gd name="p0y0" fmla="*/ 0 h 450"/>
              <a:gd name="p0x1" fmla="*/ 617 w 842"/>
              <a:gd name="p0y1" fmla="*/ 0 h 450"/>
              <a:gd name="p0x2" fmla="*/ 742 w 842"/>
              <a:gd name="p0y2" fmla="*/ 0 h 450"/>
              <a:gd name="p0x3" fmla="*/ 842 w 842"/>
              <a:gd name="p0y3" fmla="*/ 100 h 450"/>
              <a:gd name="p0x4" fmla="*/ 842 w 842"/>
              <a:gd name="p0y4" fmla="*/ 225 h 450"/>
              <a:gd name="p0x5" fmla="*/ 842 w 842"/>
              <a:gd name="p0y5" fmla="*/ 349 h 450"/>
              <a:gd name="p0x6" fmla="*/ 742 w 842"/>
              <a:gd name="p0y6" fmla="*/ 450 h 450"/>
              <a:gd name="p0x7" fmla="*/ 617 w 842"/>
              <a:gd name="p0y7" fmla="*/ 450 h 450"/>
              <a:gd name="p0x8" fmla="*/ 225 w 842"/>
              <a:gd name="p0y8" fmla="*/ 450 h 450"/>
              <a:gd name="p0x9" fmla="*/ 100 w 842"/>
              <a:gd name="p0y9" fmla="*/ 450 h 450"/>
              <a:gd name="p0x10" fmla="*/ 0 w 842"/>
              <a:gd name="p0y10" fmla="*/ 349 h 450"/>
              <a:gd name="p0x11" fmla="*/ 0 w 842"/>
              <a:gd name="p0y11" fmla="*/ 225 h 450"/>
              <a:gd name="p0x12" fmla="*/ 0 w 842"/>
              <a:gd name="p0y12" fmla="*/ 100 h 450"/>
              <a:gd name="p0x13" fmla="*/ 100 w 842"/>
              <a:gd name="p0y13" fmla="*/ 0 h 450"/>
              <a:gd name="p0x14" fmla="*/ 225 w 842"/>
              <a:gd name="p0y14" fmla="*/ 0 h 4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lumMod val="20453"/>
              <a:lumOff val="79547"/>
            </a:schemeClr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8" name="文本框 77"/>
          <p:cNvSpPr txBox="1"/>
          <p:nvPr>
            <p:custDataLst>
              <p:tags r:id="rId67"/>
            </p:custDataLst>
          </p:nvPr>
        </p:nvSpPr>
        <p:spPr>
          <a:xfrm>
            <a:off x="10999660" y="1376363"/>
            <a:ext cx="44946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 b="1">
                <a:solidFill>
                  <a:schemeClr val="accent1">
                    <a:lumMod val="48276"/>
                  </a:schemeClr>
                </a:solidFill>
                <a:cs typeface="+mn-lt"/>
              </a:rPr>
              <a:t>2 </a:t>
            </a:r>
            <a:r>
              <a:rPr lang="zh-CN" sz="1200" b="1">
                <a:solidFill>
                  <a:schemeClr val="accent1">
                    <a:lumMod val="48276"/>
                  </a:schemeClr>
                </a:solidFill>
                <a:cs typeface="+mn-lt"/>
              </a:rPr>
              <a:t>项</a:t>
            </a:r>
            <a:endParaRPr lang="zh-CN" sz="1200" b="1">
              <a:solidFill>
                <a:schemeClr val="accent1">
                  <a:lumMod val="48276"/>
                </a:schemeClr>
              </a:solidFill>
              <a:cs typeface="+mn-lt"/>
            </a:endParaRPr>
          </a:p>
        </p:txBody>
      </p:sp>
      <p:grpSp>
        <p:nvGrpSpPr>
          <p:cNvPr id="109" name="组合 108"/>
          <p:cNvGrpSpPr/>
          <p:nvPr/>
        </p:nvGrpSpPr>
        <p:grpSpPr>
          <a:xfrm>
            <a:off x="8302625" y="2609850"/>
            <a:ext cx="3117850" cy="704850"/>
            <a:chOff x="13075" y="4110"/>
            <a:chExt cx="4910" cy="1110"/>
          </a:xfrm>
        </p:grpSpPr>
        <p:sp>
          <p:nvSpPr>
            <p:cNvPr id="79" name="任意多边形 78"/>
            <p:cNvSpPr/>
            <p:nvPr>
              <p:custDataLst>
                <p:tags r:id="rId68"/>
              </p:custDataLst>
            </p:nvPr>
          </p:nvSpPr>
          <p:spPr>
            <a:xfrm>
              <a:off x="13075" y="4110"/>
              <a:ext cx="4910" cy="1110"/>
            </a:xfrm>
            <a:custGeom>
              <a:avLst/>
              <a:gdLst>
                <a:gd name="sw" fmla="*/ 1 w 4910"/>
                <a:gd name="sh" fmla="*/ 1 h 1110"/>
                <a:gd name="mins" fmla="min sw sh"/>
                <a:gd name="dsw" fmla="+- 0 sw mins"/>
                <a:gd name="dsh" fmla="+- 0 sh mins"/>
                <a:gd name="p0x0" fmla="*/ 240 w 4910"/>
                <a:gd name="p0y0" fmla="*/ 0 h 1110"/>
                <a:gd name="p0x1" fmla="*/ 4670 w 4910"/>
                <a:gd name="p0y1" fmla="*/ 0 h 1110"/>
                <a:gd name="p0x2" fmla="*/ 4802 w 4910"/>
                <a:gd name="p0y2" fmla="*/ 0 h 1110"/>
                <a:gd name="p0x3" fmla="*/ 4910 w 4910"/>
                <a:gd name="p0y3" fmla="*/ 107 h 1110"/>
                <a:gd name="p0x4" fmla="*/ 4910 w 4910"/>
                <a:gd name="p0y4" fmla="*/ 240 h 1110"/>
                <a:gd name="p0x5" fmla="*/ 4910 w 4910"/>
                <a:gd name="p0y5" fmla="*/ 870 h 1110"/>
                <a:gd name="p0x6" fmla="*/ 4910 w 4910"/>
                <a:gd name="p0y6" fmla="*/ 1002 h 1110"/>
                <a:gd name="p0x7" fmla="*/ 4802 w 4910"/>
                <a:gd name="p0y7" fmla="*/ 1110 h 1110"/>
                <a:gd name="p0x8" fmla="*/ 4670 w 4910"/>
                <a:gd name="p0y8" fmla="*/ 1110 h 1110"/>
                <a:gd name="p0x9" fmla="*/ 240 w 4910"/>
                <a:gd name="p0y9" fmla="*/ 1110 h 1110"/>
                <a:gd name="p0x10" fmla="*/ 107 w 4910"/>
                <a:gd name="p0y10" fmla="*/ 1110 h 1110"/>
                <a:gd name="p0x11" fmla="*/ 0 w 4910"/>
                <a:gd name="p0y11" fmla="*/ 1002 h 1110"/>
                <a:gd name="p0x12" fmla="*/ 0 w 4910"/>
                <a:gd name="p0y12" fmla="*/ 870 h 1110"/>
                <a:gd name="p0x13" fmla="*/ 0 w 4910"/>
                <a:gd name="p0y13" fmla="*/ 240 h 1110"/>
                <a:gd name="p0x14" fmla="*/ 0 w 4910"/>
                <a:gd name="p0y14" fmla="*/ 107 h 1110"/>
                <a:gd name="p0x15" fmla="*/ 107 w 4910"/>
                <a:gd name="p0y15" fmla="*/ 0 h 1110"/>
                <a:gd name="p0x16" fmla="*/ 240 w 4910"/>
                <a:gd name="p0y16" fmla="*/ 0 h 111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0" name="任意多边形 79"/>
            <p:cNvSpPr/>
            <p:nvPr>
              <p:custDataLst>
                <p:tags r:id="rId69"/>
              </p:custDataLst>
            </p:nvPr>
          </p:nvSpPr>
          <p:spPr>
            <a:xfrm>
              <a:off x="13223" y="4110"/>
              <a:ext cx="4691" cy="80"/>
            </a:xfrm>
            <a:custGeom>
              <a:avLst/>
              <a:gdLst>
                <a:gd name="sw" fmla="*/ 1 w 4691"/>
                <a:gd name="sh" fmla="*/ 1 h 80"/>
                <a:gd name="mins" fmla="min sw sh"/>
                <a:gd name="dsw" fmla="+- 0 sw mins"/>
                <a:gd name="dsh" fmla="+- 0 sh mins"/>
                <a:gd name="p0x0" fmla="*/ 91 w 4691"/>
                <a:gd name="p0y0" fmla="*/ 0 h 80"/>
                <a:gd name="p0x1" fmla="*/ 4521 w 4691"/>
                <a:gd name="p0y1" fmla="*/ 0 h 80"/>
                <a:gd name="p0x2" fmla="*/ 4588 w 4691"/>
                <a:gd name="p0y2" fmla="*/ 0 h 80"/>
                <a:gd name="p0x3" fmla="*/ 4648 w 4691"/>
                <a:gd name="p0y3" fmla="*/ 26 h 80"/>
                <a:gd name="p0x4" fmla="*/ 4691 w 4691"/>
                <a:gd name="p0y4" fmla="*/ 70 h 80"/>
                <a:gd name="p0x5" fmla="*/ 4681 w 4691"/>
                <a:gd name="p0y5" fmla="*/ 80 h 80"/>
                <a:gd name="p0x6" fmla="*/ 4640 w 4691"/>
                <a:gd name="p0y6" fmla="*/ 40 h 80"/>
                <a:gd name="p0x7" fmla="*/ 4584 w 4691"/>
                <a:gd name="p0y7" fmla="*/ 15 h 80"/>
                <a:gd name="p0x8" fmla="*/ 4521 w 4691"/>
                <a:gd name="p0y8" fmla="*/ 15 h 80"/>
                <a:gd name="p0x9" fmla="*/ 91 w 4691"/>
                <a:gd name="p0y9" fmla="*/ 15 h 80"/>
                <a:gd name="p0x10" fmla="*/ 65 w 4691"/>
                <a:gd name="p0y10" fmla="*/ 15 h 80"/>
                <a:gd name="p0x11" fmla="*/ 40 w 4691"/>
                <a:gd name="p0y11" fmla="*/ 21 h 80"/>
                <a:gd name="p0x12" fmla="*/ 17 w 4691"/>
                <a:gd name="p0y12" fmla="*/ 32 h 80"/>
                <a:gd name="p0x13" fmla="*/ 0 w 4691"/>
                <a:gd name="p0y13" fmla="*/ 18 h 80"/>
                <a:gd name="p0x14" fmla="*/ 0 w 4691"/>
                <a:gd name="p0y14" fmla="*/ 18 h 80"/>
                <a:gd name="p0x15" fmla="*/ 28 w 4691"/>
                <a:gd name="p0y15" fmla="*/ 6 h 80"/>
                <a:gd name="p0x16" fmla="*/ 59 w 4691"/>
                <a:gd name="p0y16" fmla="*/ 0 h 80"/>
                <a:gd name="p0x17" fmla="*/ 91 w 4691"/>
                <a:gd name="p0y17" fmla="*/ 0 h 8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3">
                <a:lumMod val="34927"/>
                <a:lumOff val="6507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1" name="任意多边形 80"/>
            <p:cNvSpPr/>
            <p:nvPr>
              <p:custDataLst>
                <p:tags r:id="rId70"/>
              </p:custDataLst>
            </p:nvPr>
          </p:nvSpPr>
          <p:spPr>
            <a:xfrm>
              <a:off x="17904" y="4180"/>
              <a:ext cx="81" cy="969"/>
            </a:xfrm>
            <a:custGeom>
              <a:avLst/>
              <a:gdLst>
                <a:gd name="sw" fmla="*/ 1 w 80"/>
                <a:gd name="sh" fmla="*/ 1 h 969"/>
                <a:gd name="mins" fmla="min sw sh"/>
                <a:gd name="dsw" fmla="+- 0 sw mins"/>
                <a:gd name="dsh" fmla="+- 0 sh mins"/>
                <a:gd name="p0x0" fmla="*/ 80 w 80"/>
                <a:gd name="p0y0" fmla="*/ 169 h 969"/>
                <a:gd name="p0x1" fmla="*/ 80 w 80"/>
                <a:gd name="p0y1" fmla="*/ 799 h 969"/>
                <a:gd name="p0x2" fmla="*/ 80 w 80"/>
                <a:gd name="p0y2" fmla="*/ 865 h 969"/>
                <a:gd name="p0x3" fmla="*/ 54 w 80"/>
                <a:gd name="p0y3" fmla="*/ 925 h 969"/>
                <a:gd name="p0x4" fmla="*/ 10 w 80"/>
                <a:gd name="p0y4" fmla="*/ 969 h 969"/>
                <a:gd name="p0x5" fmla="*/ 0 w 80"/>
                <a:gd name="p0y5" fmla="*/ 958 h 969"/>
                <a:gd name="p0x6" fmla="*/ 40 w 80"/>
                <a:gd name="p0y6" fmla="*/ 918 h 969"/>
                <a:gd name="p0x7" fmla="*/ 65 w 80"/>
                <a:gd name="p0y7" fmla="*/ 861 h 969"/>
                <a:gd name="p0x8" fmla="*/ 65 w 80"/>
                <a:gd name="p0y8" fmla="*/ 799 h 969"/>
                <a:gd name="p0x9" fmla="*/ 65 w 80"/>
                <a:gd name="p0y9" fmla="*/ 169 h 969"/>
                <a:gd name="p0x10" fmla="*/ 65 w 80"/>
                <a:gd name="p0y10" fmla="*/ 107 h 969"/>
                <a:gd name="p0x11" fmla="*/ 40 w 80"/>
                <a:gd name="p0y11" fmla="*/ 51 h 969"/>
                <a:gd name="p0x12" fmla="*/ 0 w 80"/>
                <a:gd name="p0y12" fmla="*/ 10 h 969"/>
                <a:gd name="p0x13" fmla="*/ 10 w 80"/>
                <a:gd name="p0y13" fmla="*/ 0 h 969"/>
                <a:gd name="p0x14" fmla="*/ 54 w 80"/>
                <a:gd name="p0y14" fmla="*/ 43 h 969"/>
                <a:gd name="p0x15" fmla="*/ 80 w 80"/>
                <a:gd name="p0y15" fmla="*/ 103 h 969"/>
                <a:gd name="p0x16" fmla="*/ 80 w 80"/>
                <a:gd name="p0y16" fmla="*/ 169 h 96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accent3">
                <a:lumMod val="34927"/>
                <a:lumOff val="6507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2" name="任意多边形 81"/>
            <p:cNvSpPr/>
            <p:nvPr>
              <p:custDataLst>
                <p:tags r:id="rId71"/>
              </p:custDataLst>
            </p:nvPr>
          </p:nvSpPr>
          <p:spPr>
            <a:xfrm>
              <a:off x="13223" y="5139"/>
              <a:ext cx="4691" cy="81"/>
            </a:xfrm>
            <a:custGeom>
              <a:avLst/>
              <a:gdLst>
                <a:gd name="sw" fmla="*/ 1 w 4691"/>
                <a:gd name="sh" fmla="*/ 1 h 80"/>
                <a:gd name="mins" fmla="min sw sh"/>
                <a:gd name="dsw" fmla="+- 0 sw mins"/>
                <a:gd name="dsh" fmla="+- 0 sh mins"/>
                <a:gd name="p0x0" fmla="*/ 4521 w 4691"/>
                <a:gd name="p0y0" fmla="*/ 80 h 80"/>
                <a:gd name="p0x1" fmla="*/ 91 w 4691"/>
                <a:gd name="p0y1" fmla="*/ 80 h 80"/>
                <a:gd name="p0x2" fmla="*/ 59 w 4691"/>
                <a:gd name="p0y2" fmla="*/ 80 h 80"/>
                <a:gd name="p0x3" fmla="*/ 28 w 4691"/>
                <a:gd name="p0y3" fmla="*/ 74 h 80"/>
                <a:gd name="p0x4" fmla="*/ 0 w 4691"/>
                <a:gd name="p0y4" fmla="*/ 62 h 80"/>
                <a:gd name="p0x5" fmla="*/ 17 w 4691"/>
                <a:gd name="p0y5" fmla="*/ 48 h 80"/>
                <a:gd name="p0x6" fmla="*/ 17 w 4691"/>
                <a:gd name="p0y6" fmla="*/ 48 h 80"/>
                <a:gd name="p0x7" fmla="*/ 40 w 4691"/>
                <a:gd name="p0y7" fmla="*/ 59 h 80"/>
                <a:gd name="p0x8" fmla="*/ 65 w 4691"/>
                <a:gd name="p0y8" fmla="*/ 65 h 80"/>
                <a:gd name="p0x9" fmla="*/ 91 w 4691"/>
                <a:gd name="p0y9" fmla="*/ 65 h 80"/>
                <a:gd name="p0x10" fmla="*/ 4521 w 4691"/>
                <a:gd name="p0y10" fmla="*/ 65 h 80"/>
                <a:gd name="p0x11" fmla="*/ 4584 w 4691"/>
                <a:gd name="p0y11" fmla="*/ 65 h 80"/>
                <a:gd name="p0x12" fmla="*/ 4640 w 4691"/>
                <a:gd name="p0y12" fmla="*/ 40 h 80"/>
                <a:gd name="p0x13" fmla="*/ 4681 w 4691"/>
                <a:gd name="p0y13" fmla="*/ 0 h 80"/>
                <a:gd name="p0x14" fmla="*/ 4691 w 4691"/>
                <a:gd name="p0y14" fmla="*/ 10 h 80"/>
                <a:gd name="p0x15" fmla="*/ 4648 w 4691"/>
                <a:gd name="p0y15" fmla="*/ 54 h 80"/>
                <a:gd name="p0x16" fmla="*/ 4588 w 4691"/>
                <a:gd name="p0y16" fmla="*/ 80 h 80"/>
                <a:gd name="p0x17" fmla="*/ 4521 w 4691"/>
                <a:gd name="p0y17" fmla="*/ 80 h 8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3">
                <a:lumMod val="34927"/>
                <a:lumOff val="6507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3" name="任意多边形 82"/>
            <p:cNvSpPr/>
            <p:nvPr>
              <p:custDataLst>
                <p:tags r:id="rId72"/>
              </p:custDataLst>
            </p:nvPr>
          </p:nvSpPr>
          <p:spPr>
            <a:xfrm>
              <a:off x="13075" y="4128"/>
              <a:ext cx="165" cy="1073"/>
            </a:xfrm>
            <a:custGeom>
              <a:avLst/>
              <a:gdLst>
                <a:gd name="sw" fmla="*/ 1 w 165"/>
                <a:gd name="sh" fmla="*/ 1 h 1073"/>
                <a:gd name="mins" fmla="min sw sh"/>
                <a:gd name="dsw" fmla="+- 0 sw mins"/>
                <a:gd name="dsh" fmla="+- 0 sh mins"/>
                <a:gd name="p0x0" fmla="*/ 0 w 165"/>
                <a:gd name="p0y0" fmla="*/ 851 h 1073"/>
                <a:gd name="p0x1" fmla="*/ 0 w 165"/>
                <a:gd name="p0y1" fmla="*/ 221 h 1073"/>
                <a:gd name="p0x2" fmla="*/ 0 w 165"/>
                <a:gd name="p0y2" fmla="*/ 121 h 1073"/>
                <a:gd name="p0x3" fmla="*/ 61 w 165"/>
                <a:gd name="p0y3" fmla="*/ 36 h 1073"/>
                <a:gd name="p0x4" fmla="*/ 148 w 165"/>
                <a:gd name="p0y4" fmla="*/ 0 h 1073"/>
                <a:gd name="p0x5" fmla="*/ 165 w 165"/>
                <a:gd name="p0y5" fmla="*/ 13 h 1073"/>
                <a:gd name="p0x6" fmla="*/ 165 w 165"/>
                <a:gd name="p0y6" fmla="*/ 13 h 1073"/>
                <a:gd name="p0x7" fmla="*/ 94 w 165"/>
                <a:gd name="p0y7" fmla="*/ 47 h 1073"/>
                <a:gd name="p0x8" fmla="*/ 45 w 165"/>
                <a:gd name="p0y8" fmla="*/ 128 h 1073"/>
                <a:gd name="p0x9" fmla="*/ 45 w 165"/>
                <a:gd name="p0y9" fmla="*/ 221 h 1073"/>
                <a:gd name="p0x10" fmla="*/ 45 w 165"/>
                <a:gd name="p0y10" fmla="*/ 851 h 1073"/>
                <a:gd name="p0x11" fmla="*/ 45 w 165"/>
                <a:gd name="p0y11" fmla="*/ 945 h 1073"/>
                <a:gd name="p0x12" fmla="*/ 94 w 165"/>
                <a:gd name="p0y12" fmla="*/ 1025 h 1073"/>
                <a:gd name="p0x13" fmla="*/ 165 w 165"/>
                <a:gd name="p0y13" fmla="*/ 1059 h 1073"/>
                <a:gd name="p0x14" fmla="*/ 148 w 165"/>
                <a:gd name="p0y14" fmla="*/ 1073 h 1073"/>
                <a:gd name="p0x15" fmla="*/ 148 w 165"/>
                <a:gd name="p0y15" fmla="*/ 1073 h 1073"/>
                <a:gd name="p0x16" fmla="*/ 61 w 165"/>
                <a:gd name="p0y16" fmla="*/ 1037 h 1073"/>
                <a:gd name="p0x17" fmla="*/ 0 w 165"/>
                <a:gd name="p0y17" fmla="*/ 951 h 1073"/>
                <a:gd name="p0x18" fmla="*/ 0 w 165"/>
                <a:gd name="p0y18" fmla="*/ 851 h 107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85" name="文本框 84"/>
          <p:cNvSpPr txBox="1"/>
          <p:nvPr>
            <p:custDataLst>
              <p:tags r:id="rId73"/>
            </p:custDataLst>
          </p:nvPr>
        </p:nvSpPr>
        <p:spPr>
          <a:xfrm>
            <a:off x="8445551" y="2642235"/>
            <a:ext cx="28511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适可而止，过量伤身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86" name="文本框 85"/>
          <p:cNvSpPr txBox="1"/>
          <p:nvPr>
            <p:custDataLst>
              <p:tags r:id="rId74"/>
            </p:custDataLst>
          </p:nvPr>
        </p:nvSpPr>
        <p:spPr>
          <a:xfrm>
            <a:off x="8445551" y="2947988"/>
            <a:ext cx="2095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小酌怡情，</a:t>
            </a:r>
            <a:r>
              <a:rPr sz="1500" b="1">
                <a:solidFill>
                  <a:schemeClr val="tx2"/>
                </a:solidFill>
                <a:cs typeface="+mn-lt"/>
              </a:rPr>
              <a:t>别硬撑面子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grpSp>
        <p:nvGrpSpPr>
          <p:cNvPr id="110" name="组合 109"/>
          <p:cNvGrpSpPr/>
          <p:nvPr/>
        </p:nvGrpSpPr>
        <p:grpSpPr>
          <a:xfrm>
            <a:off x="8302625" y="4114800"/>
            <a:ext cx="3117850" cy="990600"/>
            <a:chOff x="13075" y="6480"/>
            <a:chExt cx="4910" cy="1560"/>
          </a:xfrm>
        </p:grpSpPr>
        <p:sp>
          <p:nvSpPr>
            <p:cNvPr id="87" name="任意多边形 86"/>
            <p:cNvSpPr/>
            <p:nvPr>
              <p:custDataLst>
                <p:tags r:id="rId75"/>
              </p:custDataLst>
            </p:nvPr>
          </p:nvSpPr>
          <p:spPr>
            <a:xfrm>
              <a:off x="13075" y="6480"/>
              <a:ext cx="4910" cy="1560"/>
            </a:xfrm>
            <a:custGeom>
              <a:avLst/>
              <a:gdLst>
                <a:gd name="sw" fmla="*/ 1 w 4910"/>
                <a:gd name="sh" fmla="*/ 1 h 1560"/>
                <a:gd name="mins" fmla="min sw sh"/>
                <a:gd name="dsw" fmla="+- 0 sw mins"/>
                <a:gd name="dsh" fmla="+- 0 sh mins"/>
                <a:gd name="p0x0" fmla="*/ 240 w 4910"/>
                <a:gd name="p0y0" fmla="*/ 0 h 1560"/>
                <a:gd name="p0x1" fmla="*/ 4670 w 4910"/>
                <a:gd name="p0y1" fmla="*/ 0 h 1560"/>
                <a:gd name="p0x2" fmla="*/ 4802 w 4910"/>
                <a:gd name="p0y2" fmla="*/ 0 h 1560"/>
                <a:gd name="p0x3" fmla="*/ 4910 w 4910"/>
                <a:gd name="p0y3" fmla="*/ 107 h 1560"/>
                <a:gd name="p0x4" fmla="*/ 4910 w 4910"/>
                <a:gd name="p0y4" fmla="*/ 240 h 1560"/>
                <a:gd name="p0x5" fmla="*/ 4910 w 4910"/>
                <a:gd name="p0y5" fmla="*/ 1320 h 1560"/>
                <a:gd name="p0x6" fmla="*/ 4910 w 4910"/>
                <a:gd name="p0y6" fmla="*/ 1452 h 1560"/>
                <a:gd name="p0x7" fmla="*/ 4802 w 4910"/>
                <a:gd name="p0y7" fmla="*/ 1560 h 1560"/>
                <a:gd name="p0x8" fmla="*/ 4670 w 4910"/>
                <a:gd name="p0y8" fmla="*/ 1560 h 1560"/>
                <a:gd name="p0x9" fmla="*/ 240 w 4910"/>
                <a:gd name="p0y9" fmla="*/ 1560 h 1560"/>
                <a:gd name="p0x10" fmla="*/ 107 w 4910"/>
                <a:gd name="p0y10" fmla="*/ 1560 h 1560"/>
                <a:gd name="p0x11" fmla="*/ 0 w 4910"/>
                <a:gd name="p0y11" fmla="*/ 1452 h 1560"/>
                <a:gd name="p0x12" fmla="*/ 0 w 4910"/>
                <a:gd name="p0y12" fmla="*/ 1320 h 1560"/>
                <a:gd name="p0x13" fmla="*/ 0 w 4910"/>
                <a:gd name="p0y13" fmla="*/ 240 h 1560"/>
                <a:gd name="p0x14" fmla="*/ 0 w 4910"/>
                <a:gd name="p0y14" fmla="*/ 107 h 1560"/>
                <a:gd name="p0x15" fmla="*/ 107 w 4910"/>
                <a:gd name="p0y15" fmla="*/ 0 h 1560"/>
                <a:gd name="p0x16" fmla="*/ 240 w 4910"/>
                <a:gd name="p0y16" fmla="*/ 0 h 156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8" name="任意多边形 87"/>
            <p:cNvSpPr/>
            <p:nvPr>
              <p:custDataLst>
                <p:tags r:id="rId76"/>
              </p:custDataLst>
            </p:nvPr>
          </p:nvSpPr>
          <p:spPr>
            <a:xfrm>
              <a:off x="13223" y="6480"/>
              <a:ext cx="4691" cy="80"/>
            </a:xfrm>
            <a:custGeom>
              <a:avLst/>
              <a:gdLst>
                <a:gd name="sw" fmla="*/ 1 w 4691"/>
                <a:gd name="sh" fmla="*/ 1 h 80"/>
                <a:gd name="mins" fmla="min sw sh"/>
                <a:gd name="dsw" fmla="+- 0 sw mins"/>
                <a:gd name="dsh" fmla="+- 0 sh mins"/>
                <a:gd name="p0x0" fmla="*/ 91 w 4691"/>
                <a:gd name="p0y0" fmla="*/ 0 h 80"/>
                <a:gd name="p0x1" fmla="*/ 4521 w 4691"/>
                <a:gd name="p0y1" fmla="*/ 0 h 80"/>
                <a:gd name="p0x2" fmla="*/ 4588 w 4691"/>
                <a:gd name="p0y2" fmla="*/ 0 h 80"/>
                <a:gd name="p0x3" fmla="*/ 4648 w 4691"/>
                <a:gd name="p0y3" fmla="*/ 26 h 80"/>
                <a:gd name="p0x4" fmla="*/ 4691 w 4691"/>
                <a:gd name="p0y4" fmla="*/ 70 h 80"/>
                <a:gd name="p0x5" fmla="*/ 4681 w 4691"/>
                <a:gd name="p0y5" fmla="*/ 80 h 80"/>
                <a:gd name="p0x6" fmla="*/ 4640 w 4691"/>
                <a:gd name="p0y6" fmla="*/ 40 h 80"/>
                <a:gd name="p0x7" fmla="*/ 4584 w 4691"/>
                <a:gd name="p0y7" fmla="*/ 15 h 80"/>
                <a:gd name="p0x8" fmla="*/ 4521 w 4691"/>
                <a:gd name="p0y8" fmla="*/ 15 h 80"/>
                <a:gd name="p0x9" fmla="*/ 91 w 4691"/>
                <a:gd name="p0y9" fmla="*/ 15 h 80"/>
                <a:gd name="p0x10" fmla="*/ 65 w 4691"/>
                <a:gd name="p0y10" fmla="*/ 15 h 80"/>
                <a:gd name="p0x11" fmla="*/ 40 w 4691"/>
                <a:gd name="p0y11" fmla="*/ 21 h 80"/>
                <a:gd name="p0x12" fmla="*/ 17 w 4691"/>
                <a:gd name="p0y12" fmla="*/ 32 h 80"/>
                <a:gd name="p0x13" fmla="*/ 0 w 4691"/>
                <a:gd name="p0y13" fmla="*/ 18 h 80"/>
                <a:gd name="p0x14" fmla="*/ 0 w 4691"/>
                <a:gd name="p0y14" fmla="*/ 18 h 80"/>
                <a:gd name="p0x15" fmla="*/ 28 w 4691"/>
                <a:gd name="p0y15" fmla="*/ 6 h 80"/>
                <a:gd name="p0x16" fmla="*/ 59 w 4691"/>
                <a:gd name="p0y16" fmla="*/ 0 h 80"/>
                <a:gd name="p0x17" fmla="*/ 91 w 4691"/>
                <a:gd name="p0y17" fmla="*/ 0 h 8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3">
                <a:lumMod val="34927"/>
                <a:lumOff val="6507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9" name="任意多边形 88"/>
            <p:cNvSpPr/>
            <p:nvPr>
              <p:custDataLst>
                <p:tags r:id="rId77"/>
              </p:custDataLst>
            </p:nvPr>
          </p:nvSpPr>
          <p:spPr>
            <a:xfrm>
              <a:off x="17904" y="6550"/>
              <a:ext cx="81" cy="1419"/>
            </a:xfrm>
            <a:custGeom>
              <a:avLst/>
              <a:gdLst>
                <a:gd name="sw" fmla="*/ 1 w 80"/>
                <a:gd name="sh" fmla="*/ 1 h 1419"/>
                <a:gd name="mins" fmla="min sw sh"/>
                <a:gd name="dsw" fmla="+- 0 sw mins"/>
                <a:gd name="dsh" fmla="+- 0 sh mins"/>
                <a:gd name="p0x0" fmla="*/ 80 w 80"/>
                <a:gd name="p0y0" fmla="*/ 169 h 1419"/>
                <a:gd name="p0x1" fmla="*/ 80 w 80"/>
                <a:gd name="p0y1" fmla="*/ 1249 h 1419"/>
                <a:gd name="p0x2" fmla="*/ 80 w 80"/>
                <a:gd name="p0y2" fmla="*/ 1315 h 1419"/>
                <a:gd name="p0x3" fmla="*/ 54 w 80"/>
                <a:gd name="p0y3" fmla="*/ 1375 h 1419"/>
                <a:gd name="p0x4" fmla="*/ 10 w 80"/>
                <a:gd name="p0y4" fmla="*/ 1419 h 1419"/>
                <a:gd name="p0x5" fmla="*/ 0 w 80"/>
                <a:gd name="p0y5" fmla="*/ 1408 h 1419"/>
                <a:gd name="p0x6" fmla="*/ 40 w 80"/>
                <a:gd name="p0y6" fmla="*/ 1368 h 1419"/>
                <a:gd name="p0x7" fmla="*/ 65 w 80"/>
                <a:gd name="p0y7" fmla="*/ 1311 h 1419"/>
                <a:gd name="p0x8" fmla="*/ 65 w 80"/>
                <a:gd name="p0y8" fmla="*/ 1249 h 1419"/>
                <a:gd name="p0x9" fmla="*/ 65 w 80"/>
                <a:gd name="p0y9" fmla="*/ 169 h 1419"/>
                <a:gd name="p0x10" fmla="*/ 65 w 80"/>
                <a:gd name="p0y10" fmla="*/ 107 h 1419"/>
                <a:gd name="p0x11" fmla="*/ 40 w 80"/>
                <a:gd name="p0y11" fmla="*/ 51 h 1419"/>
                <a:gd name="p0x12" fmla="*/ 0 w 80"/>
                <a:gd name="p0y12" fmla="*/ 10 h 1419"/>
                <a:gd name="p0x13" fmla="*/ 10 w 80"/>
                <a:gd name="p0y13" fmla="*/ 0 h 1419"/>
                <a:gd name="p0x14" fmla="*/ 54 w 80"/>
                <a:gd name="p0y14" fmla="*/ 43 h 1419"/>
                <a:gd name="p0x15" fmla="*/ 80 w 80"/>
                <a:gd name="p0y15" fmla="*/ 103 h 1419"/>
                <a:gd name="p0x16" fmla="*/ 80 w 80"/>
                <a:gd name="p0y16" fmla="*/ 169 h 141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accent3">
                <a:lumMod val="34927"/>
                <a:lumOff val="6507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0" name="任意多边形 89"/>
            <p:cNvSpPr/>
            <p:nvPr>
              <p:custDataLst>
                <p:tags r:id="rId78"/>
              </p:custDataLst>
            </p:nvPr>
          </p:nvSpPr>
          <p:spPr>
            <a:xfrm>
              <a:off x="13223" y="7959"/>
              <a:ext cx="4691" cy="81"/>
            </a:xfrm>
            <a:custGeom>
              <a:avLst/>
              <a:gdLst>
                <a:gd name="sw" fmla="*/ 1 w 4691"/>
                <a:gd name="sh" fmla="*/ 1 h 80"/>
                <a:gd name="mins" fmla="min sw sh"/>
                <a:gd name="dsw" fmla="+- 0 sw mins"/>
                <a:gd name="dsh" fmla="+- 0 sh mins"/>
                <a:gd name="p0x0" fmla="*/ 4521 w 4691"/>
                <a:gd name="p0y0" fmla="*/ 80 h 80"/>
                <a:gd name="p0x1" fmla="*/ 91 w 4691"/>
                <a:gd name="p0y1" fmla="*/ 80 h 80"/>
                <a:gd name="p0x2" fmla="*/ 59 w 4691"/>
                <a:gd name="p0y2" fmla="*/ 80 h 80"/>
                <a:gd name="p0x3" fmla="*/ 28 w 4691"/>
                <a:gd name="p0y3" fmla="*/ 74 h 80"/>
                <a:gd name="p0x4" fmla="*/ 0 w 4691"/>
                <a:gd name="p0y4" fmla="*/ 62 h 80"/>
                <a:gd name="p0x5" fmla="*/ 17 w 4691"/>
                <a:gd name="p0y5" fmla="*/ 48 h 80"/>
                <a:gd name="p0x6" fmla="*/ 17 w 4691"/>
                <a:gd name="p0y6" fmla="*/ 48 h 80"/>
                <a:gd name="p0x7" fmla="*/ 40 w 4691"/>
                <a:gd name="p0y7" fmla="*/ 59 h 80"/>
                <a:gd name="p0x8" fmla="*/ 65 w 4691"/>
                <a:gd name="p0y8" fmla="*/ 65 h 80"/>
                <a:gd name="p0x9" fmla="*/ 91 w 4691"/>
                <a:gd name="p0y9" fmla="*/ 65 h 80"/>
                <a:gd name="p0x10" fmla="*/ 4521 w 4691"/>
                <a:gd name="p0y10" fmla="*/ 65 h 80"/>
                <a:gd name="p0x11" fmla="*/ 4584 w 4691"/>
                <a:gd name="p0y11" fmla="*/ 65 h 80"/>
                <a:gd name="p0x12" fmla="*/ 4640 w 4691"/>
                <a:gd name="p0y12" fmla="*/ 40 h 80"/>
                <a:gd name="p0x13" fmla="*/ 4681 w 4691"/>
                <a:gd name="p0y13" fmla="*/ 0 h 80"/>
                <a:gd name="p0x14" fmla="*/ 4691 w 4691"/>
                <a:gd name="p0y14" fmla="*/ 10 h 80"/>
                <a:gd name="p0x15" fmla="*/ 4648 w 4691"/>
                <a:gd name="p0y15" fmla="*/ 54 h 80"/>
                <a:gd name="p0x16" fmla="*/ 4588 w 4691"/>
                <a:gd name="p0y16" fmla="*/ 80 h 80"/>
                <a:gd name="p0x17" fmla="*/ 4521 w 4691"/>
                <a:gd name="p0y17" fmla="*/ 80 h 8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3">
                <a:lumMod val="34927"/>
                <a:lumOff val="6507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1" name="任意多边形 90"/>
            <p:cNvSpPr/>
            <p:nvPr>
              <p:custDataLst>
                <p:tags r:id="rId79"/>
              </p:custDataLst>
            </p:nvPr>
          </p:nvSpPr>
          <p:spPr>
            <a:xfrm>
              <a:off x="13075" y="6498"/>
              <a:ext cx="165" cy="1523"/>
            </a:xfrm>
            <a:custGeom>
              <a:avLst/>
              <a:gdLst>
                <a:gd name="sw" fmla="*/ 1 w 165"/>
                <a:gd name="sh" fmla="*/ 1 h 1523"/>
                <a:gd name="mins" fmla="min sw sh"/>
                <a:gd name="dsw" fmla="+- 0 sw mins"/>
                <a:gd name="dsh" fmla="+- 0 sh mins"/>
                <a:gd name="p0x0" fmla="*/ 0 w 165"/>
                <a:gd name="p0y0" fmla="*/ 1301 h 1523"/>
                <a:gd name="p0x1" fmla="*/ 0 w 165"/>
                <a:gd name="p0y1" fmla="*/ 221 h 1523"/>
                <a:gd name="p0x2" fmla="*/ 0 w 165"/>
                <a:gd name="p0y2" fmla="*/ 121 h 1523"/>
                <a:gd name="p0x3" fmla="*/ 61 w 165"/>
                <a:gd name="p0y3" fmla="*/ 36 h 1523"/>
                <a:gd name="p0x4" fmla="*/ 148 w 165"/>
                <a:gd name="p0y4" fmla="*/ 0 h 1523"/>
                <a:gd name="p0x5" fmla="*/ 165 w 165"/>
                <a:gd name="p0y5" fmla="*/ 13 h 1523"/>
                <a:gd name="p0x6" fmla="*/ 165 w 165"/>
                <a:gd name="p0y6" fmla="*/ 13 h 1523"/>
                <a:gd name="p0x7" fmla="*/ 94 w 165"/>
                <a:gd name="p0y7" fmla="*/ 47 h 1523"/>
                <a:gd name="p0x8" fmla="*/ 45 w 165"/>
                <a:gd name="p0y8" fmla="*/ 128 h 1523"/>
                <a:gd name="p0x9" fmla="*/ 45 w 165"/>
                <a:gd name="p0y9" fmla="*/ 221 h 1523"/>
                <a:gd name="p0x10" fmla="*/ 45 w 165"/>
                <a:gd name="p0y10" fmla="*/ 1301 h 1523"/>
                <a:gd name="p0x11" fmla="*/ 45 w 165"/>
                <a:gd name="p0y11" fmla="*/ 1395 h 1523"/>
                <a:gd name="p0x12" fmla="*/ 94 w 165"/>
                <a:gd name="p0y12" fmla="*/ 1475 h 1523"/>
                <a:gd name="p0x13" fmla="*/ 165 w 165"/>
                <a:gd name="p0y13" fmla="*/ 1509 h 1523"/>
                <a:gd name="p0x14" fmla="*/ 148 w 165"/>
                <a:gd name="p0y14" fmla="*/ 1523 h 1523"/>
                <a:gd name="p0x15" fmla="*/ 148 w 165"/>
                <a:gd name="p0y15" fmla="*/ 1523 h 1523"/>
                <a:gd name="p0x16" fmla="*/ 61 w 165"/>
                <a:gd name="p0y16" fmla="*/ 1487 h 1523"/>
                <a:gd name="p0x17" fmla="*/ 0 w 165"/>
                <a:gd name="p0y17" fmla="*/ 1401 h 1523"/>
                <a:gd name="p0x18" fmla="*/ 0 w 165"/>
                <a:gd name="p0y18" fmla="*/ 1301 h 152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93" name="文本框 92"/>
          <p:cNvSpPr txBox="1"/>
          <p:nvPr>
            <p:custDataLst>
              <p:tags r:id="rId80"/>
            </p:custDataLst>
          </p:nvPr>
        </p:nvSpPr>
        <p:spPr>
          <a:xfrm>
            <a:off x="8445551" y="4147185"/>
            <a:ext cx="2851175" cy="5972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更会降低对周围环境的判断力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94" name="文本框 93"/>
          <p:cNvSpPr txBox="1"/>
          <p:nvPr>
            <p:custDataLst>
              <p:tags r:id="rId81"/>
            </p:custDataLst>
          </p:nvPr>
        </p:nvSpPr>
        <p:spPr>
          <a:xfrm>
            <a:off x="8445551" y="4738688"/>
            <a:ext cx="28511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喝多了</a:t>
            </a:r>
            <a:r>
              <a:rPr sz="1500" b="1">
                <a:solidFill>
                  <a:schemeClr val="tx2"/>
                </a:solidFill>
                <a:cs typeface="+mn-lt"/>
              </a:rPr>
              <a:t>容易出事</a:t>
            </a: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，安全第一</a:t>
            </a:r>
            <a:endParaRPr sz="1500">
              <a:solidFill>
                <a:schemeClr val="tx2">
                  <a:lumMod val="78337"/>
                  <a:lumOff val="21663"/>
                </a:schemeClr>
              </a:solidFill>
              <a:cs typeface="+mn-lt"/>
            </a:endParaRPr>
          </a:p>
        </p:txBody>
      </p:sp>
      <p:grpSp>
        <p:nvGrpSpPr>
          <p:cNvPr id="111" name="组合 110"/>
          <p:cNvGrpSpPr/>
          <p:nvPr/>
        </p:nvGrpSpPr>
        <p:grpSpPr>
          <a:xfrm>
            <a:off x="8302625" y="5905500"/>
            <a:ext cx="3117850" cy="370840"/>
            <a:chOff x="13075" y="9300"/>
            <a:chExt cx="4910" cy="584"/>
          </a:xfrm>
        </p:grpSpPr>
        <p:sp>
          <p:nvSpPr>
            <p:cNvPr id="95" name="任意多边形 94"/>
            <p:cNvSpPr/>
            <p:nvPr>
              <p:custDataLst>
                <p:tags r:id="rId82"/>
              </p:custDataLst>
            </p:nvPr>
          </p:nvSpPr>
          <p:spPr>
            <a:xfrm>
              <a:off x="13075" y="9300"/>
              <a:ext cx="4910" cy="585"/>
            </a:xfrm>
            <a:custGeom>
              <a:avLst/>
              <a:gdLst>
                <a:gd name="sw" fmla="*/ 1 w 4910"/>
                <a:gd name="sh" fmla="*/ 1 h 585"/>
                <a:gd name="mins" fmla="min sw sh"/>
                <a:gd name="dsw" fmla="+- 0 sw mins"/>
                <a:gd name="dsh" fmla="+- 0 sh mins"/>
                <a:gd name="p0x0" fmla="*/ 0 w 4910"/>
                <a:gd name="p0y0" fmla="*/ 0 h 585"/>
                <a:gd name="p0x1" fmla="*/ 4910 w 4910"/>
                <a:gd name="p0y1" fmla="*/ 0 h 585"/>
                <a:gd name="p0x2" fmla="*/ 4910 w 4910"/>
                <a:gd name="p0y2" fmla="*/ 585 h 585"/>
                <a:gd name="p0x3" fmla="*/ 0 w 4910"/>
                <a:gd name="p0y3" fmla="*/ 585 h 585"/>
                <a:gd name="p0x4" fmla="*/ 0 w 4910"/>
                <a:gd name="p0y4" fmla="*/ 0 h 58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6" name="任意多边形 95"/>
            <p:cNvSpPr/>
            <p:nvPr>
              <p:custDataLst>
                <p:tags r:id="rId83"/>
              </p:custDataLst>
            </p:nvPr>
          </p:nvSpPr>
          <p:spPr>
            <a:xfrm>
              <a:off x="13075" y="9300"/>
              <a:ext cx="4910" cy="15"/>
            </a:xfrm>
            <a:custGeom>
              <a:avLst/>
              <a:gdLst>
                <a:gd name="sw" fmla="*/ 1 w 4910"/>
                <a:gd name="sh" fmla="*/ 1 h 15"/>
                <a:gd name="mins" fmla="min sw sh"/>
                <a:gd name="dsw" fmla="+- 0 sw mins"/>
                <a:gd name="dsh" fmla="+- 0 sh mins"/>
                <a:gd name="p0x0" fmla="*/ 0 w 4910"/>
                <a:gd name="p0y0" fmla="*/ 0 h 15"/>
                <a:gd name="p0x1" fmla="*/ 4910 w 4910"/>
                <a:gd name="p0y1" fmla="*/ 0 h 15"/>
                <a:gd name="p0x2" fmla="*/ 4910 w 4910"/>
                <a:gd name="p0y2" fmla="*/ 15 h 15"/>
                <a:gd name="p0x3" fmla="*/ 0 w 4910"/>
                <a:gd name="p0y3" fmla="*/ 15 h 15"/>
                <a:gd name="p0x4" fmla="*/ 0 w 491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3">
                <a:lumMod val="36364"/>
                <a:lumOff val="63636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98" name="任意多边形 97"/>
          <p:cNvSpPr/>
          <p:nvPr>
            <p:custDataLst>
              <p:tags r:id="rId84"/>
            </p:custDataLst>
          </p:nvPr>
        </p:nvSpPr>
        <p:spPr>
          <a:xfrm>
            <a:off x="8307070" y="6033770"/>
            <a:ext cx="847725" cy="238125"/>
          </a:xfrm>
          <a:custGeom>
            <a:avLst/>
            <a:gdLst>
              <a:gd name="sw" fmla="*/ 1 w 1335"/>
              <a:gd name="sh" fmla="*/ 1 h 375"/>
              <a:gd name="mins" fmla="min sw sh"/>
              <a:gd name="dsw" fmla="+- 0 sw mins"/>
              <a:gd name="dsh" fmla="+- 0 sh mins"/>
              <a:gd name="p0x0" fmla="*/ 187 w 1335"/>
              <a:gd name="p0y0" fmla="*/ 0 h 375"/>
              <a:gd name="p0x1" fmla="*/ 1147 w 1335"/>
              <a:gd name="p0y1" fmla="*/ 0 h 375"/>
              <a:gd name="p0x2" fmla="*/ 1251 w 1335"/>
              <a:gd name="p0y2" fmla="*/ 0 h 375"/>
              <a:gd name="p0x3" fmla="*/ 1335 w 1335"/>
              <a:gd name="p0y3" fmla="*/ 83 h 375"/>
              <a:gd name="p0x4" fmla="*/ 1335 w 1335"/>
              <a:gd name="p0y4" fmla="*/ 187 h 375"/>
              <a:gd name="p0x5" fmla="*/ 1335 w 1335"/>
              <a:gd name="p0y5" fmla="*/ 291 h 375"/>
              <a:gd name="p0x6" fmla="*/ 1251 w 1335"/>
              <a:gd name="p0y6" fmla="*/ 375 h 375"/>
              <a:gd name="p0x7" fmla="*/ 1147 w 1335"/>
              <a:gd name="p0y7" fmla="*/ 375 h 375"/>
              <a:gd name="p0x8" fmla="*/ 187 w 1335"/>
              <a:gd name="p0y8" fmla="*/ 375 h 375"/>
              <a:gd name="p0x9" fmla="*/ 83 w 1335"/>
              <a:gd name="p0y9" fmla="*/ 375 h 375"/>
              <a:gd name="p0x10" fmla="*/ 0 w 1335"/>
              <a:gd name="p0y10" fmla="*/ 291 h 375"/>
              <a:gd name="p0x11" fmla="*/ 0 w 1335"/>
              <a:gd name="p0y11" fmla="*/ 187 h 375"/>
              <a:gd name="p0x12" fmla="*/ 0 w 1335"/>
              <a:gd name="p0y12" fmla="*/ 83 h 375"/>
              <a:gd name="p0x13" fmla="*/ 83 w 1335"/>
              <a:gd name="p0y13" fmla="*/ 0 h 375"/>
              <a:gd name="p0x14" fmla="*/ 187 w 133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lumMod val="20453"/>
              <a:lumOff val="79547"/>
            </a:schemeClr>
          </a:solidFill>
          <a:ln w="9525" cmpd="sng">
            <a:solidFill>
              <a:schemeClr val="accent1">
                <a:lumMod val="20453"/>
                <a:lumOff val="7954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9" name="文本框 98"/>
          <p:cNvSpPr txBox="1"/>
          <p:nvPr>
            <p:custDataLst>
              <p:tags r:id="rId85"/>
            </p:custDataLst>
          </p:nvPr>
        </p:nvSpPr>
        <p:spPr>
          <a:xfrm>
            <a:off x="8426501" y="6068378"/>
            <a:ext cx="7620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chemeClr val="accent1">
                    <a:lumMod val="48276"/>
                  </a:schemeClr>
                </a:solidFill>
                <a:cs typeface="+mn-lt"/>
              </a:rPr>
              <a:t>适量饮酒</a:t>
            </a:r>
            <a:endParaRPr sz="1200">
              <a:solidFill>
                <a:schemeClr val="accent1">
                  <a:lumMod val="48276"/>
                </a:schemeClr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666750" y="3501390"/>
            <a:ext cx="3253759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3D3A34"/>
                </a:solidFill>
                <a:latin typeface="+mj-lt"/>
                <a:ea typeface="+mj-ea"/>
                <a:cs typeface="+mj-lt"/>
              </a:rPr>
              <a:t>防诈防意外</a:t>
            </a:r>
            <a:endParaRPr sz="4200" b="1" spc="84">
              <a:solidFill>
                <a:srgbClr val="3D3A34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666750" y="4757738"/>
            <a:ext cx="2327967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655C"/>
                </a:solidFill>
                <a:cs typeface="+mn-lt"/>
              </a:rPr>
              <a:t>多一分警惕，少一分风险</a:t>
            </a:r>
            <a:endParaRPr sz="1500" spc="30">
              <a:solidFill>
                <a:srgbClr val="6B655C"/>
              </a:solidFill>
              <a:cs typeface="+mn-lt"/>
            </a:endParaRPr>
          </a:p>
        </p:txBody>
      </p:sp>
      <p:sp>
        <p:nvSpPr>
          <p:cNvPr id="3" name="任意多边形 2"/>
          <p:cNvSpPr/>
          <p:nvPr>
            <p:custDataLst>
              <p:tags r:id="rId3"/>
            </p:custDataLst>
          </p:nvPr>
        </p:nvSpPr>
        <p:spPr>
          <a:xfrm>
            <a:off x="666750" y="1781175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4"/>
            </p:custDataLst>
          </p:nvPr>
        </p:nvSpPr>
        <p:spPr>
          <a:xfrm>
            <a:off x="838200" y="180022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3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5"/>
            </p:custDataLst>
          </p:nvPr>
        </p:nvSpPr>
        <p:spPr>
          <a:xfrm>
            <a:off x="971550" y="1809750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6"/>
            </p:custDataLst>
          </p:nvPr>
        </p:nvSpPr>
        <p:spPr>
          <a:xfrm>
            <a:off x="666750" y="2190750"/>
            <a:ext cx="2355352" cy="11763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8250" b="1">
                <a:solidFill>
                  <a:srgbClr val="E8833A">
                    <a:alpha val="85000"/>
                  </a:srgbClr>
                </a:solidFill>
                <a:latin typeface="汉仪正圆-75W" panose="00020600040101010101" charset="-122"/>
                <a:ea typeface="汉仪正圆-75W" panose="00020600040101010101" charset="-122"/>
              </a:rPr>
              <a:t>03</a:t>
            </a:r>
            <a:endParaRPr sz="8250" b="1">
              <a:solidFill>
                <a:srgbClr val="E8833A">
                  <a:alpha val="85000"/>
                </a:srgbClr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750" y="4533900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D3A34"/>
                </a:solidFill>
                <a:latin typeface="+mj-lt"/>
                <a:ea typeface="+mj-ea"/>
                <a:cs typeface="+mj-lt"/>
              </a:rPr>
              <a:t>识破旅途常见骗局</a:t>
            </a:r>
            <a:endParaRPr sz="3000" b="1">
              <a:solidFill>
                <a:srgbClr val="3D3A34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508375" cy="5362575"/>
          </a:xfrm>
          <a:custGeom>
            <a:avLst/>
            <a:gdLst>
              <a:gd name="sw" fmla="*/ 1 w 5525"/>
              <a:gd name="sh" fmla="*/ 1 h 8445"/>
              <a:gd name="mins" fmla="min sw sh"/>
              <a:gd name="dsw" fmla="+- 0 sw mins"/>
              <a:gd name="dsh" fmla="+- 0 sh mins"/>
              <a:gd name="p0x0" fmla="*/ 360 w 5525"/>
              <a:gd name="p0y0" fmla="*/ 0 h 8445"/>
              <a:gd name="p0x1" fmla="*/ 5165 w 5525"/>
              <a:gd name="p0y1" fmla="*/ 0 h 8445"/>
              <a:gd name="p0x2" fmla="*/ 5363 w 5525"/>
              <a:gd name="p0y2" fmla="*/ 0 h 8445"/>
              <a:gd name="p0x3" fmla="*/ 5525 w 5525"/>
              <a:gd name="p0y3" fmla="*/ 161 h 8445"/>
              <a:gd name="p0x4" fmla="*/ 5525 w 5525"/>
              <a:gd name="p0y4" fmla="*/ 360 h 8445"/>
              <a:gd name="p0x5" fmla="*/ 5525 w 5525"/>
              <a:gd name="p0y5" fmla="*/ 8085 h 8445"/>
              <a:gd name="p0x6" fmla="*/ 5525 w 5525"/>
              <a:gd name="p0y6" fmla="*/ 8283 h 8445"/>
              <a:gd name="p0x7" fmla="*/ 5363 w 5525"/>
              <a:gd name="p0y7" fmla="*/ 8445 h 8445"/>
              <a:gd name="p0x8" fmla="*/ 5165 w 5525"/>
              <a:gd name="p0y8" fmla="*/ 8445 h 8445"/>
              <a:gd name="p0x9" fmla="*/ 360 w 5525"/>
              <a:gd name="p0y9" fmla="*/ 8445 h 8445"/>
              <a:gd name="p0x10" fmla="*/ 161 w 5525"/>
              <a:gd name="p0y10" fmla="*/ 8445 h 8445"/>
              <a:gd name="p0x11" fmla="*/ 0 w 5525"/>
              <a:gd name="p0y11" fmla="*/ 8283 h 8445"/>
              <a:gd name="p0x12" fmla="*/ 0 w 5525"/>
              <a:gd name="p0y12" fmla="*/ 8085 h 8445"/>
              <a:gd name="p0x13" fmla="*/ 0 w 5525"/>
              <a:gd name="p0y13" fmla="*/ 360 h 8445"/>
              <a:gd name="p0x14" fmla="*/ 0 w 5525"/>
              <a:gd name="p0y14" fmla="*/ 161 h 8445"/>
              <a:gd name="p0x15" fmla="*/ 161 w 5525"/>
              <a:gd name="p0y15" fmla="*/ 0 h 8445"/>
              <a:gd name="p0x16" fmla="*/ 360 w 552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51718"/>
              <a:lumOff val="48282"/>
            </a:schemeClr>
          </a:solidFill>
          <a:ln w="9525" cmpd="sng">
            <a:solidFill>
              <a:schemeClr val="accent3">
                <a:lumMod val="51195"/>
                <a:lumOff val="48805"/>
              </a:schemeClr>
            </a:solidFill>
            <a:prstDash val="solid"/>
          </a:ln>
          <a:effectLst>
            <a:outerShdw blurRad="114300" dist="19050" dir="5399999" algn="ctr" rotWithShape="0">
              <a:schemeClr val="accent3">
                <a:lumMod val="93022"/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129984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20453"/>
              <a:lumOff val="79547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-16667" b="-16667"/>
          <a:stretch>
            <a:fillRect/>
          </a:stretch>
        </p:blipFill>
        <p:spPr>
          <a:xfrm>
            <a:off x="819150" y="1356995"/>
            <a:ext cx="171450" cy="152400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1152525" y="1250632"/>
            <a:ext cx="2170957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3A34"/>
                </a:solidFill>
                <a:cs typeface="+mn-lt"/>
              </a:rPr>
              <a:t>景区骗局套路多</a:t>
            </a:r>
            <a:endParaRPr sz="2100" b="1" spc="42">
              <a:solidFill>
                <a:srgbClr val="3D3A34"/>
              </a:solidFill>
              <a:cs typeface="+mn-lt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771525" y="1714500"/>
            <a:ext cx="3117850" cy="9525"/>
          </a:xfrm>
          <a:prstGeom prst="rect">
            <a:avLst/>
          </a:prstGeom>
          <a:solidFill>
            <a:schemeClr val="accent3">
              <a:lumMod val="36364"/>
              <a:lumOff val="63636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9"/>
            </p:custDataLst>
          </p:nvPr>
        </p:nvSpPr>
        <p:spPr>
          <a:xfrm>
            <a:off x="771525" y="227647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10"/>
            </p:custDataLst>
          </p:nvPr>
        </p:nvSpPr>
        <p:spPr>
          <a:xfrm>
            <a:off x="962025" y="2157413"/>
            <a:ext cx="29273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低价旅游套餐</a:t>
            </a: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，便宜得离谱先留个心眼。</a:t>
            </a:r>
            <a:endParaRPr sz="1500">
              <a:solidFill>
                <a:schemeClr val="tx2">
                  <a:lumMod val="78337"/>
                  <a:lumOff val="21663"/>
                </a:schemeClr>
              </a:solidFill>
              <a:cs typeface="+mn-lt"/>
            </a:endParaRPr>
          </a:p>
        </p:txBody>
      </p:sp>
      <p:sp>
        <p:nvSpPr>
          <p:cNvPr id="12" name="任意多边形 11"/>
          <p:cNvSpPr/>
          <p:nvPr>
            <p:custDataLst>
              <p:tags r:id="rId11"/>
            </p:custDataLst>
          </p:nvPr>
        </p:nvSpPr>
        <p:spPr>
          <a:xfrm>
            <a:off x="771525" y="329565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2"/>
            </p:custDataLst>
          </p:nvPr>
        </p:nvSpPr>
        <p:spPr>
          <a:xfrm>
            <a:off x="962025" y="3176588"/>
            <a:ext cx="29273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免费接送</a:t>
            </a: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，热情背后常藏着收费套路。</a:t>
            </a:r>
            <a:endParaRPr sz="1500">
              <a:solidFill>
                <a:schemeClr val="tx2">
                  <a:lumMod val="78337"/>
                  <a:lumOff val="21663"/>
                </a:schemeClr>
              </a:solidFill>
              <a:cs typeface="+mn-lt"/>
            </a:endParaRPr>
          </a:p>
        </p:txBody>
      </p:sp>
      <p:sp>
        <p:nvSpPr>
          <p:cNvPr id="14" name="任意多边形 13"/>
          <p:cNvSpPr/>
          <p:nvPr>
            <p:custDataLst>
              <p:tags r:id="rId13"/>
            </p:custDataLst>
          </p:nvPr>
        </p:nvSpPr>
        <p:spPr>
          <a:xfrm>
            <a:off x="771525" y="431482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4"/>
            </p:custDataLst>
          </p:nvPr>
        </p:nvSpPr>
        <p:spPr>
          <a:xfrm>
            <a:off x="962025" y="4195763"/>
            <a:ext cx="3048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抽奖中奖</a:t>
            </a: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，天降大奖多半是圈套。</a:t>
            </a:r>
            <a:endParaRPr sz="1500">
              <a:solidFill>
                <a:schemeClr val="tx2">
                  <a:lumMod val="78337"/>
                  <a:lumOff val="21663"/>
                </a:schemeClr>
              </a:solidFill>
              <a:cs typeface="+mn-lt"/>
            </a:endParaRPr>
          </a:p>
        </p:txBody>
      </p:sp>
      <p:sp>
        <p:nvSpPr>
          <p:cNvPr id="16" name="任意多边形 15"/>
          <p:cNvSpPr/>
          <p:nvPr>
            <p:custDataLst>
              <p:tags r:id="rId15"/>
            </p:custDataLst>
          </p:nvPr>
        </p:nvSpPr>
        <p:spPr>
          <a:xfrm>
            <a:off x="771525" y="502920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6"/>
            </p:custDataLst>
          </p:nvPr>
        </p:nvSpPr>
        <p:spPr>
          <a:xfrm>
            <a:off x="962025" y="4910138"/>
            <a:ext cx="29273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扫码领礼品</a:t>
            </a: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，一扫可能就扫出麻烦，多是陷阱。</a:t>
            </a:r>
            <a:endParaRPr sz="1500">
              <a:solidFill>
                <a:schemeClr val="tx2">
                  <a:lumMod val="78337"/>
                  <a:lumOff val="21663"/>
                </a:schemeClr>
              </a:solidFill>
              <a:cs typeface="+mn-lt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581025" y="5981700"/>
            <a:ext cx="3498850" cy="485140"/>
            <a:chOff x="915" y="9420"/>
            <a:chExt cx="5510" cy="764"/>
          </a:xfrm>
        </p:grpSpPr>
        <p:sp>
          <p:nvSpPr>
            <p:cNvPr id="18" name="任意多边形 17"/>
            <p:cNvSpPr/>
            <p:nvPr>
              <p:custDataLst>
                <p:tags r:id="rId17"/>
              </p:custDataLst>
            </p:nvPr>
          </p:nvSpPr>
          <p:spPr>
            <a:xfrm>
              <a:off x="915" y="9420"/>
              <a:ext cx="5510" cy="765"/>
            </a:xfrm>
            <a:custGeom>
              <a:avLst/>
              <a:gdLst>
                <a:gd name="sw" fmla="*/ 1 w 5510"/>
                <a:gd name="sh" fmla="*/ 1 h 765"/>
                <a:gd name="mins" fmla="min sw sh"/>
                <a:gd name="dsw" fmla="+- 0 sw mins"/>
                <a:gd name="dsh" fmla="+- 0 sh mins"/>
                <a:gd name="p0x0" fmla="*/ 0 w 5510"/>
                <a:gd name="p0y0" fmla="*/ 0 h 765"/>
                <a:gd name="p0x1" fmla="*/ 5510 w 5510"/>
                <a:gd name="p0y1" fmla="*/ 0 h 765"/>
                <a:gd name="p0x2" fmla="*/ 5510 w 5510"/>
                <a:gd name="p0y2" fmla="*/ 765 h 765"/>
                <a:gd name="p0x3" fmla="*/ 0 w 5510"/>
                <a:gd name="p0y3" fmla="*/ 765 h 765"/>
                <a:gd name="p0x4" fmla="*/ 0 w 5510"/>
                <a:gd name="p0y4" fmla="*/ 0 h 765"/>
              </a:gdLst>
              <a:ahLst/>
              <a:cxnLst/>
              <a:pathLst>
                <a:path w="5510" h="765">
                  <a:moveTo>
                    <a:pt x="5510" y="0"/>
                  </a:moveTo>
                  <a:lnTo>
                    <a:pt x="5510" y="405"/>
                  </a:lnTo>
                  <a:cubicBezTo>
                    <a:pt x="5510" y="604"/>
                    <a:pt x="5349" y="765"/>
                    <a:pt x="5150" y="765"/>
                  </a:cubicBezTo>
                  <a:lnTo>
                    <a:pt x="360" y="765"/>
                  </a:lnTo>
                  <a:cubicBezTo>
                    <a:pt x="161" y="765"/>
                    <a:pt x="0" y="604"/>
                    <a:pt x="0" y="40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>
              <p:custDataLst>
                <p:tags r:id="rId18"/>
              </p:custDataLst>
            </p:nvPr>
          </p:nvSpPr>
          <p:spPr>
            <a:xfrm>
              <a:off x="915" y="9420"/>
              <a:ext cx="5510" cy="15"/>
            </a:xfrm>
            <a:custGeom>
              <a:avLst/>
              <a:gdLst>
                <a:gd name="sw" fmla="*/ 1 w 5510"/>
                <a:gd name="sh" fmla="*/ 1 h 15"/>
                <a:gd name="mins" fmla="min sw sh"/>
                <a:gd name="dsw" fmla="+- 0 sw mins"/>
                <a:gd name="dsh" fmla="+- 0 sh mins"/>
                <a:gd name="p0x0" fmla="*/ 0 w 5510"/>
                <a:gd name="p0y0" fmla="*/ 0 h 15"/>
                <a:gd name="p0x1" fmla="*/ 5510 w 5510"/>
                <a:gd name="p0y1" fmla="*/ 0 h 15"/>
                <a:gd name="p0x2" fmla="*/ 5510 w 5510"/>
                <a:gd name="p0y2" fmla="*/ 15 h 15"/>
                <a:gd name="p0x3" fmla="*/ 0 w 5510"/>
                <a:gd name="p0y3" fmla="*/ 15 h 15"/>
                <a:gd name="p0x4" fmla="*/ 0 w 5510"/>
                <a:gd name="p0y4" fmla="*/ 0 h 15"/>
              </a:gdLst>
              <a:ahLst/>
              <a:cxnLst/>
              <a:pathLst>
                <a:path w="5510" h="15">
                  <a:moveTo>
                    <a:pt x="5510" y="0"/>
                  </a:moveTo>
                  <a:lnTo>
                    <a:pt x="5510" y="15"/>
                  </a:lnTo>
                  <a:lnTo>
                    <a:pt x="0" y="15"/>
                  </a:lnTo>
                  <a:lnTo>
                    <a:pt x="0" y="0"/>
                  </a:lnTo>
                  <a:lnTo>
                    <a:pt x="5510" y="0"/>
                  </a:lnTo>
                  <a:close/>
                </a:path>
              </a:pathLst>
            </a:custGeom>
            <a:solidFill>
              <a:schemeClr val="accent3">
                <a:lumMod val="34927"/>
                <a:lumOff val="6507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</p:grpSp>
      <p:sp>
        <p:nvSpPr>
          <p:cNvPr id="21" name="任意多边形 20"/>
          <p:cNvSpPr/>
          <p:nvPr>
            <p:custDataLst>
              <p:tags r:id="rId19"/>
            </p:custDataLst>
          </p:nvPr>
        </p:nvSpPr>
        <p:spPr>
          <a:xfrm>
            <a:off x="775970" y="6109970"/>
            <a:ext cx="847725" cy="238125"/>
          </a:xfrm>
          <a:custGeom>
            <a:avLst/>
            <a:gdLst>
              <a:gd name="sw" fmla="*/ 1 w 1335"/>
              <a:gd name="sh" fmla="*/ 1 h 375"/>
              <a:gd name="mins" fmla="min sw sh"/>
              <a:gd name="dsw" fmla="+- 0 sw mins"/>
              <a:gd name="dsh" fmla="+- 0 sh mins"/>
              <a:gd name="p0x0" fmla="*/ 187 w 1335"/>
              <a:gd name="p0y0" fmla="*/ 0 h 375"/>
              <a:gd name="p0x1" fmla="*/ 1147 w 1335"/>
              <a:gd name="p0y1" fmla="*/ 0 h 375"/>
              <a:gd name="p0x2" fmla="*/ 1251 w 1335"/>
              <a:gd name="p0y2" fmla="*/ 0 h 375"/>
              <a:gd name="p0x3" fmla="*/ 1335 w 1335"/>
              <a:gd name="p0y3" fmla="*/ 83 h 375"/>
              <a:gd name="p0x4" fmla="*/ 1335 w 1335"/>
              <a:gd name="p0y4" fmla="*/ 187 h 375"/>
              <a:gd name="p0x5" fmla="*/ 1335 w 1335"/>
              <a:gd name="p0y5" fmla="*/ 291 h 375"/>
              <a:gd name="p0x6" fmla="*/ 1251 w 1335"/>
              <a:gd name="p0y6" fmla="*/ 375 h 375"/>
              <a:gd name="p0x7" fmla="*/ 1147 w 1335"/>
              <a:gd name="p0y7" fmla="*/ 375 h 375"/>
              <a:gd name="p0x8" fmla="*/ 187 w 1335"/>
              <a:gd name="p0y8" fmla="*/ 375 h 375"/>
              <a:gd name="p0x9" fmla="*/ 83 w 1335"/>
              <a:gd name="p0y9" fmla="*/ 375 h 375"/>
              <a:gd name="p0x10" fmla="*/ 0 w 1335"/>
              <a:gd name="p0y10" fmla="*/ 291 h 375"/>
              <a:gd name="p0x11" fmla="*/ 0 w 1335"/>
              <a:gd name="p0y11" fmla="*/ 187 h 375"/>
              <a:gd name="p0x12" fmla="*/ 0 w 1335"/>
              <a:gd name="p0y12" fmla="*/ 83 h 375"/>
              <a:gd name="p0x13" fmla="*/ 83 w 1335"/>
              <a:gd name="p0y13" fmla="*/ 0 h 375"/>
              <a:gd name="p0x14" fmla="*/ 187 w 133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lumMod val="20453"/>
              <a:lumOff val="79547"/>
            </a:schemeClr>
          </a:solidFill>
          <a:ln w="9525" cmpd="sng">
            <a:solidFill>
              <a:schemeClr val="accent1">
                <a:lumMod val="20453"/>
                <a:lumOff val="7954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20"/>
            </p:custDataLst>
          </p:nvPr>
        </p:nvSpPr>
        <p:spPr>
          <a:xfrm>
            <a:off x="895350" y="6144578"/>
            <a:ext cx="7620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7A3D12"/>
                </a:solidFill>
                <a:cs typeface="+mn-lt"/>
              </a:rPr>
              <a:t>套路识别</a:t>
            </a:r>
            <a:endParaRPr sz="1200">
              <a:solidFill>
                <a:srgbClr val="7A3D12"/>
              </a:solidFill>
              <a:cs typeface="+mn-lt"/>
            </a:endParaRPr>
          </a:p>
        </p:txBody>
      </p:sp>
      <p:sp>
        <p:nvSpPr>
          <p:cNvPr id="24" name="任意多边形 23"/>
          <p:cNvSpPr/>
          <p:nvPr>
            <p:custDataLst>
              <p:tags r:id="rId21"/>
            </p:custDataLst>
          </p:nvPr>
        </p:nvSpPr>
        <p:spPr>
          <a:xfrm>
            <a:off x="4341495" y="1109345"/>
            <a:ext cx="3508375" cy="5362575"/>
          </a:xfrm>
          <a:custGeom>
            <a:avLst/>
            <a:gdLst>
              <a:gd name="sw" fmla="*/ 1 w 5525"/>
              <a:gd name="sh" fmla="*/ 1 h 8445"/>
              <a:gd name="mins" fmla="min sw sh"/>
              <a:gd name="dsw" fmla="+- 0 sw mins"/>
              <a:gd name="dsh" fmla="+- 0 sh mins"/>
              <a:gd name="p0x0" fmla="*/ 360 w 5525"/>
              <a:gd name="p0y0" fmla="*/ 0 h 8445"/>
              <a:gd name="p0x1" fmla="*/ 5165 w 5525"/>
              <a:gd name="p0y1" fmla="*/ 0 h 8445"/>
              <a:gd name="p0x2" fmla="*/ 5363 w 5525"/>
              <a:gd name="p0y2" fmla="*/ 0 h 8445"/>
              <a:gd name="p0x3" fmla="*/ 5525 w 5525"/>
              <a:gd name="p0y3" fmla="*/ 161 h 8445"/>
              <a:gd name="p0x4" fmla="*/ 5525 w 5525"/>
              <a:gd name="p0y4" fmla="*/ 360 h 8445"/>
              <a:gd name="p0x5" fmla="*/ 5525 w 5525"/>
              <a:gd name="p0y5" fmla="*/ 8085 h 8445"/>
              <a:gd name="p0x6" fmla="*/ 5525 w 5525"/>
              <a:gd name="p0y6" fmla="*/ 8283 h 8445"/>
              <a:gd name="p0x7" fmla="*/ 5363 w 5525"/>
              <a:gd name="p0y7" fmla="*/ 8445 h 8445"/>
              <a:gd name="p0x8" fmla="*/ 5165 w 5525"/>
              <a:gd name="p0y8" fmla="*/ 8445 h 8445"/>
              <a:gd name="p0x9" fmla="*/ 360 w 5525"/>
              <a:gd name="p0y9" fmla="*/ 8445 h 8445"/>
              <a:gd name="p0x10" fmla="*/ 161 w 5525"/>
              <a:gd name="p0y10" fmla="*/ 8445 h 8445"/>
              <a:gd name="p0x11" fmla="*/ 0 w 5525"/>
              <a:gd name="p0y11" fmla="*/ 8283 h 8445"/>
              <a:gd name="p0x12" fmla="*/ 0 w 5525"/>
              <a:gd name="p0y12" fmla="*/ 8085 h 8445"/>
              <a:gd name="p0x13" fmla="*/ 0 w 5525"/>
              <a:gd name="p0y13" fmla="*/ 360 h 8445"/>
              <a:gd name="p0x14" fmla="*/ 0 w 5525"/>
              <a:gd name="p0y14" fmla="*/ 161 h 8445"/>
              <a:gd name="p0x15" fmla="*/ 161 w 5525"/>
              <a:gd name="p0y15" fmla="*/ 0 h 8445"/>
              <a:gd name="p0x16" fmla="*/ 360 w 552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51718"/>
              <a:lumOff val="48282"/>
            </a:schemeClr>
          </a:solidFill>
          <a:ln w="9525" cmpd="sng">
            <a:solidFill>
              <a:schemeClr val="accent3">
                <a:lumMod val="51195"/>
                <a:lumOff val="48805"/>
              </a:schemeClr>
            </a:solidFill>
            <a:prstDash val="solid"/>
          </a:ln>
          <a:effectLst>
            <a:outerShdw blurRad="114300" dist="19050" dir="5399999" algn="ctr" rotWithShape="0">
              <a:schemeClr val="accent3">
                <a:lumMod val="93022"/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>
            <p:custDataLst>
              <p:tags r:id="rId22"/>
            </p:custDataLst>
          </p:nvPr>
        </p:nvSpPr>
        <p:spPr>
          <a:xfrm>
            <a:off x="4537075" y="129984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20453"/>
              <a:lumOff val="79547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l="-3333" t="-3333" r="-3333" b="-3333"/>
          <a:stretch>
            <a:fillRect/>
          </a:stretch>
        </p:blipFill>
        <p:spPr>
          <a:xfrm>
            <a:off x="4594225" y="1356995"/>
            <a:ext cx="152400" cy="152400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26"/>
            </p:custDataLst>
          </p:nvPr>
        </p:nvSpPr>
        <p:spPr>
          <a:xfrm>
            <a:off x="4918101" y="1250632"/>
            <a:ext cx="189897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3A34"/>
                </a:solidFill>
                <a:cs typeface="+mn-lt"/>
              </a:rPr>
              <a:t>守住两条底线</a:t>
            </a:r>
            <a:endParaRPr sz="2100" b="1" spc="42">
              <a:solidFill>
                <a:srgbClr val="3D3A34"/>
              </a:solidFill>
              <a:cs typeface="+mn-lt"/>
            </a:endParaRPr>
          </a:p>
        </p:txBody>
      </p:sp>
      <p:sp>
        <p:nvSpPr>
          <p:cNvPr id="29" name="矩形 28"/>
          <p:cNvSpPr/>
          <p:nvPr>
            <p:custDataLst>
              <p:tags r:id="rId27"/>
            </p:custDataLst>
          </p:nvPr>
        </p:nvSpPr>
        <p:spPr>
          <a:xfrm>
            <a:off x="4537075" y="1714500"/>
            <a:ext cx="3117850" cy="9525"/>
          </a:xfrm>
          <a:prstGeom prst="rect">
            <a:avLst/>
          </a:prstGeom>
          <a:solidFill>
            <a:schemeClr val="accent3">
              <a:lumMod val="36364"/>
              <a:lumOff val="63636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>
            <p:custDataLst>
              <p:tags r:id="rId28"/>
            </p:custDataLst>
          </p:nvPr>
        </p:nvSpPr>
        <p:spPr>
          <a:xfrm>
            <a:off x="4537075" y="276479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29"/>
            </p:custDataLst>
          </p:nvPr>
        </p:nvSpPr>
        <p:spPr>
          <a:xfrm>
            <a:off x="4727601" y="2646312"/>
            <a:ext cx="29273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先交钱、先转账、先付定金的</a:t>
            </a: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，一律停下多想一步，别急着掏钱。</a:t>
            </a:r>
            <a:endParaRPr sz="1500">
              <a:solidFill>
                <a:schemeClr val="tx2">
                  <a:lumMod val="78337"/>
                  <a:lumOff val="21663"/>
                </a:schemeClr>
              </a:solidFill>
              <a:cs typeface="+mn-lt"/>
            </a:endParaRPr>
          </a:p>
        </p:txBody>
      </p:sp>
      <p:sp>
        <p:nvSpPr>
          <p:cNvPr id="32" name="任意多边形 31"/>
          <p:cNvSpPr/>
          <p:nvPr>
            <p:custDataLst>
              <p:tags r:id="rId30"/>
            </p:custDataLst>
          </p:nvPr>
        </p:nvSpPr>
        <p:spPr>
          <a:xfrm>
            <a:off x="4537075" y="423481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31"/>
            </p:custDataLst>
          </p:nvPr>
        </p:nvSpPr>
        <p:spPr>
          <a:xfrm>
            <a:off x="4727601" y="4116286"/>
            <a:ext cx="2927375" cy="938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自称工作人员或老乡热情搭讪</a:t>
            </a:r>
            <a:r>
              <a:rPr lang="zh-CN"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，不透露个人信息，不跟去</a:t>
            </a:r>
            <a:r>
              <a:rPr lang="en-US" altLang="zh-CN"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"</a:t>
            </a:r>
            <a:r>
              <a:rPr lang="zh-CN" altLang="en-US"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内部通道</a:t>
            </a:r>
            <a:r>
              <a:rPr lang="en-US" altLang="zh-CN"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"</a:t>
            </a:r>
            <a:r>
              <a:rPr lang="zh-CN" altLang="en-US"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。</a:t>
            </a:r>
            <a:endParaRPr lang="zh-CN" altLang="en-US" sz="1500">
              <a:solidFill>
                <a:schemeClr val="tx2">
                  <a:lumMod val="78337"/>
                  <a:lumOff val="21663"/>
                </a:schemeClr>
              </a:solidFill>
              <a:cs typeface="+mn-lt"/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4346575" y="5981700"/>
            <a:ext cx="3498850" cy="485140"/>
            <a:chOff x="6845" y="9420"/>
            <a:chExt cx="5510" cy="764"/>
          </a:xfrm>
        </p:grpSpPr>
        <p:sp>
          <p:nvSpPr>
            <p:cNvPr id="34" name="任意多边形 33"/>
            <p:cNvSpPr/>
            <p:nvPr>
              <p:custDataLst>
                <p:tags r:id="rId32"/>
              </p:custDataLst>
            </p:nvPr>
          </p:nvSpPr>
          <p:spPr>
            <a:xfrm>
              <a:off x="6845" y="9420"/>
              <a:ext cx="5510" cy="765"/>
            </a:xfrm>
            <a:custGeom>
              <a:avLst/>
              <a:gdLst>
                <a:gd name="sw" fmla="*/ 1 w 5510"/>
                <a:gd name="sh" fmla="*/ 1 h 765"/>
                <a:gd name="mins" fmla="min sw sh"/>
                <a:gd name="dsw" fmla="+- 0 sw mins"/>
                <a:gd name="dsh" fmla="+- 0 sh mins"/>
                <a:gd name="p0x0" fmla="*/ 0 w 5510"/>
                <a:gd name="p0y0" fmla="*/ 0 h 765"/>
                <a:gd name="p0x1" fmla="*/ 5510 w 5510"/>
                <a:gd name="p0y1" fmla="*/ 0 h 765"/>
                <a:gd name="p0x2" fmla="*/ 5510 w 5510"/>
                <a:gd name="p0y2" fmla="*/ 765 h 765"/>
                <a:gd name="p0x3" fmla="*/ 0 w 5510"/>
                <a:gd name="p0y3" fmla="*/ 765 h 765"/>
                <a:gd name="p0x4" fmla="*/ 0 w 5510"/>
                <a:gd name="p0y4" fmla="*/ 0 h 765"/>
              </a:gdLst>
              <a:ahLst/>
              <a:cxnLst/>
              <a:pathLst>
                <a:path w="5510" h="765">
                  <a:moveTo>
                    <a:pt x="5510" y="0"/>
                  </a:moveTo>
                  <a:lnTo>
                    <a:pt x="5510" y="405"/>
                  </a:lnTo>
                  <a:cubicBezTo>
                    <a:pt x="5510" y="604"/>
                    <a:pt x="5349" y="765"/>
                    <a:pt x="5150" y="765"/>
                  </a:cubicBezTo>
                  <a:lnTo>
                    <a:pt x="360" y="765"/>
                  </a:lnTo>
                  <a:cubicBezTo>
                    <a:pt x="161" y="765"/>
                    <a:pt x="0" y="604"/>
                    <a:pt x="0" y="40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>
              <p:custDataLst>
                <p:tags r:id="rId33"/>
              </p:custDataLst>
            </p:nvPr>
          </p:nvSpPr>
          <p:spPr>
            <a:xfrm>
              <a:off x="6845" y="9420"/>
              <a:ext cx="5510" cy="15"/>
            </a:xfrm>
            <a:custGeom>
              <a:avLst/>
              <a:gdLst>
                <a:gd name="sw" fmla="*/ 1 w 5510"/>
                <a:gd name="sh" fmla="*/ 1 h 15"/>
                <a:gd name="mins" fmla="min sw sh"/>
                <a:gd name="dsw" fmla="+- 0 sw mins"/>
                <a:gd name="dsh" fmla="+- 0 sh mins"/>
                <a:gd name="p0x0" fmla="*/ 0 w 5510"/>
                <a:gd name="p0y0" fmla="*/ 0 h 15"/>
                <a:gd name="p0x1" fmla="*/ 5510 w 5510"/>
                <a:gd name="p0y1" fmla="*/ 0 h 15"/>
                <a:gd name="p0x2" fmla="*/ 5510 w 5510"/>
                <a:gd name="p0y2" fmla="*/ 15 h 15"/>
                <a:gd name="p0x3" fmla="*/ 0 w 5510"/>
                <a:gd name="p0y3" fmla="*/ 15 h 15"/>
                <a:gd name="p0x4" fmla="*/ 0 w 5510"/>
                <a:gd name="p0y4" fmla="*/ 0 h 15"/>
              </a:gdLst>
              <a:ahLst/>
              <a:cxnLst/>
              <a:pathLst>
                <a:path w="5510" h="15">
                  <a:moveTo>
                    <a:pt x="5510" y="0"/>
                  </a:moveTo>
                  <a:lnTo>
                    <a:pt x="5510" y="15"/>
                  </a:lnTo>
                  <a:lnTo>
                    <a:pt x="0" y="15"/>
                  </a:lnTo>
                  <a:lnTo>
                    <a:pt x="0" y="0"/>
                  </a:lnTo>
                  <a:lnTo>
                    <a:pt x="5510" y="0"/>
                  </a:lnTo>
                  <a:close/>
                </a:path>
              </a:pathLst>
            </a:custGeom>
            <a:solidFill>
              <a:schemeClr val="accent3">
                <a:lumMod val="34927"/>
                <a:lumOff val="6507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</p:grpSp>
      <p:sp>
        <p:nvSpPr>
          <p:cNvPr id="37" name="任意多边形 36"/>
          <p:cNvSpPr/>
          <p:nvPr>
            <p:custDataLst>
              <p:tags r:id="rId34"/>
            </p:custDataLst>
          </p:nvPr>
        </p:nvSpPr>
        <p:spPr>
          <a:xfrm>
            <a:off x="4541520" y="6109970"/>
            <a:ext cx="847725" cy="238125"/>
          </a:xfrm>
          <a:custGeom>
            <a:avLst/>
            <a:gdLst>
              <a:gd name="sw" fmla="*/ 1 w 1335"/>
              <a:gd name="sh" fmla="*/ 1 h 375"/>
              <a:gd name="mins" fmla="min sw sh"/>
              <a:gd name="dsw" fmla="+- 0 sw mins"/>
              <a:gd name="dsh" fmla="+- 0 sh mins"/>
              <a:gd name="p0x0" fmla="*/ 187 w 1335"/>
              <a:gd name="p0y0" fmla="*/ 0 h 375"/>
              <a:gd name="p0x1" fmla="*/ 1147 w 1335"/>
              <a:gd name="p0y1" fmla="*/ 0 h 375"/>
              <a:gd name="p0x2" fmla="*/ 1251 w 1335"/>
              <a:gd name="p0y2" fmla="*/ 0 h 375"/>
              <a:gd name="p0x3" fmla="*/ 1335 w 1335"/>
              <a:gd name="p0y3" fmla="*/ 83 h 375"/>
              <a:gd name="p0x4" fmla="*/ 1335 w 1335"/>
              <a:gd name="p0y4" fmla="*/ 187 h 375"/>
              <a:gd name="p0x5" fmla="*/ 1335 w 1335"/>
              <a:gd name="p0y5" fmla="*/ 291 h 375"/>
              <a:gd name="p0x6" fmla="*/ 1251 w 1335"/>
              <a:gd name="p0y6" fmla="*/ 375 h 375"/>
              <a:gd name="p0x7" fmla="*/ 1147 w 1335"/>
              <a:gd name="p0y7" fmla="*/ 375 h 375"/>
              <a:gd name="p0x8" fmla="*/ 187 w 1335"/>
              <a:gd name="p0y8" fmla="*/ 375 h 375"/>
              <a:gd name="p0x9" fmla="*/ 83 w 1335"/>
              <a:gd name="p0y9" fmla="*/ 375 h 375"/>
              <a:gd name="p0x10" fmla="*/ 0 w 1335"/>
              <a:gd name="p0y10" fmla="*/ 291 h 375"/>
              <a:gd name="p0x11" fmla="*/ 0 w 1335"/>
              <a:gd name="p0y11" fmla="*/ 187 h 375"/>
              <a:gd name="p0x12" fmla="*/ 0 w 1335"/>
              <a:gd name="p0y12" fmla="*/ 83 h 375"/>
              <a:gd name="p0x13" fmla="*/ 83 w 1335"/>
              <a:gd name="p0y13" fmla="*/ 0 h 375"/>
              <a:gd name="p0x14" fmla="*/ 187 w 133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lumMod val="20453"/>
              <a:lumOff val="79547"/>
            </a:schemeClr>
          </a:solidFill>
          <a:ln w="9525" cmpd="sng">
            <a:solidFill>
              <a:schemeClr val="accent1">
                <a:lumMod val="20453"/>
                <a:lumOff val="7954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>
            <p:custDataLst>
              <p:tags r:id="rId35"/>
            </p:custDataLst>
          </p:nvPr>
        </p:nvSpPr>
        <p:spPr>
          <a:xfrm>
            <a:off x="4660926" y="6144578"/>
            <a:ext cx="7620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7A3D12"/>
                </a:solidFill>
                <a:cs typeface="+mn-lt"/>
              </a:rPr>
              <a:t>防骗底线</a:t>
            </a:r>
            <a:endParaRPr sz="1200">
              <a:solidFill>
                <a:srgbClr val="7A3D12"/>
              </a:solidFill>
              <a:cs typeface="+mn-lt"/>
            </a:endParaRPr>
          </a:p>
        </p:txBody>
      </p:sp>
      <p:sp>
        <p:nvSpPr>
          <p:cNvPr id="40" name="任意多边形 39"/>
          <p:cNvSpPr/>
          <p:nvPr>
            <p:custDataLst>
              <p:tags r:id="rId36"/>
            </p:custDataLst>
          </p:nvPr>
        </p:nvSpPr>
        <p:spPr>
          <a:xfrm>
            <a:off x="8107045" y="1109345"/>
            <a:ext cx="3508375" cy="5362575"/>
          </a:xfrm>
          <a:custGeom>
            <a:avLst/>
            <a:gdLst>
              <a:gd name="sw" fmla="*/ 1 w 5525"/>
              <a:gd name="sh" fmla="*/ 1 h 8445"/>
              <a:gd name="mins" fmla="min sw sh"/>
              <a:gd name="dsw" fmla="+- 0 sw mins"/>
              <a:gd name="dsh" fmla="+- 0 sh mins"/>
              <a:gd name="p0x0" fmla="*/ 360 w 5525"/>
              <a:gd name="p0y0" fmla="*/ 0 h 8445"/>
              <a:gd name="p0x1" fmla="*/ 5165 w 5525"/>
              <a:gd name="p0y1" fmla="*/ 0 h 8445"/>
              <a:gd name="p0x2" fmla="*/ 5363 w 5525"/>
              <a:gd name="p0y2" fmla="*/ 0 h 8445"/>
              <a:gd name="p0x3" fmla="*/ 5525 w 5525"/>
              <a:gd name="p0y3" fmla="*/ 161 h 8445"/>
              <a:gd name="p0x4" fmla="*/ 5525 w 5525"/>
              <a:gd name="p0y4" fmla="*/ 360 h 8445"/>
              <a:gd name="p0x5" fmla="*/ 5525 w 5525"/>
              <a:gd name="p0y5" fmla="*/ 8085 h 8445"/>
              <a:gd name="p0x6" fmla="*/ 5525 w 5525"/>
              <a:gd name="p0y6" fmla="*/ 8283 h 8445"/>
              <a:gd name="p0x7" fmla="*/ 5363 w 5525"/>
              <a:gd name="p0y7" fmla="*/ 8445 h 8445"/>
              <a:gd name="p0x8" fmla="*/ 5165 w 5525"/>
              <a:gd name="p0y8" fmla="*/ 8445 h 8445"/>
              <a:gd name="p0x9" fmla="*/ 360 w 5525"/>
              <a:gd name="p0y9" fmla="*/ 8445 h 8445"/>
              <a:gd name="p0x10" fmla="*/ 161 w 5525"/>
              <a:gd name="p0y10" fmla="*/ 8445 h 8445"/>
              <a:gd name="p0x11" fmla="*/ 0 w 5525"/>
              <a:gd name="p0y11" fmla="*/ 8283 h 8445"/>
              <a:gd name="p0x12" fmla="*/ 0 w 5525"/>
              <a:gd name="p0y12" fmla="*/ 8085 h 8445"/>
              <a:gd name="p0x13" fmla="*/ 0 w 5525"/>
              <a:gd name="p0y13" fmla="*/ 360 h 8445"/>
              <a:gd name="p0x14" fmla="*/ 0 w 5525"/>
              <a:gd name="p0y14" fmla="*/ 161 h 8445"/>
              <a:gd name="p0x15" fmla="*/ 161 w 5525"/>
              <a:gd name="p0y15" fmla="*/ 0 h 8445"/>
              <a:gd name="p0x16" fmla="*/ 360 w 552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51718"/>
              <a:lumOff val="48282"/>
            </a:schemeClr>
          </a:solidFill>
          <a:ln w="9525" cmpd="sng">
            <a:solidFill>
              <a:schemeClr val="accent3">
                <a:lumMod val="51195"/>
                <a:lumOff val="48805"/>
              </a:schemeClr>
            </a:solidFill>
            <a:prstDash val="solid"/>
          </a:ln>
          <a:effectLst>
            <a:outerShdw blurRad="114300" dist="19050" dir="5399999" algn="ctr" rotWithShape="0">
              <a:schemeClr val="accent3">
                <a:lumMod val="93022"/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任意多边形 40"/>
          <p:cNvSpPr/>
          <p:nvPr>
            <p:custDataLst>
              <p:tags r:id="rId37"/>
            </p:custDataLst>
          </p:nvPr>
        </p:nvSpPr>
        <p:spPr>
          <a:xfrm>
            <a:off x="8302625" y="129984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20453"/>
              <a:lumOff val="79547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2" name="图片 41"/>
          <p:cNvPicPr>
            <a:picLocks noChangeAspect="1"/>
          </p:cNvPicPr>
          <p:nvPr>
            <p:custDataLst>
              <p:tags r:id="rId38"/>
            </p:custDataLst>
          </p:nvPr>
        </p:nvPicPr>
        <p:blipFill>
          <a:blip r:embed="rId39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rcRect/>
          <a:stretch>
            <a:fillRect/>
          </a:stretch>
        </p:blipFill>
        <p:spPr>
          <a:xfrm>
            <a:off x="8359775" y="1356995"/>
            <a:ext cx="152400" cy="152400"/>
          </a:xfrm>
          <a:prstGeom prst="rect">
            <a:avLst/>
          </a:prstGeom>
        </p:spPr>
      </p:pic>
      <p:sp>
        <p:nvSpPr>
          <p:cNvPr id="44" name="文本框 43"/>
          <p:cNvSpPr txBox="1"/>
          <p:nvPr>
            <p:custDataLst>
              <p:tags r:id="rId41"/>
            </p:custDataLst>
          </p:nvPr>
        </p:nvSpPr>
        <p:spPr>
          <a:xfrm>
            <a:off x="8683676" y="1250632"/>
            <a:ext cx="189897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3A34"/>
                </a:solidFill>
                <a:cs typeface="+mn-lt"/>
              </a:rPr>
              <a:t>官方渠道核实</a:t>
            </a:r>
            <a:endParaRPr sz="2100" b="1" spc="42">
              <a:solidFill>
                <a:srgbClr val="3D3A34"/>
              </a:solidFill>
              <a:cs typeface="+mn-lt"/>
            </a:endParaRPr>
          </a:p>
        </p:txBody>
      </p:sp>
      <p:sp>
        <p:nvSpPr>
          <p:cNvPr id="45" name="矩形 44"/>
          <p:cNvSpPr/>
          <p:nvPr>
            <p:custDataLst>
              <p:tags r:id="rId42"/>
            </p:custDataLst>
          </p:nvPr>
        </p:nvSpPr>
        <p:spPr>
          <a:xfrm>
            <a:off x="8302625" y="1714500"/>
            <a:ext cx="3117850" cy="9525"/>
          </a:xfrm>
          <a:prstGeom prst="rect">
            <a:avLst/>
          </a:prstGeom>
          <a:solidFill>
            <a:schemeClr val="accent3">
              <a:lumMod val="36364"/>
              <a:lumOff val="63636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6" name="任意多边形 45"/>
          <p:cNvSpPr/>
          <p:nvPr>
            <p:custDataLst>
              <p:tags r:id="rId43"/>
            </p:custDataLst>
          </p:nvPr>
        </p:nvSpPr>
        <p:spPr>
          <a:xfrm>
            <a:off x="8302625" y="275272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7" name="文本框 46"/>
          <p:cNvSpPr txBox="1"/>
          <p:nvPr>
            <p:custDataLst>
              <p:tags r:id="rId44"/>
            </p:custDataLst>
          </p:nvPr>
        </p:nvSpPr>
        <p:spPr>
          <a:xfrm>
            <a:off x="8493176" y="2633663"/>
            <a:ext cx="2927375" cy="938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改签、退款、理赔</a:t>
            </a: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短信和电话，一律通过官方渠道核实，别信来电号码。</a:t>
            </a:r>
            <a:endParaRPr sz="1500">
              <a:solidFill>
                <a:schemeClr val="tx2">
                  <a:lumMod val="78337"/>
                  <a:lumOff val="21663"/>
                </a:schemeClr>
              </a:solidFill>
              <a:cs typeface="+mn-lt"/>
            </a:endParaRPr>
          </a:p>
        </p:txBody>
      </p:sp>
      <p:sp>
        <p:nvSpPr>
          <p:cNvPr id="48" name="任意多边形 47"/>
          <p:cNvSpPr/>
          <p:nvPr>
            <p:custDataLst>
              <p:tags r:id="rId45"/>
            </p:custDataLst>
          </p:nvPr>
        </p:nvSpPr>
        <p:spPr>
          <a:xfrm>
            <a:off x="8302625" y="455295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9" name="文本框 48"/>
          <p:cNvSpPr txBox="1"/>
          <p:nvPr>
            <p:custDataLst>
              <p:tags r:id="rId46"/>
            </p:custDataLst>
          </p:nvPr>
        </p:nvSpPr>
        <p:spPr>
          <a:xfrm>
            <a:off x="8493176" y="4433888"/>
            <a:ext cx="29273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钱的事，</a:t>
            </a:r>
            <a:r>
              <a:rPr sz="1500" b="1">
                <a:solidFill>
                  <a:schemeClr val="tx2"/>
                </a:solidFill>
                <a:cs typeface="+mn-lt"/>
              </a:rPr>
              <a:t>宁慢勿快</a:t>
            </a: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，多问一句不亏。</a:t>
            </a:r>
            <a:endParaRPr sz="1500">
              <a:solidFill>
                <a:schemeClr val="tx2">
                  <a:lumMod val="78337"/>
                  <a:lumOff val="21663"/>
                </a:schemeClr>
              </a:solidFill>
              <a:cs typeface="+mn-lt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8112125" y="5981700"/>
            <a:ext cx="3498850" cy="485140"/>
            <a:chOff x="12775" y="9420"/>
            <a:chExt cx="5510" cy="764"/>
          </a:xfrm>
        </p:grpSpPr>
        <p:sp>
          <p:nvSpPr>
            <p:cNvPr id="50" name="任意多边形 49"/>
            <p:cNvSpPr/>
            <p:nvPr>
              <p:custDataLst>
                <p:tags r:id="rId47"/>
              </p:custDataLst>
            </p:nvPr>
          </p:nvSpPr>
          <p:spPr>
            <a:xfrm>
              <a:off x="12775" y="9420"/>
              <a:ext cx="5510" cy="765"/>
            </a:xfrm>
            <a:custGeom>
              <a:avLst/>
              <a:gdLst>
                <a:gd name="sw" fmla="*/ 1 w 5510"/>
                <a:gd name="sh" fmla="*/ 1 h 765"/>
                <a:gd name="mins" fmla="min sw sh"/>
                <a:gd name="dsw" fmla="+- 0 sw mins"/>
                <a:gd name="dsh" fmla="+- 0 sh mins"/>
                <a:gd name="p0x0" fmla="*/ 0 w 5510"/>
                <a:gd name="p0y0" fmla="*/ 0 h 765"/>
                <a:gd name="p0x1" fmla="*/ 5510 w 5510"/>
                <a:gd name="p0y1" fmla="*/ 0 h 765"/>
                <a:gd name="p0x2" fmla="*/ 5510 w 5510"/>
                <a:gd name="p0y2" fmla="*/ 765 h 765"/>
                <a:gd name="p0x3" fmla="*/ 0 w 5510"/>
                <a:gd name="p0y3" fmla="*/ 765 h 765"/>
                <a:gd name="p0x4" fmla="*/ 0 w 5510"/>
                <a:gd name="p0y4" fmla="*/ 0 h 765"/>
              </a:gdLst>
              <a:ahLst/>
              <a:cxnLst/>
              <a:pathLst>
                <a:path w="5510" h="765">
                  <a:moveTo>
                    <a:pt x="5510" y="0"/>
                  </a:moveTo>
                  <a:lnTo>
                    <a:pt x="5510" y="405"/>
                  </a:lnTo>
                  <a:cubicBezTo>
                    <a:pt x="5510" y="604"/>
                    <a:pt x="5349" y="765"/>
                    <a:pt x="5150" y="765"/>
                  </a:cubicBezTo>
                  <a:lnTo>
                    <a:pt x="360" y="765"/>
                  </a:lnTo>
                  <a:cubicBezTo>
                    <a:pt x="161" y="765"/>
                    <a:pt x="0" y="604"/>
                    <a:pt x="0" y="40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  <p:sp>
          <p:nvSpPr>
            <p:cNvPr id="51" name="任意多边形 50"/>
            <p:cNvSpPr/>
            <p:nvPr>
              <p:custDataLst>
                <p:tags r:id="rId48"/>
              </p:custDataLst>
            </p:nvPr>
          </p:nvSpPr>
          <p:spPr>
            <a:xfrm>
              <a:off x="12775" y="9420"/>
              <a:ext cx="5510" cy="15"/>
            </a:xfrm>
            <a:custGeom>
              <a:avLst/>
              <a:gdLst>
                <a:gd name="sw" fmla="*/ 1 w 5510"/>
                <a:gd name="sh" fmla="*/ 1 h 15"/>
                <a:gd name="mins" fmla="min sw sh"/>
                <a:gd name="dsw" fmla="+- 0 sw mins"/>
                <a:gd name="dsh" fmla="+- 0 sh mins"/>
                <a:gd name="p0x0" fmla="*/ 0 w 5510"/>
                <a:gd name="p0y0" fmla="*/ 0 h 15"/>
                <a:gd name="p0x1" fmla="*/ 5510 w 5510"/>
                <a:gd name="p0y1" fmla="*/ 0 h 15"/>
                <a:gd name="p0x2" fmla="*/ 5510 w 5510"/>
                <a:gd name="p0y2" fmla="*/ 15 h 15"/>
                <a:gd name="p0x3" fmla="*/ 0 w 5510"/>
                <a:gd name="p0y3" fmla="*/ 15 h 15"/>
                <a:gd name="p0x4" fmla="*/ 0 w 5510"/>
                <a:gd name="p0y4" fmla="*/ 0 h 15"/>
              </a:gdLst>
              <a:ahLst/>
              <a:cxnLst/>
              <a:pathLst>
                <a:path w="5510" h="15">
                  <a:moveTo>
                    <a:pt x="5510" y="0"/>
                  </a:moveTo>
                  <a:lnTo>
                    <a:pt x="5510" y="15"/>
                  </a:lnTo>
                  <a:lnTo>
                    <a:pt x="0" y="15"/>
                  </a:lnTo>
                  <a:lnTo>
                    <a:pt x="0" y="0"/>
                  </a:lnTo>
                  <a:lnTo>
                    <a:pt x="5510" y="0"/>
                  </a:lnTo>
                  <a:close/>
                </a:path>
              </a:pathLst>
            </a:custGeom>
            <a:solidFill>
              <a:schemeClr val="accent3">
                <a:lumMod val="34927"/>
                <a:lumOff val="65073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</p:grpSp>
      <p:sp>
        <p:nvSpPr>
          <p:cNvPr id="53" name="任意多边形 52"/>
          <p:cNvSpPr/>
          <p:nvPr>
            <p:custDataLst>
              <p:tags r:id="rId49"/>
            </p:custDataLst>
          </p:nvPr>
        </p:nvSpPr>
        <p:spPr>
          <a:xfrm>
            <a:off x="8307070" y="6109970"/>
            <a:ext cx="847725" cy="238125"/>
          </a:xfrm>
          <a:custGeom>
            <a:avLst/>
            <a:gdLst>
              <a:gd name="sw" fmla="*/ 1 w 1335"/>
              <a:gd name="sh" fmla="*/ 1 h 375"/>
              <a:gd name="mins" fmla="min sw sh"/>
              <a:gd name="dsw" fmla="+- 0 sw mins"/>
              <a:gd name="dsh" fmla="+- 0 sh mins"/>
              <a:gd name="p0x0" fmla="*/ 187 w 1335"/>
              <a:gd name="p0y0" fmla="*/ 0 h 375"/>
              <a:gd name="p0x1" fmla="*/ 1147 w 1335"/>
              <a:gd name="p0y1" fmla="*/ 0 h 375"/>
              <a:gd name="p0x2" fmla="*/ 1251 w 1335"/>
              <a:gd name="p0y2" fmla="*/ 0 h 375"/>
              <a:gd name="p0x3" fmla="*/ 1335 w 1335"/>
              <a:gd name="p0y3" fmla="*/ 83 h 375"/>
              <a:gd name="p0x4" fmla="*/ 1335 w 1335"/>
              <a:gd name="p0y4" fmla="*/ 187 h 375"/>
              <a:gd name="p0x5" fmla="*/ 1335 w 1335"/>
              <a:gd name="p0y5" fmla="*/ 291 h 375"/>
              <a:gd name="p0x6" fmla="*/ 1251 w 1335"/>
              <a:gd name="p0y6" fmla="*/ 375 h 375"/>
              <a:gd name="p0x7" fmla="*/ 1147 w 1335"/>
              <a:gd name="p0y7" fmla="*/ 375 h 375"/>
              <a:gd name="p0x8" fmla="*/ 187 w 1335"/>
              <a:gd name="p0y8" fmla="*/ 375 h 375"/>
              <a:gd name="p0x9" fmla="*/ 83 w 1335"/>
              <a:gd name="p0y9" fmla="*/ 375 h 375"/>
              <a:gd name="p0x10" fmla="*/ 0 w 1335"/>
              <a:gd name="p0y10" fmla="*/ 291 h 375"/>
              <a:gd name="p0x11" fmla="*/ 0 w 1335"/>
              <a:gd name="p0y11" fmla="*/ 187 h 375"/>
              <a:gd name="p0x12" fmla="*/ 0 w 1335"/>
              <a:gd name="p0y12" fmla="*/ 83 h 375"/>
              <a:gd name="p0x13" fmla="*/ 83 w 1335"/>
              <a:gd name="p0y13" fmla="*/ 0 h 375"/>
              <a:gd name="p0x14" fmla="*/ 187 w 133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lumMod val="20453"/>
              <a:lumOff val="79547"/>
            </a:schemeClr>
          </a:solidFill>
          <a:ln w="9525" cmpd="sng">
            <a:solidFill>
              <a:schemeClr val="accent1">
                <a:lumMod val="20453"/>
                <a:lumOff val="7954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4" name="文本框 53"/>
          <p:cNvSpPr txBox="1"/>
          <p:nvPr>
            <p:custDataLst>
              <p:tags r:id="rId50"/>
            </p:custDataLst>
          </p:nvPr>
        </p:nvSpPr>
        <p:spPr>
          <a:xfrm>
            <a:off x="8426501" y="6144578"/>
            <a:ext cx="7620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7A3D12"/>
                </a:solidFill>
                <a:cs typeface="+mn-lt"/>
              </a:rPr>
              <a:t>官方核实</a:t>
            </a:r>
            <a:endParaRPr sz="1200">
              <a:solidFill>
                <a:srgbClr val="7A3D12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D3A34"/>
                </a:solidFill>
                <a:latin typeface="+mj-lt"/>
                <a:ea typeface="+mj-ea"/>
                <a:cs typeface="+mj-lt"/>
              </a:rPr>
              <a:t>守住手机和验证码</a:t>
            </a:r>
            <a:endParaRPr sz="3000" b="1">
              <a:solidFill>
                <a:srgbClr val="3D3A34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571500" y="2243166"/>
            <a:ext cx="110490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3A34"/>
                </a:solidFill>
                <a:cs typeface="+mn-lt"/>
              </a:rPr>
              <a:t>三条底线</a:t>
            </a:r>
            <a:endParaRPr sz="2100" b="1" spc="42">
              <a:solidFill>
                <a:srgbClr val="3D3A34"/>
              </a:solidFill>
              <a:cs typeface="+mn-lt"/>
            </a:endParaRPr>
          </a:p>
        </p:txBody>
      </p:sp>
      <p:sp>
        <p:nvSpPr>
          <p:cNvPr id="8" name="矩形 7"/>
          <p:cNvSpPr/>
          <p:nvPr>
            <p:custDataLst>
              <p:tags r:id="rId3"/>
            </p:custDataLst>
          </p:nvPr>
        </p:nvSpPr>
        <p:spPr>
          <a:xfrm>
            <a:off x="571500" y="2668905"/>
            <a:ext cx="11049000" cy="9525"/>
          </a:xfrm>
          <a:prstGeom prst="rect">
            <a:avLst/>
          </a:prstGeom>
          <a:solidFill>
            <a:schemeClr val="accent3">
              <a:lumMod val="36364"/>
              <a:lumOff val="63636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>
            <p:custDataLst>
              <p:tags r:id="rId4"/>
            </p:custDataLst>
          </p:nvPr>
        </p:nvSpPr>
        <p:spPr>
          <a:xfrm>
            <a:off x="571500" y="4670108"/>
            <a:ext cx="110490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3A34"/>
                </a:solidFill>
                <a:cs typeface="+mn-lt"/>
              </a:rPr>
              <a:t>出发前两道保险</a:t>
            </a:r>
            <a:endParaRPr sz="2100" b="1" spc="42">
              <a:solidFill>
                <a:srgbClr val="3D3A34"/>
              </a:solidFill>
              <a:cs typeface="+mn-lt"/>
            </a:endParaRPr>
          </a:p>
        </p:txBody>
      </p:sp>
      <p:sp>
        <p:nvSpPr>
          <p:cNvPr id="37" name="矩形 36"/>
          <p:cNvSpPr/>
          <p:nvPr>
            <p:custDataLst>
              <p:tags r:id="rId5"/>
            </p:custDataLst>
          </p:nvPr>
        </p:nvSpPr>
        <p:spPr>
          <a:xfrm>
            <a:off x="571500" y="5095875"/>
            <a:ext cx="11049000" cy="9525"/>
          </a:xfrm>
          <a:prstGeom prst="rect">
            <a:avLst/>
          </a:prstGeom>
          <a:solidFill>
            <a:schemeClr val="accent3">
              <a:lumMod val="36364"/>
              <a:lumOff val="63636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6"/>
            </p:custDataLst>
          </p:nvPr>
        </p:nvSpPr>
        <p:spPr>
          <a:xfrm>
            <a:off x="571500" y="1104900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240 w 17400"/>
              <a:gd name="p0y0" fmla="*/ 0 h 1050"/>
              <a:gd name="p0x1" fmla="*/ 17160 w 17400"/>
              <a:gd name="p0y1" fmla="*/ 0 h 1050"/>
              <a:gd name="p0x2" fmla="*/ 17292 w 17400"/>
              <a:gd name="p0y2" fmla="*/ 0 h 1050"/>
              <a:gd name="p0x3" fmla="*/ 17400 w 17400"/>
              <a:gd name="p0y3" fmla="*/ 107 h 1050"/>
              <a:gd name="p0x4" fmla="*/ 17400 w 17400"/>
              <a:gd name="p0y4" fmla="*/ 240 h 1050"/>
              <a:gd name="p0x5" fmla="*/ 17400 w 17400"/>
              <a:gd name="p0y5" fmla="*/ 810 h 1050"/>
              <a:gd name="p0x6" fmla="*/ 17400 w 17400"/>
              <a:gd name="p0y6" fmla="*/ 942 h 1050"/>
              <a:gd name="p0x7" fmla="*/ 17292 w 17400"/>
              <a:gd name="p0y7" fmla="*/ 1050 h 1050"/>
              <a:gd name="p0x8" fmla="*/ 17160 w 17400"/>
              <a:gd name="p0y8" fmla="*/ 1050 h 1050"/>
              <a:gd name="p0x9" fmla="*/ 240 w 17400"/>
              <a:gd name="p0y9" fmla="*/ 1050 h 1050"/>
              <a:gd name="p0x10" fmla="*/ 107 w 17400"/>
              <a:gd name="p0y10" fmla="*/ 1050 h 1050"/>
              <a:gd name="p0x11" fmla="*/ 0 w 17400"/>
              <a:gd name="p0y11" fmla="*/ 942 h 1050"/>
              <a:gd name="p0x12" fmla="*/ 0 w 17400"/>
              <a:gd name="p0y12" fmla="*/ 810 h 1050"/>
              <a:gd name="p0x13" fmla="*/ 0 w 17400"/>
              <a:gd name="p0y13" fmla="*/ 240 h 1050"/>
              <a:gd name="p0x14" fmla="*/ 0 w 17400"/>
              <a:gd name="p0y14" fmla="*/ 107 h 1050"/>
              <a:gd name="p0x15" fmla="*/ 107 w 17400"/>
              <a:gd name="p0y15" fmla="*/ 0 h 1050"/>
              <a:gd name="p0x16" fmla="*/ 24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64545"/>
              <a:lumOff val="35455"/>
            </a:schemeClr>
          </a:solidFill>
          <a:ln>
            <a:noFill/>
          </a:ln>
          <a:effectLst>
            <a:outerShdw blurRad="114300" dist="19050" dir="5399999" algn="ctr" rotWithShape="0">
              <a:schemeClr val="accent3">
                <a:lumMod val="93022"/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7"/>
            </p:custDataLst>
          </p:nvPr>
        </p:nvSpPr>
        <p:spPr>
          <a:xfrm>
            <a:off x="762000" y="1280160"/>
            <a:ext cx="4572229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4A3620"/>
                </a:solidFill>
                <a:cs typeface="+mn-lt"/>
              </a:rPr>
              <a:t>手机丢了不可怕，可怕的是</a:t>
            </a:r>
            <a:r>
              <a:rPr b="1">
                <a:solidFill>
                  <a:srgbClr val="7A3D12"/>
                </a:solidFill>
                <a:cs typeface="+mn-lt"/>
              </a:rPr>
              <a:t>信息被人利用</a:t>
            </a:r>
            <a:r>
              <a:rPr>
                <a:solidFill>
                  <a:srgbClr val="4A3620"/>
                </a:solidFill>
                <a:cs typeface="+mn-lt"/>
              </a:rPr>
              <a:t>。</a:t>
            </a:r>
            <a:endParaRPr>
              <a:solidFill>
                <a:srgbClr val="4A3620"/>
              </a:solidFill>
              <a:cs typeface="+mn-lt"/>
            </a:endParaRPr>
          </a:p>
        </p:txBody>
      </p:sp>
      <p:sp>
        <p:nvSpPr>
          <p:cNvPr id="9" name="任意多边形 8"/>
          <p:cNvSpPr/>
          <p:nvPr>
            <p:custDataLst>
              <p:tags r:id="rId8"/>
            </p:custDataLst>
          </p:nvPr>
        </p:nvSpPr>
        <p:spPr>
          <a:xfrm>
            <a:off x="575945" y="2759075"/>
            <a:ext cx="3597275" cy="1769745"/>
          </a:xfrm>
          <a:custGeom>
            <a:avLst/>
            <a:gdLst>
              <a:gd name="sw" fmla="*/ 1 w 5664"/>
              <a:gd name="sh" fmla="*/ 1 h 2786"/>
              <a:gd name="mins" fmla="min sw sh"/>
              <a:gd name="dsw" fmla="+- 0 sw mins"/>
              <a:gd name="dsh" fmla="+- 0 sh mins"/>
              <a:gd name="p0x0" fmla="*/ 240 w 5664"/>
              <a:gd name="p0y0" fmla="*/ 0 h 2786"/>
              <a:gd name="p0x1" fmla="*/ 5424 w 5664"/>
              <a:gd name="p0y1" fmla="*/ 0 h 2786"/>
              <a:gd name="p0x2" fmla="*/ 5557 w 5664"/>
              <a:gd name="p0y2" fmla="*/ 0 h 2786"/>
              <a:gd name="p0x3" fmla="*/ 5664 w 5664"/>
              <a:gd name="p0y3" fmla="*/ 107 h 2786"/>
              <a:gd name="p0x4" fmla="*/ 5664 w 5664"/>
              <a:gd name="p0y4" fmla="*/ 240 h 2786"/>
              <a:gd name="p0x5" fmla="*/ 5664 w 5664"/>
              <a:gd name="p0y5" fmla="*/ 2546 h 2786"/>
              <a:gd name="p0x6" fmla="*/ 5664 w 5664"/>
              <a:gd name="p0y6" fmla="*/ 2679 h 2786"/>
              <a:gd name="p0x7" fmla="*/ 5557 w 5664"/>
              <a:gd name="p0y7" fmla="*/ 2786 h 2786"/>
              <a:gd name="p0x8" fmla="*/ 5424 w 5664"/>
              <a:gd name="p0y8" fmla="*/ 2786 h 2786"/>
              <a:gd name="p0x9" fmla="*/ 240 w 5664"/>
              <a:gd name="p0y9" fmla="*/ 2786 h 2786"/>
              <a:gd name="p0x10" fmla="*/ 107 w 5664"/>
              <a:gd name="p0y10" fmla="*/ 2786 h 2786"/>
              <a:gd name="p0x11" fmla="*/ 0 w 5664"/>
              <a:gd name="p0y11" fmla="*/ 2679 h 2786"/>
              <a:gd name="p0x12" fmla="*/ 0 w 5664"/>
              <a:gd name="p0y12" fmla="*/ 2546 h 2786"/>
              <a:gd name="p0x13" fmla="*/ 0 w 5664"/>
              <a:gd name="p0y13" fmla="*/ 240 h 2786"/>
              <a:gd name="p0x14" fmla="*/ 0 w 5664"/>
              <a:gd name="p0y14" fmla="*/ 107 h 2786"/>
              <a:gd name="p0x15" fmla="*/ 107 w 5664"/>
              <a:gd name="p0y15" fmla="*/ 0 h 2786"/>
              <a:gd name="p0x16" fmla="*/ 240 w 5664"/>
              <a:gd name="p0y16" fmla="*/ 0 h 278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51718"/>
              <a:lumOff val="48282"/>
            </a:schemeClr>
          </a:solidFill>
          <a:ln w="9525" cmpd="sng">
            <a:solidFill>
              <a:schemeClr val="accent3">
                <a:lumMod val="34927"/>
                <a:lumOff val="65073"/>
              </a:schemeClr>
            </a:solidFill>
            <a:prstDash val="solid"/>
          </a:ln>
          <a:effectLst>
            <a:outerShdw blurRad="114300" dist="19050" dir="5399999" algn="ctr" rotWithShape="0">
              <a:schemeClr val="accent3">
                <a:lumMod val="93022"/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>
            <p:custDataLst>
              <p:tags r:id="rId9"/>
            </p:custDataLst>
          </p:nvPr>
        </p:nvSpPr>
        <p:spPr>
          <a:xfrm>
            <a:off x="809625" y="303085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20453"/>
              <a:lumOff val="79547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 descr="126f8172-b246-11f1-a596-5e31a82c2312"/>
          <p:cNvPicPr/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t="-11" b="11"/>
          <a:stretch>
            <a:fillRect/>
          </a:stretch>
        </p:blipFill>
        <p:spPr>
          <a:xfrm>
            <a:off x="933450" y="3154680"/>
            <a:ext cx="247650" cy="24765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1457325" y="3120419"/>
            <a:ext cx="248282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D3A34"/>
                </a:solidFill>
                <a:cs typeface="+mn-lt"/>
              </a:rPr>
              <a:t>口头要，不给</a:t>
            </a:r>
            <a:endParaRPr b="1" spc="36">
              <a:solidFill>
                <a:srgbClr val="3D3A34"/>
              </a:solidFill>
              <a:cs typeface="+mn-lt"/>
            </a:endParaRPr>
          </a:p>
        </p:txBody>
      </p:sp>
      <p:sp>
        <p:nvSpPr>
          <p:cNvPr id="16" name="文本框 15"/>
          <p:cNvSpPr txBox="1"/>
          <p:nvPr>
            <p:custDataLst>
              <p:tags r:id="rId14"/>
            </p:custDataLst>
          </p:nvPr>
        </p:nvSpPr>
        <p:spPr>
          <a:xfrm>
            <a:off x="809625" y="3665249"/>
            <a:ext cx="3130525" cy="64006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sz="1350" b="1">
                <a:solidFill>
                  <a:schemeClr val="tx2"/>
                </a:solidFill>
                <a:cs typeface="+mn-lt"/>
              </a:rPr>
              <a:t>支付密码、验证码</a:t>
            </a:r>
            <a:r>
              <a:rPr lang="zh-CN" sz="135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任何时候不告诉别人</a:t>
            </a:r>
            <a:r>
              <a:rPr lang="en-US" altLang="zh-CN" sz="135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——</a:t>
            </a:r>
            <a:r>
              <a:rPr lang="zh-CN" altLang="en-US" sz="135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包括自称客服、警察的人</a:t>
            </a:r>
            <a:endParaRPr lang="zh-CN" altLang="en-US" sz="1350">
              <a:solidFill>
                <a:schemeClr val="tx2">
                  <a:lumMod val="78337"/>
                  <a:lumOff val="21663"/>
                </a:schemeClr>
              </a:solidFill>
              <a:cs typeface="+mn-lt"/>
            </a:endParaRPr>
          </a:p>
        </p:txBody>
      </p:sp>
      <p:sp>
        <p:nvSpPr>
          <p:cNvPr id="10" name="任意多边形 9"/>
          <p:cNvSpPr/>
          <p:nvPr>
            <p:custDataLst>
              <p:tags r:id="rId15"/>
            </p:custDataLst>
          </p:nvPr>
        </p:nvSpPr>
        <p:spPr>
          <a:xfrm>
            <a:off x="632635" y="2764183"/>
            <a:ext cx="3483895" cy="38072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486" h="60">
                <a:moveTo>
                  <a:pt x="159" y="0"/>
                </a:moveTo>
                <a:lnTo>
                  <a:pt x="5328" y="0"/>
                </a:lnTo>
                <a:cubicBezTo>
                  <a:pt x="5389" y="0"/>
                  <a:pt x="5444" y="23"/>
                  <a:pt x="5486" y="60"/>
                </a:cubicBezTo>
                <a:lnTo>
                  <a:pt x="0" y="60"/>
                </a:lnTo>
                <a:cubicBezTo>
                  <a:pt x="42" y="23"/>
                  <a:pt x="98" y="0"/>
                  <a:pt x="15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>
            <p:custDataLst>
              <p:tags r:id="rId16"/>
            </p:custDataLst>
          </p:nvPr>
        </p:nvSpPr>
        <p:spPr>
          <a:xfrm>
            <a:off x="4297045" y="2759075"/>
            <a:ext cx="3597275" cy="1769745"/>
          </a:xfrm>
          <a:custGeom>
            <a:avLst/>
            <a:gdLst>
              <a:gd name="sw" fmla="*/ 1 w 5664"/>
              <a:gd name="sh" fmla="*/ 1 h 2786"/>
              <a:gd name="mins" fmla="min sw sh"/>
              <a:gd name="dsw" fmla="+- 0 sw mins"/>
              <a:gd name="dsh" fmla="+- 0 sh mins"/>
              <a:gd name="p0x0" fmla="*/ 240 w 5664"/>
              <a:gd name="p0y0" fmla="*/ 0 h 2786"/>
              <a:gd name="p0x1" fmla="*/ 5424 w 5664"/>
              <a:gd name="p0y1" fmla="*/ 0 h 2786"/>
              <a:gd name="p0x2" fmla="*/ 5557 w 5664"/>
              <a:gd name="p0y2" fmla="*/ 0 h 2786"/>
              <a:gd name="p0x3" fmla="*/ 5664 w 5664"/>
              <a:gd name="p0y3" fmla="*/ 107 h 2786"/>
              <a:gd name="p0x4" fmla="*/ 5664 w 5664"/>
              <a:gd name="p0y4" fmla="*/ 240 h 2786"/>
              <a:gd name="p0x5" fmla="*/ 5664 w 5664"/>
              <a:gd name="p0y5" fmla="*/ 2546 h 2786"/>
              <a:gd name="p0x6" fmla="*/ 5664 w 5664"/>
              <a:gd name="p0y6" fmla="*/ 2679 h 2786"/>
              <a:gd name="p0x7" fmla="*/ 5557 w 5664"/>
              <a:gd name="p0y7" fmla="*/ 2786 h 2786"/>
              <a:gd name="p0x8" fmla="*/ 5424 w 5664"/>
              <a:gd name="p0y8" fmla="*/ 2786 h 2786"/>
              <a:gd name="p0x9" fmla="*/ 240 w 5664"/>
              <a:gd name="p0y9" fmla="*/ 2786 h 2786"/>
              <a:gd name="p0x10" fmla="*/ 107 w 5664"/>
              <a:gd name="p0y10" fmla="*/ 2786 h 2786"/>
              <a:gd name="p0x11" fmla="*/ 0 w 5664"/>
              <a:gd name="p0y11" fmla="*/ 2679 h 2786"/>
              <a:gd name="p0x12" fmla="*/ 0 w 5664"/>
              <a:gd name="p0y12" fmla="*/ 2546 h 2786"/>
              <a:gd name="p0x13" fmla="*/ 0 w 5664"/>
              <a:gd name="p0y13" fmla="*/ 240 h 2786"/>
              <a:gd name="p0x14" fmla="*/ 0 w 5664"/>
              <a:gd name="p0y14" fmla="*/ 107 h 2786"/>
              <a:gd name="p0x15" fmla="*/ 107 w 5664"/>
              <a:gd name="p0y15" fmla="*/ 0 h 2786"/>
              <a:gd name="p0x16" fmla="*/ 240 w 5664"/>
              <a:gd name="p0y16" fmla="*/ 0 h 278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51718"/>
              <a:lumOff val="48282"/>
            </a:schemeClr>
          </a:solidFill>
          <a:ln w="9525" cmpd="sng">
            <a:solidFill>
              <a:schemeClr val="accent3">
                <a:lumMod val="34927"/>
                <a:lumOff val="65073"/>
              </a:schemeClr>
            </a:solidFill>
            <a:prstDash val="solid"/>
          </a:ln>
          <a:effectLst>
            <a:outerShdw blurRad="114300" dist="19050" dir="5399999" algn="ctr" rotWithShape="0">
              <a:schemeClr val="accent3">
                <a:lumMod val="93022"/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17"/>
            </p:custDataLst>
          </p:nvPr>
        </p:nvSpPr>
        <p:spPr>
          <a:xfrm>
            <a:off x="4530090" y="303085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DEBDD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 descr="126f82b3-b246-11f1-a596-5e31a82c2312"/>
          <p:cNvPicPr/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-246" t="-11" r="246" b="11"/>
          <a:stretch>
            <a:fillRect/>
          </a:stretch>
        </p:blipFill>
        <p:spPr>
          <a:xfrm>
            <a:off x="4653915" y="3154680"/>
            <a:ext cx="247650" cy="247650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21"/>
            </p:custDataLst>
          </p:nvPr>
        </p:nvSpPr>
        <p:spPr>
          <a:xfrm>
            <a:off x="5178399" y="3120419"/>
            <a:ext cx="248282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D3A34"/>
                </a:solidFill>
                <a:cs typeface="+mn-lt"/>
              </a:rPr>
              <a:t>乱连网络，不干</a:t>
            </a:r>
            <a:endParaRPr b="1" spc="36">
              <a:solidFill>
                <a:srgbClr val="3D3A34"/>
              </a:solidFill>
              <a:cs typeface="+mn-lt"/>
            </a:endParaRPr>
          </a:p>
        </p:txBody>
      </p:sp>
      <p:sp>
        <p:nvSpPr>
          <p:cNvPr id="25" name="文本框 24"/>
          <p:cNvSpPr txBox="1"/>
          <p:nvPr>
            <p:custDataLst>
              <p:tags r:id="rId22"/>
            </p:custDataLst>
          </p:nvPr>
        </p:nvSpPr>
        <p:spPr>
          <a:xfrm>
            <a:off x="4530699" y="3665249"/>
            <a:ext cx="3130525" cy="64006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sz="135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不连</a:t>
            </a:r>
            <a:r>
              <a:rPr sz="1350" b="1">
                <a:solidFill>
                  <a:schemeClr val="tx2"/>
                </a:solidFill>
                <a:cs typeface="+mn-lt"/>
              </a:rPr>
              <a:t>公共不明网络</a:t>
            </a:r>
            <a:r>
              <a:rPr sz="135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支付，不在</a:t>
            </a:r>
            <a:r>
              <a:rPr sz="1350" b="1">
                <a:solidFill>
                  <a:schemeClr val="tx2"/>
                </a:solidFill>
                <a:cs typeface="+mn-lt"/>
              </a:rPr>
              <a:t>陌生设备</a:t>
            </a:r>
            <a:r>
              <a:rPr sz="135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登录重要账号</a:t>
            </a:r>
            <a:endParaRPr sz="1350">
              <a:solidFill>
                <a:schemeClr val="tx2">
                  <a:lumMod val="78337"/>
                  <a:lumOff val="21663"/>
                </a:schemeClr>
              </a:solidFill>
              <a:cs typeface="+mn-lt"/>
            </a:endParaRPr>
          </a:p>
        </p:txBody>
      </p:sp>
      <p:sp>
        <p:nvSpPr>
          <p:cNvPr id="19" name="任意多边形 18"/>
          <p:cNvSpPr/>
          <p:nvPr>
            <p:custDataLst>
              <p:tags r:id="rId23"/>
            </p:custDataLst>
          </p:nvPr>
        </p:nvSpPr>
        <p:spPr>
          <a:xfrm>
            <a:off x="4353086" y="2764156"/>
            <a:ext cx="3484557" cy="3809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487" h="60">
                <a:moveTo>
                  <a:pt x="159" y="0"/>
                </a:moveTo>
                <a:lnTo>
                  <a:pt x="5329" y="0"/>
                </a:lnTo>
                <a:cubicBezTo>
                  <a:pt x="5390" y="0"/>
                  <a:pt x="5445" y="23"/>
                  <a:pt x="5487" y="60"/>
                </a:cubicBezTo>
                <a:lnTo>
                  <a:pt x="0" y="60"/>
                </a:lnTo>
                <a:cubicBezTo>
                  <a:pt x="42" y="23"/>
                  <a:pt x="98" y="0"/>
                  <a:pt x="15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>
            <p:custDataLst>
              <p:tags r:id="rId24"/>
            </p:custDataLst>
          </p:nvPr>
        </p:nvSpPr>
        <p:spPr>
          <a:xfrm>
            <a:off x="8018145" y="2759075"/>
            <a:ext cx="3597275" cy="1769745"/>
          </a:xfrm>
          <a:custGeom>
            <a:avLst/>
            <a:gdLst>
              <a:gd name="sw" fmla="*/ 1 w 5664"/>
              <a:gd name="sh" fmla="*/ 1 h 2786"/>
              <a:gd name="mins" fmla="min sw sh"/>
              <a:gd name="dsw" fmla="+- 0 sw mins"/>
              <a:gd name="dsh" fmla="+- 0 sh mins"/>
              <a:gd name="p0x0" fmla="*/ 240 w 5664"/>
              <a:gd name="p0y0" fmla="*/ 0 h 2786"/>
              <a:gd name="p0x1" fmla="*/ 5424 w 5664"/>
              <a:gd name="p0y1" fmla="*/ 0 h 2786"/>
              <a:gd name="p0x2" fmla="*/ 5557 w 5664"/>
              <a:gd name="p0y2" fmla="*/ 0 h 2786"/>
              <a:gd name="p0x3" fmla="*/ 5664 w 5664"/>
              <a:gd name="p0y3" fmla="*/ 107 h 2786"/>
              <a:gd name="p0x4" fmla="*/ 5664 w 5664"/>
              <a:gd name="p0y4" fmla="*/ 240 h 2786"/>
              <a:gd name="p0x5" fmla="*/ 5664 w 5664"/>
              <a:gd name="p0y5" fmla="*/ 2546 h 2786"/>
              <a:gd name="p0x6" fmla="*/ 5664 w 5664"/>
              <a:gd name="p0y6" fmla="*/ 2679 h 2786"/>
              <a:gd name="p0x7" fmla="*/ 5557 w 5664"/>
              <a:gd name="p0y7" fmla="*/ 2786 h 2786"/>
              <a:gd name="p0x8" fmla="*/ 5424 w 5664"/>
              <a:gd name="p0y8" fmla="*/ 2786 h 2786"/>
              <a:gd name="p0x9" fmla="*/ 240 w 5664"/>
              <a:gd name="p0y9" fmla="*/ 2786 h 2786"/>
              <a:gd name="p0x10" fmla="*/ 107 w 5664"/>
              <a:gd name="p0y10" fmla="*/ 2786 h 2786"/>
              <a:gd name="p0x11" fmla="*/ 0 w 5664"/>
              <a:gd name="p0y11" fmla="*/ 2679 h 2786"/>
              <a:gd name="p0x12" fmla="*/ 0 w 5664"/>
              <a:gd name="p0y12" fmla="*/ 2546 h 2786"/>
              <a:gd name="p0x13" fmla="*/ 0 w 5664"/>
              <a:gd name="p0y13" fmla="*/ 240 h 2786"/>
              <a:gd name="p0x14" fmla="*/ 0 w 5664"/>
              <a:gd name="p0y14" fmla="*/ 107 h 2786"/>
              <a:gd name="p0x15" fmla="*/ 107 w 5664"/>
              <a:gd name="p0y15" fmla="*/ 0 h 2786"/>
              <a:gd name="p0x16" fmla="*/ 240 w 5664"/>
              <a:gd name="p0y16" fmla="*/ 0 h 278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51718"/>
              <a:lumOff val="48282"/>
            </a:schemeClr>
          </a:solidFill>
          <a:ln w="9525" cmpd="sng">
            <a:solidFill>
              <a:schemeClr val="accent3">
                <a:lumMod val="34927"/>
                <a:lumOff val="65073"/>
              </a:schemeClr>
            </a:solidFill>
            <a:prstDash val="solid"/>
          </a:ln>
          <a:effectLst>
            <a:outerShdw blurRad="114300" dist="19050" dir="5399999" algn="ctr" rotWithShape="0">
              <a:schemeClr val="accent3">
                <a:lumMod val="93022"/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>
            <p:custDataLst>
              <p:tags r:id="rId25"/>
            </p:custDataLst>
          </p:nvPr>
        </p:nvSpPr>
        <p:spPr>
          <a:xfrm>
            <a:off x="8251190" y="303085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3">
              <a:lumMod val="29185"/>
              <a:lumOff val="70815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0" name="图片 29" descr="126f821c-b246-11f1-a596-5e31a82c2312"/>
          <p:cNvPicPr/>
          <p:nvPr>
            <p:custDataLst>
              <p:tags r:id="rId26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 l="-235" t="-11" r="235" b="11"/>
          <a:stretch>
            <a:fillRect/>
          </a:stretch>
        </p:blipFill>
        <p:spPr>
          <a:xfrm>
            <a:off x="8375015" y="3154680"/>
            <a:ext cx="247650" cy="247650"/>
          </a:xfrm>
          <a:prstGeom prst="rect">
            <a:avLst/>
          </a:prstGeom>
        </p:spPr>
      </p:pic>
      <p:sp>
        <p:nvSpPr>
          <p:cNvPr id="33" name="文本框 32"/>
          <p:cNvSpPr txBox="1"/>
          <p:nvPr>
            <p:custDataLst>
              <p:tags r:id="rId29"/>
            </p:custDataLst>
          </p:nvPr>
        </p:nvSpPr>
        <p:spPr>
          <a:xfrm>
            <a:off x="8899474" y="3120419"/>
            <a:ext cx="248282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D3A34"/>
                </a:solidFill>
                <a:cs typeface="+mn-lt"/>
              </a:rPr>
              <a:t>异常扣款，快处理</a:t>
            </a:r>
            <a:endParaRPr b="1" spc="36">
              <a:solidFill>
                <a:srgbClr val="3D3A34"/>
              </a:solidFill>
              <a:cs typeface="+mn-lt"/>
            </a:endParaRPr>
          </a:p>
        </p:txBody>
      </p:sp>
      <p:sp>
        <p:nvSpPr>
          <p:cNvPr id="34" name="文本框 33"/>
          <p:cNvSpPr txBox="1"/>
          <p:nvPr>
            <p:custDataLst>
              <p:tags r:id="rId30"/>
            </p:custDataLst>
          </p:nvPr>
        </p:nvSpPr>
        <p:spPr>
          <a:xfrm>
            <a:off x="8251774" y="3665249"/>
            <a:ext cx="3130525" cy="64006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sz="135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发现</a:t>
            </a:r>
            <a:r>
              <a:rPr sz="1350" b="1">
                <a:solidFill>
                  <a:schemeClr val="tx2"/>
                </a:solidFill>
                <a:cs typeface="+mn-lt"/>
              </a:rPr>
              <a:t>异常扣款</a:t>
            </a:r>
            <a:r>
              <a:rPr sz="135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，立刻联系银行或平台</a:t>
            </a:r>
            <a:r>
              <a:rPr sz="1350" b="1">
                <a:solidFill>
                  <a:schemeClr val="tx2"/>
                </a:solidFill>
                <a:cs typeface="+mn-lt"/>
              </a:rPr>
              <a:t>冻结账户</a:t>
            </a:r>
            <a:r>
              <a:rPr sz="135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，同时报警保留证据</a:t>
            </a:r>
            <a:endParaRPr sz="1350">
              <a:solidFill>
                <a:schemeClr val="tx2">
                  <a:lumMod val="78337"/>
                  <a:lumOff val="21663"/>
                </a:schemeClr>
              </a:solidFill>
              <a:cs typeface="+mn-lt"/>
            </a:endParaRPr>
          </a:p>
        </p:txBody>
      </p:sp>
      <p:sp>
        <p:nvSpPr>
          <p:cNvPr id="28" name="任意多边形 27"/>
          <p:cNvSpPr/>
          <p:nvPr>
            <p:custDataLst>
              <p:tags r:id="rId31"/>
            </p:custDataLst>
          </p:nvPr>
        </p:nvSpPr>
        <p:spPr>
          <a:xfrm>
            <a:off x="8074186" y="2764156"/>
            <a:ext cx="3484557" cy="3809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487" h="60">
                <a:moveTo>
                  <a:pt x="159" y="0"/>
                </a:moveTo>
                <a:lnTo>
                  <a:pt x="5329" y="0"/>
                </a:lnTo>
                <a:cubicBezTo>
                  <a:pt x="5390" y="0"/>
                  <a:pt x="5445" y="23"/>
                  <a:pt x="5487" y="60"/>
                </a:cubicBezTo>
                <a:lnTo>
                  <a:pt x="0" y="60"/>
                </a:lnTo>
                <a:cubicBezTo>
                  <a:pt x="42" y="23"/>
                  <a:pt x="98" y="0"/>
                  <a:pt x="15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38" name="任意多边形 37"/>
          <p:cNvSpPr/>
          <p:nvPr>
            <p:custDataLst>
              <p:tags r:id="rId32"/>
            </p:custDataLst>
          </p:nvPr>
        </p:nvSpPr>
        <p:spPr>
          <a:xfrm>
            <a:off x="728345" y="5186045"/>
            <a:ext cx="5305425" cy="1000125"/>
          </a:xfrm>
          <a:custGeom>
            <a:avLst/>
            <a:gdLst>
              <a:gd name="sw" fmla="*/ 1 w 8355"/>
              <a:gd name="sh" fmla="*/ 1 h 1575"/>
              <a:gd name="mins" fmla="min sw sh"/>
              <a:gd name="dsw" fmla="+- 0 sw mins"/>
              <a:gd name="dsh" fmla="+- 0 sh mins"/>
              <a:gd name="p0x0" fmla="*/ 240 w 8355"/>
              <a:gd name="p0y0" fmla="*/ 0 h 1575"/>
              <a:gd name="p0x1" fmla="*/ 8115 w 8355"/>
              <a:gd name="p0y1" fmla="*/ 0 h 1575"/>
              <a:gd name="p0x2" fmla="*/ 8247 w 8355"/>
              <a:gd name="p0y2" fmla="*/ 0 h 1575"/>
              <a:gd name="p0x3" fmla="*/ 8355 w 8355"/>
              <a:gd name="p0y3" fmla="*/ 107 h 1575"/>
              <a:gd name="p0x4" fmla="*/ 8355 w 8355"/>
              <a:gd name="p0y4" fmla="*/ 240 h 1575"/>
              <a:gd name="p0x5" fmla="*/ 8355 w 8355"/>
              <a:gd name="p0y5" fmla="*/ 1335 h 1575"/>
              <a:gd name="p0x6" fmla="*/ 8355 w 8355"/>
              <a:gd name="p0y6" fmla="*/ 1467 h 1575"/>
              <a:gd name="p0x7" fmla="*/ 8247 w 8355"/>
              <a:gd name="p0y7" fmla="*/ 1575 h 1575"/>
              <a:gd name="p0x8" fmla="*/ 8115 w 8355"/>
              <a:gd name="p0y8" fmla="*/ 1575 h 1575"/>
              <a:gd name="p0x9" fmla="*/ 240 w 8355"/>
              <a:gd name="p0y9" fmla="*/ 1575 h 1575"/>
              <a:gd name="p0x10" fmla="*/ 107 w 8355"/>
              <a:gd name="p0y10" fmla="*/ 1575 h 1575"/>
              <a:gd name="p0x11" fmla="*/ 0 w 8355"/>
              <a:gd name="p0y11" fmla="*/ 1467 h 1575"/>
              <a:gd name="p0x12" fmla="*/ 0 w 8355"/>
              <a:gd name="p0y12" fmla="*/ 1335 h 1575"/>
              <a:gd name="p0x13" fmla="*/ 0 w 8355"/>
              <a:gd name="p0y13" fmla="*/ 240 h 1575"/>
              <a:gd name="p0x14" fmla="*/ 0 w 8355"/>
              <a:gd name="p0y14" fmla="*/ 107 h 1575"/>
              <a:gd name="p0x15" fmla="*/ 107 w 8355"/>
              <a:gd name="p0y15" fmla="*/ 0 h 1575"/>
              <a:gd name="p0x16" fmla="*/ 240 w 8355"/>
              <a:gd name="p0y16" fmla="*/ 0 h 15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51718"/>
              <a:lumOff val="48282"/>
            </a:schemeClr>
          </a:solidFill>
          <a:ln w="9525" cmpd="sng">
            <a:solidFill>
              <a:schemeClr val="accent3">
                <a:lumMod val="34927"/>
                <a:lumOff val="65073"/>
              </a:schemeClr>
            </a:solidFill>
            <a:prstDash val="solid"/>
          </a:ln>
          <a:effectLst>
            <a:outerShdw blurRad="114300" dist="19050" dir="5399999" algn="ctr" rotWithShape="0">
              <a:schemeClr val="accent3">
                <a:lumMod val="93022"/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任意多边形 39"/>
          <p:cNvSpPr/>
          <p:nvPr>
            <p:custDataLst>
              <p:tags r:id="rId33"/>
            </p:custDataLst>
          </p:nvPr>
        </p:nvSpPr>
        <p:spPr>
          <a:xfrm>
            <a:off x="962025" y="545782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20453"/>
              <a:lumOff val="79547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1" name="图片 40" descr="126f83aa-b246-11f1-a596-5e31a82c2312"/>
          <p:cNvPicPr/>
          <p:nvPr>
            <p:custDataLst>
              <p:tags r:id="rId34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rcRect/>
          <a:stretch>
            <a:fillRect/>
          </a:stretch>
        </p:blipFill>
        <p:spPr>
          <a:xfrm>
            <a:off x="1085850" y="5581650"/>
            <a:ext cx="247650" cy="247650"/>
          </a:xfrm>
          <a:prstGeom prst="rect">
            <a:avLst/>
          </a:prstGeom>
        </p:spPr>
      </p:pic>
      <p:sp>
        <p:nvSpPr>
          <p:cNvPr id="44" name="文本框 43"/>
          <p:cNvSpPr txBox="1"/>
          <p:nvPr>
            <p:custDataLst>
              <p:tags r:id="rId37"/>
            </p:custDataLst>
          </p:nvPr>
        </p:nvSpPr>
        <p:spPr>
          <a:xfrm>
            <a:off x="1571625" y="5538788"/>
            <a:ext cx="233823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设置</a:t>
            </a:r>
            <a:r>
              <a:rPr sz="1500" b="1">
                <a:solidFill>
                  <a:schemeClr val="tx2"/>
                </a:solidFill>
                <a:cs typeface="+mn-lt"/>
              </a:rPr>
              <a:t>锁屏密码</a:t>
            </a: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 + </a:t>
            </a:r>
            <a:r>
              <a:rPr sz="1500" b="1">
                <a:solidFill>
                  <a:schemeClr val="tx2"/>
                </a:solidFill>
                <a:cs typeface="+mn-lt"/>
              </a:rPr>
              <a:t>支付限额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39" name="任意多边形 38"/>
          <p:cNvSpPr/>
          <p:nvPr>
            <p:custDataLst>
              <p:tags r:id="rId38"/>
            </p:custDataLst>
          </p:nvPr>
        </p:nvSpPr>
        <p:spPr>
          <a:xfrm>
            <a:off x="785019" y="5191125"/>
            <a:ext cx="5192712" cy="38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177" h="60">
                <a:moveTo>
                  <a:pt x="159" y="0"/>
                </a:moveTo>
                <a:lnTo>
                  <a:pt x="8019" y="0"/>
                </a:lnTo>
                <a:cubicBezTo>
                  <a:pt x="8080" y="0"/>
                  <a:pt x="8135" y="23"/>
                  <a:pt x="8177" y="60"/>
                </a:cubicBezTo>
                <a:lnTo>
                  <a:pt x="0" y="60"/>
                </a:lnTo>
                <a:cubicBezTo>
                  <a:pt x="42" y="23"/>
                  <a:pt x="98" y="0"/>
                  <a:pt x="15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46" name="任意多边形 45"/>
          <p:cNvSpPr/>
          <p:nvPr>
            <p:custDataLst>
              <p:tags r:id="rId39"/>
            </p:custDataLst>
          </p:nvPr>
        </p:nvSpPr>
        <p:spPr>
          <a:xfrm>
            <a:off x="6157595" y="5186045"/>
            <a:ext cx="5305425" cy="1000125"/>
          </a:xfrm>
          <a:custGeom>
            <a:avLst/>
            <a:gdLst>
              <a:gd name="sw" fmla="*/ 1 w 8355"/>
              <a:gd name="sh" fmla="*/ 1 h 1575"/>
              <a:gd name="mins" fmla="min sw sh"/>
              <a:gd name="dsw" fmla="+- 0 sw mins"/>
              <a:gd name="dsh" fmla="+- 0 sh mins"/>
              <a:gd name="p0x0" fmla="*/ 240 w 8355"/>
              <a:gd name="p0y0" fmla="*/ 0 h 1575"/>
              <a:gd name="p0x1" fmla="*/ 8115 w 8355"/>
              <a:gd name="p0y1" fmla="*/ 0 h 1575"/>
              <a:gd name="p0x2" fmla="*/ 8247 w 8355"/>
              <a:gd name="p0y2" fmla="*/ 0 h 1575"/>
              <a:gd name="p0x3" fmla="*/ 8355 w 8355"/>
              <a:gd name="p0y3" fmla="*/ 107 h 1575"/>
              <a:gd name="p0x4" fmla="*/ 8355 w 8355"/>
              <a:gd name="p0y4" fmla="*/ 240 h 1575"/>
              <a:gd name="p0x5" fmla="*/ 8355 w 8355"/>
              <a:gd name="p0y5" fmla="*/ 1335 h 1575"/>
              <a:gd name="p0x6" fmla="*/ 8355 w 8355"/>
              <a:gd name="p0y6" fmla="*/ 1467 h 1575"/>
              <a:gd name="p0x7" fmla="*/ 8247 w 8355"/>
              <a:gd name="p0y7" fmla="*/ 1575 h 1575"/>
              <a:gd name="p0x8" fmla="*/ 8115 w 8355"/>
              <a:gd name="p0y8" fmla="*/ 1575 h 1575"/>
              <a:gd name="p0x9" fmla="*/ 240 w 8355"/>
              <a:gd name="p0y9" fmla="*/ 1575 h 1575"/>
              <a:gd name="p0x10" fmla="*/ 107 w 8355"/>
              <a:gd name="p0y10" fmla="*/ 1575 h 1575"/>
              <a:gd name="p0x11" fmla="*/ 0 w 8355"/>
              <a:gd name="p0y11" fmla="*/ 1467 h 1575"/>
              <a:gd name="p0x12" fmla="*/ 0 w 8355"/>
              <a:gd name="p0y12" fmla="*/ 1335 h 1575"/>
              <a:gd name="p0x13" fmla="*/ 0 w 8355"/>
              <a:gd name="p0y13" fmla="*/ 240 h 1575"/>
              <a:gd name="p0x14" fmla="*/ 0 w 8355"/>
              <a:gd name="p0y14" fmla="*/ 107 h 1575"/>
              <a:gd name="p0x15" fmla="*/ 107 w 8355"/>
              <a:gd name="p0y15" fmla="*/ 0 h 1575"/>
              <a:gd name="p0x16" fmla="*/ 240 w 8355"/>
              <a:gd name="p0y16" fmla="*/ 0 h 15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51718"/>
              <a:lumOff val="48282"/>
            </a:schemeClr>
          </a:solidFill>
          <a:ln w="9525" cmpd="sng">
            <a:solidFill>
              <a:schemeClr val="accent3">
                <a:lumMod val="34927"/>
                <a:lumOff val="65073"/>
              </a:schemeClr>
            </a:solidFill>
            <a:prstDash val="solid"/>
          </a:ln>
          <a:effectLst>
            <a:outerShdw blurRad="114300" dist="19050" dir="5399999" algn="ctr" rotWithShape="0">
              <a:schemeClr val="accent3">
                <a:lumMod val="93022"/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8" name="任意多边形 47"/>
          <p:cNvSpPr/>
          <p:nvPr>
            <p:custDataLst>
              <p:tags r:id="rId40"/>
            </p:custDataLst>
          </p:nvPr>
        </p:nvSpPr>
        <p:spPr>
          <a:xfrm>
            <a:off x="6391275" y="545782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DEBDD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9" name="图片 48" descr="126f83b5-b246-11f1-a596-5e31a82c2312"/>
          <p:cNvPicPr/>
          <p:nvPr>
            <p:custDataLst>
              <p:tags r:id="rId41"/>
            </p:custDataLst>
          </p:nvPr>
        </p:nvPicPr>
        <p:blipFill>
          <a:blip r:embed="rId42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rcRect/>
          <a:stretch>
            <a:fillRect/>
          </a:stretch>
        </p:blipFill>
        <p:spPr>
          <a:xfrm>
            <a:off x="6515100" y="5581650"/>
            <a:ext cx="247650" cy="247650"/>
          </a:xfrm>
          <a:prstGeom prst="rect">
            <a:avLst/>
          </a:prstGeom>
        </p:spPr>
      </p:pic>
      <p:sp>
        <p:nvSpPr>
          <p:cNvPr id="52" name="文本框 51"/>
          <p:cNvSpPr txBox="1"/>
          <p:nvPr>
            <p:custDataLst>
              <p:tags r:id="rId44"/>
            </p:custDataLst>
          </p:nvPr>
        </p:nvSpPr>
        <p:spPr>
          <a:xfrm>
            <a:off x="7000875" y="5538788"/>
            <a:ext cx="2095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关键账号</a:t>
            </a: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开启</a:t>
            </a:r>
            <a:r>
              <a:rPr sz="1500" b="1">
                <a:solidFill>
                  <a:schemeClr val="tx2"/>
                </a:solidFill>
                <a:cs typeface="+mn-lt"/>
              </a:rPr>
              <a:t>双重验证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47" name="任意多边形 46"/>
          <p:cNvSpPr/>
          <p:nvPr>
            <p:custDataLst>
              <p:tags r:id="rId45"/>
            </p:custDataLst>
          </p:nvPr>
        </p:nvSpPr>
        <p:spPr>
          <a:xfrm>
            <a:off x="6214269" y="5191125"/>
            <a:ext cx="5192712" cy="38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177" h="60">
                <a:moveTo>
                  <a:pt x="159" y="0"/>
                </a:moveTo>
                <a:lnTo>
                  <a:pt x="8019" y="0"/>
                </a:lnTo>
                <a:cubicBezTo>
                  <a:pt x="8080" y="0"/>
                  <a:pt x="8135" y="23"/>
                  <a:pt x="8177" y="60"/>
                </a:cubicBezTo>
                <a:lnTo>
                  <a:pt x="0" y="60"/>
                </a:lnTo>
                <a:cubicBezTo>
                  <a:pt x="42" y="23"/>
                  <a:pt x="98" y="0"/>
                  <a:pt x="15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D3A34"/>
                </a:solidFill>
                <a:latin typeface="+mj-lt"/>
                <a:ea typeface="+mj-ea"/>
                <a:cs typeface="+mj-lt"/>
              </a:rPr>
              <a:t>突发意外这样应对</a:t>
            </a:r>
            <a:endParaRPr sz="3000" b="1">
              <a:solidFill>
                <a:srgbClr val="3D3A34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2581275" cy="5362575"/>
          </a:xfrm>
          <a:custGeom>
            <a:avLst/>
            <a:gdLst>
              <a:gd name="sw" fmla="*/ 1 w 4065"/>
              <a:gd name="sh" fmla="*/ 1 h 8445"/>
              <a:gd name="mins" fmla="min sw sh"/>
              <a:gd name="dsw" fmla="+- 0 sw mins"/>
              <a:gd name="dsh" fmla="+- 0 sh mins"/>
              <a:gd name="p0x0" fmla="*/ 240 w 4065"/>
              <a:gd name="p0y0" fmla="*/ 0 h 8445"/>
              <a:gd name="p0x1" fmla="*/ 3825 w 4065"/>
              <a:gd name="p0y1" fmla="*/ 0 h 8445"/>
              <a:gd name="p0x2" fmla="*/ 3957 w 4065"/>
              <a:gd name="p0y2" fmla="*/ 0 h 8445"/>
              <a:gd name="p0x3" fmla="*/ 4065 w 4065"/>
              <a:gd name="p0y3" fmla="*/ 107 h 8445"/>
              <a:gd name="p0x4" fmla="*/ 4065 w 4065"/>
              <a:gd name="p0y4" fmla="*/ 240 h 8445"/>
              <a:gd name="p0x5" fmla="*/ 4065 w 4065"/>
              <a:gd name="p0y5" fmla="*/ 8205 h 8445"/>
              <a:gd name="p0x6" fmla="*/ 4065 w 4065"/>
              <a:gd name="p0y6" fmla="*/ 8337 h 8445"/>
              <a:gd name="p0x7" fmla="*/ 3957 w 4065"/>
              <a:gd name="p0y7" fmla="*/ 8445 h 8445"/>
              <a:gd name="p0x8" fmla="*/ 3825 w 4065"/>
              <a:gd name="p0y8" fmla="*/ 8445 h 8445"/>
              <a:gd name="p0x9" fmla="*/ 240 w 4065"/>
              <a:gd name="p0y9" fmla="*/ 8445 h 8445"/>
              <a:gd name="p0x10" fmla="*/ 107 w 4065"/>
              <a:gd name="p0y10" fmla="*/ 8445 h 8445"/>
              <a:gd name="p0x11" fmla="*/ 0 w 4065"/>
              <a:gd name="p0y11" fmla="*/ 8337 h 8445"/>
              <a:gd name="p0x12" fmla="*/ 0 w 4065"/>
              <a:gd name="p0y12" fmla="*/ 8205 h 8445"/>
              <a:gd name="p0x13" fmla="*/ 0 w 4065"/>
              <a:gd name="p0y13" fmla="*/ 240 h 8445"/>
              <a:gd name="p0x14" fmla="*/ 0 w 4065"/>
              <a:gd name="p0y14" fmla="*/ 107 h 8445"/>
              <a:gd name="p0x15" fmla="*/ 107 w 4065"/>
              <a:gd name="p0y15" fmla="*/ 0 h 8445"/>
              <a:gd name="p0x16" fmla="*/ 240 w 406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51718"/>
              <a:lumOff val="48282"/>
            </a:schemeClr>
          </a:solidFill>
          <a:ln w="9525" cmpd="sng">
            <a:solidFill>
              <a:schemeClr val="accent3">
                <a:lumMod val="34927"/>
                <a:lumOff val="65073"/>
              </a:schemeClr>
            </a:solidFill>
            <a:prstDash val="solid"/>
          </a:ln>
          <a:effectLst>
            <a:outerShdw blurRad="114300" dist="19050" dir="5399999" algn="ctr" rotWithShape="0">
              <a:schemeClr val="accent3">
                <a:lumMod val="93022"/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>
            <p:custDataLst>
              <p:tags r:id="rId3"/>
            </p:custDataLst>
          </p:nvPr>
        </p:nvSpPr>
        <p:spPr>
          <a:xfrm>
            <a:off x="809625" y="141922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20453"/>
              <a:lumOff val="79547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904875" y="1514475"/>
            <a:ext cx="304800" cy="30480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1457325" y="1364932"/>
            <a:ext cx="14668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3A34"/>
                </a:solidFill>
                <a:cs typeface="+mn-lt"/>
              </a:rPr>
              <a:t>走散</a:t>
            </a:r>
            <a:endParaRPr sz="2100" b="1" spc="42">
              <a:solidFill>
                <a:srgbClr val="3D3A34"/>
              </a:solidFill>
              <a:cs typeface="+mn-lt"/>
            </a:endParaRPr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1457325" y="1752600"/>
            <a:ext cx="146685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 spc="72">
                <a:solidFill>
                  <a:schemeClr val="tx2"/>
                </a:solidFill>
                <a:cs typeface="+mn-lt"/>
              </a:rPr>
              <a:t>别慌</a:t>
            </a:r>
            <a:r>
              <a:rPr lang="en-US" altLang="zh-CN" sz="1200" spc="72">
                <a:solidFill>
                  <a:schemeClr val="tx2"/>
                </a:solidFill>
                <a:cs typeface="+mn-lt"/>
              </a:rPr>
              <a:t>·</a:t>
            </a:r>
            <a:r>
              <a:rPr lang="zh-CN" altLang="en-US" sz="1200" spc="72">
                <a:solidFill>
                  <a:schemeClr val="tx2"/>
                </a:solidFill>
                <a:cs typeface="+mn-lt"/>
              </a:rPr>
              <a:t>原地等</a:t>
            </a:r>
            <a:endParaRPr lang="zh-CN" altLang="en-US" sz="1200" spc="72">
              <a:solidFill>
                <a:schemeClr val="tx2"/>
              </a:solidFill>
              <a:cs typeface="+mn-lt"/>
            </a:endParaRPr>
          </a:p>
        </p:txBody>
      </p:sp>
      <p:sp>
        <p:nvSpPr>
          <p:cNvPr id="11" name="矩形 10"/>
          <p:cNvSpPr/>
          <p:nvPr>
            <p:custDataLst>
              <p:tags r:id="rId9"/>
            </p:custDataLst>
          </p:nvPr>
        </p:nvSpPr>
        <p:spPr>
          <a:xfrm>
            <a:off x="809625" y="2143125"/>
            <a:ext cx="2114550" cy="9525"/>
          </a:xfrm>
          <a:prstGeom prst="rect">
            <a:avLst/>
          </a:prstGeom>
          <a:solidFill>
            <a:schemeClr val="accent3">
              <a:lumMod val="58374"/>
              <a:lumOff val="41626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10"/>
            </p:custDataLst>
          </p:nvPr>
        </p:nvSpPr>
        <p:spPr>
          <a:xfrm>
            <a:off x="809625" y="287845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20453"/>
              <a:lumOff val="79547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885825" y="2935605"/>
            <a:ext cx="114300" cy="15240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4"/>
            </p:custDataLst>
          </p:nvPr>
        </p:nvSpPr>
        <p:spPr>
          <a:xfrm>
            <a:off x="1152525" y="2864644"/>
            <a:ext cx="177165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原地等待或到约定</a:t>
            </a:r>
            <a:r>
              <a:rPr sz="1500" b="1">
                <a:solidFill>
                  <a:schemeClr val="tx2"/>
                </a:solidFill>
                <a:cs typeface="+mn-lt"/>
              </a:rPr>
              <a:t>显眼位置</a:t>
            </a: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会合</a:t>
            </a:r>
            <a:endParaRPr sz="1500">
              <a:solidFill>
                <a:schemeClr val="tx2">
                  <a:lumMod val="78337"/>
                  <a:lumOff val="21663"/>
                </a:schemeClr>
              </a:solidFill>
              <a:cs typeface="+mn-lt"/>
            </a:endParaRPr>
          </a:p>
        </p:txBody>
      </p:sp>
      <p:sp>
        <p:nvSpPr>
          <p:cNvPr id="16" name="任意多边形 15"/>
          <p:cNvSpPr/>
          <p:nvPr>
            <p:custDataLst>
              <p:tags r:id="rId15"/>
            </p:custDataLst>
          </p:nvPr>
        </p:nvSpPr>
        <p:spPr>
          <a:xfrm>
            <a:off x="809625" y="413829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20453"/>
              <a:lumOff val="79547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866775" y="4195445"/>
            <a:ext cx="152400" cy="15240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19"/>
            </p:custDataLst>
          </p:nvPr>
        </p:nvSpPr>
        <p:spPr>
          <a:xfrm>
            <a:off x="1152525" y="4124325"/>
            <a:ext cx="952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电话联系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0" name="任意多边形 19"/>
          <p:cNvSpPr/>
          <p:nvPr>
            <p:custDataLst>
              <p:tags r:id="rId20"/>
            </p:custDataLst>
          </p:nvPr>
        </p:nvSpPr>
        <p:spPr>
          <a:xfrm>
            <a:off x="809625" y="509333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20453"/>
              <a:lumOff val="79547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l="-2941" r="-2941"/>
          <a:stretch>
            <a:fillRect/>
          </a:stretch>
        </p:blipFill>
        <p:spPr>
          <a:xfrm>
            <a:off x="857250" y="5150485"/>
            <a:ext cx="171450" cy="152400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24"/>
            </p:custDataLst>
          </p:nvPr>
        </p:nvSpPr>
        <p:spPr>
          <a:xfrm>
            <a:off x="1152525" y="5079206"/>
            <a:ext cx="17145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联系不上找</a:t>
            </a:r>
            <a:r>
              <a:rPr sz="1500" b="1">
                <a:solidFill>
                  <a:schemeClr val="tx2"/>
                </a:solidFill>
                <a:cs typeface="+mn-lt"/>
              </a:rPr>
              <a:t>工作人员或警察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5" name="任意多边形 4"/>
          <p:cNvSpPr/>
          <p:nvPr>
            <p:custDataLst>
              <p:tags r:id="rId25"/>
            </p:custDataLst>
          </p:nvPr>
        </p:nvSpPr>
        <p:spPr>
          <a:xfrm>
            <a:off x="632619" y="1114425"/>
            <a:ext cx="2468562" cy="38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887" h="60">
                <a:moveTo>
                  <a:pt x="159" y="0"/>
                </a:moveTo>
                <a:lnTo>
                  <a:pt x="3729" y="0"/>
                </a:lnTo>
                <a:cubicBezTo>
                  <a:pt x="3790" y="0"/>
                  <a:pt x="3845" y="23"/>
                  <a:pt x="3887" y="60"/>
                </a:cubicBezTo>
                <a:lnTo>
                  <a:pt x="0" y="60"/>
                </a:lnTo>
                <a:cubicBezTo>
                  <a:pt x="42" y="23"/>
                  <a:pt x="98" y="0"/>
                  <a:pt x="15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>
            <p:custDataLst>
              <p:tags r:id="rId26"/>
            </p:custDataLst>
          </p:nvPr>
        </p:nvSpPr>
        <p:spPr>
          <a:xfrm>
            <a:off x="3395345" y="1109345"/>
            <a:ext cx="2581275" cy="5362575"/>
          </a:xfrm>
          <a:custGeom>
            <a:avLst/>
            <a:gdLst>
              <a:gd name="sw" fmla="*/ 1 w 4065"/>
              <a:gd name="sh" fmla="*/ 1 h 8445"/>
              <a:gd name="mins" fmla="min sw sh"/>
              <a:gd name="dsw" fmla="+- 0 sw mins"/>
              <a:gd name="dsh" fmla="+- 0 sh mins"/>
              <a:gd name="p0x0" fmla="*/ 240 w 4065"/>
              <a:gd name="p0y0" fmla="*/ 0 h 8445"/>
              <a:gd name="p0x1" fmla="*/ 3825 w 4065"/>
              <a:gd name="p0y1" fmla="*/ 0 h 8445"/>
              <a:gd name="p0x2" fmla="*/ 3957 w 4065"/>
              <a:gd name="p0y2" fmla="*/ 0 h 8445"/>
              <a:gd name="p0x3" fmla="*/ 4065 w 4065"/>
              <a:gd name="p0y3" fmla="*/ 107 h 8445"/>
              <a:gd name="p0x4" fmla="*/ 4065 w 4065"/>
              <a:gd name="p0y4" fmla="*/ 240 h 8445"/>
              <a:gd name="p0x5" fmla="*/ 4065 w 4065"/>
              <a:gd name="p0y5" fmla="*/ 8205 h 8445"/>
              <a:gd name="p0x6" fmla="*/ 4065 w 4065"/>
              <a:gd name="p0y6" fmla="*/ 8337 h 8445"/>
              <a:gd name="p0x7" fmla="*/ 3957 w 4065"/>
              <a:gd name="p0y7" fmla="*/ 8445 h 8445"/>
              <a:gd name="p0x8" fmla="*/ 3825 w 4065"/>
              <a:gd name="p0y8" fmla="*/ 8445 h 8445"/>
              <a:gd name="p0x9" fmla="*/ 240 w 4065"/>
              <a:gd name="p0y9" fmla="*/ 8445 h 8445"/>
              <a:gd name="p0x10" fmla="*/ 107 w 4065"/>
              <a:gd name="p0y10" fmla="*/ 8445 h 8445"/>
              <a:gd name="p0x11" fmla="*/ 0 w 4065"/>
              <a:gd name="p0y11" fmla="*/ 8337 h 8445"/>
              <a:gd name="p0x12" fmla="*/ 0 w 4065"/>
              <a:gd name="p0y12" fmla="*/ 8205 h 8445"/>
              <a:gd name="p0x13" fmla="*/ 0 w 4065"/>
              <a:gd name="p0y13" fmla="*/ 240 h 8445"/>
              <a:gd name="p0x14" fmla="*/ 0 w 4065"/>
              <a:gd name="p0y14" fmla="*/ 107 h 8445"/>
              <a:gd name="p0x15" fmla="*/ 107 w 4065"/>
              <a:gd name="p0y15" fmla="*/ 0 h 8445"/>
              <a:gd name="p0x16" fmla="*/ 240 w 406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51718"/>
              <a:lumOff val="48282"/>
            </a:schemeClr>
          </a:solidFill>
          <a:ln w="9525" cmpd="sng">
            <a:solidFill>
              <a:schemeClr val="accent3">
                <a:lumMod val="34927"/>
                <a:lumOff val="65073"/>
              </a:schemeClr>
            </a:solidFill>
            <a:prstDash val="solid"/>
          </a:ln>
          <a:effectLst>
            <a:outerShdw blurRad="114300" dist="19050" dir="5399999" algn="ctr" rotWithShape="0">
              <a:schemeClr val="accent3">
                <a:lumMod val="93022"/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>
            <p:custDataLst>
              <p:tags r:id="rId27"/>
            </p:custDataLst>
          </p:nvPr>
        </p:nvSpPr>
        <p:spPr>
          <a:xfrm>
            <a:off x="3629025" y="141922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DEBDD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 t="-16667" b="-16667"/>
          <a:stretch>
            <a:fillRect/>
          </a:stretch>
        </p:blipFill>
        <p:spPr>
          <a:xfrm>
            <a:off x="3724275" y="1514475"/>
            <a:ext cx="304800" cy="304800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31"/>
            </p:custDataLst>
          </p:nvPr>
        </p:nvSpPr>
        <p:spPr>
          <a:xfrm>
            <a:off x="4276725" y="1364932"/>
            <a:ext cx="14668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3A34"/>
                </a:solidFill>
                <a:cs typeface="+mn-lt"/>
              </a:rPr>
              <a:t>受伤不适</a:t>
            </a:r>
            <a:endParaRPr sz="2100" b="1" spc="42">
              <a:solidFill>
                <a:srgbClr val="3D3A34"/>
              </a:solidFill>
              <a:cs typeface="+mn-lt"/>
            </a:endParaRPr>
          </a:p>
        </p:txBody>
      </p:sp>
      <p:sp>
        <p:nvSpPr>
          <p:cNvPr id="31" name="文本框 30"/>
          <p:cNvSpPr txBox="1"/>
          <p:nvPr>
            <p:custDataLst>
              <p:tags r:id="rId32"/>
            </p:custDataLst>
          </p:nvPr>
        </p:nvSpPr>
        <p:spPr>
          <a:xfrm>
            <a:off x="4276725" y="1752600"/>
            <a:ext cx="146685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spc="72">
                <a:solidFill>
                  <a:schemeClr val="tx2"/>
                </a:solidFill>
                <a:cs typeface="+mn-lt"/>
              </a:rPr>
              <a:t>身体优先</a:t>
            </a:r>
            <a:endParaRPr sz="1200" spc="72">
              <a:solidFill>
                <a:schemeClr val="tx2"/>
              </a:solidFill>
              <a:cs typeface="+mn-lt"/>
            </a:endParaRPr>
          </a:p>
        </p:txBody>
      </p:sp>
      <p:sp>
        <p:nvSpPr>
          <p:cNvPr id="32" name="矩形 31"/>
          <p:cNvSpPr/>
          <p:nvPr>
            <p:custDataLst>
              <p:tags r:id="rId33"/>
            </p:custDataLst>
          </p:nvPr>
        </p:nvSpPr>
        <p:spPr>
          <a:xfrm>
            <a:off x="3629025" y="2143125"/>
            <a:ext cx="2114550" cy="9525"/>
          </a:xfrm>
          <a:prstGeom prst="rect">
            <a:avLst/>
          </a:prstGeom>
          <a:solidFill>
            <a:schemeClr val="accent3">
              <a:lumMod val="58374"/>
              <a:lumOff val="41626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>
            <p:custDataLst>
              <p:tags r:id="rId34"/>
            </p:custDataLst>
          </p:nvPr>
        </p:nvSpPr>
        <p:spPr>
          <a:xfrm>
            <a:off x="3629025" y="319659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20453"/>
              <a:lumOff val="79547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4" name="图片 33"/>
          <p:cNvPicPr>
            <a:picLocks noChangeAspect="1"/>
          </p:cNvPicPr>
          <p:nvPr>
            <p:custDataLst>
              <p:tags r:id="rId35"/>
            </p:custDataLst>
          </p:nvPr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rcRect/>
          <a:stretch>
            <a:fillRect/>
          </a:stretch>
        </p:blipFill>
        <p:spPr>
          <a:xfrm>
            <a:off x="3676650" y="3253740"/>
            <a:ext cx="171450" cy="152400"/>
          </a:xfrm>
          <a:prstGeom prst="rect">
            <a:avLst/>
          </a:prstGeom>
        </p:spPr>
      </p:pic>
      <p:sp>
        <p:nvSpPr>
          <p:cNvPr id="36" name="文本框 35"/>
          <p:cNvSpPr txBox="1"/>
          <p:nvPr>
            <p:custDataLst>
              <p:tags r:id="rId38"/>
            </p:custDataLst>
          </p:nvPr>
        </p:nvSpPr>
        <p:spPr>
          <a:xfrm>
            <a:off x="3971925" y="3182912"/>
            <a:ext cx="177165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立即</a:t>
            </a:r>
            <a:r>
              <a:rPr sz="1500" b="1">
                <a:solidFill>
                  <a:schemeClr val="tx2"/>
                </a:solidFill>
                <a:cs typeface="+mn-lt"/>
              </a:rPr>
              <a:t>就近就医</a:t>
            </a: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，别硬扛也别拖</a:t>
            </a:r>
            <a:endParaRPr sz="1500">
              <a:solidFill>
                <a:schemeClr val="tx2">
                  <a:lumMod val="78337"/>
                  <a:lumOff val="21663"/>
                </a:schemeClr>
              </a:solidFill>
              <a:cs typeface="+mn-lt"/>
            </a:endParaRPr>
          </a:p>
        </p:txBody>
      </p:sp>
      <p:sp>
        <p:nvSpPr>
          <p:cNvPr id="37" name="任意多边形 36"/>
          <p:cNvSpPr/>
          <p:nvPr>
            <p:custDataLst>
              <p:tags r:id="rId39"/>
            </p:custDataLst>
          </p:nvPr>
        </p:nvSpPr>
        <p:spPr>
          <a:xfrm>
            <a:off x="3629025" y="477456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20453"/>
              <a:lumOff val="79547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8" name="图片 37"/>
          <p:cNvPicPr>
            <a:picLocks noChangeAspect="1"/>
          </p:cNvPicPr>
          <p:nvPr>
            <p:custDataLst>
              <p:tags r:id="rId40"/>
            </p:custDataLst>
          </p:nvPr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rcRect/>
          <a:stretch>
            <a:fillRect/>
          </a:stretch>
        </p:blipFill>
        <p:spPr>
          <a:xfrm>
            <a:off x="3705225" y="4831715"/>
            <a:ext cx="114300" cy="152400"/>
          </a:xfrm>
          <a:prstGeom prst="rect">
            <a:avLst/>
          </a:prstGeom>
        </p:spPr>
      </p:pic>
      <p:sp>
        <p:nvSpPr>
          <p:cNvPr id="40" name="文本框 39"/>
          <p:cNvSpPr txBox="1"/>
          <p:nvPr>
            <p:custDataLst>
              <p:tags r:id="rId43"/>
            </p:custDataLst>
          </p:nvPr>
        </p:nvSpPr>
        <p:spPr>
          <a:xfrm>
            <a:off x="3971925" y="4760862"/>
            <a:ext cx="177165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保留好票据</a:t>
            </a: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，后续报销、理赔都用得上</a:t>
            </a:r>
            <a:endParaRPr sz="1500">
              <a:solidFill>
                <a:schemeClr val="tx2">
                  <a:lumMod val="78337"/>
                  <a:lumOff val="21663"/>
                </a:schemeClr>
              </a:solidFill>
              <a:cs typeface="+mn-lt"/>
            </a:endParaRPr>
          </a:p>
        </p:txBody>
      </p:sp>
      <p:sp>
        <p:nvSpPr>
          <p:cNvPr id="26" name="任意多边形 25"/>
          <p:cNvSpPr/>
          <p:nvPr>
            <p:custDataLst>
              <p:tags r:id="rId44"/>
            </p:custDataLst>
          </p:nvPr>
        </p:nvSpPr>
        <p:spPr>
          <a:xfrm>
            <a:off x="3452019" y="1114425"/>
            <a:ext cx="2468562" cy="38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887" h="60">
                <a:moveTo>
                  <a:pt x="159" y="0"/>
                </a:moveTo>
                <a:lnTo>
                  <a:pt x="3729" y="0"/>
                </a:lnTo>
                <a:cubicBezTo>
                  <a:pt x="3790" y="0"/>
                  <a:pt x="3845" y="23"/>
                  <a:pt x="3887" y="60"/>
                </a:cubicBezTo>
                <a:lnTo>
                  <a:pt x="0" y="60"/>
                </a:lnTo>
                <a:cubicBezTo>
                  <a:pt x="42" y="23"/>
                  <a:pt x="98" y="0"/>
                  <a:pt x="15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42" name="任意多边形 41"/>
          <p:cNvSpPr/>
          <p:nvPr>
            <p:custDataLst>
              <p:tags r:id="rId45"/>
            </p:custDataLst>
          </p:nvPr>
        </p:nvSpPr>
        <p:spPr>
          <a:xfrm>
            <a:off x="6214745" y="1109345"/>
            <a:ext cx="2581275" cy="5362575"/>
          </a:xfrm>
          <a:custGeom>
            <a:avLst/>
            <a:gdLst>
              <a:gd name="sw" fmla="*/ 1 w 4065"/>
              <a:gd name="sh" fmla="*/ 1 h 8445"/>
              <a:gd name="mins" fmla="min sw sh"/>
              <a:gd name="dsw" fmla="+- 0 sw mins"/>
              <a:gd name="dsh" fmla="+- 0 sh mins"/>
              <a:gd name="p0x0" fmla="*/ 240 w 4065"/>
              <a:gd name="p0y0" fmla="*/ 0 h 8445"/>
              <a:gd name="p0x1" fmla="*/ 3825 w 4065"/>
              <a:gd name="p0y1" fmla="*/ 0 h 8445"/>
              <a:gd name="p0x2" fmla="*/ 3957 w 4065"/>
              <a:gd name="p0y2" fmla="*/ 0 h 8445"/>
              <a:gd name="p0x3" fmla="*/ 4065 w 4065"/>
              <a:gd name="p0y3" fmla="*/ 107 h 8445"/>
              <a:gd name="p0x4" fmla="*/ 4065 w 4065"/>
              <a:gd name="p0y4" fmla="*/ 240 h 8445"/>
              <a:gd name="p0x5" fmla="*/ 4065 w 4065"/>
              <a:gd name="p0y5" fmla="*/ 8205 h 8445"/>
              <a:gd name="p0x6" fmla="*/ 4065 w 4065"/>
              <a:gd name="p0y6" fmla="*/ 8337 h 8445"/>
              <a:gd name="p0x7" fmla="*/ 3957 w 4065"/>
              <a:gd name="p0y7" fmla="*/ 8445 h 8445"/>
              <a:gd name="p0x8" fmla="*/ 3825 w 4065"/>
              <a:gd name="p0y8" fmla="*/ 8445 h 8445"/>
              <a:gd name="p0x9" fmla="*/ 240 w 4065"/>
              <a:gd name="p0y9" fmla="*/ 8445 h 8445"/>
              <a:gd name="p0x10" fmla="*/ 107 w 4065"/>
              <a:gd name="p0y10" fmla="*/ 8445 h 8445"/>
              <a:gd name="p0x11" fmla="*/ 0 w 4065"/>
              <a:gd name="p0y11" fmla="*/ 8337 h 8445"/>
              <a:gd name="p0x12" fmla="*/ 0 w 4065"/>
              <a:gd name="p0y12" fmla="*/ 8205 h 8445"/>
              <a:gd name="p0x13" fmla="*/ 0 w 4065"/>
              <a:gd name="p0y13" fmla="*/ 240 h 8445"/>
              <a:gd name="p0x14" fmla="*/ 0 w 4065"/>
              <a:gd name="p0y14" fmla="*/ 107 h 8445"/>
              <a:gd name="p0x15" fmla="*/ 107 w 4065"/>
              <a:gd name="p0y15" fmla="*/ 0 h 8445"/>
              <a:gd name="p0x16" fmla="*/ 240 w 406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51718"/>
              <a:lumOff val="48282"/>
            </a:schemeClr>
          </a:solidFill>
          <a:ln w="9525" cmpd="sng">
            <a:solidFill>
              <a:schemeClr val="accent3">
                <a:lumMod val="34927"/>
                <a:lumOff val="65073"/>
              </a:schemeClr>
            </a:solidFill>
            <a:prstDash val="solid"/>
          </a:ln>
          <a:effectLst>
            <a:outerShdw blurRad="114300" dist="19050" dir="5399999" algn="ctr" rotWithShape="0">
              <a:schemeClr val="accent3">
                <a:lumMod val="93022"/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4" name="任意多边形 43"/>
          <p:cNvSpPr/>
          <p:nvPr>
            <p:custDataLst>
              <p:tags r:id="rId46"/>
            </p:custDataLst>
          </p:nvPr>
        </p:nvSpPr>
        <p:spPr>
          <a:xfrm>
            <a:off x="6448425" y="141922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3">
              <a:lumMod val="29185"/>
              <a:lumOff val="70815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5" name="图片 44"/>
          <p:cNvPicPr>
            <a:picLocks noChangeAspect="1"/>
          </p:cNvPicPr>
          <p:nvPr>
            <p:custDataLst>
              <p:tags r:id="rId47"/>
            </p:custDataLst>
          </p:nvPr>
        </p:nvPicPr>
        <p:blipFill>
          <a:blip r:embed="rId48">
            <a:extLst>
              <a:ext uri="{96DAC541-7B7A-43D3-8B79-37D633B846F1}">
                <asvg:svgBlip xmlns:asvg="http://schemas.microsoft.com/office/drawing/2016/SVG/main" r:embed="rId49"/>
              </a:ext>
            </a:extLst>
          </a:blip>
          <a:srcRect l="-1282" r="-1282"/>
          <a:stretch>
            <a:fillRect/>
          </a:stretch>
        </p:blipFill>
        <p:spPr>
          <a:xfrm>
            <a:off x="6505575" y="1514475"/>
            <a:ext cx="381000" cy="304800"/>
          </a:xfrm>
          <a:prstGeom prst="rect">
            <a:avLst/>
          </a:prstGeom>
        </p:spPr>
      </p:pic>
      <p:sp>
        <p:nvSpPr>
          <p:cNvPr id="47" name="文本框 46"/>
          <p:cNvSpPr txBox="1"/>
          <p:nvPr>
            <p:custDataLst>
              <p:tags r:id="rId50"/>
            </p:custDataLst>
          </p:nvPr>
        </p:nvSpPr>
        <p:spPr>
          <a:xfrm>
            <a:off x="7096125" y="1364932"/>
            <a:ext cx="14668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3A34"/>
                </a:solidFill>
                <a:cs typeface="+mn-lt"/>
              </a:rPr>
              <a:t>纠纷</a:t>
            </a:r>
            <a:endParaRPr sz="2100" b="1" spc="42">
              <a:solidFill>
                <a:srgbClr val="3D3A34"/>
              </a:solidFill>
              <a:cs typeface="+mn-lt"/>
            </a:endParaRPr>
          </a:p>
        </p:txBody>
      </p:sp>
      <p:sp>
        <p:nvSpPr>
          <p:cNvPr id="48" name="文本框 47"/>
          <p:cNvSpPr txBox="1"/>
          <p:nvPr>
            <p:custDataLst>
              <p:tags r:id="rId51"/>
            </p:custDataLst>
          </p:nvPr>
        </p:nvSpPr>
        <p:spPr>
          <a:xfrm>
            <a:off x="7096125" y="1752600"/>
            <a:ext cx="146685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spc="72">
                <a:solidFill>
                  <a:schemeClr val="tx2"/>
                </a:solidFill>
                <a:cs typeface="+mn-lt"/>
              </a:rPr>
              <a:t>有事说事</a:t>
            </a:r>
            <a:endParaRPr sz="1200" spc="72">
              <a:solidFill>
                <a:schemeClr val="tx2"/>
              </a:solidFill>
              <a:cs typeface="+mn-lt"/>
            </a:endParaRPr>
          </a:p>
        </p:txBody>
      </p:sp>
      <p:sp>
        <p:nvSpPr>
          <p:cNvPr id="49" name="矩形 48"/>
          <p:cNvSpPr/>
          <p:nvPr>
            <p:custDataLst>
              <p:tags r:id="rId52"/>
            </p:custDataLst>
          </p:nvPr>
        </p:nvSpPr>
        <p:spPr>
          <a:xfrm>
            <a:off x="6448425" y="2143125"/>
            <a:ext cx="2114550" cy="9525"/>
          </a:xfrm>
          <a:prstGeom prst="rect">
            <a:avLst/>
          </a:prstGeom>
          <a:solidFill>
            <a:schemeClr val="accent3">
              <a:lumMod val="58374"/>
              <a:lumOff val="41626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0" name="任意多边形 49"/>
          <p:cNvSpPr/>
          <p:nvPr>
            <p:custDataLst>
              <p:tags r:id="rId53"/>
            </p:custDataLst>
          </p:nvPr>
        </p:nvSpPr>
        <p:spPr>
          <a:xfrm>
            <a:off x="6448425" y="280225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20453"/>
              <a:lumOff val="79547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1" name="图片 50"/>
          <p:cNvPicPr>
            <a:picLocks noChangeAspect="1"/>
          </p:cNvPicPr>
          <p:nvPr>
            <p:custDataLst>
              <p:tags r:id="rId54"/>
            </p:custDataLst>
          </p:nvPr>
        </p:nvPicPr>
        <p:blipFill>
          <a:blip r:embed="rId55">
            <a:extLst>
              <a:ext uri="{96DAC541-7B7A-43D3-8B79-37D633B846F1}">
                <asvg:svgBlip xmlns:asvg="http://schemas.microsoft.com/office/drawing/2016/SVG/main" r:embed="rId56"/>
              </a:ext>
            </a:extLst>
          </a:blip>
          <a:srcRect l="-3333" r="-3333"/>
          <a:stretch>
            <a:fillRect/>
          </a:stretch>
        </p:blipFill>
        <p:spPr>
          <a:xfrm>
            <a:off x="6505575" y="2859405"/>
            <a:ext cx="152400" cy="152400"/>
          </a:xfrm>
          <a:prstGeom prst="rect">
            <a:avLst/>
          </a:prstGeom>
        </p:spPr>
      </p:pic>
      <p:sp>
        <p:nvSpPr>
          <p:cNvPr id="53" name="文本框 52"/>
          <p:cNvSpPr txBox="1"/>
          <p:nvPr>
            <p:custDataLst>
              <p:tags r:id="rId57"/>
            </p:custDataLst>
          </p:nvPr>
        </p:nvSpPr>
        <p:spPr>
          <a:xfrm>
            <a:off x="6791325" y="2788444"/>
            <a:ext cx="177165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不冲动争执</a:t>
            </a: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，先确保自己安全</a:t>
            </a:r>
            <a:endParaRPr sz="1500">
              <a:solidFill>
                <a:schemeClr val="tx2">
                  <a:lumMod val="78337"/>
                  <a:lumOff val="21663"/>
                </a:schemeClr>
              </a:solidFill>
              <a:cs typeface="+mn-lt"/>
            </a:endParaRPr>
          </a:p>
        </p:txBody>
      </p:sp>
      <p:sp>
        <p:nvSpPr>
          <p:cNvPr id="54" name="任意多边形 53"/>
          <p:cNvSpPr/>
          <p:nvPr>
            <p:custDataLst>
              <p:tags r:id="rId58"/>
            </p:custDataLst>
          </p:nvPr>
        </p:nvSpPr>
        <p:spPr>
          <a:xfrm>
            <a:off x="6448425" y="398589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20453"/>
              <a:lumOff val="79547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5" name="图片 54"/>
          <p:cNvPicPr>
            <a:picLocks noChangeAspect="1"/>
          </p:cNvPicPr>
          <p:nvPr>
            <p:custDataLst>
              <p:tags r:id="rId59"/>
            </p:custDataLst>
          </p:nvPr>
        </p:nvPicPr>
        <p:blipFill>
          <a:blip r:embed="rId60">
            <a:extLst>
              <a:ext uri="{96DAC541-7B7A-43D3-8B79-37D633B846F1}">
                <asvg:svgBlip xmlns:asvg="http://schemas.microsoft.com/office/drawing/2016/SVG/main" r:embed="rId61"/>
              </a:ext>
            </a:extLst>
          </a:blip>
          <a:srcRect t="-7143" b="-7143"/>
          <a:stretch>
            <a:fillRect/>
          </a:stretch>
        </p:blipFill>
        <p:spPr>
          <a:xfrm>
            <a:off x="6505575" y="4043045"/>
            <a:ext cx="152400" cy="152400"/>
          </a:xfrm>
          <a:prstGeom prst="rect">
            <a:avLst/>
          </a:prstGeom>
        </p:spPr>
      </p:pic>
      <p:sp>
        <p:nvSpPr>
          <p:cNvPr id="57" name="文本框 56"/>
          <p:cNvSpPr txBox="1"/>
          <p:nvPr>
            <p:custDataLst>
              <p:tags r:id="rId62"/>
            </p:custDataLst>
          </p:nvPr>
        </p:nvSpPr>
        <p:spPr>
          <a:xfrm>
            <a:off x="6791325" y="3971925"/>
            <a:ext cx="177165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拍照留证</a:t>
            </a: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，现场情况拍下来</a:t>
            </a:r>
            <a:endParaRPr sz="1500">
              <a:solidFill>
                <a:schemeClr val="tx2">
                  <a:lumMod val="78337"/>
                  <a:lumOff val="21663"/>
                </a:schemeClr>
              </a:solidFill>
              <a:cs typeface="+mn-lt"/>
            </a:endParaRPr>
          </a:p>
        </p:txBody>
      </p:sp>
      <p:sp>
        <p:nvSpPr>
          <p:cNvPr id="58" name="任意多边形 57"/>
          <p:cNvSpPr/>
          <p:nvPr>
            <p:custDataLst>
              <p:tags r:id="rId63"/>
            </p:custDataLst>
          </p:nvPr>
        </p:nvSpPr>
        <p:spPr>
          <a:xfrm>
            <a:off x="6448425" y="516953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20453"/>
              <a:lumOff val="79547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9" name="图片 58"/>
          <p:cNvPicPr>
            <a:picLocks noChangeAspect="1"/>
          </p:cNvPicPr>
          <p:nvPr>
            <p:custDataLst>
              <p:tags r:id="rId64"/>
            </p:custDataLst>
          </p:nvPr>
        </p:nvPicPr>
        <p:blipFill>
          <a:blip r:embed="rId65">
            <a:extLst>
              <a:ext uri="{96DAC541-7B7A-43D3-8B79-37D633B846F1}">
                <asvg:svgBlip xmlns:asvg="http://schemas.microsoft.com/office/drawing/2016/SVG/main" r:embed="rId66"/>
              </a:ext>
            </a:extLst>
          </a:blip>
          <a:srcRect l="-6250" r="-6250"/>
          <a:stretch>
            <a:fillRect/>
          </a:stretch>
        </p:blipFill>
        <p:spPr>
          <a:xfrm>
            <a:off x="6496050" y="5226685"/>
            <a:ext cx="171450" cy="152400"/>
          </a:xfrm>
          <a:prstGeom prst="rect">
            <a:avLst/>
          </a:prstGeom>
        </p:spPr>
      </p:pic>
      <p:sp>
        <p:nvSpPr>
          <p:cNvPr id="61" name="文本框 60"/>
          <p:cNvSpPr txBox="1"/>
          <p:nvPr>
            <p:custDataLst>
              <p:tags r:id="rId67"/>
            </p:custDataLst>
          </p:nvPr>
        </p:nvSpPr>
        <p:spPr>
          <a:xfrm>
            <a:off x="6791325" y="5155406"/>
            <a:ext cx="17145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拨打当地</a:t>
            </a:r>
            <a:r>
              <a:rPr sz="1500" b="1">
                <a:solidFill>
                  <a:schemeClr val="tx2"/>
                </a:solidFill>
                <a:cs typeface="+mn-lt"/>
              </a:rPr>
              <a:t>投诉或报警电话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43" name="任意多边形 42"/>
          <p:cNvSpPr/>
          <p:nvPr>
            <p:custDataLst>
              <p:tags r:id="rId68"/>
            </p:custDataLst>
          </p:nvPr>
        </p:nvSpPr>
        <p:spPr>
          <a:xfrm>
            <a:off x="6271419" y="1114425"/>
            <a:ext cx="2468562" cy="38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887" h="60">
                <a:moveTo>
                  <a:pt x="159" y="0"/>
                </a:moveTo>
                <a:lnTo>
                  <a:pt x="3729" y="0"/>
                </a:lnTo>
                <a:cubicBezTo>
                  <a:pt x="3790" y="0"/>
                  <a:pt x="3845" y="23"/>
                  <a:pt x="3887" y="60"/>
                </a:cubicBezTo>
                <a:lnTo>
                  <a:pt x="0" y="60"/>
                </a:lnTo>
                <a:cubicBezTo>
                  <a:pt x="42" y="23"/>
                  <a:pt x="98" y="0"/>
                  <a:pt x="159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63" name="任意多边形 62"/>
          <p:cNvSpPr/>
          <p:nvPr>
            <p:custDataLst>
              <p:tags r:id="rId69"/>
            </p:custDataLst>
          </p:nvPr>
        </p:nvSpPr>
        <p:spPr>
          <a:xfrm>
            <a:off x="9034145" y="1109345"/>
            <a:ext cx="2581275" cy="5362575"/>
          </a:xfrm>
          <a:custGeom>
            <a:avLst/>
            <a:gdLst>
              <a:gd name="sw" fmla="*/ 1 w 4065"/>
              <a:gd name="sh" fmla="*/ 1 h 8445"/>
              <a:gd name="mins" fmla="min sw sh"/>
              <a:gd name="dsw" fmla="+- 0 sw mins"/>
              <a:gd name="dsh" fmla="+- 0 sh mins"/>
              <a:gd name="p0x0" fmla="*/ 240 w 4065"/>
              <a:gd name="p0y0" fmla="*/ 0 h 8445"/>
              <a:gd name="p0x1" fmla="*/ 3825 w 4065"/>
              <a:gd name="p0y1" fmla="*/ 0 h 8445"/>
              <a:gd name="p0x2" fmla="*/ 3957 w 4065"/>
              <a:gd name="p0y2" fmla="*/ 0 h 8445"/>
              <a:gd name="p0x3" fmla="*/ 4065 w 4065"/>
              <a:gd name="p0y3" fmla="*/ 107 h 8445"/>
              <a:gd name="p0x4" fmla="*/ 4065 w 4065"/>
              <a:gd name="p0y4" fmla="*/ 240 h 8445"/>
              <a:gd name="p0x5" fmla="*/ 4065 w 4065"/>
              <a:gd name="p0y5" fmla="*/ 8205 h 8445"/>
              <a:gd name="p0x6" fmla="*/ 4065 w 4065"/>
              <a:gd name="p0y6" fmla="*/ 8337 h 8445"/>
              <a:gd name="p0x7" fmla="*/ 3957 w 4065"/>
              <a:gd name="p0y7" fmla="*/ 8445 h 8445"/>
              <a:gd name="p0x8" fmla="*/ 3825 w 4065"/>
              <a:gd name="p0y8" fmla="*/ 8445 h 8445"/>
              <a:gd name="p0x9" fmla="*/ 240 w 4065"/>
              <a:gd name="p0y9" fmla="*/ 8445 h 8445"/>
              <a:gd name="p0x10" fmla="*/ 107 w 4065"/>
              <a:gd name="p0y10" fmla="*/ 8445 h 8445"/>
              <a:gd name="p0x11" fmla="*/ 0 w 4065"/>
              <a:gd name="p0y11" fmla="*/ 8337 h 8445"/>
              <a:gd name="p0x12" fmla="*/ 0 w 4065"/>
              <a:gd name="p0y12" fmla="*/ 8205 h 8445"/>
              <a:gd name="p0x13" fmla="*/ 0 w 4065"/>
              <a:gd name="p0y13" fmla="*/ 240 h 8445"/>
              <a:gd name="p0x14" fmla="*/ 0 w 4065"/>
              <a:gd name="p0y14" fmla="*/ 107 h 8445"/>
              <a:gd name="p0x15" fmla="*/ 107 w 4065"/>
              <a:gd name="p0y15" fmla="*/ 0 h 8445"/>
              <a:gd name="p0x16" fmla="*/ 240 w 406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51718"/>
              <a:lumOff val="48282"/>
            </a:schemeClr>
          </a:solidFill>
          <a:ln w="9525" cmpd="sng">
            <a:solidFill>
              <a:schemeClr val="accent3">
                <a:lumMod val="34927"/>
                <a:lumOff val="65073"/>
              </a:schemeClr>
            </a:solidFill>
            <a:prstDash val="solid"/>
          </a:ln>
          <a:effectLst>
            <a:outerShdw blurRad="114300" dist="19050" dir="5399999" algn="ctr" rotWithShape="0">
              <a:schemeClr val="accent3">
                <a:lumMod val="93022"/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5" name="任意多边形 64"/>
          <p:cNvSpPr/>
          <p:nvPr>
            <p:custDataLst>
              <p:tags r:id="rId70"/>
            </p:custDataLst>
          </p:nvPr>
        </p:nvSpPr>
        <p:spPr>
          <a:xfrm>
            <a:off x="9267825" y="141922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20453"/>
              <a:lumOff val="79547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6" name="图片 65"/>
          <p:cNvPicPr>
            <a:picLocks noChangeAspect="1"/>
          </p:cNvPicPr>
          <p:nvPr>
            <p:custDataLst>
              <p:tags r:id="rId71"/>
            </p:custDataLst>
          </p:nvPr>
        </p:nvPicPr>
        <p:blipFill>
          <a:blip r:embed="rId72">
            <a:extLst>
              <a:ext uri="{96DAC541-7B7A-43D3-8B79-37D633B846F1}">
                <asvg:svgBlip xmlns:asvg="http://schemas.microsoft.com/office/drawing/2016/SVG/main" r:embed="rId73"/>
              </a:ext>
            </a:extLst>
          </a:blip>
          <a:srcRect l="-1613" r="-1613"/>
          <a:stretch>
            <a:fillRect/>
          </a:stretch>
        </p:blipFill>
        <p:spPr>
          <a:xfrm>
            <a:off x="9363075" y="1514475"/>
            <a:ext cx="304800" cy="304800"/>
          </a:xfrm>
          <a:prstGeom prst="rect">
            <a:avLst/>
          </a:prstGeom>
        </p:spPr>
      </p:pic>
      <p:sp>
        <p:nvSpPr>
          <p:cNvPr id="68" name="文本框 67"/>
          <p:cNvSpPr txBox="1"/>
          <p:nvPr>
            <p:custDataLst>
              <p:tags r:id="rId74"/>
            </p:custDataLst>
          </p:nvPr>
        </p:nvSpPr>
        <p:spPr>
          <a:xfrm>
            <a:off x="9915525" y="1364932"/>
            <a:ext cx="14668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3A34"/>
                </a:solidFill>
                <a:cs typeface="+mn-lt"/>
              </a:rPr>
              <a:t>冷静</a:t>
            </a:r>
            <a:endParaRPr sz="2100" b="1" spc="42">
              <a:solidFill>
                <a:srgbClr val="3D3A34"/>
              </a:solidFill>
              <a:cs typeface="+mn-lt"/>
            </a:endParaRPr>
          </a:p>
        </p:txBody>
      </p:sp>
      <p:sp>
        <p:nvSpPr>
          <p:cNvPr id="69" name="文本框 68"/>
          <p:cNvSpPr txBox="1"/>
          <p:nvPr>
            <p:custDataLst>
              <p:tags r:id="rId75"/>
            </p:custDataLst>
          </p:nvPr>
        </p:nvSpPr>
        <p:spPr>
          <a:xfrm>
            <a:off x="9915525" y="1752600"/>
            <a:ext cx="146685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spc="72">
                <a:solidFill>
                  <a:schemeClr val="tx2"/>
                </a:solidFill>
                <a:cs typeface="+mn-lt"/>
              </a:rPr>
              <a:t>遇事第一要务</a:t>
            </a:r>
            <a:endParaRPr sz="1200" spc="72">
              <a:solidFill>
                <a:schemeClr val="tx2"/>
              </a:solidFill>
              <a:cs typeface="+mn-lt"/>
            </a:endParaRPr>
          </a:p>
        </p:txBody>
      </p:sp>
      <p:sp>
        <p:nvSpPr>
          <p:cNvPr id="70" name="矩形 69"/>
          <p:cNvSpPr/>
          <p:nvPr>
            <p:custDataLst>
              <p:tags r:id="rId76"/>
            </p:custDataLst>
          </p:nvPr>
        </p:nvSpPr>
        <p:spPr>
          <a:xfrm>
            <a:off x="9267825" y="2143125"/>
            <a:ext cx="2114550" cy="9525"/>
          </a:xfrm>
          <a:prstGeom prst="rect">
            <a:avLst/>
          </a:prstGeom>
          <a:solidFill>
            <a:schemeClr val="accent3">
              <a:lumMod val="58374"/>
              <a:lumOff val="41626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1" name="文本框 70"/>
          <p:cNvSpPr txBox="1"/>
          <p:nvPr>
            <p:custDataLst>
              <p:tags r:id="rId77"/>
            </p:custDataLst>
          </p:nvPr>
        </p:nvSpPr>
        <p:spPr>
          <a:xfrm>
            <a:off x="9267825" y="2751753"/>
            <a:ext cx="2114550" cy="938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遇事第一要务：</a:t>
            </a:r>
            <a:r>
              <a:rPr sz="1500" b="1">
                <a:solidFill>
                  <a:schemeClr val="tx2"/>
                </a:solidFill>
                <a:cs typeface="+mn-lt"/>
              </a:rPr>
              <a:t>冷静</a:t>
            </a: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。先稳住自己，才能想清楚怎么办。</a:t>
            </a:r>
            <a:endParaRPr sz="1500">
              <a:solidFill>
                <a:schemeClr val="tx2">
                  <a:lumMod val="78337"/>
                  <a:lumOff val="21663"/>
                </a:schemeClr>
              </a:solidFill>
              <a:cs typeface="+mn-lt"/>
            </a:endParaRPr>
          </a:p>
        </p:txBody>
      </p:sp>
      <p:sp>
        <p:nvSpPr>
          <p:cNvPr id="72" name="矩形 71"/>
          <p:cNvSpPr/>
          <p:nvPr>
            <p:custDataLst>
              <p:tags r:id="rId78"/>
            </p:custDataLst>
          </p:nvPr>
        </p:nvSpPr>
        <p:spPr>
          <a:xfrm>
            <a:off x="9267825" y="4217035"/>
            <a:ext cx="2114550" cy="9525"/>
          </a:xfrm>
          <a:prstGeom prst="rect">
            <a:avLst/>
          </a:prstGeom>
          <a:solidFill>
            <a:schemeClr val="accent3">
              <a:lumMod val="36364"/>
              <a:lumOff val="63636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3" name="任意多边形 72"/>
          <p:cNvSpPr/>
          <p:nvPr>
            <p:custDataLst>
              <p:tags r:id="rId79"/>
            </p:custDataLst>
          </p:nvPr>
        </p:nvSpPr>
        <p:spPr>
          <a:xfrm>
            <a:off x="9267825" y="4763770"/>
            <a:ext cx="2114550" cy="1051560"/>
          </a:xfrm>
          <a:custGeom>
            <a:avLst/>
            <a:gdLst>
              <a:gd name="sw" fmla="*/ 1 w 3330"/>
              <a:gd name="sh" fmla="*/ 1 h 1655"/>
              <a:gd name="mins" fmla="min sw sh"/>
              <a:gd name="dsw" fmla="+- 0 sw mins"/>
              <a:gd name="dsh" fmla="+- 0 sh mins"/>
              <a:gd name="p0x0" fmla="*/ 120 w 3330"/>
              <a:gd name="p0y0" fmla="*/ 0 h 1655"/>
              <a:gd name="p0x1" fmla="*/ 3210 w 3330"/>
              <a:gd name="p0y1" fmla="*/ 0 h 1655"/>
              <a:gd name="p0x2" fmla="*/ 3276 w 3330"/>
              <a:gd name="p0y2" fmla="*/ 0 h 1655"/>
              <a:gd name="p0x3" fmla="*/ 3330 w 3330"/>
              <a:gd name="p0y3" fmla="*/ 53 h 1655"/>
              <a:gd name="p0x4" fmla="*/ 3330 w 3330"/>
              <a:gd name="p0y4" fmla="*/ 120 h 1655"/>
              <a:gd name="p0x5" fmla="*/ 3330 w 3330"/>
              <a:gd name="p0y5" fmla="*/ 1535 h 1655"/>
              <a:gd name="p0x6" fmla="*/ 3330 w 3330"/>
              <a:gd name="p0y6" fmla="*/ 1602 h 1655"/>
              <a:gd name="p0x7" fmla="*/ 3276 w 3330"/>
              <a:gd name="p0y7" fmla="*/ 1655 h 1655"/>
              <a:gd name="p0x8" fmla="*/ 3210 w 3330"/>
              <a:gd name="p0y8" fmla="*/ 1655 h 1655"/>
              <a:gd name="p0x9" fmla="*/ 120 w 3330"/>
              <a:gd name="p0y9" fmla="*/ 1655 h 1655"/>
              <a:gd name="p0x10" fmla="*/ 53 w 3330"/>
              <a:gd name="p0y10" fmla="*/ 1655 h 1655"/>
              <a:gd name="p0x11" fmla="*/ 0 w 3330"/>
              <a:gd name="p0y11" fmla="*/ 1602 h 1655"/>
              <a:gd name="p0x12" fmla="*/ 0 w 3330"/>
              <a:gd name="p0y12" fmla="*/ 1535 h 1655"/>
              <a:gd name="p0x13" fmla="*/ 0 w 3330"/>
              <a:gd name="p0y13" fmla="*/ 120 h 1655"/>
              <a:gd name="p0x14" fmla="*/ 0 w 3330"/>
              <a:gd name="p0y14" fmla="*/ 53 h 1655"/>
              <a:gd name="p0x15" fmla="*/ 53 w 3330"/>
              <a:gd name="p0y15" fmla="*/ 0 h 1655"/>
              <a:gd name="p0x16" fmla="*/ 120 w 3330"/>
              <a:gd name="p0y16" fmla="*/ 0 h 16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4" name="任意多边形 73"/>
          <p:cNvSpPr/>
          <p:nvPr>
            <p:custDataLst>
              <p:tags r:id="rId80"/>
            </p:custDataLst>
          </p:nvPr>
        </p:nvSpPr>
        <p:spPr>
          <a:xfrm>
            <a:off x="9382125" y="487807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20453"/>
              <a:lumOff val="79547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5" name="图片 74"/>
          <p:cNvPicPr>
            <a:picLocks noChangeAspect="1"/>
          </p:cNvPicPr>
          <p:nvPr>
            <p:custDataLst>
              <p:tags r:id="rId81"/>
            </p:custDataLst>
          </p:nvPr>
        </p:nvPicPr>
        <p:blipFill>
          <a:blip r:embed="rId82">
            <a:extLst>
              <a:ext uri="{96DAC541-7B7A-43D3-8B79-37D633B846F1}">
                <asvg:svgBlip xmlns:asvg="http://schemas.microsoft.com/office/drawing/2016/SVG/main" r:embed="rId83"/>
              </a:ext>
            </a:extLst>
          </a:blip>
          <a:srcRect/>
          <a:stretch>
            <a:fillRect/>
          </a:stretch>
        </p:blipFill>
        <p:spPr>
          <a:xfrm>
            <a:off x="9458325" y="4935220"/>
            <a:ext cx="114300" cy="152400"/>
          </a:xfrm>
          <a:prstGeom prst="rect">
            <a:avLst/>
          </a:prstGeom>
        </p:spPr>
      </p:pic>
      <p:sp>
        <p:nvSpPr>
          <p:cNvPr id="77" name="文本框 76"/>
          <p:cNvSpPr txBox="1"/>
          <p:nvPr>
            <p:custDataLst>
              <p:tags r:id="rId84"/>
            </p:custDataLst>
          </p:nvPr>
        </p:nvSpPr>
        <p:spPr>
          <a:xfrm>
            <a:off x="9725025" y="4863417"/>
            <a:ext cx="1628851" cy="8457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随身记下</a:t>
            </a:r>
            <a:r>
              <a:rPr sz="1350" b="1">
                <a:solidFill>
                  <a:schemeClr val="tx2"/>
                </a:solidFill>
                <a:cs typeface="+mn-lt"/>
              </a:rPr>
              <a:t>紧急联系人</a:t>
            </a:r>
            <a:r>
              <a:rPr sz="135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和</a:t>
            </a:r>
            <a:r>
              <a:rPr sz="1350" b="1">
                <a:solidFill>
                  <a:schemeClr val="tx2"/>
                </a:solidFill>
                <a:cs typeface="+mn-lt"/>
              </a:rPr>
              <a:t>报警电话</a:t>
            </a:r>
            <a:r>
              <a:rPr sz="135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，关键时刻比攻略管用。</a:t>
            </a:r>
            <a:endParaRPr sz="1350">
              <a:solidFill>
                <a:schemeClr val="tx2">
                  <a:lumMod val="78337"/>
                  <a:lumOff val="21663"/>
                </a:schemeClr>
              </a:solidFill>
              <a:cs typeface="+mn-lt"/>
            </a:endParaRPr>
          </a:p>
        </p:txBody>
      </p:sp>
      <p:sp>
        <p:nvSpPr>
          <p:cNvPr id="64" name="任意多边形 63"/>
          <p:cNvSpPr/>
          <p:nvPr>
            <p:custDataLst>
              <p:tags r:id="rId85"/>
            </p:custDataLst>
          </p:nvPr>
        </p:nvSpPr>
        <p:spPr>
          <a:xfrm>
            <a:off x="9090819" y="1114425"/>
            <a:ext cx="2468562" cy="38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887" h="60">
                <a:moveTo>
                  <a:pt x="159" y="0"/>
                </a:moveTo>
                <a:lnTo>
                  <a:pt x="3729" y="0"/>
                </a:lnTo>
                <a:cubicBezTo>
                  <a:pt x="3790" y="0"/>
                  <a:pt x="3845" y="23"/>
                  <a:pt x="3887" y="60"/>
                </a:cubicBezTo>
                <a:lnTo>
                  <a:pt x="0" y="60"/>
                </a:lnTo>
                <a:cubicBezTo>
                  <a:pt x="42" y="23"/>
                  <a:pt x="98" y="0"/>
                  <a:pt x="15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D3A34"/>
                </a:solidFill>
                <a:latin typeface="+mj-lt"/>
                <a:ea typeface="+mj-ea"/>
                <a:cs typeface="+mj-lt"/>
              </a:rPr>
              <a:t>别让小疏忽变成大麻烦</a:t>
            </a:r>
            <a:endParaRPr sz="3000" b="1">
              <a:solidFill>
                <a:srgbClr val="3D3A34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5400675" cy="2562225"/>
          </a:xfrm>
          <a:custGeom>
            <a:avLst/>
            <a:gdLst>
              <a:gd name="sw" fmla="*/ 1 w 8505"/>
              <a:gd name="sh" fmla="*/ 1 h 4035"/>
              <a:gd name="mins" fmla="min sw sh"/>
              <a:gd name="dsw" fmla="+- 0 sw mins"/>
              <a:gd name="dsh" fmla="+- 0 sh mins"/>
              <a:gd name="p0x0" fmla="*/ 360 w 8505"/>
              <a:gd name="p0y0" fmla="*/ 0 h 4035"/>
              <a:gd name="p0x1" fmla="*/ 8145 w 8505"/>
              <a:gd name="p0y1" fmla="*/ 0 h 4035"/>
              <a:gd name="p0x2" fmla="*/ 8343 w 8505"/>
              <a:gd name="p0y2" fmla="*/ 0 h 4035"/>
              <a:gd name="p0x3" fmla="*/ 8505 w 8505"/>
              <a:gd name="p0y3" fmla="*/ 161 h 4035"/>
              <a:gd name="p0x4" fmla="*/ 8505 w 8505"/>
              <a:gd name="p0y4" fmla="*/ 360 h 4035"/>
              <a:gd name="p0x5" fmla="*/ 8505 w 8505"/>
              <a:gd name="p0y5" fmla="*/ 3675 h 4035"/>
              <a:gd name="p0x6" fmla="*/ 8505 w 8505"/>
              <a:gd name="p0y6" fmla="*/ 3873 h 4035"/>
              <a:gd name="p0x7" fmla="*/ 8343 w 8505"/>
              <a:gd name="p0y7" fmla="*/ 4035 h 4035"/>
              <a:gd name="p0x8" fmla="*/ 8145 w 8505"/>
              <a:gd name="p0y8" fmla="*/ 4035 h 4035"/>
              <a:gd name="p0x9" fmla="*/ 360 w 8505"/>
              <a:gd name="p0y9" fmla="*/ 4035 h 4035"/>
              <a:gd name="p0x10" fmla="*/ 161 w 8505"/>
              <a:gd name="p0y10" fmla="*/ 4035 h 4035"/>
              <a:gd name="p0x11" fmla="*/ 0 w 8505"/>
              <a:gd name="p0y11" fmla="*/ 3873 h 4035"/>
              <a:gd name="p0x12" fmla="*/ 0 w 8505"/>
              <a:gd name="p0y12" fmla="*/ 3675 h 4035"/>
              <a:gd name="p0x13" fmla="*/ 0 w 8505"/>
              <a:gd name="p0y13" fmla="*/ 360 h 4035"/>
              <a:gd name="p0x14" fmla="*/ 0 w 8505"/>
              <a:gd name="p0y14" fmla="*/ 161 h 4035"/>
              <a:gd name="p0x15" fmla="*/ 161 w 8505"/>
              <a:gd name="p0y15" fmla="*/ 0 h 4035"/>
              <a:gd name="p0x16" fmla="*/ 360 w 8505"/>
              <a:gd name="p0y16" fmla="*/ 0 h 40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51718"/>
              <a:lumOff val="48282"/>
            </a:schemeClr>
          </a:solidFill>
          <a:ln w="9525" cmpd="sng">
            <a:solidFill>
              <a:schemeClr val="accent1">
                <a:alpha val="10196"/>
              </a:schemeClr>
            </a:solidFill>
            <a:prstDash val="solid"/>
          </a:ln>
          <a:effectLst>
            <a:outerShdw blurRad="114300" dist="19050" dir="5399999" algn="ctr" rotWithShape="0">
              <a:schemeClr val="accent3">
                <a:lumMod val="93022"/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13049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20453"/>
              <a:lumOff val="79547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 descr="128e5059-b246-11f1-b5ce-2ea0ab9137a2"/>
          <p:cNvPicPr/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838200" y="1371600"/>
            <a:ext cx="209550" cy="20955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1228725" y="1293495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3A34"/>
                </a:solidFill>
                <a:cs typeface="+mn-lt"/>
              </a:rPr>
              <a:t>财物保管</a:t>
            </a:r>
            <a:endParaRPr sz="2100" b="1" spc="42">
              <a:solidFill>
                <a:srgbClr val="3D3A34"/>
              </a:solidFill>
              <a:cs typeface="+mn-lt"/>
            </a:endParaRPr>
          </a:p>
        </p:txBody>
      </p:sp>
      <p:sp>
        <p:nvSpPr>
          <p:cNvPr id="10" name="矩形 9"/>
          <p:cNvSpPr/>
          <p:nvPr>
            <p:custDataLst>
              <p:tags r:id="rId8"/>
            </p:custDataLst>
          </p:nvPr>
        </p:nvSpPr>
        <p:spPr>
          <a:xfrm>
            <a:off x="771525" y="1762125"/>
            <a:ext cx="5010150" cy="9525"/>
          </a:xfrm>
          <a:prstGeom prst="rect">
            <a:avLst/>
          </a:prstGeom>
          <a:solidFill>
            <a:schemeClr val="accent3">
              <a:lumMod val="36364"/>
              <a:lumOff val="63636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>
            <p:custDataLst>
              <p:tags r:id="rId9"/>
            </p:custDataLst>
          </p:nvPr>
        </p:nvSpPr>
        <p:spPr>
          <a:xfrm>
            <a:off x="771525" y="1922780"/>
            <a:ext cx="5010150" cy="404495"/>
          </a:xfrm>
          <a:custGeom>
            <a:avLst/>
            <a:gdLst>
              <a:gd name="sw" fmla="*/ 1 w 7890"/>
              <a:gd name="sh" fmla="*/ 1 h 637"/>
              <a:gd name="mins" fmla="min sw sh"/>
              <a:gd name="dsw" fmla="+- 0 sw mins"/>
              <a:gd name="dsh" fmla="+- 0 sh mins"/>
              <a:gd name="p0x0" fmla="*/ 120 w 7890"/>
              <a:gd name="p0y0" fmla="*/ 0 h 637"/>
              <a:gd name="p0x1" fmla="*/ 7770 w 7890"/>
              <a:gd name="p0y1" fmla="*/ 0 h 637"/>
              <a:gd name="p0x2" fmla="*/ 7836 w 7890"/>
              <a:gd name="p0y2" fmla="*/ 0 h 637"/>
              <a:gd name="p0x3" fmla="*/ 7890 w 7890"/>
              <a:gd name="p0y3" fmla="*/ 53 h 637"/>
              <a:gd name="p0x4" fmla="*/ 7890 w 7890"/>
              <a:gd name="p0y4" fmla="*/ 120 h 637"/>
              <a:gd name="p0x5" fmla="*/ 7890 w 7890"/>
              <a:gd name="p0y5" fmla="*/ 517 h 637"/>
              <a:gd name="p0x6" fmla="*/ 7890 w 7890"/>
              <a:gd name="p0y6" fmla="*/ 583 h 637"/>
              <a:gd name="p0x7" fmla="*/ 7836 w 7890"/>
              <a:gd name="p0y7" fmla="*/ 637 h 637"/>
              <a:gd name="p0x8" fmla="*/ 7770 w 7890"/>
              <a:gd name="p0y8" fmla="*/ 637 h 637"/>
              <a:gd name="p0x9" fmla="*/ 120 w 7890"/>
              <a:gd name="p0y9" fmla="*/ 637 h 637"/>
              <a:gd name="p0x10" fmla="*/ 53 w 7890"/>
              <a:gd name="p0y10" fmla="*/ 637 h 637"/>
              <a:gd name="p0x11" fmla="*/ 0 w 7890"/>
              <a:gd name="p0y11" fmla="*/ 583 h 637"/>
              <a:gd name="p0x12" fmla="*/ 0 w 7890"/>
              <a:gd name="p0y12" fmla="*/ 517 h 637"/>
              <a:gd name="p0x13" fmla="*/ 0 w 7890"/>
              <a:gd name="p0y13" fmla="*/ 120 h 637"/>
              <a:gd name="p0x14" fmla="*/ 0 w 7890"/>
              <a:gd name="p0y14" fmla="*/ 53 h 637"/>
              <a:gd name="p0x15" fmla="*/ 53 w 7890"/>
              <a:gd name="p0y15" fmla="*/ 0 h 637"/>
              <a:gd name="p0x16" fmla="*/ 120 w 7890"/>
              <a:gd name="p0y16" fmla="*/ 0 h 63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10"/>
            </p:custDataLst>
          </p:nvPr>
        </p:nvSpPr>
        <p:spPr>
          <a:xfrm>
            <a:off x="885825" y="1998980"/>
            <a:ext cx="434975" cy="252095"/>
          </a:xfrm>
          <a:custGeom>
            <a:avLst/>
            <a:gdLst>
              <a:gd name="sw" fmla="*/ 1 w 685"/>
              <a:gd name="sh" fmla="*/ 1 h 397"/>
              <a:gd name="mins" fmla="min sw sh"/>
              <a:gd name="dsw" fmla="+- 0 sw mins"/>
              <a:gd name="dsh" fmla="+- 0 sh mins"/>
              <a:gd name="p0x0" fmla="*/ 198 w 685"/>
              <a:gd name="p0y0" fmla="*/ 0 h 397"/>
              <a:gd name="p0x1" fmla="*/ 486 w 685"/>
              <a:gd name="p0y1" fmla="*/ 0 h 397"/>
              <a:gd name="p0x2" fmla="*/ 596 w 685"/>
              <a:gd name="p0y2" fmla="*/ 0 h 397"/>
              <a:gd name="p0x3" fmla="*/ 685 w 685"/>
              <a:gd name="p0y3" fmla="*/ 88 h 397"/>
              <a:gd name="p0x4" fmla="*/ 685 w 685"/>
              <a:gd name="p0y4" fmla="*/ 198 h 397"/>
              <a:gd name="p0x5" fmla="*/ 685 w 685"/>
              <a:gd name="p0y5" fmla="*/ 308 h 397"/>
              <a:gd name="p0x6" fmla="*/ 596 w 685"/>
              <a:gd name="p0y6" fmla="*/ 397 h 397"/>
              <a:gd name="p0x7" fmla="*/ 486 w 685"/>
              <a:gd name="p0y7" fmla="*/ 397 h 397"/>
              <a:gd name="p0x8" fmla="*/ 198 w 685"/>
              <a:gd name="p0y8" fmla="*/ 397 h 397"/>
              <a:gd name="p0x9" fmla="*/ 88 w 685"/>
              <a:gd name="p0y9" fmla="*/ 397 h 397"/>
              <a:gd name="p0x10" fmla="*/ 0 w 685"/>
              <a:gd name="p0y10" fmla="*/ 308 h 397"/>
              <a:gd name="p0x11" fmla="*/ 0 w 685"/>
              <a:gd name="p0y11" fmla="*/ 198 h 397"/>
              <a:gd name="p0x12" fmla="*/ 0 w 685"/>
              <a:gd name="p0y12" fmla="*/ 88 h 397"/>
              <a:gd name="p0x13" fmla="*/ 88 w 685"/>
              <a:gd name="p0y13" fmla="*/ 0 h 397"/>
              <a:gd name="p0x14" fmla="*/ 198 w 685"/>
              <a:gd name="p0y14" fmla="*/ 0 h 39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962025" y="2037159"/>
            <a:ext cx="416128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b="1" spc="63">
                <a:solidFill>
                  <a:schemeClr val="accent1">
                    <a:lumMod val="0"/>
                    <a:lumOff val="100000"/>
                  </a:schemeClr>
                </a:solidFill>
                <a:cs typeface="+mn-lt"/>
              </a:rPr>
              <a:t>行李</a:t>
            </a:r>
            <a:endParaRPr sz="1050" b="1" spc="63">
              <a:solidFill>
                <a:schemeClr val="accent1">
                  <a:lumMod val="0"/>
                  <a:lumOff val="100000"/>
                </a:schemeClr>
              </a:solidFill>
              <a:cs typeface="+mn-lt"/>
            </a:endParaRP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1435303" y="1991916"/>
            <a:ext cx="1333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chemeClr val="tx2"/>
                </a:solidFill>
                <a:cs typeface="+mn-lt"/>
              </a:rPr>
              <a:t>行李不离视线</a:t>
            </a:r>
            <a:endParaRPr sz="1500">
              <a:solidFill>
                <a:schemeClr val="tx2"/>
              </a:solidFill>
              <a:cs typeface="+mn-lt"/>
            </a:endParaRPr>
          </a:p>
        </p:txBody>
      </p:sp>
      <p:sp>
        <p:nvSpPr>
          <p:cNvPr id="15" name="任意多边形 14"/>
          <p:cNvSpPr/>
          <p:nvPr>
            <p:custDataLst>
              <p:tags r:id="rId13"/>
            </p:custDataLst>
          </p:nvPr>
        </p:nvSpPr>
        <p:spPr>
          <a:xfrm>
            <a:off x="771525" y="2478405"/>
            <a:ext cx="5010150" cy="405130"/>
          </a:xfrm>
          <a:custGeom>
            <a:avLst/>
            <a:gdLst>
              <a:gd name="sw" fmla="*/ 1 w 7890"/>
              <a:gd name="sh" fmla="*/ 1 h 637"/>
              <a:gd name="mins" fmla="min sw sh"/>
              <a:gd name="dsw" fmla="+- 0 sw mins"/>
              <a:gd name="dsh" fmla="+- 0 sh mins"/>
              <a:gd name="p0x0" fmla="*/ 120 w 7890"/>
              <a:gd name="p0y0" fmla="*/ 0 h 637"/>
              <a:gd name="p0x1" fmla="*/ 7770 w 7890"/>
              <a:gd name="p0y1" fmla="*/ 0 h 637"/>
              <a:gd name="p0x2" fmla="*/ 7836 w 7890"/>
              <a:gd name="p0y2" fmla="*/ 0 h 637"/>
              <a:gd name="p0x3" fmla="*/ 7890 w 7890"/>
              <a:gd name="p0y3" fmla="*/ 53 h 637"/>
              <a:gd name="p0x4" fmla="*/ 7890 w 7890"/>
              <a:gd name="p0y4" fmla="*/ 120 h 637"/>
              <a:gd name="p0x5" fmla="*/ 7890 w 7890"/>
              <a:gd name="p0y5" fmla="*/ 517 h 637"/>
              <a:gd name="p0x6" fmla="*/ 7890 w 7890"/>
              <a:gd name="p0y6" fmla="*/ 583 h 637"/>
              <a:gd name="p0x7" fmla="*/ 7836 w 7890"/>
              <a:gd name="p0y7" fmla="*/ 637 h 637"/>
              <a:gd name="p0x8" fmla="*/ 7770 w 7890"/>
              <a:gd name="p0y8" fmla="*/ 637 h 637"/>
              <a:gd name="p0x9" fmla="*/ 120 w 7890"/>
              <a:gd name="p0y9" fmla="*/ 637 h 637"/>
              <a:gd name="p0x10" fmla="*/ 53 w 7890"/>
              <a:gd name="p0y10" fmla="*/ 637 h 637"/>
              <a:gd name="p0x11" fmla="*/ 0 w 7890"/>
              <a:gd name="p0y11" fmla="*/ 583 h 637"/>
              <a:gd name="p0x12" fmla="*/ 0 w 7890"/>
              <a:gd name="p0y12" fmla="*/ 517 h 637"/>
              <a:gd name="p0x13" fmla="*/ 0 w 7890"/>
              <a:gd name="p0y13" fmla="*/ 120 h 637"/>
              <a:gd name="p0x14" fmla="*/ 0 w 7890"/>
              <a:gd name="p0y14" fmla="*/ 53 h 637"/>
              <a:gd name="p0x15" fmla="*/ 53 w 7890"/>
              <a:gd name="p0y15" fmla="*/ 0 h 637"/>
              <a:gd name="p0x16" fmla="*/ 120 w 7890"/>
              <a:gd name="p0y16" fmla="*/ 0 h 63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>
            <p:custDataLst>
              <p:tags r:id="rId14"/>
            </p:custDataLst>
          </p:nvPr>
        </p:nvSpPr>
        <p:spPr>
          <a:xfrm>
            <a:off x="885825" y="2554605"/>
            <a:ext cx="434975" cy="252730"/>
          </a:xfrm>
          <a:custGeom>
            <a:avLst/>
            <a:gdLst>
              <a:gd name="sw" fmla="*/ 1 w 685"/>
              <a:gd name="sh" fmla="*/ 1 h 397"/>
              <a:gd name="mins" fmla="min sw sh"/>
              <a:gd name="dsw" fmla="+- 0 sw mins"/>
              <a:gd name="dsh" fmla="+- 0 sh mins"/>
              <a:gd name="p0x0" fmla="*/ 198 w 685"/>
              <a:gd name="p0y0" fmla="*/ 0 h 397"/>
              <a:gd name="p0x1" fmla="*/ 486 w 685"/>
              <a:gd name="p0y1" fmla="*/ 0 h 397"/>
              <a:gd name="p0x2" fmla="*/ 596 w 685"/>
              <a:gd name="p0y2" fmla="*/ 0 h 397"/>
              <a:gd name="p0x3" fmla="*/ 685 w 685"/>
              <a:gd name="p0y3" fmla="*/ 88 h 397"/>
              <a:gd name="p0x4" fmla="*/ 685 w 685"/>
              <a:gd name="p0y4" fmla="*/ 198 h 397"/>
              <a:gd name="p0x5" fmla="*/ 685 w 685"/>
              <a:gd name="p0y5" fmla="*/ 308 h 397"/>
              <a:gd name="p0x6" fmla="*/ 596 w 685"/>
              <a:gd name="p0y6" fmla="*/ 397 h 397"/>
              <a:gd name="p0x7" fmla="*/ 486 w 685"/>
              <a:gd name="p0y7" fmla="*/ 397 h 397"/>
              <a:gd name="p0x8" fmla="*/ 198 w 685"/>
              <a:gd name="p0y8" fmla="*/ 397 h 397"/>
              <a:gd name="p0x9" fmla="*/ 88 w 685"/>
              <a:gd name="p0y9" fmla="*/ 397 h 397"/>
              <a:gd name="p0x10" fmla="*/ 0 w 685"/>
              <a:gd name="p0y10" fmla="*/ 308 h 397"/>
              <a:gd name="p0x11" fmla="*/ 0 w 685"/>
              <a:gd name="p0y11" fmla="*/ 198 h 397"/>
              <a:gd name="p0x12" fmla="*/ 0 w 685"/>
              <a:gd name="p0y12" fmla="*/ 88 h 397"/>
              <a:gd name="p0x13" fmla="*/ 88 w 685"/>
              <a:gd name="p0y13" fmla="*/ 0 h 397"/>
              <a:gd name="p0x14" fmla="*/ 198 w 685"/>
              <a:gd name="p0y14" fmla="*/ 0 h 39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5"/>
            </p:custDataLst>
          </p:nvPr>
        </p:nvSpPr>
        <p:spPr>
          <a:xfrm>
            <a:off x="962025" y="2593181"/>
            <a:ext cx="416128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b="1" spc="63">
                <a:solidFill>
                  <a:schemeClr val="accent2">
                    <a:lumMod val="0"/>
                    <a:lumOff val="100000"/>
                  </a:schemeClr>
                </a:solidFill>
                <a:cs typeface="+mn-lt"/>
              </a:rPr>
              <a:t>口袋</a:t>
            </a:r>
            <a:endParaRPr sz="1050" b="1" spc="63">
              <a:solidFill>
                <a:schemeClr val="accent2">
                  <a:lumMod val="0"/>
                  <a:lumOff val="100000"/>
                </a:schemeClr>
              </a:solidFill>
              <a:cs typeface="+mn-lt"/>
            </a:endParaRPr>
          </a:p>
        </p:txBody>
      </p:sp>
      <p:sp>
        <p:nvSpPr>
          <p:cNvPr id="18" name="文本框 17"/>
          <p:cNvSpPr txBox="1"/>
          <p:nvPr>
            <p:custDataLst>
              <p:tags r:id="rId16"/>
            </p:custDataLst>
          </p:nvPr>
        </p:nvSpPr>
        <p:spPr>
          <a:xfrm>
            <a:off x="1435303" y="2547938"/>
            <a:ext cx="30480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chemeClr val="tx2"/>
                </a:solidFill>
                <a:cs typeface="+mn-lt"/>
              </a:rPr>
              <a:t>贵重物品不放</a:t>
            </a:r>
            <a:r>
              <a:rPr sz="1500" b="1">
                <a:solidFill>
                  <a:schemeClr val="tx2"/>
                </a:solidFill>
                <a:cs typeface="+mn-lt"/>
              </a:rPr>
              <a:t>外套口袋或背包外层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9" name="任意多边形 18"/>
          <p:cNvSpPr/>
          <p:nvPr>
            <p:custDataLst>
              <p:tags r:id="rId17"/>
            </p:custDataLst>
          </p:nvPr>
        </p:nvSpPr>
        <p:spPr>
          <a:xfrm>
            <a:off x="771525" y="3034665"/>
            <a:ext cx="5010150" cy="404495"/>
          </a:xfrm>
          <a:custGeom>
            <a:avLst/>
            <a:gdLst>
              <a:gd name="sw" fmla="*/ 1 w 7890"/>
              <a:gd name="sh" fmla="*/ 1 h 637"/>
              <a:gd name="mins" fmla="min sw sh"/>
              <a:gd name="dsw" fmla="+- 0 sw mins"/>
              <a:gd name="dsh" fmla="+- 0 sh mins"/>
              <a:gd name="p0x0" fmla="*/ 120 w 7890"/>
              <a:gd name="p0y0" fmla="*/ 0 h 637"/>
              <a:gd name="p0x1" fmla="*/ 7770 w 7890"/>
              <a:gd name="p0y1" fmla="*/ 0 h 637"/>
              <a:gd name="p0x2" fmla="*/ 7836 w 7890"/>
              <a:gd name="p0y2" fmla="*/ 0 h 637"/>
              <a:gd name="p0x3" fmla="*/ 7890 w 7890"/>
              <a:gd name="p0y3" fmla="*/ 53 h 637"/>
              <a:gd name="p0x4" fmla="*/ 7890 w 7890"/>
              <a:gd name="p0y4" fmla="*/ 120 h 637"/>
              <a:gd name="p0x5" fmla="*/ 7890 w 7890"/>
              <a:gd name="p0y5" fmla="*/ 517 h 637"/>
              <a:gd name="p0x6" fmla="*/ 7890 w 7890"/>
              <a:gd name="p0y6" fmla="*/ 583 h 637"/>
              <a:gd name="p0x7" fmla="*/ 7836 w 7890"/>
              <a:gd name="p0y7" fmla="*/ 637 h 637"/>
              <a:gd name="p0x8" fmla="*/ 7770 w 7890"/>
              <a:gd name="p0y8" fmla="*/ 637 h 637"/>
              <a:gd name="p0x9" fmla="*/ 120 w 7890"/>
              <a:gd name="p0y9" fmla="*/ 637 h 637"/>
              <a:gd name="p0x10" fmla="*/ 53 w 7890"/>
              <a:gd name="p0y10" fmla="*/ 637 h 637"/>
              <a:gd name="p0x11" fmla="*/ 0 w 7890"/>
              <a:gd name="p0y11" fmla="*/ 583 h 637"/>
              <a:gd name="p0x12" fmla="*/ 0 w 7890"/>
              <a:gd name="p0y12" fmla="*/ 517 h 637"/>
              <a:gd name="p0x13" fmla="*/ 0 w 7890"/>
              <a:gd name="p0y13" fmla="*/ 120 h 637"/>
              <a:gd name="p0x14" fmla="*/ 0 w 7890"/>
              <a:gd name="p0y14" fmla="*/ 53 h 637"/>
              <a:gd name="p0x15" fmla="*/ 53 w 7890"/>
              <a:gd name="p0y15" fmla="*/ 0 h 637"/>
              <a:gd name="p0x16" fmla="*/ 120 w 7890"/>
              <a:gd name="p0y16" fmla="*/ 0 h 63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18"/>
            </p:custDataLst>
          </p:nvPr>
        </p:nvSpPr>
        <p:spPr>
          <a:xfrm>
            <a:off x="885825" y="3110865"/>
            <a:ext cx="434975" cy="252095"/>
          </a:xfrm>
          <a:custGeom>
            <a:avLst/>
            <a:gdLst>
              <a:gd name="sw" fmla="*/ 1 w 685"/>
              <a:gd name="sh" fmla="*/ 1 h 397"/>
              <a:gd name="mins" fmla="min sw sh"/>
              <a:gd name="dsw" fmla="+- 0 sw mins"/>
              <a:gd name="dsh" fmla="+- 0 sh mins"/>
              <a:gd name="p0x0" fmla="*/ 198 w 685"/>
              <a:gd name="p0y0" fmla="*/ 0 h 397"/>
              <a:gd name="p0x1" fmla="*/ 486 w 685"/>
              <a:gd name="p0y1" fmla="*/ 0 h 397"/>
              <a:gd name="p0x2" fmla="*/ 596 w 685"/>
              <a:gd name="p0y2" fmla="*/ 0 h 397"/>
              <a:gd name="p0x3" fmla="*/ 685 w 685"/>
              <a:gd name="p0y3" fmla="*/ 88 h 397"/>
              <a:gd name="p0x4" fmla="*/ 685 w 685"/>
              <a:gd name="p0y4" fmla="*/ 198 h 397"/>
              <a:gd name="p0x5" fmla="*/ 685 w 685"/>
              <a:gd name="p0y5" fmla="*/ 308 h 397"/>
              <a:gd name="p0x6" fmla="*/ 596 w 685"/>
              <a:gd name="p0y6" fmla="*/ 397 h 397"/>
              <a:gd name="p0x7" fmla="*/ 486 w 685"/>
              <a:gd name="p0y7" fmla="*/ 397 h 397"/>
              <a:gd name="p0x8" fmla="*/ 198 w 685"/>
              <a:gd name="p0y8" fmla="*/ 397 h 397"/>
              <a:gd name="p0x9" fmla="*/ 88 w 685"/>
              <a:gd name="p0y9" fmla="*/ 397 h 397"/>
              <a:gd name="p0x10" fmla="*/ 0 w 685"/>
              <a:gd name="p0y10" fmla="*/ 308 h 397"/>
              <a:gd name="p0x11" fmla="*/ 0 w 685"/>
              <a:gd name="p0y11" fmla="*/ 198 h 397"/>
              <a:gd name="p0x12" fmla="*/ 0 w 685"/>
              <a:gd name="p0y12" fmla="*/ 88 h 397"/>
              <a:gd name="p0x13" fmla="*/ 88 w 685"/>
              <a:gd name="p0y13" fmla="*/ 0 h 397"/>
              <a:gd name="p0x14" fmla="*/ 198 w 685"/>
              <a:gd name="p0y14" fmla="*/ 0 h 39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19"/>
            </p:custDataLst>
          </p:nvPr>
        </p:nvSpPr>
        <p:spPr>
          <a:xfrm>
            <a:off x="962025" y="3149203"/>
            <a:ext cx="416128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b="1" spc="63">
                <a:solidFill>
                  <a:schemeClr val="accent3">
                    <a:lumMod val="0"/>
                    <a:lumOff val="100000"/>
                  </a:schemeClr>
                </a:solidFill>
                <a:cs typeface="+mn-lt"/>
              </a:rPr>
              <a:t>拍照</a:t>
            </a:r>
            <a:endParaRPr sz="1050" b="1" spc="63">
              <a:solidFill>
                <a:schemeClr val="accent3">
                  <a:lumMod val="0"/>
                  <a:lumOff val="100000"/>
                </a:schemeClr>
              </a:solidFill>
              <a:cs typeface="+mn-lt"/>
            </a:endParaRPr>
          </a:p>
        </p:txBody>
      </p:sp>
      <p:sp>
        <p:nvSpPr>
          <p:cNvPr id="22" name="文本框 21"/>
          <p:cNvSpPr txBox="1"/>
          <p:nvPr>
            <p:custDataLst>
              <p:tags r:id="rId20"/>
            </p:custDataLst>
          </p:nvPr>
        </p:nvSpPr>
        <p:spPr>
          <a:xfrm>
            <a:off x="1435303" y="3103959"/>
            <a:ext cx="1714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chemeClr val="tx2"/>
                </a:solidFill>
                <a:cs typeface="+mn-lt"/>
              </a:rPr>
              <a:t>拍照时包</a:t>
            </a:r>
            <a:r>
              <a:rPr sz="1500" b="1">
                <a:solidFill>
                  <a:schemeClr val="tx2"/>
                </a:solidFill>
                <a:cs typeface="+mn-lt"/>
              </a:rPr>
              <a:t>不随手丢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3" name="任意多边形 22"/>
          <p:cNvSpPr/>
          <p:nvPr>
            <p:custDataLst>
              <p:tags r:id="rId21"/>
            </p:custDataLst>
          </p:nvPr>
        </p:nvSpPr>
        <p:spPr>
          <a:xfrm>
            <a:off x="6214745" y="1109345"/>
            <a:ext cx="5400675" cy="2562225"/>
          </a:xfrm>
          <a:custGeom>
            <a:avLst/>
            <a:gdLst>
              <a:gd name="sw" fmla="*/ 1 w 8505"/>
              <a:gd name="sh" fmla="*/ 1 h 4035"/>
              <a:gd name="mins" fmla="min sw sh"/>
              <a:gd name="dsw" fmla="+- 0 sw mins"/>
              <a:gd name="dsh" fmla="+- 0 sh mins"/>
              <a:gd name="p0x0" fmla="*/ 360 w 8505"/>
              <a:gd name="p0y0" fmla="*/ 0 h 4035"/>
              <a:gd name="p0x1" fmla="*/ 8145 w 8505"/>
              <a:gd name="p0y1" fmla="*/ 0 h 4035"/>
              <a:gd name="p0x2" fmla="*/ 8343 w 8505"/>
              <a:gd name="p0y2" fmla="*/ 0 h 4035"/>
              <a:gd name="p0x3" fmla="*/ 8505 w 8505"/>
              <a:gd name="p0y3" fmla="*/ 161 h 4035"/>
              <a:gd name="p0x4" fmla="*/ 8505 w 8505"/>
              <a:gd name="p0y4" fmla="*/ 360 h 4035"/>
              <a:gd name="p0x5" fmla="*/ 8505 w 8505"/>
              <a:gd name="p0y5" fmla="*/ 3675 h 4035"/>
              <a:gd name="p0x6" fmla="*/ 8505 w 8505"/>
              <a:gd name="p0y6" fmla="*/ 3873 h 4035"/>
              <a:gd name="p0x7" fmla="*/ 8343 w 8505"/>
              <a:gd name="p0y7" fmla="*/ 4035 h 4035"/>
              <a:gd name="p0x8" fmla="*/ 8145 w 8505"/>
              <a:gd name="p0y8" fmla="*/ 4035 h 4035"/>
              <a:gd name="p0x9" fmla="*/ 360 w 8505"/>
              <a:gd name="p0y9" fmla="*/ 4035 h 4035"/>
              <a:gd name="p0x10" fmla="*/ 161 w 8505"/>
              <a:gd name="p0y10" fmla="*/ 4035 h 4035"/>
              <a:gd name="p0x11" fmla="*/ 0 w 8505"/>
              <a:gd name="p0y11" fmla="*/ 3873 h 4035"/>
              <a:gd name="p0x12" fmla="*/ 0 w 8505"/>
              <a:gd name="p0y12" fmla="*/ 3675 h 4035"/>
              <a:gd name="p0x13" fmla="*/ 0 w 8505"/>
              <a:gd name="p0y13" fmla="*/ 360 h 4035"/>
              <a:gd name="p0x14" fmla="*/ 0 w 8505"/>
              <a:gd name="p0y14" fmla="*/ 161 h 4035"/>
              <a:gd name="p0x15" fmla="*/ 161 w 8505"/>
              <a:gd name="p0y15" fmla="*/ 0 h 4035"/>
              <a:gd name="p0x16" fmla="*/ 360 w 8505"/>
              <a:gd name="p0y16" fmla="*/ 0 h 40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51718"/>
              <a:lumOff val="48282"/>
            </a:schemeClr>
          </a:solidFill>
          <a:ln w="9525" cmpd="sng">
            <a:solidFill>
              <a:schemeClr val="accent1">
                <a:alpha val="10196"/>
              </a:schemeClr>
            </a:solidFill>
            <a:prstDash val="solid"/>
          </a:ln>
          <a:effectLst>
            <a:outerShdw blurRad="114300" dist="19050" dir="5399999" algn="ctr" rotWithShape="0">
              <a:schemeClr val="accent3">
                <a:lumMod val="93022"/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>
            <p:custDataLst>
              <p:tags r:id="rId22"/>
            </p:custDataLst>
          </p:nvPr>
        </p:nvSpPr>
        <p:spPr>
          <a:xfrm>
            <a:off x="6410325" y="13049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20453"/>
              <a:lumOff val="79547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5" name="图片 24" descr="128e4f80-b246-11f1-b5ce-2ea0ab9137a2"/>
          <p:cNvPicPr/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>
            <a:fillRect/>
          </a:stretch>
        </p:blipFill>
        <p:spPr>
          <a:xfrm>
            <a:off x="6477000" y="1371600"/>
            <a:ext cx="209550" cy="209550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26"/>
            </p:custDataLst>
          </p:nvPr>
        </p:nvSpPr>
        <p:spPr>
          <a:xfrm>
            <a:off x="6867525" y="1293495"/>
            <a:ext cx="162691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3A34"/>
                </a:solidFill>
                <a:cs typeface="+mn-lt"/>
              </a:rPr>
              <a:t>结伴与时段</a:t>
            </a:r>
            <a:endParaRPr sz="2100" b="1" spc="42">
              <a:solidFill>
                <a:srgbClr val="3D3A34"/>
              </a:solidFill>
              <a:cs typeface="+mn-lt"/>
            </a:endParaRPr>
          </a:p>
        </p:txBody>
      </p:sp>
      <p:sp>
        <p:nvSpPr>
          <p:cNvPr id="29" name="矩形 28"/>
          <p:cNvSpPr/>
          <p:nvPr>
            <p:custDataLst>
              <p:tags r:id="rId27"/>
            </p:custDataLst>
          </p:nvPr>
        </p:nvSpPr>
        <p:spPr>
          <a:xfrm>
            <a:off x="6410325" y="1762125"/>
            <a:ext cx="5010150" cy="9525"/>
          </a:xfrm>
          <a:prstGeom prst="rect">
            <a:avLst/>
          </a:prstGeom>
          <a:solidFill>
            <a:schemeClr val="accent3">
              <a:lumMod val="36364"/>
              <a:lumOff val="63636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>
            <p:custDataLst>
              <p:tags r:id="rId28"/>
            </p:custDataLst>
          </p:nvPr>
        </p:nvSpPr>
        <p:spPr>
          <a:xfrm>
            <a:off x="6410325" y="2107565"/>
            <a:ext cx="5010150" cy="405130"/>
          </a:xfrm>
          <a:custGeom>
            <a:avLst/>
            <a:gdLst>
              <a:gd name="sw" fmla="*/ 1 w 7890"/>
              <a:gd name="sh" fmla="*/ 1 h 637"/>
              <a:gd name="mins" fmla="min sw sh"/>
              <a:gd name="dsw" fmla="+- 0 sw mins"/>
              <a:gd name="dsh" fmla="+- 0 sh mins"/>
              <a:gd name="p0x0" fmla="*/ 120 w 7890"/>
              <a:gd name="p0y0" fmla="*/ 0 h 637"/>
              <a:gd name="p0x1" fmla="*/ 7770 w 7890"/>
              <a:gd name="p0y1" fmla="*/ 0 h 637"/>
              <a:gd name="p0x2" fmla="*/ 7836 w 7890"/>
              <a:gd name="p0y2" fmla="*/ 0 h 637"/>
              <a:gd name="p0x3" fmla="*/ 7890 w 7890"/>
              <a:gd name="p0y3" fmla="*/ 53 h 637"/>
              <a:gd name="p0x4" fmla="*/ 7890 w 7890"/>
              <a:gd name="p0y4" fmla="*/ 120 h 637"/>
              <a:gd name="p0x5" fmla="*/ 7890 w 7890"/>
              <a:gd name="p0y5" fmla="*/ 517 h 637"/>
              <a:gd name="p0x6" fmla="*/ 7890 w 7890"/>
              <a:gd name="p0y6" fmla="*/ 583 h 637"/>
              <a:gd name="p0x7" fmla="*/ 7836 w 7890"/>
              <a:gd name="p0y7" fmla="*/ 637 h 637"/>
              <a:gd name="p0x8" fmla="*/ 7770 w 7890"/>
              <a:gd name="p0y8" fmla="*/ 637 h 637"/>
              <a:gd name="p0x9" fmla="*/ 120 w 7890"/>
              <a:gd name="p0y9" fmla="*/ 637 h 637"/>
              <a:gd name="p0x10" fmla="*/ 53 w 7890"/>
              <a:gd name="p0y10" fmla="*/ 637 h 637"/>
              <a:gd name="p0x11" fmla="*/ 0 w 7890"/>
              <a:gd name="p0y11" fmla="*/ 583 h 637"/>
              <a:gd name="p0x12" fmla="*/ 0 w 7890"/>
              <a:gd name="p0y12" fmla="*/ 517 h 637"/>
              <a:gd name="p0x13" fmla="*/ 0 w 7890"/>
              <a:gd name="p0y13" fmla="*/ 120 h 637"/>
              <a:gd name="p0x14" fmla="*/ 0 w 7890"/>
              <a:gd name="p0y14" fmla="*/ 53 h 637"/>
              <a:gd name="p0x15" fmla="*/ 53 w 7890"/>
              <a:gd name="p0y15" fmla="*/ 0 h 637"/>
              <a:gd name="p0x16" fmla="*/ 120 w 7890"/>
              <a:gd name="p0y16" fmla="*/ 0 h 63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>
            <p:custDataLst>
              <p:tags r:id="rId29"/>
            </p:custDataLst>
          </p:nvPr>
        </p:nvSpPr>
        <p:spPr>
          <a:xfrm>
            <a:off x="6524625" y="2183765"/>
            <a:ext cx="434975" cy="252730"/>
          </a:xfrm>
          <a:custGeom>
            <a:avLst/>
            <a:gdLst>
              <a:gd name="sw" fmla="*/ 1 w 685"/>
              <a:gd name="sh" fmla="*/ 1 h 397"/>
              <a:gd name="mins" fmla="min sw sh"/>
              <a:gd name="dsw" fmla="+- 0 sw mins"/>
              <a:gd name="dsh" fmla="+- 0 sh mins"/>
              <a:gd name="p0x0" fmla="*/ 198 w 685"/>
              <a:gd name="p0y0" fmla="*/ 0 h 397"/>
              <a:gd name="p0x1" fmla="*/ 486 w 685"/>
              <a:gd name="p0y1" fmla="*/ 0 h 397"/>
              <a:gd name="p0x2" fmla="*/ 596 w 685"/>
              <a:gd name="p0y2" fmla="*/ 0 h 397"/>
              <a:gd name="p0x3" fmla="*/ 685 w 685"/>
              <a:gd name="p0y3" fmla="*/ 88 h 397"/>
              <a:gd name="p0x4" fmla="*/ 685 w 685"/>
              <a:gd name="p0y4" fmla="*/ 198 h 397"/>
              <a:gd name="p0x5" fmla="*/ 685 w 685"/>
              <a:gd name="p0y5" fmla="*/ 308 h 397"/>
              <a:gd name="p0x6" fmla="*/ 596 w 685"/>
              <a:gd name="p0y6" fmla="*/ 397 h 397"/>
              <a:gd name="p0x7" fmla="*/ 486 w 685"/>
              <a:gd name="p0y7" fmla="*/ 397 h 397"/>
              <a:gd name="p0x8" fmla="*/ 198 w 685"/>
              <a:gd name="p0y8" fmla="*/ 397 h 397"/>
              <a:gd name="p0x9" fmla="*/ 88 w 685"/>
              <a:gd name="p0y9" fmla="*/ 397 h 397"/>
              <a:gd name="p0x10" fmla="*/ 0 w 685"/>
              <a:gd name="p0y10" fmla="*/ 308 h 397"/>
              <a:gd name="p0x11" fmla="*/ 0 w 685"/>
              <a:gd name="p0y11" fmla="*/ 198 h 397"/>
              <a:gd name="p0x12" fmla="*/ 0 w 685"/>
              <a:gd name="p0y12" fmla="*/ 88 h 397"/>
              <a:gd name="p0x13" fmla="*/ 88 w 685"/>
              <a:gd name="p0y13" fmla="*/ 0 h 397"/>
              <a:gd name="p0x14" fmla="*/ 198 w 685"/>
              <a:gd name="p0y14" fmla="*/ 0 h 39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30"/>
            </p:custDataLst>
          </p:nvPr>
        </p:nvSpPr>
        <p:spPr>
          <a:xfrm>
            <a:off x="6600825" y="2222449"/>
            <a:ext cx="416128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b="1" spc="63">
                <a:solidFill>
                  <a:schemeClr val="accent1">
                    <a:lumMod val="0"/>
                    <a:lumOff val="100000"/>
                  </a:schemeClr>
                </a:solidFill>
                <a:cs typeface="+mn-lt"/>
              </a:rPr>
              <a:t>结伴</a:t>
            </a:r>
            <a:endParaRPr sz="1050" b="1" spc="63">
              <a:solidFill>
                <a:schemeClr val="accent1">
                  <a:lumMod val="0"/>
                  <a:lumOff val="100000"/>
                </a:schemeClr>
              </a:solidFill>
              <a:cs typeface="+mn-lt"/>
            </a:endParaRPr>
          </a:p>
        </p:txBody>
      </p:sp>
      <p:sp>
        <p:nvSpPr>
          <p:cNvPr id="33" name="文本框 32"/>
          <p:cNvSpPr txBox="1"/>
          <p:nvPr>
            <p:custDataLst>
              <p:tags r:id="rId31"/>
            </p:custDataLst>
          </p:nvPr>
        </p:nvSpPr>
        <p:spPr>
          <a:xfrm>
            <a:off x="7074103" y="2177205"/>
            <a:ext cx="15240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chemeClr val="tx2"/>
                </a:solidFill>
                <a:cs typeface="+mn-lt"/>
              </a:rPr>
              <a:t>结伴同行</a:t>
            </a:r>
            <a:r>
              <a:rPr sz="1500" b="1">
                <a:solidFill>
                  <a:schemeClr val="tx2"/>
                </a:solidFill>
                <a:cs typeface="+mn-lt"/>
              </a:rPr>
              <a:t>更安全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34" name="任意多边形 33"/>
          <p:cNvSpPr/>
          <p:nvPr>
            <p:custDataLst>
              <p:tags r:id="rId32"/>
            </p:custDataLst>
          </p:nvPr>
        </p:nvSpPr>
        <p:spPr>
          <a:xfrm>
            <a:off x="6410325" y="2849245"/>
            <a:ext cx="5010150" cy="404495"/>
          </a:xfrm>
          <a:custGeom>
            <a:avLst/>
            <a:gdLst>
              <a:gd name="sw" fmla="*/ 1 w 7890"/>
              <a:gd name="sh" fmla="*/ 1 h 637"/>
              <a:gd name="mins" fmla="min sw sh"/>
              <a:gd name="dsw" fmla="+- 0 sw mins"/>
              <a:gd name="dsh" fmla="+- 0 sh mins"/>
              <a:gd name="p0x0" fmla="*/ 120 w 7890"/>
              <a:gd name="p0y0" fmla="*/ 0 h 637"/>
              <a:gd name="p0x1" fmla="*/ 7770 w 7890"/>
              <a:gd name="p0y1" fmla="*/ 0 h 637"/>
              <a:gd name="p0x2" fmla="*/ 7836 w 7890"/>
              <a:gd name="p0y2" fmla="*/ 0 h 637"/>
              <a:gd name="p0x3" fmla="*/ 7890 w 7890"/>
              <a:gd name="p0y3" fmla="*/ 53 h 637"/>
              <a:gd name="p0x4" fmla="*/ 7890 w 7890"/>
              <a:gd name="p0y4" fmla="*/ 120 h 637"/>
              <a:gd name="p0x5" fmla="*/ 7890 w 7890"/>
              <a:gd name="p0y5" fmla="*/ 517 h 637"/>
              <a:gd name="p0x6" fmla="*/ 7890 w 7890"/>
              <a:gd name="p0y6" fmla="*/ 583 h 637"/>
              <a:gd name="p0x7" fmla="*/ 7836 w 7890"/>
              <a:gd name="p0y7" fmla="*/ 637 h 637"/>
              <a:gd name="p0x8" fmla="*/ 7770 w 7890"/>
              <a:gd name="p0y8" fmla="*/ 637 h 637"/>
              <a:gd name="p0x9" fmla="*/ 120 w 7890"/>
              <a:gd name="p0y9" fmla="*/ 637 h 637"/>
              <a:gd name="p0x10" fmla="*/ 53 w 7890"/>
              <a:gd name="p0y10" fmla="*/ 637 h 637"/>
              <a:gd name="p0x11" fmla="*/ 0 w 7890"/>
              <a:gd name="p0y11" fmla="*/ 583 h 637"/>
              <a:gd name="p0x12" fmla="*/ 0 w 7890"/>
              <a:gd name="p0y12" fmla="*/ 517 h 637"/>
              <a:gd name="p0x13" fmla="*/ 0 w 7890"/>
              <a:gd name="p0y13" fmla="*/ 120 h 637"/>
              <a:gd name="p0x14" fmla="*/ 0 w 7890"/>
              <a:gd name="p0y14" fmla="*/ 53 h 637"/>
              <a:gd name="p0x15" fmla="*/ 53 w 7890"/>
              <a:gd name="p0y15" fmla="*/ 0 h 637"/>
              <a:gd name="p0x16" fmla="*/ 120 w 7890"/>
              <a:gd name="p0y16" fmla="*/ 0 h 63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>
            <p:custDataLst>
              <p:tags r:id="rId33"/>
            </p:custDataLst>
          </p:nvPr>
        </p:nvSpPr>
        <p:spPr>
          <a:xfrm>
            <a:off x="6524625" y="2925445"/>
            <a:ext cx="434975" cy="252095"/>
          </a:xfrm>
          <a:custGeom>
            <a:avLst/>
            <a:gdLst>
              <a:gd name="sw" fmla="*/ 1 w 685"/>
              <a:gd name="sh" fmla="*/ 1 h 397"/>
              <a:gd name="mins" fmla="min sw sh"/>
              <a:gd name="dsw" fmla="+- 0 sw mins"/>
              <a:gd name="dsh" fmla="+- 0 sh mins"/>
              <a:gd name="p0x0" fmla="*/ 198 w 685"/>
              <a:gd name="p0y0" fmla="*/ 0 h 397"/>
              <a:gd name="p0x1" fmla="*/ 486 w 685"/>
              <a:gd name="p0y1" fmla="*/ 0 h 397"/>
              <a:gd name="p0x2" fmla="*/ 596 w 685"/>
              <a:gd name="p0y2" fmla="*/ 0 h 397"/>
              <a:gd name="p0x3" fmla="*/ 685 w 685"/>
              <a:gd name="p0y3" fmla="*/ 88 h 397"/>
              <a:gd name="p0x4" fmla="*/ 685 w 685"/>
              <a:gd name="p0y4" fmla="*/ 198 h 397"/>
              <a:gd name="p0x5" fmla="*/ 685 w 685"/>
              <a:gd name="p0y5" fmla="*/ 308 h 397"/>
              <a:gd name="p0x6" fmla="*/ 596 w 685"/>
              <a:gd name="p0y6" fmla="*/ 397 h 397"/>
              <a:gd name="p0x7" fmla="*/ 486 w 685"/>
              <a:gd name="p0y7" fmla="*/ 397 h 397"/>
              <a:gd name="p0x8" fmla="*/ 198 w 685"/>
              <a:gd name="p0y8" fmla="*/ 397 h 397"/>
              <a:gd name="p0x9" fmla="*/ 88 w 685"/>
              <a:gd name="p0y9" fmla="*/ 397 h 397"/>
              <a:gd name="p0x10" fmla="*/ 0 w 685"/>
              <a:gd name="p0y10" fmla="*/ 308 h 397"/>
              <a:gd name="p0x11" fmla="*/ 0 w 685"/>
              <a:gd name="p0y11" fmla="*/ 198 h 397"/>
              <a:gd name="p0x12" fmla="*/ 0 w 685"/>
              <a:gd name="p0y12" fmla="*/ 88 h 397"/>
              <a:gd name="p0x13" fmla="*/ 88 w 685"/>
              <a:gd name="p0y13" fmla="*/ 0 h 397"/>
              <a:gd name="p0x14" fmla="*/ 198 w 685"/>
              <a:gd name="p0y14" fmla="*/ 0 h 39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>
            <p:custDataLst>
              <p:tags r:id="rId34"/>
            </p:custDataLst>
          </p:nvPr>
        </p:nvSpPr>
        <p:spPr>
          <a:xfrm>
            <a:off x="6600825" y="2963761"/>
            <a:ext cx="416128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b="1" spc="63">
                <a:solidFill>
                  <a:schemeClr val="accent2">
                    <a:lumMod val="0"/>
                    <a:lumOff val="100000"/>
                  </a:schemeClr>
                </a:solidFill>
                <a:cs typeface="+mn-lt"/>
              </a:rPr>
              <a:t>夜间</a:t>
            </a:r>
            <a:endParaRPr sz="1050" b="1" spc="63">
              <a:solidFill>
                <a:schemeClr val="accent2">
                  <a:lumMod val="0"/>
                  <a:lumOff val="100000"/>
                </a:schemeClr>
              </a:solidFill>
              <a:cs typeface="+mn-lt"/>
            </a:endParaRPr>
          </a:p>
        </p:txBody>
      </p:sp>
      <p:sp>
        <p:nvSpPr>
          <p:cNvPr id="37" name="文本框 36"/>
          <p:cNvSpPr txBox="1"/>
          <p:nvPr>
            <p:custDataLst>
              <p:tags r:id="rId35"/>
            </p:custDataLst>
          </p:nvPr>
        </p:nvSpPr>
        <p:spPr>
          <a:xfrm>
            <a:off x="7074103" y="2918517"/>
            <a:ext cx="1714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chemeClr val="tx2"/>
                </a:solidFill>
                <a:cs typeface="+mn-lt"/>
              </a:rPr>
              <a:t>夜间</a:t>
            </a:r>
            <a:r>
              <a:rPr sz="1500" b="1">
                <a:solidFill>
                  <a:schemeClr val="tx2"/>
                </a:solidFill>
                <a:cs typeface="+mn-lt"/>
              </a:rPr>
              <a:t>不去偏僻区域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38" name="任意多边形 37"/>
          <p:cNvSpPr/>
          <p:nvPr>
            <p:custDataLst>
              <p:tags r:id="rId36"/>
            </p:custDataLst>
          </p:nvPr>
        </p:nvSpPr>
        <p:spPr>
          <a:xfrm>
            <a:off x="575945" y="3909695"/>
            <a:ext cx="5400675" cy="2562225"/>
          </a:xfrm>
          <a:custGeom>
            <a:avLst/>
            <a:gdLst>
              <a:gd name="sw" fmla="*/ 1 w 8505"/>
              <a:gd name="sh" fmla="*/ 1 h 4035"/>
              <a:gd name="mins" fmla="min sw sh"/>
              <a:gd name="dsw" fmla="+- 0 sw mins"/>
              <a:gd name="dsh" fmla="+- 0 sh mins"/>
              <a:gd name="p0x0" fmla="*/ 360 w 8505"/>
              <a:gd name="p0y0" fmla="*/ 0 h 4035"/>
              <a:gd name="p0x1" fmla="*/ 8145 w 8505"/>
              <a:gd name="p0y1" fmla="*/ 0 h 4035"/>
              <a:gd name="p0x2" fmla="*/ 8343 w 8505"/>
              <a:gd name="p0y2" fmla="*/ 0 h 4035"/>
              <a:gd name="p0x3" fmla="*/ 8505 w 8505"/>
              <a:gd name="p0y3" fmla="*/ 161 h 4035"/>
              <a:gd name="p0x4" fmla="*/ 8505 w 8505"/>
              <a:gd name="p0y4" fmla="*/ 360 h 4035"/>
              <a:gd name="p0x5" fmla="*/ 8505 w 8505"/>
              <a:gd name="p0y5" fmla="*/ 3675 h 4035"/>
              <a:gd name="p0x6" fmla="*/ 8505 w 8505"/>
              <a:gd name="p0y6" fmla="*/ 3873 h 4035"/>
              <a:gd name="p0x7" fmla="*/ 8343 w 8505"/>
              <a:gd name="p0y7" fmla="*/ 4035 h 4035"/>
              <a:gd name="p0x8" fmla="*/ 8145 w 8505"/>
              <a:gd name="p0y8" fmla="*/ 4035 h 4035"/>
              <a:gd name="p0x9" fmla="*/ 360 w 8505"/>
              <a:gd name="p0y9" fmla="*/ 4035 h 4035"/>
              <a:gd name="p0x10" fmla="*/ 161 w 8505"/>
              <a:gd name="p0y10" fmla="*/ 4035 h 4035"/>
              <a:gd name="p0x11" fmla="*/ 0 w 8505"/>
              <a:gd name="p0y11" fmla="*/ 3873 h 4035"/>
              <a:gd name="p0x12" fmla="*/ 0 w 8505"/>
              <a:gd name="p0y12" fmla="*/ 3675 h 4035"/>
              <a:gd name="p0x13" fmla="*/ 0 w 8505"/>
              <a:gd name="p0y13" fmla="*/ 360 h 4035"/>
              <a:gd name="p0x14" fmla="*/ 0 w 8505"/>
              <a:gd name="p0y14" fmla="*/ 161 h 4035"/>
              <a:gd name="p0x15" fmla="*/ 161 w 8505"/>
              <a:gd name="p0y15" fmla="*/ 0 h 4035"/>
              <a:gd name="p0x16" fmla="*/ 360 w 8505"/>
              <a:gd name="p0y16" fmla="*/ 0 h 40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51718"/>
              <a:lumOff val="48282"/>
            </a:schemeClr>
          </a:solidFill>
          <a:ln w="9525" cmpd="sng">
            <a:solidFill>
              <a:schemeClr val="accent1">
                <a:alpha val="10196"/>
              </a:schemeClr>
            </a:solidFill>
            <a:prstDash val="solid"/>
          </a:ln>
          <a:effectLst>
            <a:outerShdw blurRad="114300" dist="19050" dir="5399999" algn="ctr" rotWithShape="0">
              <a:schemeClr val="accent3">
                <a:lumMod val="93022"/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任意多边形 38"/>
          <p:cNvSpPr/>
          <p:nvPr>
            <p:custDataLst>
              <p:tags r:id="rId37"/>
            </p:custDataLst>
          </p:nvPr>
        </p:nvSpPr>
        <p:spPr>
          <a:xfrm>
            <a:off x="771525" y="41052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20453"/>
              <a:lumOff val="79547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0" name="图片 39" descr="128e5140-b246-11f1-b5ce-2ea0ab9137a2"/>
          <p:cNvPicPr/>
          <p:nvPr>
            <p:custDataLst>
              <p:tags r:id="rId38"/>
            </p:custDataLst>
          </p:nvPr>
        </p:nvPicPr>
        <p:blipFill>
          <a:blip r:embed="rId39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rcRect/>
          <a:stretch>
            <a:fillRect/>
          </a:stretch>
        </p:blipFill>
        <p:spPr>
          <a:xfrm>
            <a:off x="838200" y="4171950"/>
            <a:ext cx="209550" cy="209550"/>
          </a:xfrm>
          <a:prstGeom prst="rect">
            <a:avLst/>
          </a:prstGeom>
        </p:spPr>
      </p:pic>
      <p:sp>
        <p:nvSpPr>
          <p:cNvPr id="43" name="文本框 42"/>
          <p:cNvSpPr txBox="1"/>
          <p:nvPr>
            <p:custDataLst>
              <p:tags r:id="rId41"/>
            </p:custDataLst>
          </p:nvPr>
        </p:nvSpPr>
        <p:spPr>
          <a:xfrm>
            <a:off x="1228725" y="4093845"/>
            <a:ext cx="162691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3A34"/>
                </a:solidFill>
                <a:cs typeface="+mn-lt"/>
              </a:rPr>
              <a:t>饮酒与出行</a:t>
            </a:r>
            <a:endParaRPr sz="2100" b="1" spc="42">
              <a:solidFill>
                <a:srgbClr val="3D3A34"/>
              </a:solidFill>
              <a:cs typeface="+mn-lt"/>
            </a:endParaRPr>
          </a:p>
        </p:txBody>
      </p:sp>
      <p:sp>
        <p:nvSpPr>
          <p:cNvPr id="44" name="矩形 43"/>
          <p:cNvSpPr/>
          <p:nvPr>
            <p:custDataLst>
              <p:tags r:id="rId42"/>
            </p:custDataLst>
          </p:nvPr>
        </p:nvSpPr>
        <p:spPr>
          <a:xfrm>
            <a:off x="771525" y="4562475"/>
            <a:ext cx="5010150" cy="9525"/>
          </a:xfrm>
          <a:prstGeom prst="rect">
            <a:avLst/>
          </a:prstGeom>
          <a:solidFill>
            <a:schemeClr val="accent3">
              <a:lumMod val="36364"/>
              <a:lumOff val="63636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5" name="任意多边形 44"/>
          <p:cNvSpPr/>
          <p:nvPr>
            <p:custDataLst>
              <p:tags r:id="rId43"/>
            </p:custDataLst>
          </p:nvPr>
        </p:nvSpPr>
        <p:spPr>
          <a:xfrm>
            <a:off x="771525" y="4907915"/>
            <a:ext cx="5010150" cy="405130"/>
          </a:xfrm>
          <a:custGeom>
            <a:avLst/>
            <a:gdLst>
              <a:gd name="sw" fmla="*/ 1 w 7890"/>
              <a:gd name="sh" fmla="*/ 1 h 637"/>
              <a:gd name="mins" fmla="min sw sh"/>
              <a:gd name="dsw" fmla="+- 0 sw mins"/>
              <a:gd name="dsh" fmla="+- 0 sh mins"/>
              <a:gd name="p0x0" fmla="*/ 120 w 7890"/>
              <a:gd name="p0y0" fmla="*/ 0 h 637"/>
              <a:gd name="p0x1" fmla="*/ 7770 w 7890"/>
              <a:gd name="p0y1" fmla="*/ 0 h 637"/>
              <a:gd name="p0x2" fmla="*/ 7836 w 7890"/>
              <a:gd name="p0y2" fmla="*/ 0 h 637"/>
              <a:gd name="p0x3" fmla="*/ 7890 w 7890"/>
              <a:gd name="p0y3" fmla="*/ 53 h 637"/>
              <a:gd name="p0x4" fmla="*/ 7890 w 7890"/>
              <a:gd name="p0y4" fmla="*/ 120 h 637"/>
              <a:gd name="p0x5" fmla="*/ 7890 w 7890"/>
              <a:gd name="p0y5" fmla="*/ 517 h 637"/>
              <a:gd name="p0x6" fmla="*/ 7890 w 7890"/>
              <a:gd name="p0y6" fmla="*/ 583 h 637"/>
              <a:gd name="p0x7" fmla="*/ 7836 w 7890"/>
              <a:gd name="p0y7" fmla="*/ 637 h 637"/>
              <a:gd name="p0x8" fmla="*/ 7770 w 7890"/>
              <a:gd name="p0y8" fmla="*/ 637 h 637"/>
              <a:gd name="p0x9" fmla="*/ 120 w 7890"/>
              <a:gd name="p0y9" fmla="*/ 637 h 637"/>
              <a:gd name="p0x10" fmla="*/ 53 w 7890"/>
              <a:gd name="p0y10" fmla="*/ 637 h 637"/>
              <a:gd name="p0x11" fmla="*/ 0 w 7890"/>
              <a:gd name="p0y11" fmla="*/ 583 h 637"/>
              <a:gd name="p0x12" fmla="*/ 0 w 7890"/>
              <a:gd name="p0y12" fmla="*/ 517 h 637"/>
              <a:gd name="p0x13" fmla="*/ 0 w 7890"/>
              <a:gd name="p0y13" fmla="*/ 120 h 637"/>
              <a:gd name="p0x14" fmla="*/ 0 w 7890"/>
              <a:gd name="p0y14" fmla="*/ 53 h 637"/>
              <a:gd name="p0x15" fmla="*/ 53 w 7890"/>
              <a:gd name="p0y15" fmla="*/ 0 h 637"/>
              <a:gd name="p0x16" fmla="*/ 120 w 7890"/>
              <a:gd name="p0y16" fmla="*/ 0 h 63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6" name="任意多边形 45"/>
          <p:cNvSpPr/>
          <p:nvPr>
            <p:custDataLst>
              <p:tags r:id="rId44"/>
            </p:custDataLst>
          </p:nvPr>
        </p:nvSpPr>
        <p:spPr>
          <a:xfrm>
            <a:off x="885825" y="4984115"/>
            <a:ext cx="434975" cy="252730"/>
          </a:xfrm>
          <a:custGeom>
            <a:avLst/>
            <a:gdLst>
              <a:gd name="sw" fmla="*/ 1 w 685"/>
              <a:gd name="sh" fmla="*/ 1 h 397"/>
              <a:gd name="mins" fmla="min sw sh"/>
              <a:gd name="dsw" fmla="+- 0 sw mins"/>
              <a:gd name="dsh" fmla="+- 0 sh mins"/>
              <a:gd name="p0x0" fmla="*/ 198 w 685"/>
              <a:gd name="p0y0" fmla="*/ 0 h 397"/>
              <a:gd name="p0x1" fmla="*/ 486 w 685"/>
              <a:gd name="p0y1" fmla="*/ 0 h 397"/>
              <a:gd name="p0x2" fmla="*/ 596 w 685"/>
              <a:gd name="p0y2" fmla="*/ 0 h 397"/>
              <a:gd name="p0x3" fmla="*/ 685 w 685"/>
              <a:gd name="p0y3" fmla="*/ 88 h 397"/>
              <a:gd name="p0x4" fmla="*/ 685 w 685"/>
              <a:gd name="p0y4" fmla="*/ 198 h 397"/>
              <a:gd name="p0x5" fmla="*/ 685 w 685"/>
              <a:gd name="p0y5" fmla="*/ 308 h 397"/>
              <a:gd name="p0x6" fmla="*/ 596 w 685"/>
              <a:gd name="p0y6" fmla="*/ 397 h 397"/>
              <a:gd name="p0x7" fmla="*/ 486 w 685"/>
              <a:gd name="p0y7" fmla="*/ 397 h 397"/>
              <a:gd name="p0x8" fmla="*/ 198 w 685"/>
              <a:gd name="p0y8" fmla="*/ 397 h 397"/>
              <a:gd name="p0x9" fmla="*/ 88 w 685"/>
              <a:gd name="p0y9" fmla="*/ 397 h 397"/>
              <a:gd name="p0x10" fmla="*/ 0 w 685"/>
              <a:gd name="p0y10" fmla="*/ 308 h 397"/>
              <a:gd name="p0x11" fmla="*/ 0 w 685"/>
              <a:gd name="p0y11" fmla="*/ 198 h 397"/>
              <a:gd name="p0x12" fmla="*/ 0 w 685"/>
              <a:gd name="p0y12" fmla="*/ 88 h 397"/>
              <a:gd name="p0x13" fmla="*/ 88 w 685"/>
              <a:gd name="p0y13" fmla="*/ 0 h 397"/>
              <a:gd name="p0x14" fmla="*/ 198 w 685"/>
              <a:gd name="p0y14" fmla="*/ 0 h 39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7" name="文本框 46"/>
          <p:cNvSpPr txBox="1"/>
          <p:nvPr>
            <p:custDataLst>
              <p:tags r:id="rId45"/>
            </p:custDataLst>
          </p:nvPr>
        </p:nvSpPr>
        <p:spPr>
          <a:xfrm>
            <a:off x="962025" y="5022799"/>
            <a:ext cx="416128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b="1" spc="63">
                <a:solidFill>
                  <a:schemeClr val="accent1">
                    <a:lumMod val="0"/>
                    <a:lumOff val="100000"/>
                  </a:schemeClr>
                </a:solidFill>
                <a:cs typeface="+mn-lt"/>
              </a:rPr>
              <a:t>酒后</a:t>
            </a:r>
            <a:endParaRPr sz="1050" b="1" spc="63">
              <a:solidFill>
                <a:schemeClr val="accent1">
                  <a:lumMod val="0"/>
                  <a:lumOff val="100000"/>
                </a:schemeClr>
              </a:solidFill>
              <a:cs typeface="+mn-lt"/>
            </a:endParaRPr>
          </a:p>
        </p:txBody>
      </p:sp>
      <p:sp>
        <p:nvSpPr>
          <p:cNvPr id="48" name="文本框 47"/>
          <p:cNvSpPr txBox="1"/>
          <p:nvPr>
            <p:custDataLst>
              <p:tags r:id="rId46"/>
            </p:custDataLst>
          </p:nvPr>
        </p:nvSpPr>
        <p:spPr>
          <a:xfrm>
            <a:off x="1435303" y="4977555"/>
            <a:ext cx="1714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chemeClr val="tx2"/>
                </a:solidFill>
                <a:cs typeface="+mn-lt"/>
              </a:rPr>
              <a:t>饮酒后</a:t>
            </a:r>
            <a:r>
              <a:rPr sz="1500" b="1">
                <a:solidFill>
                  <a:schemeClr val="tx2"/>
                </a:solidFill>
                <a:cs typeface="+mn-lt"/>
              </a:rPr>
              <a:t>不单独行动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49" name="任意多边形 48"/>
          <p:cNvSpPr/>
          <p:nvPr>
            <p:custDataLst>
              <p:tags r:id="rId47"/>
            </p:custDataLst>
          </p:nvPr>
        </p:nvSpPr>
        <p:spPr>
          <a:xfrm>
            <a:off x="771525" y="5649595"/>
            <a:ext cx="5010150" cy="404495"/>
          </a:xfrm>
          <a:custGeom>
            <a:avLst/>
            <a:gdLst>
              <a:gd name="sw" fmla="*/ 1 w 7890"/>
              <a:gd name="sh" fmla="*/ 1 h 637"/>
              <a:gd name="mins" fmla="min sw sh"/>
              <a:gd name="dsw" fmla="+- 0 sw mins"/>
              <a:gd name="dsh" fmla="+- 0 sh mins"/>
              <a:gd name="p0x0" fmla="*/ 120 w 7890"/>
              <a:gd name="p0y0" fmla="*/ 0 h 637"/>
              <a:gd name="p0x1" fmla="*/ 7770 w 7890"/>
              <a:gd name="p0y1" fmla="*/ 0 h 637"/>
              <a:gd name="p0x2" fmla="*/ 7836 w 7890"/>
              <a:gd name="p0y2" fmla="*/ 0 h 637"/>
              <a:gd name="p0x3" fmla="*/ 7890 w 7890"/>
              <a:gd name="p0y3" fmla="*/ 53 h 637"/>
              <a:gd name="p0x4" fmla="*/ 7890 w 7890"/>
              <a:gd name="p0y4" fmla="*/ 120 h 637"/>
              <a:gd name="p0x5" fmla="*/ 7890 w 7890"/>
              <a:gd name="p0y5" fmla="*/ 517 h 637"/>
              <a:gd name="p0x6" fmla="*/ 7890 w 7890"/>
              <a:gd name="p0y6" fmla="*/ 583 h 637"/>
              <a:gd name="p0x7" fmla="*/ 7836 w 7890"/>
              <a:gd name="p0y7" fmla="*/ 637 h 637"/>
              <a:gd name="p0x8" fmla="*/ 7770 w 7890"/>
              <a:gd name="p0y8" fmla="*/ 637 h 637"/>
              <a:gd name="p0x9" fmla="*/ 120 w 7890"/>
              <a:gd name="p0y9" fmla="*/ 637 h 637"/>
              <a:gd name="p0x10" fmla="*/ 53 w 7890"/>
              <a:gd name="p0y10" fmla="*/ 637 h 637"/>
              <a:gd name="p0x11" fmla="*/ 0 w 7890"/>
              <a:gd name="p0y11" fmla="*/ 583 h 637"/>
              <a:gd name="p0x12" fmla="*/ 0 w 7890"/>
              <a:gd name="p0y12" fmla="*/ 517 h 637"/>
              <a:gd name="p0x13" fmla="*/ 0 w 7890"/>
              <a:gd name="p0y13" fmla="*/ 120 h 637"/>
              <a:gd name="p0x14" fmla="*/ 0 w 7890"/>
              <a:gd name="p0y14" fmla="*/ 53 h 637"/>
              <a:gd name="p0x15" fmla="*/ 53 w 7890"/>
              <a:gd name="p0y15" fmla="*/ 0 h 637"/>
              <a:gd name="p0x16" fmla="*/ 120 w 7890"/>
              <a:gd name="p0y16" fmla="*/ 0 h 63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0" name="任意多边形 49"/>
          <p:cNvSpPr/>
          <p:nvPr>
            <p:custDataLst>
              <p:tags r:id="rId48"/>
            </p:custDataLst>
          </p:nvPr>
        </p:nvSpPr>
        <p:spPr>
          <a:xfrm>
            <a:off x="885825" y="5725795"/>
            <a:ext cx="434975" cy="252095"/>
          </a:xfrm>
          <a:custGeom>
            <a:avLst/>
            <a:gdLst>
              <a:gd name="sw" fmla="*/ 1 w 685"/>
              <a:gd name="sh" fmla="*/ 1 h 397"/>
              <a:gd name="mins" fmla="min sw sh"/>
              <a:gd name="dsw" fmla="+- 0 sw mins"/>
              <a:gd name="dsh" fmla="+- 0 sh mins"/>
              <a:gd name="p0x0" fmla="*/ 198 w 685"/>
              <a:gd name="p0y0" fmla="*/ 0 h 397"/>
              <a:gd name="p0x1" fmla="*/ 486 w 685"/>
              <a:gd name="p0y1" fmla="*/ 0 h 397"/>
              <a:gd name="p0x2" fmla="*/ 596 w 685"/>
              <a:gd name="p0y2" fmla="*/ 0 h 397"/>
              <a:gd name="p0x3" fmla="*/ 685 w 685"/>
              <a:gd name="p0y3" fmla="*/ 88 h 397"/>
              <a:gd name="p0x4" fmla="*/ 685 w 685"/>
              <a:gd name="p0y4" fmla="*/ 198 h 397"/>
              <a:gd name="p0x5" fmla="*/ 685 w 685"/>
              <a:gd name="p0y5" fmla="*/ 308 h 397"/>
              <a:gd name="p0x6" fmla="*/ 596 w 685"/>
              <a:gd name="p0y6" fmla="*/ 397 h 397"/>
              <a:gd name="p0x7" fmla="*/ 486 w 685"/>
              <a:gd name="p0y7" fmla="*/ 397 h 397"/>
              <a:gd name="p0x8" fmla="*/ 198 w 685"/>
              <a:gd name="p0y8" fmla="*/ 397 h 397"/>
              <a:gd name="p0x9" fmla="*/ 88 w 685"/>
              <a:gd name="p0y9" fmla="*/ 397 h 397"/>
              <a:gd name="p0x10" fmla="*/ 0 w 685"/>
              <a:gd name="p0y10" fmla="*/ 308 h 397"/>
              <a:gd name="p0x11" fmla="*/ 0 w 685"/>
              <a:gd name="p0y11" fmla="*/ 198 h 397"/>
              <a:gd name="p0x12" fmla="*/ 0 w 685"/>
              <a:gd name="p0y12" fmla="*/ 88 h 397"/>
              <a:gd name="p0x13" fmla="*/ 88 w 685"/>
              <a:gd name="p0y13" fmla="*/ 0 h 397"/>
              <a:gd name="p0x14" fmla="*/ 198 w 685"/>
              <a:gd name="p0y14" fmla="*/ 0 h 39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1" name="文本框 50"/>
          <p:cNvSpPr txBox="1"/>
          <p:nvPr>
            <p:custDataLst>
              <p:tags r:id="rId49"/>
            </p:custDataLst>
          </p:nvPr>
        </p:nvSpPr>
        <p:spPr>
          <a:xfrm>
            <a:off x="962025" y="5764111"/>
            <a:ext cx="416128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b="1" spc="63">
                <a:solidFill>
                  <a:schemeClr val="accent2">
                    <a:lumMod val="0"/>
                    <a:lumOff val="100000"/>
                  </a:schemeClr>
                </a:solidFill>
                <a:cs typeface="+mn-lt"/>
              </a:rPr>
              <a:t>打车</a:t>
            </a:r>
            <a:endParaRPr sz="1050" b="1" spc="63">
              <a:solidFill>
                <a:schemeClr val="accent2">
                  <a:lumMod val="0"/>
                  <a:lumOff val="100000"/>
                </a:schemeClr>
              </a:solidFill>
              <a:cs typeface="+mn-lt"/>
            </a:endParaRPr>
          </a:p>
        </p:txBody>
      </p:sp>
      <p:sp>
        <p:nvSpPr>
          <p:cNvPr id="52" name="文本框 51"/>
          <p:cNvSpPr txBox="1"/>
          <p:nvPr>
            <p:custDataLst>
              <p:tags r:id="rId50"/>
            </p:custDataLst>
          </p:nvPr>
        </p:nvSpPr>
        <p:spPr>
          <a:xfrm>
            <a:off x="1435303" y="5718867"/>
            <a:ext cx="2476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chemeClr val="tx2"/>
                </a:solidFill>
                <a:cs typeface="+mn-lt"/>
              </a:rPr>
              <a:t>不深夜独自打车去</a:t>
            </a:r>
            <a:r>
              <a:rPr sz="1500" b="1">
                <a:solidFill>
                  <a:schemeClr val="tx2"/>
                </a:solidFill>
                <a:cs typeface="+mn-lt"/>
              </a:rPr>
              <a:t>陌生地点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53" name="任意多边形 52"/>
          <p:cNvSpPr/>
          <p:nvPr>
            <p:custDataLst>
              <p:tags r:id="rId51"/>
            </p:custDataLst>
          </p:nvPr>
        </p:nvSpPr>
        <p:spPr>
          <a:xfrm>
            <a:off x="6214745" y="3909695"/>
            <a:ext cx="5400675" cy="2562225"/>
          </a:xfrm>
          <a:custGeom>
            <a:avLst/>
            <a:gdLst>
              <a:gd name="sw" fmla="*/ 1 w 8505"/>
              <a:gd name="sh" fmla="*/ 1 h 4035"/>
              <a:gd name="mins" fmla="min sw sh"/>
              <a:gd name="dsw" fmla="+- 0 sw mins"/>
              <a:gd name="dsh" fmla="+- 0 sh mins"/>
              <a:gd name="p0x0" fmla="*/ 360 w 8505"/>
              <a:gd name="p0y0" fmla="*/ 0 h 4035"/>
              <a:gd name="p0x1" fmla="*/ 8145 w 8505"/>
              <a:gd name="p0y1" fmla="*/ 0 h 4035"/>
              <a:gd name="p0x2" fmla="*/ 8343 w 8505"/>
              <a:gd name="p0y2" fmla="*/ 0 h 4035"/>
              <a:gd name="p0x3" fmla="*/ 8505 w 8505"/>
              <a:gd name="p0y3" fmla="*/ 161 h 4035"/>
              <a:gd name="p0x4" fmla="*/ 8505 w 8505"/>
              <a:gd name="p0y4" fmla="*/ 360 h 4035"/>
              <a:gd name="p0x5" fmla="*/ 8505 w 8505"/>
              <a:gd name="p0y5" fmla="*/ 3675 h 4035"/>
              <a:gd name="p0x6" fmla="*/ 8505 w 8505"/>
              <a:gd name="p0y6" fmla="*/ 3873 h 4035"/>
              <a:gd name="p0x7" fmla="*/ 8343 w 8505"/>
              <a:gd name="p0y7" fmla="*/ 4035 h 4035"/>
              <a:gd name="p0x8" fmla="*/ 8145 w 8505"/>
              <a:gd name="p0y8" fmla="*/ 4035 h 4035"/>
              <a:gd name="p0x9" fmla="*/ 360 w 8505"/>
              <a:gd name="p0y9" fmla="*/ 4035 h 4035"/>
              <a:gd name="p0x10" fmla="*/ 161 w 8505"/>
              <a:gd name="p0y10" fmla="*/ 4035 h 4035"/>
              <a:gd name="p0x11" fmla="*/ 0 w 8505"/>
              <a:gd name="p0y11" fmla="*/ 3873 h 4035"/>
              <a:gd name="p0x12" fmla="*/ 0 w 8505"/>
              <a:gd name="p0y12" fmla="*/ 3675 h 4035"/>
              <a:gd name="p0x13" fmla="*/ 0 w 8505"/>
              <a:gd name="p0y13" fmla="*/ 360 h 4035"/>
              <a:gd name="p0x14" fmla="*/ 0 w 8505"/>
              <a:gd name="p0y14" fmla="*/ 161 h 4035"/>
              <a:gd name="p0x15" fmla="*/ 161 w 8505"/>
              <a:gd name="p0y15" fmla="*/ 0 h 4035"/>
              <a:gd name="p0x16" fmla="*/ 360 w 8505"/>
              <a:gd name="p0y16" fmla="*/ 0 h 40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51718"/>
              <a:lumOff val="48282"/>
            </a:schemeClr>
          </a:solidFill>
          <a:ln w="9525" cmpd="sng">
            <a:solidFill>
              <a:schemeClr val="accent1">
                <a:alpha val="10196"/>
              </a:schemeClr>
            </a:solidFill>
            <a:prstDash val="solid"/>
          </a:ln>
          <a:effectLst>
            <a:outerShdw blurRad="114300" dist="19050" dir="5399999" algn="ctr" rotWithShape="0">
              <a:schemeClr val="accent3">
                <a:lumMod val="93022"/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4" name="任意多边形 53"/>
          <p:cNvSpPr/>
          <p:nvPr>
            <p:custDataLst>
              <p:tags r:id="rId52"/>
            </p:custDataLst>
          </p:nvPr>
        </p:nvSpPr>
        <p:spPr>
          <a:xfrm>
            <a:off x="6410325" y="41052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20453"/>
              <a:lumOff val="79547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5" name="图片 54" descr="128e510d-b246-11f1-b5ce-2ea0ab9137a2"/>
          <p:cNvPicPr/>
          <p:nvPr>
            <p:custDataLst>
              <p:tags r:id="rId53"/>
            </p:custDataLst>
          </p:nvPr>
        </p:nvPicPr>
        <p:blipFill>
          <a:blip r:embed="rId54">
            <a:extLst>
              <a:ext uri="{96DAC541-7B7A-43D3-8B79-37D633B846F1}">
                <asvg:svgBlip xmlns:asvg="http://schemas.microsoft.com/office/drawing/2016/SVG/main" r:embed="rId55"/>
              </a:ext>
            </a:extLst>
          </a:blip>
          <a:srcRect/>
          <a:stretch>
            <a:fillRect/>
          </a:stretch>
        </p:blipFill>
        <p:spPr>
          <a:xfrm>
            <a:off x="6477000" y="4171950"/>
            <a:ext cx="209550" cy="209550"/>
          </a:xfrm>
          <a:prstGeom prst="rect">
            <a:avLst/>
          </a:prstGeom>
        </p:spPr>
      </p:pic>
      <p:sp>
        <p:nvSpPr>
          <p:cNvPr id="58" name="文本框 57"/>
          <p:cNvSpPr txBox="1"/>
          <p:nvPr>
            <p:custDataLst>
              <p:tags r:id="rId56"/>
            </p:custDataLst>
          </p:nvPr>
        </p:nvSpPr>
        <p:spPr>
          <a:xfrm>
            <a:off x="6867525" y="4093845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3A34"/>
                </a:solidFill>
                <a:cs typeface="+mn-lt"/>
              </a:rPr>
              <a:t>人际安全</a:t>
            </a:r>
            <a:endParaRPr sz="2100" b="1" spc="42">
              <a:solidFill>
                <a:srgbClr val="3D3A34"/>
              </a:solidFill>
              <a:cs typeface="+mn-lt"/>
            </a:endParaRPr>
          </a:p>
        </p:txBody>
      </p:sp>
      <p:sp>
        <p:nvSpPr>
          <p:cNvPr id="59" name="矩形 58"/>
          <p:cNvSpPr/>
          <p:nvPr>
            <p:custDataLst>
              <p:tags r:id="rId57"/>
            </p:custDataLst>
          </p:nvPr>
        </p:nvSpPr>
        <p:spPr>
          <a:xfrm>
            <a:off x="6410325" y="4562475"/>
            <a:ext cx="5010150" cy="9525"/>
          </a:xfrm>
          <a:prstGeom prst="rect">
            <a:avLst/>
          </a:prstGeom>
          <a:solidFill>
            <a:schemeClr val="accent3">
              <a:lumMod val="36364"/>
              <a:lumOff val="63636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0" name="任意多边形 59"/>
          <p:cNvSpPr/>
          <p:nvPr>
            <p:custDataLst>
              <p:tags r:id="rId58"/>
            </p:custDataLst>
          </p:nvPr>
        </p:nvSpPr>
        <p:spPr>
          <a:xfrm>
            <a:off x="6410325" y="4793615"/>
            <a:ext cx="5010150" cy="405130"/>
          </a:xfrm>
          <a:custGeom>
            <a:avLst/>
            <a:gdLst>
              <a:gd name="sw" fmla="*/ 1 w 7890"/>
              <a:gd name="sh" fmla="*/ 1 h 637"/>
              <a:gd name="mins" fmla="min sw sh"/>
              <a:gd name="dsw" fmla="+- 0 sw mins"/>
              <a:gd name="dsh" fmla="+- 0 sh mins"/>
              <a:gd name="p0x0" fmla="*/ 120 w 7890"/>
              <a:gd name="p0y0" fmla="*/ 0 h 637"/>
              <a:gd name="p0x1" fmla="*/ 7770 w 7890"/>
              <a:gd name="p0y1" fmla="*/ 0 h 637"/>
              <a:gd name="p0x2" fmla="*/ 7836 w 7890"/>
              <a:gd name="p0y2" fmla="*/ 0 h 637"/>
              <a:gd name="p0x3" fmla="*/ 7890 w 7890"/>
              <a:gd name="p0y3" fmla="*/ 53 h 637"/>
              <a:gd name="p0x4" fmla="*/ 7890 w 7890"/>
              <a:gd name="p0y4" fmla="*/ 120 h 637"/>
              <a:gd name="p0x5" fmla="*/ 7890 w 7890"/>
              <a:gd name="p0y5" fmla="*/ 517 h 637"/>
              <a:gd name="p0x6" fmla="*/ 7890 w 7890"/>
              <a:gd name="p0y6" fmla="*/ 583 h 637"/>
              <a:gd name="p0x7" fmla="*/ 7836 w 7890"/>
              <a:gd name="p0y7" fmla="*/ 637 h 637"/>
              <a:gd name="p0x8" fmla="*/ 7770 w 7890"/>
              <a:gd name="p0y8" fmla="*/ 637 h 637"/>
              <a:gd name="p0x9" fmla="*/ 120 w 7890"/>
              <a:gd name="p0y9" fmla="*/ 637 h 637"/>
              <a:gd name="p0x10" fmla="*/ 53 w 7890"/>
              <a:gd name="p0y10" fmla="*/ 637 h 637"/>
              <a:gd name="p0x11" fmla="*/ 0 w 7890"/>
              <a:gd name="p0y11" fmla="*/ 583 h 637"/>
              <a:gd name="p0x12" fmla="*/ 0 w 7890"/>
              <a:gd name="p0y12" fmla="*/ 517 h 637"/>
              <a:gd name="p0x13" fmla="*/ 0 w 7890"/>
              <a:gd name="p0y13" fmla="*/ 120 h 637"/>
              <a:gd name="p0x14" fmla="*/ 0 w 7890"/>
              <a:gd name="p0y14" fmla="*/ 53 h 637"/>
              <a:gd name="p0x15" fmla="*/ 53 w 7890"/>
              <a:gd name="p0y15" fmla="*/ 0 h 637"/>
              <a:gd name="p0x16" fmla="*/ 120 w 7890"/>
              <a:gd name="p0y16" fmla="*/ 0 h 63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1" name="任意多边形 60"/>
          <p:cNvSpPr/>
          <p:nvPr>
            <p:custDataLst>
              <p:tags r:id="rId59"/>
            </p:custDataLst>
          </p:nvPr>
        </p:nvSpPr>
        <p:spPr>
          <a:xfrm>
            <a:off x="6524625" y="4869815"/>
            <a:ext cx="434975" cy="252730"/>
          </a:xfrm>
          <a:custGeom>
            <a:avLst/>
            <a:gdLst>
              <a:gd name="sw" fmla="*/ 1 w 685"/>
              <a:gd name="sh" fmla="*/ 1 h 397"/>
              <a:gd name="mins" fmla="min sw sh"/>
              <a:gd name="dsw" fmla="+- 0 sw mins"/>
              <a:gd name="dsh" fmla="+- 0 sh mins"/>
              <a:gd name="p0x0" fmla="*/ 198 w 685"/>
              <a:gd name="p0y0" fmla="*/ 0 h 397"/>
              <a:gd name="p0x1" fmla="*/ 486 w 685"/>
              <a:gd name="p0y1" fmla="*/ 0 h 397"/>
              <a:gd name="p0x2" fmla="*/ 596 w 685"/>
              <a:gd name="p0y2" fmla="*/ 0 h 397"/>
              <a:gd name="p0x3" fmla="*/ 685 w 685"/>
              <a:gd name="p0y3" fmla="*/ 88 h 397"/>
              <a:gd name="p0x4" fmla="*/ 685 w 685"/>
              <a:gd name="p0y4" fmla="*/ 198 h 397"/>
              <a:gd name="p0x5" fmla="*/ 685 w 685"/>
              <a:gd name="p0y5" fmla="*/ 308 h 397"/>
              <a:gd name="p0x6" fmla="*/ 596 w 685"/>
              <a:gd name="p0y6" fmla="*/ 397 h 397"/>
              <a:gd name="p0x7" fmla="*/ 486 w 685"/>
              <a:gd name="p0y7" fmla="*/ 397 h 397"/>
              <a:gd name="p0x8" fmla="*/ 198 w 685"/>
              <a:gd name="p0y8" fmla="*/ 397 h 397"/>
              <a:gd name="p0x9" fmla="*/ 88 w 685"/>
              <a:gd name="p0y9" fmla="*/ 397 h 397"/>
              <a:gd name="p0x10" fmla="*/ 0 w 685"/>
              <a:gd name="p0y10" fmla="*/ 308 h 397"/>
              <a:gd name="p0x11" fmla="*/ 0 w 685"/>
              <a:gd name="p0y11" fmla="*/ 198 h 397"/>
              <a:gd name="p0x12" fmla="*/ 0 w 685"/>
              <a:gd name="p0y12" fmla="*/ 88 h 397"/>
              <a:gd name="p0x13" fmla="*/ 88 w 685"/>
              <a:gd name="p0y13" fmla="*/ 0 h 397"/>
              <a:gd name="p0x14" fmla="*/ 198 w 685"/>
              <a:gd name="p0y14" fmla="*/ 0 h 39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2" name="文本框 61"/>
          <p:cNvSpPr txBox="1"/>
          <p:nvPr>
            <p:custDataLst>
              <p:tags r:id="rId60"/>
            </p:custDataLst>
          </p:nvPr>
        </p:nvSpPr>
        <p:spPr>
          <a:xfrm>
            <a:off x="6600825" y="4908499"/>
            <a:ext cx="416128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b="1" spc="63">
                <a:solidFill>
                  <a:schemeClr val="accent1">
                    <a:lumMod val="0"/>
                    <a:lumOff val="100000"/>
                  </a:schemeClr>
                </a:solidFill>
                <a:cs typeface="+mn-lt"/>
              </a:rPr>
              <a:t>邀约</a:t>
            </a:r>
            <a:endParaRPr sz="1050" b="1" spc="63">
              <a:solidFill>
                <a:schemeClr val="accent1">
                  <a:lumMod val="0"/>
                  <a:lumOff val="100000"/>
                </a:schemeClr>
              </a:solidFill>
              <a:cs typeface="+mn-lt"/>
            </a:endParaRPr>
          </a:p>
        </p:txBody>
      </p:sp>
      <p:sp>
        <p:nvSpPr>
          <p:cNvPr id="63" name="文本框 62"/>
          <p:cNvSpPr txBox="1"/>
          <p:nvPr>
            <p:custDataLst>
              <p:tags r:id="rId61"/>
            </p:custDataLst>
          </p:nvPr>
        </p:nvSpPr>
        <p:spPr>
          <a:xfrm>
            <a:off x="7074103" y="4863255"/>
            <a:ext cx="38100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chemeClr val="tx2"/>
                </a:solidFill>
                <a:cs typeface="+mn-lt"/>
              </a:rPr>
              <a:t>对陌生人的</a:t>
            </a:r>
            <a:r>
              <a:rPr sz="1500" b="1">
                <a:solidFill>
                  <a:schemeClr val="tx2"/>
                </a:solidFill>
                <a:cs typeface="+mn-lt"/>
              </a:rPr>
              <a:t>过度热情</a:t>
            </a:r>
            <a:r>
              <a:rPr sz="1500">
                <a:solidFill>
                  <a:schemeClr val="tx2"/>
                </a:solidFill>
                <a:cs typeface="+mn-lt"/>
              </a:rPr>
              <a:t>或可疑邀约，</a:t>
            </a:r>
            <a:r>
              <a:rPr sz="1500" b="1">
                <a:solidFill>
                  <a:schemeClr val="tx2"/>
                </a:solidFill>
                <a:cs typeface="+mn-lt"/>
              </a:rPr>
              <a:t>学会拒绝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64" name="任意多边形 63"/>
          <p:cNvSpPr/>
          <p:nvPr>
            <p:custDataLst>
              <p:tags r:id="rId62"/>
            </p:custDataLst>
          </p:nvPr>
        </p:nvSpPr>
        <p:spPr>
          <a:xfrm>
            <a:off x="6410325" y="5420995"/>
            <a:ext cx="5010150" cy="404495"/>
          </a:xfrm>
          <a:custGeom>
            <a:avLst/>
            <a:gdLst>
              <a:gd name="sw" fmla="*/ 1 w 7890"/>
              <a:gd name="sh" fmla="*/ 1 h 637"/>
              <a:gd name="mins" fmla="min sw sh"/>
              <a:gd name="dsw" fmla="+- 0 sw mins"/>
              <a:gd name="dsh" fmla="+- 0 sh mins"/>
              <a:gd name="p0x0" fmla="*/ 120 w 7890"/>
              <a:gd name="p0y0" fmla="*/ 0 h 637"/>
              <a:gd name="p0x1" fmla="*/ 7770 w 7890"/>
              <a:gd name="p0y1" fmla="*/ 0 h 637"/>
              <a:gd name="p0x2" fmla="*/ 7836 w 7890"/>
              <a:gd name="p0y2" fmla="*/ 0 h 637"/>
              <a:gd name="p0x3" fmla="*/ 7890 w 7890"/>
              <a:gd name="p0y3" fmla="*/ 53 h 637"/>
              <a:gd name="p0x4" fmla="*/ 7890 w 7890"/>
              <a:gd name="p0y4" fmla="*/ 120 h 637"/>
              <a:gd name="p0x5" fmla="*/ 7890 w 7890"/>
              <a:gd name="p0y5" fmla="*/ 517 h 637"/>
              <a:gd name="p0x6" fmla="*/ 7890 w 7890"/>
              <a:gd name="p0y6" fmla="*/ 583 h 637"/>
              <a:gd name="p0x7" fmla="*/ 7836 w 7890"/>
              <a:gd name="p0y7" fmla="*/ 637 h 637"/>
              <a:gd name="p0x8" fmla="*/ 7770 w 7890"/>
              <a:gd name="p0y8" fmla="*/ 637 h 637"/>
              <a:gd name="p0x9" fmla="*/ 120 w 7890"/>
              <a:gd name="p0y9" fmla="*/ 637 h 637"/>
              <a:gd name="p0x10" fmla="*/ 53 w 7890"/>
              <a:gd name="p0y10" fmla="*/ 637 h 637"/>
              <a:gd name="p0x11" fmla="*/ 0 w 7890"/>
              <a:gd name="p0y11" fmla="*/ 583 h 637"/>
              <a:gd name="p0x12" fmla="*/ 0 w 7890"/>
              <a:gd name="p0y12" fmla="*/ 517 h 637"/>
              <a:gd name="p0x13" fmla="*/ 0 w 7890"/>
              <a:gd name="p0y13" fmla="*/ 120 h 637"/>
              <a:gd name="p0x14" fmla="*/ 0 w 7890"/>
              <a:gd name="p0y14" fmla="*/ 53 h 637"/>
              <a:gd name="p0x15" fmla="*/ 53 w 7890"/>
              <a:gd name="p0y15" fmla="*/ 0 h 637"/>
              <a:gd name="p0x16" fmla="*/ 120 w 7890"/>
              <a:gd name="p0y16" fmla="*/ 0 h 63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5" name="任意多边形 64"/>
          <p:cNvSpPr/>
          <p:nvPr>
            <p:custDataLst>
              <p:tags r:id="rId63"/>
            </p:custDataLst>
          </p:nvPr>
        </p:nvSpPr>
        <p:spPr>
          <a:xfrm>
            <a:off x="6524625" y="5497195"/>
            <a:ext cx="434975" cy="252095"/>
          </a:xfrm>
          <a:custGeom>
            <a:avLst/>
            <a:gdLst>
              <a:gd name="sw" fmla="*/ 1 w 685"/>
              <a:gd name="sh" fmla="*/ 1 h 397"/>
              <a:gd name="mins" fmla="min sw sh"/>
              <a:gd name="dsw" fmla="+- 0 sw mins"/>
              <a:gd name="dsh" fmla="+- 0 sh mins"/>
              <a:gd name="p0x0" fmla="*/ 198 w 685"/>
              <a:gd name="p0y0" fmla="*/ 0 h 397"/>
              <a:gd name="p0x1" fmla="*/ 486 w 685"/>
              <a:gd name="p0y1" fmla="*/ 0 h 397"/>
              <a:gd name="p0x2" fmla="*/ 596 w 685"/>
              <a:gd name="p0y2" fmla="*/ 0 h 397"/>
              <a:gd name="p0x3" fmla="*/ 685 w 685"/>
              <a:gd name="p0y3" fmla="*/ 88 h 397"/>
              <a:gd name="p0x4" fmla="*/ 685 w 685"/>
              <a:gd name="p0y4" fmla="*/ 198 h 397"/>
              <a:gd name="p0x5" fmla="*/ 685 w 685"/>
              <a:gd name="p0y5" fmla="*/ 308 h 397"/>
              <a:gd name="p0x6" fmla="*/ 596 w 685"/>
              <a:gd name="p0y6" fmla="*/ 397 h 397"/>
              <a:gd name="p0x7" fmla="*/ 486 w 685"/>
              <a:gd name="p0y7" fmla="*/ 397 h 397"/>
              <a:gd name="p0x8" fmla="*/ 198 w 685"/>
              <a:gd name="p0y8" fmla="*/ 397 h 397"/>
              <a:gd name="p0x9" fmla="*/ 88 w 685"/>
              <a:gd name="p0y9" fmla="*/ 397 h 397"/>
              <a:gd name="p0x10" fmla="*/ 0 w 685"/>
              <a:gd name="p0y10" fmla="*/ 308 h 397"/>
              <a:gd name="p0x11" fmla="*/ 0 w 685"/>
              <a:gd name="p0y11" fmla="*/ 198 h 397"/>
              <a:gd name="p0x12" fmla="*/ 0 w 685"/>
              <a:gd name="p0y12" fmla="*/ 88 h 397"/>
              <a:gd name="p0x13" fmla="*/ 88 w 685"/>
              <a:gd name="p0y13" fmla="*/ 0 h 397"/>
              <a:gd name="p0x14" fmla="*/ 198 w 685"/>
              <a:gd name="p0y14" fmla="*/ 0 h 39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6" name="文本框 65"/>
          <p:cNvSpPr txBox="1"/>
          <p:nvPr>
            <p:custDataLst>
              <p:tags r:id="rId64"/>
            </p:custDataLst>
          </p:nvPr>
        </p:nvSpPr>
        <p:spPr>
          <a:xfrm>
            <a:off x="6600825" y="5535511"/>
            <a:ext cx="416128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b="1" spc="63">
                <a:solidFill>
                  <a:schemeClr val="accent2">
                    <a:lumMod val="0"/>
                    <a:lumOff val="100000"/>
                  </a:schemeClr>
                </a:solidFill>
                <a:cs typeface="+mn-lt"/>
              </a:rPr>
              <a:t>面子</a:t>
            </a:r>
            <a:endParaRPr sz="1050" b="1" spc="63">
              <a:solidFill>
                <a:schemeClr val="accent2">
                  <a:lumMod val="0"/>
                  <a:lumOff val="100000"/>
                </a:schemeClr>
              </a:solidFill>
              <a:cs typeface="+mn-lt"/>
            </a:endParaRPr>
          </a:p>
        </p:txBody>
      </p:sp>
      <p:sp>
        <p:nvSpPr>
          <p:cNvPr id="67" name="文本框 66"/>
          <p:cNvSpPr txBox="1"/>
          <p:nvPr>
            <p:custDataLst>
              <p:tags r:id="rId65"/>
            </p:custDataLst>
          </p:nvPr>
        </p:nvSpPr>
        <p:spPr>
          <a:xfrm>
            <a:off x="7074103" y="5490267"/>
            <a:ext cx="1714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chemeClr val="tx2"/>
                </a:solidFill>
                <a:cs typeface="+mn-lt"/>
              </a:rPr>
              <a:t>不为面子</a:t>
            </a:r>
            <a:r>
              <a:rPr sz="1500" b="1">
                <a:solidFill>
                  <a:schemeClr val="tx2"/>
                </a:solidFill>
                <a:cs typeface="+mn-lt"/>
              </a:rPr>
              <a:t>勉强自己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68" name="任意多边形 67"/>
          <p:cNvSpPr/>
          <p:nvPr>
            <p:custDataLst>
              <p:tags r:id="rId66"/>
            </p:custDataLst>
          </p:nvPr>
        </p:nvSpPr>
        <p:spPr>
          <a:xfrm>
            <a:off x="6414770" y="6052820"/>
            <a:ext cx="1495425" cy="219075"/>
          </a:xfrm>
          <a:custGeom>
            <a:avLst/>
            <a:gdLst>
              <a:gd name="sw" fmla="*/ 1 w 2355"/>
              <a:gd name="sh" fmla="*/ 1 h 345"/>
              <a:gd name="mins" fmla="min sw sh"/>
              <a:gd name="dsw" fmla="+- 0 sw mins"/>
              <a:gd name="dsh" fmla="+- 0 sh mins"/>
              <a:gd name="p0x0" fmla="*/ 172 w 2355"/>
              <a:gd name="p0y0" fmla="*/ 0 h 345"/>
              <a:gd name="p0x1" fmla="*/ 2182 w 2355"/>
              <a:gd name="p0y1" fmla="*/ 0 h 345"/>
              <a:gd name="p0x2" fmla="*/ 2277 w 2355"/>
              <a:gd name="p0y2" fmla="*/ 0 h 345"/>
              <a:gd name="p0x3" fmla="*/ 2355 w 2355"/>
              <a:gd name="p0y3" fmla="*/ 77 h 345"/>
              <a:gd name="p0x4" fmla="*/ 2355 w 2355"/>
              <a:gd name="p0y4" fmla="*/ 172 h 345"/>
              <a:gd name="p0x5" fmla="*/ 2355 w 2355"/>
              <a:gd name="p0y5" fmla="*/ 267 h 345"/>
              <a:gd name="p0x6" fmla="*/ 2277 w 2355"/>
              <a:gd name="p0y6" fmla="*/ 345 h 345"/>
              <a:gd name="p0x7" fmla="*/ 2182 w 2355"/>
              <a:gd name="p0y7" fmla="*/ 345 h 345"/>
              <a:gd name="p0x8" fmla="*/ 172 w 2355"/>
              <a:gd name="p0y8" fmla="*/ 345 h 345"/>
              <a:gd name="p0x9" fmla="*/ 77 w 2355"/>
              <a:gd name="p0y9" fmla="*/ 345 h 345"/>
              <a:gd name="p0x10" fmla="*/ 0 w 2355"/>
              <a:gd name="p0y10" fmla="*/ 267 h 345"/>
              <a:gd name="p0x11" fmla="*/ 0 w 2355"/>
              <a:gd name="p0y11" fmla="*/ 172 h 345"/>
              <a:gd name="p0x12" fmla="*/ 0 w 2355"/>
              <a:gd name="p0y12" fmla="*/ 77 h 345"/>
              <a:gd name="p0x13" fmla="*/ 77 w 2355"/>
              <a:gd name="p0y13" fmla="*/ 0 h 345"/>
              <a:gd name="p0x14" fmla="*/ 172 w 2355"/>
              <a:gd name="p0y14" fmla="*/ 0 h 3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 w="9525" cmpd="sng">
            <a:solidFill>
              <a:schemeClr val="accent1">
                <a:lumMod val="20453"/>
                <a:lumOff val="7954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9" name="文本框 68"/>
          <p:cNvSpPr txBox="1"/>
          <p:nvPr>
            <p:custDataLst>
              <p:tags r:id="rId67"/>
            </p:custDataLst>
          </p:nvPr>
        </p:nvSpPr>
        <p:spPr>
          <a:xfrm>
            <a:off x="6496050" y="6085522"/>
            <a:ext cx="1466926" cy="14954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050" b="1">
                <a:solidFill>
                  <a:schemeClr val="accent1">
                    <a:lumMod val="0"/>
                    <a:lumOff val="100000"/>
                  </a:schemeClr>
                </a:solidFill>
                <a:cs typeface="+mn-lt"/>
              </a:rPr>
              <a:t>安全永远比合群更重要</a:t>
            </a:r>
            <a:endParaRPr sz="1050" b="1">
              <a:solidFill>
                <a:schemeClr val="accent1">
                  <a:lumMod val="0"/>
                  <a:lumOff val="100000"/>
                </a:schemeClr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666750" y="3501390"/>
            <a:ext cx="270971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3D3A34"/>
                </a:solidFill>
                <a:latin typeface="+mj-lt"/>
                <a:ea typeface="+mj-ea"/>
                <a:cs typeface="+mj-lt"/>
              </a:rPr>
              <a:t>平安返程</a:t>
            </a:r>
            <a:endParaRPr sz="4200" b="1" spc="84">
              <a:solidFill>
                <a:srgbClr val="3D3A34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666750" y="4757738"/>
            <a:ext cx="1939309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655C"/>
                </a:solidFill>
                <a:cs typeface="+mn-lt"/>
              </a:rPr>
              <a:t>平安出发，平安归来</a:t>
            </a:r>
            <a:endParaRPr sz="1500" spc="30">
              <a:solidFill>
                <a:srgbClr val="6B655C"/>
              </a:solidFill>
              <a:cs typeface="+mn-lt"/>
            </a:endParaRPr>
          </a:p>
        </p:txBody>
      </p:sp>
      <p:sp>
        <p:nvSpPr>
          <p:cNvPr id="3" name="任意多边形 2"/>
          <p:cNvSpPr/>
          <p:nvPr>
            <p:custDataLst>
              <p:tags r:id="rId3"/>
            </p:custDataLst>
          </p:nvPr>
        </p:nvSpPr>
        <p:spPr>
          <a:xfrm>
            <a:off x="666750" y="1781175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4"/>
            </p:custDataLst>
          </p:nvPr>
        </p:nvSpPr>
        <p:spPr>
          <a:xfrm>
            <a:off x="838200" y="180022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3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5"/>
            </p:custDataLst>
          </p:nvPr>
        </p:nvSpPr>
        <p:spPr>
          <a:xfrm>
            <a:off x="971550" y="1809750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6"/>
            </p:custDataLst>
          </p:nvPr>
        </p:nvSpPr>
        <p:spPr>
          <a:xfrm>
            <a:off x="666750" y="2190750"/>
            <a:ext cx="2355352" cy="11763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8250" b="1">
                <a:solidFill>
                  <a:srgbClr val="E8833A">
                    <a:alpha val="85000"/>
                  </a:srgbClr>
                </a:solidFill>
                <a:latin typeface="汉仪正圆-75W" panose="00020600040101010101" charset="-122"/>
                <a:ea typeface="汉仪正圆-75W" panose="00020600040101010101" charset="-122"/>
              </a:rPr>
              <a:t>04</a:t>
            </a:r>
            <a:endParaRPr sz="8250" b="1">
              <a:solidFill>
                <a:srgbClr val="E8833A">
                  <a:alpha val="85000"/>
                </a:srgbClr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750" y="4533900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D3A34"/>
                </a:solidFill>
                <a:latin typeface="+mj-lt"/>
                <a:ea typeface="+mj-ea"/>
                <a:cs typeface="+mj-lt"/>
              </a:rPr>
              <a:t>返程高峰更要稳</a:t>
            </a:r>
            <a:endParaRPr sz="3000" b="1">
              <a:solidFill>
                <a:srgbClr val="3D3A34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2581275" cy="5362575"/>
          </a:xfrm>
          <a:custGeom>
            <a:avLst/>
            <a:gdLst>
              <a:gd name="sw" fmla="*/ 1 w 4065"/>
              <a:gd name="sh" fmla="*/ 1 h 8445"/>
              <a:gd name="mins" fmla="min sw sh"/>
              <a:gd name="dsw" fmla="+- 0 sw mins"/>
              <a:gd name="dsh" fmla="+- 0 sh mins"/>
              <a:gd name="p0x0" fmla="*/ 240 w 4065"/>
              <a:gd name="p0y0" fmla="*/ 0 h 8445"/>
              <a:gd name="p0x1" fmla="*/ 3825 w 4065"/>
              <a:gd name="p0y1" fmla="*/ 0 h 8445"/>
              <a:gd name="p0x2" fmla="*/ 3957 w 4065"/>
              <a:gd name="p0y2" fmla="*/ 0 h 8445"/>
              <a:gd name="p0x3" fmla="*/ 4065 w 4065"/>
              <a:gd name="p0y3" fmla="*/ 107 h 8445"/>
              <a:gd name="p0x4" fmla="*/ 4065 w 4065"/>
              <a:gd name="p0y4" fmla="*/ 240 h 8445"/>
              <a:gd name="p0x5" fmla="*/ 4065 w 4065"/>
              <a:gd name="p0y5" fmla="*/ 8205 h 8445"/>
              <a:gd name="p0x6" fmla="*/ 4065 w 4065"/>
              <a:gd name="p0y6" fmla="*/ 8337 h 8445"/>
              <a:gd name="p0x7" fmla="*/ 3957 w 4065"/>
              <a:gd name="p0y7" fmla="*/ 8445 h 8445"/>
              <a:gd name="p0x8" fmla="*/ 3825 w 4065"/>
              <a:gd name="p0y8" fmla="*/ 8445 h 8445"/>
              <a:gd name="p0x9" fmla="*/ 240 w 4065"/>
              <a:gd name="p0y9" fmla="*/ 8445 h 8445"/>
              <a:gd name="p0x10" fmla="*/ 107 w 4065"/>
              <a:gd name="p0y10" fmla="*/ 8445 h 8445"/>
              <a:gd name="p0x11" fmla="*/ 0 w 4065"/>
              <a:gd name="p0y11" fmla="*/ 8337 h 8445"/>
              <a:gd name="p0x12" fmla="*/ 0 w 4065"/>
              <a:gd name="p0y12" fmla="*/ 8205 h 8445"/>
              <a:gd name="p0x13" fmla="*/ 0 w 4065"/>
              <a:gd name="p0y13" fmla="*/ 240 h 8445"/>
              <a:gd name="p0x14" fmla="*/ 0 w 4065"/>
              <a:gd name="p0y14" fmla="*/ 107 h 8445"/>
              <a:gd name="p0x15" fmla="*/ 107 w 4065"/>
              <a:gd name="p0y15" fmla="*/ 0 h 8445"/>
              <a:gd name="p0x16" fmla="*/ 240 w 406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51718"/>
              <a:lumOff val="48282"/>
            </a:schemeClr>
          </a:solidFill>
          <a:ln w="9525" cmpd="sng">
            <a:solidFill>
              <a:schemeClr val="accent3">
                <a:lumMod val="51195"/>
                <a:lumOff val="48805"/>
              </a:schemeClr>
            </a:solidFill>
            <a:prstDash val="solid"/>
          </a:ln>
          <a:effectLst>
            <a:outerShdw blurRad="114300" dist="19050" dir="5399999" algn="ctr" rotWithShape="0">
              <a:schemeClr val="accent3">
                <a:lumMod val="93022"/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59" name="组合 58"/>
          <p:cNvGrpSpPr/>
          <p:nvPr/>
        </p:nvGrpSpPr>
        <p:grpSpPr>
          <a:xfrm>
            <a:off x="771525" y="1304925"/>
            <a:ext cx="2190750" cy="466090"/>
            <a:chOff x="1215" y="2055"/>
            <a:chExt cx="3450" cy="734"/>
          </a:xfrm>
        </p:grpSpPr>
        <p:sp>
          <p:nvSpPr>
            <p:cNvPr id="5" name="任意多边形 4"/>
            <p:cNvSpPr/>
            <p:nvPr>
              <p:custDataLst>
                <p:tags r:id="rId3"/>
              </p:custDataLst>
            </p:nvPr>
          </p:nvSpPr>
          <p:spPr>
            <a:xfrm>
              <a:off x="1215" y="2055"/>
              <a:ext cx="3450" cy="735"/>
            </a:xfrm>
            <a:custGeom>
              <a:avLst/>
              <a:gdLst>
                <a:gd name="sw" fmla="*/ 1 w 3450"/>
                <a:gd name="sh" fmla="*/ 1 h 735"/>
                <a:gd name="mins" fmla="min sw sh"/>
                <a:gd name="dsw" fmla="+- 0 sw mins"/>
                <a:gd name="dsh" fmla="+- 0 sh mins"/>
                <a:gd name="p0x0" fmla="*/ 0 w 3450"/>
                <a:gd name="p0y0" fmla="*/ 0 h 735"/>
                <a:gd name="p0x1" fmla="*/ 3450 w 3450"/>
                <a:gd name="p0y1" fmla="*/ 0 h 735"/>
                <a:gd name="p0x2" fmla="*/ 3450 w 3450"/>
                <a:gd name="p0y2" fmla="*/ 735 h 735"/>
                <a:gd name="p0x3" fmla="*/ 0 w 3450"/>
                <a:gd name="p0y3" fmla="*/ 735 h 735"/>
                <a:gd name="p0x4" fmla="*/ 0 w 345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" name="任意多边形 5"/>
            <p:cNvSpPr/>
            <p:nvPr>
              <p:custDataLst>
                <p:tags r:id="rId4"/>
              </p:custDataLst>
            </p:nvPr>
          </p:nvSpPr>
          <p:spPr>
            <a:xfrm>
              <a:off x="1215" y="2775"/>
              <a:ext cx="3450" cy="15"/>
            </a:xfrm>
            <a:custGeom>
              <a:avLst/>
              <a:gdLst>
                <a:gd name="sw" fmla="*/ 1 w 3450"/>
                <a:gd name="sh" fmla="*/ 1 h 15"/>
                <a:gd name="mins" fmla="min sw sh"/>
                <a:gd name="dsw" fmla="+- 0 sw mins"/>
                <a:gd name="dsh" fmla="+- 0 sh mins"/>
                <a:gd name="p0x0" fmla="*/ 3450 w 3450"/>
                <a:gd name="p0y0" fmla="*/ 15 h 15"/>
                <a:gd name="p0x1" fmla="*/ 0 w 3450"/>
                <a:gd name="p0y1" fmla="*/ 15 h 15"/>
                <a:gd name="p0x2" fmla="*/ 0 w 3450"/>
                <a:gd name="p0y2" fmla="*/ 0 h 15"/>
                <a:gd name="p0x3" fmla="*/ 3450 w 3450"/>
                <a:gd name="p0y3" fmla="*/ 0 h 15"/>
                <a:gd name="p0x4" fmla="*/ 3450 w 345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3">
                <a:lumMod val="36364"/>
                <a:lumOff val="63636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771525" y="13049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20453"/>
              <a:lumOff val="79547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866699" y="1376363"/>
            <a:ext cx="304876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 b="1">
                <a:solidFill>
                  <a:schemeClr val="accent1">
                    <a:lumMod val="48276"/>
                  </a:schemeClr>
                </a:solidFill>
                <a:cs typeface="+mn-lt"/>
              </a:rPr>
              <a:t>规</a:t>
            </a:r>
            <a:endParaRPr sz="1200" b="1">
              <a:solidFill>
                <a:schemeClr val="accent1">
                  <a:lumMod val="48276"/>
                </a:schemeClr>
              </a:solidFill>
              <a:cs typeface="+mn-lt"/>
            </a:endParaRPr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1228725" y="1293495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3A34"/>
                </a:solidFill>
                <a:cs typeface="+mn-lt"/>
              </a:rPr>
              <a:t>提前规划</a:t>
            </a:r>
            <a:endParaRPr sz="2100" b="1" spc="42">
              <a:solidFill>
                <a:srgbClr val="3D3A34"/>
              </a:solidFill>
              <a:cs typeface="+mn-lt"/>
            </a:endParaRPr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771525" y="2459355"/>
            <a:ext cx="2190750" cy="838200"/>
          </a:xfrm>
          <a:custGeom>
            <a:avLst/>
            <a:gdLst>
              <a:gd name="sw" fmla="*/ 1 w 3450"/>
              <a:gd name="sh" fmla="*/ 1 h 1320"/>
              <a:gd name="mins" fmla="min sw sh"/>
              <a:gd name="dsw" fmla="+- 0 sw mins"/>
              <a:gd name="dsh" fmla="+- 0 sh mins"/>
              <a:gd name="p0x0" fmla="*/ 120 w 3450"/>
              <a:gd name="p0y0" fmla="*/ 0 h 1320"/>
              <a:gd name="p0x1" fmla="*/ 3330 w 3450"/>
              <a:gd name="p0y1" fmla="*/ 0 h 1320"/>
              <a:gd name="p0x2" fmla="*/ 3396 w 3450"/>
              <a:gd name="p0y2" fmla="*/ 0 h 1320"/>
              <a:gd name="p0x3" fmla="*/ 3450 w 3450"/>
              <a:gd name="p0y3" fmla="*/ 53 h 1320"/>
              <a:gd name="p0x4" fmla="*/ 3450 w 3450"/>
              <a:gd name="p0y4" fmla="*/ 120 h 1320"/>
              <a:gd name="p0x5" fmla="*/ 3450 w 3450"/>
              <a:gd name="p0y5" fmla="*/ 1200 h 1320"/>
              <a:gd name="p0x6" fmla="*/ 3450 w 3450"/>
              <a:gd name="p0y6" fmla="*/ 1266 h 1320"/>
              <a:gd name="p0x7" fmla="*/ 3396 w 3450"/>
              <a:gd name="p0y7" fmla="*/ 1320 h 1320"/>
              <a:gd name="p0x8" fmla="*/ 3330 w 3450"/>
              <a:gd name="p0y8" fmla="*/ 1320 h 1320"/>
              <a:gd name="p0x9" fmla="*/ 120 w 3450"/>
              <a:gd name="p0y9" fmla="*/ 1320 h 1320"/>
              <a:gd name="p0x10" fmla="*/ 53 w 3450"/>
              <a:gd name="p0y10" fmla="*/ 1320 h 1320"/>
              <a:gd name="p0x11" fmla="*/ 0 w 3450"/>
              <a:gd name="p0y11" fmla="*/ 1266 h 1320"/>
              <a:gd name="p0x12" fmla="*/ 0 w 3450"/>
              <a:gd name="p0y12" fmla="*/ 1200 h 1320"/>
              <a:gd name="p0x13" fmla="*/ 0 w 3450"/>
              <a:gd name="p0y13" fmla="*/ 120 h 1320"/>
              <a:gd name="p0x14" fmla="*/ 0 w 3450"/>
              <a:gd name="p0y14" fmla="*/ 53 h 1320"/>
              <a:gd name="p0x15" fmla="*/ 53 w 3450"/>
              <a:gd name="p0y15" fmla="*/ 0 h 1320"/>
              <a:gd name="p0x16" fmla="*/ 120 w 3450"/>
              <a:gd name="p0y16" fmla="*/ 0 h 13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923925" y="2593181"/>
            <a:ext cx="475507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 spc="72">
                <a:solidFill>
                  <a:schemeClr val="tx2"/>
                </a:solidFill>
                <a:cs typeface="+mn-lt"/>
              </a:rPr>
              <a:t>返程</a:t>
            </a:r>
            <a:endParaRPr sz="1200" b="1" spc="72">
              <a:solidFill>
                <a:schemeClr val="tx2"/>
              </a:solidFill>
              <a:cs typeface="+mn-lt"/>
            </a:endParaRPr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1361332" y="2559844"/>
            <a:ext cx="1448543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定好返程时间和路线</a:t>
            </a:r>
            <a:endParaRPr sz="1500">
              <a:solidFill>
                <a:schemeClr val="tx2">
                  <a:lumMod val="78337"/>
                  <a:lumOff val="21663"/>
                </a:schemeClr>
              </a:solidFill>
              <a:cs typeface="+mn-lt"/>
            </a:endParaRPr>
          </a:p>
        </p:txBody>
      </p:sp>
      <p:sp>
        <p:nvSpPr>
          <p:cNvPr id="14" name="任意多边形 13"/>
          <p:cNvSpPr/>
          <p:nvPr>
            <p:custDataLst>
              <p:tags r:id="rId11"/>
            </p:custDataLst>
          </p:nvPr>
        </p:nvSpPr>
        <p:spPr>
          <a:xfrm>
            <a:off x="771525" y="3985895"/>
            <a:ext cx="2190750" cy="533400"/>
          </a:xfrm>
          <a:custGeom>
            <a:avLst/>
            <a:gdLst>
              <a:gd name="sw" fmla="*/ 1 w 3450"/>
              <a:gd name="sh" fmla="*/ 1 h 840"/>
              <a:gd name="mins" fmla="min sw sh"/>
              <a:gd name="dsw" fmla="+- 0 sw mins"/>
              <a:gd name="dsh" fmla="+- 0 sh mins"/>
              <a:gd name="p0x0" fmla="*/ 120 w 3450"/>
              <a:gd name="p0y0" fmla="*/ 0 h 840"/>
              <a:gd name="p0x1" fmla="*/ 3330 w 3450"/>
              <a:gd name="p0y1" fmla="*/ 0 h 840"/>
              <a:gd name="p0x2" fmla="*/ 3396 w 3450"/>
              <a:gd name="p0y2" fmla="*/ 0 h 840"/>
              <a:gd name="p0x3" fmla="*/ 3450 w 3450"/>
              <a:gd name="p0y3" fmla="*/ 53 h 840"/>
              <a:gd name="p0x4" fmla="*/ 3450 w 3450"/>
              <a:gd name="p0y4" fmla="*/ 120 h 840"/>
              <a:gd name="p0x5" fmla="*/ 3450 w 3450"/>
              <a:gd name="p0y5" fmla="*/ 720 h 840"/>
              <a:gd name="p0x6" fmla="*/ 3450 w 3450"/>
              <a:gd name="p0y6" fmla="*/ 786 h 840"/>
              <a:gd name="p0x7" fmla="*/ 3396 w 3450"/>
              <a:gd name="p0y7" fmla="*/ 840 h 840"/>
              <a:gd name="p0x8" fmla="*/ 3330 w 3450"/>
              <a:gd name="p0y8" fmla="*/ 840 h 840"/>
              <a:gd name="p0x9" fmla="*/ 120 w 3450"/>
              <a:gd name="p0y9" fmla="*/ 840 h 840"/>
              <a:gd name="p0x10" fmla="*/ 53 w 3450"/>
              <a:gd name="p0y10" fmla="*/ 840 h 840"/>
              <a:gd name="p0x11" fmla="*/ 0 w 3450"/>
              <a:gd name="p0y11" fmla="*/ 786 h 840"/>
              <a:gd name="p0x12" fmla="*/ 0 w 3450"/>
              <a:gd name="p0y12" fmla="*/ 720 h 840"/>
              <a:gd name="p0x13" fmla="*/ 0 w 3450"/>
              <a:gd name="p0y13" fmla="*/ 120 h 840"/>
              <a:gd name="p0x14" fmla="*/ 0 w 3450"/>
              <a:gd name="p0y14" fmla="*/ 53 h 840"/>
              <a:gd name="p0x15" fmla="*/ 53 w 3450"/>
              <a:gd name="p0y15" fmla="*/ 0 h 840"/>
              <a:gd name="p0x16" fmla="*/ 120 w 3450"/>
              <a:gd name="p0y16" fmla="*/ 0 h 8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923925" y="4119563"/>
            <a:ext cx="475507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 spc="72">
                <a:solidFill>
                  <a:schemeClr val="tx2"/>
                </a:solidFill>
                <a:cs typeface="+mn-lt"/>
              </a:rPr>
              <a:t>换乘</a:t>
            </a:r>
            <a:endParaRPr sz="1200" b="1" spc="72">
              <a:solidFill>
                <a:schemeClr val="tx2"/>
              </a:solidFill>
              <a:cs typeface="+mn-lt"/>
            </a:endParaRPr>
          </a:p>
        </p:txBody>
      </p: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1361332" y="4086225"/>
            <a:ext cx="1333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预留换乘余量</a:t>
            </a:r>
            <a:endParaRPr sz="1500">
              <a:solidFill>
                <a:schemeClr val="tx2">
                  <a:lumMod val="78337"/>
                  <a:lumOff val="21663"/>
                </a:schemeClr>
              </a:solidFill>
              <a:cs typeface="+mn-lt"/>
            </a:endParaRPr>
          </a:p>
        </p:txBody>
      </p:sp>
      <p:sp>
        <p:nvSpPr>
          <p:cNvPr id="17" name="任意多边形 16"/>
          <p:cNvSpPr/>
          <p:nvPr>
            <p:custDataLst>
              <p:tags r:id="rId14"/>
            </p:custDataLst>
          </p:nvPr>
        </p:nvSpPr>
        <p:spPr>
          <a:xfrm>
            <a:off x="771525" y="5207635"/>
            <a:ext cx="2190750" cy="533400"/>
          </a:xfrm>
          <a:custGeom>
            <a:avLst/>
            <a:gdLst>
              <a:gd name="sw" fmla="*/ 1 w 3450"/>
              <a:gd name="sh" fmla="*/ 1 h 840"/>
              <a:gd name="mins" fmla="min sw sh"/>
              <a:gd name="dsw" fmla="+- 0 sw mins"/>
              <a:gd name="dsh" fmla="+- 0 sh mins"/>
              <a:gd name="p0x0" fmla="*/ 120 w 3450"/>
              <a:gd name="p0y0" fmla="*/ 0 h 840"/>
              <a:gd name="p0x1" fmla="*/ 3330 w 3450"/>
              <a:gd name="p0y1" fmla="*/ 0 h 840"/>
              <a:gd name="p0x2" fmla="*/ 3396 w 3450"/>
              <a:gd name="p0y2" fmla="*/ 0 h 840"/>
              <a:gd name="p0x3" fmla="*/ 3450 w 3450"/>
              <a:gd name="p0y3" fmla="*/ 53 h 840"/>
              <a:gd name="p0x4" fmla="*/ 3450 w 3450"/>
              <a:gd name="p0y4" fmla="*/ 120 h 840"/>
              <a:gd name="p0x5" fmla="*/ 3450 w 3450"/>
              <a:gd name="p0y5" fmla="*/ 720 h 840"/>
              <a:gd name="p0x6" fmla="*/ 3450 w 3450"/>
              <a:gd name="p0y6" fmla="*/ 786 h 840"/>
              <a:gd name="p0x7" fmla="*/ 3396 w 3450"/>
              <a:gd name="p0y7" fmla="*/ 840 h 840"/>
              <a:gd name="p0x8" fmla="*/ 3330 w 3450"/>
              <a:gd name="p0y8" fmla="*/ 840 h 840"/>
              <a:gd name="p0x9" fmla="*/ 120 w 3450"/>
              <a:gd name="p0y9" fmla="*/ 840 h 840"/>
              <a:gd name="p0x10" fmla="*/ 53 w 3450"/>
              <a:gd name="p0y10" fmla="*/ 840 h 840"/>
              <a:gd name="p0x11" fmla="*/ 0 w 3450"/>
              <a:gd name="p0y11" fmla="*/ 786 h 840"/>
              <a:gd name="p0x12" fmla="*/ 0 w 3450"/>
              <a:gd name="p0y12" fmla="*/ 720 h 840"/>
              <a:gd name="p0x13" fmla="*/ 0 w 3450"/>
              <a:gd name="p0y13" fmla="*/ 120 h 840"/>
              <a:gd name="p0x14" fmla="*/ 0 w 3450"/>
              <a:gd name="p0y14" fmla="*/ 53 h 840"/>
              <a:gd name="p0x15" fmla="*/ 53 w 3450"/>
              <a:gd name="p0y15" fmla="*/ 0 h 840"/>
              <a:gd name="p0x16" fmla="*/ 120 w 3450"/>
              <a:gd name="p0y16" fmla="*/ 0 h 8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923925" y="5341144"/>
            <a:ext cx="475507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 spc="72">
                <a:solidFill>
                  <a:schemeClr val="tx2"/>
                </a:solidFill>
                <a:cs typeface="+mn-lt"/>
              </a:rPr>
              <a:t>行程</a:t>
            </a:r>
            <a:endParaRPr sz="1200" b="1" spc="72">
              <a:solidFill>
                <a:schemeClr val="tx2"/>
              </a:solidFill>
              <a:cs typeface="+mn-lt"/>
            </a:endParaRPr>
          </a:p>
        </p:txBody>
      </p:sp>
      <p:sp>
        <p:nvSpPr>
          <p:cNvPr id="19" name="文本框 18"/>
          <p:cNvSpPr txBox="1"/>
          <p:nvPr>
            <p:custDataLst>
              <p:tags r:id="rId16"/>
            </p:custDataLst>
          </p:nvPr>
        </p:nvSpPr>
        <p:spPr>
          <a:xfrm>
            <a:off x="1361332" y="5307806"/>
            <a:ext cx="1333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行程别排太满</a:t>
            </a:r>
            <a:endParaRPr sz="1500">
              <a:solidFill>
                <a:schemeClr val="tx2">
                  <a:lumMod val="78337"/>
                  <a:lumOff val="21663"/>
                </a:schemeClr>
              </a:solidFill>
              <a:cs typeface="+mn-lt"/>
            </a:endParaRPr>
          </a:p>
        </p:txBody>
      </p:sp>
      <p:sp>
        <p:nvSpPr>
          <p:cNvPr id="20" name="任意多边形 19"/>
          <p:cNvSpPr/>
          <p:nvPr>
            <p:custDataLst>
              <p:tags r:id="rId17"/>
            </p:custDataLst>
          </p:nvPr>
        </p:nvSpPr>
        <p:spPr>
          <a:xfrm>
            <a:off x="3395345" y="1109345"/>
            <a:ext cx="2581275" cy="5362575"/>
          </a:xfrm>
          <a:custGeom>
            <a:avLst/>
            <a:gdLst>
              <a:gd name="sw" fmla="*/ 1 w 4065"/>
              <a:gd name="sh" fmla="*/ 1 h 8445"/>
              <a:gd name="mins" fmla="min sw sh"/>
              <a:gd name="dsw" fmla="+- 0 sw mins"/>
              <a:gd name="dsh" fmla="+- 0 sh mins"/>
              <a:gd name="p0x0" fmla="*/ 240 w 4065"/>
              <a:gd name="p0y0" fmla="*/ 0 h 8445"/>
              <a:gd name="p0x1" fmla="*/ 3825 w 4065"/>
              <a:gd name="p0y1" fmla="*/ 0 h 8445"/>
              <a:gd name="p0x2" fmla="*/ 3957 w 4065"/>
              <a:gd name="p0y2" fmla="*/ 0 h 8445"/>
              <a:gd name="p0x3" fmla="*/ 4065 w 4065"/>
              <a:gd name="p0y3" fmla="*/ 107 h 8445"/>
              <a:gd name="p0x4" fmla="*/ 4065 w 4065"/>
              <a:gd name="p0y4" fmla="*/ 240 h 8445"/>
              <a:gd name="p0x5" fmla="*/ 4065 w 4065"/>
              <a:gd name="p0y5" fmla="*/ 8205 h 8445"/>
              <a:gd name="p0x6" fmla="*/ 4065 w 4065"/>
              <a:gd name="p0y6" fmla="*/ 8337 h 8445"/>
              <a:gd name="p0x7" fmla="*/ 3957 w 4065"/>
              <a:gd name="p0y7" fmla="*/ 8445 h 8445"/>
              <a:gd name="p0x8" fmla="*/ 3825 w 4065"/>
              <a:gd name="p0y8" fmla="*/ 8445 h 8445"/>
              <a:gd name="p0x9" fmla="*/ 240 w 4065"/>
              <a:gd name="p0y9" fmla="*/ 8445 h 8445"/>
              <a:gd name="p0x10" fmla="*/ 107 w 4065"/>
              <a:gd name="p0y10" fmla="*/ 8445 h 8445"/>
              <a:gd name="p0x11" fmla="*/ 0 w 4065"/>
              <a:gd name="p0y11" fmla="*/ 8337 h 8445"/>
              <a:gd name="p0x12" fmla="*/ 0 w 4065"/>
              <a:gd name="p0y12" fmla="*/ 8205 h 8445"/>
              <a:gd name="p0x13" fmla="*/ 0 w 4065"/>
              <a:gd name="p0y13" fmla="*/ 240 h 8445"/>
              <a:gd name="p0x14" fmla="*/ 0 w 4065"/>
              <a:gd name="p0y14" fmla="*/ 107 h 8445"/>
              <a:gd name="p0x15" fmla="*/ 107 w 4065"/>
              <a:gd name="p0y15" fmla="*/ 0 h 8445"/>
              <a:gd name="p0x16" fmla="*/ 240 w 406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51718"/>
              <a:lumOff val="48282"/>
            </a:schemeClr>
          </a:solidFill>
          <a:ln w="9525" cmpd="sng">
            <a:solidFill>
              <a:schemeClr val="accent3">
                <a:lumMod val="51195"/>
                <a:lumOff val="48805"/>
              </a:schemeClr>
            </a:solidFill>
            <a:prstDash val="solid"/>
          </a:ln>
          <a:effectLst>
            <a:outerShdw blurRad="114300" dist="19050" dir="5399999" algn="ctr" rotWithShape="0">
              <a:schemeClr val="accent3">
                <a:lumMod val="93022"/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60" name="组合 59"/>
          <p:cNvGrpSpPr/>
          <p:nvPr/>
        </p:nvGrpSpPr>
        <p:grpSpPr>
          <a:xfrm>
            <a:off x="3590925" y="1304925"/>
            <a:ext cx="2190750" cy="466090"/>
            <a:chOff x="5655" y="2055"/>
            <a:chExt cx="3450" cy="734"/>
          </a:xfrm>
        </p:grpSpPr>
        <p:sp>
          <p:nvSpPr>
            <p:cNvPr id="21" name="任意多边形 20"/>
            <p:cNvSpPr/>
            <p:nvPr>
              <p:custDataLst>
                <p:tags r:id="rId18"/>
              </p:custDataLst>
            </p:nvPr>
          </p:nvSpPr>
          <p:spPr>
            <a:xfrm>
              <a:off x="5655" y="2055"/>
              <a:ext cx="3450" cy="735"/>
            </a:xfrm>
            <a:custGeom>
              <a:avLst/>
              <a:gdLst>
                <a:gd name="sw" fmla="*/ 1 w 3450"/>
                <a:gd name="sh" fmla="*/ 1 h 735"/>
                <a:gd name="mins" fmla="min sw sh"/>
                <a:gd name="dsw" fmla="+- 0 sw mins"/>
                <a:gd name="dsh" fmla="+- 0 sh mins"/>
                <a:gd name="p0x0" fmla="*/ 0 w 3450"/>
                <a:gd name="p0y0" fmla="*/ 0 h 735"/>
                <a:gd name="p0x1" fmla="*/ 3450 w 3450"/>
                <a:gd name="p0y1" fmla="*/ 0 h 735"/>
                <a:gd name="p0x2" fmla="*/ 3450 w 3450"/>
                <a:gd name="p0y2" fmla="*/ 735 h 735"/>
                <a:gd name="p0x3" fmla="*/ 0 w 3450"/>
                <a:gd name="p0y3" fmla="*/ 735 h 735"/>
                <a:gd name="p0x4" fmla="*/ 0 w 345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2" name="任意多边形 21"/>
            <p:cNvSpPr/>
            <p:nvPr>
              <p:custDataLst>
                <p:tags r:id="rId19"/>
              </p:custDataLst>
            </p:nvPr>
          </p:nvSpPr>
          <p:spPr>
            <a:xfrm>
              <a:off x="5655" y="2775"/>
              <a:ext cx="3450" cy="15"/>
            </a:xfrm>
            <a:custGeom>
              <a:avLst/>
              <a:gdLst>
                <a:gd name="sw" fmla="*/ 1 w 3450"/>
                <a:gd name="sh" fmla="*/ 1 h 15"/>
                <a:gd name="mins" fmla="min sw sh"/>
                <a:gd name="dsw" fmla="+- 0 sw mins"/>
                <a:gd name="dsh" fmla="+- 0 sh mins"/>
                <a:gd name="p0x0" fmla="*/ 3450 w 3450"/>
                <a:gd name="p0y0" fmla="*/ 15 h 15"/>
                <a:gd name="p0x1" fmla="*/ 0 w 3450"/>
                <a:gd name="p0y1" fmla="*/ 15 h 15"/>
                <a:gd name="p0x2" fmla="*/ 0 w 3450"/>
                <a:gd name="p0y2" fmla="*/ 0 h 15"/>
                <a:gd name="p0x3" fmla="*/ 3450 w 3450"/>
                <a:gd name="p0y3" fmla="*/ 0 h 15"/>
                <a:gd name="p0x4" fmla="*/ 3450 w 345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3">
                <a:lumMod val="36364"/>
                <a:lumOff val="63636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4" name="任意多边形 23"/>
          <p:cNvSpPr/>
          <p:nvPr>
            <p:custDataLst>
              <p:tags r:id="rId20"/>
            </p:custDataLst>
          </p:nvPr>
        </p:nvSpPr>
        <p:spPr>
          <a:xfrm>
            <a:off x="3590925" y="13049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DEBDD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1"/>
            </p:custDataLst>
          </p:nvPr>
        </p:nvSpPr>
        <p:spPr>
          <a:xfrm>
            <a:off x="3686099" y="1376363"/>
            <a:ext cx="304876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 b="1">
                <a:solidFill>
                  <a:schemeClr val="accent2">
                    <a:lumMod val="50375"/>
                  </a:schemeClr>
                </a:solidFill>
                <a:cs typeface="+mn-lt"/>
              </a:rPr>
              <a:t>候</a:t>
            </a:r>
            <a:endParaRPr sz="1200" b="1">
              <a:solidFill>
                <a:schemeClr val="accent2">
                  <a:lumMod val="50375"/>
                </a:schemeClr>
              </a:solidFill>
              <a:cs typeface="+mn-lt"/>
            </a:endParaRPr>
          </a:p>
        </p:txBody>
      </p:sp>
      <p:sp>
        <p:nvSpPr>
          <p:cNvPr id="26" name="文本框 25"/>
          <p:cNvSpPr txBox="1"/>
          <p:nvPr>
            <p:custDataLst>
              <p:tags r:id="rId22"/>
            </p:custDataLst>
          </p:nvPr>
        </p:nvSpPr>
        <p:spPr>
          <a:xfrm>
            <a:off x="4048125" y="1293495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3A34"/>
                </a:solidFill>
                <a:cs typeface="+mn-lt"/>
              </a:rPr>
              <a:t>候车候机</a:t>
            </a:r>
            <a:endParaRPr sz="2100" b="1" spc="42">
              <a:solidFill>
                <a:srgbClr val="3D3A34"/>
              </a:solidFill>
              <a:cs typeface="+mn-lt"/>
            </a:endParaRPr>
          </a:p>
        </p:txBody>
      </p:sp>
      <p:sp>
        <p:nvSpPr>
          <p:cNvPr id="27" name="任意多边形 26"/>
          <p:cNvSpPr/>
          <p:nvPr>
            <p:custDataLst>
              <p:tags r:id="rId23"/>
            </p:custDataLst>
          </p:nvPr>
        </p:nvSpPr>
        <p:spPr>
          <a:xfrm>
            <a:off x="3590925" y="2867025"/>
            <a:ext cx="2190750" cy="838200"/>
          </a:xfrm>
          <a:custGeom>
            <a:avLst/>
            <a:gdLst>
              <a:gd name="sw" fmla="*/ 1 w 3450"/>
              <a:gd name="sh" fmla="*/ 1 h 1320"/>
              <a:gd name="mins" fmla="min sw sh"/>
              <a:gd name="dsw" fmla="+- 0 sw mins"/>
              <a:gd name="dsh" fmla="+- 0 sh mins"/>
              <a:gd name="p0x0" fmla="*/ 120 w 3450"/>
              <a:gd name="p0y0" fmla="*/ 0 h 1320"/>
              <a:gd name="p0x1" fmla="*/ 3330 w 3450"/>
              <a:gd name="p0y1" fmla="*/ 0 h 1320"/>
              <a:gd name="p0x2" fmla="*/ 3396 w 3450"/>
              <a:gd name="p0y2" fmla="*/ 0 h 1320"/>
              <a:gd name="p0x3" fmla="*/ 3450 w 3450"/>
              <a:gd name="p0y3" fmla="*/ 53 h 1320"/>
              <a:gd name="p0x4" fmla="*/ 3450 w 3450"/>
              <a:gd name="p0y4" fmla="*/ 120 h 1320"/>
              <a:gd name="p0x5" fmla="*/ 3450 w 3450"/>
              <a:gd name="p0y5" fmla="*/ 1200 h 1320"/>
              <a:gd name="p0x6" fmla="*/ 3450 w 3450"/>
              <a:gd name="p0y6" fmla="*/ 1266 h 1320"/>
              <a:gd name="p0x7" fmla="*/ 3396 w 3450"/>
              <a:gd name="p0y7" fmla="*/ 1320 h 1320"/>
              <a:gd name="p0x8" fmla="*/ 3330 w 3450"/>
              <a:gd name="p0y8" fmla="*/ 1320 h 1320"/>
              <a:gd name="p0x9" fmla="*/ 120 w 3450"/>
              <a:gd name="p0y9" fmla="*/ 1320 h 1320"/>
              <a:gd name="p0x10" fmla="*/ 53 w 3450"/>
              <a:gd name="p0y10" fmla="*/ 1320 h 1320"/>
              <a:gd name="p0x11" fmla="*/ 0 w 3450"/>
              <a:gd name="p0y11" fmla="*/ 1266 h 1320"/>
              <a:gd name="p0x12" fmla="*/ 0 w 3450"/>
              <a:gd name="p0y12" fmla="*/ 1200 h 1320"/>
              <a:gd name="p0x13" fmla="*/ 0 w 3450"/>
              <a:gd name="p0y13" fmla="*/ 120 h 1320"/>
              <a:gd name="p0x14" fmla="*/ 0 w 3450"/>
              <a:gd name="p0y14" fmla="*/ 53 h 1320"/>
              <a:gd name="p0x15" fmla="*/ 53 w 3450"/>
              <a:gd name="p0y15" fmla="*/ 0 h 1320"/>
              <a:gd name="p0x16" fmla="*/ 120 w 3450"/>
              <a:gd name="p0y16" fmla="*/ 0 h 13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24"/>
            </p:custDataLst>
          </p:nvPr>
        </p:nvSpPr>
        <p:spPr>
          <a:xfrm>
            <a:off x="3743325" y="3000375"/>
            <a:ext cx="475507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 spc="72">
                <a:solidFill>
                  <a:schemeClr val="tx2"/>
                </a:solidFill>
                <a:cs typeface="+mn-lt"/>
              </a:rPr>
              <a:t>行李</a:t>
            </a:r>
            <a:endParaRPr sz="1200" b="1" spc="72">
              <a:solidFill>
                <a:schemeClr val="tx2"/>
              </a:solidFill>
              <a:cs typeface="+mn-lt"/>
            </a:endParaRPr>
          </a:p>
        </p:txBody>
      </p:sp>
      <p:sp>
        <p:nvSpPr>
          <p:cNvPr id="29" name="文本框 28"/>
          <p:cNvSpPr txBox="1"/>
          <p:nvPr>
            <p:custDataLst>
              <p:tags r:id="rId25"/>
            </p:custDataLst>
          </p:nvPr>
        </p:nvSpPr>
        <p:spPr>
          <a:xfrm>
            <a:off x="4180732" y="2967038"/>
            <a:ext cx="1448543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看好行李和随身物品</a:t>
            </a:r>
            <a:endParaRPr sz="1500">
              <a:solidFill>
                <a:schemeClr val="tx2">
                  <a:lumMod val="78337"/>
                  <a:lumOff val="21663"/>
                </a:schemeClr>
              </a:solidFill>
              <a:cs typeface="+mn-lt"/>
            </a:endParaRPr>
          </a:p>
        </p:txBody>
      </p:sp>
      <p:sp>
        <p:nvSpPr>
          <p:cNvPr id="30" name="任意多边形 29"/>
          <p:cNvSpPr/>
          <p:nvPr>
            <p:custDataLst>
              <p:tags r:id="rId26"/>
            </p:custDataLst>
          </p:nvPr>
        </p:nvSpPr>
        <p:spPr>
          <a:xfrm>
            <a:off x="3590925" y="4800600"/>
            <a:ext cx="2190750" cy="533400"/>
          </a:xfrm>
          <a:custGeom>
            <a:avLst/>
            <a:gdLst>
              <a:gd name="sw" fmla="*/ 1 w 3450"/>
              <a:gd name="sh" fmla="*/ 1 h 840"/>
              <a:gd name="mins" fmla="min sw sh"/>
              <a:gd name="dsw" fmla="+- 0 sw mins"/>
              <a:gd name="dsh" fmla="+- 0 sh mins"/>
              <a:gd name="p0x0" fmla="*/ 120 w 3450"/>
              <a:gd name="p0y0" fmla="*/ 0 h 840"/>
              <a:gd name="p0x1" fmla="*/ 3330 w 3450"/>
              <a:gd name="p0y1" fmla="*/ 0 h 840"/>
              <a:gd name="p0x2" fmla="*/ 3396 w 3450"/>
              <a:gd name="p0y2" fmla="*/ 0 h 840"/>
              <a:gd name="p0x3" fmla="*/ 3450 w 3450"/>
              <a:gd name="p0y3" fmla="*/ 53 h 840"/>
              <a:gd name="p0x4" fmla="*/ 3450 w 3450"/>
              <a:gd name="p0y4" fmla="*/ 120 h 840"/>
              <a:gd name="p0x5" fmla="*/ 3450 w 3450"/>
              <a:gd name="p0y5" fmla="*/ 720 h 840"/>
              <a:gd name="p0x6" fmla="*/ 3450 w 3450"/>
              <a:gd name="p0y6" fmla="*/ 786 h 840"/>
              <a:gd name="p0x7" fmla="*/ 3396 w 3450"/>
              <a:gd name="p0y7" fmla="*/ 840 h 840"/>
              <a:gd name="p0x8" fmla="*/ 3330 w 3450"/>
              <a:gd name="p0y8" fmla="*/ 840 h 840"/>
              <a:gd name="p0x9" fmla="*/ 120 w 3450"/>
              <a:gd name="p0y9" fmla="*/ 840 h 840"/>
              <a:gd name="p0x10" fmla="*/ 53 w 3450"/>
              <a:gd name="p0y10" fmla="*/ 840 h 840"/>
              <a:gd name="p0x11" fmla="*/ 0 w 3450"/>
              <a:gd name="p0y11" fmla="*/ 786 h 840"/>
              <a:gd name="p0x12" fmla="*/ 0 w 3450"/>
              <a:gd name="p0y12" fmla="*/ 720 h 840"/>
              <a:gd name="p0x13" fmla="*/ 0 w 3450"/>
              <a:gd name="p0y13" fmla="*/ 120 h 840"/>
              <a:gd name="p0x14" fmla="*/ 0 w 3450"/>
              <a:gd name="p0y14" fmla="*/ 53 h 840"/>
              <a:gd name="p0x15" fmla="*/ 53 w 3450"/>
              <a:gd name="p0y15" fmla="*/ 0 h 840"/>
              <a:gd name="p0x16" fmla="*/ 120 w 3450"/>
              <a:gd name="p0y16" fmla="*/ 0 h 8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27"/>
            </p:custDataLst>
          </p:nvPr>
        </p:nvSpPr>
        <p:spPr>
          <a:xfrm>
            <a:off x="3743325" y="4933950"/>
            <a:ext cx="475507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 spc="72">
                <a:solidFill>
                  <a:schemeClr val="tx2"/>
                </a:solidFill>
                <a:cs typeface="+mn-lt"/>
              </a:rPr>
              <a:t>人多</a:t>
            </a:r>
            <a:endParaRPr sz="1200" b="1" spc="72">
              <a:solidFill>
                <a:schemeClr val="tx2"/>
              </a:solidFill>
              <a:cs typeface="+mn-lt"/>
            </a:endParaRPr>
          </a:p>
        </p:txBody>
      </p:sp>
      <p:sp>
        <p:nvSpPr>
          <p:cNvPr id="32" name="文本框 31"/>
          <p:cNvSpPr txBox="1"/>
          <p:nvPr>
            <p:custDataLst>
              <p:tags r:id="rId28"/>
            </p:custDataLst>
          </p:nvPr>
        </p:nvSpPr>
        <p:spPr>
          <a:xfrm>
            <a:off x="4180732" y="4900613"/>
            <a:ext cx="1524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人多处防挤防丢</a:t>
            </a:r>
            <a:endParaRPr sz="1500">
              <a:solidFill>
                <a:schemeClr val="tx2">
                  <a:lumMod val="78337"/>
                  <a:lumOff val="21663"/>
                </a:schemeClr>
              </a:solidFill>
              <a:cs typeface="+mn-lt"/>
            </a:endParaRPr>
          </a:p>
        </p:txBody>
      </p:sp>
      <p:sp>
        <p:nvSpPr>
          <p:cNvPr id="33" name="任意多边形 32"/>
          <p:cNvSpPr/>
          <p:nvPr>
            <p:custDataLst>
              <p:tags r:id="rId29"/>
            </p:custDataLst>
          </p:nvPr>
        </p:nvSpPr>
        <p:spPr>
          <a:xfrm>
            <a:off x="6214745" y="1109345"/>
            <a:ext cx="2581275" cy="5362575"/>
          </a:xfrm>
          <a:custGeom>
            <a:avLst/>
            <a:gdLst>
              <a:gd name="sw" fmla="*/ 1 w 4065"/>
              <a:gd name="sh" fmla="*/ 1 h 8445"/>
              <a:gd name="mins" fmla="min sw sh"/>
              <a:gd name="dsw" fmla="+- 0 sw mins"/>
              <a:gd name="dsh" fmla="+- 0 sh mins"/>
              <a:gd name="p0x0" fmla="*/ 240 w 4065"/>
              <a:gd name="p0y0" fmla="*/ 0 h 8445"/>
              <a:gd name="p0x1" fmla="*/ 3825 w 4065"/>
              <a:gd name="p0y1" fmla="*/ 0 h 8445"/>
              <a:gd name="p0x2" fmla="*/ 3957 w 4065"/>
              <a:gd name="p0y2" fmla="*/ 0 h 8445"/>
              <a:gd name="p0x3" fmla="*/ 4065 w 4065"/>
              <a:gd name="p0y3" fmla="*/ 107 h 8445"/>
              <a:gd name="p0x4" fmla="*/ 4065 w 4065"/>
              <a:gd name="p0y4" fmla="*/ 240 h 8445"/>
              <a:gd name="p0x5" fmla="*/ 4065 w 4065"/>
              <a:gd name="p0y5" fmla="*/ 8205 h 8445"/>
              <a:gd name="p0x6" fmla="*/ 4065 w 4065"/>
              <a:gd name="p0y6" fmla="*/ 8337 h 8445"/>
              <a:gd name="p0x7" fmla="*/ 3957 w 4065"/>
              <a:gd name="p0y7" fmla="*/ 8445 h 8445"/>
              <a:gd name="p0x8" fmla="*/ 3825 w 4065"/>
              <a:gd name="p0y8" fmla="*/ 8445 h 8445"/>
              <a:gd name="p0x9" fmla="*/ 240 w 4065"/>
              <a:gd name="p0y9" fmla="*/ 8445 h 8445"/>
              <a:gd name="p0x10" fmla="*/ 107 w 4065"/>
              <a:gd name="p0y10" fmla="*/ 8445 h 8445"/>
              <a:gd name="p0x11" fmla="*/ 0 w 4065"/>
              <a:gd name="p0y11" fmla="*/ 8337 h 8445"/>
              <a:gd name="p0x12" fmla="*/ 0 w 4065"/>
              <a:gd name="p0y12" fmla="*/ 8205 h 8445"/>
              <a:gd name="p0x13" fmla="*/ 0 w 4065"/>
              <a:gd name="p0y13" fmla="*/ 240 h 8445"/>
              <a:gd name="p0x14" fmla="*/ 0 w 4065"/>
              <a:gd name="p0y14" fmla="*/ 107 h 8445"/>
              <a:gd name="p0x15" fmla="*/ 107 w 4065"/>
              <a:gd name="p0y15" fmla="*/ 0 h 8445"/>
              <a:gd name="p0x16" fmla="*/ 240 w 406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51718"/>
              <a:lumOff val="48282"/>
            </a:schemeClr>
          </a:solidFill>
          <a:ln w="9525" cmpd="sng">
            <a:solidFill>
              <a:schemeClr val="accent3">
                <a:lumMod val="51195"/>
                <a:lumOff val="48805"/>
              </a:schemeClr>
            </a:solidFill>
            <a:prstDash val="solid"/>
          </a:ln>
          <a:effectLst>
            <a:outerShdw blurRad="114300" dist="19050" dir="5399999" algn="ctr" rotWithShape="0">
              <a:schemeClr val="accent3">
                <a:lumMod val="93022"/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61" name="组合 60"/>
          <p:cNvGrpSpPr/>
          <p:nvPr/>
        </p:nvGrpSpPr>
        <p:grpSpPr>
          <a:xfrm>
            <a:off x="6410325" y="1304925"/>
            <a:ext cx="2190750" cy="466090"/>
            <a:chOff x="10095" y="2055"/>
            <a:chExt cx="3450" cy="734"/>
          </a:xfrm>
        </p:grpSpPr>
        <p:sp>
          <p:nvSpPr>
            <p:cNvPr id="34" name="任意多边形 33"/>
            <p:cNvSpPr/>
            <p:nvPr>
              <p:custDataLst>
                <p:tags r:id="rId30"/>
              </p:custDataLst>
            </p:nvPr>
          </p:nvSpPr>
          <p:spPr>
            <a:xfrm>
              <a:off x="10095" y="2055"/>
              <a:ext cx="3450" cy="735"/>
            </a:xfrm>
            <a:custGeom>
              <a:avLst/>
              <a:gdLst>
                <a:gd name="sw" fmla="*/ 1 w 3450"/>
                <a:gd name="sh" fmla="*/ 1 h 735"/>
                <a:gd name="mins" fmla="min sw sh"/>
                <a:gd name="dsw" fmla="+- 0 sw mins"/>
                <a:gd name="dsh" fmla="+- 0 sh mins"/>
                <a:gd name="p0x0" fmla="*/ 0 w 3450"/>
                <a:gd name="p0y0" fmla="*/ 0 h 735"/>
                <a:gd name="p0x1" fmla="*/ 3450 w 3450"/>
                <a:gd name="p0y1" fmla="*/ 0 h 735"/>
                <a:gd name="p0x2" fmla="*/ 3450 w 3450"/>
                <a:gd name="p0y2" fmla="*/ 735 h 735"/>
                <a:gd name="p0x3" fmla="*/ 0 w 3450"/>
                <a:gd name="p0y3" fmla="*/ 735 h 735"/>
                <a:gd name="p0x4" fmla="*/ 0 w 345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>
              <p:custDataLst>
                <p:tags r:id="rId31"/>
              </p:custDataLst>
            </p:nvPr>
          </p:nvSpPr>
          <p:spPr>
            <a:xfrm>
              <a:off x="10095" y="2775"/>
              <a:ext cx="3450" cy="15"/>
            </a:xfrm>
            <a:custGeom>
              <a:avLst/>
              <a:gdLst>
                <a:gd name="sw" fmla="*/ 1 w 3450"/>
                <a:gd name="sh" fmla="*/ 1 h 15"/>
                <a:gd name="mins" fmla="min sw sh"/>
                <a:gd name="dsw" fmla="+- 0 sw mins"/>
                <a:gd name="dsh" fmla="+- 0 sh mins"/>
                <a:gd name="p0x0" fmla="*/ 3450 w 3450"/>
                <a:gd name="p0y0" fmla="*/ 15 h 15"/>
                <a:gd name="p0x1" fmla="*/ 0 w 3450"/>
                <a:gd name="p0y1" fmla="*/ 15 h 15"/>
                <a:gd name="p0x2" fmla="*/ 0 w 3450"/>
                <a:gd name="p0y2" fmla="*/ 0 h 15"/>
                <a:gd name="p0x3" fmla="*/ 3450 w 3450"/>
                <a:gd name="p0y3" fmla="*/ 0 h 15"/>
                <a:gd name="p0x4" fmla="*/ 3450 w 345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3">
                <a:lumMod val="36364"/>
                <a:lumOff val="63636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7" name="任意多边形 36"/>
          <p:cNvSpPr/>
          <p:nvPr>
            <p:custDataLst>
              <p:tags r:id="rId32"/>
            </p:custDataLst>
          </p:nvPr>
        </p:nvSpPr>
        <p:spPr>
          <a:xfrm>
            <a:off x="6410325" y="13049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3">
              <a:lumMod val="29185"/>
              <a:lumOff val="70815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>
            <p:custDataLst>
              <p:tags r:id="rId33"/>
            </p:custDataLst>
          </p:nvPr>
        </p:nvSpPr>
        <p:spPr>
          <a:xfrm>
            <a:off x="6505499" y="1376363"/>
            <a:ext cx="304876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 b="1">
                <a:solidFill>
                  <a:schemeClr val="accent3">
                    <a:lumMod val="46180"/>
                  </a:schemeClr>
                </a:solidFill>
                <a:cs typeface="+mn-lt"/>
              </a:rPr>
              <a:t>核</a:t>
            </a:r>
            <a:endParaRPr sz="1200" b="1">
              <a:solidFill>
                <a:schemeClr val="accent3">
                  <a:lumMod val="46180"/>
                </a:schemeClr>
              </a:solidFill>
              <a:cs typeface="+mn-lt"/>
            </a:endParaRPr>
          </a:p>
        </p:txBody>
      </p:sp>
      <p:sp>
        <p:nvSpPr>
          <p:cNvPr id="39" name="文本框 38"/>
          <p:cNvSpPr txBox="1"/>
          <p:nvPr>
            <p:custDataLst>
              <p:tags r:id="rId34"/>
            </p:custDataLst>
          </p:nvPr>
        </p:nvSpPr>
        <p:spPr>
          <a:xfrm>
            <a:off x="6867525" y="1293495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3A34"/>
                </a:solidFill>
                <a:cs typeface="+mn-lt"/>
              </a:rPr>
              <a:t>上车确认</a:t>
            </a:r>
            <a:endParaRPr sz="2100" b="1" spc="42">
              <a:solidFill>
                <a:srgbClr val="3D3A34"/>
              </a:solidFill>
              <a:cs typeface="+mn-lt"/>
            </a:endParaRPr>
          </a:p>
        </p:txBody>
      </p:sp>
      <p:sp>
        <p:nvSpPr>
          <p:cNvPr id="40" name="任意多边形 39"/>
          <p:cNvSpPr/>
          <p:nvPr>
            <p:custDataLst>
              <p:tags r:id="rId35"/>
            </p:custDataLst>
          </p:nvPr>
        </p:nvSpPr>
        <p:spPr>
          <a:xfrm>
            <a:off x="6410325" y="2867025"/>
            <a:ext cx="2190750" cy="838200"/>
          </a:xfrm>
          <a:custGeom>
            <a:avLst/>
            <a:gdLst>
              <a:gd name="sw" fmla="*/ 1 w 3450"/>
              <a:gd name="sh" fmla="*/ 1 h 1320"/>
              <a:gd name="mins" fmla="min sw sh"/>
              <a:gd name="dsw" fmla="+- 0 sw mins"/>
              <a:gd name="dsh" fmla="+- 0 sh mins"/>
              <a:gd name="p0x0" fmla="*/ 120 w 3450"/>
              <a:gd name="p0y0" fmla="*/ 0 h 1320"/>
              <a:gd name="p0x1" fmla="*/ 3330 w 3450"/>
              <a:gd name="p0y1" fmla="*/ 0 h 1320"/>
              <a:gd name="p0x2" fmla="*/ 3396 w 3450"/>
              <a:gd name="p0y2" fmla="*/ 0 h 1320"/>
              <a:gd name="p0x3" fmla="*/ 3450 w 3450"/>
              <a:gd name="p0y3" fmla="*/ 53 h 1320"/>
              <a:gd name="p0x4" fmla="*/ 3450 w 3450"/>
              <a:gd name="p0y4" fmla="*/ 120 h 1320"/>
              <a:gd name="p0x5" fmla="*/ 3450 w 3450"/>
              <a:gd name="p0y5" fmla="*/ 1200 h 1320"/>
              <a:gd name="p0x6" fmla="*/ 3450 w 3450"/>
              <a:gd name="p0y6" fmla="*/ 1266 h 1320"/>
              <a:gd name="p0x7" fmla="*/ 3396 w 3450"/>
              <a:gd name="p0y7" fmla="*/ 1320 h 1320"/>
              <a:gd name="p0x8" fmla="*/ 3330 w 3450"/>
              <a:gd name="p0y8" fmla="*/ 1320 h 1320"/>
              <a:gd name="p0x9" fmla="*/ 120 w 3450"/>
              <a:gd name="p0y9" fmla="*/ 1320 h 1320"/>
              <a:gd name="p0x10" fmla="*/ 53 w 3450"/>
              <a:gd name="p0y10" fmla="*/ 1320 h 1320"/>
              <a:gd name="p0x11" fmla="*/ 0 w 3450"/>
              <a:gd name="p0y11" fmla="*/ 1266 h 1320"/>
              <a:gd name="p0x12" fmla="*/ 0 w 3450"/>
              <a:gd name="p0y12" fmla="*/ 1200 h 1320"/>
              <a:gd name="p0x13" fmla="*/ 0 w 3450"/>
              <a:gd name="p0y13" fmla="*/ 120 h 1320"/>
              <a:gd name="p0x14" fmla="*/ 0 w 3450"/>
              <a:gd name="p0y14" fmla="*/ 53 h 1320"/>
              <a:gd name="p0x15" fmla="*/ 53 w 3450"/>
              <a:gd name="p0y15" fmla="*/ 0 h 1320"/>
              <a:gd name="p0x16" fmla="*/ 120 w 3450"/>
              <a:gd name="p0y16" fmla="*/ 0 h 13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>
            <p:custDataLst>
              <p:tags r:id="rId36"/>
            </p:custDataLst>
          </p:nvPr>
        </p:nvSpPr>
        <p:spPr>
          <a:xfrm>
            <a:off x="6562725" y="3000375"/>
            <a:ext cx="475507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 spc="72">
                <a:solidFill>
                  <a:schemeClr val="tx2"/>
                </a:solidFill>
                <a:cs typeface="+mn-lt"/>
              </a:rPr>
              <a:t>核对</a:t>
            </a:r>
            <a:endParaRPr sz="1200" b="1" spc="72">
              <a:solidFill>
                <a:schemeClr val="tx2"/>
              </a:solidFill>
              <a:cs typeface="+mn-lt"/>
            </a:endParaRPr>
          </a:p>
        </p:txBody>
      </p:sp>
      <p:sp>
        <p:nvSpPr>
          <p:cNvPr id="42" name="文本框 41"/>
          <p:cNvSpPr txBox="1"/>
          <p:nvPr>
            <p:custDataLst>
              <p:tags r:id="rId37"/>
            </p:custDataLst>
          </p:nvPr>
        </p:nvSpPr>
        <p:spPr>
          <a:xfrm>
            <a:off x="7000132" y="2967038"/>
            <a:ext cx="1448543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核对目的地和班次</a:t>
            </a:r>
            <a:endParaRPr sz="1500">
              <a:solidFill>
                <a:schemeClr val="tx2">
                  <a:lumMod val="78337"/>
                  <a:lumOff val="21663"/>
                </a:schemeClr>
              </a:solidFill>
              <a:cs typeface="+mn-lt"/>
            </a:endParaRPr>
          </a:p>
        </p:txBody>
      </p:sp>
      <p:sp>
        <p:nvSpPr>
          <p:cNvPr id="43" name="任意多边形 42"/>
          <p:cNvSpPr/>
          <p:nvPr>
            <p:custDataLst>
              <p:tags r:id="rId38"/>
            </p:custDataLst>
          </p:nvPr>
        </p:nvSpPr>
        <p:spPr>
          <a:xfrm>
            <a:off x="6410325" y="4800600"/>
            <a:ext cx="2190750" cy="533400"/>
          </a:xfrm>
          <a:custGeom>
            <a:avLst/>
            <a:gdLst>
              <a:gd name="sw" fmla="*/ 1 w 3450"/>
              <a:gd name="sh" fmla="*/ 1 h 840"/>
              <a:gd name="mins" fmla="min sw sh"/>
              <a:gd name="dsw" fmla="+- 0 sw mins"/>
              <a:gd name="dsh" fmla="+- 0 sh mins"/>
              <a:gd name="p0x0" fmla="*/ 120 w 3450"/>
              <a:gd name="p0y0" fmla="*/ 0 h 840"/>
              <a:gd name="p0x1" fmla="*/ 3330 w 3450"/>
              <a:gd name="p0y1" fmla="*/ 0 h 840"/>
              <a:gd name="p0x2" fmla="*/ 3396 w 3450"/>
              <a:gd name="p0y2" fmla="*/ 0 h 840"/>
              <a:gd name="p0x3" fmla="*/ 3450 w 3450"/>
              <a:gd name="p0y3" fmla="*/ 53 h 840"/>
              <a:gd name="p0x4" fmla="*/ 3450 w 3450"/>
              <a:gd name="p0y4" fmla="*/ 120 h 840"/>
              <a:gd name="p0x5" fmla="*/ 3450 w 3450"/>
              <a:gd name="p0y5" fmla="*/ 720 h 840"/>
              <a:gd name="p0x6" fmla="*/ 3450 w 3450"/>
              <a:gd name="p0y6" fmla="*/ 786 h 840"/>
              <a:gd name="p0x7" fmla="*/ 3396 w 3450"/>
              <a:gd name="p0y7" fmla="*/ 840 h 840"/>
              <a:gd name="p0x8" fmla="*/ 3330 w 3450"/>
              <a:gd name="p0y8" fmla="*/ 840 h 840"/>
              <a:gd name="p0x9" fmla="*/ 120 w 3450"/>
              <a:gd name="p0y9" fmla="*/ 840 h 840"/>
              <a:gd name="p0x10" fmla="*/ 53 w 3450"/>
              <a:gd name="p0y10" fmla="*/ 840 h 840"/>
              <a:gd name="p0x11" fmla="*/ 0 w 3450"/>
              <a:gd name="p0y11" fmla="*/ 786 h 840"/>
              <a:gd name="p0x12" fmla="*/ 0 w 3450"/>
              <a:gd name="p0y12" fmla="*/ 720 h 840"/>
              <a:gd name="p0x13" fmla="*/ 0 w 3450"/>
              <a:gd name="p0y13" fmla="*/ 120 h 840"/>
              <a:gd name="p0x14" fmla="*/ 0 w 3450"/>
              <a:gd name="p0y14" fmla="*/ 53 h 840"/>
              <a:gd name="p0x15" fmla="*/ 53 w 3450"/>
              <a:gd name="p0y15" fmla="*/ 0 h 840"/>
              <a:gd name="p0x16" fmla="*/ 120 w 3450"/>
              <a:gd name="p0y16" fmla="*/ 0 h 8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4" name="文本框 43"/>
          <p:cNvSpPr txBox="1"/>
          <p:nvPr>
            <p:custDataLst>
              <p:tags r:id="rId39"/>
            </p:custDataLst>
          </p:nvPr>
        </p:nvSpPr>
        <p:spPr>
          <a:xfrm>
            <a:off x="6562725" y="4933950"/>
            <a:ext cx="475507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 spc="72">
                <a:solidFill>
                  <a:schemeClr val="tx2"/>
                </a:solidFill>
                <a:cs typeface="+mn-lt"/>
              </a:rPr>
              <a:t>方向</a:t>
            </a:r>
            <a:endParaRPr sz="1200" b="1" spc="72">
              <a:solidFill>
                <a:schemeClr val="tx2"/>
              </a:solidFill>
              <a:cs typeface="+mn-lt"/>
            </a:endParaRPr>
          </a:p>
        </p:txBody>
      </p:sp>
      <p:sp>
        <p:nvSpPr>
          <p:cNvPr id="45" name="文本框 44"/>
          <p:cNvSpPr txBox="1"/>
          <p:nvPr>
            <p:custDataLst>
              <p:tags r:id="rId40"/>
            </p:custDataLst>
          </p:nvPr>
        </p:nvSpPr>
        <p:spPr>
          <a:xfrm>
            <a:off x="7000132" y="4900613"/>
            <a:ext cx="1143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别坐错方向</a:t>
            </a:r>
            <a:endParaRPr sz="1500">
              <a:solidFill>
                <a:schemeClr val="tx2">
                  <a:lumMod val="78337"/>
                  <a:lumOff val="21663"/>
                </a:schemeClr>
              </a:solidFill>
              <a:cs typeface="+mn-lt"/>
            </a:endParaRPr>
          </a:p>
        </p:txBody>
      </p:sp>
      <p:sp>
        <p:nvSpPr>
          <p:cNvPr id="46" name="任意多边形 45"/>
          <p:cNvSpPr/>
          <p:nvPr>
            <p:custDataLst>
              <p:tags r:id="rId41"/>
            </p:custDataLst>
          </p:nvPr>
        </p:nvSpPr>
        <p:spPr>
          <a:xfrm>
            <a:off x="9034145" y="1109345"/>
            <a:ext cx="2581275" cy="5362575"/>
          </a:xfrm>
          <a:custGeom>
            <a:avLst/>
            <a:gdLst>
              <a:gd name="sw" fmla="*/ 1 w 4065"/>
              <a:gd name="sh" fmla="*/ 1 h 8445"/>
              <a:gd name="mins" fmla="min sw sh"/>
              <a:gd name="dsw" fmla="+- 0 sw mins"/>
              <a:gd name="dsh" fmla="+- 0 sh mins"/>
              <a:gd name="p0x0" fmla="*/ 240 w 4065"/>
              <a:gd name="p0y0" fmla="*/ 0 h 8445"/>
              <a:gd name="p0x1" fmla="*/ 3825 w 4065"/>
              <a:gd name="p0y1" fmla="*/ 0 h 8445"/>
              <a:gd name="p0x2" fmla="*/ 3957 w 4065"/>
              <a:gd name="p0y2" fmla="*/ 0 h 8445"/>
              <a:gd name="p0x3" fmla="*/ 4065 w 4065"/>
              <a:gd name="p0y3" fmla="*/ 107 h 8445"/>
              <a:gd name="p0x4" fmla="*/ 4065 w 4065"/>
              <a:gd name="p0y4" fmla="*/ 240 h 8445"/>
              <a:gd name="p0x5" fmla="*/ 4065 w 4065"/>
              <a:gd name="p0y5" fmla="*/ 8205 h 8445"/>
              <a:gd name="p0x6" fmla="*/ 4065 w 4065"/>
              <a:gd name="p0y6" fmla="*/ 8337 h 8445"/>
              <a:gd name="p0x7" fmla="*/ 3957 w 4065"/>
              <a:gd name="p0y7" fmla="*/ 8445 h 8445"/>
              <a:gd name="p0x8" fmla="*/ 3825 w 4065"/>
              <a:gd name="p0y8" fmla="*/ 8445 h 8445"/>
              <a:gd name="p0x9" fmla="*/ 240 w 4065"/>
              <a:gd name="p0y9" fmla="*/ 8445 h 8445"/>
              <a:gd name="p0x10" fmla="*/ 107 w 4065"/>
              <a:gd name="p0y10" fmla="*/ 8445 h 8445"/>
              <a:gd name="p0x11" fmla="*/ 0 w 4065"/>
              <a:gd name="p0y11" fmla="*/ 8337 h 8445"/>
              <a:gd name="p0x12" fmla="*/ 0 w 4065"/>
              <a:gd name="p0y12" fmla="*/ 8205 h 8445"/>
              <a:gd name="p0x13" fmla="*/ 0 w 4065"/>
              <a:gd name="p0y13" fmla="*/ 240 h 8445"/>
              <a:gd name="p0x14" fmla="*/ 0 w 4065"/>
              <a:gd name="p0y14" fmla="*/ 107 h 8445"/>
              <a:gd name="p0x15" fmla="*/ 107 w 4065"/>
              <a:gd name="p0y15" fmla="*/ 0 h 8445"/>
              <a:gd name="p0x16" fmla="*/ 240 w 406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51718"/>
              <a:lumOff val="48282"/>
            </a:schemeClr>
          </a:solidFill>
          <a:ln w="9525" cmpd="sng">
            <a:solidFill>
              <a:schemeClr val="accent3">
                <a:lumMod val="51195"/>
                <a:lumOff val="48805"/>
              </a:schemeClr>
            </a:solidFill>
            <a:prstDash val="solid"/>
          </a:ln>
          <a:effectLst>
            <a:outerShdw blurRad="114300" dist="19050" dir="5399999" algn="ctr" rotWithShape="0">
              <a:schemeClr val="accent3">
                <a:lumMod val="93022"/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62" name="组合 61"/>
          <p:cNvGrpSpPr/>
          <p:nvPr/>
        </p:nvGrpSpPr>
        <p:grpSpPr>
          <a:xfrm>
            <a:off x="9229725" y="1304925"/>
            <a:ext cx="2190750" cy="466090"/>
            <a:chOff x="14535" y="2055"/>
            <a:chExt cx="3450" cy="734"/>
          </a:xfrm>
        </p:grpSpPr>
        <p:sp>
          <p:nvSpPr>
            <p:cNvPr id="47" name="任意多边形 46"/>
            <p:cNvSpPr/>
            <p:nvPr>
              <p:custDataLst>
                <p:tags r:id="rId42"/>
              </p:custDataLst>
            </p:nvPr>
          </p:nvSpPr>
          <p:spPr>
            <a:xfrm>
              <a:off x="14535" y="2055"/>
              <a:ext cx="3450" cy="735"/>
            </a:xfrm>
            <a:custGeom>
              <a:avLst/>
              <a:gdLst>
                <a:gd name="sw" fmla="*/ 1 w 3450"/>
                <a:gd name="sh" fmla="*/ 1 h 735"/>
                <a:gd name="mins" fmla="min sw sh"/>
                <a:gd name="dsw" fmla="+- 0 sw mins"/>
                <a:gd name="dsh" fmla="+- 0 sh mins"/>
                <a:gd name="p0x0" fmla="*/ 0 w 3450"/>
                <a:gd name="p0y0" fmla="*/ 0 h 735"/>
                <a:gd name="p0x1" fmla="*/ 3450 w 3450"/>
                <a:gd name="p0y1" fmla="*/ 0 h 735"/>
                <a:gd name="p0x2" fmla="*/ 3450 w 3450"/>
                <a:gd name="p0y2" fmla="*/ 735 h 735"/>
                <a:gd name="p0x3" fmla="*/ 0 w 3450"/>
                <a:gd name="p0y3" fmla="*/ 735 h 735"/>
                <a:gd name="p0x4" fmla="*/ 0 w 345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8" name="任意多边形 47"/>
            <p:cNvSpPr/>
            <p:nvPr>
              <p:custDataLst>
                <p:tags r:id="rId43"/>
              </p:custDataLst>
            </p:nvPr>
          </p:nvSpPr>
          <p:spPr>
            <a:xfrm>
              <a:off x="14535" y="2775"/>
              <a:ext cx="3450" cy="15"/>
            </a:xfrm>
            <a:custGeom>
              <a:avLst/>
              <a:gdLst>
                <a:gd name="sw" fmla="*/ 1 w 3450"/>
                <a:gd name="sh" fmla="*/ 1 h 15"/>
                <a:gd name="mins" fmla="min sw sh"/>
                <a:gd name="dsw" fmla="+- 0 sw mins"/>
                <a:gd name="dsh" fmla="+- 0 sh mins"/>
                <a:gd name="p0x0" fmla="*/ 3450 w 3450"/>
                <a:gd name="p0y0" fmla="*/ 15 h 15"/>
                <a:gd name="p0x1" fmla="*/ 0 w 3450"/>
                <a:gd name="p0y1" fmla="*/ 15 h 15"/>
                <a:gd name="p0x2" fmla="*/ 0 w 3450"/>
                <a:gd name="p0y2" fmla="*/ 0 h 15"/>
                <a:gd name="p0x3" fmla="*/ 3450 w 3450"/>
                <a:gd name="p0y3" fmla="*/ 0 h 15"/>
                <a:gd name="p0x4" fmla="*/ 3450 w 345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3">
                <a:lumMod val="36364"/>
                <a:lumOff val="63636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50" name="任意多边形 49"/>
          <p:cNvSpPr/>
          <p:nvPr>
            <p:custDataLst>
              <p:tags r:id="rId44"/>
            </p:custDataLst>
          </p:nvPr>
        </p:nvSpPr>
        <p:spPr>
          <a:xfrm>
            <a:off x="9229725" y="13049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20453"/>
              <a:lumOff val="79547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1" name="文本框 50"/>
          <p:cNvSpPr txBox="1"/>
          <p:nvPr>
            <p:custDataLst>
              <p:tags r:id="rId45"/>
            </p:custDataLst>
          </p:nvPr>
        </p:nvSpPr>
        <p:spPr>
          <a:xfrm>
            <a:off x="9324899" y="1376363"/>
            <a:ext cx="304876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 b="1">
                <a:solidFill>
                  <a:schemeClr val="accent1">
                    <a:lumMod val="48276"/>
                  </a:schemeClr>
                </a:solidFill>
                <a:cs typeface="+mn-lt"/>
              </a:rPr>
              <a:t>途</a:t>
            </a:r>
            <a:endParaRPr sz="1200" b="1">
              <a:solidFill>
                <a:schemeClr val="accent1">
                  <a:lumMod val="48276"/>
                </a:schemeClr>
              </a:solidFill>
              <a:cs typeface="+mn-lt"/>
            </a:endParaRPr>
          </a:p>
        </p:txBody>
      </p:sp>
      <p:sp>
        <p:nvSpPr>
          <p:cNvPr id="52" name="文本框 51"/>
          <p:cNvSpPr txBox="1"/>
          <p:nvPr>
            <p:custDataLst>
              <p:tags r:id="rId46"/>
            </p:custDataLst>
          </p:nvPr>
        </p:nvSpPr>
        <p:spPr>
          <a:xfrm>
            <a:off x="9686925" y="1293495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D3A34"/>
                </a:solidFill>
                <a:cs typeface="+mn-lt"/>
              </a:rPr>
              <a:t>途中保持</a:t>
            </a:r>
            <a:endParaRPr sz="2100" b="1" spc="42">
              <a:solidFill>
                <a:srgbClr val="3D3A34"/>
              </a:solidFill>
              <a:cs typeface="+mn-lt"/>
            </a:endParaRPr>
          </a:p>
        </p:txBody>
      </p:sp>
      <p:sp>
        <p:nvSpPr>
          <p:cNvPr id="53" name="任意多边形 52"/>
          <p:cNvSpPr/>
          <p:nvPr>
            <p:custDataLst>
              <p:tags r:id="rId47"/>
            </p:custDataLst>
          </p:nvPr>
        </p:nvSpPr>
        <p:spPr>
          <a:xfrm>
            <a:off x="9229725" y="2867025"/>
            <a:ext cx="2190750" cy="533400"/>
          </a:xfrm>
          <a:custGeom>
            <a:avLst/>
            <a:gdLst>
              <a:gd name="sw" fmla="*/ 1 w 3450"/>
              <a:gd name="sh" fmla="*/ 1 h 840"/>
              <a:gd name="mins" fmla="min sw sh"/>
              <a:gd name="dsw" fmla="+- 0 sw mins"/>
              <a:gd name="dsh" fmla="+- 0 sh mins"/>
              <a:gd name="p0x0" fmla="*/ 120 w 3450"/>
              <a:gd name="p0y0" fmla="*/ 0 h 840"/>
              <a:gd name="p0x1" fmla="*/ 3330 w 3450"/>
              <a:gd name="p0y1" fmla="*/ 0 h 840"/>
              <a:gd name="p0x2" fmla="*/ 3396 w 3450"/>
              <a:gd name="p0y2" fmla="*/ 0 h 840"/>
              <a:gd name="p0x3" fmla="*/ 3450 w 3450"/>
              <a:gd name="p0y3" fmla="*/ 53 h 840"/>
              <a:gd name="p0x4" fmla="*/ 3450 w 3450"/>
              <a:gd name="p0y4" fmla="*/ 120 h 840"/>
              <a:gd name="p0x5" fmla="*/ 3450 w 3450"/>
              <a:gd name="p0y5" fmla="*/ 720 h 840"/>
              <a:gd name="p0x6" fmla="*/ 3450 w 3450"/>
              <a:gd name="p0y6" fmla="*/ 786 h 840"/>
              <a:gd name="p0x7" fmla="*/ 3396 w 3450"/>
              <a:gd name="p0y7" fmla="*/ 840 h 840"/>
              <a:gd name="p0x8" fmla="*/ 3330 w 3450"/>
              <a:gd name="p0y8" fmla="*/ 840 h 840"/>
              <a:gd name="p0x9" fmla="*/ 120 w 3450"/>
              <a:gd name="p0y9" fmla="*/ 840 h 840"/>
              <a:gd name="p0x10" fmla="*/ 53 w 3450"/>
              <a:gd name="p0y10" fmla="*/ 840 h 840"/>
              <a:gd name="p0x11" fmla="*/ 0 w 3450"/>
              <a:gd name="p0y11" fmla="*/ 786 h 840"/>
              <a:gd name="p0x12" fmla="*/ 0 w 3450"/>
              <a:gd name="p0y12" fmla="*/ 720 h 840"/>
              <a:gd name="p0x13" fmla="*/ 0 w 3450"/>
              <a:gd name="p0y13" fmla="*/ 120 h 840"/>
              <a:gd name="p0x14" fmla="*/ 0 w 3450"/>
              <a:gd name="p0y14" fmla="*/ 53 h 840"/>
              <a:gd name="p0x15" fmla="*/ 53 w 3450"/>
              <a:gd name="p0y15" fmla="*/ 0 h 840"/>
              <a:gd name="p0x16" fmla="*/ 120 w 3450"/>
              <a:gd name="p0y16" fmla="*/ 0 h 8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4" name="文本框 53"/>
          <p:cNvSpPr txBox="1"/>
          <p:nvPr>
            <p:custDataLst>
              <p:tags r:id="rId48"/>
            </p:custDataLst>
          </p:nvPr>
        </p:nvSpPr>
        <p:spPr>
          <a:xfrm>
            <a:off x="9382125" y="3000375"/>
            <a:ext cx="475507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 spc="72">
                <a:solidFill>
                  <a:schemeClr val="tx2"/>
                </a:solidFill>
                <a:cs typeface="+mn-lt"/>
              </a:rPr>
              <a:t>通讯</a:t>
            </a:r>
            <a:endParaRPr sz="1200" b="1" spc="72">
              <a:solidFill>
                <a:schemeClr val="tx2"/>
              </a:solidFill>
              <a:cs typeface="+mn-lt"/>
            </a:endParaRPr>
          </a:p>
        </p:txBody>
      </p:sp>
      <p:sp>
        <p:nvSpPr>
          <p:cNvPr id="55" name="文本框 54"/>
          <p:cNvSpPr txBox="1"/>
          <p:nvPr>
            <p:custDataLst>
              <p:tags r:id="rId49"/>
            </p:custDataLst>
          </p:nvPr>
        </p:nvSpPr>
        <p:spPr>
          <a:xfrm>
            <a:off x="9819532" y="2967038"/>
            <a:ext cx="952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通讯畅通</a:t>
            </a:r>
            <a:endParaRPr sz="1500">
              <a:solidFill>
                <a:schemeClr val="tx2">
                  <a:lumMod val="78337"/>
                  <a:lumOff val="21663"/>
                </a:schemeClr>
              </a:solidFill>
              <a:cs typeface="+mn-lt"/>
            </a:endParaRPr>
          </a:p>
        </p:txBody>
      </p:sp>
      <p:sp>
        <p:nvSpPr>
          <p:cNvPr id="56" name="任意多边形 55"/>
          <p:cNvSpPr/>
          <p:nvPr>
            <p:custDataLst>
              <p:tags r:id="rId50"/>
            </p:custDataLst>
          </p:nvPr>
        </p:nvSpPr>
        <p:spPr>
          <a:xfrm>
            <a:off x="9229725" y="4495800"/>
            <a:ext cx="2190750" cy="838200"/>
          </a:xfrm>
          <a:custGeom>
            <a:avLst/>
            <a:gdLst>
              <a:gd name="sw" fmla="*/ 1 w 3450"/>
              <a:gd name="sh" fmla="*/ 1 h 1320"/>
              <a:gd name="mins" fmla="min sw sh"/>
              <a:gd name="dsw" fmla="+- 0 sw mins"/>
              <a:gd name="dsh" fmla="+- 0 sh mins"/>
              <a:gd name="p0x0" fmla="*/ 120 w 3450"/>
              <a:gd name="p0y0" fmla="*/ 0 h 1320"/>
              <a:gd name="p0x1" fmla="*/ 3330 w 3450"/>
              <a:gd name="p0y1" fmla="*/ 0 h 1320"/>
              <a:gd name="p0x2" fmla="*/ 3396 w 3450"/>
              <a:gd name="p0y2" fmla="*/ 0 h 1320"/>
              <a:gd name="p0x3" fmla="*/ 3450 w 3450"/>
              <a:gd name="p0y3" fmla="*/ 53 h 1320"/>
              <a:gd name="p0x4" fmla="*/ 3450 w 3450"/>
              <a:gd name="p0y4" fmla="*/ 120 h 1320"/>
              <a:gd name="p0x5" fmla="*/ 3450 w 3450"/>
              <a:gd name="p0y5" fmla="*/ 1200 h 1320"/>
              <a:gd name="p0x6" fmla="*/ 3450 w 3450"/>
              <a:gd name="p0y6" fmla="*/ 1266 h 1320"/>
              <a:gd name="p0x7" fmla="*/ 3396 w 3450"/>
              <a:gd name="p0y7" fmla="*/ 1320 h 1320"/>
              <a:gd name="p0x8" fmla="*/ 3330 w 3450"/>
              <a:gd name="p0y8" fmla="*/ 1320 h 1320"/>
              <a:gd name="p0x9" fmla="*/ 120 w 3450"/>
              <a:gd name="p0y9" fmla="*/ 1320 h 1320"/>
              <a:gd name="p0x10" fmla="*/ 53 w 3450"/>
              <a:gd name="p0y10" fmla="*/ 1320 h 1320"/>
              <a:gd name="p0x11" fmla="*/ 0 w 3450"/>
              <a:gd name="p0y11" fmla="*/ 1266 h 1320"/>
              <a:gd name="p0x12" fmla="*/ 0 w 3450"/>
              <a:gd name="p0y12" fmla="*/ 1200 h 1320"/>
              <a:gd name="p0x13" fmla="*/ 0 w 3450"/>
              <a:gd name="p0y13" fmla="*/ 120 h 1320"/>
              <a:gd name="p0x14" fmla="*/ 0 w 3450"/>
              <a:gd name="p0y14" fmla="*/ 53 h 1320"/>
              <a:gd name="p0x15" fmla="*/ 53 w 3450"/>
              <a:gd name="p0y15" fmla="*/ 0 h 1320"/>
              <a:gd name="p0x16" fmla="*/ 120 w 3450"/>
              <a:gd name="p0y16" fmla="*/ 0 h 13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7" name="文本框 56"/>
          <p:cNvSpPr txBox="1"/>
          <p:nvPr>
            <p:custDataLst>
              <p:tags r:id="rId51"/>
            </p:custDataLst>
          </p:nvPr>
        </p:nvSpPr>
        <p:spPr>
          <a:xfrm>
            <a:off x="9382125" y="4629150"/>
            <a:ext cx="475507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 spc="72">
                <a:solidFill>
                  <a:schemeClr val="tx2"/>
                </a:solidFill>
                <a:cs typeface="+mn-lt"/>
              </a:rPr>
              <a:t>报位</a:t>
            </a:r>
            <a:endParaRPr sz="1200" b="1" spc="72">
              <a:solidFill>
                <a:schemeClr val="tx2"/>
              </a:solidFill>
              <a:cs typeface="+mn-lt"/>
            </a:endParaRPr>
          </a:p>
        </p:txBody>
      </p:sp>
      <p:sp>
        <p:nvSpPr>
          <p:cNvPr id="58" name="文本框 57"/>
          <p:cNvSpPr txBox="1"/>
          <p:nvPr>
            <p:custDataLst>
              <p:tags r:id="rId52"/>
            </p:custDataLst>
          </p:nvPr>
        </p:nvSpPr>
        <p:spPr>
          <a:xfrm>
            <a:off x="9819532" y="4595813"/>
            <a:ext cx="1448543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>
                    <a:lumMod val="78337"/>
                    <a:lumOff val="21663"/>
                  </a:schemeClr>
                </a:solidFill>
                <a:cs typeface="+mn-lt"/>
              </a:rPr>
              <a:t>及时向家人朋友报位置</a:t>
            </a:r>
            <a:endParaRPr sz="1500">
              <a:solidFill>
                <a:schemeClr val="tx2">
                  <a:lumMod val="78337"/>
                  <a:lumOff val="21663"/>
                </a:schemeClr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D3A34"/>
                </a:solidFill>
                <a:latin typeface="+mj-lt"/>
                <a:ea typeface="+mj-ea"/>
                <a:cs typeface="+mj-lt"/>
              </a:rPr>
              <a:t>回到校园记得报平安</a:t>
            </a:r>
            <a:endParaRPr sz="3000" b="1">
              <a:solidFill>
                <a:srgbClr val="3D3A34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33400" y="862013"/>
            <a:ext cx="11125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655C"/>
                </a:solidFill>
                <a:cs typeface="+mn-lt"/>
              </a:rPr>
              <a:t>返校三件事，为假期画上平安句号</a:t>
            </a:r>
            <a:endParaRPr sz="1500">
              <a:solidFill>
                <a:srgbClr val="6B655C"/>
              </a:solidFill>
              <a:cs typeface="+mn-lt"/>
            </a:endParaRPr>
          </a:p>
        </p:txBody>
      </p:sp>
      <p:sp>
        <p:nvSpPr>
          <p:cNvPr id="47" name="任意多边形 46"/>
          <p:cNvSpPr/>
          <p:nvPr>
            <p:custDataLst>
              <p:tags r:id="rId3"/>
            </p:custDataLst>
          </p:nvPr>
        </p:nvSpPr>
        <p:spPr>
          <a:xfrm>
            <a:off x="6191250" y="4105275"/>
            <a:ext cx="3550920" cy="2371725"/>
          </a:xfrm>
          <a:custGeom>
            <a:avLst/>
            <a:gdLst>
              <a:gd name="sw" fmla="*/ 1 w 5592"/>
              <a:gd name="sh" fmla="*/ 1 h 3735"/>
              <a:gd name="mins" fmla="min sw sh"/>
              <a:gd name="dsw" fmla="+- 0 sw mins"/>
              <a:gd name="dsh" fmla="+- 0 sh mins"/>
              <a:gd name="p0x0" fmla="*/ 360 w 5592"/>
              <a:gd name="p0y0" fmla="*/ 0 h 3735"/>
              <a:gd name="p0x1" fmla="*/ 5232 w 5592"/>
              <a:gd name="p0y1" fmla="*/ 0 h 3735"/>
              <a:gd name="p0x2" fmla="*/ 5430 w 5592"/>
              <a:gd name="p0y2" fmla="*/ 0 h 3735"/>
              <a:gd name="p0x3" fmla="*/ 5592 w 5592"/>
              <a:gd name="p0y3" fmla="*/ 161 h 3735"/>
              <a:gd name="p0x4" fmla="*/ 5592 w 5592"/>
              <a:gd name="p0y4" fmla="*/ 360 h 3735"/>
              <a:gd name="p0x5" fmla="*/ 5592 w 5592"/>
              <a:gd name="p0y5" fmla="*/ 3375 h 3735"/>
              <a:gd name="p0x6" fmla="*/ 5592 w 5592"/>
              <a:gd name="p0y6" fmla="*/ 3573 h 3735"/>
              <a:gd name="p0x7" fmla="*/ 5430 w 5592"/>
              <a:gd name="p0y7" fmla="*/ 3735 h 3735"/>
              <a:gd name="p0x8" fmla="*/ 5232 w 5592"/>
              <a:gd name="p0y8" fmla="*/ 3735 h 3735"/>
              <a:gd name="p0x9" fmla="*/ 360 w 5592"/>
              <a:gd name="p0y9" fmla="*/ 3735 h 3735"/>
              <a:gd name="p0x10" fmla="*/ 161 w 5592"/>
              <a:gd name="p0y10" fmla="*/ 3735 h 3735"/>
              <a:gd name="p0x11" fmla="*/ 0 w 5592"/>
              <a:gd name="p0y11" fmla="*/ 3573 h 3735"/>
              <a:gd name="p0x12" fmla="*/ 0 w 5592"/>
              <a:gd name="p0y12" fmla="*/ 3375 h 3735"/>
              <a:gd name="p0x13" fmla="*/ 0 w 5592"/>
              <a:gd name="p0y13" fmla="*/ 360 h 3735"/>
              <a:gd name="p0x14" fmla="*/ 0 w 5592"/>
              <a:gd name="p0y14" fmla="*/ 161 h 3735"/>
              <a:gd name="p0x15" fmla="*/ 161 w 5592"/>
              <a:gd name="p0y15" fmla="*/ 0 h 3735"/>
              <a:gd name="p0x16" fmla="*/ 360 w 5592"/>
              <a:gd name="p0y16" fmla="*/ 0 h 37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64545"/>
              <a:lumOff val="35455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8" name="任意多边形 47"/>
          <p:cNvSpPr/>
          <p:nvPr>
            <p:custDataLst>
              <p:tags r:id="rId4"/>
            </p:custDataLst>
          </p:nvPr>
        </p:nvSpPr>
        <p:spPr>
          <a:xfrm>
            <a:off x="7486015" y="4705985"/>
            <a:ext cx="960755" cy="285750"/>
          </a:xfrm>
          <a:custGeom>
            <a:avLst/>
            <a:gdLst>
              <a:gd name="sw" fmla="*/ 1 w 1512"/>
              <a:gd name="sh" fmla="*/ 1 h 450"/>
              <a:gd name="mins" fmla="min sw sh"/>
              <a:gd name="dsw" fmla="+- 0 sw mins"/>
              <a:gd name="dsh" fmla="+- 0 sh mins"/>
              <a:gd name="p0x0" fmla="*/ 225 w 1512"/>
              <a:gd name="p0y0" fmla="*/ 0 h 450"/>
              <a:gd name="p0x1" fmla="*/ 1287 w 1512"/>
              <a:gd name="p0y1" fmla="*/ 0 h 450"/>
              <a:gd name="p0x2" fmla="*/ 1411 w 1512"/>
              <a:gd name="p0y2" fmla="*/ 0 h 450"/>
              <a:gd name="p0x3" fmla="*/ 1512 w 1512"/>
              <a:gd name="p0y3" fmla="*/ 100 h 450"/>
              <a:gd name="p0x4" fmla="*/ 1512 w 1512"/>
              <a:gd name="p0y4" fmla="*/ 225 h 450"/>
              <a:gd name="p0x5" fmla="*/ 1512 w 1512"/>
              <a:gd name="p0y5" fmla="*/ 349 h 450"/>
              <a:gd name="p0x6" fmla="*/ 1411 w 1512"/>
              <a:gd name="p0y6" fmla="*/ 450 h 450"/>
              <a:gd name="p0x7" fmla="*/ 1287 w 1512"/>
              <a:gd name="p0y7" fmla="*/ 450 h 450"/>
              <a:gd name="p0x8" fmla="*/ 225 w 1512"/>
              <a:gd name="p0y8" fmla="*/ 450 h 450"/>
              <a:gd name="p0x9" fmla="*/ 100 w 1512"/>
              <a:gd name="p0y9" fmla="*/ 450 h 450"/>
              <a:gd name="p0x10" fmla="*/ 0 w 1512"/>
              <a:gd name="p0y10" fmla="*/ 349 h 450"/>
              <a:gd name="p0x11" fmla="*/ 0 w 1512"/>
              <a:gd name="p0y11" fmla="*/ 225 h 450"/>
              <a:gd name="p0x12" fmla="*/ 0 w 1512"/>
              <a:gd name="p0y12" fmla="*/ 100 h 450"/>
              <a:gd name="p0x13" fmla="*/ 100 w 1512"/>
              <a:gd name="p0y13" fmla="*/ 0 h 450"/>
              <a:gd name="p0x14" fmla="*/ 225 w 1512"/>
              <a:gd name="p0y14" fmla="*/ 0 h 4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noFill/>
          <a:ln w="9525" cmpd="sng">
            <a:solidFill>
              <a:schemeClr val="accent1">
                <a:lumMod val="48276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9" name="文本框 48"/>
          <p:cNvSpPr txBox="1"/>
          <p:nvPr>
            <p:custDataLst>
              <p:tags r:id="rId5"/>
            </p:custDataLst>
          </p:nvPr>
        </p:nvSpPr>
        <p:spPr>
          <a:xfrm>
            <a:off x="7567393" y="4749184"/>
            <a:ext cx="798614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200" b="1" spc="72">
                <a:solidFill>
                  <a:srgbClr val="7A3D12"/>
                </a:solidFill>
                <a:cs typeface="+mn-lt"/>
              </a:rPr>
              <a:t>平安返程</a:t>
            </a:r>
            <a:endParaRPr sz="1200" b="1" spc="72">
              <a:solidFill>
                <a:srgbClr val="7A3D12"/>
              </a:solidFill>
              <a:cs typeface="+mn-lt"/>
            </a:endParaRPr>
          </a:p>
        </p:txBody>
      </p:sp>
      <p:sp>
        <p:nvSpPr>
          <p:cNvPr id="50" name="文本框 49"/>
          <p:cNvSpPr txBox="1"/>
          <p:nvPr>
            <p:custDataLst>
              <p:tags r:id="rId6"/>
            </p:custDataLst>
          </p:nvPr>
        </p:nvSpPr>
        <p:spPr>
          <a:xfrm>
            <a:off x="6480791" y="5132089"/>
            <a:ext cx="2971876" cy="7572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>
                <a:solidFill>
                  <a:srgbClr val="4A3620"/>
                </a:solidFill>
                <a:cs typeface="+mn-lt"/>
              </a:rPr>
              <a:t>一次平安的返程，是给这个假期画上的</a:t>
            </a:r>
            <a:r>
              <a:rPr b="1">
                <a:solidFill>
                  <a:srgbClr val="7A3D12"/>
                </a:solidFill>
                <a:cs typeface="+mn-lt"/>
              </a:rPr>
              <a:t>最好句号</a:t>
            </a:r>
            <a:r>
              <a:rPr>
                <a:solidFill>
                  <a:srgbClr val="4A3620"/>
                </a:solidFill>
                <a:cs typeface="+mn-lt"/>
              </a:rPr>
              <a:t>。</a:t>
            </a:r>
            <a:endParaRPr>
              <a:solidFill>
                <a:srgbClr val="4A3620"/>
              </a:solidFill>
              <a:cs typeface="+mn-lt"/>
            </a:endParaRPr>
          </a:p>
        </p:txBody>
      </p:sp>
      <p:sp>
        <p:nvSpPr>
          <p:cNvPr id="5" name="任意多边形 4"/>
          <p:cNvSpPr/>
          <p:nvPr>
            <p:custDataLst>
              <p:tags r:id="rId7"/>
            </p:custDataLst>
          </p:nvPr>
        </p:nvSpPr>
        <p:spPr>
          <a:xfrm>
            <a:off x="575945" y="1452245"/>
            <a:ext cx="3546475" cy="2495550"/>
          </a:xfrm>
          <a:custGeom>
            <a:avLst/>
            <a:gdLst>
              <a:gd name="sw" fmla="*/ 1 w 5584"/>
              <a:gd name="sh" fmla="*/ 1 h 3930"/>
              <a:gd name="mins" fmla="min sw sh"/>
              <a:gd name="dsw" fmla="+- 0 sw mins"/>
              <a:gd name="dsh" fmla="+- 0 sh mins"/>
              <a:gd name="p0x0" fmla="*/ 360 w 5584"/>
              <a:gd name="p0y0" fmla="*/ 0 h 3930"/>
              <a:gd name="p0x1" fmla="*/ 5224 w 5584"/>
              <a:gd name="p0y1" fmla="*/ 0 h 3930"/>
              <a:gd name="p0x2" fmla="*/ 5423 w 5584"/>
              <a:gd name="p0y2" fmla="*/ 0 h 3930"/>
              <a:gd name="p0x3" fmla="*/ 5584 w 5584"/>
              <a:gd name="p0y3" fmla="*/ 161 h 3930"/>
              <a:gd name="p0x4" fmla="*/ 5584 w 5584"/>
              <a:gd name="p0y4" fmla="*/ 360 h 3930"/>
              <a:gd name="p0x5" fmla="*/ 5584 w 5584"/>
              <a:gd name="p0y5" fmla="*/ 3570 h 3930"/>
              <a:gd name="p0x6" fmla="*/ 5584 w 5584"/>
              <a:gd name="p0y6" fmla="*/ 3768 h 3930"/>
              <a:gd name="p0x7" fmla="*/ 5423 w 5584"/>
              <a:gd name="p0y7" fmla="*/ 3930 h 3930"/>
              <a:gd name="p0x8" fmla="*/ 5224 w 5584"/>
              <a:gd name="p0y8" fmla="*/ 3930 h 3930"/>
              <a:gd name="p0x9" fmla="*/ 360 w 5584"/>
              <a:gd name="p0y9" fmla="*/ 3930 h 3930"/>
              <a:gd name="p0x10" fmla="*/ 161 w 5584"/>
              <a:gd name="p0y10" fmla="*/ 3930 h 3930"/>
              <a:gd name="p0x11" fmla="*/ 0 w 5584"/>
              <a:gd name="p0y11" fmla="*/ 3768 h 3930"/>
              <a:gd name="p0x12" fmla="*/ 0 w 5584"/>
              <a:gd name="p0y12" fmla="*/ 3570 h 3930"/>
              <a:gd name="p0x13" fmla="*/ 0 w 5584"/>
              <a:gd name="p0y13" fmla="*/ 360 h 3930"/>
              <a:gd name="p0x14" fmla="*/ 0 w 5584"/>
              <a:gd name="p0y14" fmla="*/ 161 h 3930"/>
              <a:gd name="p0x15" fmla="*/ 161 w 5584"/>
              <a:gd name="p0y15" fmla="*/ 0 h 3930"/>
              <a:gd name="p0x16" fmla="*/ 360 w 5584"/>
              <a:gd name="p0y16" fmla="*/ 0 h 39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51718"/>
              <a:lumOff val="48282"/>
            </a:schemeClr>
          </a:solidFill>
          <a:ln w="9525" cmpd="sng">
            <a:solidFill>
              <a:schemeClr val="accent1">
                <a:alpha val="10196"/>
              </a:schemeClr>
            </a:solidFill>
            <a:prstDash val="solid"/>
          </a:ln>
          <a:effectLst>
            <a:outerShdw blurRad="114300" dist="19050" dir="5399999" algn="ctr" rotWithShape="0">
              <a:schemeClr val="accent3">
                <a:lumMod val="93022"/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>
            <p:custDataLst>
              <p:tags r:id="rId8"/>
            </p:custDataLst>
          </p:nvPr>
        </p:nvSpPr>
        <p:spPr>
          <a:xfrm>
            <a:off x="2139315" y="16478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240 w 660"/>
              <a:gd name="p0y0" fmla="*/ 0 h 660"/>
              <a:gd name="p0x1" fmla="*/ 420 w 660"/>
              <a:gd name="p0y1" fmla="*/ 0 h 660"/>
              <a:gd name="p0x2" fmla="*/ 552 w 660"/>
              <a:gd name="p0y2" fmla="*/ 0 h 660"/>
              <a:gd name="p0x3" fmla="*/ 660 w 660"/>
              <a:gd name="p0y3" fmla="*/ 107 h 660"/>
              <a:gd name="p0x4" fmla="*/ 660 w 660"/>
              <a:gd name="p0y4" fmla="*/ 240 h 660"/>
              <a:gd name="p0x5" fmla="*/ 660 w 660"/>
              <a:gd name="p0y5" fmla="*/ 420 h 660"/>
              <a:gd name="p0x6" fmla="*/ 660 w 660"/>
              <a:gd name="p0y6" fmla="*/ 552 h 660"/>
              <a:gd name="p0x7" fmla="*/ 552 w 660"/>
              <a:gd name="p0y7" fmla="*/ 660 h 660"/>
              <a:gd name="p0x8" fmla="*/ 420 w 660"/>
              <a:gd name="p0y8" fmla="*/ 660 h 660"/>
              <a:gd name="p0x9" fmla="*/ 240 w 660"/>
              <a:gd name="p0y9" fmla="*/ 660 h 660"/>
              <a:gd name="p0x10" fmla="*/ 107 w 660"/>
              <a:gd name="p0y10" fmla="*/ 660 h 660"/>
              <a:gd name="p0x11" fmla="*/ 0 w 660"/>
              <a:gd name="p0y11" fmla="*/ 552 h 660"/>
              <a:gd name="p0x12" fmla="*/ 0 w 660"/>
              <a:gd name="p0y12" fmla="*/ 420 h 660"/>
              <a:gd name="p0x13" fmla="*/ 0 w 660"/>
              <a:gd name="p0y13" fmla="*/ 240 h 660"/>
              <a:gd name="p0x14" fmla="*/ 0 w 660"/>
              <a:gd name="p0y14" fmla="*/ 107 h 660"/>
              <a:gd name="p0x15" fmla="*/ 107 w 660"/>
              <a:gd name="p0y15" fmla="*/ 0 h 660"/>
              <a:gd name="p0x16" fmla="*/ 24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20453"/>
              <a:lumOff val="79547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-7976" t="-10303" r="-7976" b="-10303"/>
          <a:stretch>
            <a:fillRect/>
          </a:stretch>
        </p:blipFill>
        <p:spPr>
          <a:xfrm>
            <a:off x="2194560" y="1728470"/>
            <a:ext cx="309245" cy="25273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12"/>
            </p:custDataLst>
          </p:nvPr>
        </p:nvSpPr>
        <p:spPr>
          <a:xfrm>
            <a:off x="1808036" y="2165033"/>
            <a:ext cx="108287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 spc="42">
                <a:solidFill>
                  <a:srgbClr val="3D3A34"/>
                </a:solidFill>
                <a:cs typeface="+mn-lt"/>
              </a:rPr>
              <a:t>报平安</a:t>
            </a:r>
            <a:endParaRPr sz="2100" b="1" spc="42">
              <a:solidFill>
                <a:srgbClr val="3D3A34"/>
              </a:solidFill>
              <a:cs typeface="+mn-lt"/>
            </a:endParaRPr>
          </a:p>
        </p:txBody>
      </p:sp>
      <p:sp>
        <p:nvSpPr>
          <p:cNvPr id="10" name="任意多边形 9"/>
          <p:cNvSpPr/>
          <p:nvPr>
            <p:custDataLst>
              <p:tags r:id="rId13"/>
            </p:custDataLst>
          </p:nvPr>
        </p:nvSpPr>
        <p:spPr>
          <a:xfrm>
            <a:off x="1925320" y="2633345"/>
            <a:ext cx="847725" cy="238125"/>
          </a:xfrm>
          <a:custGeom>
            <a:avLst/>
            <a:gdLst>
              <a:gd name="sw" fmla="*/ 1 w 1335"/>
              <a:gd name="sh" fmla="*/ 1 h 375"/>
              <a:gd name="mins" fmla="min sw sh"/>
              <a:gd name="dsw" fmla="+- 0 sw mins"/>
              <a:gd name="dsh" fmla="+- 0 sh mins"/>
              <a:gd name="p0x0" fmla="*/ 187 w 1335"/>
              <a:gd name="p0y0" fmla="*/ 0 h 375"/>
              <a:gd name="p0x1" fmla="*/ 1147 w 1335"/>
              <a:gd name="p0y1" fmla="*/ 0 h 375"/>
              <a:gd name="p0x2" fmla="*/ 1251 w 1335"/>
              <a:gd name="p0y2" fmla="*/ 0 h 375"/>
              <a:gd name="p0x3" fmla="*/ 1335 w 1335"/>
              <a:gd name="p0y3" fmla="*/ 83 h 375"/>
              <a:gd name="p0x4" fmla="*/ 1335 w 1335"/>
              <a:gd name="p0y4" fmla="*/ 187 h 375"/>
              <a:gd name="p0x5" fmla="*/ 1335 w 1335"/>
              <a:gd name="p0y5" fmla="*/ 291 h 375"/>
              <a:gd name="p0x6" fmla="*/ 1251 w 1335"/>
              <a:gd name="p0y6" fmla="*/ 375 h 375"/>
              <a:gd name="p0x7" fmla="*/ 1147 w 1335"/>
              <a:gd name="p0y7" fmla="*/ 375 h 375"/>
              <a:gd name="p0x8" fmla="*/ 187 w 1335"/>
              <a:gd name="p0y8" fmla="*/ 375 h 375"/>
              <a:gd name="p0x9" fmla="*/ 83 w 1335"/>
              <a:gd name="p0y9" fmla="*/ 375 h 375"/>
              <a:gd name="p0x10" fmla="*/ 0 w 1335"/>
              <a:gd name="p0y10" fmla="*/ 291 h 375"/>
              <a:gd name="p0x11" fmla="*/ 0 w 1335"/>
              <a:gd name="p0y11" fmla="*/ 187 h 375"/>
              <a:gd name="p0x12" fmla="*/ 0 w 1335"/>
              <a:gd name="p0y12" fmla="*/ 83 h 375"/>
              <a:gd name="p0x13" fmla="*/ 83 w 1335"/>
              <a:gd name="p0y13" fmla="*/ 0 h 375"/>
              <a:gd name="p0x14" fmla="*/ 187 w 133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lumMod val="20453"/>
              <a:lumOff val="79547"/>
            </a:schemeClr>
          </a:solidFill>
          <a:ln w="9525" cmpd="sng">
            <a:solidFill>
              <a:schemeClr val="accent1">
                <a:lumMod val="20453"/>
                <a:lumOff val="7954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14"/>
            </p:custDataLst>
          </p:nvPr>
        </p:nvSpPr>
        <p:spPr>
          <a:xfrm>
            <a:off x="1968398" y="2667952"/>
            <a:ext cx="7620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ctr">
              <a:lnSpc>
                <a:spcPct val="83000"/>
              </a:lnSpc>
            </a:pPr>
            <a:r>
              <a:rPr sz="1200">
                <a:solidFill>
                  <a:srgbClr val="7A3D12"/>
                </a:solidFill>
                <a:cs typeface="+mn-lt"/>
              </a:rPr>
              <a:t>第一件事</a:t>
            </a:r>
            <a:endParaRPr sz="1200">
              <a:solidFill>
                <a:srgbClr val="7A3D12"/>
              </a:solidFill>
              <a:cs typeface="+mn-lt"/>
            </a:endParaRPr>
          </a:p>
        </p:txBody>
      </p:sp>
      <p:sp>
        <p:nvSpPr>
          <p:cNvPr id="12" name="任意多边形 11"/>
          <p:cNvSpPr/>
          <p:nvPr>
            <p:custDataLst>
              <p:tags r:id="rId15"/>
            </p:custDataLst>
          </p:nvPr>
        </p:nvSpPr>
        <p:spPr>
          <a:xfrm>
            <a:off x="771525" y="319087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tx2">
              <a:lumMod val="78337"/>
              <a:lumOff val="21663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6"/>
            </p:custDataLst>
          </p:nvPr>
        </p:nvSpPr>
        <p:spPr>
          <a:xfrm>
            <a:off x="904875" y="3052763"/>
            <a:ext cx="1905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655C"/>
                </a:solidFill>
                <a:cs typeface="+mn-lt"/>
              </a:rPr>
              <a:t>到校先给家人发消息</a:t>
            </a:r>
            <a:endParaRPr sz="1500">
              <a:solidFill>
                <a:srgbClr val="6B655C"/>
              </a:solidFill>
              <a:cs typeface="+mn-lt"/>
            </a:endParaRPr>
          </a:p>
        </p:txBody>
      </p:sp>
      <p:sp>
        <p:nvSpPr>
          <p:cNvPr id="14" name="任意多边形 13"/>
          <p:cNvSpPr/>
          <p:nvPr>
            <p:custDataLst>
              <p:tags r:id="rId17"/>
            </p:custDataLst>
          </p:nvPr>
        </p:nvSpPr>
        <p:spPr>
          <a:xfrm>
            <a:off x="771525" y="357187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tx2">
              <a:lumMod val="78337"/>
              <a:lumOff val="21663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8"/>
            </p:custDataLst>
          </p:nvPr>
        </p:nvSpPr>
        <p:spPr>
          <a:xfrm>
            <a:off x="904875" y="3433763"/>
            <a:ext cx="2095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655C"/>
                </a:solidFill>
                <a:cs typeface="+mn-lt"/>
              </a:rPr>
              <a:t>确认同行伙伴安全到家</a:t>
            </a:r>
            <a:endParaRPr sz="1500">
              <a:solidFill>
                <a:srgbClr val="6B655C"/>
              </a:solidFill>
              <a:cs typeface="+mn-lt"/>
            </a:endParaRPr>
          </a:p>
        </p:txBody>
      </p:sp>
      <p:sp>
        <p:nvSpPr>
          <p:cNvPr id="16" name="任意多边形 15"/>
          <p:cNvSpPr/>
          <p:nvPr>
            <p:custDataLst>
              <p:tags r:id="rId19"/>
            </p:custDataLst>
          </p:nvPr>
        </p:nvSpPr>
        <p:spPr>
          <a:xfrm>
            <a:off x="4322445" y="1452245"/>
            <a:ext cx="3546475" cy="2495550"/>
          </a:xfrm>
          <a:custGeom>
            <a:avLst/>
            <a:gdLst>
              <a:gd name="sw" fmla="*/ 1 w 5585"/>
              <a:gd name="sh" fmla="*/ 1 h 3930"/>
              <a:gd name="mins" fmla="min sw sh"/>
              <a:gd name="dsw" fmla="+- 0 sw mins"/>
              <a:gd name="dsh" fmla="+- 0 sh mins"/>
              <a:gd name="p0x0" fmla="*/ 360 w 5585"/>
              <a:gd name="p0y0" fmla="*/ 0 h 3930"/>
              <a:gd name="p0x1" fmla="*/ 5225 w 5585"/>
              <a:gd name="p0y1" fmla="*/ 0 h 3930"/>
              <a:gd name="p0x2" fmla="*/ 5423 w 5585"/>
              <a:gd name="p0y2" fmla="*/ 0 h 3930"/>
              <a:gd name="p0x3" fmla="*/ 5585 w 5585"/>
              <a:gd name="p0y3" fmla="*/ 161 h 3930"/>
              <a:gd name="p0x4" fmla="*/ 5585 w 5585"/>
              <a:gd name="p0y4" fmla="*/ 360 h 3930"/>
              <a:gd name="p0x5" fmla="*/ 5585 w 5585"/>
              <a:gd name="p0y5" fmla="*/ 3570 h 3930"/>
              <a:gd name="p0x6" fmla="*/ 5585 w 5585"/>
              <a:gd name="p0y6" fmla="*/ 3768 h 3930"/>
              <a:gd name="p0x7" fmla="*/ 5423 w 5585"/>
              <a:gd name="p0y7" fmla="*/ 3930 h 3930"/>
              <a:gd name="p0x8" fmla="*/ 5225 w 5585"/>
              <a:gd name="p0y8" fmla="*/ 3930 h 3930"/>
              <a:gd name="p0x9" fmla="*/ 360 w 5585"/>
              <a:gd name="p0y9" fmla="*/ 3930 h 3930"/>
              <a:gd name="p0x10" fmla="*/ 161 w 5585"/>
              <a:gd name="p0y10" fmla="*/ 3930 h 3930"/>
              <a:gd name="p0x11" fmla="*/ 0 w 5585"/>
              <a:gd name="p0y11" fmla="*/ 3768 h 3930"/>
              <a:gd name="p0x12" fmla="*/ 0 w 5585"/>
              <a:gd name="p0y12" fmla="*/ 3570 h 3930"/>
              <a:gd name="p0x13" fmla="*/ 0 w 5585"/>
              <a:gd name="p0y13" fmla="*/ 360 h 3930"/>
              <a:gd name="p0x14" fmla="*/ 0 w 5585"/>
              <a:gd name="p0y14" fmla="*/ 161 h 3930"/>
              <a:gd name="p0x15" fmla="*/ 161 w 5585"/>
              <a:gd name="p0y15" fmla="*/ 0 h 3930"/>
              <a:gd name="p0x16" fmla="*/ 360 w 5585"/>
              <a:gd name="p0y16" fmla="*/ 0 h 39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51718"/>
              <a:lumOff val="48282"/>
            </a:schemeClr>
          </a:solidFill>
          <a:ln w="9525" cmpd="sng">
            <a:solidFill>
              <a:schemeClr val="accent1">
                <a:alpha val="10196"/>
              </a:schemeClr>
            </a:solidFill>
            <a:prstDash val="solid"/>
          </a:ln>
          <a:effectLst>
            <a:outerShdw blurRad="114300" dist="19050" dir="5399999" algn="ctr" rotWithShape="0">
              <a:schemeClr val="accent3">
                <a:lumMod val="93022"/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20"/>
            </p:custDataLst>
          </p:nvPr>
        </p:nvSpPr>
        <p:spPr>
          <a:xfrm>
            <a:off x="5885815" y="16478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240 w 660"/>
              <a:gd name="p0y0" fmla="*/ 0 h 660"/>
              <a:gd name="p0x1" fmla="*/ 420 w 660"/>
              <a:gd name="p0y1" fmla="*/ 0 h 660"/>
              <a:gd name="p0x2" fmla="*/ 552 w 660"/>
              <a:gd name="p0y2" fmla="*/ 0 h 660"/>
              <a:gd name="p0x3" fmla="*/ 660 w 660"/>
              <a:gd name="p0y3" fmla="*/ 107 h 660"/>
              <a:gd name="p0x4" fmla="*/ 660 w 660"/>
              <a:gd name="p0y4" fmla="*/ 240 h 660"/>
              <a:gd name="p0x5" fmla="*/ 660 w 660"/>
              <a:gd name="p0y5" fmla="*/ 420 h 660"/>
              <a:gd name="p0x6" fmla="*/ 660 w 660"/>
              <a:gd name="p0y6" fmla="*/ 552 h 660"/>
              <a:gd name="p0x7" fmla="*/ 552 w 660"/>
              <a:gd name="p0y7" fmla="*/ 660 h 660"/>
              <a:gd name="p0x8" fmla="*/ 420 w 660"/>
              <a:gd name="p0y8" fmla="*/ 660 h 660"/>
              <a:gd name="p0x9" fmla="*/ 240 w 660"/>
              <a:gd name="p0y9" fmla="*/ 660 h 660"/>
              <a:gd name="p0x10" fmla="*/ 107 w 660"/>
              <a:gd name="p0y10" fmla="*/ 660 h 660"/>
              <a:gd name="p0x11" fmla="*/ 0 w 660"/>
              <a:gd name="p0y11" fmla="*/ 552 h 660"/>
              <a:gd name="p0x12" fmla="*/ 0 w 660"/>
              <a:gd name="p0y12" fmla="*/ 420 h 660"/>
              <a:gd name="p0x13" fmla="*/ 0 w 660"/>
              <a:gd name="p0y13" fmla="*/ 240 h 660"/>
              <a:gd name="p0x14" fmla="*/ 0 w 660"/>
              <a:gd name="p0y14" fmla="*/ 107 h 660"/>
              <a:gd name="p0x15" fmla="*/ 107 w 660"/>
              <a:gd name="p0y15" fmla="*/ 0 h 660"/>
              <a:gd name="p0x16" fmla="*/ 24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20453"/>
              <a:lumOff val="79547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l="-4111" t="-1026" r="-4111" b="-1026"/>
          <a:stretch>
            <a:fillRect/>
          </a:stretch>
        </p:blipFill>
        <p:spPr>
          <a:xfrm>
            <a:off x="5941060" y="1728470"/>
            <a:ext cx="309245" cy="252730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24"/>
            </p:custDataLst>
          </p:nvPr>
        </p:nvSpPr>
        <p:spPr>
          <a:xfrm>
            <a:off x="5554485" y="2165033"/>
            <a:ext cx="108287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 spc="42">
                <a:solidFill>
                  <a:srgbClr val="3D3A34"/>
                </a:solidFill>
                <a:cs typeface="+mn-lt"/>
              </a:rPr>
              <a:t>查宿舍</a:t>
            </a:r>
            <a:endParaRPr sz="2100" b="1" spc="42">
              <a:solidFill>
                <a:srgbClr val="3D3A34"/>
              </a:solidFill>
              <a:cs typeface="+mn-lt"/>
            </a:endParaRPr>
          </a:p>
        </p:txBody>
      </p:sp>
      <p:sp>
        <p:nvSpPr>
          <p:cNvPr id="21" name="任意多边形 20"/>
          <p:cNvSpPr/>
          <p:nvPr>
            <p:custDataLst>
              <p:tags r:id="rId25"/>
            </p:custDataLst>
          </p:nvPr>
        </p:nvSpPr>
        <p:spPr>
          <a:xfrm>
            <a:off x="5671820" y="2633345"/>
            <a:ext cx="847725" cy="238125"/>
          </a:xfrm>
          <a:custGeom>
            <a:avLst/>
            <a:gdLst>
              <a:gd name="sw" fmla="*/ 1 w 1335"/>
              <a:gd name="sh" fmla="*/ 1 h 375"/>
              <a:gd name="mins" fmla="min sw sh"/>
              <a:gd name="dsw" fmla="+- 0 sw mins"/>
              <a:gd name="dsh" fmla="+- 0 sh mins"/>
              <a:gd name="p0x0" fmla="*/ 187 w 1335"/>
              <a:gd name="p0y0" fmla="*/ 0 h 375"/>
              <a:gd name="p0x1" fmla="*/ 1147 w 1335"/>
              <a:gd name="p0y1" fmla="*/ 0 h 375"/>
              <a:gd name="p0x2" fmla="*/ 1251 w 1335"/>
              <a:gd name="p0y2" fmla="*/ 0 h 375"/>
              <a:gd name="p0x3" fmla="*/ 1335 w 1335"/>
              <a:gd name="p0y3" fmla="*/ 83 h 375"/>
              <a:gd name="p0x4" fmla="*/ 1335 w 1335"/>
              <a:gd name="p0y4" fmla="*/ 187 h 375"/>
              <a:gd name="p0x5" fmla="*/ 1335 w 1335"/>
              <a:gd name="p0y5" fmla="*/ 291 h 375"/>
              <a:gd name="p0x6" fmla="*/ 1251 w 1335"/>
              <a:gd name="p0y6" fmla="*/ 375 h 375"/>
              <a:gd name="p0x7" fmla="*/ 1147 w 1335"/>
              <a:gd name="p0y7" fmla="*/ 375 h 375"/>
              <a:gd name="p0x8" fmla="*/ 187 w 1335"/>
              <a:gd name="p0y8" fmla="*/ 375 h 375"/>
              <a:gd name="p0x9" fmla="*/ 83 w 1335"/>
              <a:gd name="p0y9" fmla="*/ 375 h 375"/>
              <a:gd name="p0x10" fmla="*/ 0 w 1335"/>
              <a:gd name="p0y10" fmla="*/ 291 h 375"/>
              <a:gd name="p0x11" fmla="*/ 0 w 1335"/>
              <a:gd name="p0y11" fmla="*/ 187 h 375"/>
              <a:gd name="p0x12" fmla="*/ 0 w 1335"/>
              <a:gd name="p0y12" fmla="*/ 83 h 375"/>
              <a:gd name="p0x13" fmla="*/ 83 w 1335"/>
              <a:gd name="p0y13" fmla="*/ 0 h 375"/>
              <a:gd name="p0x14" fmla="*/ 187 w 133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lumMod val="20453"/>
              <a:lumOff val="79547"/>
            </a:schemeClr>
          </a:solidFill>
          <a:ln w="9525" cmpd="sng">
            <a:solidFill>
              <a:schemeClr val="accent1">
                <a:lumMod val="20453"/>
                <a:lumOff val="7954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26"/>
            </p:custDataLst>
          </p:nvPr>
        </p:nvSpPr>
        <p:spPr>
          <a:xfrm>
            <a:off x="5714924" y="2667952"/>
            <a:ext cx="7620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ctr">
              <a:lnSpc>
                <a:spcPct val="83000"/>
              </a:lnSpc>
            </a:pPr>
            <a:r>
              <a:rPr sz="1200">
                <a:solidFill>
                  <a:srgbClr val="7A3D12"/>
                </a:solidFill>
                <a:cs typeface="+mn-lt"/>
              </a:rPr>
              <a:t>第二件事</a:t>
            </a:r>
            <a:endParaRPr sz="1200">
              <a:solidFill>
                <a:srgbClr val="7A3D12"/>
              </a:solidFill>
              <a:cs typeface="+mn-lt"/>
            </a:endParaRPr>
          </a:p>
        </p:txBody>
      </p:sp>
      <p:sp>
        <p:nvSpPr>
          <p:cNvPr id="23" name="任意多边形 22"/>
          <p:cNvSpPr/>
          <p:nvPr>
            <p:custDataLst>
              <p:tags r:id="rId27"/>
            </p:custDataLst>
          </p:nvPr>
        </p:nvSpPr>
        <p:spPr>
          <a:xfrm>
            <a:off x="4517390" y="319087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tx2">
              <a:lumMod val="78337"/>
              <a:lumOff val="21663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8"/>
            </p:custDataLst>
          </p:nvPr>
        </p:nvSpPr>
        <p:spPr>
          <a:xfrm>
            <a:off x="4651324" y="3052763"/>
            <a:ext cx="952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655C"/>
                </a:solidFill>
                <a:cs typeface="+mn-lt"/>
              </a:rPr>
              <a:t>检查门窗</a:t>
            </a:r>
            <a:endParaRPr sz="1500">
              <a:solidFill>
                <a:srgbClr val="6B655C"/>
              </a:solidFill>
              <a:cs typeface="+mn-lt"/>
            </a:endParaRPr>
          </a:p>
        </p:txBody>
      </p:sp>
      <p:sp>
        <p:nvSpPr>
          <p:cNvPr id="25" name="任意多边形 24"/>
          <p:cNvSpPr/>
          <p:nvPr>
            <p:custDataLst>
              <p:tags r:id="rId29"/>
            </p:custDataLst>
          </p:nvPr>
        </p:nvSpPr>
        <p:spPr>
          <a:xfrm>
            <a:off x="4517390" y="357187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tx2">
              <a:lumMod val="78337"/>
              <a:lumOff val="21663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30"/>
            </p:custDataLst>
          </p:nvPr>
        </p:nvSpPr>
        <p:spPr>
          <a:xfrm>
            <a:off x="4651324" y="3433763"/>
            <a:ext cx="1333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655C"/>
                </a:solidFill>
                <a:cs typeface="+mn-lt"/>
              </a:rPr>
              <a:t>检查用电安全</a:t>
            </a:r>
            <a:endParaRPr sz="1500">
              <a:solidFill>
                <a:srgbClr val="6B655C"/>
              </a:solidFill>
              <a:cs typeface="+mn-lt"/>
            </a:endParaRPr>
          </a:p>
        </p:txBody>
      </p:sp>
      <p:sp>
        <p:nvSpPr>
          <p:cNvPr id="27" name="任意多边形 26"/>
          <p:cNvSpPr/>
          <p:nvPr>
            <p:custDataLst>
              <p:tags r:id="rId31"/>
            </p:custDataLst>
          </p:nvPr>
        </p:nvSpPr>
        <p:spPr>
          <a:xfrm>
            <a:off x="8068945" y="1452245"/>
            <a:ext cx="3546475" cy="2495550"/>
          </a:xfrm>
          <a:custGeom>
            <a:avLst/>
            <a:gdLst>
              <a:gd name="sw" fmla="*/ 1 w 5585"/>
              <a:gd name="sh" fmla="*/ 1 h 3930"/>
              <a:gd name="mins" fmla="min sw sh"/>
              <a:gd name="dsw" fmla="+- 0 sw mins"/>
              <a:gd name="dsh" fmla="+- 0 sh mins"/>
              <a:gd name="p0x0" fmla="*/ 360 w 5585"/>
              <a:gd name="p0y0" fmla="*/ 0 h 3930"/>
              <a:gd name="p0x1" fmla="*/ 5225 w 5585"/>
              <a:gd name="p0y1" fmla="*/ 0 h 3930"/>
              <a:gd name="p0x2" fmla="*/ 5423 w 5585"/>
              <a:gd name="p0y2" fmla="*/ 0 h 3930"/>
              <a:gd name="p0x3" fmla="*/ 5585 w 5585"/>
              <a:gd name="p0y3" fmla="*/ 161 h 3930"/>
              <a:gd name="p0x4" fmla="*/ 5585 w 5585"/>
              <a:gd name="p0y4" fmla="*/ 360 h 3930"/>
              <a:gd name="p0x5" fmla="*/ 5585 w 5585"/>
              <a:gd name="p0y5" fmla="*/ 3570 h 3930"/>
              <a:gd name="p0x6" fmla="*/ 5585 w 5585"/>
              <a:gd name="p0y6" fmla="*/ 3768 h 3930"/>
              <a:gd name="p0x7" fmla="*/ 5423 w 5585"/>
              <a:gd name="p0y7" fmla="*/ 3930 h 3930"/>
              <a:gd name="p0x8" fmla="*/ 5225 w 5585"/>
              <a:gd name="p0y8" fmla="*/ 3930 h 3930"/>
              <a:gd name="p0x9" fmla="*/ 360 w 5585"/>
              <a:gd name="p0y9" fmla="*/ 3930 h 3930"/>
              <a:gd name="p0x10" fmla="*/ 161 w 5585"/>
              <a:gd name="p0y10" fmla="*/ 3930 h 3930"/>
              <a:gd name="p0x11" fmla="*/ 0 w 5585"/>
              <a:gd name="p0y11" fmla="*/ 3768 h 3930"/>
              <a:gd name="p0x12" fmla="*/ 0 w 5585"/>
              <a:gd name="p0y12" fmla="*/ 3570 h 3930"/>
              <a:gd name="p0x13" fmla="*/ 0 w 5585"/>
              <a:gd name="p0y13" fmla="*/ 360 h 3930"/>
              <a:gd name="p0x14" fmla="*/ 0 w 5585"/>
              <a:gd name="p0y14" fmla="*/ 161 h 3930"/>
              <a:gd name="p0x15" fmla="*/ 161 w 5585"/>
              <a:gd name="p0y15" fmla="*/ 0 h 3930"/>
              <a:gd name="p0x16" fmla="*/ 360 w 5585"/>
              <a:gd name="p0y16" fmla="*/ 0 h 39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51718"/>
              <a:lumOff val="48282"/>
            </a:schemeClr>
          </a:solidFill>
          <a:ln w="9525" cmpd="sng">
            <a:solidFill>
              <a:schemeClr val="accent1">
                <a:alpha val="10196"/>
              </a:schemeClr>
            </a:solidFill>
            <a:prstDash val="solid"/>
          </a:ln>
          <a:effectLst>
            <a:outerShdw blurRad="114300" dist="19050" dir="5399999" algn="ctr" rotWithShape="0">
              <a:schemeClr val="accent3">
                <a:lumMod val="93022"/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>
            <p:custDataLst>
              <p:tags r:id="rId32"/>
            </p:custDataLst>
          </p:nvPr>
        </p:nvSpPr>
        <p:spPr>
          <a:xfrm>
            <a:off x="9632315" y="16478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240 w 660"/>
              <a:gd name="p0y0" fmla="*/ 0 h 660"/>
              <a:gd name="p0x1" fmla="*/ 420 w 660"/>
              <a:gd name="p0y1" fmla="*/ 0 h 660"/>
              <a:gd name="p0x2" fmla="*/ 552 w 660"/>
              <a:gd name="p0y2" fmla="*/ 0 h 660"/>
              <a:gd name="p0x3" fmla="*/ 660 w 660"/>
              <a:gd name="p0y3" fmla="*/ 107 h 660"/>
              <a:gd name="p0x4" fmla="*/ 660 w 660"/>
              <a:gd name="p0y4" fmla="*/ 240 h 660"/>
              <a:gd name="p0x5" fmla="*/ 660 w 660"/>
              <a:gd name="p0y5" fmla="*/ 420 h 660"/>
              <a:gd name="p0x6" fmla="*/ 660 w 660"/>
              <a:gd name="p0y6" fmla="*/ 552 h 660"/>
              <a:gd name="p0x7" fmla="*/ 552 w 660"/>
              <a:gd name="p0y7" fmla="*/ 660 h 660"/>
              <a:gd name="p0x8" fmla="*/ 420 w 660"/>
              <a:gd name="p0y8" fmla="*/ 660 h 660"/>
              <a:gd name="p0x9" fmla="*/ 240 w 660"/>
              <a:gd name="p0y9" fmla="*/ 660 h 660"/>
              <a:gd name="p0x10" fmla="*/ 107 w 660"/>
              <a:gd name="p0y10" fmla="*/ 660 h 660"/>
              <a:gd name="p0x11" fmla="*/ 0 w 660"/>
              <a:gd name="p0y11" fmla="*/ 552 h 660"/>
              <a:gd name="p0x12" fmla="*/ 0 w 660"/>
              <a:gd name="p0y12" fmla="*/ 420 h 660"/>
              <a:gd name="p0x13" fmla="*/ 0 w 660"/>
              <a:gd name="p0y13" fmla="*/ 240 h 660"/>
              <a:gd name="p0x14" fmla="*/ 0 w 660"/>
              <a:gd name="p0y14" fmla="*/ 107 h 660"/>
              <a:gd name="p0x15" fmla="*/ 107 w 660"/>
              <a:gd name="p0y15" fmla="*/ 0 h 660"/>
              <a:gd name="p0x16" fmla="*/ 24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20453"/>
              <a:lumOff val="79547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9" name="图片 28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rcRect l="-5977" t="-3067" r="-5977" b="-3067"/>
          <a:stretch>
            <a:fillRect/>
          </a:stretch>
        </p:blipFill>
        <p:spPr>
          <a:xfrm>
            <a:off x="9687560" y="1728470"/>
            <a:ext cx="309245" cy="252730"/>
          </a:xfrm>
          <a:prstGeom prst="rect">
            <a:avLst/>
          </a:prstGeom>
        </p:spPr>
      </p:pic>
      <p:sp>
        <p:nvSpPr>
          <p:cNvPr id="31" name="文本框 30"/>
          <p:cNvSpPr txBox="1"/>
          <p:nvPr>
            <p:custDataLst>
              <p:tags r:id="rId36"/>
            </p:custDataLst>
          </p:nvPr>
        </p:nvSpPr>
        <p:spPr>
          <a:xfrm>
            <a:off x="9301010" y="2165033"/>
            <a:ext cx="108287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 spc="42">
                <a:solidFill>
                  <a:srgbClr val="3D3A34"/>
                </a:solidFill>
                <a:cs typeface="+mn-lt"/>
              </a:rPr>
              <a:t>清行李</a:t>
            </a:r>
            <a:endParaRPr sz="2100" b="1" spc="42">
              <a:solidFill>
                <a:srgbClr val="3D3A34"/>
              </a:solidFill>
              <a:cs typeface="+mn-lt"/>
            </a:endParaRPr>
          </a:p>
        </p:txBody>
      </p:sp>
      <p:sp>
        <p:nvSpPr>
          <p:cNvPr id="32" name="任意多边形 31"/>
          <p:cNvSpPr/>
          <p:nvPr>
            <p:custDataLst>
              <p:tags r:id="rId37"/>
            </p:custDataLst>
          </p:nvPr>
        </p:nvSpPr>
        <p:spPr>
          <a:xfrm>
            <a:off x="9418320" y="2633345"/>
            <a:ext cx="847725" cy="238125"/>
          </a:xfrm>
          <a:custGeom>
            <a:avLst/>
            <a:gdLst>
              <a:gd name="sw" fmla="*/ 1 w 1335"/>
              <a:gd name="sh" fmla="*/ 1 h 375"/>
              <a:gd name="mins" fmla="min sw sh"/>
              <a:gd name="dsw" fmla="+- 0 sw mins"/>
              <a:gd name="dsh" fmla="+- 0 sh mins"/>
              <a:gd name="p0x0" fmla="*/ 187 w 1335"/>
              <a:gd name="p0y0" fmla="*/ 0 h 375"/>
              <a:gd name="p0x1" fmla="*/ 1147 w 1335"/>
              <a:gd name="p0y1" fmla="*/ 0 h 375"/>
              <a:gd name="p0x2" fmla="*/ 1251 w 1335"/>
              <a:gd name="p0y2" fmla="*/ 0 h 375"/>
              <a:gd name="p0x3" fmla="*/ 1335 w 1335"/>
              <a:gd name="p0y3" fmla="*/ 83 h 375"/>
              <a:gd name="p0x4" fmla="*/ 1335 w 1335"/>
              <a:gd name="p0y4" fmla="*/ 187 h 375"/>
              <a:gd name="p0x5" fmla="*/ 1335 w 1335"/>
              <a:gd name="p0y5" fmla="*/ 291 h 375"/>
              <a:gd name="p0x6" fmla="*/ 1251 w 1335"/>
              <a:gd name="p0y6" fmla="*/ 375 h 375"/>
              <a:gd name="p0x7" fmla="*/ 1147 w 1335"/>
              <a:gd name="p0y7" fmla="*/ 375 h 375"/>
              <a:gd name="p0x8" fmla="*/ 187 w 1335"/>
              <a:gd name="p0y8" fmla="*/ 375 h 375"/>
              <a:gd name="p0x9" fmla="*/ 83 w 1335"/>
              <a:gd name="p0y9" fmla="*/ 375 h 375"/>
              <a:gd name="p0x10" fmla="*/ 0 w 1335"/>
              <a:gd name="p0y10" fmla="*/ 291 h 375"/>
              <a:gd name="p0x11" fmla="*/ 0 w 1335"/>
              <a:gd name="p0y11" fmla="*/ 187 h 375"/>
              <a:gd name="p0x12" fmla="*/ 0 w 1335"/>
              <a:gd name="p0y12" fmla="*/ 83 h 375"/>
              <a:gd name="p0x13" fmla="*/ 83 w 1335"/>
              <a:gd name="p0y13" fmla="*/ 0 h 375"/>
              <a:gd name="p0x14" fmla="*/ 187 w 133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lumMod val="20453"/>
              <a:lumOff val="79547"/>
            </a:schemeClr>
          </a:solidFill>
          <a:ln w="9525" cmpd="sng">
            <a:solidFill>
              <a:schemeClr val="accent1">
                <a:lumMod val="20453"/>
                <a:lumOff val="7954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38"/>
            </p:custDataLst>
          </p:nvPr>
        </p:nvSpPr>
        <p:spPr>
          <a:xfrm>
            <a:off x="9461449" y="2667952"/>
            <a:ext cx="7620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ctr">
              <a:lnSpc>
                <a:spcPct val="83000"/>
              </a:lnSpc>
            </a:pPr>
            <a:r>
              <a:rPr sz="1200">
                <a:solidFill>
                  <a:srgbClr val="7A3D12"/>
                </a:solidFill>
                <a:cs typeface="+mn-lt"/>
              </a:rPr>
              <a:t>第三件事</a:t>
            </a:r>
            <a:endParaRPr sz="1200">
              <a:solidFill>
                <a:srgbClr val="7A3D12"/>
              </a:solidFill>
              <a:cs typeface="+mn-lt"/>
            </a:endParaRPr>
          </a:p>
        </p:txBody>
      </p:sp>
      <p:sp>
        <p:nvSpPr>
          <p:cNvPr id="34" name="任意多边形 33"/>
          <p:cNvSpPr/>
          <p:nvPr>
            <p:custDataLst>
              <p:tags r:id="rId39"/>
            </p:custDataLst>
          </p:nvPr>
        </p:nvSpPr>
        <p:spPr>
          <a:xfrm>
            <a:off x="8263890" y="319087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tx2">
              <a:lumMod val="78337"/>
              <a:lumOff val="21663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>
            <p:custDataLst>
              <p:tags r:id="rId40"/>
            </p:custDataLst>
          </p:nvPr>
        </p:nvSpPr>
        <p:spPr>
          <a:xfrm>
            <a:off x="8397849" y="3052763"/>
            <a:ext cx="1333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655C"/>
                </a:solidFill>
                <a:cs typeface="+mn-lt"/>
              </a:rPr>
              <a:t>清理过期食品</a:t>
            </a:r>
            <a:endParaRPr sz="1500">
              <a:solidFill>
                <a:srgbClr val="6B655C"/>
              </a:solidFill>
              <a:cs typeface="+mn-lt"/>
            </a:endParaRPr>
          </a:p>
        </p:txBody>
      </p:sp>
      <p:sp>
        <p:nvSpPr>
          <p:cNvPr id="36" name="任意多边形 35"/>
          <p:cNvSpPr/>
          <p:nvPr>
            <p:custDataLst>
              <p:tags r:id="rId41"/>
            </p:custDataLst>
          </p:nvPr>
        </p:nvSpPr>
        <p:spPr>
          <a:xfrm>
            <a:off x="8263890" y="357187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tx2">
              <a:lumMod val="78337"/>
              <a:lumOff val="21663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>
            <p:custDataLst>
              <p:tags r:id="rId42"/>
            </p:custDataLst>
          </p:nvPr>
        </p:nvSpPr>
        <p:spPr>
          <a:xfrm>
            <a:off x="8397849" y="3433763"/>
            <a:ext cx="952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655C"/>
                </a:solidFill>
                <a:cs typeface="+mn-lt"/>
              </a:rPr>
              <a:t>清理票据</a:t>
            </a:r>
            <a:endParaRPr sz="1500">
              <a:solidFill>
                <a:srgbClr val="6B655C"/>
              </a:solidFill>
              <a:cs typeface="+mn-lt"/>
            </a:endParaRPr>
          </a:p>
        </p:txBody>
      </p:sp>
      <p:sp>
        <p:nvSpPr>
          <p:cNvPr id="38" name="任意多边形 37"/>
          <p:cNvSpPr/>
          <p:nvPr>
            <p:custDataLst>
              <p:tags r:id="rId43"/>
            </p:custDataLst>
          </p:nvPr>
        </p:nvSpPr>
        <p:spPr>
          <a:xfrm>
            <a:off x="2454275" y="4109720"/>
            <a:ext cx="3541395" cy="2362200"/>
          </a:xfrm>
          <a:custGeom>
            <a:avLst/>
            <a:gdLst>
              <a:gd name="sw" fmla="*/ 1 w 5577"/>
              <a:gd name="sh" fmla="*/ 1 h 3720"/>
              <a:gd name="mins" fmla="min sw sh"/>
              <a:gd name="dsw" fmla="+- 0 sw mins"/>
              <a:gd name="dsh" fmla="+- 0 sh mins"/>
              <a:gd name="p0x0" fmla="*/ 360 w 5577"/>
              <a:gd name="p0y0" fmla="*/ 0 h 3720"/>
              <a:gd name="p0x1" fmla="*/ 5217 w 5577"/>
              <a:gd name="p0y1" fmla="*/ 0 h 3720"/>
              <a:gd name="p0x2" fmla="*/ 5415 w 5577"/>
              <a:gd name="p0y2" fmla="*/ 0 h 3720"/>
              <a:gd name="p0x3" fmla="*/ 5577 w 5577"/>
              <a:gd name="p0y3" fmla="*/ 161 h 3720"/>
              <a:gd name="p0x4" fmla="*/ 5577 w 5577"/>
              <a:gd name="p0y4" fmla="*/ 360 h 3720"/>
              <a:gd name="p0x5" fmla="*/ 5577 w 5577"/>
              <a:gd name="p0y5" fmla="*/ 3360 h 3720"/>
              <a:gd name="p0x6" fmla="*/ 5577 w 5577"/>
              <a:gd name="p0y6" fmla="*/ 3558 h 3720"/>
              <a:gd name="p0x7" fmla="*/ 5415 w 5577"/>
              <a:gd name="p0y7" fmla="*/ 3720 h 3720"/>
              <a:gd name="p0x8" fmla="*/ 5217 w 5577"/>
              <a:gd name="p0y8" fmla="*/ 3720 h 3720"/>
              <a:gd name="p0x9" fmla="*/ 360 w 5577"/>
              <a:gd name="p0y9" fmla="*/ 3720 h 3720"/>
              <a:gd name="p0x10" fmla="*/ 161 w 5577"/>
              <a:gd name="p0y10" fmla="*/ 3720 h 3720"/>
              <a:gd name="p0x11" fmla="*/ 0 w 5577"/>
              <a:gd name="p0y11" fmla="*/ 3558 h 3720"/>
              <a:gd name="p0x12" fmla="*/ 0 w 5577"/>
              <a:gd name="p0y12" fmla="*/ 3360 h 3720"/>
              <a:gd name="p0x13" fmla="*/ 0 w 5577"/>
              <a:gd name="p0y13" fmla="*/ 360 h 3720"/>
              <a:gd name="p0x14" fmla="*/ 0 w 5577"/>
              <a:gd name="p0y14" fmla="*/ 161 h 3720"/>
              <a:gd name="p0x15" fmla="*/ 161 w 5577"/>
              <a:gd name="p0y15" fmla="*/ 0 h 3720"/>
              <a:gd name="p0x16" fmla="*/ 360 w 5577"/>
              <a:gd name="p0y16" fmla="*/ 0 h 37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51718"/>
              <a:lumOff val="48282"/>
            </a:schemeClr>
          </a:solidFill>
          <a:ln w="9525" cmpd="sng">
            <a:solidFill>
              <a:schemeClr val="accent1">
                <a:alpha val="10196"/>
              </a:schemeClr>
            </a:solidFill>
            <a:prstDash val="solid"/>
          </a:ln>
          <a:effectLst>
            <a:outerShdw blurRad="114300" dist="19050" dir="5399999" algn="ctr" rotWithShape="0">
              <a:schemeClr val="accent3">
                <a:lumMod val="93022"/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任意多边形 38"/>
          <p:cNvSpPr/>
          <p:nvPr>
            <p:custDataLst>
              <p:tags r:id="rId44"/>
            </p:custDataLst>
          </p:nvPr>
        </p:nvSpPr>
        <p:spPr>
          <a:xfrm>
            <a:off x="4015105" y="43053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240 w 660"/>
              <a:gd name="p0y0" fmla="*/ 0 h 660"/>
              <a:gd name="p0x1" fmla="*/ 420 w 660"/>
              <a:gd name="p0y1" fmla="*/ 0 h 660"/>
              <a:gd name="p0x2" fmla="*/ 552 w 660"/>
              <a:gd name="p0y2" fmla="*/ 0 h 660"/>
              <a:gd name="p0x3" fmla="*/ 660 w 660"/>
              <a:gd name="p0y3" fmla="*/ 107 h 660"/>
              <a:gd name="p0x4" fmla="*/ 660 w 660"/>
              <a:gd name="p0y4" fmla="*/ 240 h 660"/>
              <a:gd name="p0x5" fmla="*/ 660 w 660"/>
              <a:gd name="p0y5" fmla="*/ 420 h 660"/>
              <a:gd name="p0x6" fmla="*/ 660 w 660"/>
              <a:gd name="p0y6" fmla="*/ 552 h 660"/>
              <a:gd name="p0x7" fmla="*/ 552 w 660"/>
              <a:gd name="p0y7" fmla="*/ 660 h 660"/>
              <a:gd name="p0x8" fmla="*/ 420 w 660"/>
              <a:gd name="p0y8" fmla="*/ 660 h 660"/>
              <a:gd name="p0x9" fmla="*/ 240 w 660"/>
              <a:gd name="p0y9" fmla="*/ 660 h 660"/>
              <a:gd name="p0x10" fmla="*/ 107 w 660"/>
              <a:gd name="p0y10" fmla="*/ 660 h 660"/>
              <a:gd name="p0x11" fmla="*/ 0 w 660"/>
              <a:gd name="p0y11" fmla="*/ 552 h 660"/>
              <a:gd name="p0x12" fmla="*/ 0 w 660"/>
              <a:gd name="p0y12" fmla="*/ 420 h 660"/>
              <a:gd name="p0x13" fmla="*/ 0 w 660"/>
              <a:gd name="p0y13" fmla="*/ 240 h 660"/>
              <a:gd name="p0x14" fmla="*/ 0 w 660"/>
              <a:gd name="p0y14" fmla="*/ 107 h 660"/>
              <a:gd name="p0x15" fmla="*/ 107 w 660"/>
              <a:gd name="p0y15" fmla="*/ 0 h 660"/>
              <a:gd name="p0x16" fmla="*/ 24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20453"/>
              <a:lumOff val="79547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0" name="图片 39"/>
          <p:cNvPicPr>
            <a:picLocks noChangeAspect="1"/>
          </p:cNvPicPr>
          <p:nvPr>
            <p:custDataLst>
              <p:tags r:id="rId45"/>
            </p:custDataLst>
          </p:nvPr>
        </p:nvPicPr>
        <p:blipFill>
          <a:blip r:embed="rId46"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rcRect l="-2738" t="-1026" r="-2738" b="-1026"/>
          <a:stretch>
            <a:fillRect/>
          </a:stretch>
        </p:blipFill>
        <p:spPr>
          <a:xfrm>
            <a:off x="4084320" y="4385945"/>
            <a:ext cx="281305" cy="252730"/>
          </a:xfrm>
          <a:prstGeom prst="rect">
            <a:avLst/>
          </a:prstGeom>
        </p:spPr>
      </p:pic>
      <p:sp>
        <p:nvSpPr>
          <p:cNvPr id="42" name="文本框 41"/>
          <p:cNvSpPr txBox="1"/>
          <p:nvPr>
            <p:custDataLst>
              <p:tags r:id="rId48"/>
            </p:custDataLst>
          </p:nvPr>
        </p:nvSpPr>
        <p:spPr>
          <a:xfrm>
            <a:off x="3411807" y="4822508"/>
            <a:ext cx="162691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 spc="42">
                <a:solidFill>
                  <a:srgbClr val="3D3A34"/>
                </a:solidFill>
                <a:cs typeface="+mn-lt"/>
              </a:rPr>
              <a:t>善后两件事</a:t>
            </a:r>
            <a:endParaRPr sz="2100" b="1" spc="42">
              <a:solidFill>
                <a:srgbClr val="3D3A34"/>
              </a:solidFill>
              <a:cs typeface="+mn-lt"/>
            </a:endParaRPr>
          </a:p>
        </p:txBody>
      </p:sp>
      <p:sp>
        <p:nvSpPr>
          <p:cNvPr id="43" name="任意多边形 42"/>
          <p:cNvSpPr/>
          <p:nvPr>
            <p:custDataLst>
              <p:tags r:id="rId49"/>
            </p:custDataLst>
          </p:nvPr>
        </p:nvSpPr>
        <p:spPr>
          <a:xfrm>
            <a:off x="2649220" y="548640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tx2">
              <a:lumMod val="78337"/>
              <a:lumOff val="21663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4" name="文本框 43"/>
          <p:cNvSpPr txBox="1"/>
          <p:nvPr>
            <p:custDataLst>
              <p:tags r:id="rId50"/>
            </p:custDataLst>
          </p:nvPr>
        </p:nvSpPr>
        <p:spPr>
          <a:xfrm>
            <a:off x="2783157" y="5348288"/>
            <a:ext cx="1714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655C"/>
                </a:solidFill>
                <a:cs typeface="+mn-lt"/>
              </a:rPr>
              <a:t>身体不适</a:t>
            </a:r>
            <a:r>
              <a:rPr sz="1500" b="1">
                <a:solidFill>
                  <a:schemeClr val="tx2"/>
                </a:solidFill>
                <a:cs typeface="+mn-lt"/>
              </a:rPr>
              <a:t>及时就医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45" name="任意多边形 44"/>
          <p:cNvSpPr/>
          <p:nvPr>
            <p:custDataLst>
              <p:tags r:id="rId51"/>
            </p:custDataLst>
          </p:nvPr>
        </p:nvSpPr>
        <p:spPr>
          <a:xfrm>
            <a:off x="2649220" y="586740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tx2">
              <a:lumMod val="78337"/>
              <a:lumOff val="21663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6" name="文本框 45"/>
          <p:cNvSpPr txBox="1"/>
          <p:nvPr>
            <p:custDataLst>
              <p:tags r:id="rId52"/>
            </p:custDataLst>
          </p:nvPr>
        </p:nvSpPr>
        <p:spPr>
          <a:xfrm>
            <a:off x="2783157" y="5729288"/>
            <a:ext cx="2095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655C"/>
                </a:solidFill>
                <a:cs typeface="+mn-lt"/>
              </a:rPr>
              <a:t>财物损失</a:t>
            </a:r>
            <a:r>
              <a:rPr sz="1500" b="1">
                <a:solidFill>
                  <a:schemeClr val="tx2"/>
                </a:solidFill>
                <a:cs typeface="+mn-lt"/>
              </a:rPr>
              <a:t>尽快挂失报修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666750" y="2127933"/>
            <a:ext cx="5430145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E8833A"/>
                </a:solidFill>
                <a:latin typeface="汉仪正圆-75W" panose="00020600040101010101" charset="-122"/>
                <a:ea typeface="汉仪正圆-75W" panose="00020600040101010101" charset="-122"/>
              </a:rPr>
              <a:t>平安</a:t>
            </a:r>
            <a:r>
              <a:rPr sz="4200" b="1" spc="84">
                <a:solidFill>
                  <a:srgbClr val="3D3A34"/>
                </a:solidFill>
                <a:latin typeface="+mj-lt"/>
                <a:ea typeface="+mj-ea"/>
                <a:cs typeface="+mj-lt"/>
              </a:rPr>
              <a:t>返校，</a:t>
            </a:r>
            <a:r>
              <a:rPr sz="4200" b="1" spc="84">
                <a:solidFill>
                  <a:srgbClr val="E8833A"/>
                </a:solidFill>
                <a:latin typeface="汉仪正圆-75W" panose="00020600040101010101" charset="-122"/>
                <a:ea typeface="汉仪正圆-75W" panose="00020600040101010101" charset="-122"/>
              </a:rPr>
              <a:t>快乐</a:t>
            </a:r>
            <a:r>
              <a:rPr sz="4200" b="1" spc="84">
                <a:solidFill>
                  <a:srgbClr val="3D3A34"/>
                </a:solidFill>
                <a:latin typeface="+mj-lt"/>
                <a:ea typeface="+mj-ea"/>
                <a:cs typeface="+mj-lt"/>
              </a:rPr>
              <a:t>收假</a:t>
            </a:r>
            <a:endParaRPr sz="4200" b="1" spc="84">
              <a:solidFill>
                <a:srgbClr val="3D3A34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9" name="文本框 8"/>
          <p:cNvSpPr txBox="1"/>
          <p:nvPr>
            <p:custDataLst>
              <p:tags r:id="rId2"/>
            </p:custDataLst>
          </p:nvPr>
        </p:nvSpPr>
        <p:spPr>
          <a:xfrm>
            <a:off x="666750" y="3413808"/>
            <a:ext cx="4504954" cy="10143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2400" spc="48">
                <a:solidFill>
                  <a:srgbClr val="6B655C"/>
                </a:solidFill>
                <a:cs typeface="+mn-lt"/>
              </a:rPr>
              <a:t>安全是假期最好的纪念品</a:t>
            </a:r>
            <a:endParaRPr sz="2400" spc="48">
              <a:solidFill>
                <a:srgbClr val="6B655C"/>
              </a:solidFill>
              <a:cs typeface="+mn-lt"/>
            </a:endParaRPr>
          </a:p>
          <a:p>
            <a:pPr algn="l">
              <a:lnSpc>
                <a:spcPct val="133000"/>
              </a:lnSpc>
            </a:pPr>
            <a:r>
              <a:rPr sz="2400" spc="48">
                <a:solidFill>
                  <a:srgbClr val="6B655C"/>
                </a:solidFill>
                <a:cs typeface="+mn-lt"/>
              </a:rPr>
              <a:t>愿每位同学平安出发，平安归来</a:t>
            </a:r>
            <a:endParaRPr sz="2400" spc="48">
              <a:solidFill>
                <a:srgbClr val="6B655C"/>
              </a:solidFill>
              <a:cs typeface="+mn-lt"/>
            </a:endParaRPr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666750" y="4778645"/>
            <a:ext cx="967759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8C857A"/>
                </a:solidFill>
                <a:cs typeface="+mn-lt"/>
              </a:rPr>
              <a:t>新学期见</a:t>
            </a:r>
            <a:endParaRPr sz="1500" spc="30">
              <a:solidFill>
                <a:srgbClr val="8C857A"/>
              </a:solidFill>
              <a:cs typeface="+mn-lt"/>
            </a:endParaRPr>
          </a:p>
        </p:txBody>
      </p:sp>
      <p:sp>
        <p:nvSpPr>
          <p:cNvPr id="3" name="任意多边形 2"/>
          <p:cNvSpPr/>
          <p:nvPr>
            <p:custDataLst>
              <p:tags r:id="rId4"/>
            </p:custDataLst>
          </p:nvPr>
        </p:nvSpPr>
        <p:spPr>
          <a:xfrm>
            <a:off x="666750" y="1760220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5"/>
            </p:custDataLst>
          </p:nvPr>
        </p:nvSpPr>
        <p:spPr>
          <a:xfrm>
            <a:off x="838200" y="177927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3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6"/>
            </p:custDataLst>
          </p:nvPr>
        </p:nvSpPr>
        <p:spPr>
          <a:xfrm>
            <a:off x="971550" y="178879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750" y="3198495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tags/tag1.xml><?xml version="1.0" encoding="utf-8"?>
<p:tagLst xmlns:p="http://schemas.openxmlformats.org/presentationml/2006/main">
  <p:tag name="KSO_WM_TEMPLATE_SUBCATEGORY" val="31"/>
  <p:tag name="KSO_WM_BEAUTIFY_FLAG" val="#wm#"/>
  <p:tag name="KSO_WM_TAG_VERSION" val="3.0"/>
</p:tagLst>
</file>

<file path=ppt/tags/tag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8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3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5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6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7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8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9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0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3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7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0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4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43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4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4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7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</p:tagLst>
</file>

<file path=ppt/tags/tag4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49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</p:tagLst>
</file>

<file path=ppt/tags/tag5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51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5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5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54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55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</p:tagLst>
</file>

<file path=ppt/tags/tag56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57.xml><?xml version="1.0" encoding="utf-8"?>
<p:tagLst xmlns:p="http://schemas.openxmlformats.org/presentationml/2006/main">
  <p:tag name="KSO_WM_UNIT_TYPE" val="i"/>
  <p:tag name="KSO_WM_UNIT_INDEX" val="23"/>
  <p:tag name="KSO_WM_BEAUTIFY_FLAG" val="#wm#"/>
  <p:tag name="KSO_WM_TAG_VERSION" val="3.0"/>
</p:tagLst>
</file>

<file path=ppt/tags/tag58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5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6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61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6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63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64.xml><?xml version="1.0" encoding="utf-8"?>
<p:tagLst xmlns:p="http://schemas.openxmlformats.org/presentationml/2006/main">
  <p:tag name="KSO_WM_UNIT_TYPE" val="i"/>
  <p:tag name="KSO_WM_UNIT_INDEX" val="31"/>
  <p:tag name="KSO_WM_BEAUTIFY_FLAG" val="#wm#"/>
  <p:tag name="KSO_WM_TAG_VERSION" val="3.0"/>
</p:tagLst>
</file>

<file path=ppt/tags/tag65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66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67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6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69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70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71.xml><?xml version="1.0" encoding="utf-8"?>
<p:tagLst xmlns:p="http://schemas.openxmlformats.org/presentationml/2006/main">
  <p:tag name="KSO_WM_UNIT_TYPE" val="i"/>
  <p:tag name="KSO_WM_UNIT_INDEX" val="39"/>
  <p:tag name="KSO_WM_BEAUTIFY_FLAG" val="#wm#"/>
  <p:tag name="KSO_WM_TAG_VERSION" val="3.0"/>
</p:tagLst>
</file>

<file path=ppt/tags/tag72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73.xml><?xml version="1.0" encoding="utf-8"?>
<p:tagLst xmlns:p="http://schemas.openxmlformats.org/presentationml/2006/main">
  <p:tag name="KSO_WM_UNIT_TYPE" val="i"/>
  <p:tag name="KSO_WM_UNIT_INDEX" val="41"/>
  <p:tag name="KSO_WM_BEAUTIFY_FLAG" val="#wm#"/>
  <p:tag name="KSO_WM_TAG_VERSION" val="3.0"/>
</p:tagLst>
</file>

<file path=ppt/tags/tag74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75.xml><?xml version="1.0" encoding="utf-8"?>
<p:tagLst xmlns:p="http://schemas.openxmlformats.org/presentationml/2006/main">
  <p:tag name="KSO_WM_UNIT_TYPE" val="i"/>
  <p:tag name="KSO_WM_UNIT_INDEX" val="43"/>
  <p:tag name="KSO_WM_BEAUTIFY_FLAG" val="#wm#"/>
  <p:tag name="KSO_WM_TAG_VERSION" val="3.0"/>
</p:tagLst>
</file>

<file path=ppt/tags/tag76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77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78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79.xml><?xml version="1.0" encoding="utf-8"?>
<p:tagLst xmlns:p="http://schemas.openxmlformats.org/presentationml/2006/main">
  <p:tag name="KSO_WM_UNIT_TYPE" val="i"/>
  <p:tag name="KSO_WM_UNIT_INDEX" val="47"/>
  <p:tag name="KSO_WM_BEAUTIFY_FLAG" val="#wm#"/>
  <p:tag name="KSO_WM_TAG_VERSION" val="3.0"/>
</p:tagLst>
</file>

<file path=ppt/tags/tag80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</p:tagLst>
</file>

<file path=ppt/tags/tag81.xml><?xml version="1.0" encoding="utf-8"?>
<p:tagLst xmlns:p="http://schemas.openxmlformats.org/presentationml/2006/main">
  <p:tag name="KSO_WM_UNIT_TYPE" val="i"/>
  <p:tag name="KSO_WM_UNIT_INDEX" val="49"/>
  <p:tag name="KSO_WM_BEAUTIFY_FLAG" val="#wm#"/>
  <p:tag name="KSO_WM_TAG_VERSION" val="3.0"/>
</p:tagLst>
</file>

<file path=ppt/tags/tag82.xml><?xml version="1.0" encoding="utf-8"?>
<p:tagLst xmlns:p="http://schemas.openxmlformats.org/presentationml/2006/main">
  <p:tag name="KSO_WM_UNIT_TYPE" val="i"/>
  <p:tag name="KSO_WM_UNIT_INDEX" val="50"/>
  <p:tag name="KSO_WM_BEAUTIFY_FLAG" val="#wm#"/>
  <p:tag name="KSO_WM_TAG_VERSION" val="3.0"/>
</p:tagLst>
</file>

<file path=ppt/tags/tag83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84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85.xml><?xml version="1.0" encoding="utf-8"?>
<p:tagLst xmlns:p="http://schemas.openxmlformats.org/presentationml/2006/main">
  <p:tag name="KSO_WM_UNIT_TYPE" val="i"/>
  <p:tag name="KSO_WM_UNIT_INDEX" val="54"/>
  <p:tag name="KSO_WM_BEAUTIFY_FLAG" val="#wm#"/>
  <p:tag name="KSO_WM_TAG_VERSION" val="3.0"/>
</p:tagLst>
</file>

<file path=ppt/tags/tag86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87.xml><?xml version="1.0" encoding="utf-8"?>
<p:tagLst xmlns:p="http://schemas.openxmlformats.org/presentationml/2006/main">
  <p:tag name="KSO_WM_UNIT_TYPE" val="i"/>
  <p:tag name="KSO_WM_UNIT_INDEX" val="56"/>
  <p:tag name="KSO_WM_BEAUTIFY_FLAG" val="#wm#"/>
  <p:tag name="KSO_WM_TAG_VERSION" val="3.0"/>
</p:tagLst>
</file>

<file path=ppt/tags/tag88.xml><?xml version="1.0" encoding="utf-8"?>
<p:tagLst xmlns:p="http://schemas.openxmlformats.org/presentationml/2006/main">
  <p:tag name="KSO_WM_UNIT_TYPE" val="i"/>
  <p:tag name="KSO_WM_UNIT_INDEX" val="57"/>
  <p:tag name="KSO_WM_BEAUTIFY_FLAG" val="#wm#"/>
  <p:tag name="KSO_WM_TAG_VERSION" val="3.0"/>
</p:tagLst>
</file>

<file path=ppt/tags/tag89.xml><?xml version="1.0" encoding="utf-8"?>
<p:tagLst xmlns:p="http://schemas.openxmlformats.org/presentationml/2006/main">
  <p:tag name="KSO_WM_UNIT_TYPE" val="i"/>
  <p:tag name="KSO_WM_UNIT_INDEX" val="58"/>
  <p:tag name="KSO_WM_BEAUTIFY_FLAG" val="#wm#"/>
  <p:tag name="KSO_WM_TAG_VERSION" val="3.0"/>
</p:tagLst>
</file>

<file path=ppt/tags/tag90.xml><?xml version="1.0" encoding="utf-8"?>
<p:tagLst xmlns:p="http://schemas.openxmlformats.org/presentationml/2006/main">
  <p:tag name="KSO_WM_UNIT_TYPE" val="i"/>
  <p:tag name="KSO_WM_UNIT_INDEX" val="62"/>
  <p:tag name="KSO_WM_BEAUTIFY_FLAG" val="#wm#"/>
  <p:tag name="KSO_WM_TAG_VERSION" val="3.0"/>
</p:tagLst>
</file>

<file path=ppt/tags/tag91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i"/>
  <p:tag name="KSO_WM_UNIT_INDEX" val="64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i"/>
  <p:tag name="KSO_WM_UNIT_INDEX" val="65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i"/>
  <p:tag name="KSO_WM_UNIT_INDEX" val="66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i"/>
  <p:tag name="KSO_WM_UNIT_INDEX" val="67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i"/>
  <p:tag name="KSO_WM_UNIT_INDEX" val="68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i"/>
  <p:tag name="KSO_WM_UNIT_INDEX" val="69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i"/>
  <p:tag name="KSO_WM_UNIT_INDEX" val="72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i"/>
  <p:tag name="KSO_WM_UNIT_INDEX" val="73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i"/>
  <p:tag name="KSO_WM_UNIT_INDEX" val="74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i"/>
  <p:tag name="KSO_WM_UNIT_INDEX" val="75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i"/>
  <p:tag name="KSO_WM_UNIT_INDEX" val="76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i"/>
  <p:tag name="KSO_WM_UNIT_INDEX" val="80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i"/>
  <p:tag name="KSO_WM_UNIT_INDEX" val="23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i"/>
  <p:tag name="KSO_WM_UNIT_INDEX" val="27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i"/>
  <p:tag name="KSO_WM_UNIT_INDEX" val="29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i"/>
  <p:tag name="KSO_WM_UNIT_INDEX" val="31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i"/>
  <p:tag name="KSO_WM_UNIT_INDEX" val="35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i"/>
  <p:tag name="KSO_WM_UNIT_INDEX" val="37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i"/>
  <p:tag name="KSO_WM_UNIT_INDEX" val="41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i"/>
  <p:tag name="KSO_WM_UNIT_INDEX" val="43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i"/>
  <p:tag name="KSO_WM_UNIT_INDEX" val="45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i"/>
  <p:tag name="KSO_WM_UNIT_INDEX" val="47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i"/>
  <p:tag name="KSO_WM_UNIT_INDEX" val="51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i"/>
  <p:tag name="KSO_WM_UNIT_INDEX" val="52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i"/>
  <p:tag name="KSO_WM_UNIT_INDEX" val="53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i"/>
  <p:tag name="KSO_WM_UNIT_INDEX" val="54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i"/>
  <p:tag name="KSO_WM_UNIT_INDEX" val="55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i"/>
  <p:tag name="KSO_WM_UNIT_INDEX" val="59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i"/>
  <p:tag name="KSO_WM_UNIT_INDEX" val="60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i"/>
  <p:tag name="KSO_WM_UNIT_INDEX" val="61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i"/>
  <p:tag name="KSO_WM_UNIT_INDEX" val="65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i"/>
  <p:tag name="KSO_WM_UNIT_INDEX" val="67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i"/>
  <p:tag name="KSO_WM_UNIT_INDEX" val="68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i"/>
  <p:tag name="KSO_WM_UNIT_INDEX" val="69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i"/>
  <p:tag name="KSO_WM_UNIT_INDEX" val="70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i"/>
  <p:tag name="KSO_WM_UNIT_INDEX" val="71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i"/>
  <p:tag name="KSO_WM_UNIT_INDEX" val="72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i"/>
  <p:tag name="KSO_WM_UNIT_INDEX" val="75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i"/>
  <p:tag name="KSO_WM_UNIT_INDEX" val="76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i"/>
  <p:tag name="KSO_WM_UNIT_INDEX" val="77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i"/>
  <p:tag name="KSO_WM_UNIT_INDEX" val="78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i"/>
  <p:tag name="KSO_WM_UNIT_INDEX" val="79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i"/>
  <p:tag name="KSO_WM_UNIT_INDEX" val="82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i"/>
  <p:tag name="KSO_WM_UNIT_INDEX" val="83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i"/>
  <p:tag name="KSO_WM_UNIT_INDEX" val="84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i"/>
  <p:tag name="KSO_WM_UNIT_INDEX" val="85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i"/>
  <p:tag name="KSO_WM_UNIT_INDEX" val="86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i"/>
  <p:tag name="KSO_WM_UNIT_INDEX" val="23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i"/>
  <p:tag name="KSO_WM_UNIT_INDEX" val="25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64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265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66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267.xml><?xml version="1.0" encoding="utf-8"?>
<p:tagLst xmlns:p="http://schemas.openxmlformats.org/presentationml/2006/main">
  <p:tag name="KSO_WM_UNIT_TYPE" val="i"/>
  <p:tag name="KSO_WM_UNIT_INDEX" val="33"/>
  <p:tag name="KSO_WM_BEAUTIFY_FLAG" val="#wm#"/>
  <p:tag name="KSO_WM_TAG_VERSION" val="3.0"/>
</p:tagLst>
</file>

<file path=ppt/tags/tag268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269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270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7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72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27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74.xml><?xml version="1.0" encoding="utf-8"?>
<p:tagLst xmlns:p="http://schemas.openxmlformats.org/presentationml/2006/main">
  <p:tag name="KSO_WM_UNIT_TYPE" val="i"/>
  <p:tag name="KSO_WM_UNIT_INDEX" val="41"/>
  <p:tag name="KSO_WM_BEAUTIFY_FLAG" val="#wm#"/>
  <p:tag name="KSO_WM_TAG_VERSION" val="3.0"/>
</p:tagLst>
</file>

<file path=ppt/tags/tag275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276.xml><?xml version="1.0" encoding="utf-8"?>
<p:tagLst xmlns:p="http://schemas.openxmlformats.org/presentationml/2006/main">
  <p:tag name="KSO_WM_UNIT_TYPE" val="i"/>
  <p:tag name="KSO_WM_UNIT_INDEX" val="43"/>
  <p:tag name="KSO_WM_BEAUTIFY_FLAG" val="#wm#"/>
  <p:tag name="KSO_WM_TAG_VERSION" val="3.0"/>
</p:tagLst>
</file>

<file path=ppt/tags/tag277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278.xml><?xml version="1.0" encoding="utf-8"?>
<p:tagLst xmlns:p="http://schemas.openxmlformats.org/presentationml/2006/main">
  <p:tag name="KSO_WM_UNIT_TYPE" val="i"/>
  <p:tag name="KSO_WM_UNIT_INDEX" val="45"/>
  <p:tag name="KSO_WM_BEAUTIFY_FLAG" val="#wm#"/>
  <p:tag name="KSO_WM_TAG_VERSION" val="3.0"/>
</p:tagLst>
</file>

<file path=ppt/tags/tag279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80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81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</p:tagLst>
</file>

<file path=ppt/tags/tag282.xml><?xml version="1.0" encoding="utf-8"?>
<p:tagLst xmlns:p="http://schemas.openxmlformats.org/presentationml/2006/main">
  <p:tag name="KSO_WM_UNIT_TYPE" val="i"/>
  <p:tag name="KSO_WM_UNIT_INDEX" val="49"/>
  <p:tag name="KSO_WM_BEAUTIFY_FLAG" val="#wm#"/>
  <p:tag name="KSO_WM_TAG_VERSION" val="3.0"/>
</p:tagLst>
</file>

<file path=ppt/tags/tag283.xml><?xml version="1.0" encoding="utf-8"?>
<p:tagLst xmlns:p="http://schemas.openxmlformats.org/presentationml/2006/main">
  <p:tag name="KSO_WM_UNIT_TYPE" val="i"/>
  <p:tag name="KSO_WM_UNIT_INDEX" val="50"/>
  <p:tag name="KSO_WM_BEAUTIFY_FLAG" val="#wm#"/>
  <p:tag name="KSO_WM_TAG_VERSION" val="3.0"/>
</p:tagLst>
</file>

<file path=ppt/tags/tag284.xml><?xml version="1.0" encoding="utf-8"?>
<p:tagLst xmlns:p="http://schemas.openxmlformats.org/presentationml/2006/main">
  <p:tag name="KSO_WM_UNIT_TYPE" val="i"/>
  <p:tag name="KSO_WM_UNIT_INDEX" val="51"/>
  <p:tag name="KSO_WM_BEAUTIFY_FLAG" val="#wm#"/>
  <p:tag name="KSO_WM_TAG_VERSION" val="3.0"/>
</p:tagLst>
</file>

<file path=ppt/tags/tag285.xml><?xml version="1.0" encoding="utf-8"?>
<p:tagLst xmlns:p="http://schemas.openxmlformats.org/presentationml/2006/main">
  <p:tag name="KSO_WM_UNIT_TYPE" val="i"/>
  <p:tag name="KSO_WM_UNIT_INDEX" val="52"/>
  <p:tag name="KSO_WM_BEAUTIFY_FLAG" val="#wm#"/>
  <p:tag name="KSO_WM_TAG_VERSION" val="3.0"/>
</p:tagLst>
</file>

<file path=ppt/tags/tag286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87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88.xml><?xml version="1.0" encoding="utf-8"?>
<p:tagLst xmlns:p="http://schemas.openxmlformats.org/presentationml/2006/main">
  <p:tag name="KSO_WM_UNIT_TYPE" val="i"/>
  <p:tag name="KSO_WM_UNIT_INDEX" val="55"/>
  <p:tag name="KSO_WM_BEAUTIFY_FLAG" val="#wm#"/>
  <p:tag name="KSO_WM_TAG_VERSION" val="3.0"/>
</p:tagLst>
</file>

<file path=ppt/tags/tag289.xml><?xml version="1.0" encoding="utf-8"?>
<p:tagLst xmlns:p="http://schemas.openxmlformats.org/presentationml/2006/main">
  <p:tag name="KSO_WM_UNIT_TYPE" val="i"/>
  <p:tag name="KSO_WM_UNIT_INDEX" val="56"/>
  <p:tag name="KSO_WM_BEAUTIFY_FLAG" val="#wm#"/>
  <p:tag name="KSO_WM_TAG_VERSION" val="3.0"/>
</p:tagLst>
</file>

<file path=ppt/tags/tag290.xml><?xml version="1.0" encoding="utf-8"?>
<p:tagLst xmlns:p="http://schemas.openxmlformats.org/presentationml/2006/main">
  <p:tag name="KSO_WM_UNIT_TYPE" val="i"/>
  <p:tag name="KSO_WM_UNIT_INDEX" val="57"/>
  <p:tag name="KSO_WM_BEAUTIFY_FLAG" val="#wm#"/>
  <p:tag name="KSO_WM_TAG_VERSION" val="3.0"/>
</p:tagLst>
</file>

<file path=ppt/tags/tag291.xml><?xml version="1.0" encoding="utf-8"?>
<p:tagLst xmlns:p="http://schemas.openxmlformats.org/presentationml/2006/main">
  <p:tag name="KSO_WM_UNIT_TYPE" val="i"/>
  <p:tag name="KSO_WM_UNIT_INDEX" val="58"/>
  <p:tag name="KSO_WM_BEAUTIFY_FLAG" val="#wm#"/>
  <p:tag name="KSO_WM_TAG_VERSION" val="3.0"/>
</p:tagLst>
</file>

<file path=ppt/tags/tag292.xml><?xml version="1.0" encoding="utf-8"?>
<p:tagLst xmlns:p="http://schemas.openxmlformats.org/presentationml/2006/main">
  <p:tag name="KSO_WM_UNIT_TYPE" val="i"/>
  <p:tag name="KSO_WM_UNIT_INDEX" val="59"/>
  <p:tag name="KSO_WM_BEAUTIFY_FLAG" val="#wm#"/>
  <p:tag name="KSO_WM_TAG_VERSION" val="3.0"/>
</p:tagLst>
</file>

<file path=ppt/tags/tag293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94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95.xml><?xml version="1.0" encoding="utf-8"?>
<p:tagLst xmlns:p="http://schemas.openxmlformats.org/presentationml/2006/main">
  <p:tag name="KSO_WM_UNIT_TYPE" val="i"/>
  <p:tag name="KSO_WM_UNIT_INDEX" val="63"/>
  <p:tag name="KSO_WM_BEAUTIFY_FLAG" val="#wm#"/>
  <p:tag name="KSO_WM_TAG_VERSION" val="3.0"/>
</p:tagLst>
</file>

<file path=ppt/tags/tag296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97.xml><?xml version="1.0" encoding="utf-8"?>
<p:tagLst xmlns:p="http://schemas.openxmlformats.org/presentationml/2006/main">
  <p:tag name="KSO_WM_UNIT_TYPE" val="i"/>
  <p:tag name="KSO_WM_UNIT_INDEX" val="65"/>
  <p:tag name="KSO_WM_BEAUTIFY_FLAG" val="#wm#"/>
  <p:tag name="KSO_WM_TAG_VERSION" val="3.0"/>
</p:tagLst>
</file>

<file path=ppt/tags/tag298.xml><?xml version="1.0" encoding="utf-8"?>
<p:tagLst xmlns:p="http://schemas.openxmlformats.org/presentationml/2006/main">
  <p:tag name="KSO_WM_UNIT_TYPE" val="i"/>
  <p:tag name="KSO_WM_UNIT_INDEX" val="66"/>
  <p:tag name="KSO_WM_BEAUTIFY_FLAG" val="#wm#"/>
  <p:tag name="KSO_WM_TAG_VERSION" val="3.0"/>
</p:tagLst>
</file>

<file path=ppt/tags/tag299.xml><?xml version="1.0" encoding="utf-8"?>
<p:tagLst xmlns:p="http://schemas.openxmlformats.org/presentationml/2006/main">
  <p:tag name="KSO_WM_UNIT_TYPE" val="i"/>
  <p:tag name="KSO_WM_UNIT_INDEX" val="67"/>
  <p:tag name="KSO_WM_BEAUTIFY_FLAG" val="#wm#"/>
  <p:tag name="KSO_WM_TAG_VERSION" val="3.0"/>
</p:tagLst>
</file>

<file path=ppt/tags/tag300.xml><?xml version="1.0" encoding="utf-8"?>
<p:tagLst xmlns:p="http://schemas.openxmlformats.org/presentationml/2006/main">
  <p:tag name="KSO_WM_UNIT_TYPE" val="i"/>
  <p:tag name="KSO_WM_UNIT_INDEX" val="71"/>
  <p:tag name="KSO_WM_BEAUTIFY_FLAG" val="#wm#"/>
  <p:tag name="KSO_WM_TAG_VERSION" val="3.0"/>
</p:tagLst>
</file>

<file path=ppt/tags/tag301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302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303.xml><?xml version="1.0" encoding="utf-8"?>
<p:tagLst xmlns:p="http://schemas.openxmlformats.org/presentationml/2006/main">
  <p:tag name="KSO_WM_UNIT_TYPE" val="i"/>
  <p:tag name="KSO_WM_UNIT_INDEX" val="73"/>
  <p:tag name="KSO_WM_BEAUTIFY_FLAG" val="#wm#"/>
  <p:tag name="KSO_WM_TAG_VERSION" val="3.0"/>
</p:tagLst>
</file>

<file path=ppt/tags/tag304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305.xml><?xml version="1.0" encoding="utf-8"?>
<p:tagLst xmlns:p="http://schemas.openxmlformats.org/presentationml/2006/main">
  <p:tag name="KSO_WM_UNIT_TYPE" val="i"/>
  <p:tag name="KSO_WM_UNIT_INDEX" val="74"/>
  <p:tag name="KSO_WM_BEAUTIFY_FLAG" val="#wm#"/>
  <p:tag name="KSO_WM_TAG_VERSION" val="3.0"/>
</p:tagLst>
</file>

<file path=ppt/tags/tag306.xml><?xml version="1.0" encoding="utf-8"?>
<p:tagLst xmlns:p="http://schemas.openxmlformats.org/presentationml/2006/main">
  <p:tag name="KSO_WM_UNIT_TYPE" val="i"/>
  <p:tag name="KSO_WM_UNIT_INDEX" val="75"/>
  <p:tag name="KSO_WM_BEAUTIFY_FLAG" val="#wm#"/>
  <p:tag name="KSO_WM_TAG_VERSION" val="3.0"/>
</p:tagLst>
</file>

<file path=ppt/tags/tag307.xml><?xml version="1.0" encoding="utf-8"?>
<p:tagLst xmlns:p="http://schemas.openxmlformats.org/presentationml/2006/main">
  <p:tag name="KSO_WM_UNIT_TYPE" val="i"/>
  <p:tag name="KSO_WM_UNIT_INDEX" val="76"/>
  <p:tag name="KSO_WM_BEAUTIFY_FLAG" val="#wm#"/>
  <p:tag name="KSO_WM_TAG_VERSION" val="3.0"/>
</p:tagLst>
</file>

<file path=ppt/tags/tag308.xml><?xml version="1.0" encoding="utf-8"?>
<p:tagLst xmlns:p="http://schemas.openxmlformats.org/presentationml/2006/main">
  <p:tag name="KSO_WM_UNIT_TYPE" val="i"/>
  <p:tag name="KSO_WM_UNIT_INDEX" val="77"/>
  <p:tag name="KSO_WM_BEAUTIFY_FLAG" val="#wm#"/>
  <p:tag name="KSO_WM_TAG_VERSION" val="3.0"/>
</p:tagLst>
</file>

<file path=ppt/tags/tag309.xml><?xml version="1.0" encoding="utf-8"?>
<p:tagLst xmlns:p="http://schemas.openxmlformats.org/presentationml/2006/main">
  <p:tag name="KSO_WM_UNIT_TYPE" val="i"/>
  <p:tag name="KSO_WM_UNIT_INDEX" val="78"/>
  <p:tag name="KSO_WM_BEAUTIFY_FLAG" val="#wm#"/>
  <p:tag name="KSO_WM_TAG_VERSION" val="3.0"/>
</p:tagLst>
</file>

<file path=ppt/tags/tag310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311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312.xml><?xml version="1.0" encoding="utf-8"?>
<p:tagLst xmlns:p="http://schemas.openxmlformats.org/presentationml/2006/main">
  <p:tag name="KSO_WM_UNIT_TYPE" val="i"/>
  <p:tag name="KSO_WM_UNIT_INDEX" val="81"/>
  <p:tag name="KSO_WM_BEAUTIFY_FLAG" val="#wm#"/>
  <p:tag name="KSO_WM_TAG_VERSION" val="3.0"/>
</p:tagLst>
</file>

<file path=ppt/tags/tag313.xml><?xml version="1.0" encoding="utf-8"?>
<p:tagLst xmlns:p="http://schemas.openxmlformats.org/presentationml/2006/main">
  <p:tag name="KSO_WM_UNIT_TYPE" val="i"/>
  <p:tag name="KSO_WM_UNIT_INDEX" val="82"/>
  <p:tag name="KSO_WM_BEAUTIFY_FLAG" val="#wm#"/>
  <p:tag name="KSO_WM_TAG_VERSION" val="3.0"/>
</p:tagLst>
</file>

<file path=ppt/tags/tag314.xml><?xml version="1.0" encoding="utf-8"?>
<p:tagLst xmlns:p="http://schemas.openxmlformats.org/presentationml/2006/main">
  <p:tag name="KSO_WM_UNIT_TYPE" val="i"/>
  <p:tag name="KSO_WM_UNIT_INDEX" val="83"/>
  <p:tag name="KSO_WM_BEAUTIFY_FLAG" val="#wm#"/>
  <p:tag name="KSO_WM_TAG_VERSION" val="3.0"/>
</p:tagLst>
</file>

<file path=ppt/tags/tag315.xml><?xml version="1.0" encoding="utf-8"?>
<p:tagLst xmlns:p="http://schemas.openxmlformats.org/presentationml/2006/main">
  <p:tag name="KSO_WM_UNIT_TYPE" val="i"/>
  <p:tag name="KSO_WM_UNIT_INDEX" val="84"/>
  <p:tag name="KSO_WM_BEAUTIFY_FLAG" val="#wm#"/>
  <p:tag name="KSO_WM_TAG_VERSION" val="3.0"/>
</p:tagLst>
</file>

<file path=ppt/tags/tag316.xml><?xml version="1.0" encoding="utf-8"?>
<p:tagLst xmlns:p="http://schemas.openxmlformats.org/presentationml/2006/main">
  <p:tag name="KSO_WM_UNIT_TYPE" val="i"/>
  <p:tag name="KSO_WM_UNIT_INDEX" val="85"/>
  <p:tag name="KSO_WM_BEAUTIFY_FLAG" val="#wm#"/>
  <p:tag name="KSO_WM_TAG_VERSION" val="3.0"/>
</p:tagLst>
</file>

<file path=ppt/tags/tag317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318.xml><?xml version="1.0" encoding="utf-8"?>
<p:tagLst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319.xml><?xml version="1.0" encoding="utf-8"?>
<p:tagLst xmlns:p="http://schemas.openxmlformats.org/presentationml/2006/main">
  <p:tag name="KSO_WM_UNIT_TYPE" val="i"/>
  <p:tag name="KSO_WM_UNIT_INDEX" val="89"/>
  <p:tag name="KSO_WM_BEAUTIFY_FLAG" val="#wm#"/>
  <p:tag name="KSO_WM_TAG_VERSION" val="3.0"/>
</p:tagLst>
</file>

<file path=ppt/tags/tag320.xml><?xml version="1.0" encoding="utf-8"?>
<p:tagLst xmlns:p="http://schemas.openxmlformats.org/presentationml/2006/main">
  <p:tag name="KSO_WM_UNIT_TYPE" val="f"/>
  <p:tag name="KSO_WM_UNIT_INDEX" val="24"/>
  <p:tag name="KSO_WM_BEAUTIFY_FLAG" val="#wm#"/>
  <p:tag name="KSO_WM_TAG_VERSION" val="3.0"/>
</p:tagLst>
</file>

<file path=ppt/tags/tag32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2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23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32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2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26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2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2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2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30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</p:tagLst>
</file>

<file path=ppt/tags/tag33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32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</p:tagLst>
</file>

<file path=ppt/tags/tag333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34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33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3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37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38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</p:tagLst>
</file>

<file path=ppt/tags/tag339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40.xml><?xml version="1.0" encoding="utf-8"?>
<p:tagLst xmlns:p="http://schemas.openxmlformats.org/presentationml/2006/main">
  <p:tag name="KSO_WM_UNIT_TYPE" val="i"/>
  <p:tag name="KSO_WM_UNIT_INDEX" val="23"/>
  <p:tag name="KSO_WM_BEAUTIFY_FLAG" val="#wm#"/>
  <p:tag name="KSO_WM_TAG_VERSION" val="3.0"/>
</p:tagLst>
</file>

<file path=ppt/tags/tag341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4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4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44.xml><?xml version="1.0" encoding="utf-8"?>
<p:tagLst xmlns:p="http://schemas.openxmlformats.org/presentationml/2006/main">
  <p:tag name="KSO_WM_UNIT_TYPE" val="i"/>
  <p:tag name="KSO_WM_UNIT_INDEX" val="27"/>
  <p:tag name="KSO_WM_BEAUTIFY_FLAG" val="#wm#"/>
  <p:tag name="KSO_WM_TAG_VERSION" val="3.0"/>
</p:tagLst>
</file>

<file path=ppt/tags/tag345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346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34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48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349.xml><?xml version="1.0" encoding="utf-8"?>
<p:tagLst xmlns:p="http://schemas.openxmlformats.org/presentationml/2006/main">
  <p:tag name="KSO_WM_UNIT_TYPE" val="i"/>
  <p:tag name="KSO_WM_UNIT_INDEX" val="35"/>
  <p:tag name="KSO_WM_BEAUTIFY_FLAG" val="#wm#"/>
  <p:tag name="KSO_WM_TAG_VERSION" val="3.0"/>
</p:tagLst>
</file>

<file path=ppt/tags/tag350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351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352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35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54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35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56.xml><?xml version="1.0" encoding="utf-8"?>
<p:tagLst xmlns:p="http://schemas.openxmlformats.org/presentationml/2006/main">
  <p:tag name="KSO_WM_UNIT_TYPE" val="i"/>
  <p:tag name="KSO_WM_UNIT_INDEX" val="43"/>
  <p:tag name="KSO_WM_BEAUTIFY_FLAG" val="#wm#"/>
  <p:tag name="KSO_WM_TAG_VERSION" val="3.0"/>
</p:tagLst>
</file>

<file path=ppt/tags/tag357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358.xml><?xml version="1.0" encoding="utf-8"?>
<p:tagLst xmlns:p="http://schemas.openxmlformats.org/presentationml/2006/main">
  <p:tag name="KSO_WM_UNIT_TYPE" val="i"/>
  <p:tag name="KSO_WM_UNIT_INDEX" val="45"/>
  <p:tag name="KSO_WM_BEAUTIFY_FLAG" val="#wm#"/>
  <p:tag name="KSO_WM_TAG_VERSION" val="3.0"/>
</p:tagLst>
</file>

<file path=ppt/tags/tag359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360.xml><?xml version="1.0" encoding="utf-8"?>
<p:tagLst xmlns:p="http://schemas.openxmlformats.org/presentationml/2006/main">
  <p:tag name="KSO_WM_UNIT_TYPE" val="i"/>
  <p:tag name="KSO_WM_UNIT_INDEX" val="47"/>
  <p:tag name="KSO_WM_BEAUTIFY_FLAG" val="#wm#"/>
  <p:tag name="KSO_WM_TAG_VERSION" val="3.0"/>
</p:tagLst>
</file>

<file path=ppt/tags/tag361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62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63.xml><?xml version="1.0" encoding="utf-8"?>
<p:tagLst xmlns:p="http://schemas.openxmlformats.org/presentationml/2006/main">
  <p:tag name="KSO_WM_UNIT_TYPE" val="i"/>
  <p:tag name="KSO_WM_UNIT_INDEX" val="50"/>
  <p:tag name="KSO_WM_BEAUTIFY_FLAG" val="#wm#"/>
  <p:tag name="KSO_WM_TAG_VERSION" val="3.0"/>
</p:tagLst>
</file>

<file path=ppt/tags/tag364.xml><?xml version="1.0" encoding="utf-8"?>
<p:tagLst xmlns:p="http://schemas.openxmlformats.org/presentationml/2006/main">
  <p:tag name="KSO_WM_UNIT_TYPE" val="i"/>
  <p:tag name="KSO_WM_UNIT_INDEX" val="51"/>
  <p:tag name="KSO_WM_BEAUTIFY_FLAG" val="#wm#"/>
  <p:tag name="KSO_WM_TAG_VERSION" val="3.0"/>
</p:tagLst>
</file>

<file path=ppt/tags/tag365.xml><?xml version="1.0" encoding="utf-8"?>
<p:tagLst xmlns:p="http://schemas.openxmlformats.org/presentationml/2006/main">
  <p:tag name="KSO_WM_UNIT_TYPE" val="i"/>
  <p:tag name="KSO_WM_UNIT_INDEX" val="52"/>
  <p:tag name="KSO_WM_BEAUTIFY_FLAG" val="#wm#"/>
  <p:tag name="KSO_WM_TAG_VERSION" val="3.0"/>
</p:tagLst>
</file>

<file path=ppt/tags/tag366.xml><?xml version="1.0" encoding="utf-8"?>
<p:tagLst xmlns:p="http://schemas.openxmlformats.org/presentationml/2006/main">
  <p:tag name="KSO_WM_UNIT_TYPE" val="i"/>
  <p:tag name="KSO_WM_UNIT_INDEX" val="53"/>
  <p:tag name="KSO_WM_BEAUTIFY_FLAG" val="#wm#"/>
  <p:tag name="KSO_WM_TAG_VERSION" val="3.0"/>
</p:tagLst>
</file>

<file path=ppt/tags/tag367.xml><?xml version="1.0" encoding="utf-8"?>
<p:tagLst xmlns:p="http://schemas.openxmlformats.org/presentationml/2006/main">
  <p:tag name="KSO_WM_UNIT_TYPE" val="i"/>
  <p:tag name="KSO_WM_UNIT_INDEX" val="54"/>
  <p:tag name="KSO_WM_BEAUTIFY_FLAG" val="#wm#"/>
  <p:tag name="KSO_WM_TAG_VERSION" val="3.0"/>
</p:tagLst>
</file>

<file path=ppt/tags/tag368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69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70.xml><?xml version="1.0" encoding="utf-8"?>
<p:tagLst xmlns:p="http://schemas.openxmlformats.org/presentationml/2006/main">
  <p:tag name="KSO_WM_UNIT_TYPE" val="i"/>
  <p:tag name="KSO_WM_UNIT_INDEX" val="57"/>
  <p:tag name="KSO_WM_BEAUTIFY_FLAG" val="#wm#"/>
  <p:tag name="KSO_WM_TAG_VERSION" val="3.0"/>
</p:tagLst>
</file>

<file path=ppt/tags/tag371.xml><?xml version="1.0" encoding="utf-8"?>
<p:tagLst xmlns:p="http://schemas.openxmlformats.org/presentationml/2006/main">
  <p:tag name="KSO_WM_UNIT_TYPE" val="i"/>
  <p:tag name="KSO_WM_UNIT_INDEX" val="58"/>
  <p:tag name="KSO_WM_BEAUTIFY_FLAG" val="#wm#"/>
  <p:tag name="KSO_WM_TAG_VERSION" val="3.0"/>
</p:tagLst>
</file>

<file path=ppt/tags/tag372.xml><?xml version="1.0" encoding="utf-8"?>
<p:tagLst xmlns:p="http://schemas.openxmlformats.org/presentationml/2006/main">
  <p:tag name="KSO_WM_UNIT_TYPE" val="i"/>
  <p:tag name="KSO_WM_UNIT_INDEX" val="62"/>
  <p:tag name="KSO_WM_BEAUTIFY_FLAG" val="#wm#"/>
  <p:tag name="KSO_WM_TAG_VERSION" val="3.0"/>
</p:tagLst>
</file>

<file path=ppt/tags/tag373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74.xml><?xml version="1.0" encoding="utf-8"?>
<p:tagLst xmlns:p="http://schemas.openxmlformats.org/presentationml/2006/main">
  <p:tag name="KSO_WM_UNIT_TYPE" val="i"/>
  <p:tag name="KSO_WM_UNIT_INDEX" val="64"/>
  <p:tag name="KSO_WM_BEAUTIFY_FLAG" val="#wm#"/>
  <p:tag name="KSO_WM_TAG_VERSION" val="3.0"/>
</p:tagLst>
</file>

<file path=ppt/tags/tag375.xml><?xml version="1.0" encoding="utf-8"?>
<p:tagLst xmlns:p="http://schemas.openxmlformats.org/presentationml/2006/main">
  <p:tag name="KSO_WM_UNIT_TYPE" val="i"/>
  <p:tag name="KSO_WM_UNIT_INDEX" val="65"/>
  <p:tag name="KSO_WM_BEAUTIFY_FLAG" val="#wm#"/>
  <p:tag name="KSO_WM_TAG_VERSION" val="3.0"/>
</p:tagLst>
</file>

<file path=ppt/tags/tag376.xml><?xml version="1.0" encoding="utf-8"?>
<p:tagLst xmlns:p="http://schemas.openxmlformats.org/presentationml/2006/main">
  <p:tag name="KSO_WM_UNIT_TYPE" val="i"/>
  <p:tag name="KSO_WM_UNIT_INDEX" val="66"/>
  <p:tag name="KSO_WM_BEAUTIFY_FLAG" val="#wm#"/>
  <p:tag name="KSO_WM_TAG_VERSION" val="3.0"/>
</p:tagLst>
</file>

<file path=ppt/tags/tag377.xml><?xml version="1.0" encoding="utf-8"?>
<p:tagLst xmlns:p="http://schemas.openxmlformats.org/presentationml/2006/main">
  <p:tag name="KSO_WM_UNIT_TYPE" val="i"/>
  <p:tag name="KSO_WM_UNIT_INDEX" val="70"/>
  <p:tag name="KSO_WM_BEAUTIFY_FLAG" val="#wm#"/>
  <p:tag name="KSO_WM_TAG_VERSION" val="3.0"/>
</p:tagLst>
</file>

<file path=ppt/tags/tag378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379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80.xml><?xml version="1.0" encoding="utf-8"?>
<p:tagLst xmlns:p="http://schemas.openxmlformats.org/presentationml/2006/main">
  <p:tag name="KSO_WM_UNIT_TYPE" val="i"/>
  <p:tag name="KSO_WM_UNIT_INDEX" val="72"/>
  <p:tag name="KSO_WM_BEAUTIFY_FLAG" val="#wm#"/>
  <p:tag name="KSO_WM_TAG_VERSION" val="3.0"/>
</p:tagLst>
</file>

<file path=ppt/tags/tag381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382.xml><?xml version="1.0" encoding="utf-8"?>
<p:tagLst xmlns:p="http://schemas.openxmlformats.org/presentationml/2006/main">
  <p:tag name="KSO_WM_UNIT_TYPE" val="i"/>
  <p:tag name="KSO_WM_UNIT_INDEX" val="73"/>
  <p:tag name="KSO_WM_BEAUTIFY_FLAG" val="#wm#"/>
  <p:tag name="KSO_WM_TAG_VERSION" val="3.0"/>
</p:tagLst>
</file>

<file path=ppt/tags/tag383.xml><?xml version="1.0" encoding="utf-8"?>
<p:tagLst xmlns:p="http://schemas.openxmlformats.org/presentationml/2006/main">
  <p:tag name="KSO_WM_UNIT_TYPE" val="i"/>
  <p:tag name="KSO_WM_UNIT_INDEX" val="74"/>
  <p:tag name="KSO_WM_BEAUTIFY_FLAG" val="#wm#"/>
  <p:tag name="KSO_WM_TAG_VERSION" val="3.0"/>
</p:tagLst>
</file>

<file path=ppt/tags/tag384.xml><?xml version="1.0" encoding="utf-8"?>
<p:tagLst xmlns:p="http://schemas.openxmlformats.org/presentationml/2006/main">
  <p:tag name="KSO_WM_UNIT_TYPE" val="i"/>
  <p:tag name="KSO_WM_UNIT_INDEX" val="75"/>
  <p:tag name="KSO_WM_BEAUTIFY_FLAG" val="#wm#"/>
  <p:tag name="KSO_WM_TAG_VERSION" val="3.0"/>
</p:tagLst>
</file>

<file path=ppt/tags/tag385.xml><?xml version="1.0" encoding="utf-8"?>
<p:tagLst xmlns:p="http://schemas.openxmlformats.org/presentationml/2006/main">
  <p:tag name="KSO_WM_UNIT_TYPE" val="i"/>
  <p:tag name="KSO_WM_UNIT_INDEX" val="76"/>
  <p:tag name="KSO_WM_BEAUTIFY_FLAG" val="#wm#"/>
  <p:tag name="KSO_WM_TAG_VERSION" val="3.0"/>
</p:tagLst>
</file>

<file path=ppt/tags/tag386.xml><?xml version="1.0" encoding="utf-8"?>
<p:tagLst xmlns:p="http://schemas.openxmlformats.org/presentationml/2006/main">
  <p:tag name="KSO_WM_UNIT_TYPE" val="i"/>
  <p:tag name="KSO_WM_UNIT_INDEX" val="77"/>
  <p:tag name="KSO_WM_BEAUTIFY_FLAG" val="#wm#"/>
  <p:tag name="KSO_WM_TAG_VERSION" val="3.0"/>
</p:tagLst>
</file>

<file path=ppt/tags/tag387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388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389.xml><?xml version="1.0" encoding="utf-8"?>
<p:tagLst xmlns:p="http://schemas.openxmlformats.org/presentationml/2006/main">
  <p:tag name="KSO_WM_UNIT_TYPE" val="i"/>
  <p:tag name="KSO_WM_UNIT_INDEX" val="80"/>
  <p:tag name="KSO_WM_BEAUTIFY_FLAG" val="#wm#"/>
  <p:tag name="KSO_WM_TAG_VERSION" val="3.0"/>
</p:tagLst>
</file>

<file path=ppt/tags/tag390.xml><?xml version="1.0" encoding="utf-8"?>
<p:tagLst xmlns:p="http://schemas.openxmlformats.org/presentationml/2006/main">
  <p:tag name="KSO_WM_UNIT_TYPE" val="i"/>
  <p:tag name="KSO_WM_UNIT_INDEX" val="81"/>
  <p:tag name="KSO_WM_BEAUTIFY_FLAG" val="#wm#"/>
  <p:tag name="KSO_WM_TAG_VERSION" val="3.0"/>
</p:tagLst>
</file>

<file path=ppt/tags/tag391.xml><?xml version="1.0" encoding="utf-8"?>
<p:tagLst xmlns:p="http://schemas.openxmlformats.org/presentationml/2006/main">
  <p:tag name="KSO_WM_UNIT_TYPE" val="i"/>
  <p:tag name="KSO_WM_UNIT_INDEX" val="82"/>
  <p:tag name="KSO_WM_BEAUTIFY_FLAG" val="#wm#"/>
  <p:tag name="KSO_WM_TAG_VERSION" val="3.0"/>
</p:tagLst>
</file>

<file path=ppt/tags/tag392.xml><?xml version="1.0" encoding="utf-8"?>
<p:tagLst xmlns:p="http://schemas.openxmlformats.org/presentationml/2006/main">
  <p:tag name="KSO_WM_UNIT_TYPE" val="i"/>
  <p:tag name="KSO_WM_UNIT_INDEX" val="83"/>
  <p:tag name="KSO_WM_BEAUTIFY_FLAG" val="#wm#"/>
  <p:tag name="KSO_WM_TAG_VERSION" val="3.0"/>
</p:tagLst>
</file>

<file path=ppt/tags/tag393.xml><?xml version="1.0" encoding="utf-8"?>
<p:tagLst xmlns:p="http://schemas.openxmlformats.org/presentationml/2006/main">
  <p:tag name="KSO_WM_UNIT_TYPE" val="i"/>
  <p:tag name="KSO_WM_UNIT_INDEX" val="84"/>
  <p:tag name="KSO_WM_BEAUTIFY_FLAG" val="#wm#"/>
  <p:tag name="KSO_WM_TAG_VERSION" val="3.0"/>
</p:tagLst>
</file>

<file path=ppt/tags/tag394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395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396.xml><?xml version="1.0" encoding="utf-8"?>
<p:tagLst xmlns:p="http://schemas.openxmlformats.org/presentationml/2006/main">
  <p:tag name="KSO_WM_UNIT_TYPE" val="i"/>
  <p:tag name="KSO_WM_UNIT_INDEX" val="87"/>
  <p:tag name="KSO_WM_BEAUTIFY_FLAG" val="#wm#"/>
  <p:tag name="KSO_WM_TAG_VERSION" val="3.0"/>
</p:tagLst>
</file>

<file path=ppt/tags/tag397.xml><?xml version="1.0" encoding="utf-8"?>
<p:tagLst xmlns:p="http://schemas.openxmlformats.org/presentationml/2006/main">
  <p:tag name="KSO_WM_UNIT_TYPE" val="i"/>
  <p:tag name="KSO_WM_UNIT_INDEX" val="88"/>
  <p:tag name="KSO_WM_BEAUTIFY_FLAG" val="#wm#"/>
  <p:tag name="KSO_WM_TAG_VERSION" val="3.0"/>
</p:tagLst>
</file>

<file path=ppt/tags/tag398.xml><?xml version="1.0" encoding="utf-8"?>
<p:tagLst xmlns:p="http://schemas.openxmlformats.org/presentationml/2006/main">
  <p:tag name="KSO_WM_UNIT_TYPE" val="i"/>
  <p:tag name="KSO_WM_UNIT_INDEX" val="92"/>
  <p:tag name="KSO_WM_BEAUTIFY_FLAG" val="#wm#"/>
  <p:tag name="KSO_WM_TAG_VERSION" val="3.0"/>
</p:tagLst>
</file>

<file path=ppt/tags/tag399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40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40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0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0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0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0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06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40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40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0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10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41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1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1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41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1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41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1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41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41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42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421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422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423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42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425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426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427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428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429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430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43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432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433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434.xml><?xml version="1.0" encoding="utf-8"?>
<p:tagLst xmlns:p="http://schemas.openxmlformats.org/presentationml/2006/main">
  <p:tag name="KSO_WM_UNIT_TYPE" val="i"/>
  <p:tag name="KSO_WM_UNIT_INDEX" val="33"/>
  <p:tag name="KSO_WM_BEAUTIFY_FLAG" val="#wm#"/>
  <p:tag name="KSO_WM_TAG_VERSION" val="3.0"/>
</p:tagLst>
</file>

<file path=ppt/tags/tag435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436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437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438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439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440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441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442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443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444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445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</p:tagLst>
</file>

<file path=ppt/tags/tag446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447.xml><?xml version="1.0" encoding="utf-8"?>
<p:tagLst xmlns:p="http://schemas.openxmlformats.org/presentationml/2006/main">
  <p:tag name="KSO_WM_UNIT_TYPE" val="i"/>
  <p:tag name="KSO_WM_UNIT_INDEX" val="49"/>
  <p:tag name="KSO_WM_BEAUTIFY_FLAG" val="#wm#"/>
  <p:tag name="KSO_WM_TAG_VERSION" val="3.0"/>
</p:tagLst>
</file>

<file path=ppt/tags/tag448.xml><?xml version="1.0" encoding="utf-8"?>
<p:tagLst xmlns:p="http://schemas.openxmlformats.org/presentationml/2006/main">
  <p:tag name="KSO_WM_UNIT_TYPE" val="i"/>
  <p:tag name="KSO_WM_UNIT_INDEX" val="50"/>
  <p:tag name="KSO_WM_BEAUTIFY_FLAG" val="#wm#"/>
  <p:tag name="KSO_WM_TAG_VERSION" val="3.0"/>
</p:tagLst>
</file>

<file path=ppt/tags/tag449.xml><?xml version="1.0" encoding="utf-8"?>
<p:tagLst xmlns:p="http://schemas.openxmlformats.org/presentationml/2006/main">
  <p:tag name="KSO_WM_UNIT_TYPE" val="i"/>
  <p:tag name="KSO_WM_UNIT_INDEX" val="54"/>
  <p:tag name="KSO_WM_BEAUTIFY_FLAG" val="#wm#"/>
  <p:tag name="KSO_WM_TAG_VERSION" val="3.0"/>
</p:tagLst>
</file>

<file path=ppt/tags/tag450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45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45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5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5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455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45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5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5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5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460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46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6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46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46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465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466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46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46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46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470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471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472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473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47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475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476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477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478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479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480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481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482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483.xml><?xml version="1.0" encoding="utf-8"?>
<p:tagLst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48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485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48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48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8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89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49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9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9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49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494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49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9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497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49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49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500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50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50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50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504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505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50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50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508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509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510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51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512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513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51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515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516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517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518.xml><?xml version="1.0" encoding="utf-8"?>
<p:tagLst xmlns:p="http://schemas.openxmlformats.org/presentationml/2006/main">
  <p:tag name="KSO_WM_UNIT_TYPE" val="x"/>
  <p:tag name="KSO_WM_UNIT_INDEX" val="8"/>
  <p:tag name="KSO_WM_BEAUTIFY_FLAG" val="#wm#"/>
  <p:tag name="KSO_WM_TAG_VERSION" val="3.0"/>
</p:tagLst>
</file>

<file path=ppt/tags/tag519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520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521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522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523.xml><?xml version="1.0" encoding="utf-8"?>
<p:tagLst xmlns:p="http://schemas.openxmlformats.org/presentationml/2006/main">
  <p:tag name="KSO_WM_UNIT_TYPE" val="x"/>
  <p:tag name="KSO_WM_UNIT_INDEX" val="9"/>
  <p:tag name="KSO_WM_BEAUTIFY_FLAG" val="#wm#"/>
  <p:tag name="KSO_WM_TAG_VERSION" val="3.0"/>
</p:tagLst>
</file>

<file path=ppt/tags/tag524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525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526.xml><?xml version="1.0" encoding="utf-8"?>
<p:tagLst xmlns:p="http://schemas.openxmlformats.org/presentationml/2006/main">
  <p:tag name="KSO_WM_UNIT_TYPE" val="x"/>
  <p:tag name="KSO_WM_UNIT_INDEX" val="10"/>
  <p:tag name="KSO_WM_BEAUTIFY_FLAG" val="#wm#"/>
  <p:tag name="KSO_WM_TAG_VERSION" val="3.0"/>
</p:tagLst>
</file>

<file path=ppt/tags/tag527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528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529.xml><?xml version="1.0" encoding="utf-8"?>
<p:tagLst xmlns:p="http://schemas.openxmlformats.org/presentationml/2006/main">
  <p:tag name="KSO_WM_UNIT_TYPE" val="x"/>
  <p:tag name="KSO_WM_UNIT_INDEX" val="11"/>
  <p:tag name="KSO_WM_BEAUTIFY_FLAG" val="#wm#"/>
  <p:tag name="KSO_WM_TAG_VERSION" val="3.0"/>
</p:tagLst>
</file>

<file path=ppt/tags/tag530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531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532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533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</p:tagLst>
</file>

<file path=ppt/tags/tag534.xml><?xml version="1.0" encoding="utf-8"?>
<p:tagLst xmlns:p="http://schemas.openxmlformats.org/presentationml/2006/main">
  <p:tag name="KSO_WM_UNIT_TYPE" val="x"/>
  <p:tag name="KSO_WM_UNIT_INDEX" val="12"/>
  <p:tag name="KSO_WM_BEAUTIFY_FLAG" val="#wm#"/>
  <p:tag name="KSO_WM_TAG_VERSION" val="3.0"/>
</p:tagLst>
</file>

<file path=ppt/tags/tag535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536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537.xml><?xml version="1.0" encoding="utf-8"?>
<p:tagLst xmlns:p="http://schemas.openxmlformats.org/presentationml/2006/main">
  <p:tag name="KSO_WM_UNIT_TYPE" val="i"/>
  <p:tag name="KSO_WM_UNIT_INDEX" val="50"/>
  <p:tag name="KSO_WM_BEAUTIFY_FLAG" val="#wm#"/>
  <p:tag name="KSO_WM_TAG_VERSION" val="3.0"/>
</p:tagLst>
</file>

<file path=ppt/tags/tag538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539.xml><?xml version="1.0" encoding="utf-8"?>
<p:tagLst xmlns:p="http://schemas.openxmlformats.org/presentationml/2006/main">
  <p:tag name="KSO_WM_UNIT_TYPE" val="i"/>
  <p:tag name="KSO_WM_UNIT_INDEX" val="52"/>
  <p:tag name="KSO_WM_BEAUTIFY_FLAG" val="#wm#"/>
  <p:tag name="KSO_WM_TAG_VERSION" val="3.0"/>
</p:tagLst>
</file>

<file path=ppt/tags/tag540.xml><?xml version="1.0" encoding="utf-8"?>
<p:tagLst xmlns:p="http://schemas.openxmlformats.org/presentationml/2006/main">
  <p:tag name="KSO_WM_UNIT_TYPE" val="i"/>
  <p:tag name="KSO_WM_UNIT_INDEX" val="54"/>
  <p:tag name="KSO_WM_BEAUTIFY_FLAG" val="#wm#"/>
  <p:tag name="KSO_WM_TAG_VERSION" val="3.0"/>
</p:tagLst>
</file>

<file path=ppt/tags/tag541.xml><?xml version="1.0" encoding="utf-8"?>
<p:tagLst xmlns:p="http://schemas.openxmlformats.org/presentationml/2006/main">
  <p:tag name="KSO_WM_UNIT_TYPE" val="i"/>
  <p:tag name="KSO_WM_UNIT_INDEX" val="56"/>
  <p:tag name="KSO_WM_BEAUTIFY_FLAG" val="#wm#"/>
  <p:tag name="KSO_WM_TAG_VERSION" val="3.0"/>
</p:tagLst>
</file>

<file path=ppt/tags/tag542.xml><?xml version="1.0" encoding="utf-8"?>
<p:tagLst xmlns:p="http://schemas.openxmlformats.org/presentationml/2006/main">
  <p:tag name="KSO_WM_UNIT_TYPE" val="x"/>
  <p:tag name="KSO_WM_UNIT_INDEX" val="13"/>
  <p:tag name="KSO_WM_BEAUTIFY_FLAG" val="#wm#"/>
  <p:tag name="KSO_WM_TAG_VERSION" val="3.0"/>
</p:tagLst>
</file>

<file path=ppt/tags/tag543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544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54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54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54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548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54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55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55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55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55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55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55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556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55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55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559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560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56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56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563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564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565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56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567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568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569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570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571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572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573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57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575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576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577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578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579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580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581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582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583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584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585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586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</p:tagLst>
</file>

<file path=ppt/tags/tag587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588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589.xml><?xml version="1.0" encoding="utf-8"?>
<p:tagLst xmlns:p="http://schemas.openxmlformats.org/presentationml/2006/main">
  <p:tag name="KSO_WM_UNIT_TYPE" val="i"/>
  <p:tag name="KSO_WM_UNIT_INDEX" val="50"/>
  <p:tag name="KSO_WM_BEAUTIFY_FLAG" val="#wm#"/>
  <p:tag name="KSO_WM_TAG_VERSION" val="3.0"/>
</p:tagLst>
</file>

<file path=ppt/tags/tag590.xml><?xml version="1.0" encoding="utf-8"?>
<p:tagLst xmlns:p="http://schemas.openxmlformats.org/presentationml/2006/main">
  <p:tag name="KSO_WM_UNIT_TYPE" val="i"/>
  <p:tag name="KSO_WM_UNIT_INDEX" val="52"/>
  <p:tag name="KSO_WM_BEAUTIFY_FLAG" val="#wm#"/>
  <p:tag name="KSO_WM_TAG_VERSION" val="3.0"/>
</p:tagLst>
</file>

<file path=ppt/tags/tag591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592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593.xml><?xml version="1.0" encoding="utf-8"?>
<p:tagLst xmlns:p="http://schemas.openxmlformats.org/presentationml/2006/main">
  <p:tag name="KSO_WM_UNIT_TYPE" val="i"/>
  <p:tag name="KSO_WM_UNIT_INDEX" val="54"/>
  <p:tag name="KSO_WM_BEAUTIFY_FLAG" val="#wm#"/>
  <p:tag name="KSO_WM_TAG_VERSION" val="3.0"/>
</p:tagLst>
</file>

<file path=ppt/tags/tag594.xml><?xml version="1.0" encoding="utf-8"?>
<p:tagLst xmlns:p="http://schemas.openxmlformats.org/presentationml/2006/main">
  <p:tag name="KSO_WM_UNIT_TYPE" val="i"/>
  <p:tag name="KSO_WM_UNIT_INDEX" val="56"/>
  <p:tag name="KSO_WM_BEAUTIFY_FLAG" val="#wm#"/>
  <p:tag name="KSO_WM_TAG_VERSION" val="3.0"/>
</p:tagLst>
</file>

<file path=ppt/tags/tag595.xml><?xml version="1.0" encoding="utf-8"?>
<p:tagLst xmlns:p="http://schemas.openxmlformats.org/presentationml/2006/main">
  <p:tag name="KSO_WM_UNIT_TYPE" val="i"/>
  <p:tag name="KSO_WM_UNIT_INDEX" val="58"/>
  <p:tag name="KSO_WM_BEAUTIFY_FLAG" val="#wm#"/>
  <p:tag name="KSO_WM_TAG_VERSION" val="3.0"/>
</p:tagLst>
</file>

<file path=ppt/tags/tag596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597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598.xml><?xml version="1.0" encoding="utf-8"?>
<p:tagLst xmlns:p="http://schemas.openxmlformats.org/presentationml/2006/main">
  <p:tag name="KSO_WM_UNIT_TYPE" val="i"/>
  <p:tag name="KSO_WM_UNIT_INDEX" val="60"/>
  <p:tag name="KSO_WM_BEAUTIFY_FLAG" val="#wm#"/>
  <p:tag name="KSO_WM_TAG_VERSION" val="3.0"/>
</p:tagLst>
</file>

<file path=ppt/tags/tag599.xml><?xml version="1.0" encoding="utf-8"?>
<p:tagLst xmlns:p="http://schemas.openxmlformats.org/presentationml/2006/main">
  <p:tag name="KSO_WM_UNIT_TYPE" val="i"/>
  <p:tag name="KSO_WM_UNIT_INDEX" val="62"/>
  <p:tag name="KSO_WM_BEAUTIFY_FLAG" val="#wm#"/>
  <p:tag name="KSO_WM_TAG_VERSION" val="3.0"/>
</p:tagLst>
</file>

<file path=ppt/tags/tag600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601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602.xml><?xml version="1.0" encoding="utf-8"?>
<p:tagLst xmlns:p="http://schemas.openxmlformats.org/presentationml/2006/main">
  <p:tag name="KSO_WM_UNIT_TYPE" val="i"/>
  <p:tag name="KSO_WM_UNIT_INDEX" val="64"/>
  <p:tag name="KSO_WM_BEAUTIFY_FLAG" val="#wm#"/>
  <p:tag name="KSO_WM_TAG_VERSION" val="3.0"/>
</p:tagLst>
</file>

<file path=ppt/tags/tag603.xml><?xml version="1.0" encoding="utf-8"?>
<p:tagLst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60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60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60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60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60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60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610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61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61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613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61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61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61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61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61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61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62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62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62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62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624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62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62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627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628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</p:tagLst>
</file>

<file path=ppt/tags/tag629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630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63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632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633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63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635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636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637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638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639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640.xml><?xml version="1.0" encoding="utf-8"?>
<p:tagLst xmlns:p="http://schemas.openxmlformats.org/presentationml/2006/main">
  <p:tag name="KSO_WM_UNIT_TYPE" val="i"/>
  <p:tag name="KSO_WM_UNIT_INDEX" val="31"/>
  <p:tag name="KSO_WM_BEAUTIFY_FLAG" val="#wm#"/>
  <p:tag name="KSO_WM_TAG_VERSION" val="3.0"/>
</p:tagLst>
</file>

<file path=ppt/tags/tag641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642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643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644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645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646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647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648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649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650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651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652.xml><?xml version="1.0" encoding="utf-8"?>
<p:tagLst xmlns:p="http://schemas.openxmlformats.org/presentationml/2006/main">
  <p:tag name="KSO_WM_UNIT_TYPE" val="i"/>
  <p:tag name="KSO_WM_UNIT_INDEX" val="43"/>
  <p:tag name="KSO_WM_BEAUTIFY_FLAG" val="#wm#"/>
  <p:tag name="KSO_WM_TAG_VERSION" val="3.0"/>
</p:tagLst>
</file>

<file path=ppt/tags/tag653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654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</p:tagLst>
</file>

<file path=ppt/tags/tag655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656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657.xml><?xml version="1.0" encoding="utf-8"?>
<p:tagLst xmlns:p="http://schemas.openxmlformats.org/presentationml/2006/main">
  <p:tag name="KSO_WM_UNIT_TYPE" val="i"/>
  <p:tag name="KSO_WM_UNIT_INDEX" val="50"/>
  <p:tag name="KSO_WM_BEAUTIFY_FLAG" val="#wm#"/>
  <p:tag name="KSO_WM_TAG_VERSION" val="3.0"/>
</p:tagLst>
</file>

<file path=ppt/tags/tag658.xml><?xml version="1.0" encoding="utf-8"?>
<p:tagLst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659.xml><?xml version="1.0" encoding="utf-8"?>
<p:tagLst xmlns:p="http://schemas.openxmlformats.org/presentationml/2006/main">
  <p:tag name="KSO_WM_UNIT_TYPE" val="f"/>
  <p:tag name="KSO_WM_UNIT_INDEX" val="24"/>
  <p:tag name="KSO_WM_BEAUTIFY_FLAG" val="#wm#"/>
  <p:tag name="KSO_WM_TAG_VERSION" val="3.0"/>
</p:tagLst>
</file>

<file path=ppt/tags/tag660.xml><?xml version="1.0" encoding="utf-8"?>
<p:tagLst xmlns:p="http://schemas.openxmlformats.org/presentationml/2006/main">
  <p:tag name="KSO_WM_UNIT_TYPE" val="i"/>
  <p:tag name="KSO_WM_UNIT_INDEX" val="52"/>
  <p:tag name="KSO_WM_BEAUTIFY_FLAG" val="#wm#"/>
  <p:tag name="KSO_WM_TAG_VERSION" val="3.0"/>
</p:tagLst>
</file>

<file path=ppt/tags/tag661.xml><?xml version="1.0" encoding="utf-8"?>
<p:tagLst xmlns:p="http://schemas.openxmlformats.org/presentationml/2006/main">
  <p:tag name="KSO_WM_UNIT_TYPE" val="f"/>
  <p:tag name="KSO_WM_UNIT_INDEX" val="25"/>
  <p:tag name="KSO_WM_BEAUTIFY_FLAG" val="#wm#"/>
  <p:tag name="KSO_WM_TAG_VERSION" val="3.0"/>
</p:tagLst>
</file>

<file path=ppt/tags/tag662.xml><?xml version="1.0" encoding="utf-8"?>
<p:tagLst xmlns:p="http://schemas.openxmlformats.org/presentationml/2006/main">
  <p:tag name="KSO_WM_UNIT_TYPE" val="f"/>
  <p:tag name="KSO_WM_UNIT_INDEX" val="26"/>
  <p:tag name="KSO_WM_BEAUTIFY_FLAG" val="#wm#"/>
  <p:tag name="KSO_WM_TAG_VERSION" val="3.0"/>
</p:tagLst>
</file>

<file path=ppt/tags/tag66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66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665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666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667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668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66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67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671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67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67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67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67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67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67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67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679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68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681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68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68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68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685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68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687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68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689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690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691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692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693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69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695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696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697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698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699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700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701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702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703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704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705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706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70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70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70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71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71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71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713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heme/theme1.xml><?xml version="1.0" encoding="utf-8"?>
<a:theme xmlns:a="http://schemas.openxmlformats.org/drawingml/2006/main" name="1_WPS">
  <a:themeElements>
    <a:clrScheme name="">
      <a:dk1>
        <a:srgbClr val="FFFFFF"/>
      </a:dk1>
      <a:lt1>
        <a:srgbClr val="FFFFFF"/>
      </a:lt1>
      <a:dk2>
        <a:srgbClr val="3D3A34"/>
      </a:dk2>
      <a:lt2>
        <a:srgbClr val="F8F4E9"/>
      </a:lt2>
      <a:accent1>
        <a:srgbClr val="E8833A"/>
      </a:accent1>
      <a:accent2>
        <a:srgbClr val="6E9E7A"/>
      </a:accent2>
      <a:accent3>
        <a:srgbClr val="C29A6B"/>
      </a:accent3>
      <a:accent4>
        <a:srgbClr val="5B8C9E"/>
      </a:accent4>
      <a:accent5>
        <a:srgbClr val="D9A84E"/>
      </a:accent5>
      <a:accent6>
        <a:srgbClr val="D97856"/>
      </a:accent6>
      <a:hlink>
        <a:srgbClr val="FFFFFF"/>
      </a:hlink>
      <a:folHlink>
        <a:srgbClr val="FFFFFF"/>
      </a:folHlink>
    </a:clrScheme>
    <a:fontScheme name="">
      <a:majorFont>
        <a:latin typeface="汉仪正圆-75W"/>
        <a:ea typeface="汉仪正圆-75W"/>
        <a:cs typeface=""/>
      </a:majorFont>
      <a:minorFont>
        <a:latin typeface="汉仪正圆-45W"/>
        <a:ea typeface="汉仪正圆-45W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2156</Words>
  <Application>WPS 演示</Application>
  <PresentationFormat>宽屏</PresentationFormat>
  <Paragraphs>517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3" baseType="lpstr">
      <vt:lpstr>Arial</vt:lpstr>
      <vt:lpstr>宋体</vt:lpstr>
      <vt:lpstr>Wingdings</vt:lpstr>
      <vt:lpstr>Times New Roman</vt:lpstr>
      <vt:lpstr>汉仪正圆-75W</vt:lpstr>
      <vt:lpstr>华文仿宋</vt:lpstr>
      <vt:lpstr>汉仪正圆-45W</vt:lpstr>
      <vt:lpstr>C059</vt:lpstr>
      <vt:lpstr>宋体</vt:lpstr>
      <vt:lpstr>方正书宋_GBK</vt:lpstr>
      <vt:lpstr>微软雅黑</vt:lpstr>
      <vt:lpstr>方正黑体_GBK</vt:lpstr>
      <vt:lpstr>Arial Unicode MS</vt:lpstr>
      <vt:lpstr>1_WPS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志存高远</cp:lastModifiedBy>
  <cp:revision>1</cp:revision>
  <dcterms:created xsi:type="dcterms:W3CDTF">2026-09-17T03:21:26Z</dcterms:created>
  <dcterms:modified xsi:type="dcterms:W3CDTF">2026-09-17T03:21:26Z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2052-12.1.2.26885</vt:lpwstr>
  </property>
  <property fmtid="{D5CDD505-2E9C-101B-9397-08002B2CF9AE}" pid="3" name="ICV">
    <vt:lpwstr>FDC689D051864C65915BAB6A9193986B_41</vt:lpwstr>
  </property>
  <property fmtid="{D5CDD505-2E9C-101B-9397-08002B2CF9AE}" pid="4" name="intentionCode">
    <vt:lpwstr>wps_wpp_generate_html_ppt</vt:lpwstr>
  </property>
  <property fmtid="{D5CDD505-2E9C-101B-9397-08002B2CF9AE}" pid="5" name="KSOAIPPTCode">
    <vt:lpwstr>Zzd6iq1/VqxA1pRYVIevD1PfFyHMXOpSoOE0dje/Mcr0dw0D0SbvatS6BXiTbs9JfZmonmCZAXYNgzKeK2GZxb/HySlZiCGTZZ8Yk/QeMpWhGwFt0RJUKRz+6cmLE0BZt76QX2LMNJzskfCXENdhFN3ck4Wq8Dklxd+yQgzAPl+wQOKg3ZB1G0YUR8hvj2lEzM2dno/wtvZ2c21yaxRERj4mKkTfSTmBfXLuT7wKQLMDHSB7lV0wwdjRD+8riDX2fz95AJPsRuOUz8+9rzwSmNRk0hRhQkMzUkn0LbRH3SPFB81mDpTnib1ba53QENDcn+Ir4sp31ZwD159GeuJACQ==</vt:lpwstr>
  </property>
</Properties>
</file>