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3" r:id="rId4"/>
    <p:sldMasterId id="2147483675" r:id="rId5"/>
    <p:sldMasterId id="2147483678" r:id="rId6"/>
    <p:sldMasterId id="2147483681" r:id="rId7"/>
  </p:sldMasterIdLst>
  <p:notesMasterIdLst>
    <p:notesMasterId r:id="rId9"/>
  </p:notesMasterIdLst>
  <p:sldIdLst>
    <p:sldId id="256" r:id="rId8"/>
    <p:sldId id="295" r:id="rId10"/>
    <p:sldId id="257"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2" r:id="rId42"/>
    <p:sldId id="294" r:id="rId43"/>
    <p:sldId id="293" r:id="rId44"/>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1.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36.xml"/><Relationship Id="rId43" Type="http://schemas.openxmlformats.org/officeDocument/2006/relationships/slide" Target="slides/slide35.xml"/><Relationship Id="rId42" Type="http://schemas.openxmlformats.org/officeDocument/2006/relationships/slide" Target="slides/slide34.xml"/><Relationship Id="rId41" Type="http://schemas.openxmlformats.org/officeDocument/2006/relationships/slide" Target="slides/slide33.xml"/><Relationship Id="rId40" Type="http://schemas.openxmlformats.org/officeDocument/2006/relationships/slide" Target="slides/slide32.xml"/><Relationship Id="rId4" Type="http://schemas.openxmlformats.org/officeDocument/2006/relationships/slideMaster" Target="slideMasters/slideMaster3.xml"/><Relationship Id="rId39" Type="http://schemas.openxmlformats.org/officeDocument/2006/relationships/slide" Target="slides/slide31.xml"/><Relationship Id="rId38" Type="http://schemas.openxmlformats.org/officeDocument/2006/relationships/slide" Target="slides/slide30.xml"/><Relationship Id="rId37" Type="http://schemas.openxmlformats.org/officeDocument/2006/relationships/slide" Target="slides/slide29.xml"/><Relationship Id="rId36" Type="http://schemas.openxmlformats.org/officeDocument/2006/relationships/slide" Target="slides/slide28.xml"/><Relationship Id="rId35" Type="http://schemas.openxmlformats.org/officeDocument/2006/relationships/slide" Target="slides/slide27.xml"/><Relationship Id="rId34" Type="http://schemas.openxmlformats.org/officeDocument/2006/relationships/slide" Target="slides/slide26.xml"/><Relationship Id="rId33" Type="http://schemas.openxmlformats.org/officeDocument/2006/relationships/slide" Target="slides/slide25.xml"/><Relationship Id="rId32" Type="http://schemas.openxmlformats.org/officeDocument/2006/relationships/slide" Target="slides/slide24.xml"/><Relationship Id="rId31" Type="http://schemas.openxmlformats.org/officeDocument/2006/relationships/slide" Target="slides/slide23.xml"/><Relationship Id="rId30" Type="http://schemas.openxmlformats.org/officeDocument/2006/relationships/slide" Target="slides/slide22.xml"/><Relationship Id="rId3" Type="http://schemas.openxmlformats.org/officeDocument/2006/relationships/slideMaster" Target="slideMasters/slideMaster2.xml"/><Relationship Id="rId29" Type="http://schemas.openxmlformats.org/officeDocument/2006/relationships/slide" Target="slides/slide21.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slide" Target="slides/slide18.xml"/><Relationship Id="rId25" Type="http://schemas.openxmlformats.org/officeDocument/2006/relationships/slide" Target="slides/slide17.xml"/><Relationship Id="rId24" Type="http://schemas.openxmlformats.org/officeDocument/2006/relationships/slide" Target="slides/slide16.xml"/><Relationship Id="rId23" Type="http://schemas.openxmlformats.org/officeDocument/2006/relationships/slide" Target="slides/slide15.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 Type="http://schemas.openxmlformats.org/officeDocument/2006/relationships/slide" Target="slides/slide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defTabSz="914400">
              <a:lnSpc>
                <a:spcPct val="100000"/>
              </a:lnSpc>
              <a:defRPr sz="1400" b="0" i="0" u="none" strike="noStrike">
                <a:solidFill>
                  <a:srgbClr val="000000">
                    <a:alpha val="100000"/>
                  </a:srgbClr>
                </a:solidFill>
              </a:defRPr>
            </a:lvl1pPr>
          </a:lstStyle>
          <a:p>
            <a:pPr marL="0" indent="0" algn="l" defTabSz="914400">
              <a:lnSpc>
                <a:spcPct val="100000"/>
              </a:lnSpc>
            </a:pPr>
            <a:r>
              <a:rPr lang="en-US" sz="1400" b="0" i="0" u="none" strike="noStrike">
                <a:solidFill>
                  <a:srgbClr val="000000"/>
                </a:solidFill>
                <a:latin typeface="Noto Sans SC"/>
                <a:ea typeface="Noto Sans SC"/>
                <a:cs typeface="Noto Sans SC"/>
                <a:sym typeface="Noto Sans SC"/>
              </a:rPr>
              <a:t>同志们，今天我们党课的主题是增强学习贯彻习近平党建思想的政治自觉、思想自觉和行动自觉。党的十八大以来，以习近平同志为核心的党中央围绕建设什么样的长期执政的马克思主义政党、怎样建设长期执政的马克思主义政党这一重大时代课题，提出一系列管党治党、兴党强党新理念新思想新战略，形成了习近平党建思想。</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学习贯彻习近平党建思想，关键是要增进政治自觉、思想自觉和行动自觉。政治自觉是前提，思想自觉是基础，行动自觉是落脚点，三者统一于新时代党的建设新的伟大工程实践。</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t">
            <a:noAutofit/>
          </a:bodyPr>
          <a:lstStyle>
            <a:lvl1pPr algn="l" defTabSz="914400">
              <a:lnSpc>
                <a:spcPct val="100000"/>
              </a:lnSpc>
              <a:defRPr sz="1200" b="0" i="0" u="none" strike="noStrike"/>
            </a:lvl1pPr>
          </a:lstStyle>
          <a:p>
            <a:pPr marL="0" indent="0" algn="l" defTabSz="914400">
              <a:lnSpc>
                <a:spcPct val="100000"/>
              </a:lnSpc>
            </a:pPr>
            <a:r>
              <a:rPr lang="en-US" sz="1400" b="0" i="0" u="none" strike="noStrike">
                <a:solidFill>
                  <a:srgbClr val="000000"/>
                </a:solidFill>
                <a:latin typeface="Noto Sans SC"/>
                <a:ea typeface="Noto Sans SC"/>
                <a:cs typeface="Noto Sans SC"/>
                <a:sym typeface="Noto Sans SC"/>
              </a:rPr>
              <a:t>今天的党课分四个部分：一是深刻领会重大意义，增进政治自觉；二是深刻领会理论品格，增进思想自觉；三是深刻领会丰富内涵，增进行动自觉；四是贯彻落实要求，做坚定信仰者和忠实实践者。</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defTabSz="914400">
              <a:lnSpc>
                <a:spcPct val="100000"/>
              </a:lnSpc>
              <a:defRPr sz="1400" b="0" i="0" u="none" strike="noStrike">
                <a:solidFill>
                  <a:srgbClr val="000000">
                    <a:alpha val="100000"/>
                  </a:srgbClr>
                </a:solidFill>
              </a:defRPr>
            </a:lvl1pPr>
          </a:lstStyle>
          <a:p>
            <a:pPr marL="0" indent="0" algn="l" defTabSz="914400">
              <a:lnSpc>
                <a:spcPct val="100000"/>
              </a:lnSpc>
            </a:pPr>
            <a:r>
              <a:rPr lang="en-US" sz="1400" b="0" i="0" u="none" strike="noStrike">
                <a:solidFill>
                  <a:srgbClr val="000000"/>
                </a:solidFill>
                <a:latin typeface="Noto Sans SC"/>
                <a:ea typeface="Noto Sans SC"/>
                <a:cs typeface="Noto Sans SC"/>
                <a:sym typeface="Noto Sans SC"/>
              </a:rPr>
              <a:t>下面我们进入第一部分，深刻领会习近平党建思想的重大意义，不断增进学习贯彻的政治自觉。要站在深刻领悟两个确立的决定性意义、坚决做到两个维护的政治高度，深刻认识这一思想的重大政治意义、理论意义、实践意义、时代意义。</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习近平党建思想是党和人民实践经验和集体智慧的结晶，是深入推进新时代党的建设新的伟大工程的根本遵循和行动指南。我们要从政治高度深刻认识其重大意义。</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马克思主义经典作家主要回答了如何建立革命的无产阶级政党的问题。习近平党建思想系统回答了长期执政条件下马克思主义政党建设的一系列根本问题，作出了重大原创性贡献。</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习近平党建思想在研究新情况、解决新问题中守正创新、推陈出新，阐明和回答了长期执政条件下党的建设的一系列根本性问题，为发展马克思主义建党学说作出重大原创性贡献。</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习近平总书记指出，把马克思主义基本原理同中国具体实际、同中华优秀传统文化相结合是必由之路。习近平党建思想正是两个结合在管党治党领域形成的标志性成果。</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两个结合是我们在探索中国特色社会主义道路中得出的规律性认识。习近平党建思想既坚守马克思主义魂脉，又坚守中华优秀传统文化根脉，实现了两个结合的有机统一。</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习近平党建思想既是对新时代全面从严治党实践经验的科学概括，又为新时代党的建设提供了行动纲领。我国发展进入关键时期，党面临的考验和挑战是长期的、复杂的、严峻的。</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面对四大考验、四种危险，我们必须学深悟透习近平党建思想，站在历史和全局的高度把党建设得更加坚强有力，确保党始终成为中国特色社会主义事业的坚强领导核心。</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面对复杂严峻的内外环境，我们必须学深悟透习近平党建思想，把党建设得更加坚强有力，确保党始终成为中国特色社会主义事业的坚强领导核心。</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第一部分我们从三个方面深刻领会了习近平党建思想的重大意义。这要求我们必须站在政治高度，把学习贯彻这一思想作为重要政治任务，不断增进政治自觉。</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defTabSz="914400">
              <a:lnSpc>
                <a:spcPct val="100000"/>
              </a:lnSpc>
              <a:defRPr sz="1400" b="0" i="0" u="none" strike="noStrike">
                <a:solidFill>
                  <a:srgbClr val="000000">
                    <a:alpha val="100000"/>
                  </a:srgbClr>
                </a:solidFill>
              </a:defRPr>
            </a:lvl1pPr>
          </a:lstStyle>
          <a:p>
            <a:pPr marL="0" indent="0" algn="l" defTabSz="914400">
              <a:lnSpc>
                <a:spcPct val="117000"/>
              </a:lnSpc>
            </a:pPr>
            <a:r>
              <a:rPr lang="en-US" sz="1400" b="0" i="0" u="none" strike="noStrike">
                <a:solidFill>
                  <a:srgbClr val="000000"/>
                </a:solidFill>
                <a:latin typeface="Noto Sans SC"/>
                <a:ea typeface="Noto Sans SC"/>
                <a:cs typeface="Noto Sans SC"/>
                <a:sym typeface="Noto Sans SC"/>
              </a:rPr>
              <a:t>下面进入第二部分，深刻领会习近平党建思想的理论品格，增进学习贯彻的思想自觉。要从真理力量、人格力量和明体达用、体用贯通的理论气质三个方面深入体悟。</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习近平党建思想集中展现了当代中国共产党人的政治品格、价值追求、精神风范。我们要从中体悟真理力量和人格力量，掌握推动工作的金钥匙。</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真理力量来自于对规律的深刻把握。习近平党建思想既坚持老祖宗不能丢，又讲了很多新话，形成了体现时代性、把握规律性、富于创造性的完备理论体系。</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习近平党建思想具有鲜明的原创性、学理性、标识性，集中体现了新时代中国共产党人理论创新的胆魄和勇气，标志着我们党对共产党执政规律的认识达到新高度。</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习近平党建思想形成了完备的理论体系，标志着我们党对执政党建设规律的认识达到新高度。这一真理力量，正在新时代全面从严治党实践中展现出强大的实践伟力。</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人格力量来自于领袖的崇高风范。习近平党建思想既体现了真理的力量，也体现了人格的力量，二者紧密结合，具有强大的感染力、感召力。</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习近平党建思想展现了马克思主义政治家、思想家、战略家的深刻洞察力、敏锐判断力、理论创造力和战略定力，展现了大党大国领袖的崇高风范。</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明体达用、体用贯通，是习近平党建思想的鲜明理论气质。它既回答了是什么、为什么，又回答了怎么看、怎么办，实现了认识与实践、理论与方法的统一。</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习近平党建思想既部署过河的任务，又指导解决桥或船的问题，实现了体与用的高度统一，是我们做好各项工作的强大思想武器。</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第二部分我们从真理力量、人格力量、理论气质三个方面深刻领会了习近平党建思想的理论品格。要做好深化、内化、转化工作，真正把马克思主义看家本领学到手。</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defTabSz="914400">
              <a:lnSpc>
                <a:spcPct val="100000"/>
              </a:lnSpc>
              <a:defRPr sz="1400" b="0" i="0" u="none" strike="noStrike">
                <a:solidFill>
                  <a:srgbClr val="000000">
                    <a:alpha val="100000"/>
                  </a:srgbClr>
                </a:solidFill>
              </a:defRPr>
            </a:lvl1pPr>
          </a:lstStyle>
          <a:p>
            <a:pPr marL="0" indent="0" algn="l" defTabSz="914400">
              <a:lnSpc>
                <a:spcPct val="117000"/>
              </a:lnSpc>
            </a:pPr>
            <a:r>
              <a:rPr lang="en-US" sz="1400" b="0" i="0" u="none" strike="noStrike">
                <a:solidFill>
                  <a:srgbClr val="000000"/>
                </a:solidFill>
                <a:latin typeface="Noto Sans SC"/>
                <a:ea typeface="Noto Sans SC"/>
                <a:cs typeface="Noto Sans SC"/>
                <a:sym typeface="Noto Sans SC"/>
              </a:rPr>
              <a:t>下面进入第三部分，深刻领会习近平党建思想的丰富内涵，增进学习贯彻的行动自觉。要坚持学思用贯通、知信行统一，把学习成效转化为实际行动。</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习近平党建思想既部署过河的任务，又解决桥或船的问题。学习贯彻这一思想，关键在于行动，要转化为推进新时代党的建设新的伟大工程的生动实践。</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学习研究宣传是贯彻落实的前提和基础。要在读原著学原文悟原理上下功夫，在体系化研究阐释上做文章，在创新宣传形式上求突破。</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要创新形式载体，加大宣传力度，讲清楚这一思想的来龙去脉、现实和战略考量，以及它随着实践发展不断创新发展的理论品格。</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学习研究宣传是贯彻落实的基础工程。要坚持读原著学原文悟原理，组织体系化学理化研究阐释，创新形式载体，推动这一思想深入人心。</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提高党的建设质量，是新时代党的建设的鲜明要求。要以党的政治建设统领党的建设各项工作，突出各方面建设有机衔接、联动协同。</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要切实把党的政治优势、理论优势、组织优势、制度优势和密切联系群众优势转化为高质量发展的优势，以高质量党建引领高质量发展。</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全面从严治党是新时代党的建设的鲜明主题。要坚持抓思想从严、监督从严、执纪从严、治吏从严、作风从严、反腐从严，把严的基调长期坚持下去。</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要坚持用严明的纪律管全党治全党，坚持推进作风建设常态化长效化，坚持一体推进不敢腐不能腐不想腐，确保党永远不变质不变色不变味。</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第三部分我们从学习研究宣传、提高党建质量、全面从严治党三个方面明确了行动路径。要坚持学思用贯通、知信行统一，把学习成效转化为实际行动。</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defTabSz="914400">
              <a:lnSpc>
                <a:spcPct val="100000"/>
              </a:lnSpc>
              <a:defRPr sz="1400" b="0" i="0" u="none" strike="noStrike">
                <a:solidFill>
                  <a:srgbClr val="000000">
                    <a:alpha val="100000"/>
                  </a:srgbClr>
                </a:solidFill>
              </a:defRPr>
            </a:lvl1pPr>
          </a:lstStyle>
          <a:p>
            <a:pPr marL="0" indent="0" algn="l" defTabSz="914400">
              <a:lnSpc>
                <a:spcPct val="117000"/>
              </a:lnSpc>
            </a:pPr>
            <a:r>
              <a:rPr lang="en-US" sz="1400" b="0" i="0" u="none" strike="noStrike">
                <a:solidFill>
                  <a:srgbClr val="000000"/>
                </a:solidFill>
                <a:latin typeface="Noto Sans SC"/>
                <a:ea typeface="Noto Sans SC"/>
                <a:cs typeface="Noto Sans SC"/>
                <a:sym typeface="Noto Sans SC"/>
              </a:rPr>
              <a:t>今天的党课围绕增强学习贯彻习近平党建思想的政治自觉、思想自觉和行动自觉展开。希望同志们学深悟透、融会贯通、真信笃行，以实际行动做这一思想的坚定信仰者和忠实实践者。</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17000"/>
              </a:lnSpc>
            </a:pPr>
            <a:r>
              <a:rPr lang="en-US" sz="1400" b="0" i="0" u="none" strike="noStrike">
                <a:solidFill>
                  <a:srgbClr val="000000"/>
                </a:solidFill>
                <a:latin typeface="Noto Sans SC"/>
                <a:ea typeface="Noto Sans SC"/>
                <a:cs typeface="Noto Sans SC"/>
                <a:sym typeface="Noto Sans SC"/>
              </a:rPr>
              <a:t>同志们，让我们更加紧密地团结在以习近平同志为核心的党中央周围，自觉用习近平党建思想凝心铸魂、固本培元，坚定不移推进全面从严治党，为推动中国式现代化行稳致远而努力奋斗。</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wrap="square" lIns="91440" tIns="45720" rIns="91440" bIns="45720" rtlCol="0" anchor="ctr">
            <a:noAutofit/>
          </a:bodyPr>
          <a:lstStyle>
            <a:lvl1pPr algn="l" defTabSz="914400">
              <a:lnSpc>
                <a:spcPct val="100000"/>
              </a:lnSpc>
              <a:defRPr sz="1400" b="0" i="0" u="none" strike="noStrike">
                <a:solidFill>
                  <a:srgbClr val="000000">
                    <a:alpha val="100000"/>
                  </a:srgbClr>
                </a:solidFill>
              </a:defRPr>
            </a:lvl1pPr>
          </a:lstStyle>
          <a:p>
            <a:pPr marL="0" indent="0" algn="l" defTabSz="914400">
              <a:lnSpc>
                <a:spcPct val="117000"/>
              </a:lnSpc>
            </a:pPr>
            <a:r>
              <a:rPr lang="en-US" sz="1400" b="0" i="0" u="none" strike="noStrike">
                <a:solidFill>
                  <a:srgbClr val="000000"/>
                </a:solidFill>
                <a:latin typeface="Noto Sans SC"/>
                <a:ea typeface="Noto Sans SC"/>
                <a:cs typeface="Noto Sans SC"/>
                <a:sym typeface="Noto Sans SC"/>
              </a:rPr>
              <a:t>今天的党课就讲到这里，不当之处请同志们批评指正。谢谢大家！</a:t>
            </a:r>
            <a:endParaRPr lang="en-US" sz="1400" b="0" i="0" u="none" strike="noStrike">
              <a:solidFill>
                <a:srgbClr val="000000"/>
              </a:solidFill>
              <a:latin typeface="Noto Sans SC"/>
              <a:ea typeface="Noto Sans SC"/>
              <a:cs typeface="Noto Sans SC"/>
              <a:sym typeface="Noto Sans SC"/>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AutoShape 2"/>
          <p:cNvSpPr/>
          <p:nvPr>
            <p:ph type="body" sz="quarter" idx="6" hasCustomPrompt="1"/>
          </p:nvPr>
        </p:nvSpPr>
        <p:spPr>
          <a:xfrm>
            <a:off x="1143000" y="841772"/>
            <a:ext cx="6858000" cy="1790700"/>
          </a:xfrm>
          <a:prstGeom prst="rect">
            <a:avLst/>
          </a:prstGeom>
          <a:noFill/>
          <a:ln w="12700">
            <a:noFill/>
            <a:prstDash val="solid"/>
          </a:ln>
        </p:spPr>
        <p:txBody>
          <a:bodyPr wrap="square" lIns="68575" tIns="34275" rIns="68575" bIns="34275" anchor="b">
            <a:normAutofit/>
          </a:bodyPr>
          <a:lstStyle>
            <a:lvl1pPr algn="ctr">
              <a:lnSpc>
                <a:spcPct val="92000"/>
              </a:lnSpc>
              <a:defRPr sz="4500" b="1" i="0" u="none" strike="noStrike" spc="0">
                <a:solidFill>
                  <a:srgbClr val="1F2329">
                    <a:alpha val="100000"/>
                  </a:srgbClr>
                </a:solidFill>
                <a:latin typeface="Noto Sans SC"/>
              </a:defRPr>
            </a:lvl1pPr>
          </a:lstStyle>
          <a:p>
            <a:pPr marL="0" indent="0" algn="ctr">
              <a:lnSpc>
                <a:spcPct val="92000"/>
              </a:lnSpc>
            </a:pPr>
            <a:r>
              <a:rPr lang="en-US" sz="4500" b="0" i="0" u="none" strike="noStrike">
                <a:solidFill>
                  <a:srgbClr val="000000"/>
                </a:solidFill>
                <a:latin typeface="Arial"/>
                <a:ea typeface="Arial"/>
                <a:cs typeface="Arial"/>
                <a:sym typeface="Arial"/>
              </a:rPr>
              <a:t>Click to add title</a:t>
            </a:r>
            <a:endParaRPr lang="en-US" sz="4500" b="0" i="0" u="none" strike="noStrike">
              <a:solidFill>
                <a:srgbClr val="000000"/>
              </a:solidFill>
              <a:latin typeface="Arial"/>
              <a:ea typeface="Arial"/>
              <a:cs typeface="Arial"/>
              <a:sym typeface="Arial"/>
            </a:endParaRPr>
          </a:p>
        </p:txBody>
      </p:sp>
      <p:sp>
        <p:nvSpPr>
          <p:cNvPr id="3" name="AutoShape 3"/>
          <p:cNvSpPr/>
          <p:nvPr>
            <p:ph type="body" sz="quarter" idx="7" hasCustomPrompt="1"/>
          </p:nvPr>
        </p:nvSpPr>
        <p:spPr>
          <a:xfrm>
            <a:off x="1143000" y="2701528"/>
            <a:ext cx="6858000" cy="1241821"/>
          </a:xfrm>
          <a:prstGeom prst="rect">
            <a:avLst/>
          </a:prstGeom>
          <a:noFill/>
          <a:ln w="12700">
            <a:noFill/>
            <a:prstDash val="solid"/>
          </a:ln>
        </p:spPr>
        <p:txBody>
          <a:bodyPr wrap="square" lIns="68575" tIns="34275" rIns="68575" bIns="34275" anchor="t">
            <a:normAutofit/>
          </a:bodyPr>
          <a:lstStyle>
            <a:lvl1pPr algn="ctr">
              <a:lnSpc>
                <a:spcPct val="92000"/>
              </a:lnSpc>
              <a:defRPr sz="1800" b="1" i="0" u="none" strike="noStrike" spc="0">
                <a:solidFill>
                  <a:srgbClr val="1F2329">
                    <a:alpha val="100000"/>
                  </a:srgbClr>
                </a:solidFill>
                <a:latin typeface="Noto Sans SC"/>
              </a:defRPr>
            </a:lvl1pPr>
          </a:lstStyle>
          <a:p>
            <a:pPr marL="457200" indent="-361950" algn="ctr">
              <a:lnSpc>
                <a:spcPct val="92000"/>
              </a:lnSpc>
              <a:spcBef>
                <a:spcPts val="800"/>
              </a:spcBef>
            </a:pPr>
            <a:r>
              <a:rPr lang="en-US" sz="1800" b="0" i="0" u="none" strike="noStrike">
                <a:solidFill>
                  <a:srgbClr val="000000"/>
                </a:solidFill>
                <a:latin typeface="Arial"/>
                <a:ea typeface="Arial"/>
                <a:cs typeface="Arial"/>
                <a:sym typeface="Arial"/>
              </a:rPr>
              <a:t>Click to add subtitle</a:t>
            </a:r>
            <a:endParaRPr lang="en-US" sz="1800" b="0" i="0" u="none" strike="noStrike">
              <a:solidFill>
                <a:srgbClr val="000000"/>
              </a:solidFill>
              <a:latin typeface="Arial"/>
              <a:ea typeface="Arial"/>
              <a:cs typeface="Arial"/>
              <a:sym typeface="Arial"/>
            </a:endParaRPr>
          </a:p>
        </p:txBody>
      </p:sp>
      <p:sp>
        <p:nvSpPr>
          <p:cNvPr id="4" name="AutoShape 4"/>
          <p:cNvSpPr/>
          <p:nvPr>
            <p:ph type="body" sz="quarter" idx="8"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5" name="AutoShape 5"/>
          <p:cNvSpPr/>
          <p:nvPr>
            <p:ph type="body" sz="quarter" idx="9"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6" name="AutoShape 6"/>
          <p:cNvSpPr/>
          <p:nvPr>
            <p:ph type="body" sz="quarter" idx="10"/>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OBJECT">
    <p:spTree>
      <p:nvGrpSpPr>
        <p:cNvPr id="1" name=""/>
        <p:cNvGrpSpPr/>
        <p:nvPr/>
      </p:nvGrpSpPr>
      <p:grpSpPr>
        <a:xfrm>
          <a:off x="0" y="0"/>
          <a:ext cx="0" cy="0"/>
          <a:chOff x="0" y="0"/>
          <a:chExt cx="0" cy="0"/>
        </a:xfrm>
      </p:grpSpPr>
      <p:sp>
        <p:nvSpPr>
          <p:cNvPr id="2" name="AutoShape 2"/>
          <p:cNvSpPr/>
          <p:nvPr>
            <p:ph type="body" sz="quarter" idx="11" hasCustomPrompt="1"/>
          </p:nvPr>
        </p:nvSpPr>
        <p:spPr>
          <a:xfrm>
            <a:off x="628650"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a:defRPr>
            </a:lvl1pPr>
          </a:lstStyle>
          <a:p>
            <a:pPr marL="0" indent="0" algn="l">
              <a:lnSpc>
                <a:spcPct val="92000"/>
              </a:lnSpc>
            </a:pPr>
            <a:r>
              <a:rPr lang="en-US" sz="3300" b="0" i="0" u="none" strike="noStrike">
                <a:solidFill>
                  <a:srgbClr val="000000"/>
                </a:solidFill>
                <a:latin typeface="Arial"/>
                <a:ea typeface="Arial"/>
                <a:cs typeface="Arial"/>
                <a:sym typeface="Arial"/>
              </a:rPr>
              <a:t>Click to add title</a:t>
            </a:r>
            <a:endParaRPr lang="en-US" sz="3300" b="0" i="0" u="none" strike="noStrike">
              <a:solidFill>
                <a:srgbClr val="000000"/>
              </a:solidFill>
              <a:latin typeface="Arial"/>
              <a:ea typeface="Arial"/>
              <a:cs typeface="Arial"/>
              <a:sym typeface="Arial"/>
            </a:endParaRPr>
          </a:p>
        </p:txBody>
      </p:sp>
      <p:sp>
        <p:nvSpPr>
          <p:cNvPr id="3" name="AutoShape 3"/>
          <p:cNvSpPr/>
          <p:nvPr>
            <p:ph type="body" sz="quarter" idx="12" hasCustomPrompt="1"/>
          </p:nvPr>
        </p:nvSpPr>
        <p:spPr>
          <a:xfrm>
            <a:off x="628650" y="1369219"/>
            <a:ext cx="7886700" cy="3263504"/>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a:defRPr>
            </a:lvl1pPr>
          </a:lstStyle>
          <a:p>
            <a:pPr marL="457200" indent="-317500" algn="l">
              <a:lnSpc>
                <a:spcPct val="92000"/>
              </a:lnSpc>
              <a:spcBef>
                <a:spcPts val="800"/>
              </a:spcBef>
            </a:pPr>
            <a:r>
              <a:rPr lang="en-US" sz="2100" b="0" i="0" u="none" strike="noStrike">
                <a:solidFill>
                  <a:srgbClr val="000000"/>
                </a:solidFill>
                <a:latin typeface="Arial"/>
                <a:ea typeface="Arial"/>
                <a:cs typeface="Arial"/>
                <a:sym typeface="Arial"/>
              </a:rPr>
              <a:t>Click to add text</a:t>
            </a:r>
            <a:endParaRPr lang="en-US" sz="2100" b="0" i="0" u="none" strike="noStrike">
              <a:solidFill>
                <a:srgbClr val="000000"/>
              </a:solidFill>
              <a:latin typeface="Arial"/>
              <a:ea typeface="Arial"/>
              <a:cs typeface="Arial"/>
              <a:sym typeface="Arial"/>
            </a:endParaRPr>
          </a:p>
        </p:txBody>
      </p:sp>
      <p:sp>
        <p:nvSpPr>
          <p:cNvPr id="4" name="AutoShape 4"/>
          <p:cNvSpPr/>
          <p:nvPr>
            <p:ph type="body" sz="quarter" idx="13"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5" name="AutoShape 5"/>
          <p:cNvSpPr/>
          <p:nvPr>
            <p:ph type="body" sz="quarter" idx="14"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6" name="AutoShape 6"/>
          <p:cNvSpPr/>
          <p:nvPr>
            <p:ph type="body" sz="quarter" idx="15"/>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SECTION_HEADER">
    <p:spTree>
      <p:nvGrpSpPr>
        <p:cNvPr id="1" name=""/>
        <p:cNvGrpSpPr/>
        <p:nvPr/>
      </p:nvGrpSpPr>
      <p:grpSpPr>
        <a:xfrm>
          <a:off x="0" y="0"/>
          <a:ext cx="0" cy="0"/>
          <a:chOff x="0" y="0"/>
          <a:chExt cx="0" cy="0"/>
        </a:xfrm>
      </p:grpSpPr>
      <p:sp>
        <p:nvSpPr>
          <p:cNvPr id="2" name="AutoShape 2"/>
          <p:cNvSpPr/>
          <p:nvPr>
            <p:ph type="body" sz="quarter" idx="16" hasCustomPrompt="1"/>
          </p:nvPr>
        </p:nvSpPr>
        <p:spPr>
          <a:xfrm>
            <a:off x="623888" y="1282304"/>
            <a:ext cx="7886700" cy="2139553"/>
          </a:xfrm>
          <a:prstGeom prst="rect">
            <a:avLst/>
          </a:prstGeom>
          <a:noFill/>
          <a:ln w="12700">
            <a:noFill/>
            <a:prstDash val="solid"/>
          </a:ln>
        </p:spPr>
        <p:txBody>
          <a:bodyPr wrap="square" lIns="68575" tIns="34275" rIns="68575" bIns="34275" anchor="b">
            <a:normAutofit/>
          </a:bodyPr>
          <a:lstStyle>
            <a:lvl1pPr algn="l">
              <a:lnSpc>
                <a:spcPct val="92000"/>
              </a:lnSpc>
              <a:defRPr sz="4500" b="1" i="0" u="none" strike="noStrike" spc="0">
                <a:solidFill>
                  <a:srgbClr val="1F2329">
                    <a:alpha val="100000"/>
                  </a:srgbClr>
                </a:solidFill>
                <a:latin typeface="Noto Sans SC"/>
              </a:defRPr>
            </a:lvl1pPr>
          </a:lstStyle>
          <a:p>
            <a:pPr marL="0" indent="0" algn="l">
              <a:lnSpc>
                <a:spcPct val="92000"/>
              </a:lnSpc>
            </a:pPr>
            <a:r>
              <a:rPr lang="en-US" sz="4500" b="0" i="0" u="none" strike="noStrike">
                <a:solidFill>
                  <a:srgbClr val="000000"/>
                </a:solidFill>
                <a:latin typeface="Arial"/>
                <a:ea typeface="Arial"/>
                <a:cs typeface="Arial"/>
                <a:sym typeface="Arial"/>
              </a:rPr>
              <a:t>Click to add title</a:t>
            </a:r>
            <a:endParaRPr lang="en-US" sz="4500" b="0" i="0" u="none" strike="noStrike">
              <a:solidFill>
                <a:srgbClr val="000000"/>
              </a:solidFill>
              <a:latin typeface="Arial"/>
              <a:ea typeface="Arial"/>
              <a:cs typeface="Arial"/>
              <a:sym typeface="Arial"/>
            </a:endParaRPr>
          </a:p>
        </p:txBody>
      </p:sp>
      <p:sp>
        <p:nvSpPr>
          <p:cNvPr id="3" name="AutoShape 3"/>
          <p:cNvSpPr/>
          <p:nvPr>
            <p:ph type="body" sz="quarter" idx="17" hasCustomPrompt="1"/>
          </p:nvPr>
        </p:nvSpPr>
        <p:spPr>
          <a:xfrm>
            <a:off x="623888" y="3442097"/>
            <a:ext cx="7886700" cy="1125140"/>
          </a:xfrm>
          <a:prstGeom prst="rect">
            <a:avLst/>
          </a:prstGeom>
          <a:noFill/>
          <a:ln w="12700">
            <a:noFill/>
            <a:prstDash val="solid"/>
          </a:ln>
        </p:spPr>
        <p:txBody>
          <a:bodyPr wrap="square" lIns="68575" tIns="34275" rIns="68575" bIns="34275" anchor="t">
            <a:normAutofit/>
          </a:bodyPr>
          <a:lstStyle>
            <a:lvl1pPr algn="l">
              <a:lnSpc>
                <a:spcPct val="92000"/>
              </a:lnSpc>
              <a:defRPr sz="1800" b="0" i="0" u="none" strike="noStrike" spc="0">
                <a:solidFill>
                  <a:srgbClr val="1F2329">
                    <a:alpha val="100000"/>
                  </a:srgbClr>
                </a:solidFill>
                <a:latin typeface="Noto Sans SC"/>
              </a:defRPr>
            </a:lvl1pPr>
          </a:lstStyle>
          <a:p>
            <a:pPr marL="457200" indent="-228600" algn="l">
              <a:lnSpc>
                <a:spcPct val="92000"/>
              </a:lnSpc>
              <a:spcBef>
                <a:spcPts val="800"/>
              </a:spcBef>
            </a:pPr>
            <a:r>
              <a:rPr lang="en-US" sz="1800" b="0" i="0" u="none" strike="noStrike">
                <a:solidFill>
                  <a:srgbClr val="888888"/>
                </a:solidFill>
                <a:latin typeface="Arial"/>
                <a:ea typeface="Arial"/>
                <a:cs typeface="Arial"/>
                <a:sym typeface="Arial"/>
              </a:rPr>
              <a:t>Click to add text</a:t>
            </a:r>
            <a:endParaRPr lang="en-US" sz="1800" b="0" i="0" u="none" strike="noStrike">
              <a:solidFill>
                <a:srgbClr val="888888"/>
              </a:solidFill>
              <a:latin typeface="Arial"/>
              <a:ea typeface="Arial"/>
              <a:cs typeface="Arial"/>
              <a:sym typeface="Arial"/>
            </a:endParaRPr>
          </a:p>
        </p:txBody>
      </p:sp>
      <p:sp>
        <p:nvSpPr>
          <p:cNvPr id="4" name="AutoShape 4"/>
          <p:cNvSpPr/>
          <p:nvPr>
            <p:ph type="body" sz="quarter" idx="18"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5" name="AutoShape 5"/>
          <p:cNvSpPr/>
          <p:nvPr>
            <p:ph type="body" sz="quarter" idx="19"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6" name="AutoShape 6"/>
          <p:cNvSpPr/>
          <p:nvPr>
            <p:ph type="body" sz="quarter" idx="20"/>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WO_OBJECTS">
    <p:spTree>
      <p:nvGrpSpPr>
        <p:cNvPr id="1" name=""/>
        <p:cNvGrpSpPr/>
        <p:nvPr/>
      </p:nvGrpSpPr>
      <p:grpSpPr>
        <a:xfrm>
          <a:off x="0" y="0"/>
          <a:ext cx="0" cy="0"/>
          <a:chOff x="0" y="0"/>
          <a:chExt cx="0" cy="0"/>
        </a:xfrm>
      </p:grpSpPr>
      <p:sp>
        <p:nvSpPr>
          <p:cNvPr id="2" name="AutoShape 2"/>
          <p:cNvSpPr/>
          <p:nvPr>
            <p:ph type="body" sz="quarter" idx="21" hasCustomPrompt="1"/>
          </p:nvPr>
        </p:nvSpPr>
        <p:spPr>
          <a:xfrm>
            <a:off x="628650"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a:defRPr>
            </a:lvl1pPr>
          </a:lstStyle>
          <a:p>
            <a:pPr marL="0" indent="0" algn="l">
              <a:lnSpc>
                <a:spcPct val="92000"/>
              </a:lnSpc>
            </a:pPr>
            <a:r>
              <a:rPr lang="en-US" sz="3300" b="0" i="0" u="none" strike="noStrike">
                <a:solidFill>
                  <a:srgbClr val="000000"/>
                </a:solidFill>
                <a:latin typeface="Arial"/>
                <a:ea typeface="Arial"/>
                <a:cs typeface="Arial"/>
                <a:sym typeface="Arial"/>
              </a:rPr>
              <a:t>Click to add title</a:t>
            </a:r>
            <a:endParaRPr lang="en-US" sz="3300" b="0" i="0" u="none" strike="noStrike">
              <a:solidFill>
                <a:srgbClr val="000000"/>
              </a:solidFill>
              <a:latin typeface="Arial"/>
              <a:ea typeface="Arial"/>
              <a:cs typeface="Arial"/>
              <a:sym typeface="Arial"/>
            </a:endParaRPr>
          </a:p>
        </p:txBody>
      </p:sp>
      <p:sp>
        <p:nvSpPr>
          <p:cNvPr id="3" name="AutoShape 3"/>
          <p:cNvSpPr/>
          <p:nvPr>
            <p:ph type="body" sz="quarter" idx="22" hasCustomPrompt="1"/>
          </p:nvPr>
        </p:nvSpPr>
        <p:spPr>
          <a:xfrm>
            <a:off x="628650" y="1369219"/>
            <a:ext cx="3886200" cy="3263504"/>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a:defRPr>
            </a:lvl1pPr>
          </a:lstStyle>
          <a:p>
            <a:pPr marL="457200" indent="-317500" algn="l">
              <a:lnSpc>
                <a:spcPct val="92000"/>
              </a:lnSpc>
              <a:spcBef>
                <a:spcPts val="800"/>
              </a:spcBef>
            </a:pPr>
            <a:r>
              <a:rPr lang="en-US" sz="2100" b="0" i="0" u="none" strike="noStrike">
                <a:solidFill>
                  <a:srgbClr val="000000"/>
                </a:solidFill>
                <a:latin typeface="Arial"/>
                <a:ea typeface="Arial"/>
                <a:cs typeface="Arial"/>
                <a:sym typeface="Arial"/>
              </a:rPr>
              <a:t>Click to add text</a:t>
            </a:r>
            <a:endParaRPr lang="en-US" sz="2100" b="0" i="0" u="none" strike="noStrike">
              <a:solidFill>
                <a:srgbClr val="000000"/>
              </a:solidFill>
              <a:latin typeface="Arial"/>
              <a:ea typeface="Arial"/>
              <a:cs typeface="Arial"/>
              <a:sym typeface="Arial"/>
            </a:endParaRPr>
          </a:p>
        </p:txBody>
      </p:sp>
      <p:sp>
        <p:nvSpPr>
          <p:cNvPr id="4" name="AutoShape 4"/>
          <p:cNvSpPr/>
          <p:nvPr>
            <p:ph type="body" sz="quarter" idx="23" hasCustomPrompt="1"/>
          </p:nvPr>
        </p:nvSpPr>
        <p:spPr>
          <a:xfrm>
            <a:off x="4629150" y="1369219"/>
            <a:ext cx="3886200" cy="3263504"/>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a:defRPr>
            </a:lvl1pPr>
          </a:lstStyle>
          <a:p>
            <a:pPr marL="457200" indent="-317500" algn="l">
              <a:lnSpc>
                <a:spcPct val="92000"/>
              </a:lnSpc>
              <a:spcBef>
                <a:spcPts val="800"/>
              </a:spcBef>
            </a:pPr>
            <a:r>
              <a:rPr lang="en-US" sz="2100" b="0" i="0" u="none" strike="noStrike">
                <a:solidFill>
                  <a:srgbClr val="000000"/>
                </a:solidFill>
                <a:latin typeface="Arial"/>
                <a:ea typeface="Arial"/>
                <a:cs typeface="Arial"/>
                <a:sym typeface="Arial"/>
              </a:rPr>
              <a:t>Click to add text</a:t>
            </a:r>
            <a:endParaRPr lang="en-US" sz="2100" b="0" i="0" u="none" strike="noStrike">
              <a:solidFill>
                <a:srgbClr val="000000"/>
              </a:solidFill>
              <a:latin typeface="Arial"/>
              <a:ea typeface="Arial"/>
              <a:cs typeface="Arial"/>
              <a:sym typeface="Arial"/>
            </a:endParaRPr>
          </a:p>
        </p:txBody>
      </p:sp>
      <p:sp>
        <p:nvSpPr>
          <p:cNvPr id="5" name="AutoShape 5"/>
          <p:cNvSpPr/>
          <p:nvPr>
            <p:ph type="body" sz="quarter" idx="24"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6" name="AutoShape 6"/>
          <p:cNvSpPr/>
          <p:nvPr>
            <p:ph type="body" sz="quarter" idx="25"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7" name="AutoShape 7"/>
          <p:cNvSpPr/>
          <p:nvPr>
            <p:ph type="body" sz="quarter" idx="26"/>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WO_OBJECTS_WITH_TEXT">
    <p:spTree>
      <p:nvGrpSpPr>
        <p:cNvPr id="1" name=""/>
        <p:cNvGrpSpPr/>
        <p:nvPr/>
      </p:nvGrpSpPr>
      <p:grpSpPr>
        <a:xfrm>
          <a:off x="0" y="0"/>
          <a:ext cx="0" cy="0"/>
          <a:chOff x="0" y="0"/>
          <a:chExt cx="0" cy="0"/>
        </a:xfrm>
      </p:grpSpPr>
      <p:sp>
        <p:nvSpPr>
          <p:cNvPr id="2" name="AutoShape 2"/>
          <p:cNvSpPr/>
          <p:nvPr>
            <p:ph type="body" sz="quarter" idx="27" hasCustomPrompt="1"/>
          </p:nvPr>
        </p:nvSpPr>
        <p:spPr>
          <a:xfrm>
            <a:off x="629841"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a:defRPr>
            </a:lvl1pPr>
          </a:lstStyle>
          <a:p>
            <a:pPr marL="0" indent="0" algn="l">
              <a:lnSpc>
                <a:spcPct val="92000"/>
              </a:lnSpc>
            </a:pPr>
            <a:r>
              <a:rPr lang="en-US" sz="3300" b="0" i="0" u="none" strike="noStrike">
                <a:solidFill>
                  <a:srgbClr val="000000"/>
                </a:solidFill>
                <a:latin typeface="Arial"/>
                <a:ea typeface="Arial"/>
                <a:cs typeface="Arial"/>
                <a:sym typeface="Arial"/>
              </a:rPr>
              <a:t>Click to add title</a:t>
            </a:r>
            <a:endParaRPr lang="en-US" sz="3300" b="0" i="0" u="none" strike="noStrike">
              <a:solidFill>
                <a:srgbClr val="000000"/>
              </a:solidFill>
              <a:latin typeface="Arial"/>
              <a:ea typeface="Arial"/>
              <a:cs typeface="Arial"/>
              <a:sym typeface="Arial"/>
            </a:endParaRPr>
          </a:p>
        </p:txBody>
      </p:sp>
      <p:sp>
        <p:nvSpPr>
          <p:cNvPr id="3" name="AutoShape 3"/>
          <p:cNvSpPr/>
          <p:nvPr>
            <p:ph type="body" sz="quarter" idx="28" hasCustomPrompt="1"/>
          </p:nvPr>
        </p:nvSpPr>
        <p:spPr>
          <a:xfrm>
            <a:off x="629841" y="1260872"/>
            <a:ext cx="3868340" cy="617934"/>
          </a:xfrm>
          <a:prstGeom prst="rect">
            <a:avLst/>
          </a:prstGeom>
          <a:noFill/>
          <a:ln w="12700">
            <a:noFill/>
            <a:prstDash val="solid"/>
          </a:ln>
        </p:spPr>
        <p:txBody>
          <a:bodyPr wrap="square" lIns="68575" tIns="34275" rIns="68575" bIns="34275" anchor="b">
            <a:normAutofit/>
          </a:bodyPr>
          <a:lstStyle>
            <a:lvl1pPr algn="l">
              <a:lnSpc>
                <a:spcPct val="92000"/>
              </a:lnSpc>
              <a:defRPr sz="1800" b="0" i="0" u="none" strike="noStrike" spc="0">
                <a:solidFill>
                  <a:srgbClr val="1F2329">
                    <a:alpha val="100000"/>
                  </a:srgbClr>
                </a:solidFill>
                <a:latin typeface="Noto Sans SC"/>
              </a:defRPr>
            </a:lvl1pPr>
          </a:lstStyle>
          <a:p>
            <a:pPr marL="457200" indent="-228600" algn="l">
              <a:lnSpc>
                <a:spcPct val="92000"/>
              </a:lnSpc>
              <a:spcBef>
                <a:spcPts val="800"/>
              </a:spcBef>
            </a:pPr>
            <a:r>
              <a:rPr lang="en-US" sz="1800" b="1" i="0" u="none" strike="noStrike">
                <a:solidFill>
                  <a:srgbClr val="000000"/>
                </a:solidFill>
                <a:latin typeface="Arial"/>
                <a:ea typeface="Arial"/>
                <a:cs typeface="Arial"/>
                <a:sym typeface="Arial"/>
              </a:rPr>
              <a:t>Click to add text</a:t>
            </a:r>
            <a:endParaRPr lang="en-US" sz="1800" b="1" i="0" u="none" strike="noStrike">
              <a:solidFill>
                <a:srgbClr val="000000"/>
              </a:solidFill>
              <a:latin typeface="Arial"/>
              <a:ea typeface="Arial"/>
              <a:cs typeface="Arial"/>
              <a:sym typeface="Arial"/>
            </a:endParaRPr>
          </a:p>
        </p:txBody>
      </p:sp>
      <p:sp>
        <p:nvSpPr>
          <p:cNvPr id="4" name="AutoShape 4"/>
          <p:cNvSpPr/>
          <p:nvPr>
            <p:ph type="body" sz="quarter" idx="29" hasCustomPrompt="1"/>
          </p:nvPr>
        </p:nvSpPr>
        <p:spPr>
          <a:xfrm>
            <a:off x="629841" y="1878806"/>
            <a:ext cx="3868340" cy="2763441"/>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a:defRPr>
            </a:lvl1pPr>
          </a:lstStyle>
          <a:p>
            <a:pPr marL="457200" indent="-317500" algn="l">
              <a:lnSpc>
                <a:spcPct val="92000"/>
              </a:lnSpc>
              <a:spcBef>
                <a:spcPts val="800"/>
              </a:spcBef>
            </a:pPr>
            <a:r>
              <a:rPr lang="en-US" sz="2100" b="0" i="0" u="none" strike="noStrike">
                <a:solidFill>
                  <a:srgbClr val="000000"/>
                </a:solidFill>
                <a:latin typeface="Arial"/>
                <a:ea typeface="Arial"/>
                <a:cs typeface="Arial"/>
                <a:sym typeface="Arial"/>
              </a:rPr>
              <a:t>Click to add text</a:t>
            </a:r>
            <a:endParaRPr lang="en-US" sz="2100" b="0" i="0" u="none" strike="noStrike">
              <a:solidFill>
                <a:srgbClr val="000000"/>
              </a:solidFill>
              <a:latin typeface="Arial"/>
              <a:ea typeface="Arial"/>
              <a:cs typeface="Arial"/>
              <a:sym typeface="Arial"/>
            </a:endParaRPr>
          </a:p>
        </p:txBody>
      </p:sp>
      <p:sp>
        <p:nvSpPr>
          <p:cNvPr id="5" name="AutoShape 5"/>
          <p:cNvSpPr/>
          <p:nvPr>
            <p:ph type="body" sz="quarter" idx="30" hasCustomPrompt="1"/>
          </p:nvPr>
        </p:nvSpPr>
        <p:spPr>
          <a:xfrm>
            <a:off x="4629150" y="1260872"/>
            <a:ext cx="3887391" cy="617934"/>
          </a:xfrm>
          <a:prstGeom prst="rect">
            <a:avLst/>
          </a:prstGeom>
          <a:noFill/>
          <a:ln w="12700">
            <a:noFill/>
            <a:prstDash val="solid"/>
          </a:ln>
        </p:spPr>
        <p:txBody>
          <a:bodyPr wrap="square" lIns="68575" tIns="34275" rIns="68575" bIns="34275" anchor="b">
            <a:normAutofit/>
          </a:bodyPr>
          <a:lstStyle>
            <a:lvl1pPr algn="l">
              <a:lnSpc>
                <a:spcPct val="92000"/>
              </a:lnSpc>
              <a:defRPr sz="1800" b="0" i="0" u="none" strike="noStrike" spc="0">
                <a:solidFill>
                  <a:srgbClr val="1F2329">
                    <a:alpha val="100000"/>
                  </a:srgbClr>
                </a:solidFill>
                <a:latin typeface="Noto Sans SC"/>
              </a:defRPr>
            </a:lvl1pPr>
          </a:lstStyle>
          <a:p>
            <a:pPr marL="457200" indent="-228600" algn="l">
              <a:lnSpc>
                <a:spcPct val="92000"/>
              </a:lnSpc>
              <a:spcBef>
                <a:spcPts val="800"/>
              </a:spcBef>
            </a:pPr>
            <a:r>
              <a:rPr lang="en-US" sz="1800" b="1" i="0" u="none" strike="noStrike">
                <a:solidFill>
                  <a:srgbClr val="000000"/>
                </a:solidFill>
                <a:latin typeface="Arial"/>
                <a:ea typeface="Arial"/>
                <a:cs typeface="Arial"/>
                <a:sym typeface="Arial"/>
              </a:rPr>
              <a:t>Click to add text</a:t>
            </a:r>
            <a:endParaRPr lang="en-US" sz="1800" b="1" i="0" u="none" strike="noStrike">
              <a:solidFill>
                <a:srgbClr val="000000"/>
              </a:solidFill>
              <a:latin typeface="Arial"/>
              <a:ea typeface="Arial"/>
              <a:cs typeface="Arial"/>
              <a:sym typeface="Arial"/>
            </a:endParaRPr>
          </a:p>
        </p:txBody>
      </p:sp>
      <p:sp>
        <p:nvSpPr>
          <p:cNvPr id="6" name="AutoShape 6"/>
          <p:cNvSpPr/>
          <p:nvPr>
            <p:ph type="body" sz="quarter" idx="31" hasCustomPrompt="1"/>
          </p:nvPr>
        </p:nvSpPr>
        <p:spPr>
          <a:xfrm>
            <a:off x="4629150" y="1878806"/>
            <a:ext cx="3887391" cy="2763441"/>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a:defRPr>
            </a:lvl1pPr>
          </a:lstStyle>
          <a:p>
            <a:pPr marL="457200" indent="-317500" algn="l">
              <a:lnSpc>
                <a:spcPct val="92000"/>
              </a:lnSpc>
              <a:spcBef>
                <a:spcPts val="800"/>
              </a:spcBef>
            </a:pPr>
            <a:r>
              <a:rPr lang="en-US" sz="2100" b="0" i="0" u="none" strike="noStrike">
                <a:solidFill>
                  <a:srgbClr val="000000"/>
                </a:solidFill>
                <a:latin typeface="Arial"/>
                <a:ea typeface="Arial"/>
                <a:cs typeface="Arial"/>
                <a:sym typeface="Arial"/>
              </a:rPr>
              <a:t>Click to add text</a:t>
            </a:r>
            <a:endParaRPr lang="en-US" sz="2100" b="0" i="0" u="none" strike="noStrike">
              <a:solidFill>
                <a:srgbClr val="000000"/>
              </a:solidFill>
              <a:latin typeface="Arial"/>
              <a:ea typeface="Arial"/>
              <a:cs typeface="Arial"/>
              <a:sym typeface="Arial"/>
            </a:endParaRPr>
          </a:p>
        </p:txBody>
      </p:sp>
      <p:sp>
        <p:nvSpPr>
          <p:cNvPr id="7" name="AutoShape 7"/>
          <p:cNvSpPr/>
          <p:nvPr>
            <p:ph type="body" sz="quarter" idx="32"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8" name="AutoShape 8"/>
          <p:cNvSpPr/>
          <p:nvPr>
            <p:ph type="body" sz="quarter" idx="33"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9" name="AutoShape 9"/>
          <p:cNvSpPr/>
          <p:nvPr>
            <p:ph type="body" sz="quarter" idx="34"/>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_ONLY">
    <p:spTree>
      <p:nvGrpSpPr>
        <p:cNvPr id="1" name=""/>
        <p:cNvGrpSpPr/>
        <p:nvPr/>
      </p:nvGrpSpPr>
      <p:grpSpPr>
        <a:xfrm>
          <a:off x="0" y="0"/>
          <a:ext cx="0" cy="0"/>
          <a:chOff x="0" y="0"/>
          <a:chExt cx="0" cy="0"/>
        </a:xfrm>
      </p:grpSpPr>
      <p:sp>
        <p:nvSpPr>
          <p:cNvPr id="2" name="AutoShape 2"/>
          <p:cNvSpPr/>
          <p:nvPr>
            <p:ph type="body" sz="quarter" idx="35" hasCustomPrompt="1"/>
          </p:nvPr>
        </p:nvSpPr>
        <p:spPr>
          <a:xfrm>
            <a:off x="628650"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a:defRPr>
            </a:lvl1pPr>
          </a:lstStyle>
          <a:p>
            <a:pPr marL="0" indent="0" algn="l">
              <a:lnSpc>
                <a:spcPct val="92000"/>
              </a:lnSpc>
            </a:pPr>
            <a:r>
              <a:rPr lang="en-US" sz="3300" b="0" i="0" u="none" strike="noStrike">
                <a:solidFill>
                  <a:srgbClr val="000000"/>
                </a:solidFill>
                <a:latin typeface="Arial"/>
                <a:ea typeface="Arial"/>
                <a:cs typeface="Arial"/>
                <a:sym typeface="Arial"/>
              </a:rPr>
              <a:t>Click to add title</a:t>
            </a:r>
            <a:endParaRPr lang="en-US" sz="3300" b="0" i="0" u="none" strike="noStrike">
              <a:solidFill>
                <a:srgbClr val="000000"/>
              </a:solidFill>
              <a:latin typeface="Arial"/>
              <a:ea typeface="Arial"/>
              <a:cs typeface="Arial"/>
              <a:sym typeface="Arial"/>
            </a:endParaRPr>
          </a:p>
        </p:txBody>
      </p:sp>
      <p:sp>
        <p:nvSpPr>
          <p:cNvPr id="3" name="AutoShape 3"/>
          <p:cNvSpPr/>
          <p:nvPr>
            <p:ph type="body" sz="quarter" idx="36"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4" name="AutoShape 4"/>
          <p:cNvSpPr/>
          <p:nvPr>
            <p:ph type="body" sz="quarter" idx="37"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5" name="AutoShape 5"/>
          <p:cNvSpPr/>
          <p:nvPr>
            <p:ph type="body" sz="quarter" idx="38"/>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BLANK">
    <p:spTree>
      <p:nvGrpSpPr>
        <p:cNvPr id="1" name=""/>
        <p:cNvGrpSpPr/>
        <p:nvPr/>
      </p:nvGrpSpPr>
      <p:grpSpPr>
        <a:xfrm>
          <a:off x="0" y="0"/>
          <a:ext cx="0" cy="0"/>
          <a:chOff x="0" y="0"/>
          <a:chExt cx="0" cy="0"/>
        </a:xfrm>
      </p:grpSpPr>
      <p:sp>
        <p:nvSpPr>
          <p:cNvPr id="2" name="AutoShape 2"/>
          <p:cNvSpPr/>
          <p:nvPr>
            <p:ph type="body" sz="quarter" idx="39"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3" name="AutoShape 3"/>
          <p:cNvSpPr/>
          <p:nvPr>
            <p:ph type="body" sz="quarter" idx="40"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4" name="AutoShape 4"/>
          <p:cNvSpPr/>
          <p:nvPr>
            <p:ph type="body" sz="quarter" idx="41"/>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OBJECT_WITH_CAPTION_TEXT">
    <p:spTree>
      <p:nvGrpSpPr>
        <p:cNvPr id="1" name=""/>
        <p:cNvGrpSpPr/>
        <p:nvPr/>
      </p:nvGrpSpPr>
      <p:grpSpPr>
        <a:xfrm>
          <a:off x="0" y="0"/>
          <a:ext cx="0" cy="0"/>
          <a:chOff x="0" y="0"/>
          <a:chExt cx="0" cy="0"/>
        </a:xfrm>
      </p:grpSpPr>
      <p:sp>
        <p:nvSpPr>
          <p:cNvPr id="2" name="AutoShape 2"/>
          <p:cNvSpPr/>
          <p:nvPr>
            <p:ph type="body" sz="quarter" idx="42" hasCustomPrompt="1"/>
          </p:nvPr>
        </p:nvSpPr>
        <p:spPr>
          <a:xfrm>
            <a:off x="629841" y="342900"/>
            <a:ext cx="2949178" cy="1200150"/>
          </a:xfrm>
          <a:prstGeom prst="rect">
            <a:avLst/>
          </a:prstGeom>
          <a:noFill/>
          <a:ln w="12700">
            <a:noFill/>
            <a:prstDash val="solid"/>
          </a:ln>
        </p:spPr>
        <p:txBody>
          <a:bodyPr wrap="square" lIns="68575" tIns="34275" rIns="68575" bIns="34275" anchor="b">
            <a:normAutofit/>
          </a:bodyPr>
          <a:lstStyle>
            <a:lvl1pPr algn="l">
              <a:lnSpc>
                <a:spcPct val="92000"/>
              </a:lnSpc>
              <a:defRPr sz="2400" b="1" i="0" u="none" strike="noStrike" spc="0">
                <a:solidFill>
                  <a:srgbClr val="1F2329">
                    <a:alpha val="100000"/>
                  </a:srgbClr>
                </a:solidFill>
                <a:latin typeface="Noto Sans SC"/>
              </a:defRPr>
            </a:lvl1pPr>
          </a:lstStyle>
          <a:p>
            <a:pPr marL="0" indent="0" algn="l">
              <a:lnSpc>
                <a:spcPct val="92000"/>
              </a:lnSpc>
            </a:pPr>
            <a:r>
              <a:rPr lang="en-US" sz="2400" b="0" i="0" u="none" strike="noStrike">
                <a:solidFill>
                  <a:srgbClr val="000000"/>
                </a:solidFill>
                <a:latin typeface="Arial"/>
                <a:ea typeface="Arial"/>
                <a:cs typeface="Arial"/>
                <a:sym typeface="Arial"/>
              </a:rPr>
              <a:t>Click to add title</a:t>
            </a:r>
            <a:endParaRPr lang="en-US" sz="2400" b="0" i="0" u="none" strike="noStrike">
              <a:solidFill>
                <a:srgbClr val="000000"/>
              </a:solidFill>
              <a:latin typeface="Arial"/>
              <a:ea typeface="Arial"/>
              <a:cs typeface="Arial"/>
              <a:sym typeface="Arial"/>
            </a:endParaRPr>
          </a:p>
        </p:txBody>
      </p:sp>
      <p:sp>
        <p:nvSpPr>
          <p:cNvPr id="3" name="AutoShape 3"/>
          <p:cNvSpPr/>
          <p:nvPr>
            <p:ph type="body" sz="quarter" idx="43" hasCustomPrompt="1"/>
          </p:nvPr>
        </p:nvSpPr>
        <p:spPr>
          <a:xfrm>
            <a:off x="3887391" y="740569"/>
            <a:ext cx="4629150" cy="3655219"/>
          </a:xfrm>
          <a:prstGeom prst="rect">
            <a:avLst/>
          </a:prstGeom>
          <a:noFill/>
          <a:ln w="12700">
            <a:noFill/>
            <a:prstDash val="solid"/>
          </a:ln>
        </p:spPr>
        <p:txBody>
          <a:bodyPr wrap="square" lIns="68575" tIns="34275" rIns="68575" bIns="34275" anchor="t">
            <a:normAutofit/>
          </a:bodyPr>
          <a:lstStyle>
            <a:lvl1pPr algn="l">
              <a:lnSpc>
                <a:spcPct val="92000"/>
              </a:lnSpc>
              <a:defRPr sz="2400" b="0" i="0" u="none" strike="noStrike" spc="0">
                <a:solidFill>
                  <a:srgbClr val="1F2329">
                    <a:alpha val="100000"/>
                  </a:srgbClr>
                </a:solidFill>
                <a:latin typeface="Noto Sans SC"/>
              </a:defRPr>
            </a:lvl1pPr>
          </a:lstStyle>
          <a:p>
            <a:pPr marL="457200" indent="-381000" algn="l">
              <a:lnSpc>
                <a:spcPct val="92000"/>
              </a:lnSpc>
              <a:spcBef>
                <a:spcPts val="800"/>
              </a:spcBef>
            </a:pPr>
            <a:r>
              <a:rPr lang="en-US" sz="2400" b="0" i="0" u="none" strike="noStrike">
                <a:solidFill>
                  <a:srgbClr val="000000"/>
                </a:solidFill>
                <a:latin typeface="Arial"/>
                <a:ea typeface="Arial"/>
                <a:cs typeface="Arial"/>
                <a:sym typeface="Arial"/>
              </a:rPr>
              <a:t>Click to add text</a:t>
            </a:r>
            <a:endParaRPr lang="en-US" sz="2400" b="0" i="0" u="none" strike="noStrike">
              <a:solidFill>
                <a:srgbClr val="000000"/>
              </a:solidFill>
              <a:latin typeface="Arial"/>
              <a:ea typeface="Arial"/>
              <a:cs typeface="Arial"/>
              <a:sym typeface="Arial"/>
            </a:endParaRPr>
          </a:p>
        </p:txBody>
      </p:sp>
      <p:sp>
        <p:nvSpPr>
          <p:cNvPr id="4" name="AutoShape 4"/>
          <p:cNvSpPr/>
          <p:nvPr>
            <p:ph type="body" sz="quarter" idx="44" hasCustomPrompt="1"/>
          </p:nvPr>
        </p:nvSpPr>
        <p:spPr>
          <a:xfrm>
            <a:off x="629841" y="1543050"/>
            <a:ext cx="2949178" cy="2858691"/>
          </a:xfrm>
          <a:prstGeom prst="rect">
            <a:avLst/>
          </a:prstGeom>
          <a:noFill/>
          <a:ln w="12700">
            <a:noFill/>
            <a:prstDash val="solid"/>
          </a:ln>
        </p:spPr>
        <p:txBody>
          <a:bodyPr wrap="square" lIns="68575" tIns="34275" rIns="68575" bIns="34275" anchor="t">
            <a:normAutofit/>
          </a:bodyPr>
          <a:lstStyle>
            <a:lvl1pPr algn="l">
              <a:lnSpc>
                <a:spcPct val="92000"/>
              </a:lnSpc>
              <a:defRPr sz="1200" b="0" i="0" u="none" strike="noStrike" spc="0">
                <a:solidFill>
                  <a:srgbClr val="1F2329">
                    <a:alpha val="100000"/>
                  </a:srgbClr>
                </a:solidFill>
                <a:latin typeface="Noto Sans SC"/>
              </a:defRPr>
            </a:lvl1pPr>
          </a:lstStyle>
          <a:p>
            <a:pPr marL="457200" indent="-228600" algn="l">
              <a:lnSpc>
                <a:spcPct val="92000"/>
              </a:lnSpc>
              <a:spcBef>
                <a:spcPts val="800"/>
              </a:spcBef>
            </a:pPr>
            <a:r>
              <a:rPr lang="en-US" sz="1200" b="0" i="0" u="none" strike="noStrike">
                <a:solidFill>
                  <a:srgbClr val="000000"/>
                </a:solidFill>
                <a:latin typeface="Arial"/>
                <a:ea typeface="Arial"/>
                <a:cs typeface="Arial"/>
                <a:sym typeface="Arial"/>
              </a:rPr>
              <a:t>Click to add text</a:t>
            </a:r>
            <a:endParaRPr lang="en-US" sz="1200" b="0" i="0" u="none" strike="noStrike">
              <a:solidFill>
                <a:srgbClr val="000000"/>
              </a:solidFill>
              <a:latin typeface="Arial"/>
              <a:ea typeface="Arial"/>
              <a:cs typeface="Arial"/>
              <a:sym typeface="Arial"/>
            </a:endParaRPr>
          </a:p>
        </p:txBody>
      </p:sp>
      <p:sp>
        <p:nvSpPr>
          <p:cNvPr id="5" name="AutoShape 5"/>
          <p:cNvSpPr/>
          <p:nvPr>
            <p:ph type="body" sz="quarter" idx="45"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6" name="AutoShape 6"/>
          <p:cNvSpPr/>
          <p:nvPr>
            <p:ph type="body" sz="quarter" idx="46"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7" name="AutoShape 7"/>
          <p:cNvSpPr/>
          <p:nvPr>
            <p:ph type="body" sz="quarter" idx="47"/>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PICTURE_WITH_CAPTION_TEXT">
    <p:spTree>
      <p:nvGrpSpPr>
        <p:cNvPr id="1" name=""/>
        <p:cNvGrpSpPr/>
        <p:nvPr/>
      </p:nvGrpSpPr>
      <p:grpSpPr>
        <a:xfrm>
          <a:off x="0" y="0"/>
          <a:ext cx="0" cy="0"/>
          <a:chOff x="0" y="0"/>
          <a:chExt cx="0" cy="0"/>
        </a:xfrm>
      </p:grpSpPr>
      <p:sp>
        <p:nvSpPr>
          <p:cNvPr id="2" name="AutoShape 2"/>
          <p:cNvSpPr/>
          <p:nvPr>
            <p:ph type="body" sz="quarter" idx="48" hasCustomPrompt="1"/>
          </p:nvPr>
        </p:nvSpPr>
        <p:spPr>
          <a:xfrm>
            <a:off x="629841" y="342900"/>
            <a:ext cx="2949178" cy="1200150"/>
          </a:xfrm>
          <a:prstGeom prst="rect">
            <a:avLst/>
          </a:prstGeom>
          <a:noFill/>
          <a:ln w="12700">
            <a:noFill/>
            <a:prstDash val="solid"/>
          </a:ln>
        </p:spPr>
        <p:txBody>
          <a:bodyPr wrap="square" lIns="68575" tIns="34275" rIns="68575" bIns="34275" anchor="b">
            <a:normAutofit/>
          </a:bodyPr>
          <a:lstStyle>
            <a:lvl1pPr algn="l">
              <a:lnSpc>
                <a:spcPct val="92000"/>
              </a:lnSpc>
              <a:defRPr sz="2400" b="1" i="0" u="none" strike="noStrike" spc="0">
                <a:solidFill>
                  <a:srgbClr val="1F2329">
                    <a:alpha val="100000"/>
                  </a:srgbClr>
                </a:solidFill>
                <a:latin typeface="Noto Sans SC"/>
              </a:defRPr>
            </a:lvl1pPr>
          </a:lstStyle>
          <a:p>
            <a:pPr marL="0" indent="0" algn="l">
              <a:lnSpc>
                <a:spcPct val="92000"/>
              </a:lnSpc>
            </a:pPr>
            <a:r>
              <a:rPr lang="en-US" sz="2400" b="0" i="0" u="none" strike="noStrike">
                <a:solidFill>
                  <a:srgbClr val="000000"/>
                </a:solidFill>
                <a:latin typeface="Arial"/>
                <a:ea typeface="Arial"/>
                <a:cs typeface="Arial"/>
                <a:sym typeface="Arial"/>
              </a:rPr>
              <a:t>Click to add title</a:t>
            </a:r>
            <a:endParaRPr lang="en-US" sz="2400" b="0" i="0" u="none" strike="noStrike">
              <a:solidFill>
                <a:srgbClr val="000000"/>
              </a:solidFill>
              <a:latin typeface="Arial"/>
              <a:ea typeface="Arial"/>
              <a:cs typeface="Arial"/>
              <a:sym typeface="Arial"/>
            </a:endParaRPr>
          </a:p>
        </p:txBody>
      </p:sp>
      <p:sp>
        <p:nvSpPr>
          <p:cNvPr id="3" name="AutoShape 3"/>
          <p:cNvSpPr/>
          <p:nvPr>
            <p:ph type="pic" sz="quarter" idx="49"/>
          </p:nvPr>
        </p:nvSpPr>
        <p:spPr>
          <a:xfrm>
            <a:off x="3887391" y="740569"/>
            <a:ext cx="4629150" cy="3655219"/>
          </a:xfrm>
          <a:prstGeom prst="rect">
            <a:avLst/>
          </a:prstGeom>
          <a:noFill/>
          <a:ln w="12700">
            <a:noFill/>
            <a:prstDash val="solid"/>
          </a:ln>
        </p:spPr>
        <p:txBody>
          <a:bodyPr lIns="63500" tIns="63500" rIns="63500" bIns="63500" anchor="ctr"/>
          <a:lstStyle>
            <a:lvl1pPr algn="ctr">
              <a:defRPr sz="1600" b="0" i="0" u="none" strike="noStrike" spc="0">
                <a:solidFill>
                  <a:srgbClr val="1F2329">
                    <a:alpha val="100000"/>
                  </a:srgbClr>
                </a:solidFill>
                <a:latin typeface="Noto Sans SC"/>
              </a:defRPr>
            </a:lvl1pPr>
          </a:lstStyle>
          <a:p>
            <a:pPr algn="ctr"/>
          </a:p>
        </p:txBody>
      </p:sp>
      <p:sp>
        <p:nvSpPr>
          <p:cNvPr id="4" name="AutoShape 4"/>
          <p:cNvSpPr/>
          <p:nvPr>
            <p:ph type="body" sz="quarter" idx="50" hasCustomPrompt="1"/>
          </p:nvPr>
        </p:nvSpPr>
        <p:spPr>
          <a:xfrm>
            <a:off x="629841" y="1543050"/>
            <a:ext cx="2949178" cy="2858691"/>
          </a:xfrm>
          <a:prstGeom prst="rect">
            <a:avLst/>
          </a:prstGeom>
          <a:noFill/>
          <a:ln w="12700">
            <a:noFill/>
            <a:prstDash val="solid"/>
          </a:ln>
        </p:spPr>
        <p:txBody>
          <a:bodyPr wrap="square" lIns="68575" tIns="34275" rIns="68575" bIns="34275" anchor="t">
            <a:normAutofit/>
          </a:bodyPr>
          <a:lstStyle>
            <a:lvl1pPr algn="l">
              <a:lnSpc>
                <a:spcPct val="92000"/>
              </a:lnSpc>
              <a:defRPr sz="1200" b="0" i="0" u="none" strike="noStrike" spc="0">
                <a:solidFill>
                  <a:srgbClr val="1F2329">
                    <a:alpha val="100000"/>
                  </a:srgbClr>
                </a:solidFill>
                <a:latin typeface="Noto Sans SC"/>
              </a:defRPr>
            </a:lvl1pPr>
          </a:lstStyle>
          <a:p>
            <a:pPr marL="457200" indent="-228600" algn="l">
              <a:lnSpc>
                <a:spcPct val="92000"/>
              </a:lnSpc>
              <a:spcBef>
                <a:spcPts val="800"/>
              </a:spcBef>
            </a:pPr>
            <a:r>
              <a:rPr lang="en-US" sz="1200" b="0" i="0" u="none" strike="noStrike">
                <a:solidFill>
                  <a:srgbClr val="000000"/>
                </a:solidFill>
                <a:latin typeface="Arial"/>
                <a:ea typeface="Arial"/>
                <a:cs typeface="Arial"/>
                <a:sym typeface="Arial"/>
              </a:rPr>
              <a:t>Click to add text</a:t>
            </a:r>
            <a:endParaRPr lang="en-US" sz="1200" b="0" i="0" u="none" strike="noStrike">
              <a:solidFill>
                <a:srgbClr val="000000"/>
              </a:solidFill>
              <a:latin typeface="Arial"/>
              <a:ea typeface="Arial"/>
              <a:cs typeface="Arial"/>
              <a:sym typeface="Arial"/>
            </a:endParaRPr>
          </a:p>
        </p:txBody>
      </p:sp>
      <p:sp>
        <p:nvSpPr>
          <p:cNvPr id="5" name="AutoShape 5"/>
          <p:cNvSpPr/>
          <p:nvPr>
            <p:ph type="body" sz="quarter" idx="51"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6" name="AutoShape 6"/>
          <p:cNvSpPr/>
          <p:nvPr>
            <p:ph type="body" sz="quarter" idx="52"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7" name="AutoShape 7"/>
          <p:cNvSpPr/>
          <p:nvPr>
            <p:ph type="body" sz="quarter" idx="53"/>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VERTICAL_TEXT">
    <p:spTree>
      <p:nvGrpSpPr>
        <p:cNvPr id="1" name=""/>
        <p:cNvGrpSpPr/>
        <p:nvPr/>
      </p:nvGrpSpPr>
      <p:grpSpPr>
        <a:xfrm>
          <a:off x="0" y="0"/>
          <a:ext cx="0" cy="0"/>
          <a:chOff x="0" y="0"/>
          <a:chExt cx="0" cy="0"/>
        </a:xfrm>
      </p:grpSpPr>
      <p:sp>
        <p:nvSpPr>
          <p:cNvPr id="2" name="AutoShape 2"/>
          <p:cNvSpPr/>
          <p:nvPr>
            <p:ph type="body" sz="quarter" idx="54" hasCustomPrompt="1"/>
          </p:nvPr>
        </p:nvSpPr>
        <p:spPr>
          <a:xfrm>
            <a:off x="628650" y="273844"/>
            <a:ext cx="7886700" cy="994172"/>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a:defRPr>
            </a:lvl1pPr>
          </a:lstStyle>
          <a:p>
            <a:pPr marL="0" indent="0" algn="l">
              <a:lnSpc>
                <a:spcPct val="92000"/>
              </a:lnSpc>
            </a:pPr>
            <a:r>
              <a:rPr lang="en-US" sz="3300" b="0" i="0" u="none" strike="noStrike">
                <a:solidFill>
                  <a:srgbClr val="000000"/>
                </a:solidFill>
                <a:latin typeface="Arial"/>
                <a:ea typeface="Arial"/>
                <a:cs typeface="Arial"/>
                <a:sym typeface="Arial"/>
              </a:rPr>
              <a:t>Click to add title</a:t>
            </a:r>
            <a:endParaRPr lang="en-US" sz="3300" b="0" i="0" u="none" strike="noStrike">
              <a:solidFill>
                <a:srgbClr val="000000"/>
              </a:solidFill>
              <a:latin typeface="Arial"/>
              <a:ea typeface="Arial"/>
              <a:cs typeface="Arial"/>
              <a:sym typeface="Arial"/>
            </a:endParaRPr>
          </a:p>
        </p:txBody>
      </p:sp>
      <p:sp>
        <p:nvSpPr>
          <p:cNvPr id="3" name="AutoShape 3"/>
          <p:cNvSpPr/>
          <p:nvPr>
            <p:ph type="body" sz="quarter" idx="55" hasCustomPrompt="1"/>
          </p:nvPr>
        </p:nvSpPr>
        <p:spPr>
          <a:xfrm rot="5400000">
            <a:off x="2940248" y="-942379"/>
            <a:ext cx="3263504" cy="7886700"/>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a:defRPr>
            </a:lvl1pPr>
          </a:lstStyle>
          <a:p>
            <a:pPr marL="457200" indent="-317500" algn="l">
              <a:lnSpc>
                <a:spcPct val="92000"/>
              </a:lnSpc>
              <a:spcBef>
                <a:spcPts val="800"/>
              </a:spcBef>
            </a:pPr>
            <a:r>
              <a:rPr lang="en-US" sz="2100" b="0" i="0" u="none" strike="noStrike">
                <a:solidFill>
                  <a:srgbClr val="000000"/>
                </a:solidFill>
                <a:latin typeface="Arial"/>
                <a:ea typeface="Arial"/>
                <a:cs typeface="Arial"/>
                <a:sym typeface="Arial"/>
              </a:rPr>
              <a:t>Click to add text</a:t>
            </a:r>
            <a:endParaRPr lang="en-US" sz="2100" b="0" i="0" u="none" strike="noStrike">
              <a:solidFill>
                <a:srgbClr val="000000"/>
              </a:solidFill>
              <a:latin typeface="Arial"/>
              <a:ea typeface="Arial"/>
              <a:cs typeface="Arial"/>
              <a:sym typeface="Arial"/>
            </a:endParaRPr>
          </a:p>
        </p:txBody>
      </p:sp>
      <p:sp>
        <p:nvSpPr>
          <p:cNvPr id="4" name="AutoShape 4"/>
          <p:cNvSpPr/>
          <p:nvPr>
            <p:ph type="body" sz="quarter" idx="56"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5" name="AutoShape 5"/>
          <p:cNvSpPr/>
          <p:nvPr>
            <p:ph type="body" sz="quarter" idx="57"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6" name="AutoShape 6"/>
          <p:cNvSpPr/>
          <p:nvPr>
            <p:ph type="body" sz="quarter" idx="58"/>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VERTICAL_TITLE_AND_VERTICAL_TEXT">
    <p:spTree>
      <p:nvGrpSpPr>
        <p:cNvPr id="1" name=""/>
        <p:cNvGrpSpPr/>
        <p:nvPr/>
      </p:nvGrpSpPr>
      <p:grpSpPr>
        <a:xfrm>
          <a:off x="0" y="0"/>
          <a:ext cx="0" cy="0"/>
          <a:chOff x="0" y="0"/>
          <a:chExt cx="0" cy="0"/>
        </a:xfrm>
      </p:grpSpPr>
      <p:sp>
        <p:nvSpPr>
          <p:cNvPr id="2" name="AutoShape 2"/>
          <p:cNvSpPr/>
          <p:nvPr>
            <p:ph type="body" sz="quarter" idx="59" hasCustomPrompt="1"/>
          </p:nvPr>
        </p:nvSpPr>
        <p:spPr>
          <a:xfrm rot="5400000">
            <a:off x="5350073" y="1467445"/>
            <a:ext cx="4358879" cy="1971675"/>
          </a:xfrm>
          <a:prstGeom prst="rect">
            <a:avLst/>
          </a:prstGeom>
          <a:noFill/>
          <a:ln w="12700">
            <a:noFill/>
            <a:prstDash val="solid"/>
          </a:ln>
        </p:spPr>
        <p:txBody>
          <a:bodyPr wrap="square" lIns="68575" tIns="34275" rIns="68575" bIns="34275" anchor="ctr">
            <a:normAutofit/>
          </a:bodyPr>
          <a:lstStyle>
            <a:lvl1pPr algn="l">
              <a:lnSpc>
                <a:spcPct val="92000"/>
              </a:lnSpc>
              <a:defRPr sz="3300" b="1" i="0" u="none" strike="noStrike" spc="0">
                <a:solidFill>
                  <a:srgbClr val="1F2329">
                    <a:alpha val="100000"/>
                  </a:srgbClr>
                </a:solidFill>
                <a:latin typeface="Noto Sans SC"/>
              </a:defRPr>
            </a:lvl1pPr>
          </a:lstStyle>
          <a:p>
            <a:pPr marL="0" indent="0" algn="l">
              <a:lnSpc>
                <a:spcPct val="92000"/>
              </a:lnSpc>
            </a:pPr>
            <a:r>
              <a:rPr lang="en-US" sz="3300" b="0" i="0" u="none" strike="noStrike">
                <a:solidFill>
                  <a:srgbClr val="000000"/>
                </a:solidFill>
                <a:latin typeface="Arial"/>
                <a:ea typeface="Arial"/>
                <a:cs typeface="Arial"/>
                <a:sym typeface="Arial"/>
              </a:rPr>
              <a:t>Click to add title</a:t>
            </a:r>
            <a:endParaRPr lang="en-US" sz="3300" b="0" i="0" u="none" strike="noStrike">
              <a:solidFill>
                <a:srgbClr val="000000"/>
              </a:solidFill>
              <a:latin typeface="Arial"/>
              <a:ea typeface="Arial"/>
              <a:cs typeface="Arial"/>
              <a:sym typeface="Arial"/>
            </a:endParaRPr>
          </a:p>
        </p:txBody>
      </p:sp>
      <p:sp>
        <p:nvSpPr>
          <p:cNvPr id="3" name="AutoShape 3"/>
          <p:cNvSpPr/>
          <p:nvPr>
            <p:ph type="body" sz="quarter" idx="60" hasCustomPrompt="1"/>
          </p:nvPr>
        </p:nvSpPr>
        <p:spPr>
          <a:xfrm rot="5400000">
            <a:off x="1349573" y="-447080"/>
            <a:ext cx="4358879" cy="5800725"/>
          </a:xfrm>
          <a:prstGeom prst="rect">
            <a:avLst/>
          </a:prstGeom>
          <a:noFill/>
          <a:ln w="12700">
            <a:noFill/>
            <a:prstDash val="solid"/>
          </a:ln>
        </p:spPr>
        <p:txBody>
          <a:bodyPr wrap="square" lIns="68575" tIns="34275" rIns="68575" bIns="34275" anchor="t">
            <a:normAutofit/>
          </a:bodyPr>
          <a:lstStyle>
            <a:lvl1pPr algn="l">
              <a:lnSpc>
                <a:spcPct val="92000"/>
              </a:lnSpc>
              <a:defRPr sz="2100" b="0" i="0" u="none" strike="noStrike" spc="0">
                <a:solidFill>
                  <a:srgbClr val="1F2329">
                    <a:alpha val="100000"/>
                  </a:srgbClr>
                </a:solidFill>
                <a:latin typeface="Noto Sans SC"/>
              </a:defRPr>
            </a:lvl1pPr>
          </a:lstStyle>
          <a:p>
            <a:pPr marL="457200" indent="-317500" algn="l">
              <a:lnSpc>
                <a:spcPct val="92000"/>
              </a:lnSpc>
              <a:spcBef>
                <a:spcPts val="800"/>
              </a:spcBef>
            </a:pPr>
            <a:r>
              <a:rPr lang="en-US" sz="2100" b="0" i="0" u="none" strike="noStrike">
                <a:solidFill>
                  <a:srgbClr val="000000"/>
                </a:solidFill>
                <a:latin typeface="Arial"/>
                <a:ea typeface="Arial"/>
                <a:cs typeface="Arial"/>
                <a:sym typeface="Arial"/>
              </a:rPr>
              <a:t>Click to add text</a:t>
            </a:r>
            <a:endParaRPr lang="en-US" sz="2100" b="0" i="0" u="none" strike="noStrike">
              <a:solidFill>
                <a:srgbClr val="000000"/>
              </a:solidFill>
              <a:latin typeface="Arial"/>
              <a:ea typeface="Arial"/>
              <a:cs typeface="Arial"/>
              <a:sym typeface="Arial"/>
            </a:endParaRPr>
          </a:p>
        </p:txBody>
      </p:sp>
      <p:sp>
        <p:nvSpPr>
          <p:cNvPr id="4" name="AutoShape 4"/>
          <p:cNvSpPr/>
          <p:nvPr>
            <p:ph type="body" sz="quarter" idx="61"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5" name="AutoShape 5"/>
          <p:cNvSpPr/>
          <p:nvPr>
            <p:ph type="body" sz="quarter" idx="62"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6" name="AutoShape 6"/>
          <p:cNvSpPr/>
          <p:nvPr>
            <p:ph type="body" sz="quarter" idx="63"/>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2" Type="http://schemas.openxmlformats.org/officeDocument/2006/relationships/theme" Target="../theme/theme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 id="214748366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
        <p:nvSpPr>
          <p:cNvPr id="1" name="AutoShape 1"/>
          <p:cNvSpPr/>
          <p:nvPr>
            <p:ph type="body" sz="quarter" idx="1" hasCustomPrompt="1"/>
          </p:nvPr>
        </p:nvSpPr>
        <p:spPr>
          <a:xfrm>
            <a:off x="628650" y="273844"/>
            <a:ext cx="7886700" cy="994172"/>
          </a:xfrm>
          <a:prstGeom prst="rect">
            <a:avLst/>
          </a:prstGeom>
          <a:noFill/>
          <a:ln w="12700">
            <a:noFill/>
            <a:prstDash val="solid"/>
          </a:ln>
        </p:spPr>
        <p:txBody>
          <a:bodyPr wrap="square" lIns="68575" tIns="34275" rIns="68575" bIns="34275" anchor="ctr">
            <a:normAutofit/>
          </a:bodyPr>
          <a:lstStyle>
            <a:lvl1pPr algn="l">
              <a:lnSpc>
                <a:spcPct val="100000"/>
              </a:lnSpc>
              <a:defRPr sz="3300" b="1" i="0" u="none" strike="noStrike" spc="0">
                <a:solidFill>
                  <a:srgbClr val="1F2329">
                    <a:alpha val="100000"/>
                  </a:srgbClr>
                </a:solidFill>
                <a:latin typeface="Noto Sans SC"/>
              </a:defRPr>
            </a:lvl1pPr>
          </a:lstStyle>
          <a:p>
            <a:pPr marL="0" indent="0" algn="l">
              <a:lnSpc>
                <a:spcPct val="100000"/>
              </a:lnSpc>
            </a:pPr>
            <a:r>
              <a:rPr lang="en-US" sz="3300" b="0" i="0" u="none" strike="noStrike">
                <a:solidFill>
                  <a:srgbClr val="000000"/>
                </a:solidFill>
                <a:latin typeface="Arial"/>
                <a:ea typeface="Arial"/>
                <a:cs typeface="Arial"/>
                <a:sym typeface="Arial"/>
              </a:rPr>
              <a:t>Click to add title</a:t>
            </a:r>
            <a:endParaRPr lang="en-US" sz="3300" b="0" i="0" u="none" strike="noStrike">
              <a:solidFill>
                <a:srgbClr val="000000"/>
              </a:solidFill>
              <a:latin typeface="Arial"/>
              <a:ea typeface="Arial"/>
              <a:cs typeface="Arial"/>
              <a:sym typeface="Arial"/>
            </a:endParaRPr>
          </a:p>
        </p:txBody>
      </p:sp>
      <p:sp>
        <p:nvSpPr>
          <p:cNvPr id="2" name="AutoShape 2"/>
          <p:cNvSpPr/>
          <p:nvPr>
            <p:ph type="body" sz="quarter" idx="2" hasCustomPrompt="1"/>
          </p:nvPr>
        </p:nvSpPr>
        <p:spPr>
          <a:xfrm>
            <a:off x="628650" y="1369219"/>
            <a:ext cx="7886700" cy="3263504"/>
          </a:xfrm>
          <a:prstGeom prst="rect">
            <a:avLst/>
          </a:prstGeom>
          <a:noFill/>
          <a:ln w="12700">
            <a:noFill/>
            <a:prstDash val="solid"/>
          </a:ln>
        </p:spPr>
        <p:txBody>
          <a:bodyPr wrap="square" lIns="68575" tIns="34275" rIns="68575" bIns="34275" anchor="t">
            <a:normAutofit/>
          </a:bodyPr>
          <a:lstStyle>
            <a:lvl1pPr algn="l">
              <a:lnSpc>
                <a:spcPct val="100000"/>
              </a:lnSpc>
              <a:defRPr sz="2100" b="0" i="0" u="none" strike="noStrike" spc="0">
                <a:solidFill>
                  <a:srgbClr val="1F2329">
                    <a:alpha val="100000"/>
                  </a:srgbClr>
                </a:solidFill>
                <a:latin typeface="Noto Sans SC"/>
              </a:defRPr>
            </a:lvl1pPr>
          </a:lstStyle>
          <a:p>
            <a:pPr marL="0" indent="0" algn="l">
              <a:lnSpc>
                <a:spcPct val="100000"/>
              </a:lnSpc>
            </a:pPr>
            <a:r>
              <a:rPr lang="en-US" sz="2100" b="0" i="0" u="none" strike="noStrike">
                <a:solidFill>
                  <a:srgbClr val="000000"/>
                </a:solidFill>
                <a:latin typeface="Arial"/>
                <a:ea typeface="Arial"/>
                <a:cs typeface="Arial"/>
                <a:sym typeface="Arial"/>
              </a:rPr>
              <a:t>Click to add text</a:t>
            </a:r>
            <a:endParaRPr lang="en-US" sz="2100" b="0" i="0" u="none" strike="noStrike">
              <a:solidFill>
                <a:srgbClr val="000000"/>
              </a:solidFill>
              <a:latin typeface="Arial"/>
              <a:ea typeface="Arial"/>
              <a:cs typeface="Arial"/>
              <a:sym typeface="Arial"/>
            </a:endParaRPr>
          </a:p>
        </p:txBody>
      </p:sp>
      <p:sp>
        <p:nvSpPr>
          <p:cNvPr id="3" name="AutoShape 3"/>
          <p:cNvSpPr/>
          <p:nvPr>
            <p:ph type="body" sz="quarter" idx="3" hasCustomPrompt="1"/>
          </p:nvPr>
        </p:nvSpPr>
        <p:spPr>
          <a:xfrm>
            <a:off x="628650" y="4767263"/>
            <a:ext cx="2057400" cy="273844"/>
          </a:xfrm>
          <a:prstGeom prst="rect">
            <a:avLst/>
          </a:prstGeom>
          <a:noFill/>
          <a:ln w="12700">
            <a:noFill/>
            <a:prstDash val="solid"/>
          </a:ln>
        </p:spPr>
        <p:txBody>
          <a:bodyPr wrap="square" lIns="68575" tIns="34275" rIns="68575" bIns="34275" anchor="ctr">
            <a:noAutofit/>
          </a:bodyPr>
          <a:lstStyle>
            <a:lvl1pPr algn="l">
              <a:lnSpc>
                <a:spcPct val="100000"/>
              </a:lnSpc>
              <a:defRPr sz="900" b="0" i="0" u="none" strike="noStrike" spc="0">
                <a:solidFill>
                  <a:srgbClr val="1F2329">
                    <a:alpha val="100000"/>
                  </a:srgbClr>
                </a:solidFill>
                <a:latin typeface="Noto Sans SC"/>
              </a:defRPr>
            </a:lvl1pPr>
          </a:lstStyle>
          <a:p>
            <a:pPr marL="0" indent="0" algn="l">
              <a:lnSpc>
                <a:spcPct val="100000"/>
              </a:lnSpc>
            </a:pPr>
            <a:r>
              <a:rPr lang="en-US" sz="900" b="0" i="0" u="none" strike="noStrike">
                <a:solidFill>
                  <a:srgbClr val="888888"/>
                </a:solidFill>
                <a:latin typeface="Arial"/>
                <a:ea typeface="Arial"/>
                <a:cs typeface="Arial"/>
                <a:sym typeface="Arial"/>
              </a:rPr>
              <a:t>Date</a:t>
            </a:r>
            <a:endParaRPr lang="en-US" sz="900" b="0" i="0" u="none" strike="noStrike">
              <a:solidFill>
                <a:srgbClr val="888888"/>
              </a:solidFill>
              <a:latin typeface="Arial"/>
              <a:ea typeface="Arial"/>
              <a:cs typeface="Arial"/>
              <a:sym typeface="Arial"/>
            </a:endParaRPr>
          </a:p>
        </p:txBody>
      </p:sp>
      <p:sp>
        <p:nvSpPr>
          <p:cNvPr id="4" name="AutoShape 4"/>
          <p:cNvSpPr/>
          <p:nvPr>
            <p:ph type="body" sz="quarter" idx="4" hasCustomPrompt="1"/>
          </p:nvPr>
        </p:nvSpPr>
        <p:spPr>
          <a:xfrm>
            <a:off x="3028950" y="4767263"/>
            <a:ext cx="3086100" cy="273844"/>
          </a:xfrm>
          <a:prstGeom prst="rect">
            <a:avLst/>
          </a:prstGeom>
          <a:noFill/>
          <a:ln w="12700">
            <a:noFill/>
            <a:prstDash val="solid"/>
          </a:ln>
        </p:spPr>
        <p:txBody>
          <a:bodyPr wrap="square" lIns="68575" tIns="34275" rIns="68575" bIns="34275" anchor="ctr">
            <a:noAutofit/>
          </a:bodyPr>
          <a:lstStyle>
            <a:lvl1pPr algn="ctr">
              <a:lnSpc>
                <a:spcPct val="100000"/>
              </a:lnSpc>
              <a:defRPr sz="900" b="0" i="0" u="none" strike="noStrike" spc="0">
                <a:solidFill>
                  <a:srgbClr val="1F2329">
                    <a:alpha val="100000"/>
                  </a:srgbClr>
                </a:solidFill>
                <a:latin typeface="Noto Sans SC"/>
              </a:defRPr>
            </a:lvl1pPr>
          </a:lstStyle>
          <a:p>
            <a:pPr marL="0" indent="0" algn="ctr">
              <a:lnSpc>
                <a:spcPct val="100000"/>
              </a:lnSpc>
            </a:pPr>
            <a:r>
              <a:rPr lang="en-US" sz="900" b="0" i="0" u="none" strike="noStrike">
                <a:solidFill>
                  <a:srgbClr val="888888"/>
                </a:solidFill>
                <a:latin typeface="Arial"/>
                <a:ea typeface="Arial"/>
                <a:cs typeface="Arial"/>
                <a:sym typeface="Arial"/>
              </a:rPr>
              <a:t>Footer</a:t>
            </a:r>
            <a:endParaRPr lang="en-US" sz="900" b="0" i="0" u="none" strike="noStrike">
              <a:solidFill>
                <a:srgbClr val="888888"/>
              </a:solidFill>
              <a:latin typeface="Arial"/>
              <a:ea typeface="Arial"/>
              <a:cs typeface="Arial"/>
              <a:sym typeface="Arial"/>
            </a:endParaRPr>
          </a:p>
        </p:txBody>
      </p:sp>
      <p:sp>
        <p:nvSpPr>
          <p:cNvPr id="6" name="AutoShape 6"/>
          <p:cNvSpPr/>
          <p:nvPr>
            <p:ph type="body" sz="quarter" idx="5"/>
          </p:nvPr>
        </p:nvSpPr>
        <p:spPr>
          <a:xfrm>
            <a:off x="6457950" y="4767263"/>
            <a:ext cx="2057400" cy="273844"/>
          </a:xfrm>
          <a:prstGeom prst="rect">
            <a:avLst/>
          </a:prstGeom>
          <a:noFill/>
          <a:ln w="12700">
            <a:noFill/>
            <a:prstDash val="solid"/>
          </a:ln>
        </p:spPr>
        <p:txBody>
          <a:bodyPr wrap="square" lIns="68575" tIns="34275" rIns="68575" bIns="34275" anchor="ctr">
            <a:noAutofit/>
          </a:bodyPr>
          <a:lstStyle>
            <a:lvl1pPr algn="r">
              <a:lnSpc>
                <a:spcPct val="100000"/>
              </a:lnSpc>
              <a:defRPr sz="900" b="0" i="0" u="none" strike="noStrike" spc="0">
                <a:solidFill>
                  <a:srgbClr val="888888">
                    <a:alpha val="100000"/>
                  </a:srgbClr>
                </a:solidFill>
                <a:latin typeface="Arial"/>
              </a:defRPr>
            </a:lvl1pPr>
          </a:lstStyle>
          <a:p>
            <a:pPr algn="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6" r:id="rId1"/>
    <p:sldLayoutId id="2147483677"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9" r:id="rId1"/>
    <p:sldLayoutId id="214748368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82" r:id="rId1"/>
    <p:sldLayoutId id="214748368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9.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5.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81000" y="2286000"/>
            <a:ext cx="11430000" cy="1524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en-US" sz="3600" b="0" i="0" u="none" strike="noStrike">
                <a:solidFill>
                  <a:srgbClr val="FF0000"/>
                </a:solidFill>
                <a:effectLst>
                  <a:outerShdw blurRad="38100" dist="12700" dir="2700000" algn="tl">
                    <a:srgbClr val="000000">
                      <a:alpha val="40000"/>
                    </a:srgbClr>
                  </a:outerShdw>
                </a:effectLst>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增强学习贯彻习近平党建思想的政治自觉、思想自觉</a:t>
            </a:r>
            <a:endParaRPr lang="en-US" sz="3600" b="0" i="0" u="none" strike="noStrike">
              <a:solidFill>
                <a:srgbClr val="FF0000"/>
              </a:solidFill>
              <a:effectLst>
                <a:outerShdw blurRad="38100" dist="12700" dir="2700000" algn="tl">
                  <a:srgbClr val="000000">
                    <a:alpha val="40000"/>
                  </a:srgbClr>
                </a:outerShdw>
              </a:effectLst>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endParaRPr>
          </a:p>
          <a:p>
            <a:pPr marL="0" indent="0" algn="ctr">
              <a:lnSpc>
                <a:spcPct val="125000"/>
              </a:lnSpc>
              <a:defRPr/>
            </a:pPr>
            <a:r>
              <a:rPr lang="en-US" sz="3600" b="0" i="0" u="none" strike="noStrike">
                <a:solidFill>
                  <a:srgbClr val="FF0000"/>
                </a:solidFill>
                <a:effectLst>
                  <a:outerShdw blurRad="38100" dist="12700" dir="2700000" algn="tl">
                    <a:srgbClr val="000000">
                      <a:alpha val="40000"/>
                    </a:srgbClr>
                  </a:outerShdw>
                </a:effectLst>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和行动自觉</a:t>
            </a:r>
            <a:endParaRPr lang="en-US" sz="3600" b="0" i="0" u="none" strike="noStrike">
              <a:solidFill>
                <a:srgbClr val="FF0000"/>
              </a:solidFill>
              <a:effectLst>
                <a:outerShdw blurRad="38100" dist="12700" dir="2700000" algn="tl">
                  <a:srgbClr val="000000">
                    <a:alpha val="40000"/>
                  </a:srgbClr>
                </a:outerShdw>
              </a:effectLst>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endParaRPr>
          </a:p>
        </p:txBody>
      </p:sp>
      <p:sp>
        <p:nvSpPr>
          <p:cNvPr id="3" name="AutoShape 3"/>
          <p:cNvSpPr/>
          <p:nvPr/>
        </p:nvSpPr>
        <p:spPr>
          <a:xfrm>
            <a:off x="3556000" y="3970020"/>
            <a:ext cx="5080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zh-CN" altLang="en-US" sz="2000" b="0" i="0" u="none" strike="noStrike">
                <a:solidFill>
                  <a:srgbClr val="FF0000">
                    <a:alpha val="85098"/>
                  </a:srgbClr>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主讲人：</a:t>
            </a:r>
            <a:r>
              <a:rPr lang="en-US" altLang="zh-CN" sz="2000" b="0" i="0" u="none" strike="noStrike">
                <a:solidFill>
                  <a:srgbClr val="FF0000">
                    <a:alpha val="85098"/>
                  </a:srgbClr>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A</a:t>
            </a:r>
            <a:r>
              <a:rPr lang="zh-CN" altLang="en-US" sz="2000" b="0" i="0" u="none" strike="noStrike">
                <a:solidFill>
                  <a:srgbClr val="FF0000">
                    <a:alpha val="85098"/>
                  </a:srgbClr>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书记</a:t>
            </a:r>
            <a:endParaRPr lang="zh-CN" altLang="en-US" sz="2000" b="0" i="0" u="none" strike="noStrike">
              <a:solidFill>
                <a:srgbClr val="FF0000">
                  <a:alpha val="85098"/>
                </a:srgbClr>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zh-CN" altLang="en-US" sz="3600">
                <a:solidFill>
                  <a:srgbClr val="C00000"/>
                </a:solidFill>
                <a:latin typeface="国标黑体" panose="02000500000000000000" charset="-122"/>
                <a:ea typeface="国标黑体" panose="02000500000000000000" charset="-122"/>
                <a:cs typeface="国标黑体" panose="02000500000000000000" charset="-122"/>
              </a:rPr>
              <a:t>前</a:t>
            </a:r>
            <a:r>
              <a:rPr lang="en-US" altLang="zh-CN" sz="3600">
                <a:solidFill>
                  <a:srgbClr val="C00000"/>
                </a:solidFill>
                <a:latin typeface="国标黑体" panose="02000500000000000000" charset="-122"/>
                <a:ea typeface="国标黑体" panose="02000500000000000000" charset="-122"/>
                <a:cs typeface="国标黑体" panose="02000500000000000000" charset="-122"/>
              </a:rPr>
              <a:t>  </a:t>
            </a:r>
            <a:r>
              <a:rPr lang="zh-CN" altLang="en-US" sz="3600">
                <a:solidFill>
                  <a:srgbClr val="C00000"/>
                </a:solidFill>
                <a:latin typeface="国标黑体" panose="02000500000000000000" charset="-122"/>
                <a:ea typeface="国标黑体" panose="02000500000000000000" charset="-122"/>
                <a:cs typeface="国标黑体" panose="02000500000000000000" charset="-122"/>
              </a:rPr>
              <a:t>言</a:t>
            </a:r>
            <a:endParaRPr lang="zh-CN" altLang="en-US" sz="3600">
              <a:solidFill>
                <a:srgbClr val="C00000"/>
              </a:solidFill>
              <a:latin typeface="国标黑体" panose="02000500000000000000" charset="-122"/>
              <a:ea typeface="国标黑体" panose="02000500000000000000" charset="-122"/>
              <a:cs typeface="国标黑体" panose="02000500000000000000" charset="-122"/>
            </a:endParaRPr>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8" name="文本框 17"/>
          <p:cNvSpPr txBox="1"/>
          <p:nvPr/>
        </p:nvSpPr>
        <p:spPr>
          <a:xfrm>
            <a:off x="762000" y="1783080"/>
            <a:ext cx="10668000" cy="2553335"/>
          </a:xfrm>
          <a:prstGeom prst="rect">
            <a:avLst/>
          </a:prstGeom>
        </p:spPr>
        <p:txBody>
          <a:bodyPr wrap="square">
            <a:spAutoFit/>
          </a:bodyPr>
          <a:p>
            <a:pPr marL="0" indent="0" algn="just" defTabSz="266700">
              <a:spcBef>
                <a:spcPct val="0"/>
              </a:spcBef>
              <a:spcAft>
                <a:spcPct val="0"/>
              </a:spcAft>
            </a:pPr>
            <a:r>
              <a:rPr lang="en-US" altLang="zh-CN" sz="2000">
                <a:solidFill>
                  <a:srgbClr val="C00000"/>
                </a:solidFill>
                <a:latin typeface="国标黑体" panose="02000500000000000000" charset="-122"/>
                <a:ea typeface="国标黑体" panose="02000500000000000000" charset="-122"/>
              </a:rPr>
              <a:t>    </a:t>
            </a:r>
            <a:r>
              <a:rPr lang="zh-CN" altLang="en-US" sz="2000">
                <a:solidFill>
                  <a:srgbClr val="C00000"/>
                </a:solidFill>
                <a:latin typeface="国标黑体" panose="02000500000000000000" charset="-122"/>
                <a:ea typeface="国标黑体" panose="02000500000000000000" charset="-122"/>
              </a:rPr>
              <a:t>党的十八大以来，以习近平同志为核心的党中央围绕建设什么样的长期执政的马克思主义政党、怎样建设长期执政的马克思主义政党的重大时代课题，提出一系列管党治党、兴党强党新理念新思想新战略，形成习近平党建思想。自觉把学习贯彻习近平党建思想作为当前和今后一个时期的一项重要政治任务，不断增进学习贯彻的政治自觉、思想自觉和行动自觉，学深悟透、融会贯通、真信笃行，必将有力推动广大党员、干部用党的创新理论凝心铸魂、固本培元，更好指引全党以更宽广的视野、更长远的眼光思考和把握党的建设面临的新情况新问题新挑战，坚定不移推进全面从严治党，保持党的先进性和纯洁性、巩固党的长期执政地位，推动中国式现代化行稳致远。</a:t>
            </a:r>
            <a:endParaRPr lang="zh-CN" altLang="en-US" sz="2000">
              <a:solidFill>
                <a:srgbClr val="C00000"/>
              </a:solidFill>
              <a:latin typeface="国标黑体" panose="02000500000000000000" charset="-122"/>
              <a:ea typeface="国标黑体" panose="02000500000000000000" charset="-122"/>
            </a:endParaRPr>
          </a:p>
        </p:txBody>
      </p:sp>
      <p:pic>
        <p:nvPicPr>
          <p:cNvPr id="8" name="图片 7"/>
          <p:cNvPicPr>
            <a:picLocks noChangeAspect="1"/>
          </p:cNvPicPr>
          <p:nvPr userDrawn="1"/>
        </p:nvPicPr>
        <p:blipFill>
          <a:blip r:embed="rId1"/>
          <a:srcRect l="14719" t="70440"/>
          <a:stretch>
            <a:fillRect/>
          </a:stretch>
        </p:blipFill>
        <p:spPr>
          <a:xfrm>
            <a:off x="-635" y="5852795"/>
            <a:ext cx="12192635" cy="10134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790950" y="840740"/>
            <a:ext cx="5076825" cy="767080"/>
          </a:xfrm>
          <a:prstGeom prst="rect">
            <a:avLst/>
          </a:prstGeom>
          <a:noFill/>
          <a:ln w="12700" cap="flat" cmpd="sng">
            <a:noFill/>
            <a:prstDash val="solid"/>
            <a:round/>
          </a:ln>
        </p:spPr>
        <p:txBody>
          <a:bodyPr vert="horz" wrap="square" lIns="91413" tIns="45706" rIns="91413" bIns="45706" rtlCol="0" anchor="t" anchorCtr="0"/>
          <a:lstStyle/>
          <a:p>
            <a:pPr marL="0" indent="0" algn="ctr">
              <a:lnSpc>
                <a:spcPct val="100000"/>
              </a:lnSpc>
              <a:defRPr/>
            </a:pPr>
            <a:r>
              <a:rPr lang="en-US" sz="4400" b="1" i="0" u="none" strike="noStrike">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目 录</a:t>
            </a:r>
            <a:endParaRPr lang="en-US" sz="1100"/>
          </a:p>
        </p:txBody>
      </p:sp>
      <p:cxnSp>
        <p:nvCxnSpPr>
          <p:cNvPr id="3" name="Connector 3"/>
          <p:cNvCxnSpPr/>
          <p:nvPr/>
        </p:nvCxnSpPr>
        <p:spPr>
          <a:xfrm>
            <a:off x="1540477" y="1669229"/>
            <a:ext cx="8929630" cy="0"/>
          </a:xfrm>
          <a:prstGeom prst="line">
            <a:avLst/>
          </a:prstGeom>
          <a:noFill/>
          <a:ln w="12700" cap="flat" cmpd="sng">
            <a:solidFill>
              <a:srgbClr val="FF0000">
                <a:alpha val="100000"/>
              </a:srgbClr>
            </a:solidFill>
            <a:prstDash val="solid"/>
            <a:headEnd type="none" w="med" len="med"/>
            <a:tailEnd type="none" w="med" len="med"/>
          </a:ln>
        </p:spPr>
      </p:cxnSp>
      <p:sp>
        <p:nvSpPr>
          <p:cNvPr id="4" name="AutoShape 4"/>
          <p:cNvSpPr/>
          <p:nvPr/>
        </p:nvSpPr>
        <p:spPr>
          <a:xfrm>
            <a:off x="1513332" y="1991614"/>
            <a:ext cx="582676" cy="630047"/>
          </a:xfrm>
          <a:prstGeom prst="roundRect">
            <a:avLst>
              <a:gd name="adj" fmla="val 16673"/>
            </a:avLst>
          </a:prstGeom>
          <a:solidFill>
            <a:srgbClr val="FF0000">
              <a:alpha val="100000"/>
            </a:srgbClr>
          </a:solidFill>
          <a:ln w="25400" cap="flat" cmpd="sng">
            <a:noFill/>
            <a:prstDash val="solid"/>
            <a:round/>
          </a:ln>
        </p:spPr>
        <p:txBody>
          <a:bodyPr vert="horz" wrap="square" lIns="91440" tIns="45720" rIns="91440" bIns="45720" rtlCol="0" anchor="ctr" anchorCtr="0"/>
          <a:lstStyle/>
          <a:p>
            <a:pPr marL="0" indent="0" algn="ctr">
              <a:lnSpc>
                <a:spcPct val="100000"/>
              </a:lnSpc>
              <a:defRPr/>
            </a:pPr>
            <a:r>
              <a:rPr lang="en-US" sz="2800" b="1" i="0" u="none" strike="noStrike">
                <a:solidFill>
                  <a:srgbClr val="FFFFFF"/>
                </a:solidFill>
                <a:latin typeface="SimHei" panose="02010609060101010101" charset="-122"/>
                <a:ea typeface="SimHei" panose="02010609060101010101" charset="-122"/>
                <a:cs typeface="SimHei" panose="02010609060101010101" charset="-122"/>
                <a:sym typeface="SimHei" panose="02010609060101010101" charset="-122"/>
              </a:rPr>
              <a:t>一</a:t>
            </a:r>
            <a:endParaRPr lang="en-US" sz="1100"/>
          </a:p>
        </p:txBody>
      </p:sp>
      <p:sp>
        <p:nvSpPr>
          <p:cNvPr id="5" name="AutoShape 5"/>
          <p:cNvSpPr/>
          <p:nvPr/>
        </p:nvSpPr>
        <p:spPr>
          <a:xfrm>
            <a:off x="2143760" y="1991995"/>
            <a:ext cx="8566150" cy="629920"/>
          </a:xfrm>
          <a:prstGeom prst="roundRect">
            <a:avLst>
              <a:gd name="adj" fmla="val 16673"/>
            </a:avLst>
          </a:prstGeom>
          <a:noFill/>
          <a:ln w="12700" cap="flat" cmpd="sng">
            <a:solidFill>
              <a:srgbClr val="FF0000">
                <a:alpha val="100000"/>
              </a:srgbClr>
            </a:solidFill>
            <a:prstDash val="solid"/>
            <a:miter lim="800000"/>
          </a:ln>
        </p:spPr>
        <p:txBody>
          <a:bodyPr vert="horz" wrap="square" lIns="91440" tIns="45720" rIns="91440" bIns="45720" rtlCol="0" anchor="ctr" anchorCtr="0"/>
          <a:lstStyle/>
          <a:p>
            <a:pPr algn="l">
              <a:defRPr/>
            </a:pPr>
          </a:p>
        </p:txBody>
      </p:sp>
      <p:sp>
        <p:nvSpPr>
          <p:cNvPr id="6" name="AutoShape 6"/>
          <p:cNvSpPr/>
          <p:nvPr/>
        </p:nvSpPr>
        <p:spPr>
          <a:xfrm>
            <a:off x="2286000" y="2108200"/>
            <a:ext cx="8382000" cy="431800"/>
          </a:xfrm>
          <a:prstGeom prst="rect">
            <a:avLst/>
          </a:prstGeom>
          <a:noFill/>
          <a:ln w="12700" cap="flat" cmpd="sng">
            <a:noFill/>
            <a:prstDash val="solid"/>
            <a:round/>
          </a:ln>
        </p:spPr>
        <p:txBody>
          <a:bodyPr vert="horz" wrap="square" lIns="91440" tIns="45720" rIns="91440" bIns="45720" rtlCol="0" anchor="t" anchorCtr="0"/>
          <a:lstStyle/>
          <a:p>
            <a:pPr marL="0" indent="0" algn="l">
              <a:lnSpc>
                <a:spcPct val="100000"/>
              </a:lnSpc>
              <a:defRPr/>
            </a:pPr>
            <a:r>
              <a:rPr lang="en-US" sz="1900" b="0" i="0" u="none" strike="noStrike">
                <a:solidFill>
                  <a:srgbClr val="FF0000"/>
                </a:solidFill>
                <a:latin typeface="SimHei" panose="02010609060101010101" charset="-122"/>
                <a:ea typeface="SimHei" panose="02010609060101010101" charset="-122"/>
                <a:cs typeface="SimHei" panose="02010609060101010101" charset="-122"/>
                <a:sym typeface="SimHei" panose="02010609060101010101" charset="-122"/>
              </a:rPr>
              <a:t>深刻领会重大意义，增进学习贯彻的政治自觉</a:t>
            </a:r>
            <a:endParaRPr lang="en-US" sz="1100"/>
          </a:p>
        </p:txBody>
      </p:sp>
      <p:sp>
        <p:nvSpPr>
          <p:cNvPr id="7" name="AutoShape 7"/>
          <p:cNvSpPr/>
          <p:nvPr/>
        </p:nvSpPr>
        <p:spPr>
          <a:xfrm>
            <a:off x="1513332" y="2704465"/>
            <a:ext cx="582676" cy="630047"/>
          </a:xfrm>
          <a:prstGeom prst="roundRect">
            <a:avLst>
              <a:gd name="adj" fmla="val 16673"/>
            </a:avLst>
          </a:prstGeom>
          <a:solidFill>
            <a:srgbClr val="FF0000">
              <a:alpha val="100000"/>
            </a:srgbClr>
          </a:solidFill>
          <a:ln w="25400" cap="flat" cmpd="sng">
            <a:noFill/>
            <a:prstDash val="solid"/>
            <a:round/>
          </a:ln>
        </p:spPr>
        <p:txBody>
          <a:bodyPr vert="horz" wrap="square" lIns="91440" tIns="45720" rIns="91440" bIns="45720" rtlCol="0" anchor="ctr" anchorCtr="0"/>
          <a:lstStyle/>
          <a:p>
            <a:pPr marL="0" indent="0" algn="ctr">
              <a:lnSpc>
                <a:spcPct val="100000"/>
              </a:lnSpc>
              <a:defRPr/>
            </a:pPr>
            <a:r>
              <a:rPr lang="en-US" sz="2800" b="1" i="0" u="none" strike="noStrike">
                <a:solidFill>
                  <a:srgbClr val="FFFFFF"/>
                </a:solidFill>
                <a:latin typeface="SimHei" panose="02010609060101010101" charset="-122"/>
                <a:ea typeface="SimHei" panose="02010609060101010101" charset="-122"/>
                <a:cs typeface="SimHei" panose="02010609060101010101" charset="-122"/>
                <a:sym typeface="SimHei" panose="02010609060101010101" charset="-122"/>
              </a:rPr>
              <a:t>二</a:t>
            </a:r>
            <a:endParaRPr lang="en-US" sz="1100"/>
          </a:p>
        </p:txBody>
      </p:sp>
      <p:sp>
        <p:nvSpPr>
          <p:cNvPr id="8" name="AutoShape 8"/>
          <p:cNvSpPr/>
          <p:nvPr/>
        </p:nvSpPr>
        <p:spPr>
          <a:xfrm>
            <a:off x="2143760" y="2704465"/>
            <a:ext cx="8566150" cy="629920"/>
          </a:xfrm>
          <a:prstGeom prst="roundRect">
            <a:avLst>
              <a:gd name="adj" fmla="val 16673"/>
            </a:avLst>
          </a:prstGeom>
          <a:noFill/>
          <a:ln w="12700" cap="flat" cmpd="sng">
            <a:solidFill>
              <a:srgbClr val="FF0000">
                <a:alpha val="100000"/>
              </a:srgbClr>
            </a:solidFill>
            <a:prstDash val="solid"/>
            <a:miter lim="800000"/>
          </a:ln>
        </p:spPr>
        <p:txBody>
          <a:bodyPr vert="horz" wrap="square" lIns="91440" tIns="45720" rIns="91440" bIns="45720" rtlCol="0" anchor="ctr" anchorCtr="0"/>
          <a:lstStyle/>
          <a:p>
            <a:pPr algn="l">
              <a:defRPr/>
            </a:pPr>
          </a:p>
        </p:txBody>
      </p:sp>
      <p:sp>
        <p:nvSpPr>
          <p:cNvPr id="9" name="AutoShape 9"/>
          <p:cNvSpPr/>
          <p:nvPr/>
        </p:nvSpPr>
        <p:spPr>
          <a:xfrm>
            <a:off x="2286000" y="2819400"/>
            <a:ext cx="8382000" cy="431800"/>
          </a:xfrm>
          <a:prstGeom prst="rect">
            <a:avLst/>
          </a:prstGeom>
          <a:noFill/>
          <a:ln w="12700" cap="flat" cmpd="sng">
            <a:noFill/>
            <a:prstDash val="solid"/>
            <a:round/>
          </a:ln>
        </p:spPr>
        <p:txBody>
          <a:bodyPr vert="horz" wrap="square" lIns="91440" tIns="45720" rIns="91440" bIns="45720" rtlCol="0" anchor="t" anchorCtr="0"/>
          <a:lstStyle/>
          <a:p>
            <a:pPr marL="0" indent="0" algn="l">
              <a:lnSpc>
                <a:spcPct val="100000"/>
              </a:lnSpc>
              <a:defRPr/>
            </a:pPr>
            <a:r>
              <a:rPr lang="en-US" sz="1900" b="0" i="0" u="none" strike="noStrike">
                <a:solidFill>
                  <a:srgbClr val="FF0000"/>
                </a:solidFill>
                <a:latin typeface="SimHei" panose="02010609060101010101" charset="-122"/>
                <a:ea typeface="SimHei" panose="02010609060101010101" charset="-122"/>
                <a:cs typeface="SimHei" panose="02010609060101010101" charset="-122"/>
                <a:sym typeface="SimHei" panose="02010609060101010101" charset="-122"/>
              </a:rPr>
              <a:t>深刻领会理论品格，增进学习贯彻的思想自觉</a:t>
            </a:r>
            <a:endParaRPr lang="en-US" sz="1100"/>
          </a:p>
        </p:txBody>
      </p:sp>
      <p:sp>
        <p:nvSpPr>
          <p:cNvPr id="10" name="AutoShape 10"/>
          <p:cNvSpPr/>
          <p:nvPr/>
        </p:nvSpPr>
        <p:spPr>
          <a:xfrm>
            <a:off x="1513332" y="3431540"/>
            <a:ext cx="582676" cy="630047"/>
          </a:xfrm>
          <a:prstGeom prst="roundRect">
            <a:avLst>
              <a:gd name="adj" fmla="val 16673"/>
            </a:avLst>
          </a:prstGeom>
          <a:solidFill>
            <a:srgbClr val="FF0000">
              <a:alpha val="100000"/>
            </a:srgbClr>
          </a:solidFill>
          <a:ln w="25400" cap="flat" cmpd="sng">
            <a:noFill/>
            <a:prstDash val="solid"/>
            <a:round/>
          </a:ln>
        </p:spPr>
        <p:txBody>
          <a:bodyPr vert="horz" wrap="square" lIns="91440" tIns="45720" rIns="91440" bIns="45720" rtlCol="0" anchor="ctr" anchorCtr="0"/>
          <a:lstStyle/>
          <a:p>
            <a:pPr marL="0" indent="0" algn="ctr">
              <a:lnSpc>
                <a:spcPct val="100000"/>
              </a:lnSpc>
              <a:defRPr/>
            </a:pPr>
            <a:r>
              <a:rPr lang="en-US" sz="2800" b="1" i="0" u="none" strike="noStrike">
                <a:solidFill>
                  <a:srgbClr val="FFFFFF"/>
                </a:solidFill>
                <a:latin typeface="SimHei" panose="02010609060101010101" charset="-122"/>
                <a:ea typeface="SimHei" panose="02010609060101010101" charset="-122"/>
                <a:cs typeface="SimHei" panose="02010609060101010101" charset="-122"/>
                <a:sym typeface="SimHei" panose="02010609060101010101" charset="-122"/>
              </a:rPr>
              <a:t>三</a:t>
            </a:r>
            <a:endParaRPr lang="en-US" sz="1100"/>
          </a:p>
        </p:txBody>
      </p:sp>
      <p:sp>
        <p:nvSpPr>
          <p:cNvPr id="11" name="AutoShape 11"/>
          <p:cNvSpPr/>
          <p:nvPr/>
        </p:nvSpPr>
        <p:spPr>
          <a:xfrm>
            <a:off x="2143760" y="3431540"/>
            <a:ext cx="8566150" cy="630174"/>
          </a:xfrm>
          <a:prstGeom prst="roundRect">
            <a:avLst>
              <a:gd name="adj" fmla="val 16666"/>
            </a:avLst>
          </a:prstGeom>
          <a:noFill/>
          <a:ln w="12700" cap="flat" cmpd="sng">
            <a:solidFill>
              <a:srgbClr val="FF0000">
                <a:alpha val="100000"/>
              </a:srgbClr>
            </a:solidFill>
            <a:prstDash val="solid"/>
            <a:miter lim="800000"/>
          </a:ln>
        </p:spPr>
        <p:txBody>
          <a:bodyPr vert="horz" wrap="square" lIns="91440" tIns="45720" rIns="91440" bIns="45720" rtlCol="0" anchor="ctr" anchorCtr="0"/>
          <a:lstStyle/>
          <a:p>
            <a:pPr algn="l">
              <a:defRPr/>
            </a:pPr>
          </a:p>
        </p:txBody>
      </p:sp>
      <p:sp>
        <p:nvSpPr>
          <p:cNvPr id="12" name="AutoShape 12"/>
          <p:cNvSpPr/>
          <p:nvPr/>
        </p:nvSpPr>
        <p:spPr>
          <a:xfrm>
            <a:off x="2286000" y="3492500"/>
            <a:ext cx="8382000" cy="431800"/>
          </a:xfrm>
          <a:prstGeom prst="rect">
            <a:avLst/>
          </a:prstGeom>
          <a:noFill/>
          <a:ln w="12700" cap="flat" cmpd="sng">
            <a:noFill/>
            <a:prstDash val="solid"/>
            <a:round/>
          </a:ln>
        </p:spPr>
        <p:txBody>
          <a:bodyPr vert="horz" wrap="square" lIns="91440" tIns="45720" rIns="91440" bIns="45720" rtlCol="0" anchor="t" anchorCtr="0"/>
          <a:lstStyle/>
          <a:p>
            <a:pPr marL="0" indent="0" algn="l">
              <a:lnSpc>
                <a:spcPct val="125000"/>
              </a:lnSpc>
              <a:defRPr/>
            </a:pPr>
            <a:r>
              <a:rPr lang="en-US" sz="1900" b="0" i="0" u="none" strike="noStrike">
                <a:solidFill>
                  <a:srgbClr val="FF0000"/>
                </a:solidFill>
                <a:latin typeface="SimHei" panose="02010609060101010101" charset="-122"/>
                <a:ea typeface="SimHei" panose="02010609060101010101" charset="-122"/>
                <a:cs typeface="SimHei" panose="02010609060101010101" charset="-122"/>
                <a:sym typeface="SimHei" panose="02010609060101010101" charset="-122"/>
              </a:rPr>
              <a:t>深刻领会丰富内涵，增进学习贯彻的行动自觉</a:t>
            </a:r>
            <a:endParaRPr lang="en-US" sz="1100"/>
          </a:p>
        </p:txBody>
      </p:sp>
    </p:spTree>
  </p:cSld>
  <p:clrMapOvr>
    <a:masterClrMapping/>
  </p:clrMapOvr>
  <p:timing>
    <p:tnLst>
      <p:par>
        <p:cTn id="1" dur="indefinite" restart="never" nodeType="tmRoot">
          <p:childTnLst>
            <p:seq concurrent="0"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250" tmFilter="0, 0; .2, .5; .8, .5; 1, 0"/>
                                        <p:tgtEl>
                                          <p:spTgt spid="2"/>
                                        </p:tgtEl>
                                      </p:cBhvr>
                                    </p:animEffect>
                                    <p:animScale>
                                      <p:cBhvr>
                                        <p:cTn id="7" dur="125" autoRev="1" fill="hold"/>
                                        <p:tgtEl>
                                          <p:spTgt spid="2"/>
                                        </p:tgtEl>
                                      </p:cBhvr>
                                      <p:by x="105000" y="105000"/>
                                    </p:animScale>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2540000"/>
            <a:ext cx="12192000" cy="1524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第一部分</a:t>
            </a:r>
            <a:endParaRPr lang="en-US" sz="1100"/>
          </a:p>
          <a:p>
            <a:pPr marL="0" indent="0" algn="ctr">
              <a:lnSpc>
                <a:spcPct val="125000"/>
              </a:lnSpc>
            </a:pPr>
            <a:r>
              <a:rPr lang="en-US" sz="3000" b="0"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深刻领会重大意义，增进学习贯彻的政治自觉</a:t>
            </a:r>
            <a:endParaRPr lang="en-US" sz="3000" b="0"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一、深刻领会重大意义，增进政治自觉</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根本遵循和行动指南</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习近平党建思想是党和人民实践经验和集体智慧的结晶，是习近平新时代中国特色社会主义思想的重要组成部分，是深入推进新时代党的建设新的伟大工程的根本遵循和行动指南。</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四个重大意义</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要深刻认识这一思想的重大政治意义、理论意义、实践意义、时代意义，深刻把握其精髓要义和实践要求，自觉用以武装头脑、指导实践、推动工作。</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矢志不渝做习近平党建思想的坚定信仰者、忠实实践者。</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（一）丰富和发展了马克思主义建党学说</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经典作家回答的问题</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马克思主义经典作家主要回答了如何建立一个革命的无产阶级政党这一根本问题。马克思主义政党夺取政权后如何长期执政、如何确保自身不变质不变色不变味，经典作家虽有原则性论述，但未能充分展开和系统回答。</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习近平党建思想回答的问题</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紧紧围绕建设什么样的长期执政的马克思主义政党、怎样建设长期执政的马克思主义政党这一重大时代课题，以十四个坚持科学把握马克思主义执政党建设规律。</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在研究新情况、解决新问题中守正创新、推陈出新，赋予新时代马克思主义政党建设理论鲜明的中国特色、中国风格、中国气派。</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系统回答长期执政的根本性问题</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如何巩固执政地位</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科学回答我们党如何巩固长期执政地位，确保党始终成为中国特色社会主义事业的坚强领导核心。</a:t>
            </a:r>
            <a:endParaRPr lang="en-US" sz="1600" b="0" i="0" u="none" strike="noStrike">
              <a:solidFill>
                <a:srgbClr val="525252"/>
              </a:solidFill>
              <a:latin typeface="Noto Sans SC"/>
              <a:ea typeface="Noto Sans SC"/>
              <a:cs typeface="Noto Sans SC"/>
              <a:sym typeface="Noto Sans SC"/>
            </a:endParaRPr>
          </a:p>
        </p:txBody>
      </p:sp>
      <p:sp>
        <p:nvSpPr>
          <p:cNvPr id="8" name="AutoShape 8"/>
          <p:cNvSpPr/>
          <p:nvPr/>
        </p:nvSpPr>
        <p:spPr>
          <a:xfrm>
            <a:off x="6223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9" name="AutoShape 9"/>
          <p:cNvSpPr/>
          <p:nvPr/>
        </p:nvSpPr>
        <p:spPr>
          <a:xfrm>
            <a:off x="6223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6477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如何永葆先进纯洁</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科学回答如何永葆革命性、先进性、纯洁性，确保党不变质、不变色、不变味。</a:t>
            </a:r>
            <a:endParaRPr lang="en-US" sz="1600" b="0" i="0" u="none" strike="noStrike">
              <a:solidFill>
                <a:srgbClr val="525252"/>
              </a:solidFill>
              <a:latin typeface="Noto Sans SC"/>
              <a:ea typeface="Noto Sans SC"/>
              <a:cs typeface="Noto Sans SC"/>
              <a:sym typeface="Noto Sans SC"/>
            </a:endParaRPr>
          </a:p>
        </p:txBody>
      </p:sp>
      <p:sp>
        <p:nvSpPr>
          <p:cNvPr id="11" name="AutoShape 11"/>
          <p:cNvSpPr/>
          <p:nvPr/>
        </p:nvSpPr>
        <p:spPr>
          <a:xfrm>
            <a:off x="762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762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3" name="AutoShape 13"/>
          <p:cNvSpPr/>
          <p:nvPr/>
        </p:nvSpPr>
        <p:spPr>
          <a:xfrm>
            <a:off x="1016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如何提高执政能力</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科学回答如何持续提高执政能力和领导水平，不断增强政治领导力、思想引领力、群众组织力、社会号召力。</a:t>
            </a:r>
            <a:endParaRPr lang="en-US" sz="1600" b="0" i="0" u="none" strike="noStrike">
              <a:solidFill>
                <a:srgbClr val="525252"/>
              </a:solidFill>
              <a:latin typeface="Noto Sans SC"/>
              <a:ea typeface="Noto Sans SC"/>
              <a:cs typeface="Noto Sans SC"/>
              <a:sym typeface="Noto Sans SC"/>
            </a:endParaRPr>
          </a:p>
        </p:txBody>
      </p:sp>
      <p:sp>
        <p:nvSpPr>
          <p:cNvPr id="14" name="AutoShape 14"/>
          <p:cNvSpPr/>
          <p:nvPr/>
        </p:nvSpPr>
        <p:spPr>
          <a:xfrm>
            <a:off x="6223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6223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6477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如何跳出历史周期率</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科学回答如何防范执政风险、如何跳出治乱兴衰历史周期率，开辟百年大党自我革命新境界。</a:t>
            </a:r>
            <a:endParaRPr lang="en-US" sz="1600" b="0" i="0" u="none" strike="noStrike">
              <a:solidFill>
                <a:srgbClr val="525252"/>
              </a:solidFill>
              <a:latin typeface="Noto Sans SC"/>
              <a:ea typeface="Noto Sans SC"/>
              <a:cs typeface="Noto Sans SC"/>
              <a:sym typeface="Noto Sans SC"/>
            </a:endParaRPr>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（二）坚持两个结合推进理论创新的重大成果</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坚守马克思主义魂脉</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继承发展马克思恩格斯建党学说、列宁建党学说、毛泽东建党思想、邓小平党建理论等，全面深刻阐明新时代党的建设的最高原则、战略方针、价值追求、工作布局、方法路径。</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坚守中华优秀传统文化根脉</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深刻汲取中华五千年文明中的政治智慧、道德伦理与哲学思辨，深入挖掘和阐发其时代价值，赋予其新的时代内涵，实现创造性转化和创新性发展。</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习近平党建思想是两个结合在管党治党领域形成的标志性理论成果，彰显了这一创新理论的深厚文化底蕴。</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两个结合在管党治党领域的生动体现</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同中国具体实际相结合</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立足新时代党的建设实际，直面党面临的四大考验、四种危险，回应新时代坚持和发展中国特色社会主义对党的建设提出的新要求，形成符合中国实际、具有中国特色的执政党建设理论。</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同中华优秀传统文化相结合</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深入挖掘中华优秀传统文化中安邦理政治国之道、修身处世道德理念，赋予其新的时代内涵，实现创造性转化、创新性发展，彰显管党治党理论的深厚文化底蕴。</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这一思想丰富和发展了中国化的马克思主义党建理论体系，是坚持两个结合推进理论创新的重大成果。</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（三）推进新时代党的建设新的伟大工程的根本遵循</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孕育于伟大实践</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习近平党建思想孕育于新时代全面从严治党的伟大实践，是对新时代全面从严治党伟大实践经验的科学概括与深刻凝练，又以宽广视野赋予党的建设新的伟大工程崭新的时代内涵。</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回答重大理论和实践问题</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科学回答了新时代党的建设重大理论和实践问题，明确了新时代党的建设路线图和任务书，是建设长期执政的马克思主义政党的行动纲领。</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站在历史和全局的高度把党建设得更加坚强有力，确保党始终成为中国特色社会主义事业的坚强领导核心。</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深刻认识党面临的考验和危险</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四大考验长期存在</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执政考验、改革开放考验、市场经济考验、外部环境考验是长期的、复杂的、严峻的，必须时刻保持警醒。</a:t>
            </a:r>
            <a:endParaRPr lang="en-US" sz="1600" b="0" i="0" u="none" strike="noStrike">
              <a:solidFill>
                <a:srgbClr val="525252"/>
              </a:solidFill>
              <a:latin typeface="Noto Sans SC"/>
              <a:ea typeface="Noto Sans SC"/>
              <a:cs typeface="Noto Sans SC"/>
              <a:sym typeface="Noto Sans SC"/>
            </a:endParaRPr>
          </a:p>
        </p:txBody>
      </p:sp>
      <p:sp>
        <p:nvSpPr>
          <p:cNvPr id="8" name="AutoShape 8"/>
          <p:cNvSpPr/>
          <p:nvPr/>
        </p:nvSpPr>
        <p:spPr>
          <a:xfrm>
            <a:off x="6223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9" name="AutoShape 9"/>
          <p:cNvSpPr/>
          <p:nvPr/>
        </p:nvSpPr>
        <p:spPr>
          <a:xfrm>
            <a:off x="6223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6477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四种危险尖锐严峻</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精神懈怠危险、能力不足危险、脱离群众危险、消极腐败危险更加尖锐地摆在全党面前，必须高度警惕。</a:t>
            </a:r>
            <a:endParaRPr lang="en-US" sz="1600" b="0" i="0" u="none" strike="noStrike">
              <a:solidFill>
                <a:srgbClr val="525252"/>
              </a:solidFill>
              <a:latin typeface="Noto Sans SC"/>
              <a:ea typeface="Noto Sans SC"/>
              <a:cs typeface="Noto Sans SC"/>
              <a:sym typeface="Noto Sans SC"/>
            </a:endParaRPr>
          </a:p>
        </p:txBody>
      </p:sp>
      <p:sp>
        <p:nvSpPr>
          <p:cNvPr id="11" name="AutoShape 11"/>
          <p:cNvSpPr/>
          <p:nvPr/>
        </p:nvSpPr>
        <p:spPr>
          <a:xfrm>
            <a:off x="762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762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3" name="AutoShape 13"/>
          <p:cNvSpPr/>
          <p:nvPr/>
        </p:nvSpPr>
        <p:spPr>
          <a:xfrm>
            <a:off x="1016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战略机遇和风险并存</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我国发展进入基本实现社会主义现代化夯实基础、全面发力的关键时期，战略机遇和风险挑战并存，不确定难预料因素增多。</a:t>
            </a:r>
            <a:endParaRPr lang="en-US" sz="1600" b="0" i="0" u="none" strike="noStrike">
              <a:solidFill>
                <a:srgbClr val="525252"/>
              </a:solidFill>
              <a:latin typeface="Noto Sans SC"/>
              <a:ea typeface="Noto Sans SC"/>
              <a:cs typeface="Noto Sans SC"/>
              <a:sym typeface="Noto Sans SC"/>
            </a:endParaRPr>
          </a:p>
        </p:txBody>
      </p:sp>
      <p:sp>
        <p:nvSpPr>
          <p:cNvPr id="14" name="AutoShape 14"/>
          <p:cNvSpPr/>
          <p:nvPr/>
        </p:nvSpPr>
        <p:spPr>
          <a:xfrm>
            <a:off x="6223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6223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6477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使命任务光荣艰巨</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有效应对国内外各种风险挑战，担当起推进历史伟业的使命任务，必须学深悟透习近平党建思想，把党建设得更加坚强有力。</a:t>
            </a:r>
            <a:endParaRPr lang="en-US" sz="1600" b="0" i="0" u="none" strike="noStrike">
              <a:solidFill>
                <a:srgbClr val="525252"/>
              </a:solidFill>
              <a:latin typeface="Noto Sans SC"/>
              <a:ea typeface="Noto Sans SC"/>
              <a:cs typeface="Noto Sans SC"/>
              <a:sym typeface="Noto Sans SC"/>
            </a:endParaRPr>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把党建设得更加坚强有力</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站在历史和全局高度</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我国发展进入基本实现社会主义现代化夯实基础、全面发力的关键时期，战略机遇和风险挑战并存，不确定难预料因素增多。必须站在历史和全局的高度把党建设得更加坚强有力。</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确保党的领导核心地位</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切实解决党的建设存在的突出问题，有效应对国内外各种风险挑战，担当起推进历史伟业的使命任务，确保党始终成为中国特色社会主义事业的坚强领导核心。</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学深悟透习近平党建思想，是应对风险挑战、担当使命任务的必然要求。</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第一部分小结：增强政治自觉</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1968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理论贡献</a:t>
            </a:r>
            <a:endParaRPr lang="en-US" sz="1100"/>
          </a:p>
        </p:txBody>
      </p:sp>
      <p:sp>
        <p:nvSpPr>
          <p:cNvPr id="8" name="AutoShape 8"/>
          <p:cNvSpPr/>
          <p:nvPr/>
        </p:nvSpPr>
        <p:spPr>
          <a:xfrm>
            <a:off x="3556000" y="1968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丰富和发展了马克思主义建党学说，回答了长期执政条件下马克思主义政党建设的一系列根本性问题。</a:t>
            </a:r>
            <a:endParaRPr lang="en-US" sz="1100"/>
          </a:p>
        </p:txBody>
      </p:sp>
      <p:sp>
        <p:nvSpPr>
          <p:cNvPr id="9" name="AutoShape 9"/>
          <p:cNvSpPr/>
          <p:nvPr/>
        </p:nvSpPr>
        <p:spPr>
          <a:xfrm>
            <a:off x="762000" y="3365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762000" y="3365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1016000" y="3492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理论特质</a:t>
            </a:r>
            <a:endParaRPr lang="en-US" sz="1100"/>
          </a:p>
        </p:txBody>
      </p:sp>
      <p:sp>
        <p:nvSpPr>
          <p:cNvPr id="12" name="AutoShape 12"/>
          <p:cNvSpPr/>
          <p:nvPr/>
        </p:nvSpPr>
        <p:spPr>
          <a:xfrm>
            <a:off x="3556000" y="3492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坚持两个结合推进理论创新，是马克思主义魂脉与中华优秀传统文化根脉的有机统一。</a:t>
            </a:r>
            <a:endParaRPr lang="en-US" sz="1100"/>
          </a:p>
        </p:txBody>
      </p:sp>
      <p:sp>
        <p:nvSpPr>
          <p:cNvPr id="13" name="AutoShape 13"/>
          <p:cNvSpPr/>
          <p:nvPr/>
        </p:nvSpPr>
        <p:spPr>
          <a:xfrm>
            <a:off x="762000" y="4889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4" name="AutoShape 14"/>
          <p:cNvSpPr/>
          <p:nvPr/>
        </p:nvSpPr>
        <p:spPr>
          <a:xfrm>
            <a:off x="762000" y="4889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1016000" y="5016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实践价值</a:t>
            </a:r>
            <a:endParaRPr lang="en-US" sz="1100"/>
          </a:p>
        </p:txBody>
      </p:sp>
      <p:sp>
        <p:nvSpPr>
          <p:cNvPr id="16" name="AutoShape 16"/>
          <p:cNvSpPr/>
          <p:nvPr/>
        </p:nvSpPr>
        <p:spPr>
          <a:xfrm>
            <a:off x="3556000" y="5016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为深入推进新时代党的建设新的伟大工程提供了根本遵循和行动指南。</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2540000"/>
            <a:ext cx="12192000" cy="1524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第二部分</a:t>
            </a:r>
            <a:endParaRPr lang="en-US" sz="1100"/>
          </a:p>
          <a:p>
            <a:pPr marL="0" indent="0" algn="ctr">
              <a:lnSpc>
                <a:spcPct val="125000"/>
              </a:lnSpc>
            </a:pPr>
            <a:r>
              <a:rPr lang="en-US" sz="3000" b="0"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深刻领会理论品格，增进学习贯彻的思想自觉</a:t>
            </a:r>
            <a:endParaRPr lang="en-US" sz="3000" b="0"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二、深刻领会理论品格，增进思想自觉</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鲜明的理论品格</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习近平党建思想蕴含着坚定的理想信念、高度的历史主动、鲜明的问题导向、强烈的使命担当、深厚的为民情怀、科学的思想方法，明体达用、体用贯通。</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三个体悟</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要深刻领会这一思想的真理力量、人格力量和明体达用、体用贯通的理论气质，坚持好、运用好贯穿其中的立场观点方法。</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不断增进对党的创新理论的政治认同、思想认同、理论认同、情感认同，做好深化、内化、转化工作。</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（一）体悟习近平党建思想的真理力量</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一脉相承又与时俱进</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马克思主义建党学说自诞生以来就闪烁着真理的光芒。习近平党建思想一脉赓续马克思主义建党学说基本原理和中华优秀传统文化，传承发展我们党百余年党的建设宝贵经验，立足新的历史方位。</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原创性理论贡献</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鲜明提出坚持党的领导是中国特色社会主义最本质的特征；把全面从严治党纳入四个全面战略布局；创造性提出政治建设是党的根本性建设；创造性提出一体推进不敢腐、不能腐、不想腐。</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这一思想具有鲜明的原创性、学理性、标识性，标志着我们党对共产党执政规律和马克思主义政党建设规律的认识达到新高度。</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真理力量集中体现为一系列原创性贡献</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明确最高原则</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旗帜鲜明提出坚持党的领导是中国特色社会主义最本质的特征，明确坚持党中央集中统一领导是党的领导的最高原则。</a:t>
            </a:r>
            <a:endParaRPr lang="en-US" sz="1600" b="0" i="0" u="none" strike="noStrike">
              <a:solidFill>
                <a:srgbClr val="525252"/>
              </a:solidFill>
              <a:latin typeface="Noto Sans SC"/>
              <a:ea typeface="Noto Sans SC"/>
              <a:cs typeface="Noto Sans SC"/>
              <a:sym typeface="Noto Sans SC"/>
            </a:endParaRPr>
          </a:p>
        </p:txBody>
      </p:sp>
      <p:sp>
        <p:nvSpPr>
          <p:cNvPr id="8" name="AutoShape 8"/>
          <p:cNvSpPr/>
          <p:nvPr/>
        </p:nvSpPr>
        <p:spPr>
          <a:xfrm>
            <a:off x="6223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9" name="AutoShape 9"/>
          <p:cNvSpPr/>
          <p:nvPr/>
        </p:nvSpPr>
        <p:spPr>
          <a:xfrm>
            <a:off x="6223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6477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确立战略方针</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把全面从严治党纳入四个全面战略布局，确立全面从严治党为新时代党的建设的战略方针。</a:t>
            </a:r>
            <a:endParaRPr lang="en-US" sz="1600" b="0" i="0" u="none" strike="noStrike">
              <a:solidFill>
                <a:srgbClr val="525252"/>
              </a:solidFill>
              <a:latin typeface="Noto Sans SC"/>
              <a:ea typeface="Noto Sans SC"/>
              <a:cs typeface="Noto Sans SC"/>
              <a:sym typeface="Noto Sans SC"/>
            </a:endParaRPr>
          </a:p>
        </p:txBody>
      </p:sp>
      <p:sp>
        <p:nvSpPr>
          <p:cNvPr id="11" name="AutoShape 11"/>
          <p:cNvSpPr/>
          <p:nvPr/>
        </p:nvSpPr>
        <p:spPr>
          <a:xfrm>
            <a:off x="762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762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3" name="AutoShape 13"/>
          <p:cNvSpPr/>
          <p:nvPr/>
        </p:nvSpPr>
        <p:spPr>
          <a:xfrm>
            <a:off x="1016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构建工作布局</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创造性提出政治建设是党的根本性建设，构建起以党的政治建设为统领、各项建设协同推进的工作布局。</a:t>
            </a:r>
            <a:endParaRPr lang="en-US" sz="1600" b="0" i="0" u="none" strike="noStrike">
              <a:solidFill>
                <a:srgbClr val="525252"/>
              </a:solidFill>
              <a:latin typeface="Noto Sans SC"/>
              <a:ea typeface="Noto Sans SC"/>
              <a:cs typeface="Noto Sans SC"/>
              <a:sym typeface="Noto Sans SC"/>
            </a:endParaRPr>
          </a:p>
        </p:txBody>
      </p:sp>
      <p:sp>
        <p:nvSpPr>
          <p:cNvPr id="14" name="AutoShape 14"/>
          <p:cNvSpPr/>
          <p:nvPr/>
        </p:nvSpPr>
        <p:spPr>
          <a:xfrm>
            <a:off x="6223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6223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6477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跃升反腐方略</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创造性提出一体推进不敢腐、不能腐、不想腐，实现反腐败斗争方略从治标为主到标本兼治的跃升。</a:t>
            </a:r>
            <a:endParaRPr lang="en-US" sz="1600" b="0" i="0" u="none" strike="noStrike">
              <a:solidFill>
                <a:srgbClr val="525252"/>
              </a:solidFill>
              <a:latin typeface="Noto Sans SC"/>
              <a:ea typeface="Noto Sans SC"/>
              <a:cs typeface="Noto Sans SC"/>
              <a:sym typeface="Noto Sans SC"/>
            </a:endParaRPr>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认识达到新高度</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理论体系完备</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习近平党建思想具有鲜明的原创性、学理性、标识性，形成了体现时代性、把握规律性、富于创造性的完备理论体系，集中体现了新时代中国共产党人理论创新的胆魄和勇气。</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规律认识深化</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这一思想标志着我们党对共产党执政规律和马克思主义政党建设规律的认识达到新高度，为新时代党的建设提供了坚实的理论支撑。</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真理力量来源于实践检验，也必将在新的实践中不断丰富发展。</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（二）体悟习近平党建思想的人格力量</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真挚的为民情怀</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坚持以人民为中心的发展思想，坚持全心全意为人民服务的根本宗旨，强调必须始终不忘初心、牢记使命，彰显了人民领袖为民亲民爱民的真挚情怀，充满感召人心的道义力量。</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强烈的使命担当</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坚持聚天下英才而用之，以得罪千百人、不负十四亿的使命担当推动反腐败斗争取得压倒性胜利并全面巩固，展现马克思主义政治家、思想家、战略家的深刻洞察力、敏锐判断力、理论创造力和战略定力。</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这一思想不仅继承和发扬了马克思主义真理力量，也凝练着习近平总书记的人格特质，展现了大党大国领袖、人民领袖的崇高风范。</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人格力量的集中体现</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1968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为民亲民爱民</a:t>
            </a:r>
            <a:endParaRPr lang="en-US" sz="1100"/>
          </a:p>
        </p:txBody>
      </p:sp>
      <p:sp>
        <p:nvSpPr>
          <p:cNvPr id="8" name="AutoShape 8"/>
          <p:cNvSpPr/>
          <p:nvPr/>
        </p:nvSpPr>
        <p:spPr>
          <a:xfrm>
            <a:off x="3556000" y="1968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坚持以人民为中心，坚持全心全意为人民服务的根本宗旨，不忘初心、牢记使命，始终把人民放在心中最高位置。</a:t>
            </a:r>
            <a:endParaRPr lang="en-US" sz="1100"/>
          </a:p>
        </p:txBody>
      </p:sp>
      <p:sp>
        <p:nvSpPr>
          <p:cNvPr id="9" name="AutoShape 9"/>
          <p:cNvSpPr/>
          <p:nvPr/>
        </p:nvSpPr>
        <p:spPr>
          <a:xfrm>
            <a:off x="762000" y="3365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762000" y="3365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1016000" y="3492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聚天下英才而用之</a:t>
            </a:r>
            <a:endParaRPr lang="en-US" sz="1100"/>
          </a:p>
        </p:txBody>
      </p:sp>
      <p:sp>
        <p:nvSpPr>
          <p:cNvPr id="12" name="AutoShape 12"/>
          <p:cNvSpPr/>
          <p:nvPr/>
        </p:nvSpPr>
        <p:spPr>
          <a:xfrm>
            <a:off x="3556000" y="3492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实行更加积极、更加开放、更加有效的人才政策，破除一切束缚人才发展的思想观念和体制机制障碍，激发人才创新创造活力。</a:t>
            </a:r>
            <a:endParaRPr lang="en-US" sz="1100"/>
          </a:p>
        </p:txBody>
      </p:sp>
      <p:sp>
        <p:nvSpPr>
          <p:cNvPr id="13" name="AutoShape 13"/>
          <p:cNvSpPr/>
          <p:nvPr/>
        </p:nvSpPr>
        <p:spPr>
          <a:xfrm>
            <a:off x="762000" y="4889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4" name="AutoShape 14"/>
          <p:cNvSpPr/>
          <p:nvPr/>
        </p:nvSpPr>
        <p:spPr>
          <a:xfrm>
            <a:off x="762000" y="4889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1016000" y="5016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得罪千百人不负十四亿</a:t>
            </a:r>
            <a:endParaRPr lang="en-US" sz="1100"/>
          </a:p>
        </p:txBody>
      </p:sp>
      <p:sp>
        <p:nvSpPr>
          <p:cNvPr id="16" name="AutoShape 16"/>
          <p:cNvSpPr/>
          <p:nvPr/>
        </p:nvSpPr>
        <p:spPr>
          <a:xfrm>
            <a:off x="3556000" y="5016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聚焦党内存在的突出问题和严重隐患，推动落实全面从严治党政治责任，以刀刃向内的勇气推进反腐败斗争。</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（三）体悟明体达用、体用贯通的理论气质</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明体以立道</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深刻把握管党治党、兴党强党和强国复兴的内在联系，统筹党的领导和党的建设，坚持认识论和方法论、两点论和重点论的有机统一，既深刻揭示马克思主义政党建设规律。</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达用以经世</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系统回答新时代党的建设面临的现实问题，既部署过河的任务，又指导解决桥或船的问题。坚持以高质量党建引领高质量发展，为强国建设、民族复兴伟业提供政治保障与组织支撑。</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既是认识论，又是方法论，实现了体与用的高度统一，贯通以致远。</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体用贯通的实践要求</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1968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以政治建设为统领</a:t>
            </a:r>
            <a:endParaRPr lang="en-US" sz="1100"/>
          </a:p>
        </p:txBody>
      </p:sp>
      <p:sp>
        <p:nvSpPr>
          <p:cNvPr id="8" name="AutoShape 8"/>
          <p:cNvSpPr/>
          <p:nvPr/>
        </p:nvSpPr>
        <p:spPr>
          <a:xfrm>
            <a:off x="3556000" y="1968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坚持以党的政治建设为统领，巩固党的全面领导地位，确保全党在政治立场、政治方向、政治原则、政治道路上同党中央保持高度一致。</a:t>
            </a:r>
            <a:endParaRPr lang="en-US" sz="1100"/>
          </a:p>
        </p:txBody>
      </p:sp>
      <p:sp>
        <p:nvSpPr>
          <p:cNvPr id="9" name="AutoShape 9"/>
          <p:cNvSpPr/>
          <p:nvPr/>
        </p:nvSpPr>
        <p:spPr>
          <a:xfrm>
            <a:off x="762000" y="3365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762000" y="3365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1016000" y="3492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健全全面从严治党体系</a:t>
            </a:r>
            <a:endParaRPr lang="en-US" sz="1100"/>
          </a:p>
        </p:txBody>
      </p:sp>
      <p:sp>
        <p:nvSpPr>
          <p:cNvPr id="12" name="AutoShape 12"/>
          <p:cNvSpPr/>
          <p:nvPr/>
        </p:nvSpPr>
        <p:spPr>
          <a:xfrm>
            <a:off x="3556000" y="3492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坚持健全系统完备的全面从严治党体系，运用治理的理念、系统的观念、辩证的思维管党治党、兴党强党。</a:t>
            </a:r>
            <a:endParaRPr lang="en-US" sz="1100"/>
          </a:p>
        </p:txBody>
      </p:sp>
      <p:sp>
        <p:nvSpPr>
          <p:cNvPr id="13" name="AutoShape 13"/>
          <p:cNvSpPr/>
          <p:nvPr/>
        </p:nvSpPr>
        <p:spPr>
          <a:xfrm>
            <a:off x="762000" y="4889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4" name="AutoShape 14"/>
          <p:cNvSpPr/>
          <p:nvPr/>
        </p:nvSpPr>
        <p:spPr>
          <a:xfrm>
            <a:off x="762000" y="4889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1016000" y="5016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以高质量党建引领发展</a:t>
            </a:r>
            <a:endParaRPr lang="en-US" sz="1100"/>
          </a:p>
        </p:txBody>
      </p:sp>
      <p:sp>
        <p:nvSpPr>
          <p:cNvPr id="16" name="AutoShape 16"/>
          <p:cNvSpPr/>
          <p:nvPr/>
        </p:nvSpPr>
        <p:spPr>
          <a:xfrm>
            <a:off x="3556000" y="5016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坚持以高质量党建引领高质量发展，为强国建设、民族复兴伟业提供坚实可靠的政治保障与组织支撑。</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第二部分小结：增强思想自觉</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1968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真理力量</a:t>
            </a:r>
            <a:endParaRPr lang="en-US" sz="1100"/>
          </a:p>
        </p:txBody>
      </p:sp>
      <p:sp>
        <p:nvSpPr>
          <p:cNvPr id="8" name="AutoShape 8"/>
          <p:cNvSpPr/>
          <p:nvPr/>
        </p:nvSpPr>
        <p:spPr>
          <a:xfrm>
            <a:off x="3556000" y="1968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一脉相承又与时俱进，形成体现时代性、把握规律性、富于创造性的完备理论体系。</a:t>
            </a:r>
            <a:endParaRPr lang="en-US" sz="1100"/>
          </a:p>
        </p:txBody>
      </p:sp>
      <p:sp>
        <p:nvSpPr>
          <p:cNvPr id="9" name="AutoShape 9"/>
          <p:cNvSpPr/>
          <p:nvPr/>
        </p:nvSpPr>
        <p:spPr>
          <a:xfrm>
            <a:off x="762000" y="3365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762000" y="3365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1016000" y="3492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人格力量</a:t>
            </a:r>
            <a:endParaRPr lang="en-US" sz="1100"/>
          </a:p>
        </p:txBody>
      </p:sp>
      <p:sp>
        <p:nvSpPr>
          <p:cNvPr id="12" name="AutoShape 12"/>
          <p:cNvSpPr/>
          <p:nvPr/>
        </p:nvSpPr>
        <p:spPr>
          <a:xfrm>
            <a:off x="3556000" y="3492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真挚的为民情怀、强烈的使命担当，展现大党大国领袖的崇高风范。</a:t>
            </a:r>
            <a:endParaRPr lang="en-US" sz="1100"/>
          </a:p>
        </p:txBody>
      </p:sp>
      <p:sp>
        <p:nvSpPr>
          <p:cNvPr id="13" name="AutoShape 13"/>
          <p:cNvSpPr/>
          <p:nvPr/>
        </p:nvSpPr>
        <p:spPr>
          <a:xfrm>
            <a:off x="762000" y="4889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4" name="AutoShape 14"/>
          <p:cNvSpPr/>
          <p:nvPr/>
        </p:nvSpPr>
        <p:spPr>
          <a:xfrm>
            <a:off x="762000" y="4889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1016000" y="5016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理论气质</a:t>
            </a:r>
            <a:endParaRPr lang="en-US" sz="1100"/>
          </a:p>
        </p:txBody>
      </p:sp>
      <p:sp>
        <p:nvSpPr>
          <p:cNvPr id="16" name="AutoShape 16"/>
          <p:cNvSpPr/>
          <p:nvPr/>
        </p:nvSpPr>
        <p:spPr>
          <a:xfrm>
            <a:off x="3556000" y="5016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明体达用、体用贯通，既是认识论又是方法论，为实践提供科学指引。</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2540000"/>
            <a:ext cx="12192000" cy="1524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第三部分</a:t>
            </a:r>
            <a:endParaRPr lang="en-US" sz="1100"/>
          </a:p>
          <a:p>
            <a:pPr marL="0" indent="0" algn="ctr">
              <a:lnSpc>
                <a:spcPct val="125000"/>
              </a:lnSpc>
            </a:pPr>
            <a:r>
              <a:rPr lang="en-US" sz="3000" b="0"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深刻领会丰富内涵，增进学习贯彻的行动自觉</a:t>
            </a:r>
            <a:endParaRPr lang="en-US" sz="3000" b="0"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三、深刻领会丰富内涵，增进行动自觉</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顶层设计与实践路径相统一</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习近平党建思想既作出顶层设计和战略部署，又明确实践路径和工作着力点，为深入推进新时代党的建设新的伟大工程制定了路线图、明确了任务书、提供了方法论。</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三个着力方向</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扎实做好学习研究宣传，不断提高党的建设质量，持之以恒推进全面从严治党，真正把学习成效转化为忠诚为党护党、全力兴党强党的实际行动。</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坚持学思用贯通、知信行统一，全面学习、全面把握、全面落实。</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（一）扎实做好学习研究宣传</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读原著学原文悟原理</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把习近平党建思想作为理论武装的重要内容，组织推动广大党员、干部认真学习习近平党建文选第一卷、第二卷，深学细悟、笃信笃行，知其然又知其所以然、明其义又明其理。</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体系化研究阐释</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组织开展体系化学理化研究阐释，深入阐释这一思想的原理性成果、原创性贡献和科学体系、丰富内涵、精神实质、实践要求，不断在理论上拓展新视野、作出新概括。</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真正学出坚定信仰、学出坚强党性、学出使命担当。</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创新形式载体，加大宣传力度</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讲清来龙去脉</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讲清楚习近平党建思想的历史脉络、理论渊源和实践基础，让党员干部知其然更知其所以然。</a:t>
            </a:r>
            <a:endParaRPr lang="en-US" sz="1600" b="0" i="0" u="none" strike="noStrike">
              <a:solidFill>
                <a:srgbClr val="525252"/>
              </a:solidFill>
              <a:latin typeface="Noto Sans SC"/>
              <a:ea typeface="Noto Sans SC"/>
              <a:cs typeface="Noto Sans SC"/>
              <a:sym typeface="Noto Sans SC"/>
            </a:endParaRPr>
          </a:p>
        </p:txBody>
      </p:sp>
      <p:sp>
        <p:nvSpPr>
          <p:cNvPr id="8" name="AutoShape 8"/>
          <p:cNvSpPr/>
          <p:nvPr/>
        </p:nvSpPr>
        <p:spPr>
          <a:xfrm>
            <a:off x="6223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9" name="AutoShape 9"/>
          <p:cNvSpPr/>
          <p:nvPr/>
        </p:nvSpPr>
        <p:spPr>
          <a:xfrm>
            <a:off x="6223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6477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讲清现实考量</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讲清楚这一思想的现实针对性和战略考量，深刻认识新时代全面从严治党的历史必然性和现实紧迫性。</a:t>
            </a:r>
            <a:endParaRPr lang="en-US" sz="1600" b="0" i="0" u="none" strike="noStrike">
              <a:solidFill>
                <a:srgbClr val="525252"/>
              </a:solidFill>
              <a:latin typeface="Noto Sans SC"/>
              <a:ea typeface="Noto Sans SC"/>
              <a:cs typeface="Noto Sans SC"/>
              <a:sym typeface="Noto Sans SC"/>
            </a:endParaRPr>
          </a:p>
        </p:txBody>
      </p:sp>
      <p:sp>
        <p:nvSpPr>
          <p:cNvPr id="11" name="AutoShape 11"/>
          <p:cNvSpPr/>
          <p:nvPr/>
        </p:nvSpPr>
        <p:spPr>
          <a:xfrm>
            <a:off x="762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762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3" name="AutoShape 13"/>
          <p:cNvSpPr/>
          <p:nvPr/>
        </p:nvSpPr>
        <p:spPr>
          <a:xfrm>
            <a:off x="1016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讲清发展脉络</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讲清楚这一思想随着党的建设实践的发展还在不断创新发展，始终保持开放发展的理论品格。</a:t>
            </a:r>
            <a:endParaRPr lang="en-US" sz="1600" b="0" i="0" u="none" strike="noStrike">
              <a:solidFill>
                <a:srgbClr val="525252"/>
              </a:solidFill>
              <a:latin typeface="Noto Sans SC"/>
              <a:ea typeface="Noto Sans SC"/>
              <a:cs typeface="Noto Sans SC"/>
              <a:sym typeface="Noto Sans SC"/>
            </a:endParaRPr>
          </a:p>
        </p:txBody>
      </p:sp>
      <p:sp>
        <p:nvSpPr>
          <p:cNvPr id="14" name="AutoShape 14"/>
          <p:cNvSpPr/>
          <p:nvPr/>
        </p:nvSpPr>
        <p:spPr>
          <a:xfrm>
            <a:off x="6223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6223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6477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把理论讲鲜活</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把鲜活的思想讲鲜活，把彻底的理论讲彻底，推动习近平党建思想深入人心、落地生根。</a:t>
            </a:r>
            <a:endParaRPr lang="en-US" sz="1600" b="0" i="0" u="none" strike="noStrike">
              <a:solidFill>
                <a:srgbClr val="525252"/>
              </a:solidFill>
              <a:latin typeface="Noto Sans SC"/>
              <a:ea typeface="Noto Sans SC"/>
              <a:cs typeface="Noto Sans SC"/>
              <a:sym typeface="Noto Sans SC"/>
            </a:endParaRPr>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学出坚定信仰、坚强党性、使命担当</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读原著学原文悟原理</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组织推动广大党员、干部认真学习习近平党建文选第一卷、第二卷，在读原著、学原文、悟原理上下更大功夫，深学细悟、笃信笃行，知其然又知其所以然。</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理论研究阐释</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深入阐释这一思想的原理性成果、原创性贡献和科学体系、丰富内涵、精神实质、实践要求，不断在理论上拓展新视野、作出新概括。</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真正学出坚定信仰、学出坚强党性、学出使命担当。</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（二）不断提高党的建设质量</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明确路线图任务书</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习近平党建思想提出了党的政治建设、思想建设、组织建设、作风建设、纪律建设、反腐败斗争、制度建设的重点任务和目标要求，明确了新时代党的建设路线图和任务书。</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突出协同联动</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更加突出党的各方面建设有机衔接、联动协同，更加突出体制机制的健全完善和法规制度的科学有效，使新时代党建工作更好体现时代性、把握规律性、富于创造性。</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把党的政治优势、理论优势、组织优势、制度优势和密切联系群众优势转化为高质量发展的优势。</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提高党的建设质量的实践路径</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1968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坚持政治统领</a:t>
            </a:r>
            <a:endParaRPr lang="en-US" sz="1100"/>
          </a:p>
        </p:txBody>
      </p:sp>
      <p:sp>
        <p:nvSpPr>
          <p:cNvPr id="8" name="AutoShape 8"/>
          <p:cNvSpPr/>
          <p:nvPr/>
        </p:nvSpPr>
        <p:spPr>
          <a:xfrm>
            <a:off x="3556000" y="1968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坚持政治原则、把握政治方向、落实政治要求，自觉运用这一思想谋划和推进党的建设，以党的政治建设统领党的建设各项工作。</a:t>
            </a:r>
            <a:endParaRPr lang="en-US" sz="1100"/>
          </a:p>
        </p:txBody>
      </p:sp>
      <p:sp>
        <p:nvSpPr>
          <p:cNvPr id="9" name="AutoShape 9"/>
          <p:cNvSpPr/>
          <p:nvPr/>
        </p:nvSpPr>
        <p:spPr>
          <a:xfrm>
            <a:off x="762000" y="3365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762000" y="3365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1016000" y="3492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突出系统观念</a:t>
            </a:r>
            <a:endParaRPr lang="en-US" sz="1100"/>
          </a:p>
        </p:txBody>
      </p:sp>
      <p:sp>
        <p:nvSpPr>
          <p:cNvPr id="12" name="AutoShape 12"/>
          <p:cNvSpPr/>
          <p:nvPr/>
        </p:nvSpPr>
        <p:spPr>
          <a:xfrm>
            <a:off x="3556000" y="3492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更加突出党的各方面建设有机衔接、联动协同，更加突出体制机制的健全完善和法规制度的科学有效。</a:t>
            </a:r>
            <a:endParaRPr lang="en-US" sz="1100"/>
          </a:p>
        </p:txBody>
      </p:sp>
      <p:sp>
        <p:nvSpPr>
          <p:cNvPr id="13" name="AutoShape 13"/>
          <p:cNvSpPr/>
          <p:nvPr/>
        </p:nvSpPr>
        <p:spPr>
          <a:xfrm>
            <a:off x="762000" y="4889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4" name="AutoShape 14"/>
          <p:cNvSpPr/>
          <p:nvPr/>
        </p:nvSpPr>
        <p:spPr>
          <a:xfrm>
            <a:off x="762000" y="4889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1016000" y="5016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狠抓薄弱环节</a:t>
            </a:r>
            <a:endParaRPr lang="en-US" sz="1100"/>
          </a:p>
        </p:txBody>
      </p:sp>
      <p:sp>
        <p:nvSpPr>
          <p:cNvPr id="16" name="AutoShape 16"/>
          <p:cNvSpPr/>
          <p:nvPr/>
        </p:nvSpPr>
        <p:spPr>
          <a:xfrm>
            <a:off x="3556000" y="5016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狠抓薄弱环节、解决突出问题，出实招、见实效，切实把各层级各领域各行业党建工作抓出新成效。</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0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（三）持之以恒推进全面从严治党</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8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79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鲜明主题</a:t>
            </a:r>
            <a:endParaRPr lang="en-US" sz="1100"/>
          </a:p>
        </p:txBody>
      </p:sp>
      <p:cxnSp>
        <p:nvCxnSpPr>
          <p:cNvPr id="8" name="Connector 8"/>
          <p:cNvCxnSpPr/>
          <p:nvPr/>
        </p:nvCxnSpPr>
        <p:spPr>
          <a:xfrm rot="-9549">
            <a:off x="1079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全面从严治党是新时代党的建设的鲜明主题。习近平党建思想着眼党长期执政、国家长治久安，突出强调抓思想从严、监督从严、执纪从严、治吏从严、作风从严、反腐从严，开辟了百年大党自我革命新境界。</a:t>
            </a:r>
            <a:endParaRPr lang="en-US" sz="1100"/>
          </a:p>
        </p:txBody>
      </p:sp>
      <p:sp>
        <p:nvSpPr>
          <p:cNvPr id="10" name="AutoShape 10"/>
          <p:cNvSpPr/>
          <p:nvPr/>
        </p:nvSpPr>
        <p:spPr>
          <a:xfrm>
            <a:off x="6223000" y="1841500"/>
            <a:ext cx="5207000" cy="3429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6223000" y="1841500"/>
            <a:ext cx="76200" cy="3429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6540500" y="2032000"/>
            <a:ext cx="4699000" cy="508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纪律作风反腐一体推进</a:t>
            </a:r>
            <a:endParaRPr lang="en-US" sz="1100"/>
          </a:p>
        </p:txBody>
      </p:sp>
      <p:cxnSp>
        <p:nvCxnSpPr>
          <p:cNvPr id="13" name="Connector 13"/>
          <p:cNvCxnSpPr/>
          <p:nvPr/>
        </p:nvCxnSpPr>
        <p:spPr>
          <a:xfrm rot="-9549">
            <a:off x="6540509" y="2660650"/>
            <a:ext cx="4572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4" name="AutoShape 14"/>
          <p:cNvSpPr/>
          <p:nvPr/>
        </p:nvSpPr>
        <p:spPr>
          <a:xfrm>
            <a:off x="6540500" y="2857500"/>
            <a:ext cx="4635500" cy="2413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44444"/>
                </a:solidFill>
                <a:latin typeface="Noto Sans SC"/>
                <a:ea typeface="Noto Sans SC"/>
                <a:cs typeface="Noto Sans SC"/>
                <a:sym typeface="Noto Sans SC"/>
              </a:rPr>
              <a:t>坚持用严明的纪律管全党治全党，坚持推进作风建设常态化长效化，坚持一体推进不敢腐不能腐不想腐，保持高压态势不动摇，深化风腐同查同治。</a:t>
            </a:r>
            <a:endParaRPr lang="en-US" sz="1100"/>
          </a:p>
        </p:txBody>
      </p:sp>
      <p:sp>
        <p:nvSpPr>
          <p:cNvPr id="15" name="AutoShape 15"/>
          <p:cNvSpPr/>
          <p:nvPr/>
        </p:nvSpPr>
        <p:spPr>
          <a:xfrm>
            <a:off x="762000" y="5588000"/>
            <a:ext cx="10668000" cy="698500"/>
          </a:xfrm>
          <a:prstGeom prst="roundRect">
            <a:avLst>
              <a:gd name="adj" fmla="val 0"/>
            </a:avLst>
          </a:prstGeom>
          <a:solidFill>
            <a:srgbClr val="C00000">
              <a:alpha val="8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952500" y="5689600"/>
            <a:ext cx="10287000" cy="5334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333333"/>
                </a:solidFill>
                <a:latin typeface="Noto Sans SC"/>
                <a:ea typeface="Noto Sans SC"/>
                <a:cs typeface="Noto Sans SC"/>
                <a:sym typeface="Noto Sans SC"/>
              </a:rPr>
              <a:t>确保党永远不变质、不变色、不变味，坚决打好反腐败斗争攻坚战、持久战、总体战。</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把严的基调长期坚持下去</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思想从严</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坚定理想信念，补足精神之钙，用习近平新时代中国特色社会主义思想凝心铸魂，筑牢信仰之基、补足精神之钙、把稳思想之舵。</a:t>
            </a:r>
            <a:endParaRPr lang="en-US" sz="1600" b="0" i="0" u="none" strike="noStrike">
              <a:solidFill>
                <a:srgbClr val="525252"/>
              </a:solidFill>
              <a:latin typeface="Noto Sans SC"/>
              <a:ea typeface="Noto Sans SC"/>
              <a:cs typeface="Noto Sans SC"/>
              <a:sym typeface="Noto Sans SC"/>
            </a:endParaRPr>
          </a:p>
        </p:txBody>
      </p:sp>
      <p:sp>
        <p:nvSpPr>
          <p:cNvPr id="8" name="AutoShape 8"/>
          <p:cNvSpPr/>
          <p:nvPr/>
        </p:nvSpPr>
        <p:spPr>
          <a:xfrm>
            <a:off x="6223000" y="1968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9" name="AutoShape 9"/>
          <p:cNvSpPr/>
          <p:nvPr/>
        </p:nvSpPr>
        <p:spPr>
          <a:xfrm>
            <a:off x="6223000" y="1968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6477000" y="2070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监督从严执纪从严</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把党的纪律和规矩挺在前面，综合发挥党的纪律教育约束、保障激励作用，使纪律真正成为带电的高压线。</a:t>
            </a:r>
            <a:endParaRPr lang="en-US" sz="1600" b="0" i="0" u="none" strike="noStrike">
              <a:solidFill>
                <a:srgbClr val="525252"/>
              </a:solidFill>
              <a:latin typeface="Noto Sans SC"/>
              <a:ea typeface="Noto Sans SC"/>
              <a:cs typeface="Noto Sans SC"/>
              <a:sym typeface="Noto Sans SC"/>
            </a:endParaRPr>
          </a:p>
        </p:txBody>
      </p:sp>
      <p:sp>
        <p:nvSpPr>
          <p:cNvPr id="11" name="AutoShape 11"/>
          <p:cNvSpPr/>
          <p:nvPr/>
        </p:nvSpPr>
        <p:spPr>
          <a:xfrm>
            <a:off x="762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762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3" name="AutoShape 13"/>
          <p:cNvSpPr/>
          <p:nvPr/>
        </p:nvSpPr>
        <p:spPr>
          <a:xfrm>
            <a:off x="1016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治吏从严作风从严</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从严从实纠治四风，把中央八项规定这张金色名片擦得更亮，推进作风建设常态化长效化。</a:t>
            </a:r>
            <a:endParaRPr lang="en-US" sz="1600" b="0" i="0" u="none" strike="noStrike">
              <a:solidFill>
                <a:srgbClr val="525252"/>
              </a:solidFill>
              <a:latin typeface="Noto Sans SC"/>
              <a:ea typeface="Noto Sans SC"/>
              <a:cs typeface="Noto Sans SC"/>
              <a:sym typeface="Noto Sans SC"/>
            </a:endParaRPr>
          </a:p>
        </p:txBody>
      </p:sp>
      <p:sp>
        <p:nvSpPr>
          <p:cNvPr id="14" name="AutoShape 14"/>
          <p:cNvSpPr/>
          <p:nvPr/>
        </p:nvSpPr>
        <p:spPr>
          <a:xfrm>
            <a:off x="6223000" y="4127500"/>
            <a:ext cx="5207000" cy="1905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6223000" y="41275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6" name="AutoShape 16"/>
          <p:cNvSpPr/>
          <p:nvPr/>
        </p:nvSpPr>
        <p:spPr>
          <a:xfrm>
            <a:off x="6477000" y="4229100"/>
            <a:ext cx="4762500" cy="1714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a:ea typeface="Noto Sans SC"/>
                <a:cs typeface="Noto Sans SC"/>
                <a:sym typeface="Noto Sans SC"/>
              </a:rPr>
              <a:t>反腐从严</a:t>
            </a:r>
            <a:endParaRPr lang="en-US" sz="1100"/>
          </a:p>
          <a:p>
            <a:pPr marL="0" indent="0" algn="l">
              <a:lnSpc>
                <a:spcPct val="117000"/>
              </a:lnSpc>
            </a:pPr>
            <a:r>
              <a:rPr lang="en-US" sz="1600" b="0" i="0" u="none" strike="noStrike">
                <a:solidFill>
                  <a:srgbClr val="525252"/>
                </a:solidFill>
                <a:latin typeface="Noto Sans SC"/>
                <a:ea typeface="Noto Sans SC"/>
                <a:cs typeface="Noto Sans SC"/>
                <a:sym typeface="Noto Sans SC"/>
              </a:rPr>
              <a:t>坚持一体推进不敢腐、不能腐、不想腐，保持高压态势不动摇，深化风腐同查同治，加强新时代廉洁文化建设。</a:t>
            </a:r>
            <a:endParaRPr lang="en-US" sz="1600" b="0" i="0" u="none" strike="noStrike">
              <a:solidFill>
                <a:srgbClr val="525252"/>
              </a:solidFill>
              <a:latin typeface="Noto Sans SC"/>
              <a:ea typeface="Noto Sans SC"/>
              <a:cs typeface="Noto Sans SC"/>
              <a:sym typeface="Noto Sans SC"/>
            </a:endParaRPr>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333333"/>
                </a:solidFill>
                <a:latin typeface="Noto Sans SC"/>
                <a:ea typeface="Noto Sans SC"/>
                <a:cs typeface="Noto Sans SC"/>
                <a:sym typeface="Noto Sans SC"/>
              </a:rPr>
              <a:t>第三部分小结：增进行动自觉</a:t>
            </a:r>
            <a:endParaRPr lang="en-US" sz="1100"/>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1968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学习研究宣传</a:t>
            </a:r>
            <a:endParaRPr lang="en-US" sz="1100"/>
          </a:p>
        </p:txBody>
      </p:sp>
      <p:sp>
        <p:nvSpPr>
          <p:cNvPr id="8" name="AutoShape 8"/>
          <p:cNvSpPr/>
          <p:nvPr/>
        </p:nvSpPr>
        <p:spPr>
          <a:xfrm>
            <a:off x="3556000" y="1968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坚持读原著学原文悟原理，组织体系化学理化研究阐释，创新形式载体加大宣传力度。</a:t>
            </a:r>
            <a:endParaRPr lang="en-US" sz="1100"/>
          </a:p>
        </p:txBody>
      </p:sp>
      <p:sp>
        <p:nvSpPr>
          <p:cNvPr id="9" name="AutoShape 9"/>
          <p:cNvSpPr/>
          <p:nvPr/>
        </p:nvSpPr>
        <p:spPr>
          <a:xfrm>
            <a:off x="762000" y="3365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762000" y="3365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1016000" y="3492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提高党建质量</a:t>
            </a:r>
            <a:endParaRPr lang="en-US" sz="1100"/>
          </a:p>
        </p:txBody>
      </p:sp>
      <p:sp>
        <p:nvSpPr>
          <p:cNvPr id="12" name="AutoShape 12"/>
          <p:cNvSpPr/>
          <p:nvPr/>
        </p:nvSpPr>
        <p:spPr>
          <a:xfrm>
            <a:off x="3556000" y="3492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以党的政治建设为统领，突出各方面建设有机衔接、联动协同，狠抓薄弱环节、解决突出问题。</a:t>
            </a:r>
            <a:endParaRPr lang="en-US" sz="1100"/>
          </a:p>
        </p:txBody>
      </p:sp>
      <p:sp>
        <p:nvSpPr>
          <p:cNvPr id="13" name="AutoShape 13"/>
          <p:cNvSpPr/>
          <p:nvPr/>
        </p:nvSpPr>
        <p:spPr>
          <a:xfrm>
            <a:off x="762000" y="4889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4" name="AutoShape 14"/>
          <p:cNvSpPr/>
          <p:nvPr/>
        </p:nvSpPr>
        <p:spPr>
          <a:xfrm>
            <a:off x="762000" y="4889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1016000" y="5016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全面从严治党</a:t>
            </a:r>
            <a:endParaRPr lang="en-US" sz="1100"/>
          </a:p>
        </p:txBody>
      </p:sp>
      <p:sp>
        <p:nvSpPr>
          <p:cNvPr id="16" name="AutoShape 16"/>
          <p:cNvSpPr/>
          <p:nvPr/>
        </p:nvSpPr>
        <p:spPr>
          <a:xfrm>
            <a:off x="3556000" y="5016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坚持六个从严，一体推进不敢腐不能腐不想腐，打好反腐败斗争攻坚战、持久战、总体战。</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381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en-US" sz="3400" b="1" i="0" u="none" strike="noStrike">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课程总结</a:t>
            </a:r>
            <a:endParaRPr lang="en-US" sz="1100"/>
          </a:p>
        </p:txBody>
      </p:sp>
      <p:sp>
        <p:nvSpPr>
          <p:cNvPr id="3" name="AutoShape 3"/>
          <p:cNvSpPr/>
          <p:nvPr/>
        </p:nvSpPr>
        <p:spPr>
          <a:xfrm>
            <a:off x="762000" y="1206500"/>
            <a:ext cx="10668000" cy="25400"/>
          </a:xfrm>
          <a:prstGeom prst="roundRect">
            <a:avLst>
              <a:gd name="adj" fmla="val 0"/>
            </a:avLst>
          </a:prstGeom>
          <a:solidFill>
            <a:srgbClr val="C00000">
              <a:alpha val="30000"/>
            </a:srgbClr>
          </a:solidFill>
          <a:ln w="25400" cap="flat" cmpd="sng">
            <a:noFill/>
            <a:prstDash val="solid"/>
            <a:round/>
          </a:ln>
        </p:spPr>
        <p:txBody>
          <a:bodyPr vert="horz" wrap="square" lIns="0" tIns="0" rIns="0" bIns="0" rtlCol="0" anchor="ctr" anchorCtr="0"/>
          <a:lstStyle/>
          <a:p>
            <a:pPr algn="ctr">
              <a:defRPr/>
            </a:pPr>
          </a:p>
        </p:txBody>
      </p:sp>
      <p:sp>
        <p:nvSpPr>
          <p:cNvPr id="4" name="AutoShape 4"/>
          <p:cNvSpPr/>
          <p:nvPr/>
        </p:nvSpPr>
        <p:spPr>
          <a:xfrm>
            <a:off x="762000" y="1460500"/>
            <a:ext cx="10668000" cy="10160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460500"/>
            <a:ext cx="76200" cy="1016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1016000" y="1587500"/>
            <a:ext cx="10160000" cy="825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【一个核心思想】</a:t>
            </a:r>
            <a:endParaRPr lang="en-US" sz="1100"/>
          </a:p>
          <a:p>
            <a:pPr marL="0" indent="0" algn="l">
              <a:lnSpc>
                <a:spcPct val="117000"/>
              </a:lnSpc>
            </a:pPr>
            <a:r>
              <a:rPr lang="en-US" sz="1600" b="0" i="0" u="none" strike="noStrike">
                <a:solidFill>
                  <a:srgbClr val="333333"/>
                </a:solidFill>
                <a:latin typeface="Noto Sans SC"/>
                <a:ea typeface="Noto Sans SC"/>
                <a:cs typeface="Noto Sans SC"/>
                <a:sym typeface="Noto Sans SC"/>
              </a:rPr>
              <a:t>深刻领会、准确把握习近平党建思想，以此作为新时代党的建设的根本遵循和行动指南。</a:t>
            </a:r>
            <a:endParaRPr lang="en-US" sz="1600" b="0" i="0" u="none" strike="noStrike">
              <a:solidFill>
                <a:srgbClr val="333333"/>
              </a:solidFill>
              <a:latin typeface="Noto Sans SC"/>
              <a:ea typeface="Noto Sans SC"/>
              <a:cs typeface="Noto Sans SC"/>
              <a:sym typeface="Noto Sans SC"/>
            </a:endParaRPr>
          </a:p>
        </p:txBody>
      </p:sp>
      <p:sp>
        <p:nvSpPr>
          <p:cNvPr id="7" name="AutoShape 7"/>
          <p:cNvSpPr/>
          <p:nvPr/>
        </p:nvSpPr>
        <p:spPr>
          <a:xfrm>
            <a:off x="762000" y="2730500"/>
            <a:ext cx="3429000" cy="2286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0" tIns="0" rIns="0" bIns="0" rtlCol="0" anchor="ctr" anchorCtr="0"/>
          <a:lstStyle/>
          <a:p>
            <a:pPr algn="ctr">
              <a:defRPr/>
            </a:pPr>
          </a:p>
        </p:txBody>
      </p:sp>
      <p:sp>
        <p:nvSpPr>
          <p:cNvPr id="8" name="AutoShape 8"/>
          <p:cNvSpPr/>
          <p:nvPr/>
        </p:nvSpPr>
        <p:spPr>
          <a:xfrm>
            <a:off x="952500" y="2857500"/>
            <a:ext cx="3175000" cy="203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增强政治自觉</a:t>
            </a:r>
            <a:endParaRPr lang="en-US" sz="1100"/>
          </a:p>
          <a:p>
            <a:pPr marL="0" indent="0" algn="l">
              <a:lnSpc>
                <a:spcPct val="125000"/>
              </a:lnSpc>
            </a:pPr>
            <a:r>
              <a:rPr lang="en-US" sz="1600" b="0" i="0" u="none" strike="noStrike">
                <a:solidFill>
                  <a:srgbClr val="444444"/>
                </a:solidFill>
                <a:latin typeface="Noto Sans SC"/>
                <a:ea typeface="Noto Sans SC"/>
                <a:cs typeface="Noto Sans SC"/>
                <a:sym typeface="Noto Sans SC"/>
              </a:rPr>
              <a:t>深刻领会重大意义，从政治高度认识这一思想的重大政治意义、理论意义、实践意义、时代意义。</a:t>
            </a:r>
            <a:endParaRPr lang="en-US" sz="1600" b="0" i="0" u="none" strike="noStrike">
              <a:solidFill>
                <a:srgbClr val="444444"/>
              </a:solidFill>
              <a:latin typeface="Noto Sans SC"/>
              <a:ea typeface="Noto Sans SC"/>
              <a:cs typeface="Noto Sans SC"/>
              <a:sym typeface="Noto Sans SC"/>
            </a:endParaRPr>
          </a:p>
        </p:txBody>
      </p:sp>
      <p:sp>
        <p:nvSpPr>
          <p:cNvPr id="9" name="AutoShape 9"/>
          <p:cNvSpPr/>
          <p:nvPr/>
        </p:nvSpPr>
        <p:spPr>
          <a:xfrm>
            <a:off x="4381500" y="2730500"/>
            <a:ext cx="3429000" cy="2286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0" tIns="0" rIns="0" bIns="0" rtlCol="0" anchor="ctr" anchorCtr="0"/>
          <a:lstStyle/>
          <a:p>
            <a:pPr algn="ctr">
              <a:defRPr/>
            </a:pPr>
          </a:p>
        </p:txBody>
      </p:sp>
      <p:sp>
        <p:nvSpPr>
          <p:cNvPr id="10" name="AutoShape 10"/>
          <p:cNvSpPr/>
          <p:nvPr/>
        </p:nvSpPr>
        <p:spPr>
          <a:xfrm>
            <a:off x="4572000" y="2857500"/>
            <a:ext cx="3175000" cy="203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增强思想自觉</a:t>
            </a:r>
            <a:endParaRPr lang="en-US" sz="1100"/>
          </a:p>
          <a:p>
            <a:pPr marL="0" indent="0" algn="l">
              <a:lnSpc>
                <a:spcPct val="125000"/>
              </a:lnSpc>
            </a:pPr>
            <a:r>
              <a:rPr lang="en-US" sz="1600" b="0" i="0" u="none" strike="noStrike">
                <a:solidFill>
                  <a:srgbClr val="444444"/>
                </a:solidFill>
                <a:latin typeface="Noto Sans SC"/>
                <a:ea typeface="Noto Sans SC"/>
                <a:cs typeface="Noto Sans SC"/>
                <a:sym typeface="Noto Sans SC"/>
              </a:rPr>
              <a:t>深刻领会理论品格，体悟真理力量和人格力量，做到明体达用、体用贯通。</a:t>
            </a:r>
            <a:endParaRPr lang="en-US" sz="1600" b="0" i="0" u="none" strike="noStrike">
              <a:solidFill>
                <a:srgbClr val="444444"/>
              </a:solidFill>
              <a:latin typeface="Noto Sans SC"/>
              <a:ea typeface="Noto Sans SC"/>
              <a:cs typeface="Noto Sans SC"/>
              <a:sym typeface="Noto Sans SC"/>
            </a:endParaRPr>
          </a:p>
        </p:txBody>
      </p:sp>
      <p:sp>
        <p:nvSpPr>
          <p:cNvPr id="11" name="AutoShape 11"/>
          <p:cNvSpPr/>
          <p:nvPr/>
        </p:nvSpPr>
        <p:spPr>
          <a:xfrm>
            <a:off x="8001000" y="2730500"/>
            <a:ext cx="3429000" cy="2286000"/>
          </a:xfrm>
          <a:prstGeom prst="roundRect">
            <a:avLst>
              <a:gd name="adj" fmla="val 0"/>
            </a:avLst>
          </a:prstGeom>
          <a:solidFill>
            <a:srgbClr val="FFFFFF">
              <a:alpha val="70000"/>
            </a:srgbClr>
          </a:solidFill>
          <a:ln w="12700" cap="flat" cmpd="sng">
            <a:solidFill>
              <a:srgbClr val="C00000">
                <a:alpha val="20000"/>
              </a:srgbClr>
            </a:solidFill>
            <a:prstDash val="solid"/>
            <a:round/>
          </a:ln>
        </p:spPr>
        <p:txBody>
          <a:bodyPr vert="horz" wrap="square" lIns="0" tIns="0" rIns="0" bIns="0" rtlCol="0" anchor="ctr" anchorCtr="0"/>
          <a:lstStyle/>
          <a:p>
            <a:pPr algn="ctr">
              <a:defRPr/>
            </a:pPr>
          </a:p>
        </p:txBody>
      </p:sp>
      <p:sp>
        <p:nvSpPr>
          <p:cNvPr id="12" name="AutoShape 12"/>
          <p:cNvSpPr/>
          <p:nvPr/>
        </p:nvSpPr>
        <p:spPr>
          <a:xfrm>
            <a:off x="8191500" y="2857500"/>
            <a:ext cx="3175000" cy="203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C00000"/>
                </a:solidFill>
                <a:latin typeface="Noto Sans SC"/>
                <a:ea typeface="Noto Sans SC"/>
                <a:cs typeface="Noto Sans SC"/>
                <a:sym typeface="Noto Sans SC"/>
              </a:rPr>
              <a:t>增进行动自觉</a:t>
            </a:r>
            <a:endParaRPr lang="en-US" sz="1100"/>
          </a:p>
          <a:p>
            <a:pPr marL="0" indent="0" algn="l">
              <a:lnSpc>
                <a:spcPct val="125000"/>
              </a:lnSpc>
            </a:pPr>
            <a:r>
              <a:rPr lang="en-US" sz="1600" b="0" i="0" u="none" strike="noStrike">
                <a:solidFill>
                  <a:srgbClr val="444444"/>
                </a:solidFill>
                <a:latin typeface="Noto Sans SC"/>
                <a:ea typeface="Noto Sans SC"/>
                <a:cs typeface="Noto Sans SC"/>
                <a:sym typeface="Noto Sans SC"/>
              </a:rPr>
              <a:t>深刻领会丰富内涵，扎实做好学习研究宣传，不断提高党建质量，持之以恒推进全面从严治党。</a:t>
            </a:r>
            <a:endParaRPr lang="en-US" sz="1600" b="0" i="0" u="none" strike="noStrike">
              <a:solidFill>
                <a:srgbClr val="444444"/>
              </a:solidFill>
              <a:latin typeface="Noto Sans SC"/>
              <a:ea typeface="Noto Sans SC"/>
              <a:cs typeface="Noto Sans SC"/>
              <a:sym typeface="Noto Sans SC"/>
            </a:endParaRPr>
          </a:p>
        </p:txBody>
      </p:sp>
      <p:sp>
        <p:nvSpPr>
          <p:cNvPr id="13" name="AutoShape 13"/>
          <p:cNvSpPr/>
          <p:nvPr/>
        </p:nvSpPr>
        <p:spPr>
          <a:xfrm>
            <a:off x="762000" y="5270500"/>
            <a:ext cx="10668000" cy="889000"/>
          </a:xfrm>
          <a:prstGeom prst="roundRect">
            <a:avLst>
              <a:gd name="adj" fmla="val 0"/>
            </a:avLst>
          </a:prstGeom>
          <a:solidFill>
            <a:srgbClr val="C00000">
              <a:alpha val="8000"/>
            </a:srgbClr>
          </a:solidFill>
          <a:ln w="12700" cap="flat" cmpd="sng">
            <a:solidFill>
              <a:srgbClr val="C00000">
                <a:alpha val="40000"/>
              </a:srgbClr>
            </a:solidFill>
            <a:prstDash val="solid"/>
            <a:round/>
          </a:ln>
        </p:spPr>
        <p:txBody>
          <a:bodyPr vert="horz" wrap="square" lIns="0" tIns="0" rIns="0" bIns="0" rtlCol="0" anchor="ctr" anchorCtr="0"/>
          <a:lstStyle/>
          <a:p>
            <a:pPr algn="ctr">
              <a:defRPr/>
            </a:pPr>
          </a:p>
        </p:txBody>
      </p:sp>
      <p:sp>
        <p:nvSpPr>
          <p:cNvPr id="14" name="AutoShape 14"/>
          <p:cNvSpPr/>
          <p:nvPr/>
        </p:nvSpPr>
        <p:spPr>
          <a:xfrm>
            <a:off x="1016000" y="5397500"/>
            <a:ext cx="10160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FF0000"/>
                </a:solidFill>
                <a:latin typeface="Noto Sans SC"/>
                <a:ea typeface="Noto Sans SC"/>
                <a:cs typeface="Noto Sans SC"/>
                <a:sym typeface="Noto Sans SC"/>
              </a:rPr>
              <a:t>【最终目标】</a:t>
            </a:r>
            <a:r>
              <a:rPr lang="en-US" sz="1600" b="0" i="0" u="none" strike="noStrike">
                <a:solidFill>
                  <a:srgbClr val="FF0000"/>
                </a:solidFill>
                <a:latin typeface="Noto Sans SC"/>
                <a:ea typeface="Noto Sans SC"/>
                <a:cs typeface="Noto Sans SC"/>
                <a:sym typeface="Noto Sans SC"/>
              </a:rPr>
              <a:t>以高质量党建引领高质量发展，为推动中国式现代化行稳致远而努力奋斗。</a:t>
            </a:r>
            <a:endParaRPr lang="en-US" sz="1100"/>
          </a:p>
        </p:txBody>
      </p:sp>
      <p:sp>
        <p:nvSpPr>
          <p:cNvPr id="15" name="AutoShape 15"/>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45000"/>
            </a:srgbClr>
          </a:solidFill>
          <a:ln w="25400" cap="flat" cmpd="sng">
            <a:noFill/>
            <a:prstDash val="solid"/>
            <a:round/>
          </a:ln>
        </p:spPr>
        <p:txBody>
          <a:bodyPr vert="horz" wrap="square" lIns="0" tIns="0" rIns="0" bIns="0" rtlCol="0" anchor="ctr" anchorCtr="0"/>
          <a:lstStyle/>
          <a:p>
            <a:pPr algn="ctr">
              <a:defRPr/>
            </a:pPr>
          </a:p>
        </p:txBody>
      </p:sp>
      <p:sp>
        <p:nvSpPr>
          <p:cNvPr id="3" name="AutoShape 3"/>
          <p:cNvSpPr/>
          <p:nvPr/>
        </p:nvSpPr>
        <p:spPr>
          <a:xfrm>
            <a:off x="762000" y="508000"/>
            <a:ext cx="10668000" cy="635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25000"/>
              </a:lnSpc>
              <a:defRPr/>
            </a:pPr>
            <a:r>
              <a:rPr lang="zh-CN" altLang="en-US" sz="2800" b="1" i="0" u="none" strike="noStrike">
                <a:solidFill>
                  <a:srgbClr val="C00000"/>
                </a:solidFill>
                <a:latin typeface="Noto Sans SC"/>
                <a:ea typeface="宋体" charset="0"/>
                <a:cs typeface="Noto Sans SC"/>
                <a:sym typeface="Noto Sans SC"/>
              </a:rPr>
              <a:t>结语：学用贯通</a:t>
            </a:r>
            <a:r>
              <a:rPr lang="en-US" sz="2800" b="1" i="0" u="none" strike="noStrike">
                <a:solidFill>
                  <a:srgbClr val="C00000"/>
                </a:solidFill>
                <a:latin typeface="Noto Sans SC"/>
                <a:ea typeface="Noto Sans SC"/>
                <a:cs typeface="Noto Sans SC"/>
                <a:sym typeface="Noto Sans SC"/>
              </a:rPr>
              <a:t>，做坚定信仰者和忠实实践者</a:t>
            </a:r>
            <a:endParaRPr lang="en-US" sz="2800" b="1" i="0" u="none" strike="noStrike">
              <a:solidFill>
                <a:srgbClr val="C00000"/>
              </a:solidFill>
              <a:latin typeface="Noto Sans SC"/>
              <a:ea typeface="Noto Sans SC"/>
              <a:cs typeface="Noto Sans SC"/>
              <a:sym typeface="Noto Sans SC"/>
            </a:endParaRPr>
          </a:p>
        </p:txBody>
      </p:sp>
      <p:sp>
        <p:nvSpPr>
          <p:cNvPr id="4" name="AutoShape 4"/>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5" name="AutoShape 5"/>
          <p:cNvSpPr/>
          <p:nvPr/>
        </p:nvSpPr>
        <p:spPr>
          <a:xfrm>
            <a:off x="762000" y="1841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762000" y="1841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7" name="AutoShape 7"/>
          <p:cNvSpPr/>
          <p:nvPr/>
        </p:nvSpPr>
        <p:spPr>
          <a:xfrm>
            <a:off x="1016000" y="1968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学深悟透</a:t>
            </a:r>
            <a:endParaRPr lang="en-US" sz="1100"/>
          </a:p>
        </p:txBody>
      </p:sp>
      <p:sp>
        <p:nvSpPr>
          <p:cNvPr id="8" name="AutoShape 8"/>
          <p:cNvSpPr/>
          <p:nvPr/>
        </p:nvSpPr>
        <p:spPr>
          <a:xfrm>
            <a:off x="3556000" y="1968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把学习贯彻习近平党建思想作为重要政治任务，坚持读原著学原文悟原理，做到知其然又知其所以然、明其义又明其理。</a:t>
            </a:r>
            <a:endParaRPr lang="en-US" sz="1100"/>
          </a:p>
        </p:txBody>
      </p:sp>
      <p:sp>
        <p:nvSpPr>
          <p:cNvPr id="9" name="AutoShape 9"/>
          <p:cNvSpPr/>
          <p:nvPr/>
        </p:nvSpPr>
        <p:spPr>
          <a:xfrm>
            <a:off x="762000" y="3365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0" name="AutoShape 10"/>
          <p:cNvSpPr/>
          <p:nvPr/>
        </p:nvSpPr>
        <p:spPr>
          <a:xfrm>
            <a:off x="762000" y="3365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1016000" y="3492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融会贯通</a:t>
            </a:r>
            <a:endParaRPr lang="en-US" sz="1100"/>
          </a:p>
        </p:txBody>
      </p:sp>
      <p:sp>
        <p:nvSpPr>
          <p:cNvPr id="12" name="AutoShape 12"/>
          <p:cNvSpPr/>
          <p:nvPr/>
        </p:nvSpPr>
        <p:spPr>
          <a:xfrm>
            <a:off x="3556000" y="3492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坚持学思用贯通、知信行统一，做好深化、内化、转化工作，真正把马克思主义看家本领学到手，掌握推动工作的金钥匙。</a:t>
            </a:r>
            <a:endParaRPr lang="en-US" sz="1100"/>
          </a:p>
        </p:txBody>
      </p:sp>
      <p:sp>
        <p:nvSpPr>
          <p:cNvPr id="13" name="AutoShape 13"/>
          <p:cNvSpPr/>
          <p:nvPr/>
        </p:nvSpPr>
        <p:spPr>
          <a:xfrm>
            <a:off x="762000" y="4889500"/>
            <a:ext cx="10668000" cy="1333500"/>
          </a:xfrm>
          <a:prstGeom prst="roundRect">
            <a:avLst>
              <a:gd name="adj" fmla="val 0"/>
            </a:avLst>
          </a:prstGeom>
          <a:solidFill>
            <a:srgbClr val="C00000">
              <a:alpha val="5000"/>
            </a:srgbClr>
          </a:solidFill>
          <a:ln w="25400" cap="flat" cmpd="sng">
            <a:noFill/>
            <a:prstDash val="solid"/>
            <a:round/>
          </a:ln>
        </p:spPr>
        <p:txBody>
          <a:bodyPr vert="horz" wrap="square" lIns="0" tIns="0" rIns="0" bIns="0" rtlCol="0" anchor="ctr" anchorCtr="0"/>
          <a:lstStyle/>
          <a:p>
            <a:pPr algn="ctr">
              <a:defRPr/>
            </a:pPr>
          </a:p>
        </p:txBody>
      </p:sp>
      <p:sp>
        <p:nvSpPr>
          <p:cNvPr id="14" name="AutoShape 14"/>
          <p:cNvSpPr/>
          <p:nvPr/>
        </p:nvSpPr>
        <p:spPr>
          <a:xfrm>
            <a:off x="762000" y="4889500"/>
            <a:ext cx="76200" cy="13335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1016000" y="5016500"/>
            <a:ext cx="2286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08000"/>
              </a:lnSpc>
              <a:defRPr/>
            </a:pPr>
            <a:r>
              <a:rPr lang="en-US" sz="1900" b="1" i="0" u="none" strike="noStrike">
                <a:solidFill>
                  <a:srgbClr val="C00000"/>
                </a:solidFill>
                <a:latin typeface="Noto Sans SC"/>
                <a:ea typeface="Noto Sans SC"/>
                <a:cs typeface="Noto Sans SC"/>
                <a:sym typeface="Noto Sans SC"/>
              </a:rPr>
              <a:t>真信笃行</a:t>
            </a:r>
            <a:endParaRPr lang="en-US" sz="1100"/>
          </a:p>
        </p:txBody>
      </p:sp>
      <p:sp>
        <p:nvSpPr>
          <p:cNvPr id="16" name="AutoShape 16"/>
          <p:cNvSpPr/>
          <p:nvPr/>
        </p:nvSpPr>
        <p:spPr>
          <a:xfrm>
            <a:off x="3556000" y="5016500"/>
            <a:ext cx="8001000" cy="10795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444444"/>
                </a:solidFill>
                <a:latin typeface="Noto Sans SC"/>
                <a:ea typeface="Noto Sans SC"/>
                <a:cs typeface="Noto Sans SC"/>
                <a:sym typeface="Noto Sans SC"/>
              </a:rPr>
              <a:t>自觉用以武装头脑、指导实践、推动工作，矢志不渝做习近平党建思想的坚定信仰者、忠实实践者，推动中国式现代化行稳致远。</a:t>
            </a:r>
            <a:endParaRPr lang="en-US" sz="1100"/>
          </a:p>
        </p:txBody>
      </p:sp>
      <p:sp>
        <p:nvSpPr>
          <p:cNvPr id="17" name="AutoShape 17"/>
          <p:cNvSpPr/>
          <p:nvPr/>
        </p:nvSpPr>
        <p:spPr>
          <a:xfrm>
            <a:off x="0" y="6628765"/>
            <a:ext cx="12192000" cy="229235"/>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2908300"/>
            <a:ext cx="12192000" cy="762000"/>
          </a:xfrm>
          <a:prstGeom prst="roundRect">
            <a:avLst>
              <a:gd name="adj" fmla="val 0"/>
            </a:avLst>
          </a:prstGeom>
          <a:noFill/>
          <a:ln w="254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ln w="22225">
                  <a:solidFill>
                    <a:srgbClr val="ED7D31">
                      <a:alpha val="100000"/>
                    </a:srgbClr>
                  </a:solidFill>
                </a:ln>
                <a:solidFill>
                  <a:srgbClr val="FF0000"/>
                </a:solidFill>
                <a:latin typeface="方正小标宋简体" panose="02000000000000000000" charset="-122"/>
                <a:ea typeface="方正小标宋简体" panose="02000000000000000000" charset="-122"/>
                <a:cs typeface="方正小标宋简体" panose="02000000000000000000" charset="-122"/>
                <a:sym typeface="方正小标宋简体" panose="02000000000000000000" charset="-122"/>
              </a:rPr>
              <a:t>感谢聆听，敬请指正！</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6499</Words>
  <Application>WPS 演示</Application>
  <PresentationFormat/>
  <Paragraphs>410</Paragraphs>
  <Slides>36</Slides>
  <Notes>0</Notes>
  <HiddenSlides>0</HiddenSlides>
  <MMClips>0</MMClips>
  <ScaleCrop>false</ScaleCrop>
  <HeadingPairs>
    <vt:vector size="6" baseType="variant">
      <vt:variant>
        <vt:lpstr>已用的字体</vt:lpstr>
      </vt:variant>
      <vt:variant>
        <vt:i4>15</vt:i4>
      </vt:variant>
      <vt:variant>
        <vt:lpstr>主题</vt:lpstr>
      </vt:variant>
      <vt:variant>
        <vt:i4>6</vt:i4>
      </vt:variant>
      <vt:variant>
        <vt:lpstr>幻灯片标题</vt:lpstr>
      </vt:variant>
      <vt:variant>
        <vt:i4>36</vt:i4>
      </vt:variant>
    </vt:vector>
  </HeadingPairs>
  <TitlesOfParts>
    <vt:vector size="57" baseType="lpstr">
      <vt:lpstr>Arial</vt:lpstr>
      <vt:lpstr>宋体</vt:lpstr>
      <vt:lpstr>Wingdings</vt:lpstr>
      <vt:lpstr>Arial</vt:lpstr>
      <vt:lpstr>Times New Roman</vt:lpstr>
      <vt:lpstr>Noto Sans SC</vt:lpstr>
      <vt:lpstr>C059</vt:lpstr>
      <vt:lpstr>方正小标宋简体</vt:lpstr>
      <vt:lpstr>国标黑体</vt:lpstr>
      <vt:lpstr>SimHei</vt:lpstr>
      <vt:lpstr>微软雅黑</vt:lpstr>
      <vt:lpstr>黑体</vt:lpstr>
      <vt:lpstr>宋体</vt:lpstr>
      <vt:lpstr>Arial Unicode MS</vt:lpstr>
      <vt:lpstr>方正书宋_GBK</vt:lpstr>
      <vt:lpstr>Office 主题​​</vt:lpstr>
      <vt:lpstr>默认主题</vt:lpstr>
      <vt:lpstr>Office 主题​​</vt:lpstr>
      <vt:lpstr>1_默认主题</vt:lpstr>
      <vt:lpstr>2_默认主题</vt:lpstr>
      <vt:lpstr>3_默认主题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4</cp:revision>
  <dcterms:created xsi:type="dcterms:W3CDTF">2026-09-29T01:35:21Z</dcterms:created>
  <dcterms:modified xsi:type="dcterms:W3CDTF">2026-09-29T01:35:21Z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{"Label":"1","ContentProducer":"001191110102MACQD9K64010000","ProduceID":"7690472967591644393","ReservedCode1":"","ContentPropagator":"","PropagateID":"","ReservedCode2":""}</vt:lpwstr>
  </property>
  <property fmtid="{D5CDD505-2E9C-101B-9397-08002B2CF9AE}" pid="3" name="ICV">
    <vt:lpwstr>6CA3A3E07B931FC8760EBA6AB664C73C_42</vt:lpwstr>
  </property>
  <property fmtid="{D5CDD505-2E9C-101B-9397-08002B2CF9AE}" pid="4" name="KSOProductBuildVer">
    <vt:lpwstr>2052-12.8.2.19313</vt:lpwstr>
  </property>
</Properties>
</file>