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media/image11.svg" ContentType="image/svg+xml"/>
  <Override PartName="/ppt/media/image13.svg" ContentType="image/svg+xml"/>
  <Override PartName="/ppt/media/image16.svg" ContentType="image/svg+xml"/>
  <Override PartName="/ppt/media/image18.svg" ContentType="image/svg+xml"/>
  <Override PartName="/ppt/media/image20.svg" ContentType="image/svg+xml"/>
  <Override PartName="/ppt/media/image22.svg" ContentType="image/svg+xml"/>
  <Override PartName="/ppt/media/image24.svg" ContentType="image/svg+xml"/>
  <Override PartName="/ppt/media/image26.svg" ContentType="image/svg+xml"/>
  <Override PartName="/ppt/media/image28.svg" ContentType="image/svg+xml"/>
  <Override PartName="/ppt/media/image30.svg" ContentType="image/svg+xml"/>
  <Override PartName="/ppt/media/image32.svg" ContentType="image/svg+xml"/>
  <Override PartName="/ppt/media/image34.svg" ContentType="image/svg+xml"/>
  <Override PartName="/ppt/media/image36.svg" ContentType="image/svg+xml"/>
  <Override PartName="/ppt/media/image38.svg" ContentType="image/svg+xml"/>
  <Override PartName="/ppt/media/image40.svg" ContentType="image/svg+xml"/>
  <Override PartName="/ppt/media/image42.svg" ContentType="image/svg+xml"/>
  <Override PartName="/ppt/media/image45.svg" ContentType="image/svg+xml"/>
  <Override PartName="/ppt/media/image47.svg" ContentType="image/svg+xml"/>
  <Override PartName="/ppt/media/image49.svg" ContentType="image/svg+xml"/>
  <Override PartName="/ppt/media/image5.svg" ContentType="image/svg+xml"/>
  <Override PartName="/ppt/media/image51.svg" ContentType="image/svg+xml"/>
  <Override PartName="/ppt/media/image53.svg" ContentType="image/svg+xml"/>
  <Override PartName="/ppt/media/image55.svg" ContentType="image/svg+xml"/>
  <Override PartName="/ppt/media/image57.svg" ContentType="image/svg+xml"/>
  <Override PartName="/ppt/media/image59.svg" ContentType="image/svg+xml"/>
  <Override PartName="/ppt/media/image61.svg" ContentType="image/svg+xml"/>
  <Override PartName="/ppt/media/image63.svg" ContentType="image/svg+xml"/>
  <Override PartName="/ppt/media/image65.svg" ContentType="image/svg+xml"/>
  <Override PartName="/ppt/media/image67.svg" ContentType="image/svg+xml"/>
  <Override PartName="/ppt/media/image69.svg" ContentType="image/svg+xml"/>
  <Override PartName="/ppt/media/image7.svg" ContentType="image/svg+xml"/>
  <Override PartName="/ppt/media/image71.svg" ContentType="image/svg+xml"/>
  <Override PartName="/ppt/media/image73.svg" ContentType="image/svg+xml"/>
  <Override PartName="/ppt/media/image75.svg" ContentType="image/svg+xml"/>
  <Override PartName="/ppt/media/image77.svg" ContentType="image/svg+xml"/>
  <Override PartName="/ppt/media/image79.svg" ContentType="image/svg+xml"/>
  <Override PartName="/ppt/media/image81.svg" ContentType="image/svg+xml"/>
  <Override PartName="/ppt/media/image83.svg" ContentType="image/svg+xml"/>
  <Override PartName="/ppt/media/image85.svg" ContentType="image/svg+xml"/>
  <Override PartName="/ppt/media/image9.svg" ContentType="image/svg+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1"/>
  </p:notesMasterIdLst>
  <p:handoutMasterIdLst>
    <p:handoutMasterId r:id="rId22"/>
  </p:handoutMasterIdLst>
  <p:sldIdLst>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12192000" cy="6858000"/>
  <p:notesSz cx="7103745" cy="10234295"/>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59"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showPr>
  <p:clrMru>
    <a:srgbClr val="B2B2B2"/>
    <a:srgbClr val="202020"/>
    <a:srgbClr val="323232"/>
    <a:srgbClr val="CC3300"/>
    <a:srgbClr val="CC0000"/>
    <a:srgbClr val="FF3300"/>
    <a:srgbClr val="990000"/>
    <a:srgbClr val="FF8D41"/>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278" autoAdjust="0"/>
    <p:restoredTop sz="94660"/>
  </p:normalViewPr>
  <p:slideViewPr>
    <p:cSldViewPr snapToGrid="0" showGuides="1">
      <p:cViewPr varScale="1">
        <p:scale>
          <a:sx n="75" d="100"/>
          <a:sy n="75" d="100"/>
        </p:scale>
        <p:origin x="90" y="96"/>
      </p:cViewPr>
      <p:guideLst>
        <p:guide orient="horz" pos="2159"/>
        <p:guide pos="3840"/>
      </p:guideLst>
    </p:cSldViewPr>
  </p:slideViewPr>
  <p:notesTextViewPr>
    <p:cViewPr>
      <p:scale>
        <a:sx n="3" d="2"/>
        <a:sy n="3" d="2"/>
      </p:scale>
      <p:origin x="0" y="0"/>
    </p:cViewPr>
  </p:notesTextViewPr>
  <p:gridSpacing cx="72000" cy="720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5" Type="http://schemas.openxmlformats.org/officeDocument/2006/relationships/tableStyles" Target="tableStyles.xml"/><Relationship Id="rId24" Type="http://schemas.openxmlformats.org/officeDocument/2006/relationships/viewProps" Target="viewProps.xml"/><Relationship Id="rId23" Type="http://schemas.openxmlformats.org/officeDocument/2006/relationships/presProps" Target="presProps.xml"/><Relationship Id="rId22" Type="http://schemas.openxmlformats.org/officeDocument/2006/relationships/handoutMaster" Target="handoutMasters/handoutMaster1.xml"/><Relationship Id="rId21" Type="http://schemas.openxmlformats.org/officeDocument/2006/relationships/notesMaster" Target="notesMasters/notesMaster1.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45"/>
            </a:lvl1pPr>
          </a:lstStyle>
          <a:p>
            <a:endParaRPr lang="zh-CN" altLang="en-US"/>
          </a:p>
        </p:txBody>
      </p:sp>
      <p:sp>
        <p:nvSpPr>
          <p:cNvPr id="3" name="日期占位符 2"/>
          <p:cNvSpPr>
            <a:spLocks noGrp="1"/>
          </p:cNvSpPr>
          <p:nvPr>
            <p:ph type="dt" sz="quarter" idx="1"/>
          </p:nvPr>
        </p:nvSpPr>
        <p:spPr>
          <a:xfrm>
            <a:off x="4023812" y="0"/>
            <a:ext cx="3078290" cy="513492"/>
          </a:xfrm>
          <a:prstGeom prst="rect">
            <a:avLst/>
          </a:prstGeom>
        </p:spPr>
        <p:txBody>
          <a:bodyPr vert="horz" lIns="91440" tIns="45720" rIns="91440" bIns="45720" rtlCol="0"/>
          <a:lstStyle>
            <a:lvl1pPr algn="r">
              <a:defRPr sz="1245"/>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9720804"/>
            <a:ext cx="3078290" cy="513491"/>
          </a:xfrm>
          <a:prstGeom prst="rect">
            <a:avLst/>
          </a:prstGeom>
        </p:spPr>
        <p:txBody>
          <a:bodyPr vert="horz" lIns="91440" tIns="45720" rIns="91440" bIns="45720" rtlCol="0" anchor="b"/>
          <a:lstStyle>
            <a:lvl1pPr algn="l">
              <a:defRPr sz="1245"/>
            </a:lvl1pPr>
          </a:lstStyle>
          <a:p>
            <a:endParaRPr lang="zh-CN" altLang="en-US"/>
          </a:p>
        </p:txBody>
      </p:sp>
      <p:sp>
        <p:nvSpPr>
          <p:cNvPr id="5" name="灯片编号占位符 4"/>
          <p:cNvSpPr>
            <a:spLocks noGrp="1"/>
          </p:cNvSpPr>
          <p:nvPr>
            <p:ph type="sldNum" sz="quarter" idx="3"/>
          </p:nvPr>
        </p:nvSpPr>
        <p:spPr>
          <a:xfrm>
            <a:off x="4023812" y="9720804"/>
            <a:ext cx="3078290" cy="513491"/>
          </a:xfrm>
          <a:prstGeom prst="rect">
            <a:avLst/>
          </a:prstGeom>
        </p:spPr>
        <p:txBody>
          <a:bodyPr vert="horz" lIns="91440" tIns="45720" rIns="91440" bIns="45720" rtlCol="0" anchor="b"/>
          <a:lstStyle>
            <a:lvl1pPr algn="r">
              <a:defRPr sz="1245"/>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4313" y="0"/>
            <a:ext cx="3078162" cy="512763"/>
          </a:xfrm>
          <a:prstGeom prst="rect">
            <a:avLst/>
          </a:prstGeom>
        </p:spPr>
        <p:txBody>
          <a:bodyPr vert="horz" lIns="91440" tIns="45720" rIns="91440" bIns="45720" rtlCol="0"/>
          <a:lstStyle>
            <a:lvl1pPr algn="r">
              <a:defRPr sz="1200"/>
            </a:lvl1pPr>
          </a:lstStyle>
          <a:p>
            <a:fld id="{D6C8D182-E4C8-4120-9249-FC9774456FF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1200" y="4926013"/>
            <a:ext cx="5683250" cy="4029075"/>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9721850"/>
            <a:ext cx="3078163" cy="512763"/>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4313" y="9721850"/>
            <a:ext cx="3078162" cy="512763"/>
          </a:xfrm>
          <a:prstGeom prst="rect">
            <a:avLst/>
          </a:prstGeom>
        </p:spPr>
        <p:txBody>
          <a:bodyPr vert="horz" lIns="91440" tIns="45720" rIns="91440" bIns="45720" rtlCol="0" anchor="b"/>
          <a:lstStyle>
            <a:lvl1pPr algn="r">
              <a:defRPr sz="1200"/>
            </a:lvl1pPr>
          </a:lstStyle>
          <a:p>
            <a:fld id="{85D0DACE-38E0-42D2-9336-2B707D34BC6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标题幻灯片">
    <p:bg>
      <p:bgPr>
        <a:blipFill>
          <a:blip r:embed="rId2"/>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47700" y="258445"/>
            <a:ext cx="10515600" cy="1325563"/>
          </a:xfrm>
        </p:spPr>
        <p:txBody>
          <a:bodyPr anchor="ctr" anchorCtr="0">
            <a:normAutofit/>
          </a:bodyPr>
          <a:lstStyle>
            <a:lvl1pPr>
              <a:defRPr sz="2400" b="1">
                <a:effectLst>
                  <a:outerShdw blurRad="38100" dist="38100" dir="2700000" algn="tl">
                    <a:srgbClr val="000000">
                      <a:alpha val="43137"/>
                    </a:srgbClr>
                  </a:outerShdw>
                </a:effectLst>
              </a:defRPr>
            </a:lvl1pPr>
          </a:lstStyle>
          <a:p>
            <a:r>
              <a:rPr lang="zh-CN" altLang="en-US" dirty="0"/>
              <a:t>单击此处编辑母版标题样式</a:t>
            </a:r>
            <a:endParaRPr lang="zh-CN" altLang="en-US" dirty="0"/>
          </a:p>
        </p:txBody>
      </p:sp>
      <p:sp>
        <p:nvSpPr>
          <p:cNvPr id="3" name="内容占位符 2"/>
          <p:cNvSpPr>
            <a:spLocks noGrp="1"/>
          </p:cNvSpPr>
          <p:nvPr>
            <p:ph idx="1"/>
          </p:nvPr>
        </p:nvSpPr>
        <p:spPr>
          <a:xfrm>
            <a:off x="647700" y="1825625"/>
            <a:ext cx="10515600" cy="4351338"/>
          </a:xfrm>
        </p:spPr>
        <p:txBody>
          <a:bodyPr>
            <a:normAutofit/>
          </a:bodyPr>
          <a:lstStyle>
            <a:lvl1pPr>
              <a:defRPr sz="2000">
                <a:solidFill>
                  <a:schemeClr val="tx1">
                    <a:lumMod val="75000"/>
                    <a:lumOff val="25000"/>
                  </a:schemeClr>
                </a:solidFill>
              </a:defRPr>
            </a:lvl1pPr>
            <a:lvl2pPr>
              <a:defRPr sz="18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3751117"/>
            <a:ext cx="7321550" cy="811357"/>
          </a:xfrm>
        </p:spPr>
        <p:txBody>
          <a:bodyPr anchor="b">
            <a:normAutofit/>
          </a:bodyPr>
          <a:lstStyle>
            <a:lvl1pPr>
              <a:defRPr sz="4000">
                <a:effectLst>
                  <a:outerShdw blurRad="38100" dist="38100" dir="2700000" algn="tl">
                    <a:srgbClr val="000000">
                      <a:alpha val="43137"/>
                    </a:srgbClr>
                  </a:outerShdw>
                </a:effectLst>
              </a:defRPr>
            </a:lvl1pPr>
          </a:lstStyle>
          <a:p>
            <a:r>
              <a:rPr lang="zh-CN" altLang="en-US" dirty="0"/>
              <a:t>单击此处编辑母版标题样式</a:t>
            </a:r>
            <a:endParaRPr lang="zh-CN" altLang="en-US" dirty="0"/>
          </a:p>
        </p:txBody>
      </p:sp>
      <p:sp>
        <p:nvSpPr>
          <p:cNvPr id="3" name="文本占位符 2"/>
          <p:cNvSpPr>
            <a:spLocks noGrp="1"/>
          </p:cNvSpPr>
          <p:nvPr>
            <p:ph type="body" idx="1"/>
          </p:nvPr>
        </p:nvSpPr>
        <p:spPr>
          <a:xfrm>
            <a:off x="831850" y="4610028"/>
            <a:ext cx="7321550" cy="647555"/>
          </a:xfrm>
        </p:spPr>
        <p:txBody>
          <a:bodyPr>
            <a:normAutofit/>
          </a:bodyPr>
          <a:lstStyle>
            <a:lvl1pPr marL="0" indent="0">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单击此处编辑母版文本样式</a:t>
            </a:r>
            <a:endParaRPr lang="zh-CN" altLang="en-US" dirty="0"/>
          </a:p>
        </p:txBody>
      </p:sp>
      <p:sp>
        <p:nvSpPr>
          <p:cNvPr id="4" name="日期占位符 3"/>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47700" y="258445"/>
            <a:ext cx="10515600" cy="1325563"/>
          </a:xfrm>
        </p:spPr>
        <p:txBody>
          <a:bodyPr>
            <a:normAutofit/>
          </a:bodyPr>
          <a:lstStyle>
            <a:lvl1pPr>
              <a:defRPr sz="2400" b="1" i="0">
                <a:effectLst>
                  <a:outerShdw blurRad="38100" dist="38100" dir="2700000" algn="tl">
                    <a:srgbClr val="000000">
                      <a:alpha val="43137"/>
                    </a:srgbClr>
                  </a:outerShdw>
                </a:effectLst>
              </a:defRPr>
            </a:lvl1pPr>
          </a:lstStyle>
          <a:p>
            <a:r>
              <a:rPr lang="zh-CN" altLang="en-US" dirty="0"/>
              <a:t>单击此处编辑母版标题样式</a:t>
            </a:r>
            <a:endParaRPr lang="zh-CN" altLang="en-US" dirty="0"/>
          </a:p>
        </p:txBody>
      </p:sp>
      <p:sp>
        <p:nvSpPr>
          <p:cNvPr id="3" name="内容占位符 2"/>
          <p:cNvSpPr>
            <a:spLocks noGrp="1"/>
          </p:cNvSpPr>
          <p:nvPr>
            <p:ph sz="half" idx="1"/>
          </p:nvPr>
        </p:nvSpPr>
        <p:spPr>
          <a:xfrm>
            <a:off x="647700" y="1825625"/>
            <a:ext cx="5181600" cy="4351338"/>
          </a:xfrm>
        </p:spPr>
        <p:txBody>
          <a:bodyPr>
            <a:normAutofit/>
          </a:bodyPr>
          <a:lstStyle>
            <a:lvl1pPr>
              <a:lnSpc>
                <a:spcPct val="150000"/>
              </a:lnSpc>
              <a:defRPr sz="2000">
                <a:solidFill>
                  <a:schemeClr val="tx1">
                    <a:lumMod val="75000"/>
                    <a:lumOff val="25000"/>
                  </a:schemeClr>
                </a:solidFill>
              </a:defRPr>
            </a:lvl1pPr>
            <a:lvl2pPr>
              <a:lnSpc>
                <a:spcPct val="150000"/>
              </a:lnSpc>
              <a:defRPr sz="1800">
                <a:solidFill>
                  <a:schemeClr val="tx1">
                    <a:lumMod val="75000"/>
                    <a:lumOff val="25000"/>
                  </a:schemeClr>
                </a:solidFill>
              </a:defRPr>
            </a:lvl2pPr>
            <a:lvl3pPr>
              <a:lnSpc>
                <a:spcPct val="150000"/>
              </a:lnSpc>
              <a:defRPr sz="1600">
                <a:solidFill>
                  <a:schemeClr val="tx1">
                    <a:lumMod val="75000"/>
                    <a:lumOff val="25000"/>
                  </a:schemeClr>
                </a:solidFill>
              </a:defRPr>
            </a:lvl3pPr>
            <a:lvl4pPr>
              <a:lnSpc>
                <a:spcPct val="150000"/>
              </a:lnSpc>
              <a:defRPr sz="1600">
                <a:solidFill>
                  <a:schemeClr val="tx1">
                    <a:lumMod val="75000"/>
                    <a:lumOff val="25000"/>
                  </a:schemeClr>
                </a:solidFill>
              </a:defRPr>
            </a:lvl4pPr>
            <a:lvl5pPr>
              <a:lnSpc>
                <a:spcPct val="150000"/>
              </a:lnSpc>
              <a:defRPr sz="1600">
                <a:solidFill>
                  <a:schemeClr val="tx1">
                    <a:lumMod val="75000"/>
                    <a:lumOff val="25000"/>
                  </a:schemeClr>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内容占位符 3"/>
          <p:cNvSpPr>
            <a:spLocks noGrp="1"/>
          </p:cNvSpPr>
          <p:nvPr>
            <p:ph sz="half" idx="2"/>
          </p:nvPr>
        </p:nvSpPr>
        <p:spPr>
          <a:xfrm>
            <a:off x="5981700" y="1825625"/>
            <a:ext cx="5181600" cy="4351338"/>
          </a:xfrm>
        </p:spPr>
        <p:txBody>
          <a:bodyPr>
            <a:normAutofit/>
          </a:bodyPr>
          <a:lstStyle>
            <a:lvl1pPr>
              <a:lnSpc>
                <a:spcPct val="150000"/>
              </a:lnSpc>
              <a:defRPr sz="2000">
                <a:solidFill>
                  <a:schemeClr val="tx1">
                    <a:lumMod val="75000"/>
                    <a:lumOff val="25000"/>
                  </a:schemeClr>
                </a:solidFill>
              </a:defRPr>
            </a:lvl1pPr>
            <a:lvl2pPr>
              <a:lnSpc>
                <a:spcPct val="150000"/>
              </a:lnSpc>
              <a:defRPr sz="1800">
                <a:solidFill>
                  <a:schemeClr val="tx1">
                    <a:lumMod val="75000"/>
                    <a:lumOff val="25000"/>
                  </a:schemeClr>
                </a:solidFill>
              </a:defRPr>
            </a:lvl2pPr>
            <a:lvl3pPr>
              <a:lnSpc>
                <a:spcPct val="150000"/>
              </a:lnSpc>
              <a:defRPr sz="1600">
                <a:solidFill>
                  <a:schemeClr val="tx1">
                    <a:lumMod val="75000"/>
                    <a:lumOff val="25000"/>
                  </a:schemeClr>
                </a:solidFill>
              </a:defRPr>
            </a:lvl3pPr>
            <a:lvl4pPr>
              <a:lnSpc>
                <a:spcPct val="150000"/>
              </a:lnSpc>
              <a:defRPr sz="1600">
                <a:solidFill>
                  <a:schemeClr val="tx1">
                    <a:lumMod val="75000"/>
                    <a:lumOff val="25000"/>
                  </a:schemeClr>
                </a:solidFill>
              </a:defRPr>
            </a:lvl4pPr>
            <a:lvl5pPr>
              <a:lnSpc>
                <a:spcPct val="150000"/>
              </a:lnSpc>
              <a:defRPr sz="1600">
                <a:solidFill>
                  <a:schemeClr val="tx1">
                    <a:lumMod val="75000"/>
                    <a:lumOff val="25000"/>
                  </a:schemeClr>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744961"/>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endParaRPr lang="zh-CN" altLang="en-US" dirty="0"/>
          </a:p>
        </p:txBody>
      </p:sp>
      <p:sp>
        <p:nvSpPr>
          <p:cNvPr id="4" name="内容占位符 3"/>
          <p:cNvSpPr>
            <a:spLocks noGrp="1"/>
          </p:cNvSpPr>
          <p:nvPr>
            <p:ph sz="half" idx="2"/>
          </p:nvPr>
        </p:nvSpPr>
        <p:spPr>
          <a:xfrm>
            <a:off x="839788" y="2615609"/>
            <a:ext cx="5157787" cy="3574054"/>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文本占位符 4"/>
          <p:cNvSpPr>
            <a:spLocks noGrp="1"/>
          </p:cNvSpPr>
          <p:nvPr>
            <p:ph type="body" sz="quarter" idx="3"/>
          </p:nvPr>
        </p:nvSpPr>
        <p:spPr>
          <a:xfrm>
            <a:off x="6172200" y="1744961"/>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endParaRPr lang="zh-CN" altLang="en-US" dirty="0"/>
          </a:p>
        </p:txBody>
      </p:sp>
      <p:sp>
        <p:nvSpPr>
          <p:cNvPr id="6" name="内容占位符 5"/>
          <p:cNvSpPr>
            <a:spLocks noGrp="1"/>
          </p:cNvSpPr>
          <p:nvPr>
            <p:ph sz="quarter" idx="4"/>
          </p:nvPr>
        </p:nvSpPr>
        <p:spPr>
          <a:xfrm>
            <a:off x="6172200" y="2615609"/>
            <a:ext cx="5183188" cy="3574054"/>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7" name="日期占位符 6"/>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2766219"/>
            <a:ext cx="10515600" cy="1325563"/>
          </a:xfrm>
        </p:spPr>
        <p:txBody>
          <a:bodyPr>
            <a:normAutofit/>
          </a:bodyPr>
          <a:lstStyle>
            <a:lvl1pPr algn="ctr">
              <a:defRPr sz="4800" b="0">
                <a:effectLst>
                  <a:outerShdw blurRad="38100" dist="38100" dir="2700000" algn="tl">
                    <a:srgbClr val="000000">
                      <a:alpha val="43137"/>
                    </a:srgbClr>
                  </a:outerShdw>
                </a:effectLst>
              </a:defRPr>
            </a:lvl1pPr>
          </a:lstStyle>
          <a:p>
            <a:r>
              <a:rPr lang="zh-CN" altLang="en-US" dirty="0"/>
              <a:t>单击此处编辑母版标题样式</a:t>
            </a:r>
            <a:endParaRPr lang="zh-CN" altLang="en-US" dirty="0"/>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showMasterSp="0">
  <p:cSld name="空白">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646747" y="127000"/>
            <a:ext cx="4165200" cy="1600200"/>
          </a:xfrm>
        </p:spPr>
        <p:txBody>
          <a:bodyPr anchor="ctr" anchorCtr="0">
            <a:normAutofit/>
          </a:bodyPr>
          <a:lstStyle>
            <a:lvl1pPr>
              <a:defRPr sz="2400" b="1">
                <a:effectLst>
                  <a:outerShdw blurRad="38100" dist="38100" dir="2700000" algn="tl">
                    <a:srgbClr val="000000">
                      <a:alpha val="43137"/>
                    </a:srgbClr>
                  </a:outerShdw>
                </a:effectLst>
              </a:defRPr>
            </a:lvl1pPr>
          </a:lstStyle>
          <a:p>
            <a:r>
              <a:rPr lang="zh-CN" altLang="en-US" dirty="0"/>
              <a:t>单击此处编辑标题</a:t>
            </a:r>
            <a:endParaRPr lang="zh-CN" altLang="en-US" dirty="0"/>
          </a:p>
        </p:txBody>
      </p:sp>
      <p:sp>
        <p:nvSpPr>
          <p:cNvPr id="3" name="图片占位符 2"/>
          <p:cNvSpPr>
            <a:spLocks noGrp="1" noChangeAspect="1"/>
          </p:cNvSpPr>
          <p:nvPr>
            <p:ph type="pic" idx="1"/>
          </p:nvPr>
        </p:nvSpPr>
        <p:spPr>
          <a:xfrm>
            <a:off x="5184000" y="766354"/>
            <a:ext cx="5817375" cy="50944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dirty="0"/>
          </a:p>
        </p:txBody>
      </p:sp>
      <p:sp>
        <p:nvSpPr>
          <p:cNvPr id="4" name="文本占位符 3"/>
          <p:cNvSpPr>
            <a:spLocks noGrp="1"/>
          </p:cNvSpPr>
          <p:nvPr>
            <p:ph type="body" sz="half" idx="2"/>
          </p:nvPr>
        </p:nvSpPr>
        <p:spPr>
          <a:xfrm>
            <a:off x="651827" y="2057400"/>
            <a:ext cx="4165200" cy="3811588"/>
          </a:xfrm>
        </p:spPr>
        <p:txBody>
          <a:bodyPr>
            <a:normAutofit/>
          </a:bodyPr>
          <a:lstStyle>
            <a:lvl1pPr marL="0" indent="0">
              <a:lnSpc>
                <a:spcPct val="150000"/>
              </a:lnSpc>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dirty="0"/>
              <a:t>单击此处编辑母版文本样式</a:t>
            </a:r>
            <a:endParaRPr lang="zh-CN" altLang="en-US" dirty="0"/>
          </a:p>
        </p:txBody>
      </p:sp>
      <p:sp>
        <p:nvSpPr>
          <p:cNvPr id="5" name="日期占位符 4"/>
          <p:cNvSpPr>
            <a:spLocks noGrp="1"/>
          </p:cNvSpPr>
          <p:nvPr>
            <p:ph type="dt" sz="half" idx="10"/>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nvPr>
        </p:nvSpPr>
        <p:spPr/>
        <p:txBody>
          <a:bodyPr/>
          <a:lstStyle/>
          <a:p>
            <a:endParaRPr lang="zh-CN" altLang="en-US" dirty="0"/>
          </a:p>
        </p:txBody>
      </p:sp>
      <p:sp>
        <p:nvSpPr>
          <p:cNvPr id="7" name="灯片编号占位符 6"/>
          <p:cNvSpPr>
            <a:spLocks noGrp="1"/>
          </p:cNvSpPr>
          <p:nvPr>
            <p:ph type="sldNum" sz="quarter" idx="12"/>
          </p:nvPr>
        </p:nvSpPr>
        <p:spPr/>
        <p:txBody>
          <a:bodyPr/>
          <a:lstStyle/>
          <a:p>
            <a:fld id="{FABC47A4-756D-490B-A52F-7D9E2C9FC05F}"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9824484" y="365125"/>
            <a:ext cx="1529316" cy="5811838"/>
          </a:xfrm>
        </p:spPr>
        <p:txBody>
          <a:bodyPr vert="eaVert">
            <a:normAutofit/>
          </a:bodyPr>
          <a:lstStyle>
            <a:lvl1pPr>
              <a:defRPr sz="3600"/>
            </a:lvl1pPr>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8879958" cy="5811838"/>
          </a:xfrm>
        </p:spPr>
        <p:txBody>
          <a:bodyPr vert="eaVert"/>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nvPr>
        </p:nvSpPr>
        <p:spPr>
          <a:xfrm>
            <a:off x="838200" y="551543"/>
            <a:ext cx="10515600" cy="5558971"/>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showMasterSp="0" userDrawn="1">
  <p:cSld name="章节页">
    <p:bg>
      <p:bgPr>
        <a:blipFill>
          <a:blip r:embed="rId2"/>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末尾幻灯片">
    <p:bg>
      <p:bgPr>
        <a:blipFill>
          <a:blip r:embed="rId2"/>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5" Type="http://schemas.openxmlformats.org/officeDocument/2006/relationships/theme" Target="../theme/theme1.xml"/><Relationship Id="rId14" Type="http://schemas.openxmlformats.org/officeDocument/2006/relationships/tags" Target="../tags/tag1.xml"/><Relationship Id="rId13" Type="http://schemas.openxmlformats.org/officeDocument/2006/relationships/image" Target="../media/image3.jpeg"/><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3"/>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dirty="0"/>
              <a:t>单击此处编辑母版标题样式</a:t>
            </a:r>
            <a:endParaRPr lang="zh-CN" altLang="en-US" dirty="0"/>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normAutofit/>
          </a:bodyPr>
          <a:lstStyle>
            <a:lvl1pPr algn="l">
              <a:defRPr sz="120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normAutofit/>
          </a:bodyP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normAutofit/>
          </a:bodyPr>
          <a:lstStyle>
            <a:lvl1pPr algn="r">
              <a:defRPr sz="1200">
                <a:solidFill>
                  <a:schemeClr val="tx1">
                    <a:tint val="75000"/>
                  </a:schemeClr>
                </a:solidFill>
              </a:defRPr>
            </a:lvl1pPr>
          </a:lstStyle>
          <a:p>
            <a:fld id="{49AE70B2-8BF9-45C0-BB95-33D1B9D3A854}" type="slidenum">
              <a:rPr lang="zh-CN" altLang="en-US" smtClean="0"/>
            </a:fld>
            <a:endParaRPr lang="zh-CN" altLang="en-US"/>
          </a:p>
        </p:txBody>
      </p:sp>
      <p:sp>
        <p:nvSpPr>
          <p:cNvPr id="8" name="KSO_TEMPLATE" hidden="1"/>
          <p:cNvSpPr/>
          <p:nvPr>
            <p:custDataLst>
              <p:tags r:id="rId14"/>
            </p:custDataLst>
          </p:nvPr>
        </p:nvSpPr>
        <p:spPr>
          <a:xfrm>
            <a:off x="0" y="0"/>
            <a:ext cx="0" cy="0"/>
          </a:xfrm>
          <a:prstGeom prst="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0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8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8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5.xml"/><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9" Type="http://schemas.openxmlformats.org/officeDocument/2006/relationships/tags" Target="../tags/tag14.xml"/><Relationship Id="rId8" Type="http://schemas.openxmlformats.org/officeDocument/2006/relationships/tags" Target="../tags/tag13.xml"/><Relationship Id="rId7" Type="http://schemas.openxmlformats.org/officeDocument/2006/relationships/tags" Target="../tags/tag12.xml"/><Relationship Id="rId6" Type="http://schemas.openxmlformats.org/officeDocument/2006/relationships/tags" Target="../tags/tag11.xml"/><Relationship Id="rId5" Type="http://schemas.openxmlformats.org/officeDocument/2006/relationships/tags" Target="../tags/tag10.xml"/><Relationship Id="rId4" Type="http://schemas.openxmlformats.org/officeDocument/2006/relationships/tags" Target="../tags/tag9.xml"/><Relationship Id="rId3" Type="http://schemas.openxmlformats.org/officeDocument/2006/relationships/tags" Target="../tags/tag8.xml"/><Relationship Id="rId27" Type="http://schemas.openxmlformats.org/officeDocument/2006/relationships/slideLayout" Target="../slideLayouts/slideLayout7.xml"/><Relationship Id="rId26" Type="http://schemas.openxmlformats.org/officeDocument/2006/relationships/tags" Target="../tags/tag31.xml"/><Relationship Id="rId25" Type="http://schemas.openxmlformats.org/officeDocument/2006/relationships/tags" Target="../tags/tag30.xml"/><Relationship Id="rId24" Type="http://schemas.openxmlformats.org/officeDocument/2006/relationships/tags" Target="../tags/tag29.xml"/><Relationship Id="rId23" Type="http://schemas.openxmlformats.org/officeDocument/2006/relationships/tags" Target="../tags/tag28.xml"/><Relationship Id="rId22" Type="http://schemas.openxmlformats.org/officeDocument/2006/relationships/tags" Target="../tags/tag27.xml"/><Relationship Id="rId21" Type="http://schemas.openxmlformats.org/officeDocument/2006/relationships/tags" Target="../tags/tag26.xml"/><Relationship Id="rId20" Type="http://schemas.openxmlformats.org/officeDocument/2006/relationships/tags" Target="../tags/tag25.xml"/><Relationship Id="rId2" Type="http://schemas.openxmlformats.org/officeDocument/2006/relationships/tags" Target="../tags/tag7.xml"/><Relationship Id="rId19" Type="http://schemas.openxmlformats.org/officeDocument/2006/relationships/tags" Target="../tags/tag24.xml"/><Relationship Id="rId18" Type="http://schemas.openxmlformats.org/officeDocument/2006/relationships/tags" Target="../tags/tag23.xml"/><Relationship Id="rId17" Type="http://schemas.openxmlformats.org/officeDocument/2006/relationships/tags" Target="../tags/tag22.xml"/><Relationship Id="rId16" Type="http://schemas.openxmlformats.org/officeDocument/2006/relationships/tags" Target="../tags/tag21.xml"/><Relationship Id="rId15" Type="http://schemas.openxmlformats.org/officeDocument/2006/relationships/tags" Target="../tags/tag20.xml"/><Relationship Id="rId14" Type="http://schemas.openxmlformats.org/officeDocument/2006/relationships/tags" Target="../tags/tag19.xml"/><Relationship Id="rId13" Type="http://schemas.openxmlformats.org/officeDocument/2006/relationships/tags" Target="../tags/tag18.xml"/><Relationship Id="rId12" Type="http://schemas.openxmlformats.org/officeDocument/2006/relationships/tags" Target="../tags/tag17.xml"/><Relationship Id="rId11" Type="http://schemas.openxmlformats.org/officeDocument/2006/relationships/tags" Target="../tags/tag16.xml"/><Relationship Id="rId10" Type="http://schemas.openxmlformats.org/officeDocument/2006/relationships/tags" Target="../tags/tag15.xml"/><Relationship Id="rId1" Type="http://schemas.openxmlformats.org/officeDocument/2006/relationships/tags" Target="../tags/tag6.xml"/></Relationships>
</file>

<file path=ppt/slides/_rels/slide3.xml.rels><?xml version="1.0" encoding="UTF-8" standalone="yes"?>
<Relationships xmlns="http://schemas.openxmlformats.org/package/2006/relationships"><Relationship Id="rId9" Type="http://schemas.openxmlformats.org/officeDocument/2006/relationships/image" Target="../media/image5.svg"/><Relationship Id="rId8" Type="http://schemas.openxmlformats.org/officeDocument/2006/relationships/image" Target="../media/image4.png"/><Relationship Id="rId7" Type="http://schemas.openxmlformats.org/officeDocument/2006/relationships/tags" Target="../tags/tag38.xml"/><Relationship Id="rId6" Type="http://schemas.openxmlformats.org/officeDocument/2006/relationships/tags" Target="../tags/tag37.xml"/><Relationship Id="rId5" Type="http://schemas.openxmlformats.org/officeDocument/2006/relationships/tags" Target="../tags/tag36.xml"/><Relationship Id="rId4" Type="http://schemas.openxmlformats.org/officeDocument/2006/relationships/tags" Target="../tags/tag35.xml"/><Relationship Id="rId3" Type="http://schemas.openxmlformats.org/officeDocument/2006/relationships/tags" Target="../tags/tag34.xml"/><Relationship Id="rId2" Type="http://schemas.openxmlformats.org/officeDocument/2006/relationships/tags" Target="../tags/tag33.xml"/><Relationship Id="rId10" Type="http://schemas.openxmlformats.org/officeDocument/2006/relationships/slideLayout" Target="../slideLayouts/slideLayout11.xml"/><Relationship Id="rId1" Type="http://schemas.openxmlformats.org/officeDocument/2006/relationships/tags" Target="../tags/tag32.xml"/></Relationships>
</file>

<file path=ppt/slides/_rels/slide4.xml.rels><?xml version="1.0" encoding="UTF-8" standalone="yes"?>
<Relationships xmlns="http://schemas.openxmlformats.org/package/2006/relationships"><Relationship Id="rId9" Type="http://schemas.openxmlformats.org/officeDocument/2006/relationships/tags" Target="../tags/tag45.xml"/><Relationship Id="rId8" Type="http://schemas.openxmlformats.org/officeDocument/2006/relationships/image" Target="../media/image7.svg"/><Relationship Id="rId7" Type="http://schemas.openxmlformats.org/officeDocument/2006/relationships/image" Target="../media/image6.png"/><Relationship Id="rId6" Type="http://schemas.openxmlformats.org/officeDocument/2006/relationships/tags" Target="../tags/tag44.xml"/><Relationship Id="rId5" Type="http://schemas.openxmlformats.org/officeDocument/2006/relationships/tags" Target="../tags/tag43.xml"/><Relationship Id="rId4" Type="http://schemas.openxmlformats.org/officeDocument/2006/relationships/tags" Target="../tags/tag42.xml"/><Relationship Id="rId31" Type="http://schemas.openxmlformats.org/officeDocument/2006/relationships/slideLayout" Target="../slideLayouts/slideLayout7.xml"/><Relationship Id="rId30" Type="http://schemas.openxmlformats.org/officeDocument/2006/relationships/tags" Target="../tags/tag66.xml"/><Relationship Id="rId3" Type="http://schemas.openxmlformats.org/officeDocument/2006/relationships/tags" Target="../tags/tag41.xml"/><Relationship Id="rId29" Type="http://schemas.openxmlformats.org/officeDocument/2006/relationships/tags" Target="../tags/tag65.xml"/><Relationship Id="rId28" Type="http://schemas.openxmlformats.org/officeDocument/2006/relationships/tags" Target="../tags/tag64.xml"/><Relationship Id="rId27" Type="http://schemas.openxmlformats.org/officeDocument/2006/relationships/tags" Target="../tags/tag63.xml"/><Relationship Id="rId26" Type="http://schemas.openxmlformats.org/officeDocument/2006/relationships/tags" Target="../tags/tag62.xml"/><Relationship Id="rId25" Type="http://schemas.openxmlformats.org/officeDocument/2006/relationships/tags" Target="../tags/tag61.xml"/><Relationship Id="rId24" Type="http://schemas.openxmlformats.org/officeDocument/2006/relationships/tags" Target="../tags/tag60.xml"/><Relationship Id="rId23" Type="http://schemas.openxmlformats.org/officeDocument/2006/relationships/tags" Target="../tags/tag59.xml"/><Relationship Id="rId22" Type="http://schemas.openxmlformats.org/officeDocument/2006/relationships/tags" Target="../tags/tag58.xml"/><Relationship Id="rId21" Type="http://schemas.openxmlformats.org/officeDocument/2006/relationships/tags" Target="../tags/tag57.xml"/><Relationship Id="rId20" Type="http://schemas.openxmlformats.org/officeDocument/2006/relationships/tags" Target="../tags/tag56.xml"/><Relationship Id="rId2" Type="http://schemas.openxmlformats.org/officeDocument/2006/relationships/tags" Target="../tags/tag40.xml"/><Relationship Id="rId19" Type="http://schemas.openxmlformats.org/officeDocument/2006/relationships/tags" Target="../tags/tag55.xml"/><Relationship Id="rId18" Type="http://schemas.openxmlformats.org/officeDocument/2006/relationships/tags" Target="../tags/tag54.xml"/><Relationship Id="rId17" Type="http://schemas.openxmlformats.org/officeDocument/2006/relationships/tags" Target="../tags/tag53.xml"/><Relationship Id="rId16" Type="http://schemas.openxmlformats.org/officeDocument/2006/relationships/tags" Target="../tags/tag52.xml"/><Relationship Id="rId15" Type="http://schemas.openxmlformats.org/officeDocument/2006/relationships/tags" Target="../tags/tag51.xml"/><Relationship Id="rId14" Type="http://schemas.openxmlformats.org/officeDocument/2006/relationships/tags" Target="../tags/tag50.xml"/><Relationship Id="rId13" Type="http://schemas.openxmlformats.org/officeDocument/2006/relationships/tags" Target="../tags/tag49.xml"/><Relationship Id="rId12" Type="http://schemas.openxmlformats.org/officeDocument/2006/relationships/tags" Target="../tags/tag48.xml"/><Relationship Id="rId11" Type="http://schemas.openxmlformats.org/officeDocument/2006/relationships/tags" Target="../tags/tag47.xml"/><Relationship Id="rId10" Type="http://schemas.openxmlformats.org/officeDocument/2006/relationships/tags" Target="../tags/tag46.xml"/><Relationship Id="rId1" Type="http://schemas.openxmlformats.org/officeDocument/2006/relationships/tags" Target="../tags/tag39.xml"/></Relationships>
</file>

<file path=ppt/slides/_rels/slide5.xml.rels><?xml version="1.0" encoding="UTF-8" standalone="yes"?>
<Relationships xmlns="http://schemas.openxmlformats.org/package/2006/relationships"><Relationship Id="rId9" Type="http://schemas.openxmlformats.org/officeDocument/2006/relationships/tags" Target="../tags/tag73.xml"/><Relationship Id="rId8" Type="http://schemas.openxmlformats.org/officeDocument/2006/relationships/tags" Target="../tags/tag72.xml"/><Relationship Id="rId7" Type="http://schemas.openxmlformats.org/officeDocument/2006/relationships/tags" Target="../tags/tag71.xml"/><Relationship Id="rId6" Type="http://schemas.openxmlformats.org/officeDocument/2006/relationships/image" Target="../media/image9.svg"/><Relationship Id="rId57" Type="http://schemas.openxmlformats.org/officeDocument/2006/relationships/slideLayout" Target="../slideLayouts/slideLayout7.xml"/><Relationship Id="rId56" Type="http://schemas.openxmlformats.org/officeDocument/2006/relationships/tags" Target="../tags/tag116.xml"/><Relationship Id="rId55" Type="http://schemas.openxmlformats.org/officeDocument/2006/relationships/tags" Target="../tags/tag115.xml"/><Relationship Id="rId54" Type="http://schemas.openxmlformats.org/officeDocument/2006/relationships/tags" Target="../tags/tag114.xml"/><Relationship Id="rId53" Type="http://schemas.openxmlformats.org/officeDocument/2006/relationships/tags" Target="../tags/tag113.xml"/><Relationship Id="rId52" Type="http://schemas.openxmlformats.org/officeDocument/2006/relationships/tags" Target="../tags/tag112.xml"/><Relationship Id="rId51" Type="http://schemas.openxmlformats.org/officeDocument/2006/relationships/tags" Target="../tags/tag111.xml"/><Relationship Id="rId50" Type="http://schemas.openxmlformats.org/officeDocument/2006/relationships/tags" Target="../tags/tag110.xml"/><Relationship Id="rId5" Type="http://schemas.openxmlformats.org/officeDocument/2006/relationships/image" Target="../media/image8.png"/><Relationship Id="rId49" Type="http://schemas.openxmlformats.org/officeDocument/2006/relationships/tags" Target="../tags/tag109.xml"/><Relationship Id="rId48" Type="http://schemas.openxmlformats.org/officeDocument/2006/relationships/tags" Target="../tags/tag108.xml"/><Relationship Id="rId47" Type="http://schemas.openxmlformats.org/officeDocument/2006/relationships/tags" Target="../tags/tag107.xml"/><Relationship Id="rId46" Type="http://schemas.openxmlformats.org/officeDocument/2006/relationships/tags" Target="../tags/tag106.xml"/><Relationship Id="rId45" Type="http://schemas.openxmlformats.org/officeDocument/2006/relationships/tags" Target="../tags/tag105.xml"/><Relationship Id="rId44" Type="http://schemas.openxmlformats.org/officeDocument/2006/relationships/tags" Target="../tags/tag104.xml"/><Relationship Id="rId43" Type="http://schemas.openxmlformats.org/officeDocument/2006/relationships/tags" Target="../tags/tag103.xml"/><Relationship Id="rId42" Type="http://schemas.openxmlformats.org/officeDocument/2006/relationships/tags" Target="../tags/tag102.xml"/><Relationship Id="rId41" Type="http://schemas.openxmlformats.org/officeDocument/2006/relationships/tags" Target="../tags/tag101.xml"/><Relationship Id="rId40" Type="http://schemas.openxmlformats.org/officeDocument/2006/relationships/tags" Target="../tags/tag100.xml"/><Relationship Id="rId4" Type="http://schemas.openxmlformats.org/officeDocument/2006/relationships/tags" Target="../tags/tag70.xml"/><Relationship Id="rId39" Type="http://schemas.openxmlformats.org/officeDocument/2006/relationships/tags" Target="../tags/tag99.xml"/><Relationship Id="rId38" Type="http://schemas.openxmlformats.org/officeDocument/2006/relationships/tags" Target="../tags/tag98.xml"/><Relationship Id="rId37" Type="http://schemas.openxmlformats.org/officeDocument/2006/relationships/image" Target="../media/image13.svg"/><Relationship Id="rId36" Type="http://schemas.openxmlformats.org/officeDocument/2006/relationships/image" Target="../media/image12.png"/><Relationship Id="rId35" Type="http://schemas.openxmlformats.org/officeDocument/2006/relationships/tags" Target="../tags/tag97.xml"/><Relationship Id="rId34" Type="http://schemas.openxmlformats.org/officeDocument/2006/relationships/tags" Target="../tags/tag96.xml"/><Relationship Id="rId33" Type="http://schemas.openxmlformats.org/officeDocument/2006/relationships/tags" Target="../tags/tag95.xml"/><Relationship Id="rId32" Type="http://schemas.openxmlformats.org/officeDocument/2006/relationships/tags" Target="../tags/tag94.xml"/><Relationship Id="rId31" Type="http://schemas.openxmlformats.org/officeDocument/2006/relationships/tags" Target="../tags/tag93.xml"/><Relationship Id="rId30" Type="http://schemas.openxmlformats.org/officeDocument/2006/relationships/tags" Target="../tags/tag92.xml"/><Relationship Id="rId3" Type="http://schemas.openxmlformats.org/officeDocument/2006/relationships/tags" Target="../tags/tag69.xml"/><Relationship Id="rId29" Type="http://schemas.openxmlformats.org/officeDocument/2006/relationships/tags" Target="../tags/tag91.xml"/><Relationship Id="rId28" Type="http://schemas.openxmlformats.org/officeDocument/2006/relationships/tags" Target="../tags/tag90.xml"/><Relationship Id="rId27" Type="http://schemas.openxmlformats.org/officeDocument/2006/relationships/tags" Target="../tags/tag89.xml"/><Relationship Id="rId26" Type="http://schemas.openxmlformats.org/officeDocument/2006/relationships/tags" Target="../tags/tag88.xml"/><Relationship Id="rId25" Type="http://schemas.openxmlformats.org/officeDocument/2006/relationships/tags" Target="../tags/tag87.xml"/><Relationship Id="rId24" Type="http://schemas.openxmlformats.org/officeDocument/2006/relationships/tags" Target="../tags/tag86.xml"/><Relationship Id="rId23" Type="http://schemas.openxmlformats.org/officeDocument/2006/relationships/tags" Target="../tags/tag85.xml"/><Relationship Id="rId22" Type="http://schemas.openxmlformats.org/officeDocument/2006/relationships/tags" Target="../tags/tag84.xml"/><Relationship Id="rId21" Type="http://schemas.openxmlformats.org/officeDocument/2006/relationships/tags" Target="../tags/tag83.xml"/><Relationship Id="rId20" Type="http://schemas.openxmlformats.org/officeDocument/2006/relationships/tags" Target="../tags/tag82.xml"/><Relationship Id="rId2" Type="http://schemas.openxmlformats.org/officeDocument/2006/relationships/tags" Target="../tags/tag68.xml"/><Relationship Id="rId19" Type="http://schemas.openxmlformats.org/officeDocument/2006/relationships/tags" Target="../tags/tag81.xml"/><Relationship Id="rId18" Type="http://schemas.openxmlformats.org/officeDocument/2006/relationships/tags" Target="../tags/tag80.xml"/><Relationship Id="rId17" Type="http://schemas.openxmlformats.org/officeDocument/2006/relationships/tags" Target="../tags/tag79.xml"/><Relationship Id="rId16" Type="http://schemas.openxmlformats.org/officeDocument/2006/relationships/tags" Target="../tags/tag78.xml"/><Relationship Id="rId15" Type="http://schemas.openxmlformats.org/officeDocument/2006/relationships/image" Target="../media/image11.svg"/><Relationship Id="rId14" Type="http://schemas.openxmlformats.org/officeDocument/2006/relationships/image" Target="../media/image10.png"/><Relationship Id="rId13" Type="http://schemas.openxmlformats.org/officeDocument/2006/relationships/tags" Target="../tags/tag77.xml"/><Relationship Id="rId12" Type="http://schemas.openxmlformats.org/officeDocument/2006/relationships/tags" Target="../tags/tag76.xml"/><Relationship Id="rId11" Type="http://schemas.openxmlformats.org/officeDocument/2006/relationships/tags" Target="../tags/tag75.xml"/><Relationship Id="rId10" Type="http://schemas.openxmlformats.org/officeDocument/2006/relationships/tags" Target="../tags/tag74.xml"/><Relationship Id="rId1" Type="http://schemas.openxmlformats.org/officeDocument/2006/relationships/tags" Target="../tags/tag67.xml"/></Relationships>
</file>

<file path=ppt/slides/_rels/slide6.xml.rels><?xml version="1.0" encoding="UTF-8" standalone="yes"?>
<Relationships xmlns="http://schemas.openxmlformats.org/package/2006/relationships"><Relationship Id="rId9" Type="http://schemas.openxmlformats.org/officeDocument/2006/relationships/image" Target="../media/image5.svg"/><Relationship Id="rId8" Type="http://schemas.openxmlformats.org/officeDocument/2006/relationships/image" Target="../media/image14.png"/><Relationship Id="rId7" Type="http://schemas.openxmlformats.org/officeDocument/2006/relationships/tags" Target="../tags/tag123.xml"/><Relationship Id="rId6" Type="http://schemas.openxmlformats.org/officeDocument/2006/relationships/tags" Target="../tags/tag122.xml"/><Relationship Id="rId5" Type="http://schemas.openxmlformats.org/officeDocument/2006/relationships/tags" Target="../tags/tag121.xml"/><Relationship Id="rId4" Type="http://schemas.openxmlformats.org/officeDocument/2006/relationships/tags" Target="../tags/tag120.xml"/><Relationship Id="rId3" Type="http://schemas.openxmlformats.org/officeDocument/2006/relationships/tags" Target="../tags/tag119.xml"/><Relationship Id="rId2" Type="http://schemas.openxmlformats.org/officeDocument/2006/relationships/tags" Target="../tags/tag118.xml"/><Relationship Id="rId10" Type="http://schemas.openxmlformats.org/officeDocument/2006/relationships/slideLayout" Target="../slideLayouts/slideLayout11.xml"/><Relationship Id="rId1" Type="http://schemas.openxmlformats.org/officeDocument/2006/relationships/tags" Target="../tags/tag117.xml"/></Relationships>
</file>

<file path=ppt/slides/_rels/slide7.xml.rels><?xml version="1.0" encoding="UTF-8" standalone="yes"?>
<Relationships xmlns="http://schemas.openxmlformats.org/package/2006/relationships"><Relationship Id="rId9" Type="http://schemas.openxmlformats.org/officeDocument/2006/relationships/tags" Target="../tags/tag130.xml"/><Relationship Id="rId8" Type="http://schemas.openxmlformats.org/officeDocument/2006/relationships/tags" Target="../tags/tag129.xml"/><Relationship Id="rId73" Type="http://schemas.openxmlformats.org/officeDocument/2006/relationships/slideLayout" Target="../slideLayouts/slideLayout7.xml"/><Relationship Id="rId72" Type="http://schemas.openxmlformats.org/officeDocument/2006/relationships/tags" Target="../tags/tag185.xml"/><Relationship Id="rId71" Type="http://schemas.openxmlformats.org/officeDocument/2006/relationships/tags" Target="../tags/tag184.xml"/><Relationship Id="rId70" Type="http://schemas.openxmlformats.org/officeDocument/2006/relationships/tags" Target="../tags/tag183.xml"/><Relationship Id="rId7" Type="http://schemas.openxmlformats.org/officeDocument/2006/relationships/image" Target="../media/image16.svg"/><Relationship Id="rId69" Type="http://schemas.openxmlformats.org/officeDocument/2006/relationships/tags" Target="../tags/tag182.xml"/><Relationship Id="rId68" Type="http://schemas.openxmlformats.org/officeDocument/2006/relationships/tags" Target="../tags/tag181.xml"/><Relationship Id="rId67" Type="http://schemas.openxmlformats.org/officeDocument/2006/relationships/tags" Target="../tags/tag180.xml"/><Relationship Id="rId66" Type="http://schemas.openxmlformats.org/officeDocument/2006/relationships/tags" Target="../tags/tag179.xml"/><Relationship Id="rId65" Type="http://schemas.openxmlformats.org/officeDocument/2006/relationships/tags" Target="../tags/tag178.xml"/><Relationship Id="rId64" Type="http://schemas.openxmlformats.org/officeDocument/2006/relationships/image" Target="../media/image22.svg"/><Relationship Id="rId63" Type="http://schemas.openxmlformats.org/officeDocument/2006/relationships/image" Target="../media/image21.png"/><Relationship Id="rId62" Type="http://schemas.openxmlformats.org/officeDocument/2006/relationships/tags" Target="../tags/tag177.xml"/><Relationship Id="rId61" Type="http://schemas.openxmlformats.org/officeDocument/2006/relationships/tags" Target="../tags/tag176.xml"/><Relationship Id="rId60" Type="http://schemas.openxmlformats.org/officeDocument/2006/relationships/tags" Target="../tags/tag175.xml"/><Relationship Id="rId6" Type="http://schemas.openxmlformats.org/officeDocument/2006/relationships/image" Target="../media/image15.png"/><Relationship Id="rId59" Type="http://schemas.openxmlformats.org/officeDocument/2006/relationships/tags" Target="../tags/tag174.xml"/><Relationship Id="rId58" Type="http://schemas.openxmlformats.org/officeDocument/2006/relationships/tags" Target="../tags/tag173.xml"/><Relationship Id="rId57" Type="http://schemas.openxmlformats.org/officeDocument/2006/relationships/tags" Target="../tags/tag172.xml"/><Relationship Id="rId56" Type="http://schemas.openxmlformats.org/officeDocument/2006/relationships/tags" Target="../tags/tag171.xml"/><Relationship Id="rId55" Type="http://schemas.openxmlformats.org/officeDocument/2006/relationships/tags" Target="../tags/tag170.xml"/><Relationship Id="rId54" Type="http://schemas.openxmlformats.org/officeDocument/2006/relationships/tags" Target="../tags/tag169.xml"/><Relationship Id="rId53" Type="http://schemas.openxmlformats.org/officeDocument/2006/relationships/tags" Target="../tags/tag168.xml"/><Relationship Id="rId52" Type="http://schemas.openxmlformats.org/officeDocument/2006/relationships/tags" Target="../tags/tag167.xml"/><Relationship Id="rId51" Type="http://schemas.openxmlformats.org/officeDocument/2006/relationships/tags" Target="../tags/tag166.xml"/><Relationship Id="rId50" Type="http://schemas.openxmlformats.org/officeDocument/2006/relationships/tags" Target="../tags/tag165.xml"/><Relationship Id="rId5" Type="http://schemas.openxmlformats.org/officeDocument/2006/relationships/tags" Target="../tags/tag128.xml"/><Relationship Id="rId49" Type="http://schemas.openxmlformats.org/officeDocument/2006/relationships/tags" Target="../tags/tag164.xml"/><Relationship Id="rId48" Type="http://schemas.openxmlformats.org/officeDocument/2006/relationships/image" Target="../media/image20.svg"/><Relationship Id="rId47" Type="http://schemas.openxmlformats.org/officeDocument/2006/relationships/image" Target="../media/image19.png"/><Relationship Id="rId46" Type="http://schemas.openxmlformats.org/officeDocument/2006/relationships/tags" Target="../tags/tag163.xml"/><Relationship Id="rId45" Type="http://schemas.openxmlformats.org/officeDocument/2006/relationships/tags" Target="../tags/tag162.xml"/><Relationship Id="rId44" Type="http://schemas.openxmlformats.org/officeDocument/2006/relationships/tags" Target="../tags/tag161.xml"/><Relationship Id="rId43" Type="http://schemas.openxmlformats.org/officeDocument/2006/relationships/tags" Target="../tags/tag160.xml"/><Relationship Id="rId42" Type="http://schemas.openxmlformats.org/officeDocument/2006/relationships/tags" Target="../tags/tag159.xml"/><Relationship Id="rId41" Type="http://schemas.openxmlformats.org/officeDocument/2006/relationships/tags" Target="../tags/tag158.xml"/><Relationship Id="rId40" Type="http://schemas.openxmlformats.org/officeDocument/2006/relationships/tags" Target="../tags/tag157.xml"/><Relationship Id="rId4" Type="http://schemas.openxmlformats.org/officeDocument/2006/relationships/tags" Target="../tags/tag127.xml"/><Relationship Id="rId39" Type="http://schemas.openxmlformats.org/officeDocument/2006/relationships/tags" Target="../tags/tag156.xml"/><Relationship Id="rId38" Type="http://schemas.openxmlformats.org/officeDocument/2006/relationships/tags" Target="../tags/tag155.xml"/><Relationship Id="rId37" Type="http://schemas.openxmlformats.org/officeDocument/2006/relationships/tags" Target="../tags/tag154.xml"/><Relationship Id="rId36" Type="http://schemas.openxmlformats.org/officeDocument/2006/relationships/tags" Target="../tags/tag153.xml"/><Relationship Id="rId35" Type="http://schemas.openxmlformats.org/officeDocument/2006/relationships/tags" Target="../tags/tag152.xml"/><Relationship Id="rId34" Type="http://schemas.openxmlformats.org/officeDocument/2006/relationships/tags" Target="../tags/tag151.xml"/><Relationship Id="rId33" Type="http://schemas.openxmlformats.org/officeDocument/2006/relationships/tags" Target="../tags/tag150.xml"/><Relationship Id="rId32" Type="http://schemas.openxmlformats.org/officeDocument/2006/relationships/tags" Target="../tags/tag149.xml"/><Relationship Id="rId31" Type="http://schemas.openxmlformats.org/officeDocument/2006/relationships/image" Target="../media/image18.svg"/><Relationship Id="rId30" Type="http://schemas.openxmlformats.org/officeDocument/2006/relationships/image" Target="../media/image17.png"/><Relationship Id="rId3" Type="http://schemas.openxmlformats.org/officeDocument/2006/relationships/tags" Target="../tags/tag126.xml"/><Relationship Id="rId29" Type="http://schemas.openxmlformats.org/officeDocument/2006/relationships/tags" Target="../tags/tag148.xml"/><Relationship Id="rId28" Type="http://schemas.openxmlformats.org/officeDocument/2006/relationships/tags" Target="../tags/tag147.xml"/><Relationship Id="rId27" Type="http://schemas.openxmlformats.org/officeDocument/2006/relationships/tags" Target="../tags/tag146.xml"/><Relationship Id="rId26" Type="http://schemas.openxmlformats.org/officeDocument/2006/relationships/tags" Target="../tags/tag145.xml"/><Relationship Id="rId25" Type="http://schemas.openxmlformats.org/officeDocument/2006/relationships/tags" Target="../tags/tag144.xml"/><Relationship Id="rId24" Type="http://schemas.openxmlformats.org/officeDocument/2006/relationships/tags" Target="../tags/tag143.xml"/><Relationship Id="rId23" Type="http://schemas.openxmlformats.org/officeDocument/2006/relationships/tags" Target="../tags/tag142.xml"/><Relationship Id="rId22" Type="http://schemas.openxmlformats.org/officeDocument/2006/relationships/tags" Target="../tags/tag141.xml"/><Relationship Id="rId21" Type="http://schemas.openxmlformats.org/officeDocument/2006/relationships/tags" Target="../tags/tag140.xml"/><Relationship Id="rId20" Type="http://schemas.openxmlformats.org/officeDocument/2006/relationships/tags" Target="../tags/tag139.xml"/><Relationship Id="rId2" Type="http://schemas.openxmlformats.org/officeDocument/2006/relationships/tags" Target="../tags/tag125.xml"/><Relationship Id="rId19" Type="http://schemas.openxmlformats.org/officeDocument/2006/relationships/tags" Target="../tags/tag138.xml"/><Relationship Id="rId18" Type="http://schemas.openxmlformats.org/officeDocument/2006/relationships/tags" Target="../tags/tag137.xml"/><Relationship Id="rId17" Type="http://schemas.openxmlformats.org/officeDocument/2006/relationships/tags" Target="../tags/tag136.xml"/><Relationship Id="rId16" Type="http://schemas.openxmlformats.org/officeDocument/2006/relationships/tags" Target="../tags/tag135.xml"/><Relationship Id="rId15" Type="http://schemas.openxmlformats.org/officeDocument/2006/relationships/tags" Target="../tags/tag134.xml"/><Relationship Id="rId14" Type="http://schemas.openxmlformats.org/officeDocument/2006/relationships/image" Target="../media/image9.svg"/><Relationship Id="rId13" Type="http://schemas.openxmlformats.org/officeDocument/2006/relationships/image" Target="../media/image8.png"/><Relationship Id="rId12" Type="http://schemas.openxmlformats.org/officeDocument/2006/relationships/tags" Target="../tags/tag133.xml"/><Relationship Id="rId11" Type="http://schemas.openxmlformats.org/officeDocument/2006/relationships/tags" Target="../tags/tag132.xml"/><Relationship Id="rId10" Type="http://schemas.openxmlformats.org/officeDocument/2006/relationships/tags" Target="../tags/tag131.xml"/><Relationship Id="rId1" Type="http://schemas.openxmlformats.org/officeDocument/2006/relationships/tags" Target="../tags/tag124.xml"/></Relationships>
</file>

<file path=ppt/slides/_rels/slide8.xml.rels><?xml version="1.0" encoding="UTF-8" standalone="yes"?>
<Relationships xmlns="http://schemas.openxmlformats.org/package/2006/relationships"><Relationship Id="rId9" Type="http://schemas.openxmlformats.org/officeDocument/2006/relationships/tags" Target="../tags/tag192.xml"/><Relationship Id="rId8" Type="http://schemas.openxmlformats.org/officeDocument/2006/relationships/tags" Target="../tags/tag191.xml"/><Relationship Id="rId7" Type="http://schemas.openxmlformats.org/officeDocument/2006/relationships/tags" Target="../tags/tag190.xml"/><Relationship Id="rId6" Type="http://schemas.openxmlformats.org/officeDocument/2006/relationships/image" Target="../media/image24.svg"/><Relationship Id="rId58" Type="http://schemas.openxmlformats.org/officeDocument/2006/relationships/slideLayout" Target="../slideLayouts/slideLayout7.xml"/><Relationship Id="rId57" Type="http://schemas.openxmlformats.org/officeDocument/2006/relationships/tags" Target="../tags/tag226.xml"/><Relationship Id="rId56" Type="http://schemas.openxmlformats.org/officeDocument/2006/relationships/tags" Target="../tags/tag225.xml"/><Relationship Id="rId55" Type="http://schemas.openxmlformats.org/officeDocument/2006/relationships/image" Target="../media/image38.svg"/><Relationship Id="rId54" Type="http://schemas.openxmlformats.org/officeDocument/2006/relationships/image" Target="../media/image37.png"/><Relationship Id="rId53" Type="http://schemas.openxmlformats.org/officeDocument/2006/relationships/tags" Target="../tags/tag224.xml"/><Relationship Id="rId52" Type="http://schemas.openxmlformats.org/officeDocument/2006/relationships/tags" Target="../tags/tag223.xml"/><Relationship Id="rId51" Type="http://schemas.openxmlformats.org/officeDocument/2006/relationships/tags" Target="../tags/tag222.xml"/><Relationship Id="rId50" Type="http://schemas.openxmlformats.org/officeDocument/2006/relationships/image" Target="../media/image36.svg"/><Relationship Id="rId5" Type="http://schemas.openxmlformats.org/officeDocument/2006/relationships/image" Target="../media/image23.png"/><Relationship Id="rId49" Type="http://schemas.openxmlformats.org/officeDocument/2006/relationships/image" Target="../media/image35.png"/><Relationship Id="rId48" Type="http://schemas.openxmlformats.org/officeDocument/2006/relationships/tags" Target="../tags/tag221.xml"/><Relationship Id="rId47" Type="http://schemas.openxmlformats.org/officeDocument/2006/relationships/tags" Target="../tags/tag220.xml"/><Relationship Id="rId46" Type="http://schemas.openxmlformats.org/officeDocument/2006/relationships/image" Target="../media/image34.svg"/><Relationship Id="rId45" Type="http://schemas.openxmlformats.org/officeDocument/2006/relationships/image" Target="../media/image33.png"/><Relationship Id="rId44" Type="http://schemas.openxmlformats.org/officeDocument/2006/relationships/tags" Target="../tags/tag219.xml"/><Relationship Id="rId43" Type="http://schemas.openxmlformats.org/officeDocument/2006/relationships/tags" Target="../tags/tag218.xml"/><Relationship Id="rId42" Type="http://schemas.openxmlformats.org/officeDocument/2006/relationships/tags" Target="../tags/tag217.xml"/><Relationship Id="rId41" Type="http://schemas.openxmlformats.org/officeDocument/2006/relationships/tags" Target="../tags/tag216.xml"/><Relationship Id="rId40" Type="http://schemas.openxmlformats.org/officeDocument/2006/relationships/tags" Target="../tags/tag215.xml"/><Relationship Id="rId4" Type="http://schemas.openxmlformats.org/officeDocument/2006/relationships/tags" Target="../tags/tag189.xml"/><Relationship Id="rId39" Type="http://schemas.openxmlformats.org/officeDocument/2006/relationships/tags" Target="../tags/tag214.xml"/><Relationship Id="rId38" Type="http://schemas.openxmlformats.org/officeDocument/2006/relationships/tags" Target="../tags/tag213.xml"/><Relationship Id="rId37" Type="http://schemas.openxmlformats.org/officeDocument/2006/relationships/tags" Target="../tags/tag212.xml"/><Relationship Id="rId36" Type="http://schemas.openxmlformats.org/officeDocument/2006/relationships/tags" Target="../tags/tag211.xml"/><Relationship Id="rId35" Type="http://schemas.openxmlformats.org/officeDocument/2006/relationships/tags" Target="../tags/tag210.xml"/><Relationship Id="rId34" Type="http://schemas.openxmlformats.org/officeDocument/2006/relationships/image" Target="../media/image32.svg"/><Relationship Id="rId33" Type="http://schemas.openxmlformats.org/officeDocument/2006/relationships/image" Target="../media/image31.png"/><Relationship Id="rId32" Type="http://schemas.openxmlformats.org/officeDocument/2006/relationships/tags" Target="../tags/tag209.xml"/><Relationship Id="rId31" Type="http://schemas.openxmlformats.org/officeDocument/2006/relationships/tags" Target="../tags/tag208.xml"/><Relationship Id="rId30" Type="http://schemas.openxmlformats.org/officeDocument/2006/relationships/tags" Target="../tags/tag207.xml"/><Relationship Id="rId3" Type="http://schemas.openxmlformats.org/officeDocument/2006/relationships/tags" Target="../tags/tag188.xml"/><Relationship Id="rId29" Type="http://schemas.openxmlformats.org/officeDocument/2006/relationships/image" Target="../media/image30.svg"/><Relationship Id="rId28" Type="http://schemas.openxmlformats.org/officeDocument/2006/relationships/image" Target="../media/image29.png"/><Relationship Id="rId27" Type="http://schemas.openxmlformats.org/officeDocument/2006/relationships/tags" Target="../tags/tag206.xml"/><Relationship Id="rId26" Type="http://schemas.openxmlformats.org/officeDocument/2006/relationships/tags" Target="../tags/tag205.xml"/><Relationship Id="rId25" Type="http://schemas.openxmlformats.org/officeDocument/2006/relationships/image" Target="../media/image28.svg"/><Relationship Id="rId24" Type="http://schemas.openxmlformats.org/officeDocument/2006/relationships/image" Target="../media/image27.png"/><Relationship Id="rId23" Type="http://schemas.openxmlformats.org/officeDocument/2006/relationships/tags" Target="../tags/tag204.xml"/><Relationship Id="rId22" Type="http://schemas.openxmlformats.org/officeDocument/2006/relationships/tags" Target="../tags/tag203.xml"/><Relationship Id="rId21" Type="http://schemas.openxmlformats.org/officeDocument/2006/relationships/tags" Target="../tags/tag202.xml"/><Relationship Id="rId20" Type="http://schemas.openxmlformats.org/officeDocument/2006/relationships/tags" Target="../tags/tag201.xml"/><Relationship Id="rId2" Type="http://schemas.openxmlformats.org/officeDocument/2006/relationships/tags" Target="../tags/tag187.xml"/><Relationship Id="rId19" Type="http://schemas.openxmlformats.org/officeDocument/2006/relationships/tags" Target="../tags/tag200.xml"/><Relationship Id="rId18" Type="http://schemas.openxmlformats.org/officeDocument/2006/relationships/tags" Target="../tags/tag199.xml"/><Relationship Id="rId17" Type="http://schemas.openxmlformats.org/officeDocument/2006/relationships/tags" Target="../tags/tag198.xml"/><Relationship Id="rId16" Type="http://schemas.openxmlformats.org/officeDocument/2006/relationships/tags" Target="../tags/tag197.xml"/><Relationship Id="rId15" Type="http://schemas.openxmlformats.org/officeDocument/2006/relationships/tags" Target="../tags/tag196.xml"/><Relationship Id="rId14" Type="http://schemas.openxmlformats.org/officeDocument/2006/relationships/tags" Target="../tags/tag195.xml"/><Relationship Id="rId13" Type="http://schemas.openxmlformats.org/officeDocument/2006/relationships/image" Target="../media/image26.svg"/><Relationship Id="rId12" Type="http://schemas.openxmlformats.org/officeDocument/2006/relationships/image" Target="../media/image25.png"/><Relationship Id="rId11" Type="http://schemas.openxmlformats.org/officeDocument/2006/relationships/tags" Target="../tags/tag194.xml"/><Relationship Id="rId10" Type="http://schemas.openxmlformats.org/officeDocument/2006/relationships/tags" Target="../tags/tag193.xml"/><Relationship Id="rId1" Type="http://schemas.openxmlformats.org/officeDocument/2006/relationships/tags" Target="../tags/tag186.xml"/></Relationships>
</file>

<file path=ppt/slides/_rels/slide9.xml.rels><?xml version="1.0" encoding="UTF-8" standalone="yes"?>
<Relationships xmlns="http://schemas.openxmlformats.org/package/2006/relationships"><Relationship Id="rId9" Type="http://schemas.openxmlformats.org/officeDocument/2006/relationships/image" Target="../media/image40.svg"/><Relationship Id="rId8" Type="http://schemas.openxmlformats.org/officeDocument/2006/relationships/image" Target="../media/image39.png"/><Relationship Id="rId7" Type="http://schemas.openxmlformats.org/officeDocument/2006/relationships/tags" Target="../tags/tag233.xml"/><Relationship Id="rId6" Type="http://schemas.openxmlformats.org/officeDocument/2006/relationships/tags" Target="../tags/tag232.xml"/><Relationship Id="rId5" Type="http://schemas.openxmlformats.org/officeDocument/2006/relationships/tags" Target="../tags/tag231.xml"/><Relationship Id="rId43" Type="http://schemas.openxmlformats.org/officeDocument/2006/relationships/slideLayout" Target="../slideLayouts/slideLayout7.xml"/><Relationship Id="rId42" Type="http://schemas.openxmlformats.org/officeDocument/2006/relationships/tags" Target="../tags/tag262.xml"/><Relationship Id="rId41" Type="http://schemas.openxmlformats.org/officeDocument/2006/relationships/tags" Target="../tags/tag261.xml"/><Relationship Id="rId40" Type="http://schemas.openxmlformats.org/officeDocument/2006/relationships/tags" Target="../tags/tag260.xml"/><Relationship Id="rId4" Type="http://schemas.openxmlformats.org/officeDocument/2006/relationships/tags" Target="../tags/tag230.xml"/><Relationship Id="rId39" Type="http://schemas.openxmlformats.org/officeDocument/2006/relationships/tags" Target="../tags/tag259.xml"/><Relationship Id="rId38" Type="http://schemas.openxmlformats.org/officeDocument/2006/relationships/tags" Target="../tags/tag258.xml"/><Relationship Id="rId37" Type="http://schemas.openxmlformats.org/officeDocument/2006/relationships/tags" Target="../tags/tag257.xml"/><Relationship Id="rId36" Type="http://schemas.openxmlformats.org/officeDocument/2006/relationships/tags" Target="../tags/tag256.xml"/><Relationship Id="rId35" Type="http://schemas.openxmlformats.org/officeDocument/2006/relationships/tags" Target="../tags/tag255.xml"/><Relationship Id="rId34" Type="http://schemas.openxmlformats.org/officeDocument/2006/relationships/tags" Target="../tags/tag254.xml"/><Relationship Id="rId33" Type="http://schemas.openxmlformats.org/officeDocument/2006/relationships/image" Target="../media/image13.svg"/><Relationship Id="rId32" Type="http://schemas.openxmlformats.org/officeDocument/2006/relationships/image" Target="../media/image43.png"/><Relationship Id="rId31" Type="http://schemas.openxmlformats.org/officeDocument/2006/relationships/tags" Target="../tags/tag253.xml"/><Relationship Id="rId30" Type="http://schemas.openxmlformats.org/officeDocument/2006/relationships/tags" Target="../tags/tag252.xml"/><Relationship Id="rId3" Type="http://schemas.openxmlformats.org/officeDocument/2006/relationships/tags" Target="../tags/tag229.xml"/><Relationship Id="rId29" Type="http://schemas.openxmlformats.org/officeDocument/2006/relationships/tags" Target="../tags/tag251.xml"/><Relationship Id="rId28" Type="http://schemas.openxmlformats.org/officeDocument/2006/relationships/tags" Target="../tags/tag250.xml"/><Relationship Id="rId27" Type="http://schemas.openxmlformats.org/officeDocument/2006/relationships/tags" Target="../tags/tag249.xml"/><Relationship Id="rId26" Type="http://schemas.openxmlformats.org/officeDocument/2006/relationships/tags" Target="../tags/tag248.xml"/><Relationship Id="rId25" Type="http://schemas.openxmlformats.org/officeDocument/2006/relationships/tags" Target="../tags/tag247.xml"/><Relationship Id="rId24" Type="http://schemas.openxmlformats.org/officeDocument/2006/relationships/tags" Target="../tags/tag246.xml"/><Relationship Id="rId23" Type="http://schemas.openxmlformats.org/officeDocument/2006/relationships/tags" Target="../tags/tag245.xml"/><Relationship Id="rId22" Type="http://schemas.openxmlformats.org/officeDocument/2006/relationships/tags" Target="../tags/tag244.xml"/><Relationship Id="rId21" Type="http://schemas.openxmlformats.org/officeDocument/2006/relationships/image" Target="../media/image42.svg"/><Relationship Id="rId20" Type="http://schemas.openxmlformats.org/officeDocument/2006/relationships/image" Target="../media/image41.png"/><Relationship Id="rId2" Type="http://schemas.openxmlformats.org/officeDocument/2006/relationships/tags" Target="../tags/tag228.xml"/><Relationship Id="rId19" Type="http://schemas.openxmlformats.org/officeDocument/2006/relationships/tags" Target="../tags/tag243.xml"/><Relationship Id="rId18" Type="http://schemas.openxmlformats.org/officeDocument/2006/relationships/tags" Target="../tags/tag242.xml"/><Relationship Id="rId17" Type="http://schemas.openxmlformats.org/officeDocument/2006/relationships/tags" Target="../tags/tag241.xml"/><Relationship Id="rId16" Type="http://schemas.openxmlformats.org/officeDocument/2006/relationships/tags" Target="../tags/tag240.xml"/><Relationship Id="rId15" Type="http://schemas.openxmlformats.org/officeDocument/2006/relationships/tags" Target="../tags/tag239.xml"/><Relationship Id="rId14" Type="http://schemas.openxmlformats.org/officeDocument/2006/relationships/tags" Target="../tags/tag238.xml"/><Relationship Id="rId13" Type="http://schemas.openxmlformats.org/officeDocument/2006/relationships/tags" Target="../tags/tag237.xml"/><Relationship Id="rId12" Type="http://schemas.openxmlformats.org/officeDocument/2006/relationships/tags" Target="../tags/tag236.xml"/><Relationship Id="rId11" Type="http://schemas.openxmlformats.org/officeDocument/2006/relationships/tags" Target="../tags/tag235.xml"/><Relationship Id="rId10" Type="http://schemas.openxmlformats.org/officeDocument/2006/relationships/tags" Target="../tags/tag234.xml"/><Relationship Id="rId1" Type="http://schemas.openxmlformats.org/officeDocument/2006/relationships/tags" Target="../tags/tag227.xml"/></Relationships>
</file>

<file path=ppt/slides/_rels/slide10.xml.rels><?xml version="1.0" encoding="UTF-8" standalone="yes"?>
<Relationships xmlns="http://schemas.openxmlformats.org/package/2006/relationships"><Relationship Id="rId9" Type="http://schemas.openxmlformats.org/officeDocument/2006/relationships/tags" Target="../tags/tag271.xml"/><Relationship Id="rId83" Type="http://schemas.openxmlformats.org/officeDocument/2006/relationships/slideLayout" Target="../slideLayouts/slideLayout7.xml"/><Relationship Id="rId82" Type="http://schemas.openxmlformats.org/officeDocument/2006/relationships/tags" Target="../tags/tag338.xml"/><Relationship Id="rId81" Type="http://schemas.openxmlformats.org/officeDocument/2006/relationships/tags" Target="../tags/tag337.xml"/><Relationship Id="rId80" Type="http://schemas.openxmlformats.org/officeDocument/2006/relationships/tags" Target="../tags/tag336.xml"/><Relationship Id="rId8" Type="http://schemas.openxmlformats.org/officeDocument/2006/relationships/tags" Target="../tags/tag270.xml"/><Relationship Id="rId79" Type="http://schemas.openxmlformats.org/officeDocument/2006/relationships/tags" Target="../tags/tag335.xml"/><Relationship Id="rId78" Type="http://schemas.openxmlformats.org/officeDocument/2006/relationships/tags" Target="../tags/tag334.xml"/><Relationship Id="rId77" Type="http://schemas.openxmlformats.org/officeDocument/2006/relationships/tags" Target="../tags/tag333.xml"/><Relationship Id="rId76" Type="http://schemas.openxmlformats.org/officeDocument/2006/relationships/tags" Target="../tags/tag332.xml"/><Relationship Id="rId75" Type="http://schemas.openxmlformats.org/officeDocument/2006/relationships/tags" Target="../tags/tag331.xml"/><Relationship Id="rId74" Type="http://schemas.openxmlformats.org/officeDocument/2006/relationships/image" Target="../media/image47.svg"/><Relationship Id="rId73" Type="http://schemas.openxmlformats.org/officeDocument/2006/relationships/image" Target="../media/image46.png"/><Relationship Id="rId72" Type="http://schemas.openxmlformats.org/officeDocument/2006/relationships/tags" Target="../tags/tag330.xml"/><Relationship Id="rId71" Type="http://schemas.openxmlformats.org/officeDocument/2006/relationships/tags" Target="../tags/tag329.xml"/><Relationship Id="rId70" Type="http://schemas.openxmlformats.org/officeDocument/2006/relationships/tags" Target="../tags/tag328.xml"/><Relationship Id="rId7" Type="http://schemas.openxmlformats.org/officeDocument/2006/relationships/tags" Target="../tags/tag269.xml"/><Relationship Id="rId69" Type="http://schemas.openxmlformats.org/officeDocument/2006/relationships/tags" Target="../tags/tag327.xml"/><Relationship Id="rId68" Type="http://schemas.openxmlformats.org/officeDocument/2006/relationships/tags" Target="../tags/tag326.xml"/><Relationship Id="rId67" Type="http://schemas.openxmlformats.org/officeDocument/2006/relationships/tags" Target="../tags/tag325.xml"/><Relationship Id="rId66" Type="http://schemas.openxmlformats.org/officeDocument/2006/relationships/tags" Target="../tags/tag324.xml"/><Relationship Id="rId65" Type="http://schemas.openxmlformats.org/officeDocument/2006/relationships/tags" Target="../tags/tag323.xml"/><Relationship Id="rId64" Type="http://schemas.openxmlformats.org/officeDocument/2006/relationships/tags" Target="../tags/tag322.xml"/><Relationship Id="rId63" Type="http://schemas.openxmlformats.org/officeDocument/2006/relationships/tags" Target="../tags/tag321.xml"/><Relationship Id="rId62" Type="http://schemas.openxmlformats.org/officeDocument/2006/relationships/tags" Target="../tags/tag320.xml"/><Relationship Id="rId61" Type="http://schemas.openxmlformats.org/officeDocument/2006/relationships/tags" Target="../tags/tag319.xml"/><Relationship Id="rId60" Type="http://schemas.openxmlformats.org/officeDocument/2006/relationships/tags" Target="../tags/tag318.xml"/><Relationship Id="rId6" Type="http://schemas.openxmlformats.org/officeDocument/2006/relationships/tags" Target="../tags/tag268.xml"/><Relationship Id="rId59" Type="http://schemas.openxmlformats.org/officeDocument/2006/relationships/image" Target="../media/image45.svg"/><Relationship Id="rId58" Type="http://schemas.openxmlformats.org/officeDocument/2006/relationships/image" Target="../media/image44.png"/><Relationship Id="rId57" Type="http://schemas.openxmlformats.org/officeDocument/2006/relationships/tags" Target="../tags/tag317.xml"/><Relationship Id="rId56" Type="http://schemas.openxmlformats.org/officeDocument/2006/relationships/tags" Target="../tags/tag316.xml"/><Relationship Id="rId55" Type="http://schemas.openxmlformats.org/officeDocument/2006/relationships/tags" Target="../tags/tag315.xml"/><Relationship Id="rId54" Type="http://schemas.openxmlformats.org/officeDocument/2006/relationships/tags" Target="../tags/tag314.xml"/><Relationship Id="rId53" Type="http://schemas.openxmlformats.org/officeDocument/2006/relationships/tags" Target="../tags/tag313.xml"/><Relationship Id="rId52" Type="http://schemas.openxmlformats.org/officeDocument/2006/relationships/tags" Target="../tags/tag312.xml"/><Relationship Id="rId51" Type="http://schemas.openxmlformats.org/officeDocument/2006/relationships/tags" Target="../tags/tag311.xml"/><Relationship Id="rId50" Type="http://schemas.openxmlformats.org/officeDocument/2006/relationships/tags" Target="../tags/tag310.xml"/><Relationship Id="rId5" Type="http://schemas.openxmlformats.org/officeDocument/2006/relationships/tags" Target="../tags/tag267.xml"/><Relationship Id="rId49" Type="http://schemas.openxmlformats.org/officeDocument/2006/relationships/tags" Target="../tags/tag309.xml"/><Relationship Id="rId48" Type="http://schemas.openxmlformats.org/officeDocument/2006/relationships/tags" Target="../tags/tag308.xml"/><Relationship Id="rId47" Type="http://schemas.openxmlformats.org/officeDocument/2006/relationships/tags" Target="../tags/tag307.xml"/><Relationship Id="rId46" Type="http://schemas.openxmlformats.org/officeDocument/2006/relationships/tags" Target="../tags/tag306.xml"/><Relationship Id="rId45" Type="http://schemas.openxmlformats.org/officeDocument/2006/relationships/tags" Target="../tags/tag305.xml"/><Relationship Id="rId44" Type="http://schemas.openxmlformats.org/officeDocument/2006/relationships/tags" Target="../tags/tag304.xml"/><Relationship Id="rId43" Type="http://schemas.openxmlformats.org/officeDocument/2006/relationships/tags" Target="../tags/tag303.xml"/><Relationship Id="rId42" Type="http://schemas.openxmlformats.org/officeDocument/2006/relationships/tags" Target="../tags/tag302.xml"/><Relationship Id="rId41" Type="http://schemas.openxmlformats.org/officeDocument/2006/relationships/tags" Target="../tags/tag301.xml"/><Relationship Id="rId40" Type="http://schemas.openxmlformats.org/officeDocument/2006/relationships/tags" Target="../tags/tag300.xml"/><Relationship Id="rId4" Type="http://schemas.openxmlformats.org/officeDocument/2006/relationships/tags" Target="../tags/tag266.xml"/><Relationship Id="rId39" Type="http://schemas.openxmlformats.org/officeDocument/2006/relationships/tags" Target="../tags/tag299.xml"/><Relationship Id="rId38" Type="http://schemas.openxmlformats.org/officeDocument/2006/relationships/tags" Target="../tags/tag298.xml"/><Relationship Id="rId37" Type="http://schemas.openxmlformats.org/officeDocument/2006/relationships/tags" Target="../tags/tag297.xml"/><Relationship Id="rId36" Type="http://schemas.openxmlformats.org/officeDocument/2006/relationships/tags" Target="../tags/tag296.xml"/><Relationship Id="rId35" Type="http://schemas.openxmlformats.org/officeDocument/2006/relationships/tags" Target="../tags/tag295.xml"/><Relationship Id="rId34" Type="http://schemas.openxmlformats.org/officeDocument/2006/relationships/tags" Target="../tags/tag294.xml"/><Relationship Id="rId33" Type="http://schemas.openxmlformats.org/officeDocument/2006/relationships/tags" Target="../tags/tag293.xml"/><Relationship Id="rId32" Type="http://schemas.openxmlformats.org/officeDocument/2006/relationships/tags" Target="../tags/tag292.xml"/><Relationship Id="rId31" Type="http://schemas.openxmlformats.org/officeDocument/2006/relationships/tags" Target="../tags/tag291.xml"/><Relationship Id="rId30" Type="http://schemas.openxmlformats.org/officeDocument/2006/relationships/tags" Target="../tags/tag290.xml"/><Relationship Id="rId3" Type="http://schemas.openxmlformats.org/officeDocument/2006/relationships/tags" Target="../tags/tag265.xml"/><Relationship Id="rId29" Type="http://schemas.openxmlformats.org/officeDocument/2006/relationships/tags" Target="../tags/tag289.xml"/><Relationship Id="rId28" Type="http://schemas.openxmlformats.org/officeDocument/2006/relationships/tags" Target="../tags/tag288.xml"/><Relationship Id="rId27" Type="http://schemas.openxmlformats.org/officeDocument/2006/relationships/tags" Target="../tags/tag287.xml"/><Relationship Id="rId26" Type="http://schemas.openxmlformats.org/officeDocument/2006/relationships/tags" Target="../tags/tag286.xml"/><Relationship Id="rId25" Type="http://schemas.openxmlformats.org/officeDocument/2006/relationships/tags" Target="../tags/tag285.xml"/><Relationship Id="rId24" Type="http://schemas.openxmlformats.org/officeDocument/2006/relationships/tags" Target="../tags/tag284.xml"/><Relationship Id="rId23" Type="http://schemas.openxmlformats.org/officeDocument/2006/relationships/tags" Target="../tags/tag283.xml"/><Relationship Id="rId22" Type="http://schemas.openxmlformats.org/officeDocument/2006/relationships/tags" Target="../tags/tag282.xml"/><Relationship Id="rId21" Type="http://schemas.openxmlformats.org/officeDocument/2006/relationships/tags" Target="../tags/tag281.xml"/><Relationship Id="rId20" Type="http://schemas.openxmlformats.org/officeDocument/2006/relationships/tags" Target="../tags/tag280.xml"/><Relationship Id="rId2" Type="http://schemas.openxmlformats.org/officeDocument/2006/relationships/tags" Target="../tags/tag264.xml"/><Relationship Id="rId19" Type="http://schemas.openxmlformats.org/officeDocument/2006/relationships/tags" Target="../tags/tag279.xml"/><Relationship Id="rId18" Type="http://schemas.openxmlformats.org/officeDocument/2006/relationships/tags" Target="../tags/tag278.xml"/><Relationship Id="rId17" Type="http://schemas.openxmlformats.org/officeDocument/2006/relationships/tags" Target="../tags/tag277.xml"/><Relationship Id="rId16" Type="http://schemas.openxmlformats.org/officeDocument/2006/relationships/tags" Target="../tags/tag276.xml"/><Relationship Id="rId15" Type="http://schemas.openxmlformats.org/officeDocument/2006/relationships/tags" Target="../tags/tag275.xml"/><Relationship Id="rId14" Type="http://schemas.openxmlformats.org/officeDocument/2006/relationships/tags" Target="../tags/tag274.xml"/><Relationship Id="rId13" Type="http://schemas.openxmlformats.org/officeDocument/2006/relationships/image" Target="../media/image32.svg"/><Relationship Id="rId12" Type="http://schemas.openxmlformats.org/officeDocument/2006/relationships/image" Target="../media/image31.png"/><Relationship Id="rId11" Type="http://schemas.openxmlformats.org/officeDocument/2006/relationships/tags" Target="../tags/tag273.xml"/><Relationship Id="rId10" Type="http://schemas.openxmlformats.org/officeDocument/2006/relationships/tags" Target="../tags/tag272.xml"/><Relationship Id="rId1" Type="http://schemas.openxmlformats.org/officeDocument/2006/relationships/tags" Target="../tags/tag263.xml"/></Relationships>
</file>

<file path=ppt/slides/_rels/slide11.xml.rels><?xml version="1.0" encoding="UTF-8" standalone="yes"?>
<Relationships xmlns="http://schemas.openxmlformats.org/package/2006/relationships"><Relationship Id="rId9" Type="http://schemas.openxmlformats.org/officeDocument/2006/relationships/tags" Target="../tags/tag345.xml"/><Relationship Id="rId8" Type="http://schemas.openxmlformats.org/officeDocument/2006/relationships/tags" Target="../tags/tag344.xml"/><Relationship Id="rId72" Type="http://schemas.openxmlformats.org/officeDocument/2006/relationships/slideLayout" Target="../slideLayouts/slideLayout7.xml"/><Relationship Id="rId71" Type="http://schemas.openxmlformats.org/officeDocument/2006/relationships/tags" Target="../tags/tag395.xml"/><Relationship Id="rId70" Type="http://schemas.openxmlformats.org/officeDocument/2006/relationships/tags" Target="../tags/tag394.xml"/><Relationship Id="rId7" Type="http://schemas.openxmlformats.org/officeDocument/2006/relationships/image" Target="../media/image49.svg"/><Relationship Id="rId69" Type="http://schemas.openxmlformats.org/officeDocument/2006/relationships/tags" Target="../tags/tag393.xml"/><Relationship Id="rId68" Type="http://schemas.openxmlformats.org/officeDocument/2006/relationships/tags" Target="../tags/tag392.xml"/><Relationship Id="rId67" Type="http://schemas.openxmlformats.org/officeDocument/2006/relationships/tags" Target="../tags/tag391.xml"/><Relationship Id="rId66" Type="http://schemas.openxmlformats.org/officeDocument/2006/relationships/image" Target="../media/image61.svg"/><Relationship Id="rId65" Type="http://schemas.openxmlformats.org/officeDocument/2006/relationships/image" Target="../media/image60.png"/><Relationship Id="rId64" Type="http://schemas.openxmlformats.org/officeDocument/2006/relationships/tags" Target="../tags/tag390.xml"/><Relationship Id="rId63" Type="http://schemas.openxmlformats.org/officeDocument/2006/relationships/tags" Target="../tags/tag389.xml"/><Relationship Id="rId62" Type="http://schemas.openxmlformats.org/officeDocument/2006/relationships/image" Target="../media/image59.svg"/><Relationship Id="rId61" Type="http://schemas.openxmlformats.org/officeDocument/2006/relationships/image" Target="../media/image58.png"/><Relationship Id="rId60" Type="http://schemas.openxmlformats.org/officeDocument/2006/relationships/tags" Target="../tags/tag388.xml"/><Relationship Id="rId6" Type="http://schemas.openxmlformats.org/officeDocument/2006/relationships/image" Target="../media/image48.png"/><Relationship Id="rId59" Type="http://schemas.openxmlformats.org/officeDocument/2006/relationships/tags" Target="../tags/tag387.xml"/><Relationship Id="rId58" Type="http://schemas.openxmlformats.org/officeDocument/2006/relationships/image" Target="../media/image57.svg"/><Relationship Id="rId57" Type="http://schemas.openxmlformats.org/officeDocument/2006/relationships/image" Target="../media/image56.png"/><Relationship Id="rId56" Type="http://schemas.openxmlformats.org/officeDocument/2006/relationships/tags" Target="../tags/tag386.xml"/><Relationship Id="rId55" Type="http://schemas.openxmlformats.org/officeDocument/2006/relationships/tags" Target="../tags/tag385.xml"/><Relationship Id="rId54" Type="http://schemas.openxmlformats.org/officeDocument/2006/relationships/tags" Target="../tags/tag384.xml"/><Relationship Id="rId53" Type="http://schemas.openxmlformats.org/officeDocument/2006/relationships/image" Target="../media/image55.svg"/><Relationship Id="rId52" Type="http://schemas.openxmlformats.org/officeDocument/2006/relationships/image" Target="../media/image54.png"/><Relationship Id="rId51" Type="http://schemas.openxmlformats.org/officeDocument/2006/relationships/tags" Target="../tags/tag383.xml"/><Relationship Id="rId50" Type="http://schemas.openxmlformats.org/officeDocument/2006/relationships/tags" Target="../tags/tag382.xml"/><Relationship Id="rId5" Type="http://schemas.openxmlformats.org/officeDocument/2006/relationships/tags" Target="../tags/tag343.xml"/><Relationship Id="rId49" Type="http://schemas.openxmlformats.org/officeDocument/2006/relationships/tags" Target="../tags/tag381.xml"/><Relationship Id="rId48" Type="http://schemas.openxmlformats.org/officeDocument/2006/relationships/tags" Target="../tags/tag380.xml"/><Relationship Id="rId47" Type="http://schemas.openxmlformats.org/officeDocument/2006/relationships/tags" Target="../tags/tag379.xml"/><Relationship Id="rId46" Type="http://schemas.openxmlformats.org/officeDocument/2006/relationships/tags" Target="../tags/tag378.xml"/><Relationship Id="rId45" Type="http://schemas.openxmlformats.org/officeDocument/2006/relationships/tags" Target="../tags/tag377.xml"/><Relationship Id="rId44" Type="http://schemas.openxmlformats.org/officeDocument/2006/relationships/tags" Target="../tags/tag376.xml"/><Relationship Id="rId43" Type="http://schemas.openxmlformats.org/officeDocument/2006/relationships/tags" Target="../tags/tag375.xml"/><Relationship Id="rId42" Type="http://schemas.openxmlformats.org/officeDocument/2006/relationships/tags" Target="../tags/tag374.xml"/><Relationship Id="rId41" Type="http://schemas.openxmlformats.org/officeDocument/2006/relationships/tags" Target="../tags/tag373.xml"/><Relationship Id="rId40" Type="http://schemas.openxmlformats.org/officeDocument/2006/relationships/tags" Target="../tags/tag372.xml"/><Relationship Id="rId4" Type="http://schemas.openxmlformats.org/officeDocument/2006/relationships/tags" Target="../tags/tag342.xml"/><Relationship Id="rId39" Type="http://schemas.openxmlformats.org/officeDocument/2006/relationships/tags" Target="../tags/tag371.xml"/><Relationship Id="rId38" Type="http://schemas.openxmlformats.org/officeDocument/2006/relationships/tags" Target="../tags/tag370.xml"/><Relationship Id="rId37" Type="http://schemas.openxmlformats.org/officeDocument/2006/relationships/tags" Target="../tags/tag369.xml"/><Relationship Id="rId36" Type="http://schemas.openxmlformats.org/officeDocument/2006/relationships/image" Target="../media/image53.svg"/><Relationship Id="rId35" Type="http://schemas.openxmlformats.org/officeDocument/2006/relationships/image" Target="../media/image52.png"/><Relationship Id="rId34" Type="http://schemas.openxmlformats.org/officeDocument/2006/relationships/tags" Target="../tags/tag368.xml"/><Relationship Id="rId33" Type="http://schemas.openxmlformats.org/officeDocument/2006/relationships/tags" Target="../tags/tag367.xml"/><Relationship Id="rId32" Type="http://schemas.openxmlformats.org/officeDocument/2006/relationships/tags" Target="../tags/tag366.xml"/><Relationship Id="rId31" Type="http://schemas.openxmlformats.org/officeDocument/2006/relationships/tags" Target="../tags/tag365.xml"/><Relationship Id="rId30" Type="http://schemas.openxmlformats.org/officeDocument/2006/relationships/tags" Target="../tags/tag364.xml"/><Relationship Id="rId3" Type="http://schemas.openxmlformats.org/officeDocument/2006/relationships/tags" Target="../tags/tag341.xml"/><Relationship Id="rId29" Type="http://schemas.openxmlformats.org/officeDocument/2006/relationships/tags" Target="../tags/tag363.xml"/><Relationship Id="rId28" Type="http://schemas.openxmlformats.org/officeDocument/2006/relationships/tags" Target="../tags/tag362.xml"/><Relationship Id="rId27" Type="http://schemas.openxmlformats.org/officeDocument/2006/relationships/tags" Target="../tags/tag361.xml"/><Relationship Id="rId26" Type="http://schemas.openxmlformats.org/officeDocument/2006/relationships/tags" Target="../tags/tag360.xml"/><Relationship Id="rId25" Type="http://schemas.openxmlformats.org/officeDocument/2006/relationships/tags" Target="../tags/tag359.xml"/><Relationship Id="rId24" Type="http://schemas.openxmlformats.org/officeDocument/2006/relationships/tags" Target="../tags/tag358.xml"/><Relationship Id="rId23" Type="http://schemas.openxmlformats.org/officeDocument/2006/relationships/tags" Target="../tags/tag357.xml"/><Relationship Id="rId22" Type="http://schemas.openxmlformats.org/officeDocument/2006/relationships/tags" Target="../tags/tag356.xml"/><Relationship Id="rId21" Type="http://schemas.openxmlformats.org/officeDocument/2006/relationships/tags" Target="../tags/tag355.xml"/><Relationship Id="rId20" Type="http://schemas.openxmlformats.org/officeDocument/2006/relationships/tags" Target="../tags/tag354.xml"/><Relationship Id="rId2" Type="http://schemas.openxmlformats.org/officeDocument/2006/relationships/tags" Target="../tags/tag340.xml"/><Relationship Id="rId19" Type="http://schemas.openxmlformats.org/officeDocument/2006/relationships/image" Target="../media/image51.svg"/><Relationship Id="rId18" Type="http://schemas.openxmlformats.org/officeDocument/2006/relationships/image" Target="../media/image50.png"/><Relationship Id="rId17" Type="http://schemas.openxmlformats.org/officeDocument/2006/relationships/tags" Target="../tags/tag353.xml"/><Relationship Id="rId16" Type="http://schemas.openxmlformats.org/officeDocument/2006/relationships/tags" Target="../tags/tag352.xml"/><Relationship Id="rId15" Type="http://schemas.openxmlformats.org/officeDocument/2006/relationships/tags" Target="../tags/tag351.xml"/><Relationship Id="rId14" Type="http://schemas.openxmlformats.org/officeDocument/2006/relationships/tags" Target="../tags/tag350.xml"/><Relationship Id="rId13" Type="http://schemas.openxmlformats.org/officeDocument/2006/relationships/tags" Target="../tags/tag349.xml"/><Relationship Id="rId12" Type="http://schemas.openxmlformats.org/officeDocument/2006/relationships/tags" Target="../tags/tag348.xml"/><Relationship Id="rId11" Type="http://schemas.openxmlformats.org/officeDocument/2006/relationships/tags" Target="../tags/tag347.xml"/><Relationship Id="rId10" Type="http://schemas.openxmlformats.org/officeDocument/2006/relationships/tags" Target="../tags/tag346.xml"/><Relationship Id="rId1" Type="http://schemas.openxmlformats.org/officeDocument/2006/relationships/tags" Target="../tags/tag339.xml"/></Relationships>
</file>

<file path=ppt/slides/_rels/slide12.xml.rels><?xml version="1.0" encoding="UTF-8" standalone="yes"?>
<Relationships xmlns="http://schemas.openxmlformats.org/package/2006/relationships"><Relationship Id="rId9" Type="http://schemas.openxmlformats.org/officeDocument/2006/relationships/image" Target="../media/image5.svg"/><Relationship Id="rId8" Type="http://schemas.openxmlformats.org/officeDocument/2006/relationships/image" Target="../media/image14.png"/><Relationship Id="rId7" Type="http://schemas.openxmlformats.org/officeDocument/2006/relationships/tags" Target="../tags/tag402.xml"/><Relationship Id="rId6" Type="http://schemas.openxmlformats.org/officeDocument/2006/relationships/tags" Target="../tags/tag401.xml"/><Relationship Id="rId5" Type="http://schemas.openxmlformats.org/officeDocument/2006/relationships/tags" Target="../tags/tag400.xml"/><Relationship Id="rId4" Type="http://schemas.openxmlformats.org/officeDocument/2006/relationships/tags" Target="../tags/tag399.xml"/><Relationship Id="rId3" Type="http://schemas.openxmlformats.org/officeDocument/2006/relationships/tags" Target="../tags/tag398.xml"/><Relationship Id="rId2" Type="http://schemas.openxmlformats.org/officeDocument/2006/relationships/tags" Target="../tags/tag397.xml"/><Relationship Id="rId10" Type="http://schemas.openxmlformats.org/officeDocument/2006/relationships/slideLayout" Target="../slideLayouts/slideLayout11.xml"/><Relationship Id="rId1" Type="http://schemas.openxmlformats.org/officeDocument/2006/relationships/tags" Target="../tags/tag396.xml"/></Relationships>
</file>

<file path=ppt/slides/_rels/slide13.xml.rels><?xml version="1.0" encoding="UTF-8" standalone="yes"?>
<Relationships xmlns="http://schemas.openxmlformats.org/package/2006/relationships"><Relationship Id="rId9" Type="http://schemas.openxmlformats.org/officeDocument/2006/relationships/image" Target="../media/image62.png"/><Relationship Id="rId8" Type="http://schemas.openxmlformats.org/officeDocument/2006/relationships/tags" Target="../tags/tag410.xml"/><Relationship Id="rId7" Type="http://schemas.openxmlformats.org/officeDocument/2006/relationships/tags" Target="../tags/tag409.xml"/><Relationship Id="rId6" Type="http://schemas.openxmlformats.org/officeDocument/2006/relationships/tags" Target="../tags/tag408.xml"/><Relationship Id="rId5" Type="http://schemas.openxmlformats.org/officeDocument/2006/relationships/tags" Target="../tags/tag407.xml"/><Relationship Id="rId4" Type="http://schemas.openxmlformats.org/officeDocument/2006/relationships/tags" Target="../tags/tag406.xml"/><Relationship Id="rId36" Type="http://schemas.openxmlformats.org/officeDocument/2006/relationships/slideLayout" Target="../slideLayouts/slideLayout7.xml"/><Relationship Id="rId35" Type="http://schemas.openxmlformats.org/officeDocument/2006/relationships/tags" Target="../tags/tag435.xml"/><Relationship Id="rId34" Type="http://schemas.openxmlformats.org/officeDocument/2006/relationships/tags" Target="../tags/tag434.xml"/><Relationship Id="rId33" Type="http://schemas.openxmlformats.org/officeDocument/2006/relationships/tags" Target="../tags/tag433.xml"/><Relationship Id="rId32" Type="http://schemas.openxmlformats.org/officeDocument/2006/relationships/tags" Target="../tags/tag432.xml"/><Relationship Id="rId31" Type="http://schemas.openxmlformats.org/officeDocument/2006/relationships/tags" Target="../tags/tag431.xml"/><Relationship Id="rId30" Type="http://schemas.openxmlformats.org/officeDocument/2006/relationships/tags" Target="../tags/tag430.xml"/><Relationship Id="rId3" Type="http://schemas.openxmlformats.org/officeDocument/2006/relationships/tags" Target="../tags/tag405.xml"/><Relationship Id="rId29" Type="http://schemas.openxmlformats.org/officeDocument/2006/relationships/tags" Target="../tags/tag429.xml"/><Relationship Id="rId28" Type="http://schemas.openxmlformats.org/officeDocument/2006/relationships/tags" Target="../tags/tag428.xml"/><Relationship Id="rId27" Type="http://schemas.openxmlformats.org/officeDocument/2006/relationships/tags" Target="../tags/tag427.xml"/><Relationship Id="rId26" Type="http://schemas.openxmlformats.org/officeDocument/2006/relationships/tags" Target="../tags/tag426.xml"/><Relationship Id="rId25" Type="http://schemas.openxmlformats.org/officeDocument/2006/relationships/tags" Target="../tags/tag425.xml"/><Relationship Id="rId24" Type="http://schemas.openxmlformats.org/officeDocument/2006/relationships/tags" Target="../tags/tag424.xml"/><Relationship Id="rId23" Type="http://schemas.openxmlformats.org/officeDocument/2006/relationships/tags" Target="../tags/tag423.xml"/><Relationship Id="rId22" Type="http://schemas.openxmlformats.org/officeDocument/2006/relationships/tags" Target="../tags/tag422.xml"/><Relationship Id="rId21" Type="http://schemas.openxmlformats.org/officeDocument/2006/relationships/tags" Target="../tags/tag421.xml"/><Relationship Id="rId20" Type="http://schemas.openxmlformats.org/officeDocument/2006/relationships/tags" Target="../tags/tag420.xml"/><Relationship Id="rId2" Type="http://schemas.openxmlformats.org/officeDocument/2006/relationships/tags" Target="../tags/tag404.xml"/><Relationship Id="rId19" Type="http://schemas.openxmlformats.org/officeDocument/2006/relationships/tags" Target="../tags/tag419.xml"/><Relationship Id="rId18" Type="http://schemas.openxmlformats.org/officeDocument/2006/relationships/tags" Target="../tags/tag418.xml"/><Relationship Id="rId17" Type="http://schemas.openxmlformats.org/officeDocument/2006/relationships/tags" Target="../tags/tag417.xml"/><Relationship Id="rId16" Type="http://schemas.openxmlformats.org/officeDocument/2006/relationships/tags" Target="../tags/tag416.xml"/><Relationship Id="rId15" Type="http://schemas.openxmlformats.org/officeDocument/2006/relationships/tags" Target="../tags/tag415.xml"/><Relationship Id="rId14" Type="http://schemas.openxmlformats.org/officeDocument/2006/relationships/tags" Target="../tags/tag414.xml"/><Relationship Id="rId13" Type="http://schemas.openxmlformats.org/officeDocument/2006/relationships/tags" Target="../tags/tag413.xml"/><Relationship Id="rId12" Type="http://schemas.openxmlformats.org/officeDocument/2006/relationships/tags" Target="../tags/tag412.xml"/><Relationship Id="rId11" Type="http://schemas.openxmlformats.org/officeDocument/2006/relationships/tags" Target="../tags/tag411.xml"/><Relationship Id="rId10" Type="http://schemas.openxmlformats.org/officeDocument/2006/relationships/image" Target="../media/image63.svg"/><Relationship Id="rId1" Type="http://schemas.openxmlformats.org/officeDocument/2006/relationships/tags" Target="../tags/tag403.xml"/></Relationships>
</file>

<file path=ppt/slides/_rels/slide14.xml.rels><?xml version="1.0" encoding="UTF-8" standalone="yes"?>
<Relationships xmlns="http://schemas.openxmlformats.org/package/2006/relationships"><Relationship Id="rId9" Type="http://schemas.openxmlformats.org/officeDocument/2006/relationships/tags" Target="../tags/tag444.xml"/><Relationship Id="rId8" Type="http://schemas.openxmlformats.org/officeDocument/2006/relationships/tags" Target="../tags/tag443.xml"/><Relationship Id="rId7" Type="http://schemas.openxmlformats.org/officeDocument/2006/relationships/tags" Target="../tags/tag442.xml"/><Relationship Id="rId6" Type="http://schemas.openxmlformats.org/officeDocument/2006/relationships/tags" Target="../tags/tag441.xml"/><Relationship Id="rId5" Type="http://schemas.openxmlformats.org/officeDocument/2006/relationships/tags" Target="../tags/tag440.xml"/><Relationship Id="rId46" Type="http://schemas.openxmlformats.org/officeDocument/2006/relationships/slideLayout" Target="../slideLayouts/slideLayout7.xml"/><Relationship Id="rId45" Type="http://schemas.openxmlformats.org/officeDocument/2006/relationships/tags" Target="../tags/tag470.xml"/><Relationship Id="rId44" Type="http://schemas.openxmlformats.org/officeDocument/2006/relationships/tags" Target="../tags/tag469.xml"/><Relationship Id="rId43" Type="http://schemas.openxmlformats.org/officeDocument/2006/relationships/tags" Target="../tags/tag468.xml"/><Relationship Id="rId42" Type="http://schemas.openxmlformats.org/officeDocument/2006/relationships/tags" Target="../tags/tag467.xml"/><Relationship Id="rId41" Type="http://schemas.openxmlformats.org/officeDocument/2006/relationships/image" Target="../media/image71.svg"/><Relationship Id="rId40" Type="http://schemas.openxmlformats.org/officeDocument/2006/relationships/image" Target="../media/image70.png"/><Relationship Id="rId4" Type="http://schemas.openxmlformats.org/officeDocument/2006/relationships/tags" Target="../tags/tag439.xml"/><Relationship Id="rId39" Type="http://schemas.openxmlformats.org/officeDocument/2006/relationships/tags" Target="../tags/tag466.xml"/><Relationship Id="rId38" Type="http://schemas.openxmlformats.org/officeDocument/2006/relationships/tags" Target="../tags/tag465.xml"/><Relationship Id="rId37" Type="http://schemas.openxmlformats.org/officeDocument/2006/relationships/tags" Target="../tags/tag464.xml"/><Relationship Id="rId36" Type="http://schemas.openxmlformats.org/officeDocument/2006/relationships/tags" Target="../tags/tag463.xml"/><Relationship Id="rId35" Type="http://schemas.openxmlformats.org/officeDocument/2006/relationships/tags" Target="../tags/tag462.xml"/><Relationship Id="rId34" Type="http://schemas.openxmlformats.org/officeDocument/2006/relationships/image" Target="../media/image69.svg"/><Relationship Id="rId33" Type="http://schemas.openxmlformats.org/officeDocument/2006/relationships/image" Target="../media/image68.png"/><Relationship Id="rId32" Type="http://schemas.openxmlformats.org/officeDocument/2006/relationships/tags" Target="../tags/tag461.xml"/><Relationship Id="rId31" Type="http://schemas.openxmlformats.org/officeDocument/2006/relationships/tags" Target="../tags/tag460.xml"/><Relationship Id="rId30" Type="http://schemas.openxmlformats.org/officeDocument/2006/relationships/tags" Target="../tags/tag459.xml"/><Relationship Id="rId3" Type="http://schemas.openxmlformats.org/officeDocument/2006/relationships/tags" Target="../tags/tag438.xml"/><Relationship Id="rId29" Type="http://schemas.openxmlformats.org/officeDocument/2006/relationships/tags" Target="../tags/tag458.xml"/><Relationship Id="rId28" Type="http://schemas.openxmlformats.org/officeDocument/2006/relationships/tags" Target="../tags/tag457.xml"/><Relationship Id="rId27" Type="http://schemas.openxmlformats.org/officeDocument/2006/relationships/image" Target="../media/image11.svg"/><Relationship Id="rId26" Type="http://schemas.openxmlformats.org/officeDocument/2006/relationships/image" Target="../media/image10.png"/><Relationship Id="rId25" Type="http://schemas.openxmlformats.org/officeDocument/2006/relationships/tags" Target="../tags/tag456.xml"/><Relationship Id="rId24" Type="http://schemas.openxmlformats.org/officeDocument/2006/relationships/tags" Target="../tags/tag455.xml"/><Relationship Id="rId23" Type="http://schemas.openxmlformats.org/officeDocument/2006/relationships/tags" Target="../tags/tag454.xml"/><Relationship Id="rId22" Type="http://schemas.openxmlformats.org/officeDocument/2006/relationships/image" Target="../media/image67.svg"/><Relationship Id="rId21" Type="http://schemas.openxmlformats.org/officeDocument/2006/relationships/image" Target="../media/image66.png"/><Relationship Id="rId20" Type="http://schemas.openxmlformats.org/officeDocument/2006/relationships/tags" Target="../tags/tag453.xml"/><Relationship Id="rId2" Type="http://schemas.openxmlformats.org/officeDocument/2006/relationships/tags" Target="../tags/tag437.xml"/><Relationship Id="rId19" Type="http://schemas.openxmlformats.org/officeDocument/2006/relationships/tags" Target="../tags/tag452.xml"/><Relationship Id="rId18" Type="http://schemas.openxmlformats.org/officeDocument/2006/relationships/tags" Target="../tags/tag451.xml"/><Relationship Id="rId17" Type="http://schemas.openxmlformats.org/officeDocument/2006/relationships/image" Target="../media/image65.svg"/><Relationship Id="rId16" Type="http://schemas.openxmlformats.org/officeDocument/2006/relationships/image" Target="../media/image64.png"/><Relationship Id="rId15" Type="http://schemas.openxmlformats.org/officeDocument/2006/relationships/tags" Target="../tags/tag450.xml"/><Relationship Id="rId14" Type="http://schemas.openxmlformats.org/officeDocument/2006/relationships/tags" Target="../tags/tag449.xml"/><Relationship Id="rId13" Type="http://schemas.openxmlformats.org/officeDocument/2006/relationships/tags" Target="../tags/tag448.xml"/><Relationship Id="rId12" Type="http://schemas.openxmlformats.org/officeDocument/2006/relationships/tags" Target="../tags/tag447.xml"/><Relationship Id="rId11" Type="http://schemas.openxmlformats.org/officeDocument/2006/relationships/tags" Target="../tags/tag446.xml"/><Relationship Id="rId10" Type="http://schemas.openxmlformats.org/officeDocument/2006/relationships/tags" Target="../tags/tag445.xml"/><Relationship Id="rId1" Type="http://schemas.openxmlformats.org/officeDocument/2006/relationships/tags" Target="../tags/tag436.xml"/></Relationships>
</file>

<file path=ppt/slides/_rels/slide15.xml.rels><?xml version="1.0" encoding="UTF-8" standalone="yes"?>
<Relationships xmlns="http://schemas.openxmlformats.org/package/2006/relationships"><Relationship Id="rId9" Type="http://schemas.openxmlformats.org/officeDocument/2006/relationships/image" Target="../media/image5.svg"/><Relationship Id="rId8" Type="http://schemas.openxmlformats.org/officeDocument/2006/relationships/image" Target="../media/image14.png"/><Relationship Id="rId7" Type="http://schemas.openxmlformats.org/officeDocument/2006/relationships/tags" Target="../tags/tag477.xml"/><Relationship Id="rId6" Type="http://schemas.openxmlformats.org/officeDocument/2006/relationships/tags" Target="../tags/tag476.xml"/><Relationship Id="rId5" Type="http://schemas.openxmlformats.org/officeDocument/2006/relationships/tags" Target="../tags/tag475.xml"/><Relationship Id="rId4" Type="http://schemas.openxmlformats.org/officeDocument/2006/relationships/tags" Target="../tags/tag474.xml"/><Relationship Id="rId3" Type="http://schemas.openxmlformats.org/officeDocument/2006/relationships/tags" Target="../tags/tag473.xml"/><Relationship Id="rId2" Type="http://schemas.openxmlformats.org/officeDocument/2006/relationships/tags" Target="../tags/tag472.xml"/><Relationship Id="rId10" Type="http://schemas.openxmlformats.org/officeDocument/2006/relationships/slideLayout" Target="../slideLayouts/slideLayout11.xml"/><Relationship Id="rId1" Type="http://schemas.openxmlformats.org/officeDocument/2006/relationships/tags" Target="../tags/tag471.xml"/></Relationships>
</file>

<file path=ppt/slides/_rels/slide16.xml.rels><?xml version="1.0" encoding="UTF-8" standalone="yes"?>
<Relationships xmlns="http://schemas.openxmlformats.org/package/2006/relationships"><Relationship Id="rId9" Type="http://schemas.openxmlformats.org/officeDocument/2006/relationships/image" Target="../media/image73.svg"/><Relationship Id="rId8" Type="http://schemas.openxmlformats.org/officeDocument/2006/relationships/image" Target="../media/image72.png"/><Relationship Id="rId76" Type="http://schemas.openxmlformats.org/officeDocument/2006/relationships/slideLayout" Target="../slideLayouts/slideLayout7.xml"/><Relationship Id="rId75" Type="http://schemas.openxmlformats.org/officeDocument/2006/relationships/tags" Target="../tags/tag540.xml"/><Relationship Id="rId74" Type="http://schemas.openxmlformats.org/officeDocument/2006/relationships/tags" Target="../tags/tag539.xml"/><Relationship Id="rId73" Type="http://schemas.openxmlformats.org/officeDocument/2006/relationships/tags" Target="../tags/tag538.xml"/><Relationship Id="rId72" Type="http://schemas.openxmlformats.org/officeDocument/2006/relationships/tags" Target="../tags/tag537.xml"/><Relationship Id="rId71" Type="http://schemas.openxmlformats.org/officeDocument/2006/relationships/tags" Target="../tags/tag536.xml"/><Relationship Id="rId70" Type="http://schemas.openxmlformats.org/officeDocument/2006/relationships/tags" Target="../tags/tag535.xml"/><Relationship Id="rId7" Type="http://schemas.openxmlformats.org/officeDocument/2006/relationships/tags" Target="../tags/tag484.xml"/><Relationship Id="rId69" Type="http://schemas.openxmlformats.org/officeDocument/2006/relationships/image" Target="../media/image13.svg"/><Relationship Id="rId68" Type="http://schemas.openxmlformats.org/officeDocument/2006/relationships/image" Target="../media/image43.png"/><Relationship Id="rId67" Type="http://schemas.openxmlformats.org/officeDocument/2006/relationships/tags" Target="../tags/tag534.xml"/><Relationship Id="rId66" Type="http://schemas.openxmlformats.org/officeDocument/2006/relationships/tags" Target="../tags/tag533.xml"/><Relationship Id="rId65" Type="http://schemas.openxmlformats.org/officeDocument/2006/relationships/tags" Target="../tags/tag532.xml"/><Relationship Id="rId64" Type="http://schemas.openxmlformats.org/officeDocument/2006/relationships/tags" Target="../tags/tag531.xml"/><Relationship Id="rId63" Type="http://schemas.openxmlformats.org/officeDocument/2006/relationships/tags" Target="../tags/tag530.xml"/><Relationship Id="rId62" Type="http://schemas.openxmlformats.org/officeDocument/2006/relationships/tags" Target="../tags/tag529.xml"/><Relationship Id="rId61" Type="http://schemas.openxmlformats.org/officeDocument/2006/relationships/tags" Target="../tags/tag528.xml"/><Relationship Id="rId60" Type="http://schemas.openxmlformats.org/officeDocument/2006/relationships/tags" Target="../tags/tag527.xml"/><Relationship Id="rId6" Type="http://schemas.openxmlformats.org/officeDocument/2006/relationships/tags" Target="../tags/tag483.xml"/><Relationship Id="rId59" Type="http://schemas.openxmlformats.org/officeDocument/2006/relationships/image" Target="../media/image77.svg"/><Relationship Id="rId58" Type="http://schemas.openxmlformats.org/officeDocument/2006/relationships/image" Target="../media/image76.png"/><Relationship Id="rId57" Type="http://schemas.openxmlformats.org/officeDocument/2006/relationships/tags" Target="../tags/tag526.xml"/><Relationship Id="rId56" Type="http://schemas.openxmlformats.org/officeDocument/2006/relationships/tags" Target="../tags/tag525.xml"/><Relationship Id="rId55" Type="http://schemas.openxmlformats.org/officeDocument/2006/relationships/tags" Target="../tags/tag524.xml"/><Relationship Id="rId54" Type="http://schemas.openxmlformats.org/officeDocument/2006/relationships/image" Target="../media/image75.svg"/><Relationship Id="rId53" Type="http://schemas.openxmlformats.org/officeDocument/2006/relationships/image" Target="../media/image74.png"/><Relationship Id="rId52" Type="http://schemas.openxmlformats.org/officeDocument/2006/relationships/tags" Target="../tags/tag523.xml"/><Relationship Id="rId51" Type="http://schemas.openxmlformats.org/officeDocument/2006/relationships/tags" Target="../tags/tag522.xml"/><Relationship Id="rId50" Type="http://schemas.openxmlformats.org/officeDocument/2006/relationships/tags" Target="../tags/tag521.xml"/><Relationship Id="rId5" Type="http://schemas.openxmlformats.org/officeDocument/2006/relationships/tags" Target="../tags/tag482.xml"/><Relationship Id="rId49" Type="http://schemas.openxmlformats.org/officeDocument/2006/relationships/image" Target="../media/image16.svg"/><Relationship Id="rId48" Type="http://schemas.openxmlformats.org/officeDocument/2006/relationships/image" Target="../media/image15.png"/><Relationship Id="rId47" Type="http://schemas.openxmlformats.org/officeDocument/2006/relationships/tags" Target="../tags/tag520.xml"/><Relationship Id="rId46" Type="http://schemas.openxmlformats.org/officeDocument/2006/relationships/tags" Target="../tags/tag519.xml"/><Relationship Id="rId45" Type="http://schemas.openxmlformats.org/officeDocument/2006/relationships/tags" Target="../tags/tag518.xml"/><Relationship Id="rId44" Type="http://schemas.openxmlformats.org/officeDocument/2006/relationships/tags" Target="../tags/tag517.xml"/><Relationship Id="rId43" Type="http://schemas.openxmlformats.org/officeDocument/2006/relationships/tags" Target="../tags/tag516.xml"/><Relationship Id="rId42" Type="http://schemas.openxmlformats.org/officeDocument/2006/relationships/tags" Target="../tags/tag515.xml"/><Relationship Id="rId41" Type="http://schemas.openxmlformats.org/officeDocument/2006/relationships/tags" Target="../tags/tag514.xml"/><Relationship Id="rId40" Type="http://schemas.openxmlformats.org/officeDocument/2006/relationships/tags" Target="../tags/tag513.xml"/><Relationship Id="rId4" Type="http://schemas.openxmlformats.org/officeDocument/2006/relationships/tags" Target="../tags/tag481.xml"/><Relationship Id="rId39" Type="http://schemas.openxmlformats.org/officeDocument/2006/relationships/tags" Target="../tags/tag512.xml"/><Relationship Id="rId38" Type="http://schemas.openxmlformats.org/officeDocument/2006/relationships/tags" Target="../tags/tag511.xml"/><Relationship Id="rId37" Type="http://schemas.openxmlformats.org/officeDocument/2006/relationships/tags" Target="../tags/tag510.xml"/><Relationship Id="rId36" Type="http://schemas.openxmlformats.org/officeDocument/2006/relationships/tags" Target="../tags/tag509.xml"/><Relationship Id="rId35" Type="http://schemas.openxmlformats.org/officeDocument/2006/relationships/image" Target="../media/image42.svg"/><Relationship Id="rId34" Type="http://schemas.openxmlformats.org/officeDocument/2006/relationships/image" Target="../media/image41.png"/><Relationship Id="rId33" Type="http://schemas.openxmlformats.org/officeDocument/2006/relationships/tags" Target="../tags/tag508.xml"/><Relationship Id="rId32" Type="http://schemas.openxmlformats.org/officeDocument/2006/relationships/tags" Target="../tags/tag507.xml"/><Relationship Id="rId31" Type="http://schemas.openxmlformats.org/officeDocument/2006/relationships/tags" Target="../tags/tag506.xml"/><Relationship Id="rId30" Type="http://schemas.openxmlformats.org/officeDocument/2006/relationships/tags" Target="../tags/tag505.xml"/><Relationship Id="rId3" Type="http://schemas.openxmlformats.org/officeDocument/2006/relationships/tags" Target="../tags/tag480.xml"/><Relationship Id="rId29" Type="http://schemas.openxmlformats.org/officeDocument/2006/relationships/tags" Target="../tags/tag504.xml"/><Relationship Id="rId28" Type="http://schemas.openxmlformats.org/officeDocument/2006/relationships/tags" Target="../tags/tag503.xml"/><Relationship Id="rId27" Type="http://schemas.openxmlformats.org/officeDocument/2006/relationships/tags" Target="../tags/tag502.xml"/><Relationship Id="rId26" Type="http://schemas.openxmlformats.org/officeDocument/2006/relationships/tags" Target="../tags/tag501.xml"/><Relationship Id="rId25" Type="http://schemas.openxmlformats.org/officeDocument/2006/relationships/tags" Target="../tags/tag500.xml"/><Relationship Id="rId24" Type="http://schemas.openxmlformats.org/officeDocument/2006/relationships/tags" Target="../tags/tag499.xml"/><Relationship Id="rId23" Type="http://schemas.openxmlformats.org/officeDocument/2006/relationships/tags" Target="../tags/tag498.xml"/><Relationship Id="rId22" Type="http://schemas.openxmlformats.org/officeDocument/2006/relationships/tags" Target="../tags/tag497.xml"/><Relationship Id="rId21" Type="http://schemas.openxmlformats.org/officeDocument/2006/relationships/tags" Target="../tags/tag496.xml"/><Relationship Id="rId20" Type="http://schemas.openxmlformats.org/officeDocument/2006/relationships/tags" Target="../tags/tag495.xml"/><Relationship Id="rId2" Type="http://schemas.openxmlformats.org/officeDocument/2006/relationships/tags" Target="../tags/tag479.xml"/><Relationship Id="rId19" Type="http://schemas.openxmlformats.org/officeDocument/2006/relationships/tags" Target="../tags/tag494.xml"/><Relationship Id="rId18" Type="http://schemas.openxmlformats.org/officeDocument/2006/relationships/tags" Target="../tags/tag493.xml"/><Relationship Id="rId17" Type="http://schemas.openxmlformats.org/officeDocument/2006/relationships/tags" Target="../tags/tag492.xml"/><Relationship Id="rId16" Type="http://schemas.openxmlformats.org/officeDocument/2006/relationships/tags" Target="../tags/tag491.xml"/><Relationship Id="rId15" Type="http://schemas.openxmlformats.org/officeDocument/2006/relationships/tags" Target="../tags/tag490.xml"/><Relationship Id="rId14" Type="http://schemas.openxmlformats.org/officeDocument/2006/relationships/tags" Target="../tags/tag489.xml"/><Relationship Id="rId13" Type="http://schemas.openxmlformats.org/officeDocument/2006/relationships/tags" Target="../tags/tag488.xml"/><Relationship Id="rId12" Type="http://schemas.openxmlformats.org/officeDocument/2006/relationships/tags" Target="../tags/tag487.xml"/><Relationship Id="rId11" Type="http://schemas.openxmlformats.org/officeDocument/2006/relationships/tags" Target="../tags/tag486.xml"/><Relationship Id="rId10" Type="http://schemas.openxmlformats.org/officeDocument/2006/relationships/tags" Target="../tags/tag485.xml"/><Relationship Id="rId1" Type="http://schemas.openxmlformats.org/officeDocument/2006/relationships/tags" Target="../tags/tag478.xml"/></Relationships>
</file>

<file path=ppt/slides/_rels/slide17.xml.rels><?xml version="1.0" encoding="UTF-8" standalone="yes"?>
<Relationships xmlns="http://schemas.openxmlformats.org/package/2006/relationships"><Relationship Id="rId9" Type="http://schemas.openxmlformats.org/officeDocument/2006/relationships/tags" Target="../tags/tag549.xml"/><Relationship Id="rId8" Type="http://schemas.openxmlformats.org/officeDocument/2006/relationships/tags" Target="../tags/tag548.xml"/><Relationship Id="rId7" Type="http://schemas.openxmlformats.org/officeDocument/2006/relationships/tags" Target="../tags/tag547.xml"/><Relationship Id="rId6" Type="http://schemas.openxmlformats.org/officeDocument/2006/relationships/tags" Target="../tags/tag546.xml"/><Relationship Id="rId56" Type="http://schemas.openxmlformats.org/officeDocument/2006/relationships/slideLayout" Target="../slideLayouts/slideLayout7.xml"/><Relationship Id="rId55" Type="http://schemas.openxmlformats.org/officeDocument/2006/relationships/tags" Target="../tags/tag585.xml"/><Relationship Id="rId54" Type="http://schemas.openxmlformats.org/officeDocument/2006/relationships/tags" Target="../tags/tag584.xml"/><Relationship Id="rId53" Type="http://schemas.openxmlformats.org/officeDocument/2006/relationships/tags" Target="../tags/tag583.xml"/><Relationship Id="rId52" Type="http://schemas.openxmlformats.org/officeDocument/2006/relationships/tags" Target="../tags/tag582.xml"/><Relationship Id="rId51" Type="http://schemas.openxmlformats.org/officeDocument/2006/relationships/image" Target="../media/image85.svg"/><Relationship Id="rId50" Type="http://schemas.openxmlformats.org/officeDocument/2006/relationships/image" Target="../media/image84.png"/><Relationship Id="rId5" Type="http://schemas.openxmlformats.org/officeDocument/2006/relationships/tags" Target="../tags/tag545.xml"/><Relationship Id="rId49" Type="http://schemas.openxmlformats.org/officeDocument/2006/relationships/tags" Target="../tags/tag581.xml"/><Relationship Id="rId48" Type="http://schemas.openxmlformats.org/officeDocument/2006/relationships/tags" Target="../tags/tag580.xml"/><Relationship Id="rId47" Type="http://schemas.openxmlformats.org/officeDocument/2006/relationships/tags" Target="../tags/tag579.xml"/><Relationship Id="rId46" Type="http://schemas.openxmlformats.org/officeDocument/2006/relationships/tags" Target="../tags/tag578.xml"/><Relationship Id="rId45" Type="http://schemas.openxmlformats.org/officeDocument/2006/relationships/tags" Target="../tags/tag577.xml"/><Relationship Id="rId44" Type="http://schemas.openxmlformats.org/officeDocument/2006/relationships/tags" Target="../tags/tag576.xml"/><Relationship Id="rId43" Type="http://schemas.openxmlformats.org/officeDocument/2006/relationships/tags" Target="../tags/tag575.xml"/><Relationship Id="rId42" Type="http://schemas.openxmlformats.org/officeDocument/2006/relationships/image" Target="../media/image83.svg"/><Relationship Id="rId41" Type="http://schemas.openxmlformats.org/officeDocument/2006/relationships/image" Target="../media/image82.png"/><Relationship Id="rId40" Type="http://schemas.openxmlformats.org/officeDocument/2006/relationships/tags" Target="../tags/tag574.xml"/><Relationship Id="rId4" Type="http://schemas.openxmlformats.org/officeDocument/2006/relationships/tags" Target="../tags/tag544.xml"/><Relationship Id="rId39" Type="http://schemas.openxmlformats.org/officeDocument/2006/relationships/tags" Target="../tags/tag573.xml"/><Relationship Id="rId38" Type="http://schemas.openxmlformats.org/officeDocument/2006/relationships/tags" Target="../tags/tag572.xml"/><Relationship Id="rId37" Type="http://schemas.openxmlformats.org/officeDocument/2006/relationships/tags" Target="../tags/tag571.xml"/><Relationship Id="rId36" Type="http://schemas.openxmlformats.org/officeDocument/2006/relationships/tags" Target="../tags/tag570.xml"/><Relationship Id="rId35" Type="http://schemas.openxmlformats.org/officeDocument/2006/relationships/tags" Target="../tags/tag569.xml"/><Relationship Id="rId34" Type="http://schemas.openxmlformats.org/officeDocument/2006/relationships/tags" Target="../tags/tag568.xml"/><Relationship Id="rId33" Type="http://schemas.openxmlformats.org/officeDocument/2006/relationships/tags" Target="../tags/tag567.xml"/><Relationship Id="rId32" Type="http://schemas.openxmlformats.org/officeDocument/2006/relationships/image" Target="../media/image81.svg"/><Relationship Id="rId31" Type="http://schemas.openxmlformats.org/officeDocument/2006/relationships/image" Target="../media/image80.png"/><Relationship Id="rId30" Type="http://schemas.openxmlformats.org/officeDocument/2006/relationships/tags" Target="../tags/tag566.xml"/><Relationship Id="rId3" Type="http://schemas.openxmlformats.org/officeDocument/2006/relationships/tags" Target="../tags/tag543.xml"/><Relationship Id="rId29" Type="http://schemas.openxmlformats.org/officeDocument/2006/relationships/tags" Target="../tags/tag565.xml"/><Relationship Id="rId28" Type="http://schemas.openxmlformats.org/officeDocument/2006/relationships/tags" Target="../tags/tag564.xml"/><Relationship Id="rId27" Type="http://schemas.openxmlformats.org/officeDocument/2006/relationships/tags" Target="../tags/tag563.xml"/><Relationship Id="rId26" Type="http://schemas.openxmlformats.org/officeDocument/2006/relationships/tags" Target="../tags/tag562.xml"/><Relationship Id="rId25" Type="http://schemas.openxmlformats.org/officeDocument/2006/relationships/tags" Target="../tags/tag561.xml"/><Relationship Id="rId24" Type="http://schemas.openxmlformats.org/officeDocument/2006/relationships/tags" Target="../tags/tag560.xml"/><Relationship Id="rId23" Type="http://schemas.openxmlformats.org/officeDocument/2006/relationships/tags" Target="../tags/tag559.xml"/><Relationship Id="rId22" Type="http://schemas.openxmlformats.org/officeDocument/2006/relationships/image" Target="../media/image32.svg"/><Relationship Id="rId21" Type="http://schemas.openxmlformats.org/officeDocument/2006/relationships/image" Target="../media/image31.png"/><Relationship Id="rId20" Type="http://schemas.openxmlformats.org/officeDocument/2006/relationships/tags" Target="../tags/tag558.xml"/><Relationship Id="rId2" Type="http://schemas.openxmlformats.org/officeDocument/2006/relationships/tags" Target="../tags/tag542.xml"/><Relationship Id="rId19" Type="http://schemas.openxmlformats.org/officeDocument/2006/relationships/tags" Target="../tags/tag557.xml"/><Relationship Id="rId18" Type="http://schemas.openxmlformats.org/officeDocument/2006/relationships/tags" Target="../tags/tag556.xml"/><Relationship Id="rId17" Type="http://schemas.openxmlformats.org/officeDocument/2006/relationships/tags" Target="../tags/tag555.xml"/><Relationship Id="rId16" Type="http://schemas.openxmlformats.org/officeDocument/2006/relationships/tags" Target="../tags/tag554.xml"/><Relationship Id="rId15" Type="http://schemas.openxmlformats.org/officeDocument/2006/relationships/tags" Target="../tags/tag553.xml"/><Relationship Id="rId14" Type="http://schemas.openxmlformats.org/officeDocument/2006/relationships/tags" Target="../tags/tag552.xml"/><Relationship Id="rId13" Type="http://schemas.openxmlformats.org/officeDocument/2006/relationships/tags" Target="../tags/tag551.xml"/><Relationship Id="rId12" Type="http://schemas.openxmlformats.org/officeDocument/2006/relationships/image" Target="../media/image79.svg"/><Relationship Id="rId11" Type="http://schemas.openxmlformats.org/officeDocument/2006/relationships/image" Target="../media/image78.png"/><Relationship Id="rId10" Type="http://schemas.openxmlformats.org/officeDocument/2006/relationships/tags" Target="../tags/tag550.xml"/><Relationship Id="rId1" Type="http://schemas.openxmlformats.org/officeDocument/2006/relationships/tags" Target="../tags/tag541.xml"/></Relationships>
</file>

<file path=ppt/slides/_rels/slide18.xml.rels><?xml version="1.0" encoding="UTF-8" standalone="yes"?>
<Relationships xmlns="http://schemas.openxmlformats.org/package/2006/relationships"><Relationship Id="rId9" Type="http://schemas.openxmlformats.org/officeDocument/2006/relationships/slideLayout" Target="../slideLayouts/slideLayout12.xml"/><Relationship Id="rId8" Type="http://schemas.openxmlformats.org/officeDocument/2006/relationships/image" Target="../media/image5.svg"/><Relationship Id="rId7" Type="http://schemas.openxmlformats.org/officeDocument/2006/relationships/image" Target="../media/image14.png"/><Relationship Id="rId6" Type="http://schemas.openxmlformats.org/officeDocument/2006/relationships/tags" Target="../tags/tag591.xml"/><Relationship Id="rId5" Type="http://schemas.openxmlformats.org/officeDocument/2006/relationships/tags" Target="../tags/tag590.xml"/><Relationship Id="rId4" Type="http://schemas.openxmlformats.org/officeDocument/2006/relationships/tags" Target="../tags/tag589.xml"/><Relationship Id="rId3" Type="http://schemas.openxmlformats.org/officeDocument/2006/relationships/tags" Target="../tags/tag588.xml"/><Relationship Id="rId2" Type="http://schemas.openxmlformats.org/officeDocument/2006/relationships/tags" Target="../tags/tag587.xml"/><Relationship Id="rId1" Type="http://schemas.openxmlformats.org/officeDocument/2006/relationships/tags" Target="../tags/tag58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任意多边形 5"/>
          <p:cNvSpPr/>
          <p:nvPr>
            <p:custDataLst>
              <p:tags r:id="rId1"/>
            </p:custDataLst>
          </p:nvPr>
        </p:nvSpPr>
        <p:spPr>
          <a:xfrm>
            <a:off x="666750" y="2299970"/>
            <a:ext cx="95250" cy="95250"/>
          </a:xfrm>
          <a:custGeom>
            <a:avLst/>
            <a:gdLst>
              <a:gd name="sw" fmla="*/ 1 w 150"/>
              <a:gd name="sh" fmla="*/ 1 h 150"/>
              <a:gd name="mins" fmla="min sw sh"/>
              <a:gd name="dsw" fmla="+- 0 sw mins"/>
              <a:gd name="dsh" fmla="+- 0 sh mins"/>
              <a:gd name="p0x0" fmla="*/ 75 w 150"/>
              <a:gd name="p0y0" fmla="*/ 0 h 150"/>
              <a:gd name="p0x1" fmla="*/ 116 w 150"/>
              <a:gd name="p0y1" fmla="*/ 0 h 150"/>
              <a:gd name="p0x2" fmla="*/ 150 w 150"/>
              <a:gd name="p0y2" fmla="*/ 33 h 150"/>
              <a:gd name="p0x3" fmla="*/ 150 w 150"/>
              <a:gd name="p0y3" fmla="*/ 75 h 150"/>
              <a:gd name="p0x4" fmla="*/ 150 w 150"/>
              <a:gd name="p0y4" fmla="*/ 116 h 150"/>
              <a:gd name="p0x5" fmla="*/ 116 w 150"/>
              <a:gd name="p0y5" fmla="*/ 150 h 150"/>
              <a:gd name="p0x6" fmla="*/ 75 w 150"/>
              <a:gd name="p0y6" fmla="*/ 150 h 150"/>
              <a:gd name="p0x7" fmla="*/ 33 w 150"/>
              <a:gd name="p0y7" fmla="*/ 150 h 150"/>
              <a:gd name="p0x8" fmla="*/ 0 w 150"/>
              <a:gd name="p0y8" fmla="*/ 116 h 150"/>
              <a:gd name="p0x9" fmla="*/ 0 w 150"/>
              <a:gd name="p0y9" fmla="*/ 75 h 150"/>
              <a:gd name="p0x10" fmla="*/ 0 w 150"/>
              <a:gd name="p0y10" fmla="*/ 33 h 150"/>
              <a:gd name="p0x11" fmla="*/ 33 w 150"/>
              <a:gd name="p0y11" fmla="*/ 0 h 150"/>
              <a:gd name="p0x12" fmla="*/ 75 w 150"/>
              <a:gd name="p0y12" fmla="*/ 0 h 15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2">
              <a:lumMod val="89999"/>
              <a:lumOff val="10001"/>
              <a:alpha val="74902"/>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8" name="任意多边形 7"/>
          <p:cNvSpPr/>
          <p:nvPr>
            <p:custDataLst>
              <p:tags r:id="rId2"/>
            </p:custDataLst>
          </p:nvPr>
        </p:nvSpPr>
        <p:spPr>
          <a:xfrm>
            <a:off x="971550" y="2328545"/>
            <a:ext cx="38100" cy="38100"/>
          </a:xfrm>
          <a:custGeom>
            <a:avLst/>
            <a:gdLst>
              <a:gd name="sw" fmla="*/ 1 w 60"/>
              <a:gd name="sh" fmla="*/ 1 h 60"/>
              <a:gd name="mins" fmla="min sw sh"/>
              <a:gd name="dsw" fmla="+- 0 sw mins"/>
              <a:gd name="dsh" fmla="+- 0 sh mins"/>
              <a:gd name="p0x0" fmla="*/ 30 w 60"/>
              <a:gd name="p0y0" fmla="*/ 0 h 60"/>
              <a:gd name="p0x1" fmla="*/ 46 w 60"/>
              <a:gd name="p0y1" fmla="*/ 0 h 60"/>
              <a:gd name="p0x2" fmla="*/ 60 w 60"/>
              <a:gd name="p0y2" fmla="*/ 13 h 60"/>
              <a:gd name="p0x3" fmla="*/ 60 w 60"/>
              <a:gd name="p0y3" fmla="*/ 30 h 60"/>
              <a:gd name="p0x4" fmla="*/ 60 w 60"/>
              <a:gd name="p0y4" fmla="*/ 46 h 60"/>
              <a:gd name="p0x5" fmla="*/ 46 w 60"/>
              <a:gd name="p0y5" fmla="*/ 60 h 60"/>
              <a:gd name="p0x6" fmla="*/ 30 w 60"/>
              <a:gd name="p0y6" fmla="*/ 60 h 60"/>
              <a:gd name="p0x7" fmla="*/ 13 w 60"/>
              <a:gd name="p0y7" fmla="*/ 60 h 60"/>
              <a:gd name="p0x8" fmla="*/ 0 w 60"/>
              <a:gd name="p0y8" fmla="*/ 46 h 60"/>
              <a:gd name="p0x9" fmla="*/ 0 w 60"/>
              <a:gd name="p0y9" fmla="*/ 30 h 60"/>
              <a:gd name="p0x10" fmla="*/ 0 w 60"/>
              <a:gd name="p0y10" fmla="*/ 13 h 60"/>
              <a:gd name="p0x11" fmla="*/ 13 w 60"/>
              <a:gd name="p0y11" fmla="*/ 0 h 60"/>
              <a:gd name="p0x12" fmla="*/ 30 w 60"/>
              <a:gd name="p0y12" fmla="*/ 0 h 6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2">
              <a:lumMod val="89999"/>
              <a:lumOff val="10001"/>
              <a:alpha val="45098"/>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9" name="文本框 8"/>
          <p:cNvSpPr txBox="1"/>
          <p:nvPr>
            <p:custDataLst>
              <p:tags r:id="rId3"/>
            </p:custDataLst>
          </p:nvPr>
        </p:nvSpPr>
        <p:spPr>
          <a:xfrm>
            <a:off x="666750" y="2545080"/>
            <a:ext cx="5601071" cy="801053"/>
          </a:xfrm>
          <a:prstGeom prst="rect">
            <a:avLst/>
          </a:prstGeom>
          <a:noFill/>
        </p:spPr>
        <p:txBody>
          <a:bodyPr wrap="square" lIns="0" tIns="0" rIns="0" bIns="0" rtlCol="0" anchor="t">
            <a:noAutofit/>
          </a:bodyPr>
          <a:p>
            <a:pPr algn="ctr">
              <a:lnSpc>
                <a:spcPct val="104000"/>
              </a:lnSpc>
            </a:pPr>
            <a:r>
              <a:rPr sz="3200" b="1" spc="48">
                <a:solidFill>
                  <a:schemeClr val="tx2"/>
                </a:solidFill>
                <a:latin typeface="方正大标宋简体" panose="02000000000000000000" charset="-122"/>
                <a:ea typeface="方正大标宋简体" panose="02000000000000000000" charset="-122"/>
                <a:cs typeface="+mn-lt"/>
              </a:rPr>
              <a:t>习近平法治思想</a:t>
            </a:r>
            <a:r>
              <a:rPr lang="zh-CN" sz="3200" b="1" spc="48">
                <a:solidFill>
                  <a:schemeClr val="tx2"/>
                </a:solidFill>
                <a:latin typeface="方正大标宋简体" panose="02000000000000000000" charset="-122"/>
                <a:ea typeface="方正大标宋简体" panose="02000000000000000000" charset="-122"/>
                <a:cs typeface="+mn-lt"/>
              </a:rPr>
              <a:t>学习纲要</a:t>
            </a:r>
            <a:endParaRPr lang="zh-CN" altLang="en-US" sz="3200" b="1" spc="48">
              <a:solidFill>
                <a:schemeClr val="tx2"/>
              </a:solidFill>
              <a:latin typeface="方正大标宋简体" panose="02000000000000000000" charset="-122"/>
              <a:ea typeface="方正大标宋简体" panose="02000000000000000000" charset="-122"/>
              <a:cs typeface="+mn-lt"/>
            </a:endParaRPr>
          </a:p>
          <a:p>
            <a:pPr algn="ctr">
              <a:lnSpc>
                <a:spcPct val="104000"/>
              </a:lnSpc>
            </a:pPr>
            <a:r>
              <a:rPr sz="3200" b="1" spc="48">
                <a:solidFill>
                  <a:schemeClr val="tx2"/>
                </a:solidFill>
                <a:latin typeface="方正大标宋简体" panose="02000000000000000000" charset="-122"/>
                <a:ea typeface="方正大标宋简体" panose="02000000000000000000" charset="-122"/>
                <a:cs typeface="+mn-lt"/>
              </a:rPr>
              <a:t>全面解读</a:t>
            </a:r>
            <a:endParaRPr sz="3200" b="1" spc="48">
              <a:solidFill>
                <a:schemeClr val="tx2"/>
              </a:solidFill>
              <a:latin typeface="方正大标宋简体" panose="02000000000000000000" charset="-122"/>
              <a:ea typeface="方正大标宋简体" panose="02000000000000000000" charset="-122"/>
              <a:cs typeface="+mn-lt"/>
            </a:endParaRPr>
          </a:p>
        </p:txBody>
      </p:sp>
      <p:sp>
        <p:nvSpPr>
          <p:cNvPr id="7" name="任意多边形 6"/>
          <p:cNvSpPr/>
          <p:nvPr>
            <p:custDataLst>
              <p:tags r:id="rId4"/>
            </p:custDataLst>
          </p:nvPr>
        </p:nvSpPr>
        <p:spPr>
          <a:xfrm>
            <a:off x="838200" y="2319020"/>
            <a:ext cx="57150" cy="57150"/>
          </a:xfrm>
          <a:custGeom>
            <a:avLst/>
            <a:gdLst>
              <a:gd name="sw" fmla="*/ 1 w 90"/>
              <a:gd name="sh" fmla="*/ 1 h 90"/>
              <a:gd name="mins" fmla="min sw sh"/>
              <a:gd name="dsw" fmla="+- 0 sw mins"/>
              <a:gd name="dsh" fmla="+- 0 sh mins"/>
              <a:gd name="p0x0" fmla="*/ 45 w 90"/>
              <a:gd name="p0y0" fmla="*/ 0 h 90"/>
              <a:gd name="p0x1" fmla="*/ 69 w 90"/>
              <a:gd name="p0y1" fmla="*/ 0 h 90"/>
              <a:gd name="p0x2" fmla="*/ 90 w 90"/>
              <a:gd name="p0y2" fmla="*/ 20 h 90"/>
              <a:gd name="p0x3" fmla="*/ 90 w 90"/>
              <a:gd name="p0y3" fmla="*/ 45 h 90"/>
              <a:gd name="p0x4" fmla="*/ 90 w 90"/>
              <a:gd name="p0y4" fmla="*/ 69 h 90"/>
              <a:gd name="p0x5" fmla="*/ 69 w 90"/>
              <a:gd name="p0y5" fmla="*/ 90 h 90"/>
              <a:gd name="p0x6" fmla="*/ 45 w 90"/>
              <a:gd name="p0y6" fmla="*/ 90 h 90"/>
              <a:gd name="p0x7" fmla="*/ 20 w 90"/>
              <a:gd name="p0y7" fmla="*/ 90 h 90"/>
              <a:gd name="p0x8" fmla="*/ 0 w 90"/>
              <a:gd name="p0y8" fmla="*/ 69 h 90"/>
              <a:gd name="p0x9" fmla="*/ 0 w 90"/>
              <a:gd name="p0y9" fmla="*/ 45 h 90"/>
              <a:gd name="p0x10" fmla="*/ 0 w 90"/>
              <a:gd name="p0y10" fmla="*/ 20 h 90"/>
              <a:gd name="p0x11" fmla="*/ 20 w 90"/>
              <a:gd name="p0y11" fmla="*/ 0 h 90"/>
              <a:gd name="p0x12" fmla="*/ 45 w 90"/>
              <a:gd name="p0y12" fmla="*/ 0 h 9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1">
              <a:alpha val="50001"/>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custDataLst>
              <p:tags r:id="rId1"/>
            </p:custDataLst>
          </p:nvPr>
        </p:nvSpPr>
        <p:spPr>
          <a:xfrm>
            <a:off x="533400" y="501015"/>
            <a:ext cx="2667000" cy="731520"/>
          </a:xfrm>
          <a:prstGeom prst="rect">
            <a:avLst/>
          </a:prstGeom>
          <a:noFill/>
        </p:spPr>
        <p:txBody>
          <a:bodyPr wrap="square" lIns="0" tIns="0" rIns="0" bIns="0" rtlCol="0" anchor="t">
            <a:noAutofit/>
          </a:bodyPr>
          <a:p>
            <a:pPr algn="l">
              <a:lnSpc>
                <a:spcPct val="104000"/>
              </a:lnSpc>
            </a:pPr>
            <a:r>
              <a:rPr sz="4200" b="1">
                <a:solidFill>
                  <a:srgbClr val="3A2A26"/>
                </a:solidFill>
                <a:latin typeface="汉仪正圆-75W" panose="00020600040101010101" charset="-122"/>
                <a:ea typeface="汉仪正圆-75W" panose="00020600040101010101" charset="-122"/>
              </a:rPr>
              <a:t>宣讲导览</a:t>
            </a:r>
            <a:endParaRPr sz="4200" b="1">
              <a:solidFill>
                <a:srgbClr val="3A2A26"/>
              </a:solidFill>
              <a:latin typeface="汉仪正圆-75W" panose="00020600040101010101" charset="-122"/>
              <a:ea typeface="汉仪正圆-75W" panose="00020600040101010101" charset="-122"/>
            </a:endParaRPr>
          </a:p>
        </p:txBody>
      </p:sp>
      <p:sp>
        <p:nvSpPr>
          <p:cNvPr id="4" name="矩形 3"/>
          <p:cNvSpPr/>
          <p:nvPr>
            <p:custDataLst>
              <p:tags r:id="rId2"/>
            </p:custDataLst>
          </p:nvPr>
        </p:nvSpPr>
        <p:spPr>
          <a:xfrm>
            <a:off x="2895600" y="857250"/>
            <a:ext cx="1905000" cy="19050"/>
          </a:xfrm>
          <a:prstGeom prst="rect">
            <a:avLst/>
          </a:pr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 name="任意多边形 4"/>
          <p:cNvSpPr/>
          <p:nvPr>
            <p:custDataLst>
              <p:tags r:id="rId3"/>
            </p:custDataLst>
          </p:nvPr>
        </p:nvSpPr>
        <p:spPr>
          <a:xfrm>
            <a:off x="537845" y="2261870"/>
            <a:ext cx="2628900" cy="3228975"/>
          </a:xfrm>
          <a:custGeom>
            <a:avLst/>
            <a:gdLst>
              <a:gd name="sw" fmla="*/ 1 w 4140"/>
              <a:gd name="sh" fmla="*/ 1 h 5085"/>
              <a:gd name="mins" fmla="min sw sh"/>
              <a:gd name="dsw" fmla="+- 0 sw mins"/>
              <a:gd name="dsh" fmla="+- 0 sh mins"/>
              <a:gd name="p0x0" fmla="*/ 180 w 4140"/>
              <a:gd name="p0y0" fmla="*/ 0 h 5085"/>
              <a:gd name="p0x1" fmla="*/ 3960 w 4140"/>
              <a:gd name="p0y1" fmla="*/ 0 h 5085"/>
              <a:gd name="p0x2" fmla="*/ 4059 w 4140"/>
              <a:gd name="p0y2" fmla="*/ 0 h 5085"/>
              <a:gd name="p0x3" fmla="*/ 4140 w 4140"/>
              <a:gd name="p0y3" fmla="*/ 80 h 5085"/>
              <a:gd name="p0x4" fmla="*/ 4140 w 4140"/>
              <a:gd name="p0y4" fmla="*/ 180 h 5085"/>
              <a:gd name="p0x5" fmla="*/ 4140 w 4140"/>
              <a:gd name="p0y5" fmla="*/ 4905 h 5085"/>
              <a:gd name="p0x6" fmla="*/ 4140 w 4140"/>
              <a:gd name="p0y6" fmla="*/ 5004 h 5085"/>
              <a:gd name="p0x7" fmla="*/ 4059 w 4140"/>
              <a:gd name="p0y7" fmla="*/ 5085 h 5085"/>
              <a:gd name="p0x8" fmla="*/ 3960 w 4140"/>
              <a:gd name="p0y8" fmla="*/ 5085 h 5085"/>
              <a:gd name="p0x9" fmla="*/ 180 w 4140"/>
              <a:gd name="p0y9" fmla="*/ 5085 h 5085"/>
              <a:gd name="p0x10" fmla="*/ 80 w 4140"/>
              <a:gd name="p0y10" fmla="*/ 5085 h 5085"/>
              <a:gd name="p0x11" fmla="*/ 0 w 4140"/>
              <a:gd name="p0y11" fmla="*/ 5004 h 5085"/>
              <a:gd name="p0x12" fmla="*/ 0 w 4140"/>
              <a:gd name="p0y12" fmla="*/ 4905 h 5085"/>
              <a:gd name="p0x13" fmla="*/ 0 w 4140"/>
              <a:gd name="p0y13" fmla="*/ 180 h 5085"/>
              <a:gd name="p0x14" fmla="*/ 0 w 4140"/>
              <a:gd name="p0y14" fmla="*/ 80 h 5085"/>
              <a:gd name="p0x15" fmla="*/ 80 w 4140"/>
              <a:gd name="p0y15" fmla="*/ 0 h 5085"/>
              <a:gd name="p0x16" fmla="*/ 180 w 4140"/>
              <a:gd name="p0y16" fmla="*/ 0 h 5085"/>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rgbClr val="FDFBF7"/>
          </a:solidFill>
          <a:ln w="9525" cmpd="sng">
            <a:solidFill>
              <a:srgbClr val="E5D5C8"/>
            </a:solidFill>
            <a:prstDash val="solid"/>
          </a:ln>
          <a:effectLst>
            <a:outerShdw blurRad="42863" dist="9525" dir="5399999" algn="ctr" rotWithShape="0">
              <a:srgbClr val="5A3728">
                <a:alpha val="10196"/>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7" name="文本框 6"/>
          <p:cNvSpPr txBox="1"/>
          <p:nvPr>
            <p:custDataLst>
              <p:tags r:id="rId4"/>
            </p:custDataLst>
          </p:nvPr>
        </p:nvSpPr>
        <p:spPr>
          <a:xfrm>
            <a:off x="695325" y="3036570"/>
            <a:ext cx="2314575" cy="627697"/>
          </a:xfrm>
          <a:prstGeom prst="rect">
            <a:avLst/>
          </a:prstGeom>
          <a:noFill/>
        </p:spPr>
        <p:txBody>
          <a:bodyPr wrap="square" lIns="0" tIns="0" rIns="0" bIns="0" rtlCol="0" anchor="t">
            <a:noAutofit/>
          </a:bodyPr>
          <a:p>
            <a:pPr algn="l">
              <a:lnSpc>
                <a:spcPct val="104000"/>
              </a:lnSpc>
            </a:pPr>
            <a:r>
              <a:rPr sz="3600" b="1">
                <a:solidFill>
                  <a:srgbClr val="D9363E"/>
                </a:solidFill>
                <a:latin typeface="汉仪正圆-75W" panose="00020600040101010101" charset="-122"/>
                <a:ea typeface="汉仪正圆-75W" panose="00020600040101010101" charset="-122"/>
              </a:rPr>
              <a:t>01</a:t>
            </a:r>
            <a:endParaRPr sz="3600" b="1">
              <a:solidFill>
                <a:srgbClr val="D9363E"/>
              </a:solidFill>
              <a:latin typeface="汉仪正圆-75W" panose="00020600040101010101" charset="-122"/>
              <a:ea typeface="汉仪正圆-75W" panose="00020600040101010101" charset="-122"/>
            </a:endParaRPr>
          </a:p>
        </p:txBody>
      </p:sp>
      <p:sp>
        <p:nvSpPr>
          <p:cNvPr id="8" name="矩形 7"/>
          <p:cNvSpPr/>
          <p:nvPr>
            <p:custDataLst>
              <p:tags r:id="rId5"/>
            </p:custDataLst>
          </p:nvPr>
        </p:nvSpPr>
        <p:spPr>
          <a:xfrm>
            <a:off x="695325" y="3790950"/>
            <a:ext cx="2314575" cy="9525"/>
          </a:xfrm>
          <a:prstGeom prst="rect">
            <a:avLst/>
          </a:prstGeom>
          <a:solidFill>
            <a:srgbClr val="EADDD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9" name="文本框 8"/>
          <p:cNvSpPr txBox="1"/>
          <p:nvPr>
            <p:custDataLst>
              <p:tags r:id="rId6"/>
            </p:custDataLst>
          </p:nvPr>
        </p:nvSpPr>
        <p:spPr>
          <a:xfrm>
            <a:off x="695325" y="3936683"/>
            <a:ext cx="1333500" cy="365760"/>
          </a:xfrm>
          <a:prstGeom prst="rect">
            <a:avLst/>
          </a:prstGeom>
          <a:noFill/>
        </p:spPr>
        <p:txBody>
          <a:bodyPr wrap="square" lIns="0" tIns="0" rIns="0" bIns="0" rtlCol="0" anchor="t">
            <a:noAutofit/>
          </a:bodyPr>
          <a:p>
            <a:pPr algn="l">
              <a:lnSpc>
                <a:spcPct val="104000"/>
              </a:lnSpc>
            </a:pPr>
            <a:r>
              <a:rPr sz="2100" b="1">
                <a:solidFill>
                  <a:srgbClr val="3A2A26"/>
                </a:solidFill>
                <a:latin typeface="汉仪正圆-75W" panose="00020600040101010101" charset="-122"/>
                <a:ea typeface="汉仪正圆-75W" panose="00020600040101010101" charset="-122"/>
              </a:rPr>
              <a:t>纲要</a:t>
            </a:r>
            <a:r>
              <a:rPr sz="2100" b="1">
                <a:solidFill>
                  <a:schemeClr val="accent1"/>
                </a:solidFill>
                <a:latin typeface="汉仪正圆-75W" panose="00020600040101010101" charset="-122"/>
                <a:ea typeface="汉仪正圆-75W" panose="00020600040101010101" charset="-122"/>
              </a:rPr>
              <a:t>导读</a:t>
            </a:r>
            <a:endParaRPr sz="2100" b="1">
              <a:solidFill>
                <a:schemeClr val="accent1"/>
              </a:solidFill>
              <a:latin typeface="汉仪正圆-75W" panose="00020600040101010101" charset="-122"/>
              <a:ea typeface="汉仪正圆-75W" panose="00020600040101010101" charset="-122"/>
            </a:endParaRPr>
          </a:p>
        </p:txBody>
      </p:sp>
      <p:sp>
        <p:nvSpPr>
          <p:cNvPr id="10" name="文本框 9"/>
          <p:cNvSpPr txBox="1"/>
          <p:nvPr>
            <p:custDataLst>
              <p:tags r:id="rId7"/>
            </p:custDataLst>
          </p:nvPr>
        </p:nvSpPr>
        <p:spPr>
          <a:xfrm>
            <a:off x="695325" y="4310539"/>
            <a:ext cx="2314575" cy="237172"/>
          </a:xfrm>
          <a:prstGeom prst="rect">
            <a:avLst/>
          </a:prstGeom>
          <a:noFill/>
        </p:spPr>
        <p:txBody>
          <a:bodyPr wrap="square" lIns="0" tIns="0" rIns="0" bIns="0" rtlCol="0" anchor="t">
            <a:noAutofit/>
          </a:bodyPr>
          <a:p>
            <a:pPr algn="l">
              <a:lnSpc>
                <a:spcPct val="104000"/>
              </a:lnSpc>
            </a:pPr>
            <a:r>
              <a:rPr sz="1350">
                <a:solidFill>
                  <a:srgbClr val="6B5950"/>
                </a:solidFill>
                <a:latin typeface="汉仪正圆-75W" panose="00020600040101010101" charset="-122"/>
                <a:ea typeface="汉仪正圆-75W" panose="00020600040101010101" charset="-122"/>
              </a:rPr>
              <a:t>出版背景与理论定位</a:t>
            </a:r>
            <a:endParaRPr sz="1350">
              <a:solidFill>
                <a:srgbClr val="6B5950"/>
              </a:solidFill>
              <a:latin typeface="汉仪正圆-75W" panose="00020600040101010101" charset="-122"/>
              <a:ea typeface="汉仪正圆-75W" panose="00020600040101010101" charset="-122"/>
            </a:endParaRPr>
          </a:p>
        </p:txBody>
      </p:sp>
      <p:sp>
        <p:nvSpPr>
          <p:cNvPr id="6" name="任意多边形 5"/>
          <p:cNvSpPr/>
          <p:nvPr>
            <p:custDataLst>
              <p:tags r:id="rId8"/>
            </p:custDataLst>
          </p:nvPr>
        </p:nvSpPr>
        <p:spPr>
          <a:xfrm>
            <a:off x="611472" y="2266950"/>
            <a:ext cx="2482280" cy="9525"/>
          </a:xfrm>
          <a:custGeom>
            <a:avLst/>
            <a:gdLst/>
            <a:ahLst/>
            <a:cxnLst>
              <a:cxn ang="3">
                <a:pos x="hc" y="t"/>
              </a:cxn>
              <a:cxn ang="cd2">
                <a:pos x="l" y="vc"/>
              </a:cxn>
              <a:cxn ang="cd4">
                <a:pos x="hc" y="b"/>
              </a:cxn>
              <a:cxn ang="0">
                <a:pos x="r" y="vc"/>
              </a:cxn>
            </a:cxnLst>
            <a:rect l="l" t="t" r="r" b="b"/>
            <a:pathLst>
              <a:path w="3909" h="15">
                <a:moveTo>
                  <a:pt x="72" y="0"/>
                </a:moveTo>
                <a:lnTo>
                  <a:pt x="3837" y="0"/>
                </a:lnTo>
                <a:cubicBezTo>
                  <a:pt x="3863" y="0"/>
                  <a:pt x="3887" y="5"/>
                  <a:pt x="3909" y="15"/>
                </a:cubicBezTo>
                <a:lnTo>
                  <a:pt x="0" y="15"/>
                </a:lnTo>
                <a:cubicBezTo>
                  <a:pt x="22" y="5"/>
                  <a:pt x="46" y="0"/>
                  <a:pt x="72" y="0"/>
                </a:cubicBezTo>
                <a:close/>
              </a:path>
            </a:pathLst>
          </a:custGeom>
          <a:gradFill>
            <a:gsLst>
              <a:gs pos="0">
                <a:srgbClr val="FFFFFF">
                  <a:alpha val="0"/>
                </a:srgbClr>
              </a:gs>
              <a:gs pos="50000">
                <a:srgbClr val="FFFFFF">
                  <a:alpha val="80000"/>
                </a:srgbClr>
              </a:gs>
              <a:gs pos="100000">
                <a:srgbClr val="FFFFFF">
                  <a:alpha val="0"/>
                </a:srgbClr>
              </a:gs>
            </a:gsLst>
            <a:lin ang="0"/>
          </a:gra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p>
            <a:pPr algn="ctr"/>
            <a:endParaRPr lang="zh-CN" altLang="en-US"/>
          </a:p>
        </p:txBody>
      </p:sp>
      <p:sp>
        <p:nvSpPr>
          <p:cNvPr id="13" name="任意多边形 12"/>
          <p:cNvSpPr/>
          <p:nvPr>
            <p:custDataLst>
              <p:tags r:id="rId9"/>
            </p:custDataLst>
          </p:nvPr>
        </p:nvSpPr>
        <p:spPr>
          <a:xfrm>
            <a:off x="3366770" y="2261870"/>
            <a:ext cx="2628900" cy="3228975"/>
          </a:xfrm>
          <a:custGeom>
            <a:avLst/>
            <a:gdLst>
              <a:gd name="sw" fmla="*/ 1 w 4140"/>
              <a:gd name="sh" fmla="*/ 1 h 5085"/>
              <a:gd name="mins" fmla="min sw sh"/>
              <a:gd name="dsw" fmla="+- 0 sw mins"/>
              <a:gd name="dsh" fmla="+- 0 sh mins"/>
              <a:gd name="p0x0" fmla="*/ 180 w 4140"/>
              <a:gd name="p0y0" fmla="*/ 0 h 5085"/>
              <a:gd name="p0x1" fmla="*/ 3960 w 4140"/>
              <a:gd name="p0y1" fmla="*/ 0 h 5085"/>
              <a:gd name="p0x2" fmla="*/ 4059 w 4140"/>
              <a:gd name="p0y2" fmla="*/ 0 h 5085"/>
              <a:gd name="p0x3" fmla="*/ 4140 w 4140"/>
              <a:gd name="p0y3" fmla="*/ 80 h 5085"/>
              <a:gd name="p0x4" fmla="*/ 4140 w 4140"/>
              <a:gd name="p0y4" fmla="*/ 180 h 5085"/>
              <a:gd name="p0x5" fmla="*/ 4140 w 4140"/>
              <a:gd name="p0y5" fmla="*/ 4905 h 5085"/>
              <a:gd name="p0x6" fmla="*/ 4140 w 4140"/>
              <a:gd name="p0y6" fmla="*/ 5004 h 5085"/>
              <a:gd name="p0x7" fmla="*/ 4059 w 4140"/>
              <a:gd name="p0y7" fmla="*/ 5085 h 5085"/>
              <a:gd name="p0x8" fmla="*/ 3960 w 4140"/>
              <a:gd name="p0y8" fmla="*/ 5085 h 5085"/>
              <a:gd name="p0x9" fmla="*/ 180 w 4140"/>
              <a:gd name="p0y9" fmla="*/ 5085 h 5085"/>
              <a:gd name="p0x10" fmla="*/ 80 w 4140"/>
              <a:gd name="p0y10" fmla="*/ 5085 h 5085"/>
              <a:gd name="p0x11" fmla="*/ 0 w 4140"/>
              <a:gd name="p0y11" fmla="*/ 5004 h 5085"/>
              <a:gd name="p0x12" fmla="*/ 0 w 4140"/>
              <a:gd name="p0y12" fmla="*/ 4905 h 5085"/>
              <a:gd name="p0x13" fmla="*/ 0 w 4140"/>
              <a:gd name="p0y13" fmla="*/ 180 h 5085"/>
              <a:gd name="p0x14" fmla="*/ 0 w 4140"/>
              <a:gd name="p0y14" fmla="*/ 80 h 5085"/>
              <a:gd name="p0x15" fmla="*/ 80 w 4140"/>
              <a:gd name="p0y15" fmla="*/ 0 h 5085"/>
              <a:gd name="p0x16" fmla="*/ 180 w 4140"/>
              <a:gd name="p0y16" fmla="*/ 0 h 5085"/>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rgbClr val="FDFBF7"/>
          </a:solidFill>
          <a:ln w="9525" cmpd="sng">
            <a:solidFill>
              <a:srgbClr val="E5D5C8"/>
            </a:solidFill>
            <a:prstDash val="solid"/>
          </a:ln>
          <a:effectLst>
            <a:outerShdw blurRad="42863" dist="9525" dir="5399999" algn="ctr" rotWithShape="0">
              <a:srgbClr val="5A3728">
                <a:alpha val="10196"/>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5" name="文本框 14"/>
          <p:cNvSpPr txBox="1"/>
          <p:nvPr>
            <p:custDataLst>
              <p:tags r:id="rId10"/>
            </p:custDataLst>
          </p:nvPr>
        </p:nvSpPr>
        <p:spPr>
          <a:xfrm>
            <a:off x="3524250" y="3036570"/>
            <a:ext cx="2314575" cy="627697"/>
          </a:xfrm>
          <a:prstGeom prst="rect">
            <a:avLst/>
          </a:prstGeom>
          <a:noFill/>
        </p:spPr>
        <p:txBody>
          <a:bodyPr wrap="square" lIns="0" tIns="0" rIns="0" bIns="0" rtlCol="0" anchor="t">
            <a:noAutofit/>
          </a:bodyPr>
          <a:p>
            <a:pPr algn="l">
              <a:lnSpc>
                <a:spcPct val="104000"/>
              </a:lnSpc>
            </a:pPr>
            <a:r>
              <a:rPr sz="3600" b="1">
                <a:solidFill>
                  <a:srgbClr val="D9363E"/>
                </a:solidFill>
                <a:latin typeface="汉仪正圆-75W" panose="00020600040101010101" charset="-122"/>
                <a:ea typeface="汉仪正圆-75W" panose="00020600040101010101" charset="-122"/>
              </a:rPr>
              <a:t>02</a:t>
            </a:r>
            <a:endParaRPr sz="3600" b="1">
              <a:solidFill>
                <a:srgbClr val="D9363E"/>
              </a:solidFill>
              <a:latin typeface="汉仪正圆-75W" panose="00020600040101010101" charset="-122"/>
              <a:ea typeface="汉仪正圆-75W" panose="00020600040101010101" charset="-122"/>
            </a:endParaRPr>
          </a:p>
        </p:txBody>
      </p:sp>
      <p:sp>
        <p:nvSpPr>
          <p:cNvPr id="16" name="矩形 15"/>
          <p:cNvSpPr/>
          <p:nvPr>
            <p:custDataLst>
              <p:tags r:id="rId11"/>
            </p:custDataLst>
          </p:nvPr>
        </p:nvSpPr>
        <p:spPr>
          <a:xfrm>
            <a:off x="3524250" y="3790950"/>
            <a:ext cx="2314575" cy="9525"/>
          </a:xfrm>
          <a:prstGeom prst="rect">
            <a:avLst/>
          </a:prstGeom>
          <a:solidFill>
            <a:srgbClr val="EADDD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7" name="文本框 16"/>
          <p:cNvSpPr txBox="1"/>
          <p:nvPr>
            <p:custDataLst>
              <p:tags r:id="rId12"/>
            </p:custDataLst>
          </p:nvPr>
        </p:nvSpPr>
        <p:spPr>
          <a:xfrm>
            <a:off x="3524250" y="3936683"/>
            <a:ext cx="1333500" cy="365760"/>
          </a:xfrm>
          <a:prstGeom prst="rect">
            <a:avLst/>
          </a:prstGeom>
          <a:noFill/>
        </p:spPr>
        <p:txBody>
          <a:bodyPr wrap="square" lIns="0" tIns="0" rIns="0" bIns="0" rtlCol="0" anchor="t">
            <a:noAutofit/>
          </a:bodyPr>
          <a:p>
            <a:pPr algn="l">
              <a:lnSpc>
                <a:spcPct val="104000"/>
              </a:lnSpc>
            </a:pPr>
            <a:r>
              <a:rPr sz="2100" b="1">
                <a:solidFill>
                  <a:srgbClr val="3A2A26"/>
                </a:solidFill>
                <a:latin typeface="汉仪正圆-75W" panose="00020600040101010101" charset="-122"/>
                <a:ea typeface="汉仪正圆-75W" panose="00020600040101010101" charset="-122"/>
              </a:rPr>
              <a:t>核心</a:t>
            </a:r>
            <a:r>
              <a:rPr sz="2100" b="1">
                <a:solidFill>
                  <a:schemeClr val="accent1"/>
                </a:solidFill>
                <a:latin typeface="汉仪正圆-75W" panose="00020600040101010101" charset="-122"/>
                <a:ea typeface="汉仪正圆-75W" panose="00020600040101010101" charset="-122"/>
              </a:rPr>
              <a:t>要义</a:t>
            </a:r>
            <a:endParaRPr sz="2100" b="1">
              <a:solidFill>
                <a:schemeClr val="accent1"/>
              </a:solidFill>
              <a:latin typeface="汉仪正圆-75W" panose="00020600040101010101" charset="-122"/>
              <a:ea typeface="汉仪正圆-75W" panose="00020600040101010101" charset="-122"/>
            </a:endParaRPr>
          </a:p>
        </p:txBody>
      </p:sp>
      <p:sp>
        <p:nvSpPr>
          <p:cNvPr id="18" name="文本框 17"/>
          <p:cNvSpPr txBox="1"/>
          <p:nvPr>
            <p:custDataLst>
              <p:tags r:id="rId13"/>
            </p:custDataLst>
          </p:nvPr>
        </p:nvSpPr>
        <p:spPr>
          <a:xfrm>
            <a:off x="3524250" y="4310539"/>
            <a:ext cx="2314575" cy="237172"/>
          </a:xfrm>
          <a:prstGeom prst="rect">
            <a:avLst/>
          </a:prstGeom>
          <a:noFill/>
        </p:spPr>
        <p:txBody>
          <a:bodyPr wrap="square" lIns="0" tIns="0" rIns="0" bIns="0" rtlCol="0" anchor="t">
            <a:noAutofit/>
          </a:bodyPr>
          <a:p>
            <a:pPr algn="l">
              <a:lnSpc>
                <a:spcPct val="104000"/>
              </a:lnSpc>
            </a:pPr>
            <a:r>
              <a:rPr sz="1350">
                <a:solidFill>
                  <a:srgbClr val="6B5950"/>
                </a:solidFill>
                <a:latin typeface="汉仪正圆-75W" panose="00020600040101010101" charset="-122"/>
                <a:ea typeface="汉仪正圆-75W" panose="00020600040101010101" charset="-122"/>
              </a:rPr>
              <a:t>十二个坚持的体系展开</a:t>
            </a:r>
            <a:endParaRPr sz="1350">
              <a:solidFill>
                <a:srgbClr val="6B5950"/>
              </a:solidFill>
              <a:latin typeface="汉仪正圆-75W" panose="00020600040101010101" charset="-122"/>
              <a:ea typeface="汉仪正圆-75W" panose="00020600040101010101" charset="-122"/>
            </a:endParaRPr>
          </a:p>
        </p:txBody>
      </p:sp>
      <p:sp>
        <p:nvSpPr>
          <p:cNvPr id="14" name="任意多边形 13"/>
          <p:cNvSpPr/>
          <p:nvPr>
            <p:custDataLst>
              <p:tags r:id="rId14"/>
            </p:custDataLst>
          </p:nvPr>
        </p:nvSpPr>
        <p:spPr>
          <a:xfrm>
            <a:off x="3440397" y="2266950"/>
            <a:ext cx="2482280" cy="9525"/>
          </a:xfrm>
          <a:custGeom>
            <a:avLst/>
            <a:gdLst/>
            <a:ahLst/>
            <a:cxnLst>
              <a:cxn ang="3">
                <a:pos x="hc" y="t"/>
              </a:cxn>
              <a:cxn ang="cd2">
                <a:pos x="l" y="vc"/>
              </a:cxn>
              <a:cxn ang="cd4">
                <a:pos x="hc" y="b"/>
              </a:cxn>
              <a:cxn ang="0">
                <a:pos x="r" y="vc"/>
              </a:cxn>
            </a:cxnLst>
            <a:rect l="l" t="t" r="r" b="b"/>
            <a:pathLst>
              <a:path w="3909" h="15">
                <a:moveTo>
                  <a:pt x="72" y="0"/>
                </a:moveTo>
                <a:lnTo>
                  <a:pt x="3837" y="0"/>
                </a:lnTo>
                <a:cubicBezTo>
                  <a:pt x="3863" y="0"/>
                  <a:pt x="3887" y="5"/>
                  <a:pt x="3909" y="15"/>
                </a:cubicBezTo>
                <a:lnTo>
                  <a:pt x="0" y="15"/>
                </a:lnTo>
                <a:cubicBezTo>
                  <a:pt x="22" y="5"/>
                  <a:pt x="46" y="0"/>
                  <a:pt x="72" y="0"/>
                </a:cubicBezTo>
                <a:close/>
              </a:path>
            </a:pathLst>
          </a:custGeom>
          <a:gradFill>
            <a:gsLst>
              <a:gs pos="0">
                <a:srgbClr val="FFFFFF">
                  <a:alpha val="0"/>
                </a:srgbClr>
              </a:gs>
              <a:gs pos="50000">
                <a:srgbClr val="FFFFFF">
                  <a:alpha val="80000"/>
                </a:srgbClr>
              </a:gs>
              <a:gs pos="100000">
                <a:srgbClr val="FFFFFF">
                  <a:alpha val="0"/>
                </a:srgbClr>
              </a:gs>
            </a:gsLst>
            <a:lin ang="0"/>
          </a:gra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p>
            <a:pPr algn="ctr"/>
            <a:endParaRPr lang="zh-CN" altLang="en-US"/>
          </a:p>
        </p:txBody>
      </p:sp>
      <p:sp>
        <p:nvSpPr>
          <p:cNvPr id="21" name="任意多边形 20"/>
          <p:cNvSpPr/>
          <p:nvPr>
            <p:custDataLst>
              <p:tags r:id="rId15"/>
            </p:custDataLst>
          </p:nvPr>
        </p:nvSpPr>
        <p:spPr>
          <a:xfrm>
            <a:off x="6195695" y="2261870"/>
            <a:ext cx="2628900" cy="3228975"/>
          </a:xfrm>
          <a:custGeom>
            <a:avLst/>
            <a:gdLst>
              <a:gd name="sw" fmla="*/ 1 w 4140"/>
              <a:gd name="sh" fmla="*/ 1 h 5085"/>
              <a:gd name="mins" fmla="min sw sh"/>
              <a:gd name="dsw" fmla="+- 0 sw mins"/>
              <a:gd name="dsh" fmla="+- 0 sh mins"/>
              <a:gd name="p0x0" fmla="*/ 180 w 4140"/>
              <a:gd name="p0y0" fmla="*/ 0 h 5085"/>
              <a:gd name="p0x1" fmla="*/ 3960 w 4140"/>
              <a:gd name="p0y1" fmla="*/ 0 h 5085"/>
              <a:gd name="p0x2" fmla="*/ 4059 w 4140"/>
              <a:gd name="p0y2" fmla="*/ 0 h 5085"/>
              <a:gd name="p0x3" fmla="*/ 4140 w 4140"/>
              <a:gd name="p0y3" fmla="*/ 80 h 5085"/>
              <a:gd name="p0x4" fmla="*/ 4140 w 4140"/>
              <a:gd name="p0y4" fmla="*/ 180 h 5085"/>
              <a:gd name="p0x5" fmla="*/ 4140 w 4140"/>
              <a:gd name="p0y5" fmla="*/ 4905 h 5085"/>
              <a:gd name="p0x6" fmla="*/ 4140 w 4140"/>
              <a:gd name="p0y6" fmla="*/ 5004 h 5085"/>
              <a:gd name="p0x7" fmla="*/ 4059 w 4140"/>
              <a:gd name="p0y7" fmla="*/ 5085 h 5085"/>
              <a:gd name="p0x8" fmla="*/ 3960 w 4140"/>
              <a:gd name="p0y8" fmla="*/ 5085 h 5085"/>
              <a:gd name="p0x9" fmla="*/ 180 w 4140"/>
              <a:gd name="p0y9" fmla="*/ 5085 h 5085"/>
              <a:gd name="p0x10" fmla="*/ 80 w 4140"/>
              <a:gd name="p0y10" fmla="*/ 5085 h 5085"/>
              <a:gd name="p0x11" fmla="*/ 0 w 4140"/>
              <a:gd name="p0y11" fmla="*/ 5004 h 5085"/>
              <a:gd name="p0x12" fmla="*/ 0 w 4140"/>
              <a:gd name="p0y12" fmla="*/ 4905 h 5085"/>
              <a:gd name="p0x13" fmla="*/ 0 w 4140"/>
              <a:gd name="p0y13" fmla="*/ 180 h 5085"/>
              <a:gd name="p0x14" fmla="*/ 0 w 4140"/>
              <a:gd name="p0y14" fmla="*/ 80 h 5085"/>
              <a:gd name="p0x15" fmla="*/ 80 w 4140"/>
              <a:gd name="p0y15" fmla="*/ 0 h 5085"/>
              <a:gd name="p0x16" fmla="*/ 180 w 4140"/>
              <a:gd name="p0y16" fmla="*/ 0 h 5085"/>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rgbClr val="FDFBF7"/>
          </a:solidFill>
          <a:ln w="9525" cmpd="sng">
            <a:solidFill>
              <a:srgbClr val="E5D5C8"/>
            </a:solidFill>
            <a:prstDash val="solid"/>
          </a:ln>
          <a:effectLst>
            <a:outerShdw blurRad="42863" dist="9525" dir="5399999" algn="ctr" rotWithShape="0">
              <a:srgbClr val="5A3728">
                <a:alpha val="10196"/>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3" name="文本框 22"/>
          <p:cNvSpPr txBox="1"/>
          <p:nvPr>
            <p:custDataLst>
              <p:tags r:id="rId16"/>
            </p:custDataLst>
          </p:nvPr>
        </p:nvSpPr>
        <p:spPr>
          <a:xfrm>
            <a:off x="6353175" y="3036570"/>
            <a:ext cx="2314575" cy="627697"/>
          </a:xfrm>
          <a:prstGeom prst="rect">
            <a:avLst/>
          </a:prstGeom>
          <a:noFill/>
        </p:spPr>
        <p:txBody>
          <a:bodyPr wrap="square" lIns="0" tIns="0" rIns="0" bIns="0" rtlCol="0" anchor="t">
            <a:noAutofit/>
          </a:bodyPr>
          <a:p>
            <a:pPr algn="l">
              <a:lnSpc>
                <a:spcPct val="104000"/>
              </a:lnSpc>
            </a:pPr>
            <a:r>
              <a:rPr sz="3600" b="1">
                <a:solidFill>
                  <a:srgbClr val="D9363E"/>
                </a:solidFill>
                <a:latin typeface="汉仪正圆-75W" panose="00020600040101010101" charset="-122"/>
                <a:ea typeface="汉仪正圆-75W" panose="00020600040101010101" charset="-122"/>
              </a:rPr>
              <a:t>03</a:t>
            </a:r>
            <a:endParaRPr sz="3600" b="1">
              <a:solidFill>
                <a:srgbClr val="D9363E"/>
              </a:solidFill>
              <a:latin typeface="汉仪正圆-75W" panose="00020600040101010101" charset="-122"/>
              <a:ea typeface="汉仪正圆-75W" panose="00020600040101010101" charset="-122"/>
            </a:endParaRPr>
          </a:p>
        </p:txBody>
      </p:sp>
      <p:sp>
        <p:nvSpPr>
          <p:cNvPr id="24" name="矩形 23"/>
          <p:cNvSpPr/>
          <p:nvPr>
            <p:custDataLst>
              <p:tags r:id="rId17"/>
            </p:custDataLst>
          </p:nvPr>
        </p:nvSpPr>
        <p:spPr>
          <a:xfrm>
            <a:off x="6353175" y="3790950"/>
            <a:ext cx="2314575" cy="9525"/>
          </a:xfrm>
          <a:prstGeom prst="rect">
            <a:avLst/>
          </a:prstGeom>
          <a:solidFill>
            <a:srgbClr val="EADDD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5" name="文本框 24"/>
          <p:cNvSpPr txBox="1"/>
          <p:nvPr>
            <p:custDataLst>
              <p:tags r:id="rId18"/>
            </p:custDataLst>
          </p:nvPr>
        </p:nvSpPr>
        <p:spPr>
          <a:xfrm>
            <a:off x="6353175" y="3936683"/>
            <a:ext cx="1333500" cy="365760"/>
          </a:xfrm>
          <a:prstGeom prst="rect">
            <a:avLst/>
          </a:prstGeom>
          <a:noFill/>
        </p:spPr>
        <p:txBody>
          <a:bodyPr wrap="square" lIns="0" tIns="0" rIns="0" bIns="0" rtlCol="0" anchor="t">
            <a:noAutofit/>
          </a:bodyPr>
          <a:p>
            <a:pPr algn="l">
              <a:lnSpc>
                <a:spcPct val="104000"/>
              </a:lnSpc>
            </a:pPr>
            <a:r>
              <a:rPr sz="2100" b="1">
                <a:solidFill>
                  <a:srgbClr val="3A2A26"/>
                </a:solidFill>
                <a:latin typeface="汉仪正圆-75W" panose="00020600040101010101" charset="-122"/>
                <a:ea typeface="汉仪正圆-75W" panose="00020600040101010101" charset="-122"/>
              </a:rPr>
              <a:t>最新</a:t>
            </a:r>
            <a:r>
              <a:rPr sz="2100" b="1">
                <a:solidFill>
                  <a:schemeClr val="accent1"/>
                </a:solidFill>
                <a:latin typeface="汉仪正圆-75W" panose="00020600040101010101" charset="-122"/>
                <a:ea typeface="汉仪正圆-75W" panose="00020600040101010101" charset="-122"/>
              </a:rPr>
              <a:t>发展</a:t>
            </a:r>
            <a:endParaRPr sz="2100" b="1">
              <a:solidFill>
                <a:schemeClr val="accent1"/>
              </a:solidFill>
              <a:latin typeface="汉仪正圆-75W" panose="00020600040101010101" charset="-122"/>
              <a:ea typeface="汉仪正圆-75W" panose="00020600040101010101" charset="-122"/>
            </a:endParaRPr>
          </a:p>
        </p:txBody>
      </p:sp>
      <p:sp>
        <p:nvSpPr>
          <p:cNvPr id="26" name="文本框 25"/>
          <p:cNvSpPr txBox="1"/>
          <p:nvPr>
            <p:custDataLst>
              <p:tags r:id="rId19"/>
            </p:custDataLst>
          </p:nvPr>
        </p:nvSpPr>
        <p:spPr>
          <a:xfrm>
            <a:off x="6353175" y="4310539"/>
            <a:ext cx="2314575" cy="237172"/>
          </a:xfrm>
          <a:prstGeom prst="rect">
            <a:avLst/>
          </a:prstGeom>
          <a:noFill/>
        </p:spPr>
        <p:txBody>
          <a:bodyPr wrap="square" lIns="0" tIns="0" rIns="0" bIns="0" rtlCol="0" anchor="t">
            <a:noAutofit/>
          </a:bodyPr>
          <a:p>
            <a:pPr algn="l">
              <a:lnSpc>
                <a:spcPct val="104000"/>
              </a:lnSpc>
            </a:pPr>
            <a:r>
              <a:rPr lang="en-US" sz="1350">
                <a:solidFill>
                  <a:srgbClr val="6B5950"/>
                </a:solidFill>
                <a:latin typeface="汉仪正圆-75W" panose="00020600040101010101" charset="-122"/>
                <a:ea typeface="汉仪正圆-75W" panose="00020600040101010101" charset="-122"/>
                <a:cs typeface="汉仪正圆-75W" panose="00020600040101010101" charset="-122"/>
              </a:rPr>
              <a:t>2025</a:t>
            </a:r>
            <a:r>
              <a:rPr lang="zh-CN" sz="1350">
                <a:solidFill>
                  <a:srgbClr val="6B5950"/>
                </a:solidFill>
                <a:latin typeface="汉仪正圆-75W" panose="00020600040101010101" charset="-122"/>
                <a:ea typeface="汉仪正圆-75W" panose="00020600040101010101" charset="-122"/>
                <a:cs typeface="汉仪正圆-75W" panose="00020600040101010101" charset="-122"/>
              </a:rPr>
              <a:t>年版新增与修订要点</a:t>
            </a:r>
            <a:endParaRPr lang="zh-CN" sz="1350">
              <a:solidFill>
                <a:srgbClr val="6B5950"/>
              </a:solidFill>
              <a:latin typeface="汉仪正圆-75W" panose="00020600040101010101" charset="-122"/>
              <a:ea typeface="汉仪正圆-75W" panose="00020600040101010101" charset="-122"/>
              <a:cs typeface="汉仪正圆-75W" panose="00020600040101010101" charset="-122"/>
            </a:endParaRPr>
          </a:p>
        </p:txBody>
      </p:sp>
      <p:sp>
        <p:nvSpPr>
          <p:cNvPr id="22" name="任意多边形 21"/>
          <p:cNvSpPr/>
          <p:nvPr>
            <p:custDataLst>
              <p:tags r:id="rId20"/>
            </p:custDataLst>
          </p:nvPr>
        </p:nvSpPr>
        <p:spPr>
          <a:xfrm>
            <a:off x="6269322" y="2266950"/>
            <a:ext cx="2482280" cy="9525"/>
          </a:xfrm>
          <a:custGeom>
            <a:avLst/>
            <a:gdLst/>
            <a:ahLst/>
            <a:cxnLst>
              <a:cxn ang="3">
                <a:pos x="hc" y="t"/>
              </a:cxn>
              <a:cxn ang="cd2">
                <a:pos x="l" y="vc"/>
              </a:cxn>
              <a:cxn ang="cd4">
                <a:pos x="hc" y="b"/>
              </a:cxn>
              <a:cxn ang="0">
                <a:pos x="r" y="vc"/>
              </a:cxn>
            </a:cxnLst>
            <a:rect l="l" t="t" r="r" b="b"/>
            <a:pathLst>
              <a:path w="3909" h="15">
                <a:moveTo>
                  <a:pt x="72" y="0"/>
                </a:moveTo>
                <a:lnTo>
                  <a:pt x="3837" y="0"/>
                </a:lnTo>
                <a:cubicBezTo>
                  <a:pt x="3863" y="0"/>
                  <a:pt x="3887" y="5"/>
                  <a:pt x="3909" y="15"/>
                </a:cubicBezTo>
                <a:lnTo>
                  <a:pt x="0" y="15"/>
                </a:lnTo>
                <a:cubicBezTo>
                  <a:pt x="22" y="5"/>
                  <a:pt x="46" y="0"/>
                  <a:pt x="72" y="0"/>
                </a:cubicBezTo>
                <a:close/>
              </a:path>
            </a:pathLst>
          </a:custGeom>
          <a:gradFill>
            <a:gsLst>
              <a:gs pos="0">
                <a:srgbClr val="FFFFFF">
                  <a:alpha val="0"/>
                </a:srgbClr>
              </a:gs>
              <a:gs pos="50000">
                <a:srgbClr val="FFFFFF">
                  <a:alpha val="80000"/>
                </a:srgbClr>
              </a:gs>
              <a:gs pos="100000">
                <a:srgbClr val="FFFFFF">
                  <a:alpha val="0"/>
                </a:srgbClr>
              </a:gs>
            </a:gsLst>
            <a:lin ang="0"/>
          </a:gra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p>
            <a:pPr algn="ctr"/>
            <a:endParaRPr lang="zh-CN" altLang="en-US"/>
          </a:p>
        </p:txBody>
      </p:sp>
      <p:sp>
        <p:nvSpPr>
          <p:cNvPr id="29" name="任意多边形 28"/>
          <p:cNvSpPr/>
          <p:nvPr>
            <p:custDataLst>
              <p:tags r:id="rId21"/>
            </p:custDataLst>
          </p:nvPr>
        </p:nvSpPr>
        <p:spPr>
          <a:xfrm>
            <a:off x="9024620" y="2261870"/>
            <a:ext cx="2628900" cy="3228975"/>
          </a:xfrm>
          <a:custGeom>
            <a:avLst/>
            <a:gdLst>
              <a:gd name="sw" fmla="*/ 1 w 4140"/>
              <a:gd name="sh" fmla="*/ 1 h 5085"/>
              <a:gd name="mins" fmla="min sw sh"/>
              <a:gd name="dsw" fmla="+- 0 sw mins"/>
              <a:gd name="dsh" fmla="+- 0 sh mins"/>
              <a:gd name="p0x0" fmla="*/ 180 w 4140"/>
              <a:gd name="p0y0" fmla="*/ 0 h 5085"/>
              <a:gd name="p0x1" fmla="*/ 3960 w 4140"/>
              <a:gd name="p0y1" fmla="*/ 0 h 5085"/>
              <a:gd name="p0x2" fmla="*/ 4059 w 4140"/>
              <a:gd name="p0y2" fmla="*/ 0 h 5085"/>
              <a:gd name="p0x3" fmla="*/ 4140 w 4140"/>
              <a:gd name="p0y3" fmla="*/ 80 h 5085"/>
              <a:gd name="p0x4" fmla="*/ 4140 w 4140"/>
              <a:gd name="p0y4" fmla="*/ 180 h 5085"/>
              <a:gd name="p0x5" fmla="*/ 4140 w 4140"/>
              <a:gd name="p0y5" fmla="*/ 4905 h 5085"/>
              <a:gd name="p0x6" fmla="*/ 4140 w 4140"/>
              <a:gd name="p0y6" fmla="*/ 5004 h 5085"/>
              <a:gd name="p0x7" fmla="*/ 4059 w 4140"/>
              <a:gd name="p0y7" fmla="*/ 5085 h 5085"/>
              <a:gd name="p0x8" fmla="*/ 3960 w 4140"/>
              <a:gd name="p0y8" fmla="*/ 5085 h 5085"/>
              <a:gd name="p0x9" fmla="*/ 180 w 4140"/>
              <a:gd name="p0y9" fmla="*/ 5085 h 5085"/>
              <a:gd name="p0x10" fmla="*/ 80 w 4140"/>
              <a:gd name="p0y10" fmla="*/ 5085 h 5085"/>
              <a:gd name="p0x11" fmla="*/ 0 w 4140"/>
              <a:gd name="p0y11" fmla="*/ 5004 h 5085"/>
              <a:gd name="p0x12" fmla="*/ 0 w 4140"/>
              <a:gd name="p0y12" fmla="*/ 4905 h 5085"/>
              <a:gd name="p0x13" fmla="*/ 0 w 4140"/>
              <a:gd name="p0y13" fmla="*/ 180 h 5085"/>
              <a:gd name="p0x14" fmla="*/ 0 w 4140"/>
              <a:gd name="p0y14" fmla="*/ 80 h 5085"/>
              <a:gd name="p0x15" fmla="*/ 80 w 4140"/>
              <a:gd name="p0y15" fmla="*/ 0 h 5085"/>
              <a:gd name="p0x16" fmla="*/ 180 w 4140"/>
              <a:gd name="p0y16" fmla="*/ 0 h 5085"/>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rgbClr val="FDFBF7"/>
          </a:solidFill>
          <a:ln w="9525" cmpd="sng">
            <a:solidFill>
              <a:srgbClr val="E5D5C8"/>
            </a:solidFill>
            <a:prstDash val="solid"/>
          </a:ln>
          <a:effectLst>
            <a:outerShdw blurRad="42863" dist="9525" dir="5399999" algn="ctr" rotWithShape="0">
              <a:srgbClr val="5A3728">
                <a:alpha val="10196"/>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1" name="文本框 30"/>
          <p:cNvSpPr txBox="1"/>
          <p:nvPr>
            <p:custDataLst>
              <p:tags r:id="rId22"/>
            </p:custDataLst>
          </p:nvPr>
        </p:nvSpPr>
        <p:spPr>
          <a:xfrm>
            <a:off x="9182100" y="3036570"/>
            <a:ext cx="2314575" cy="627697"/>
          </a:xfrm>
          <a:prstGeom prst="rect">
            <a:avLst/>
          </a:prstGeom>
          <a:noFill/>
        </p:spPr>
        <p:txBody>
          <a:bodyPr wrap="square" lIns="0" tIns="0" rIns="0" bIns="0" rtlCol="0" anchor="t">
            <a:noAutofit/>
          </a:bodyPr>
          <a:p>
            <a:pPr algn="l">
              <a:lnSpc>
                <a:spcPct val="104000"/>
              </a:lnSpc>
            </a:pPr>
            <a:r>
              <a:rPr sz="3600" b="1">
                <a:solidFill>
                  <a:srgbClr val="D9363E"/>
                </a:solidFill>
                <a:latin typeface="汉仪正圆-75W" panose="00020600040101010101" charset="-122"/>
                <a:ea typeface="汉仪正圆-75W" panose="00020600040101010101" charset="-122"/>
              </a:rPr>
              <a:t>04</a:t>
            </a:r>
            <a:endParaRPr sz="3600" b="1">
              <a:solidFill>
                <a:srgbClr val="D9363E"/>
              </a:solidFill>
              <a:latin typeface="汉仪正圆-75W" panose="00020600040101010101" charset="-122"/>
              <a:ea typeface="汉仪正圆-75W" panose="00020600040101010101" charset="-122"/>
            </a:endParaRPr>
          </a:p>
        </p:txBody>
      </p:sp>
      <p:sp>
        <p:nvSpPr>
          <p:cNvPr id="32" name="矩形 31"/>
          <p:cNvSpPr/>
          <p:nvPr>
            <p:custDataLst>
              <p:tags r:id="rId23"/>
            </p:custDataLst>
          </p:nvPr>
        </p:nvSpPr>
        <p:spPr>
          <a:xfrm>
            <a:off x="9182100" y="3790950"/>
            <a:ext cx="2314575" cy="9525"/>
          </a:xfrm>
          <a:prstGeom prst="rect">
            <a:avLst/>
          </a:prstGeom>
          <a:solidFill>
            <a:srgbClr val="EADDD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3" name="文本框 32"/>
          <p:cNvSpPr txBox="1"/>
          <p:nvPr>
            <p:custDataLst>
              <p:tags r:id="rId24"/>
            </p:custDataLst>
          </p:nvPr>
        </p:nvSpPr>
        <p:spPr>
          <a:xfrm>
            <a:off x="9182100" y="3936683"/>
            <a:ext cx="1333500" cy="365760"/>
          </a:xfrm>
          <a:prstGeom prst="rect">
            <a:avLst/>
          </a:prstGeom>
          <a:noFill/>
        </p:spPr>
        <p:txBody>
          <a:bodyPr wrap="square" lIns="0" tIns="0" rIns="0" bIns="0" rtlCol="0" anchor="t">
            <a:noAutofit/>
          </a:bodyPr>
          <a:p>
            <a:pPr algn="l">
              <a:lnSpc>
                <a:spcPct val="104000"/>
              </a:lnSpc>
            </a:pPr>
            <a:r>
              <a:rPr sz="2100" b="1">
                <a:solidFill>
                  <a:srgbClr val="3A2A26"/>
                </a:solidFill>
                <a:latin typeface="汉仪正圆-75W" panose="00020600040101010101" charset="-122"/>
                <a:ea typeface="汉仪正圆-75W" panose="00020600040101010101" charset="-122"/>
              </a:rPr>
              <a:t>青年</a:t>
            </a:r>
            <a:r>
              <a:rPr sz="2100" b="1">
                <a:solidFill>
                  <a:schemeClr val="accent1"/>
                </a:solidFill>
                <a:latin typeface="汉仪正圆-75W" panose="00020600040101010101" charset="-122"/>
                <a:ea typeface="汉仪正圆-75W" panose="00020600040101010101" charset="-122"/>
              </a:rPr>
              <a:t>践行</a:t>
            </a:r>
            <a:endParaRPr sz="2100" b="1">
              <a:solidFill>
                <a:schemeClr val="accent1"/>
              </a:solidFill>
              <a:latin typeface="汉仪正圆-75W" panose="00020600040101010101" charset="-122"/>
              <a:ea typeface="汉仪正圆-75W" panose="00020600040101010101" charset="-122"/>
            </a:endParaRPr>
          </a:p>
        </p:txBody>
      </p:sp>
      <p:sp>
        <p:nvSpPr>
          <p:cNvPr id="34" name="文本框 33"/>
          <p:cNvSpPr txBox="1"/>
          <p:nvPr>
            <p:custDataLst>
              <p:tags r:id="rId25"/>
            </p:custDataLst>
          </p:nvPr>
        </p:nvSpPr>
        <p:spPr>
          <a:xfrm>
            <a:off x="9182100" y="4310539"/>
            <a:ext cx="2314575" cy="237172"/>
          </a:xfrm>
          <a:prstGeom prst="rect">
            <a:avLst/>
          </a:prstGeom>
          <a:noFill/>
        </p:spPr>
        <p:txBody>
          <a:bodyPr wrap="square" lIns="0" tIns="0" rIns="0" bIns="0" rtlCol="0" anchor="t">
            <a:noAutofit/>
          </a:bodyPr>
          <a:p>
            <a:pPr algn="l">
              <a:lnSpc>
                <a:spcPct val="104000"/>
              </a:lnSpc>
            </a:pPr>
            <a:r>
              <a:rPr sz="1350">
                <a:solidFill>
                  <a:srgbClr val="6B5950"/>
                </a:solidFill>
                <a:latin typeface="汉仪正圆-75W" panose="00020600040101010101" charset="-122"/>
                <a:ea typeface="汉仪正圆-75W" panose="00020600040101010101" charset="-122"/>
              </a:rPr>
              <a:t>从学懂到做实</a:t>
            </a:r>
            <a:endParaRPr sz="1350">
              <a:solidFill>
                <a:srgbClr val="6B5950"/>
              </a:solidFill>
              <a:latin typeface="汉仪正圆-75W" panose="00020600040101010101" charset="-122"/>
              <a:ea typeface="汉仪正圆-75W" panose="00020600040101010101" charset="-122"/>
            </a:endParaRPr>
          </a:p>
        </p:txBody>
      </p:sp>
      <p:sp>
        <p:nvSpPr>
          <p:cNvPr id="30" name="任意多边形 29"/>
          <p:cNvSpPr/>
          <p:nvPr>
            <p:custDataLst>
              <p:tags r:id="rId26"/>
            </p:custDataLst>
          </p:nvPr>
        </p:nvSpPr>
        <p:spPr>
          <a:xfrm>
            <a:off x="9098247" y="2266950"/>
            <a:ext cx="2482280" cy="9525"/>
          </a:xfrm>
          <a:custGeom>
            <a:avLst/>
            <a:gdLst/>
            <a:ahLst/>
            <a:cxnLst>
              <a:cxn ang="3">
                <a:pos x="hc" y="t"/>
              </a:cxn>
              <a:cxn ang="cd2">
                <a:pos x="l" y="vc"/>
              </a:cxn>
              <a:cxn ang="cd4">
                <a:pos x="hc" y="b"/>
              </a:cxn>
              <a:cxn ang="0">
                <a:pos x="r" y="vc"/>
              </a:cxn>
            </a:cxnLst>
            <a:rect l="l" t="t" r="r" b="b"/>
            <a:pathLst>
              <a:path w="3909" h="15">
                <a:moveTo>
                  <a:pt x="72" y="0"/>
                </a:moveTo>
                <a:lnTo>
                  <a:pt x="3837" y="0"/>
                </a:lnTo>
                <a:cubicBezTo>
                  <a:pt x="3863" y="0"/>
                  <a:pt x="3887" y="5"/>
                  <a:pt x="3909" y="15"/>
                </a:cubicBezTo>
                <a:lnTo>
                  <a:pt x="0" y="15"/>
                </a:lnTo>
                <a:cubicBezTo>
                  <a:pt x="22" y="5"/>
                  <a:pt x="46" y="0"/>
                  <a:pt x="72" y="0"/>
                </a:cubicBezTo>
                <a:close/>
              </a:path>
            </a:pathLst>
          </a:custGeom>
          <a:gradFill>
            <a:gsLst>
              <a:gs pos="0">
                <a:srgbClr val="FFFFFF">
                  <a:alpha val="0"/>
                </a:srgbClr>
              </a:gs>
              <a:gs pos="50000">
                <a:srgbClr val="FFFFFF">
                  <a:alpha val="80000"/>
                </a:srgbClr>
              </a:gs>
              <a:gs pos="100000">
                <a:srgbClr val="FFFFFF">
                  <a:alpha val="0"/>
                </a:srgbClr>
              </a:gs>
            </a:gsLst>
            <a:lin ang="0"/>
          </a:gra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 name="文本框 8"/>
          <p:cNvSpPr txBox="1"/>
          <p:nvPr>
            <p:custDataLst>
              <p:tags r:id="rId1"/>
            </p:custDataLst>
          </p:nvPr>
        </p:nvSpPr>
        <p:spPr>
          <a:xfrm>
            <a:off x="666750" y="2323148"/>
            <a:ext cx="2226916" cy="1106805"/>
          </a:xfrm>
          <a:prstGeom prst="rect">
            <a:avLst/>
          </a:prstGeom>
          <a:noFill/>
        </p:spPr>
        <p:txBody>
          <a:bodyPr wrap="square" lIns="0" tIns="0" rIns="0" bIns="0" rtlCol="0" anchor="t">
            <a:noAutofit/>
          </a:bodyPr>
          <a:p>
            <a:pPr algn="l">
              <a:lnSpc>
                <a:spcPct val="83000"/>
              </a:lnSpc>
            </a:pPr>
            <a:r>
              <a:rPr sz="7800" b="1">
                <a:solidFill>
                  <a:srgbClr val="D9363E"/>
                </a:solidFill>
                <a:latin typeface="汉仪正圆-75W" panose="00020600040101010101" charset="-122"/>
                <a:ea typeface="汉仪正圆-75W" panose="00020600040101010101" charset="-122"/>
              </a:rPr>
              <a:t>01</a:t>
            </a:r>
            <a:endParaRPr sz="7800" b="1">
              <a:solidFill>
                <a:srgbClr val="D9363E"/>
              </a:solidFill>
              <a:latin typeface="汉仪正圆-75W" panose="00020600040101010101" charset="-122"/>
              <a:ea typeface="汉仪正圆-75W" panose="00020600040101010101" charset="-122"/>
            </a:endParaRPr>
          </a:p>
        </p:txBody>
      </p:sp>
      <p:sp>
        <p:nvSpPr>
          <p:cNvPr id="10" name="文本框 9"/>
          <p:cNvSpPr txBox="1"/>
          <p:nvPr>
            <p:custDataLst>
              <p:tags r:id="rId2"/>
            </p:custDataLst>
          </p:nvPr>
        </p:nvSpPr>
        <p:spPr>
          <a:xfrm>
            <a:off x="666750" y="3491865"/>
            <a:ext cx="2709710" cy="731520"/>
          </a:xfrm>
          <a:prstGeom prst="rect">
            <a:avLst/>
          </a:prstGeom>
          <a:noFill/>
        </p:spPr>
        <p:txBody>
          <a:bodyPr wrap="square" lIns="0" tIns="0" rIns="0" bIns="0" rtlCol="0" anchor="t">
            <a:noAutofit/>
          </a:bodyPr>
          <a:p>
            <a:pPr algn="l">
              <a:lnSpc>
                <a:spcPct val="104000"/>
              </a:lnSpc>
            </a:pPr>
            <a:r>
              <a:rPr sz="4200" b="1" spc="84">
                <a:solidFill>
                  <a:srgbClr val="3A2A26"/>
                </a:solidFill>
                <a:latin typeface="+mj-lt"/>
                <a:ea typeface="+mj-ea"/>
                <a:cs typeface="+mj-lt"/>
              </a:rPr>
              <a:t>纲要导读</a:t>
            </a:r>
            <a:endParaRPr sz="4200" b="1" spc="84">
              <a:solidFill>
                <a:srgbClr val="3A2A26"/>
              </a:solidFill>
              <a:latin typeface="+mj-lt"/>
              <a:ea typeface="+mj-ea"/>
              <a:cs typeface="+mj-lt"/>
            </a:endParaRPr>
          </a:p>
        </p:txBody>
      </p:sp>
      <p:sp>
        <p:nvSpPr>
          <p:cNvPr id="11" name="文本框 10"/>
          <p:cNvSpPr txBox="1"/>
          <p:nvPr>
            <p:custDataLst>
              <p:tags r:id="rId3"/>
            </p:custDataLst>
          </p:nvPr>
        </p:nvSpPr>
        <p:spPr>
          <a:xfrm>
            <a:off x="666750" y="4329113"/>
            <a:ext cx="4655868" cy="328613"/>
          </a:xfrm>
          <a:prstGeom prst="rect">
            <a:avLst/>
          </a:prstGeom>
          <a:noFill/>
        </p:spPr>
        <p:txBody>
          <a:bodyPr wrap="square" lIns="0" tIns="0" rIns="0" bIns="0" rtlCol="0" anchor="t">
            <a:noAutofit/>
          </a:bodyPr>
          <a:p>
            <a:pPr algn="l">
              <a:lnSpc>
                <a:spcPct val="133000"/>
              </a:lnSpc>
            </a:pPr>
            <a:r>
              <a:rPr sz="1500" spc="30">
                <a:solidFill>
                  <a:srgbClr val="6B5950"/>
                </a:solidFill>
                <a:cs typeface="+mn-lt"/>
              </a:rPr>
              <a:t>读懂一本权威读物，就是读懂一个时代的思想坐标</a:t>
            </a:r>
            <a:endParaRPr sz="1500" spc="30">
              <a:solidFill>
                <a:srgbClr val="6B5950"/>
              </a:solidFill>
              <a:cs typeface="+mn-lt"/>
            </a:endParaRPr>
          </a:p>
        </p:txBody>
      </p:sp>
      <p:sp>
        <p:nvSpPr>
          <p:cNvPr id="6" name="任意多边形 5"/>
          <p:cNvSpPr/>
          <p:nvPr>
            <p:custDataLst>
              <p:tags r:id="rId4"/>
            </p:custDataLst>
          </p:nvPr>
        </p:nvSpPr>
        <p:spPr>
          <a:xfrm>
            <a:off x="704850" y="1981200"/>
            <a:ext cx="95250" cy="95250"/>
          </a:xfrm>
          <a:custGeom>
            <a:avLst/>
            <a:gdLst>
              <a:gd name="sw" fmla="*/ 1 w 150"/>
              <a:gd name="sh" fmla="*/ 1 h 150"/>
              <a:gd name="mins" fmla="min sw sh"/>
              <a:gd name="dsw" fmla="+- 0 sw mins"/>
              <a:gd name="dsh" fmla="+- 0 sh mins"/>
              <a:gd name="p0x0" fmla="*/ 75 w 150"/>
              <a:gd name="p0y0" fmla="*/ 0 h 150"/>
              <a:gd name="p0x1" fmla="*/ 116 w 150"/>
              <a:gd name="p0y1" fmla="*/ 0 h 150"/>
              <a:gd name="p0x2" fmla="*/ 150 w 150"/>
              <a:gd name="p0y2" fmla="*/ 33 h 150"/>
              <a:gd name="p0x3" fmla="*/ 150 w 150"/>
              <a:gd name="p0y3" fmla="*/ 75 h 150"/>
              <a:gd name="p0x4" fmla="*/ 150 w 150"/>
              <a:gd name="p0y4" fmla="*/ 116 h 150"/>
              <a:gd name="p0x5" fmla="*/ 116 w 150"/>
              <a:gd name="p0y5" fmla="*/ 150 h 150"/>
              <a:gd name="p0x6" fmla="*/ 75 w 150"/>
              <a:gd name="p0y6" fmla="*/ 150 h 150"/>
              <a:gd name="p0x7" fmla="*/ 33 w 150"/>
              <a:gd name="p0y7" fmla="*/ 150 h 150"/>
              <a:gd name="p0x8" fmla="*/ 0 w 150"/>
              <a:gd name="p0y8" fmla="*/ 116 h 150"/>
              <a:gd name="p0x9" fmla="*/ 0 w 150"/>
              <a:gd name="p0y9" fmla="*/ 75 h 150"/>
              <a:gd name="p0x10" fmla="*/ 0 w 150"/>
              <a:gd name="p0y10" fmla="*/ 33 h 150"/>
              <a:gd name="p0x11" fmla="*/ 33 w 150"/>
              <a:gd name="p0y11" fmla="*/ 0 h 150"/>
              <a:gd name="p0x12" fmla="*/ 75 w 150"/>
              <a:gd name="p0y12" fmla="*/ 0 h 15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1">
              <a:alpha val="5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7" name="任意多边形 6"/>
          <p:cNvSpPr/>
          <p:nvPr>
            <p:custDataLst>
              <p:tags r:id="rId5"/>
            </p:custDataLst>
          </p:nvPr>
        </p:nvSpPr>
        <p:spPr>
          <a:xfrm>
            <a:off x="876300" y="1995170"/>
            <a:ext cx="66675" cy="66675"/>
          </a:xfrm>
          <a:custGeom>
            <a:avLst/>
            <a:gdLst>
              <a:gd name="sw" fmla="*/ 1 w 105"/>
              <a:gd name="sh" fmla="*/ 1 h 105"/>
              <a:gd name="mins" fmla="min sw sh"/>
              <a:gd name="dsw" fmla="+- 0 sw mins"/>
              <a:gd name="dsh" fmla="+- 0 sh mins"/>
              <a:gd name="p0x0" fmla="*/ 52 w 105"/>
              <a:gd name="p0y0" fmla="*/ 0 h 105"/>
              <a:gd name="p0x1" fmla="*/ 81 w 105"/>
              <a:gd name="p0y1" fmla="*/ 0 h 105"/>
              <a:gd name="p0x2" fmla="*/ 105 w 105"/>
              <a:gd name="p0y2" fmla="*/ 23 h 105"/>
              <a:gd name="p0x3" fmla="*/ 105 w 105"/>
              <a:gd name="p0y3" fmla="*/ 52 h 105"/>
              <a:gd name="p0x4" fmla="*/ 105 w 105"/>
              <a:gd name="p0y4" fmla="*/ 81 h 105"/>
              <a:gd name="p0x5" fmla="*/ 81 w 105"/>
              <a:gd name="p0y5" fmla="*/ 105 h 105"/>
              <a:gd name="p0x6" fmla="*/ 52 w 105"/>
              <a:gd name="p0y6" fmla="*/ 105 h 105"/>
              <a:gd name="p0x7" fmla="*/ 23 w 105"/>
              <a:gd name="p0y7" fmla="*/ 105 h 105"/>
              <a:gd name="p0x8" fmla="*/ 0 w 105"/>
              <a:gd name="p0y8" fmla="*/ 81 h 105"/>
              <a:gd name="p0x9" fmla="*/ 0 w 105"/>
              <a:gd name="p0y9" fmla="*/ 52 h 105"/>
              <a:gd name="p0x10" fmla="*/ 0 w 105"/>
              <a:gd name="p0y10" fmla="*/ 23 h 105"/>
              <a:gd name="p0x11" fmla="*/ 23 w 105"/>
              <a:gd name="p0y11" fmla="*/ 0 h 105"/>
              <a:gd name="p0x12" fmla="*/ 52 w 105"/>
              <a:gd name="p0y12" fmla="*/ 0 h 105"/>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1">
              <a:alpha val="4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8" name="任意多边形 7"/>
          <p:cNvSpPr/>
          <p:nvPr>
            <p:custDataLst>
              <p:tags r:id="rId6"/>
            </p:custDataLst>
          </p:nvPr>
        </p:nvSpPr>
        <p:spPr>
          <a:xfrm>
            <a:off x="1019175" y="2004695"/>
            <a:ext cx="47625" cy="47625"/>
          </a:xfrm>
          <a:custGeom>
            <a:avLst/>
            <a:gdLst>
              <a:gd name="sw" fmla="*/ 1 w 75"/>
              <a:gd name="sh" fmla="*/ 1 h 75"/>
              <a:gd name="mins" fmla="min sw sh"/>
              <a:gd name="dsw" fmla="+- 0 sw mins"/>
              <a:gd name="dsh" fmla="+- 0 sh mins"/>
              <a:gd name="p0x0" fmla="*/ 37 w 75"/>
              <a:gd name="p0y0" fmla="*/ 0 h 75"/>
              <a:gd name="p0x1" fmla="*/ 58 w 75"/>
              <a:gd name="p0y1" fmla="*/ 0 h 75"/>
              <a:gd name="p0x2" fmla="*/ 75 w 75"/>
              <a:gd name="p0y2" fmla="*/ 16 h 75"/>
              <a:gd name="p0x3" fmla="*/ 75 w 75"/>
              <a:gd name="p0y3" fmla="*/ 37 h 75"/>
              <a:gd name="p0x4" fmla="*/ 75 w 75"/>
              <a:gd name="p0y4" fmla="*/ 58 h 75"/>
              <a:gd name="p0x5" fmla="*/ 58 w 75"/>
              <a:gd name="p0y5" fmla="*/ 75 h 75"/>
              <a:gd name="p0x6" fmla="*/ 37 w 75"/>
              <a:gd name="p0y6" fmla="*/ 75 h 75"/>
              <a:gd name="p0x7" fmla="*/ 16 w 75"/>
              <a:gd name="p0y7" fmla="*/ 75 h 75"/>
              <a:gd name="p0x8" fmla="*/ 0 w 75"/>
              <a:gd name="p0y8" fmla="*/ 58 h 75"/>
              <a:gd name="p0x9" fmla="*/ 0 w 75"/>
              <a:gd name="p0y9" fmla="*/ 37 h 75"/>
              <a:gd name="p0x10" fmla="*/ 0 w 75"/>
              <a:gd name="p0y10" fmla="*/ 16 h 75"/>
              <a:gd name="p0x11" fmla="*/ 16 w 75"/>
              <a:gd name="p0y11" fmla="*/ 0 h 75"/>
              <a:gd name="p0x12" fmla="*/ 37 w 75"/>
              <a:gd name="p0y12" fmla="*/ 0 h 75"/>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1">
              <a:alpha val="2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2" name="图片 11"/>
          <p:cNvPicPr>
            <a:picLocks noChangeAspect="1"/>
          </p:cNvPicPr>
          <p:nvPr>
            <p:custDataLst>
              <p:tags r:id="rId7"/>
            </p:custDataLst>
          </p:nvPr>
        </p:nvPicPr>
        <p:blipFill>
          <a:blip r:embed="rId8">
            <a:extLst>
              <a:ext uri="{96DAC541-7B7A-43D3-8B79-37D633B846F1}">
                <asvg:svgBlip xmlns:asvg="http://schemas.microsoft.com/office/drawing/2016/SVG/main" r:embed="rId9"/>
              </a:ext>
            </a:extLst>
          </a:blip>
          <a:stretch>
            <a:fillRect/>
          </a:stretch>
        </p:blipFill>
        <p:spPr>
          <a:xfrm>
            <a:off x="723900" y="4867275"/>
            <a:ext cx="1143000" cy="76200"/>
          </a:xfrm>
          <a:prstGeom prst="rect">
            <a:avLst/>
          </a:prstGeom>
          <a:noFill/>
        </p:spPr>
      </p:pic>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custDataLst>
              <p:tags r:id="rId1"/>
            </p:custDataLst>
          </p:nvPr>
        </p:nvSpPr>
        <p:spPr>
          <a:xfrm>
            <a:off x="533400" y="357188"/>
            <a:ext cx="11125200" cy="500063"/>
          </a:xfrm>
          <a:prstGeom prst="rect">
            <a:avLst/>
          </a:prstGeom>
          <a:noFill/>
        </p:spPr>
        <p:txBody>
          <a:bodyPr wrap="square" lIns="0" tIns="0" rIns="0" bIns="0" rtlCol="0" anchor="t">
            <a:noAutofit/>
          </a:bodyPr>
          <a:p>
            <a:pPr algn="l">
              <a:lnSpc>
                <a:spcPct val="100000"/>
              </a:lnSpc>
            </a:pPr>
            <a:r>
              <a:rPr sz="3000" b="1">
                <a:solidFill>
                  <a:srgbClr val="3A2A26"/>
                </a:solidFill>
                <a:latin typeface="+mj-lt"/>
                <a:ea typeface="+mj-ea"/>
                <a:cs typeface="+mj-lt"/>
              </a:rPr>
              <a:t>权威读物：十四章节解思想</a:t>
            </a:r>
            <a:endParaRPr sz="3000" b="1">
              <a:solidFill>
                <a:srgbClr val="3A2A26"/>
              </a:solidFill>
              <a:latin typeface="+mj-lt"/>
              <a:ea typeface="+mj-ea"/>
              <a:cs typeface="+mj-lt"/>
            </a:endParaRPr>
          </a:p>
        </p:txBody>
      </p:sp>
      <p:sp>
        <p:nvSpPr>
          <p:cNvPr id="4" name="任意多边形 3"/>
          <p:cNvSpPr/>
          <p:nvPr>
            <p:custDataLst>
              <p:tags r:id="rId2"/>
            </p:custDataLst>
          </p:nvPr>
        </p:nvSpPr>
        <p:spPr>
          <a:xfrm>
            <a:off x="575945" y="1109345"/>
            <a:ext cx="11039475" cy="5362575"/>
          </a:xfrm>
          <a:custGeom>
            <a:avLst/>
            <a:gdLst>
              <a:gd name="sw" fmla="*/ 1 w 17385"/>
              <a:gd name="sh" fmla="*/ 1 h 8445"/>
              <a:gd name="mins" fmla="min sw sh"/>
              <a:gd name="dsw" fmla="+- 0 sw mins"/>
              <a:gd name="dsh" fmla="+- 0 sh mins"/>
              <a:gd name="p0x0" fmla="*/ 180 w 17385"/>
              <a:gd name="p0y0" fmla="*/ 0 h 8445"/>
              <a:gd name="p0x1" fmla="*/ 17205 w 17385"/>
              <a:gd name="p0y1" fmla="*/ 0 h 8445"/>
              <a:gd name="p0x2" fmla="*/ 17304 w 17385"/>
              <a:gd name="p0y2" fmla="*/ 0 h 8445"/>
              <a:gd name="p0x3" fmla="*/ 17385 w 17385"/>
              <a:gd name="p0y3" fmla="*/ 80 h 8445"/>
              <a:gd name="p0x4" fmla="*/ 17385 w 17385"/>
              <a:gd name="p0y4" fmla="*/ 180 h 8445"/>
              <a:gd name="p0x5" fmla="*/ 17385 w 17385"/>
              <a:gd name="p0y5" fmla="*/ 8265 h 8445"/>
              <a:gd name="p0x6" fmla="*/ 17385 w 17385"/>
              <a:gd name="p0y6" fmla="*/ 8364 h 8445"/>
              <a:gd name="p0x7" fmla="*/ 17304 w 17385"/>
              <a:gd name="p0y7" fmla="*/ 8445 h 8445"/>
              <a:gd name="p0x8" fmla="*/ 17205 w 17385"/>
              <a:gd name="p0y8" fmla="*/ 8445 h 8445"/>
              <a:gd name="p0x9" fmla="*/ 180 w 17385"/>
              <a:gd name="p0y9" fmla="*/ 8445 h 8445"/>
              <a:gd name="p0x10" fmla="*/ 80 w 17385"/>
              <a:gd name="p0y10" fmla="*/ 8445 h 8445"/>
              <a:gd name="p0x11" fmla="*/ 0 w 17385"/>
              <a:gd name="p0y11" fmla="*/ 8364 h 8445"/>
              <a:gd name="p0x12" fmla="*/ 0 w 17385"/>
              <a:gd name="p0y12" fmla="*/ 8265 h 8445"/>
              <a:gd name="p0x13" fmla="*/ 0 w 17385"/>
              <a:gd name="p0y13" fmla="*/ 180 h 8445"/>
              <a:gd name="p0x14" fmla="*/ 0 w 17385"/>
              <a:gd name="p0y14" fmla="*/ 80 h 8445"/>
              <a:gd name="p0x15" fmla="*/ 80 w 17385"/>
              <a:gd name="p0y15" fmla="*/ 0 h 8445"/>
              <a:gd name="p0x16" fmla="*/ 180 w 17385"/>
              <a:gd name="p0y16" fmla="*/ 0 h 8445"/>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rgbClr val="FDFBF7"/>
          </a:solidFill>
          <a:ln w="9525" cmpd="sng">
            <a:solidFill>
              <a:srgbClr val="E5D5C8"/>
            </a:solidFill>
            <a:prstDash val="solid"/>
          </a:ln>
          <a:effectLst>
            <a:outerShdw blurRad="42863" dist="9525" dir="5399999" algn="ctr" rotWithShape="0">
              <a:srgbClr val="5A3728">
                <a:alpha val="10196"/>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nvGrpSpPr>
          <p:cNvPr id="33" name="组合 32"/>
          <p:cNvGrpSpPr/>
          <p:nvPr/>
        </p:nvGrpSpPr>
        <p:grpSpPr>
          <a:xfrm>
            <a:off x="771525" y="1266825"/>
            <a:ext cx="10648950" cy="419100"/>
            <a:chOff x="1215" y="1995"/>
            <a:chExt cx="16770" cy="660"/>
          </a:xfrm>
        </p:grpSpPr>
        <p:sp>
          <p:nvSpPr>
            <p:cNvPr id="6" name="任意多边形 5"/>
            <p:cNvSpPr/>
            <p:nvPr>
              <p:custDataLst>
                <p:tags r:id="rId3"/>
              </p:custDataLst>
            </p:nvPr>
          </p:nvSpPr>
          <p:spPr>
            <a:xfrm>
              <a:off x="1215" y="1995"/>
              <a:ext cx="16770" cy="660"/>
            </a:xfrm>
            <a:custGeom>
              <a:avLst/>
              <a:gdLst>
                <a:gd name="sw" fmla="*/ 1 w 16770"/>
                <a:gd name="sh" fmla="*/ 1 h 660"/>
                <a:gd name="mins" fmla="min sw sh"/>
                <a:gd name="dsw" fmla="+- 0 sw mins"/>
                <a:gd name="dsh" fmla="+- 0 sh mins"/>
                <a:gd name="p0x0" fmla="*/ 0 w 16770"/>
                <a:gd name="p0y0" fmla="*/ 0 h 660"/>
                <a:gd name="p0x1" fmla="*/ 16770 w 16770"/>
                <a:gd name="p0y1" fmla="*/ 0 h 660"/>
                <a:gd name="p0x2" fmla="*/ 16770 w 16770"/>
                <a:gd name="p0y2" fmla="*/ 660 h 660"/>
                <a:gd name="p0x3" fmla="*/ 0 w 16770"/>
                <a:gd name="p0y3" fmla="*/ 660 h 660"/>
                <a:gd name="p0x4" fmla="*/ 0 w 16770"/>
                <a:gd name="p0y4" fmla="*/ 0 h 660"/>
              </a:gdLst>
              <a:ahLst/>
              <a:cxnLst/>
              <a:pathLst>
                <a:path>
                  <a:moveTo>
                    <a:pt x="p0x0" y="p0y0"/>
                  </a:moveTo>
                  <a:lnTo>
                    <a:pt x="p0x1" y="p0y1"/>
                  </a:lnTo>
                  <a:lnTo>
                    <a:pt x="p0x2" y="p0y2"/>
                  </a:lnTo>
                  <a:lnTo>
                    <a:pt x="p0x3" y="p0y3"/>
                  </a:lnTo>
                  <a:lnTo>
                    <a:pt x="p0x4" y="p0y4"/>
                  </a:lnTo>
                  <a:close/>
                </a:path>
              </a:pathLst>
            </a:custGeom>
            <a:no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7" name="任意多边形 6"/>
            <p:cNvSpPr/>
            <p:nvPr>
              <p:custDataLst>
                <p:tags r:id="rId4"/>
              </p:custDataLst>
            </p:nvPr>
          </p:nvSpPr>
          <p:spPr>
            <a:xfrm>
              <a:off x="1215" y="2640"/>
              <a:ext cx="16770" cy="15"/>
            </a:xfrm>
            <a:custGeom>
              <a:avLst/>
              <a:gdLst>
                <a:gd name="sw" fmla="*/ 1 w 16770"/>
                <a:gd name="sh" fmla="*/ 1 h 15"/>
                <a:gd name="mins" fmla="min sw sh"/>
                <a:gd name="dsw" fmla="+- 0 sw mins"/>
                <a:gd name="dsh" fmla="+- 0 sh mins"/>
                <a:gd name="p0x0" fmla="*/ 16770 w 16770"/>
                <a:gd name="p0y0" fmla="*/ 15 h 15"/>
                <a:gd name="p0x1" fmla="*/ 0 w 16770"/>
                <a:gd name="p0y1" fmla="*/ 15 h 15"/>
                <a:gd name="p0x2" fmla="*/ 0 w 16770"/>
                <a:gd name="p0y2" fmla="*/ 0 h 15"/>
                <a:gd name="p0x3" fmla="*/ 16770 w 16770"/>
                <a:gd name="p0y3" fmla="*/ 0 h 15"/>
                <a:gd name="p0x4" fmla="*/ 16770 w 16770"/>
                <a:gd name="p0y4" fmla="*/ 15 h 15"/>
              </a:gdLst>
              <a:ahLst/>
              <a:cxnLst/>
              <a:pathLst>
                <a:path>
                  <a:moveTo>
                    <a:pt x="p0x0" y="p0y0"/>
                  </a:moveTo>
                  <a:lnTo>
                    <a:pt x="p0x1" y="p0y1"/>
                  </a:lnTo>
                  <a:lnTo>
                    <a:pt x="p0x2" y="p0y2"/>
                  </a:lnTo>
                  <a:lnTo>
                    <a:pt x="p0x3" y="p0y3"/>
                  </a:lnTo>
                  <a:lnTo>
                    <a:pt x="p0x4" y="p0y4"/>
                  </a:lnTo>
                  <a:close/>
                </a:path>
              </a:pathLst>
            </a:custGeom>
            <a:solidFill>
              <a:srgbClr val="EADDD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9" name="任意多边形 8"/>
          <p:cNvSpPr/>
          <p:nvPr>
            <p:custDataLst>
              <p:tags r:id="rId5"/>
            </p:custDataLst>
          </p:nvPr>
        </p:nvSpPr>
        <p:spPr>
          <a:xfrm>
            <a:off x="771525" y="1299845"/>
            <a:ext cx="266700" cy="266700"/>
          </a:xfrm>
          <a:custGeom>
            <a:avLst/>
            <a:gdLst>
              <a:gd name="sw" fmla="*/ 1 w 420"/>
              <a:gd name="sh" fmla="*/ 1 h 420"/>
              <a:gd name="mins" fmla="min sw sh"/>
              <a:gd name="dsw" fmla="+- 0 sw mins"/>
              <a:gd name="dsh" fmla="+- 0 sh mins"/>
              <a:gd name="p0x0" fmla="*/ 90 w 420"/>
              <a:gd name="p0y0" fmla="*/ 0 h 420"/>
              <a:gd name="p0x1" fmla="*/ 330 w 420"/>
              <a:gd name="p0y1" fmla="*/ 0 h 420"/>
              <a:gd name="p0x2" fmla="*/ 379 w 420"/>
              <a:gd name="p0y2" fmla="*/ 0 h 420"/>
              <a:gd name="p0x3" fmla="*/ 420 w 420"/>
              <a:gd name="p0y3" fmla="*/ 40 h 420"/>
              <a:gd name="p0x4" fmla="*/ 420 w 420"/>
              <a:gd name="p0y4" fmla="*/ 90 h 420"/>
              <a:gd name="p0x5" fmla="*/ 420 w 420"/>
              <a:gd name="p0y5" fmla="*/ 330 h 420"/>
              <a:gd name="p0x6" fmla="*/ 420 w 420"/>
              <a:gd name="p0y6" fmla="*/ 379 h 420"/>
              <a:gd name="p0x7" fmla="*/ 379 w 420"/>
              <a:gd name="p0y7" fmla="*/ 420 h 420"/>
              <a:gd name="p0x8" fmla="*/ 330 w 420"/>
              <a:gd name="p0y8" fmla="*/ 420 h 420"/>
              <a:gd name="p0x9" fmla="*/ 90 w 420"/>
              <a:gd name="p0y9" fmla="*/ 420 h 420"/>
              <a:gd name="p0x10" fmla="*/ 40 w 420"/>
              <a:gd name="p0y10" fmla="*/ 420 h 420"/>
              <a:gd name="p0x11" fmla="*/ 0 w 420"/>
              <a:gd name="p0y11" fmla="*/ 379 h 420"/>
              <a:gd name="p0x12" fmla="*/ 0 w 420"/>
              <a:gd name="p0y12" fmla="*/ 330 h 420"/>
              <a:gd name="p0x13" fmla="*/ 0 w 420"/>
              <a:gd name="p0y13" fmla="*/ 90 h 420"/>
              <a:gd name="p0x14" fmla="*/ 0 w 420"/>
              <a:gd name="p0y14" fmla="*/ 40 h 420"/>
              <a:gd name="p0x15" fmla="*/ 40 w 420"/>
              <a:gd name="p0y15" fmla="*/ 0 h 420"/>
              <a:gd name="p0x16" fmla="*/ 90 w 420"/>
              <a:gd name="p0y16" fmla="*/ 0 h 42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0879"/>
              <a:lumOff val="89121"/>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0" name="图片 9"/>
          <p:cNvPicPr>
            <a:picLocks noChangeAspect="1"/>
          </p:cNvPicPr>
          <p:nvPr>
            <p:custDataLst>
              <p:tags r:id="rId6"/>
            </p:custDataLst>
          </p:nvPr>
        </p:nvPicPr>
        <p:blipFill>
          <a:blip r:embed="rId7">
            <a:extLst>
              <a:ext uri="{96DAC541-7B7A-43D3-8B79-37D633B846F1}">
                <asvg:svgBlip xmlns:asvg="http://schemas.microsoft.com/office/drawing/2016/SVG/main" r:embed="rId8"/>
              </a:ext>
            </a:extLst>
          </a:blip>
          <a:srcRect/>
          <a:stretch>
            <a:fillRect/>
          </a:stretch>
        </p:blipFill>
        <p:spPr>
          <a:xfrm>
            <a:off x="838200" y="1356995"/>
            <a:ext cx="133350" cy="152400"/>
          </a:xfrm>
          <a:prstGeom prst="rect">
            <a:avLst/>
          </a:prstGeom>
        </p:spPr>
      </p:pic>
      <p:sp>
        <p:nvSpPr>
          <p:cNvPr id="11" name="文本框 10"/>
          <p:cNvSpPr txBox="1"/>
          <p:nvPr>
            <p:custDataLst>
              <p:tags r:id="rId9"/>
            </p:custDataLst>
          </p:nvPr>
        </p:nvSpPr>
        <p:spPr>
          <a:xfrm>
            <a:off x="1114425" y="1250632"/>
            <a:ext cx="1354855" cy="365760"/>
          </a:xfrm>
          <a:prstGeom prst="rect">
            <a:avLst/>
          </a:prstGeom>
          <a:noFill/>
        </p:spPr>
        <p:txBody>
          <a:bodyPr wrap="square" lIns="0" tIns="0" rIns="0" bIns="0" rtlCol="0" anchor="t">
            <a:noAutofit/>
          </a:bodyPr>
          <a:p>
            <a:pPr algn="l">
              <a:lnSpc>
                <a:spcPct val="104000"/>
              </a:lnSpc>
            </a:pPr>
            <a:r>
              <a:rPr sz="2100" b="1" spc="42">
                <a:solidFill>
                  <a:srgbClr val="3A2A26"/>
                </a:solidFill>
                <a:cs typeface="+mn-lt"/>
              </a:rPr>
              <a:t>出版信息</a:t>
            </a:r>
            <a:endParaRPr sz="2100" b="1" spc="42">
              <a:solidFill>
                <a:srgbClr val="3A2A26"/>
              </a:solidFill>
              <a:cs typeface="+mn-lt"/>
            </a:endParaRPr>
          </a:p>
        </p:txBody>
      </p:sp>
      <p:sp>
        <p:nvSpPr>
          <p:cNvPr id="12" name="任意多边形 11"/>
          <p:cNvSpPr/>
          <p:nvPr>
            <p:custDataLst>
              <p:tags r:id="rId10"/>
            </p:custDataLst>
          </p:nvPr>
        </p:nvSpPr>
        <p:spPr>
          <a:xfrm>
            <a:off x="775970" y="1804670"/>
            <a:ext cx="10639425" cy="1017905"/>
          </a:xfrm>
          <a:custGeom>
            <a:avLst/>
            <a:gdLst>
              <a:gd name="sw" fmla="*/ 1 w 16755"/>
              <a:gd name="sh" fmla="*/ 1 h 1603"/>
              <a:gd name="mins" fmla="min sw sh"/>
              <a:gd name="dsw" fmla="+- 0 sw mins"/>
              <a:gd name="dsh" fmla="+- 0 sh mins"/>
              <a:gd name="p0x0" fmla="*/ 90 w 16755"/>
              <a:gd name="p0y0" fmla="*/ 0 h 1603"/>
              <a:gd name="p0x1" fmla="*/ 16665 w 16755"/>
              <a:gd name="p0y1" fmla="*/ 0 h 1603"/>
              <a:gd name="p0x2" fmla="*/ 16714 w 16755"/>
              <a:gd name="p0y2" fmla="*/ 0 h 1603"/>
              <a:gd name="p0x3" fmla="*/ 16755 w 16755"/>
              <a:gd name="p0y3" fmla="*/ 40 h 1603"/>
              <a:gd name="p0x4" fmla="*/ 16755 w 16755"/>
              <a:gd name="p0y4" fmla="*/ 90 h 1603"/>
              <a:gd name="p0x5" fmla="*/ 16755 w 16755"/>
              <a:gd name="p0y5" fmla="*/ 1513 h 1603"/>
              <a:gd name="p0x6" fmla="*/ 16755 w 16755"/>
              <a:gd name="p0y6" fmla="*/ 1563 h 1603"/>
              <a:gd name="p0x7" fmla="*/ 16714 w 16755"/>
              <a:gd name="p0y7" fmla="*/ 1603 h 1603"/>
              <a:gd name="p0x8" fmla="*/ 16665 w 16755"/>
              <a:gd name="p0y8" fmla="*/ 1603 h 1603"/>
              <a:gd name="p0x9" fmla="*/ 90 w 16755"/>
              <a:gd name="p0y9" fmla="*/ 1603 h 1603"/>
              <a:gd name="p0x10" fmla="*/ 40 w 16755"/>
              <a:gd name="p0y10" fmla="*/ 1603 h 1603"/>
              <a:gd name="p0x11" fmla="*/ 0 w 16755"/>
              <a:gd name="p0y11" fmla="*/ 1563 h 1603"/>
              <a:gd name="p0x12" fmla="*/ 0 w 16755"/>
              <a:gd name="p0y12" fmla="*/ 1513 h 1603"/>
              <a:gd name="p0x13" fmla="*/ 0 w 16755"/>
              <a:gd name="p0y13" fmla="*/ 90 h 1603"/>
              <a:gd name="p0x14" fmla="*/ 0 w 16755"/>
              <a:gd name="p0y14" fmla="*/ 40 h 1603"/>
              <a:gd name="p0x15" fmla="*/ 40 w 16755"/>
              <a:gd name="p0y15" fmla="*/ 0 h 1603"/>
              <a:gd name="p0x16" fmla="*/ 90 w 16755"/>
              <a:gd name="p0y16" fmla="*/ 0 h 1603"/>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w="9525" cmpd="sng">
            <a:solidFill>
              <a:srgbClr val="EFE5DB"/>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3" name="任意多边形 12"/>
          <p:cNvSpPr/>
          <p:nvPr>
            <p:custDataLst>
              <p:tags r:id="rId11"/>
            </p:custDataLst>
          </p:nvPr>
        </p:nvSpPr>
        <p:spPr>
          <a:xfrm>
            <a:off x="933450" y="1943100"/>
            <a:ext cx="533400" cy="257175"/>
          </a:xfrm>
          <a:custGeom>
            <a:avLst/>
            <a:gdLst>
              <a:gd name="sw" fmla="*/ 1 w 840"/>
              <a:gd name="sh" fmla="*/ 1 h 405"/>
              <a:gd name="mins" fmla="min sw sh"/>
              <a:gd name="dsw" fmla="+- 0 sw mins"/>
              <a:gd name="dsh" fmla="+- 0 sh mins"/>
              <a:gd name="p0x0" fmla="*/ 202 w 840"/>
              <a:gd name="p0y0" fmla="*/ 0 h 405"/>
              <a:gd name="p0x1" fmla="*/ 637 w 840"/>
              <a:gd name="p0y1" fmla="*/ 0 h 405"/>
              <a:gd name="p0x2" fmla="*/ 749 w 840"/>
              <a:gd name="p0y2" fmla="*/ 0 h 405"/>
              <a:gd name="p0x3" fmla="*/ 840 w 840"/>
              <a:gd name="p0y3" fmla="*/ 90 h 405"/>
              <a:gd name="p0x4" fmla="*/ 840 w 840"/>
              <a:gd name="p0y4" fmla="*/ 202 h 405"/>
              <a:gd name="p0x5" fmla="*/ 840 w 840"/>
              <a:gd name="p0y5" fmla="*/ 314 h 405"/>
              <a:gd name="p0x6" fmla="*/ 749 w 840"/>
              <a:gd name="p0y6" fmla="*/ 405 h 405"/>
              <a:gd name="p0x7" fmla="*/ 637 w 840"/>
              <a:gd name="p0y7" fmla="*/ 405 h 405"/>
              <a:gd name="p0x8" fmla="*/ 202 w 840"/>
              <a:gd name="p0y8" fmla="*/ 405 h 405"/>
              <a:gd name="p0x9" fmla="*/ 90 w 840"/>
              <a:gd name="p0y9" fmla="*/ 405 h 405"/>
              <a:gd name="p0x10" fmla="*/ 0 w 840"/>
              <a:gd name="p0y10" fmla="*/ 314 h 405"/>
              <a:gd name="p0x11" fmla="*/ 0 w 840"/>
              <a:gd name="p0y11" fmla="*/ 202 h 405"/>
              <a:gd name="p0x12" fmla="*/ 0 w 840"/>
              <a:gd name="p0y12" fmla="*/ 90 h 405"/>
              <a:gd name="p0x13" fmla="*/ 90 w 840"/>
              <a:gd name="p0y13" fmla="*/ 0 h 405"/>
              <a:gd name="p0x14" fmla="*/ 202 w 840"/>
              <a:gd name="p0y14" fmla="*/ 0 h 405"/>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1">
              <a:lumMod val="10879"/>
              <a:lumOff val="89121"/>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4" name="文本框 13"/>
          <p:cNvSpPr txBox="1"/>
          <p:nvPr>
            <p:custDataLst>
              <p:tags r:id="rId12"/>
            </p:custDataLst>
          </p:nvPr>
        </p:nvSpPr>
        <p:spPr>
          <a:xfrm>
            <a:off x="1047750" y="1967865"/>
            <a:ext cx="457276" cy="207645"/>
          </a:xfrm>
          <a:prstGeom prst="rect">
            <a:avLst/>
          </a:prstGeom>
          <a:noFill/>
        </p:spPr>
        <p:txBody>
          <a:bodyPr wrap="square" lIns="0" tIns="0" rIns="0" bIns="0" rtlCol="0" anchor="t">
            <a:noAutofit/>
          </a:bodyPr>
          <a:p>
            <a:pPr algn="l">
              <a:lnSpc>
                <a:spcPct val="104000"/>
              </a:lnSpc>
            </a:pPr>
            <a:r>
              <a:rPr sz="1200" b="1">
                <a:solidFill>
                  <a:schemeClr val="accent1">
                    <a:lumMod val="63838"/>
                  </a:schemeClr>
                </a:solidFill>
                <a:cs typeface="+mn-lt"/>
              </a:rPr>
              <a:t>问答</a:t>
            </a:r>
            <a:endParaRPr sz="1200" b="1">
              <a:solidFill>
                <a:schemeClr val="accent1">
                  <a:lumMod val="63838"/>
                </a:schemeClr>
              </a:solidFill>
              <a:cs typeface="+mn-lt"/>
            </a:endParaRPr>
          </a:p>
        </p:txBody>
      </p:sp>
      <p:sp>
        <p:nvSpPr>
          <p:cNvPr id="15" name="文本框 14"/>
          <p:cNvSpPr txBox="1"/>
          <p:nvPr>
            <p:custDataLst>
              <p:tags r:id="rId13"/>
            </p:custDataLst>
          </p:nvPr>
        </p:nvSpPr>
        <p:spPr>
          <a:xfrm>
            <a:off x="1581226" y="1924050"/>
            <a:ext cx="9677305" cy="252413"/>
          </a:xfrm>
          <a:prstGeom prst="rect">
            <a:avLst/>
          </a:prstGeom>
          <a:noFill/>
        </p:spPr>
        <p:txBody>
          <a:bodyPr wrap="square" lIns="0" tIns="0" rIns="0" bIns="0" rtlCol="0" anchor="t">
            <a:noAutofit/>
          </a:bodyPr>
          <a:p>
            <a:pPr algn="l"/>
            <a:r>
              <a:rPr sz="1500" b="1">
                <a:solidFill>
                  <a:schemeClr val="accent1"/>
                </a:solidFill>
                <a:cs typeface="+mn-lt"/>
              </a:rPr>
              <a:t>Q</a:t>
            </a:r>
            <a:r>
              <a:rPr sz="450"/>
              <a:t> </a:t>
            </a:r>
            <a:r>
              <a:rPr sz="1500" b="1">
                <a:solidFill>
                  <a:schemeClr val="tx2"/>
                </a:solidFill>
                <a:cs typeface="+mn-lt"/>
              </a:rPr>
              <a:t>何时出版发行</a:t>
            </a:r>
            <a:endParaRPr sz="1500" b="1">
              <a:solidFill>
                <a:schemeClr val="tx2"/>
              </a:solidFill>
              <a:cs typeface="+mn-lt"/>
            </a:endParaRPr>
          </a:p>
        </p:txBody>
      </p:sp>
      <p:sp>
        <p:nvSpPr>
          <p:cNvPr id="16" name="文本框 15"/>
          <p:cNvSpPr txBox="1"/>
          <p:nvPr>
            <p:custDataLst>
              <p:tags r:id="rId14"/>
            </p:custDataLst>
          </p:nvPr>
        </p:nvSpPr>
        <p:spPr>
          <a:xfrm>
            <a:off x="1581226" y="2200275"/>
            <a:ext cx="9677305" cy="614363"/>
          </a:xfrm>
          <a:prstGeom prst="rect">
            <a:avLst/>
          </a:prstGeom>
          <a:noFill/>
        </p:spPr>
        <p:txBody>
          <a:bodyPr wrap="square" lIns="0" tIns="0" rIns="0" bIns="0" rtlCol="0" anchor="t">
            <a:noAutofit/>
          </a:bodyPr>
          <a:p>
            <a:pPr algn="l">
              <a:lnSpc>
                <a:spcPct val="129000"/>
              </a:lnSpc>
            </a:pPr>
            <a:r>
              <a:rPr sz="1500">
                <a:solidFill>
                  <a:schemeClr val="tx2"/>
                </a:solidFill>
                <a:cs typeface="+mn-lt"/>
              </a:rPr>
              <a:t>A</a:t>
            </a:r>
            <a:r>
              <a:rPr sz="450"/>
              <a:t> </a:t>
            </a:r>
            <a:r>
              <a:rPr lang="en-US" sz="1500" b="1">
                <a:solidFill>
                  <a:schemeClr val="accent1"/>
                </a:solidFill>
                <a:cs typeface="+mn-lt"/>
              </a:rPr>
              <a:t>2025</a:t>
            </a:r>
            <a:r>
              <a:rPr lang="zh-CN" altLang="en-US" sz="1500" b="1">
                <a:solidFill>
                  <a:schemeClr val="accent1"/>
                </a:solidFill>
                <a:cs typeface="+mn-lt"/>
              </a:rPr>
              <a:t>年</a:t>
            </a:r>
            <a:r>
              <a:rPr lang="en-US" altLang="zh-CN" sz="1500" b="1">
                <a:solidFill>
                  <a:schemeClr val="accent1"/>
                </a:solidFill>
                <a:cs typeface="+mn-lt"/>
              </a:rPr>
              <a:t>11</a:t>
            </a:r>
            <a:r>
              <a:rPr lang="zh-CN" altLang="en-US" sz="1500" b="1">
                <a:solidFill>
                  <a:schemeClr val="accent1"/>
                </a:solidFill>
                <a:cs typeface="+mn-lt"/>
              </a:rPr>
              <a:t>月</a:t>
            </a:r>
            <a:r>
              <a:rPr lang="en-US" altLang="zh-CN" sz="1500" b="1">
                <a:solidFill>
                  <a:schemeClr val="accent1"/>
                </a:solidFill>
                <a:cs typeface="+mn-lt"/>
              </a:rPr>
              <a:t>18</a:t>
            </a:r>
            <a:r>
              <a:rPr lang="zh-CN" altLang="en-US" sz="1500" b="1">
                <a:solidFill>
                  <a:schemeClr val="accent1"/>
                </a:solidFill>
                <a:cs typeface="+mn-lt"/>
              </a:rPr>
              <a:t>日</a:t>
            </a:r>
            <a:r>
              <a:rPr lang="zh-CN" altLang="en-US" sz="1500">
                <a:solidFill>
                  <a:srgbClr val="6B5950"/>
                </a:solidFill>
                <a:cs typeface="+mn-lt"/>
              </a:rPr>
              <a:t>，由中央宣传部、中央依法治国办组织修订的《习近平法治思想学习纲要（</a:t>
            </a:r>
            <a:r>
              <a:rPr lang="en-US" altLang="zh-CN" sz="1500">
                <a:solidFill>
                  <a:srgbClr val="6B5950"/>
                </a:solidFill>
                <a:cs typeface="+mn-lt"/>
              </a:rPr>
              <a:t>2025</a:t>
            </a:r>
            <a:r>
              <a:rPr lang="zh-CN" altLang="en-US" sz="1500">
                <a:solidFill>
                  <a:srgbClr val="6B5950"/>
                </a:solidFill>
                <a:cs typeface="+mn-lt"/>
              </a:rPr>
              <a:t>年版）》正式出版发行。</a:t>
            </a:r>
            <a:endParaRPr lang="zh-CN" altLang="en-US" sz="1500">
              <a:solidFill>
                <a:srgbClr val="6B5950"/>
              </a:solidFill>
              <a:cs typeface="+mn-lt"/>
            </a:endParaRPr>
          </a:p>
        </p:txBody>
      </p:sp>
      <p:sp>
        <p:nvSpPr>
          <p:cNvPr id="17" name="任意多边形 16"/>
          <p:cNvSpPr/>
          <p:nvPr>
            <p:custDataLst>
              <p:tags r:id="rId15"/>
            </p:custDataLst>
          </p:nvPr>
        </p:nvSpPr>
        <p:spPr>
          <a:xfrm>
            <a:off x="775970" y="2879725"/>
            <a:ext cx="10639425" cy="1018540"/>
          </a:xfrm>
          <a:custGeom>
            <a:avLst/>
            <a:gdLst>
              <a:gd name="sw" fmla="*/ 1 w 16755"/>
              <a:gd name="sh" fmla="*/ 1 h 1603"/>
              <a:gd name="mins" fmla="min sw sh"/>
              <a:gd name="dsw" fmla="+- 0 sw mins"/>
              <a:gd name="dsh" fmla="+- 0 sh mins"/>
              <a:gd name="p0x0" fmla="*/ 90 w 16755"/>
              <a:gd name="p0y0" fmla="*/ 0 h 1603"/>
              <a:gd name="p0x1" fmla="*/ 16665 w 16755"/>
              <a:gd name="p0y1" fmla="*/ 0 h 1603"/>
              <a:gd name="p0x2" fmla="*/ 16714 w 16755"/>
              <a:gd name="p0y2" fmla="*/ 0 h 1603"/>
              <a:gd name="p0x3" fmla="*/ 16755 w 16755"/>
              <a:gd name="p0y3" fmla="*/ 40 h 1603"/>
              <a:gd name="p0x4" fmla="*/ 16755 w 16755"/>
              <a:gd name="p0y4" fmla="*/ 90 h 1603"/>
              <a:gd name="p0x5" fmla="*/ 16755 w 16755"/>
              <a:gd name="p0y5" fmla="*/ 1513 h 1603"/>
              <a:gd name="p0x6" fmla="*/ 16755 w 16755"/>
              <a:gd name="p0y6" fmla="*/ 1563 h 1603"/>
              <a:gd name="p0x7" fmla="*/ 16714 w 16755"/>
              <a:gd name="p0y7" fmla="*/ 1603 h 1603"/>
              <a:gd name="p0x8" fmla="*/ 16665 w 16755"/>
              <a:gd name="p0y8" fmla="*/ 1603 h 1603"/>
              <a:gd name="p0x9" fmla="*/ 90 w 16755"/>
              <a:gd name="p0y9" fmla="*/ 1603 h 1603"/>
              <a:gd name="p0x10" fmla="*/ 40 w 16755"/>
              <a:gd name="p0y10" fmla="*/ 1603 h 1603"/>
              <a:gd name="p0x11" fmla="*/ 0 w 16755"/>
              <a:gd name="p0y11" fmla="*/ 1563 h 1603"/>
              <a:gd name="p0x12" fmla="*/ 0 w 16755"/>
              <a:gd name="p0y12" fmla="*/ 1513 h 1603"/>
              <a:gd name="p0x13" fmla="*/ 0 w 16755"/>
              <a:gd name="p0y13" fmla="*/ 90 h 1603"/>
              <a:gd name="p0x14" fmla="*/ 0 w 16755"/>
              <a:gd name="p0y14" fmla="*/ 40 h 1603"/>
              <a:gd name="p0x15" fmla="*/ 40 w 16755"/>
              <a:gd name="p0y15" fmla="*/ 0 h 1603"/>
              <a:gd name="p0x16" fmla="*/ 90 w 16755"/>
              <a:gd name="p0y16" fmla="*/ 0 h 1603"/>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w="9525" cmpd="sng">
            <a:solidFill>
              <a:srgbClr val="EFE5DB"/>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8" name="任意多边形 17"/>
          <p:cNvSpPr/>
          <p:nvPr>
            <p:custDataLst>
              <p:tags r:id="rId16"/>
            </p:custDataLst>
          </p:nvPr>
        </p:nvSpPr>
        <p:spPr>
          <a:xfrm>
            <a:off x="933450" y="3018155"/>
            <a:ext cx="533400" cy="257175"/>
          </a:xfrm>
          <a:custGeom>
            <a:avLst/>
            <a:gdLst>
              <a:gd name="sw" fmla="*/ 1 w 840"/>
              <a:gd name="sh" fmla="*/ 1 h 405"/>
              <a:gd name="mins" fmla="min sw sh"/>
              <a:gd name="dsw" fmla="+- 0 sw mins"/>
              <a:gd name="dsh" fmla="+- 0 sh mins"/>
              <a:gd name="p0x0" fmla="*/ 202 w 840"/>
              <a:gd name="p0y0" fmla="*/ 0 h 405"/>
              <a:gd name="p0x1" fmla="*/ 637 w 840"/>
              <a:gd name="p0y1" fmla="*/ 0 h 405"/>
              <a:gd name="p0x2" fmla="*/ 749 w 840"/>
              <a:gd name="p0y2" fmla="*/ 0 h 405"/>
              <a:gd name="p0x3" fmla="*/ 840 w 840"/>
              <a:gd name="p0y3" fmla="*/ 90 h 405"/>
              <a:gd name="p0x4" fmla="*/ 840 w 840"/>
              <a:gd name="p0y4" fmla="*/ 202 h 405"/>
              <a:gd name="p0x5" fmla="*/ 840 w 840"/>
              <a:gd name="p0y5" fmla="*/ 314 h 405"/>
              <a:gd name="p0x6" fmla="*/ 749 w 840"/>
              <a:gd name="p0y6" fmla="*/ 405 h 405"/>
              <a:gd name="p0x7" fmla="*/ 637 w 840"/>
              <a:gd name="p0y7" fmla="*/ 405 h 405"/>
              <a:gd name="p0x8" fmla="*/ 202 w 840"/>
              <a:gd name="p0y8" fmla="*/ 405 h 405"/>
              <a:gd name="p0x9" fmla="*/ 90 w 840"/>
              <a:gd name="p0y9" fmla="*/ 405 h 405"/>
              <a:gd name="p0x10" fmla="*/ 0 w 840"/>
              <a:gd name="p0y10" fmla="*/ 314 h 405"/>
              <a:gd name="p0x11" fmla="*/ 0 w 840"/>
              <a:gd name="p0y11" fmla="*/ 202 h 405"/>
              <a:gd name="p0x12" fmla="*/ 0 w 840"/>
              <a:gd name="p0y12" fmla="*/ 90 h 405"/>
              <a:gd name="p0x13" fmla="*/ 90 w 840"/>
              <a:gd name="p0y13" fmla="*/ 0 h 405"/>
              <a:gd name="p0x14" fmla="*/ 202 w 840"/>
              <a:gd name="p0y14" fmla="*/ 0 h 405"/>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1">
              <a:lumMod val="10879"/>
              <a:lumOff val="89121"/>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9" name="文本框 18"/>
          <p:cNvSpPr txBox="1"/>
          <p:nvPr>
            <p:custDataLst>
              <p:tags r:id="rId17"/>
            </p:custDataLst>
          </p:nvPr>
        </p:nvSpPr>
        <p:spPr>
          <a:xfrm>
            <a:off x="1047750" y="3043152"/>
            <a:ext cx="457276" cy="207645"/>
          </a:xfrm>
          <a:prstGeom prst="rect">
            <a:avLst/>
          </a:prstGeom>
          <a:noFill/>
        </p:spPr>
        <p:txBody>
          <a:bodyPr wrap="square" lIns="0" tIns="0" rIns="0" bIns="0" rtlCol="0" anchor="t">
            <a:noAutofit/>
          </a:bodyPr>
          <a:p>
            <a:pPr algn="l">
              <a:lnSpc>
                <a:spcPct val="104000"/>
              </a:lnSpc>
            </a:pPr>
            <a:r>
              <a:rPr sz="1200" b="1">
                <a:solidFill>
                  <a:schemeClr val="accent1">
                    <a:lumMod val="63838"/>
                  </a:schemeClr>
                </a:solidFill>
                <a:cs typeface="+mn-lt"/>
              </a:rPr>
              <a:t>问答</a:t>
            </a:r>
            <a:endParaRPr sz="1200" b="1">
              <a:solidFill>
                <a:schemeClr val="accent1">
                  <a:lumMod val="63838"/>
                </a:schemeClr>
              </a:solidFill>
              <a:cs typeface="+mn-lt"/>
            </a:endParaRPr>
          </a:p>
        </p:txBody>
      </p:sp>
      <p:sp>
        <p:nvSpPr>
          <p:cNvPr id="20" name="文本框 19"/>
          <p:cNvSpPr txBox="1"/>
          <p:nvPr>
            <p:custDataLst>
              <p:tags r:id="rId18"/>
            </p:custDataLst>
          </p:nvPr>
        </p:nvSpPr>
        <p:spPr>
          <a:xfrm>
            <a:off x="1581226" y="2999337"/>
            <a:ext cx="9677305" cy="252413"/>
          </a:xfrm>
          <a:prstGeom prst="rect">
            <a:avLst/>
          </a:prstGeom>
          <a:noFill/>
        </p:spPr>
        <p:txBody>
          <a:bodyPr wrap="square" lIns="0" tIns="0" rIns="0" bIns="0" rtlCol="0" anchor="t">
            <a:noAutofit/>
          </a:bodyPr>
          <a:p>
            <a:pPr algn="l"/>
            <a:r>
              <a:rPr sz="1500" b="1">
                <a:solidFill>
                  <a:schemeClr val="accent1"/>
                </a:solidFill>
                <a:cs typeface="+mn-lt"/>
              </a:rPr>
              <a:t>Q</a:t>
            </a:r>
            <a:r>
              <a:rPr sz="450"/>
              <a:t> </a:t>
            </a:r>
            <a:r>
              <a:rPr sz="1500" b="1">
                <a:solidFill>
                  <a:schemeClr val="tx2"/>
                </a:solidFill>
                <a:cs typeface="+mn-lt"/>
              </a:rPr>
              <a:t>全书规模如何</a:t>
            </a:r>
            <a:endParaRPr sz="1500" b="1">
              <a:solidFill>
                <a:schemeClr val="tx2"/>
              </a:solidFill>
              <a:cs typeface="+mn-lt"/>
            </a:endParaRPr>
          </a:p>
        </p:txBody>
      </p:sp>
      <p:sp>
        <p:nvSpPr>
          <p:cNvPr id="21" name="文本框 20"/>
          <p:cNvSpPr txBox="1"/>
          <p:nvPr>
            <p:custDataLst>
              <p:tags r:id="rId19"/>
            </p:custDataLst>
          </p:nvPr>
        </p:nvSpPr>
        <p:spPr>
          <a:xfrm>
            <a:off x="1581226" y="3275562"/>
            <a:ext cx="9677305" cy="614363"/>
          </a:xfrm>
          <a:prstGeom prst="rect">
            <a:avLst/>
          </a:prstGeom>
          <a:noFill/>
        </p:spPr>
        <p:txBody>
          <a:bodyPr wrap="square" lIns="0" tIns="0" rIns="0" bIns="0" rtlCol="0" anchor="t">
            <a:noAutofit/>
          </a:bodyPr>
          <a:p>
            <a:pPr algn="l">
              <a:lnSpc>
                <a:spcPct val="129000"/>
              </a:lnSpc>
            </a:pPr>
            <a:r>
              <a:rPr sz="1500">
                <a:solidFill>
                  <a:schemeClr val="tx2"/>
                </a:solidFill>
                <a:cs typeface="+mn-lt"/>
              </a:rPr>
              <a:t>A</a:t>
            </a:r>
            <a:r>
              <a:rPr sz="450"/>
              <a:t> </a:t>
            </a:r>
            <a:r>
              <a:rPr lang="zh-CN" sz="1500">
                <a:solidFill>
                  <a:srgbClr val="6B5950"/>
                </a:solidFill>
                <a:cs typeface="+mn-lt"/>
              </a:rPr>
              <a:t>共</a:t>
            </a:r>
            <a:r>
              <a:rPr lang="en-US" altLang="zh-CN" sz="1500">
                <a:solidFill>
                  <a:srgbClr val="6B5950"/>
                </a:solidFill>
                <a:cs typeface="+mn-lt"/>
              </a:rPr>
              <a:t> </a:t>
            </a:r>
            <a:r>
              <a:rPr lang="en-US" altLang="zh-CN" sz="1500" b="1">
                <a:solidFill>
                  <a:schemeClr val="accent1"/>
                </a:solidFill>
                <a:cs typeface="+mn-lt"/>
              </a:rPr>
              <a:t>14</a:t>
            </a:r>
            <a:r>
              <a:rPr lang="zh-CN" altLang="en-US" sz="1500" b="1">
                <a:solidFill>
                  <a:schemeClr val="accent1"/>
                </a:solidFill>
                <a:cs typeface="+mn-lt"/>
              </a:rPr>
              <a:t>章、</a:t>
            </a:r>
            <a:r>
              <a:rPr lang="en-US" altLang="zh-CN" sz="1500" b="1">
                <a:solidFill>
                  <a:schemeClr val="accent1"/>
                </a:solidFill>
                <a:cs typeface="+mn-lt"/>
              </a:rPr>
              <a:t>51</a:t>
            </a:r>
            <a:r>
              <a:rPr lang="zh-CN" altLang="en-US" sz="1500" b="1">
                <a:solidFill>
                  <a:schemeClr val="accent1"/>
                </a:solidFill>
                <a:cs typeface="+mn-lt"/>
              </a:rPr>
              <a:t>目、</a:t>
            </a:r>
            <a:r>
              <a:rPr lang="en-US" altLang="zh-CN" sz="1500" b="1">
                <a:solidFill>
                  <a:schemeClr val="accent1"/>
                </a:solidFill>
                <a:cs typeface="+mn-lt"/>
              </a:rPr>
              <a:t>142</a:t>
            </a:r>
            <a:r>
              <a:rPr lang="zh-CN" altLang="en-US" sz="1500" b="1">
                <a:solidFill>
                  <a:schemeClr val="accent1"/>
                </a:solidFill>
                <a:cs typeface="+mn-lt"/>
              </a:rPr>
              <a:t>条</a:t>
            </a:r>
            <a:r>
              <a:rPr lang="zh-CN" altLang="en-US" sz="1500">
                <a:solidFill>
                  <a:srgbClr val="6B5950"/>
                </a:solidFill>
                <a:cs typeface="+mn-lt"/>
              </a:rPr>
              <a:t>，约</a:t>
            </a:r>
            <a:r>
              <a:rPr lang="en-US" altLang="zh-CN" sz="1500">
                <a:solidFill>
                  <a:srgbClr val="6B5950"/>
                </a:solidFill>
                <a:cs typeface="+mn-lt"/>
              </a:rPr>
              <a:t> </a:t>
            </a:r>
            <a:r>
              <a:rPr lang="en-US" altLang="zh-CN" sz="1500" b="1">
                <a:solidFill>
                  <a:schemeClr val="accent1"/>
                </a:solidFill>
                <a:cs typeface="+mn-lt"/>
              </a:rPr>
              <a:t>10.5</a:t>
            </a:r>
            <a:r>
              <a:rPr lang="zh-CN" altLang="en-US" sz="1500" b="1">
                <a:solidFill>
                  <a:schemeClr val="accent1"/>
                </a:solidFill>
                <a:cs typeface="+mn-lt"/>
              </a:rPr>
              <a:t>万字</a:t>
            </a:r>
            <a:r>
              <a:rPr sz="1500">
                <a:solidFill>
                  <a:srgbClr val="6B5950"/>
                </a:solidFill>
                <a:cs typeface="+mn-lt"/>
              </a:rPr>
              <a:t>，系统阐释习近平法治思想的重大意义、核心要义、精神实质、丰富内涵与实践要求。</a:t>
            </a:r>
            <a:endParaRPr sz="1500">
              <a:solidFill>
                <a:srgbClr val="6B5950"/>
              </a:solidFill>
              <a:cs typeface="+mn-lt"/>
            </a:endParaRPr>
          </a:p>
        </p:txBody>
      </p:sp>
      <p:sp>
        <p:nvSpPr>
          <p:cNvPr id="22" name="任意多边形 21"/>
          <p:cNvSpPr/>
          <p:nvPr>
            <p:custDataLst>
              <p:tags r:id="rId20"/>
            </p:custDataLst>
          </p:nvPr>
        </p:nvSpPr>
        <p:spPr>
          <a:xfrm>
            <a:off x="775970" y="3955415"/>
            <a:ext cx="10639425" cy="1017905"/>
          </a:xfrm>
          <a:custGeom>
            <a:avLst/>
            <a:gdLst>
              <a:gd name="sw" fmla="*/ 1 w 16755"/>
              <a:gd name="sh" fmla="*/ 1 h 1603"/>
              <a:gd name="mins" fmla="min sw sh"/>
              <a:gd name="dsw" fmla="+- 0 sw mins"/>
              <a:gd name="dsh" fmla="+- 0 sh mins"/>
              <a:gd name="p0x0" fmla="*/ 90 w 16755"/>
              <a:gd name="p0y0" fmla="*/ 0 h 1603"/>
              <a:gd name="p0x1" fmla="*/ 16665 w 16755"/>
              <a:gd name="p0y1" fmla="*/ 0 h 1603"/>
              <a:gd name="p0x2" fmla="*/ 16714 w 16755"/>
              <a:gd name="p0y2" fmla="*/ 0 h 1603"/>
              <a:gd name="p0x3" fmla="*/ 16755 w 16755"/>
              <a:gd name="p0y3" fmla="*/ 40 h 1603"/>
              <a:gd name="p0x4" fmla="*/ 16755 w 16755"/>
              <a:gd name="p0y4" fmla="*/ 90 h 1603"/>
              <a:gd name="p0x5" fmla="*/ 16755 w 16755"/>
              <a:gd name="p0y5" fmla="*/ 1513 h 1603"/>
              <a:gd name="p0x6" fmla="*/ 16755 w 16755"/>
              <a:gd name="p0y6" fmla="*/ 1563 h 1603"/>
              <a:gd name="p0x7" fmla="*/ 16714 w 16755"/>
              <a:gd name="p0y7" fmla="*/ 1603 h 1603"/>
              <a:gd name="p0x8" fmla="*/ 16665 w 16755"/>
              <a:gd name="p0y8" fmla="*/ 1603 h 1603"/>
              <a:gd name="p0x9" fmla="*/ 90 w 16755"/>
              <a:gd name="p0y9" fmla="*/ 1603 h 1603"/>
              <a:gd name="p0x10" fmla="*/ 40 w 16755"/>
              <a:gd name="p0y10" fmla="*/ 1603 h 1603"/>
              <a:gd name="p0x11" fmla="*/ 0 w 16755"/>
              <a:gd name="p0y11" fmla="*/ 1563 h 1603"/>
              <a:gd name="p0x12" fmla="*/ 0 w 16755"/>
              <a:gd name="p0y12" fmla="*/ 1513 h 1603"/>
              <a:gd name="p0x13" fmla="*/ 0 w 16755"/>
              <a:gd name="p0y13" fmla="*/ 90 h 1603"/>
              <a:gd name="p0x14" fmla="*/ 0 w 16755"/>
              <a:gd name="p0y14" fmla="*/ 40 h 1603"/>
              <a:gd name="p0x15" fmla="*/ 40 w 16755"/>
              <a:gd name="p0y15" fmla="*/ 0 h 1603"/>
              <a:gd name="p0x16" fmla="*/ 90 w 16755"/>
              <a:gd name="p0y16" fmla="*/ 0 h 1603"/>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w="9525" cmpd="sng">
            <a:solidFill>
              <a:srgbClr val="EFE5DB"/>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3" name="任意多边形 22"/>
          <p:cNvSpPr/>
          <p:nvPr>
            <p:custDataLst>
              <p:tags r:id="rId21"/>
            </p:custDataLst>
          </p:nvPr>
        </p:nvSpPr>
        <p:spPr>
          <a:xfrm>
            <a:off x="933450" y="4093210"/>
            <a:ext cx="533400" cy="257175"/>
          </a:xfrm>
          <a:custGeom>
            <a:avLst/>
            <a:gdLst>
              <a:gd name="sw" fmla="*/ 1 w 840"/>
              <a:gd name="sh" fmla="*/ 1 h 405"/>
              <a:gd name="mins" fmla="min sw sh"/>
              <a:gd name="dsw" fmla="+- 0 sw mins"/>
              <a:gd name="dsh" fmla="+- 0 sh mins"/>
              <a:gd name="p0x0" fmla="*/ 202 w 840"/>
              <a:gd name="p0y0" fmla="*/ 0 h 405"/>
              <a:gd name="p0x1" fmla="*/ 637 w 840"/>
              <a:gd name="p0y1" fmla="*/ 0 h 405"/>
              <a:gd name="p0x2" fmla="*/ 749 w 840"/>
              <a:gd name="p0y2" fmla="*/ 0 h 405"/>
              <a:gd name="p0x3" fmla="*/ 840 w 840"/>
              <a:gd name="p0y3" fmla="*/ 90 h 405"/>
              <a:gd name="p0x4" fmla="*/ 840 w 840"/>
              <a:gd name="p0y4" fmla="*/ 202 h 405"/>
              <a:gd name="p0x5" fmla="*/ 840 w 840"/>
              <a:gd name="p0y5" fmla="*/ 314 h 405"/>
              <a:gd name="p0x6" fmla="*/ 749 w 840"/>
              <a:gd name="p0y6" fmla="*/ 405 h 405"/>
              <a:gd name="p0x7" fmla="*/ 637 w 840"/>
              <a:gd name="p0y7" fmla="*/ 405 h 405"/>
              <a:gd name="p0x8" fmla="*/ 202 w 840"/>
              <a:gd name="p0y8" fmla="*/ 405 h 405"/>
              <a:gd name="p0x9" fmla="*/ 90 w 840"/>
              <a:gd name="p0y9" fmla="*/ 405 h 405"/>
              <a:gd name="p0x10" fmla="*/ 0 w 840"/>
              <a:gd name="p0y10" fmla="*/ 314 h 405"/>
              <a:gd name="p0x11" fmla="*/ 0 w 840"/>
              <a:gd name="p0y11" fmla="*/ 202 h 405"/>
              <a:gd name="p0x12" fmla="*/ 0 w 840"/>
              <a:gd name="p0y12" fmla="*/ 90 h 405"/>
              <a:gd name="p0x13" fmla="*/ 90 w 840"/>
              <a:gd name="p0y13" fmla="*/ 0 h 405"/>
              <a:gd name="p0x14" fmla="*/ 202 w 840"/>
              <a:gd name="p0y14" fmla="*/ 0 h 405"/>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1">
              <a:lumMod val="10879"/>
              <a:lumOff val="89121"/>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4" name="文本框 23"/>
          <p:cNvSpPr txBox="1"/>
          <p:nvPr>
            <p:custDataLst>
              <p:tags r:id="rId22"/>
            </p:custDataLst>
          </p:nvPr>
        </p:nvSpPr>
        <p:spPr>
          <a:xfrm>
            <a:off x="1047750" y="4118429"/>
            <a:ext cx="457276" cy="207645"/>
          </a:xfrm>
          <a:prstGeom prst="rect">
            <a:avLst/>
          </a:prstGeom>
          <a:noFill/>
        </p:spPr>
        <p:txBody>
          <a:bodyPr wrap="square" lIns="0" tIns="0" rIns="0" bIns="0" rtlCol="0" anchor="t">
            <a:noAutofit/>
          </a:bodyPr>
          <a:p>
            <a:pPr algn="l">
              <a:lnSpc>
                <a:spcPct val="104000"/>
              </a:lnSpc>
            </a:pPr>
            <a:r>
              <a:rPr sz="1200" b="1">
                <a:solidFill>
                  <a:schemeClr val="accent1">
                    <a:lumMod val="63838"/>
                  </a:schemeClr>
                </a:solidFill>
                <a:cs typeface="+mn-lt"/>
              </a:rPr>
              <a:t>问答</a:t>
            </a:r>
            <a:endParaRPr sz="1200" b="1">
              <a:solidFill>
                <a:schemeClr val="accent1">
                  <a:lumMod val="63838"/>
                </a:schemeClr>
              </a:solidFill>
              <a:cs typeface="+mn-lt"/>
            </a:endParaRPr>
          </a:p>
        </p:txBody>
      </p:sp>
      <p:sp>
        <p:nvSpPr>
          <p:cNvPr id="25" name="文本框 24"/>
          <p:cNvSpPr txBox="1"/>
          <p:nvPr>
            <p:custDataLst>
              <p:tags r:id="rId23"/>
            </p:custDataLst>
          </p:nvPr>
        </p:nvSpPr>
        <p:spPr>
          <a:xfrm>
            <a:off x="1581226" y="4074614"/>
            <a:ext cx="9677305" cy="252413"/>
          </a:xfrm>
          <a:prstGeom prst="rect">
            <a:avLst/>
          </a:prstGeom>
          <a:noFill/>
        </p:spPr>
        <p:txBody>
          <a:bodyPr wrap="square" lIns="0" tIns="0" rIns="0" bIns="0" rtlCol="0" anchor="t">
            <a:noAutofit/>
          </a:bodyPr>
          <a:p>
            <a:pPr algn="l"/>
            <a:r>
              <a:rPr sz="1500" b="1">
                <a:solidFill>
                  <a:schemeClr val="accent1"/>
                </a:solidFill>
                <a:cs typeface="+mn-lt"/>
              </a:rPr>
              <a:t>Q</a:t>
            </a:r>
            <a:r>
              <a:rPr sz="450"/>
              <a:t> </a:t>
            </a:r>
            <a:r>
              <a:rPr lang="zh-CN" sz="1500" b="1">
                <a:solidFill>
                  <a:schemeClr val="tx2"/>
                </a:solidFill>
                <a:cs typeface="+mn-lt"/>
              </a:rPr>
              <a:t>与</a:t>
            </a:r>
            <a:r>
              <a:rPr lang="en-US" altLang="zh-CN" sz="1500" b="1">
                <a:solidFill>
                  <a:schemeClr val="tx2"/>
                </a:solidFill>
                <a:cs typeface="+mn-lt"/>
              </a:rPr>
              <a:t>2021</a:t>
            </a:r>
            <a:r>
              <a:rPr lang="zh-CN" altLang="en-US" sz="1500" b="1">
                <a:solidFill>
                  <a:schemeClr val="tx2"/>
                </a:solidFill>
                <a:cs typeface="+mn-lt"/>
              </a:rPr>
              <a:t>年版有何关系</a:t>
            </a:r>
            <a:endParaRPr lang="zh-CN" altLang="en-US" sz="1500" b="1">
              <a:solidFill>
                <a:schemeClr val="tx2"/>
              </a:solidFill>
              <a:cs typeface="+mn-lt"/>
            </a:endParaRPr>
          </a:p>
        </p:txBody>
      </p:sp>
      <p:sp>
        <p:nvSpPr>
          <p:cNvPr id="26" name="文本框 25"/>
          <p:cNvSpPr txBox="1"/>
          <p:nvPr>
            <p:custDataLst>
              <p:tags r:id="rId24"/>
            </p:custDataLst>
          </p:nvPr>
        </p:nvSpPr>
        <p:spPr>
          <a:xfrm>
            <a:off x="1581226" y="4350839"/>
            <a:ext cx="9677305" cy="614363"/>
          </a:xfrm>
          <a:prstGeom prst="rect">
            <a:avLst/>
          </a:prstGeom>
          <a:noFill/>
        </p:spPr>
        <p:txBody>
          <a:bodyPr wrap="square" lIns="0" tIns="0" rIns="0" bIns="0" rtlCol="0" anchor="t">
            <a:noAutofit/>
          </a:bodyPr>
          <a:p>
            <a:pPr algn="l">
              <a:lnSpc>
                <a:spcPct val="129000"/>
              </a:lnSpc>
            </a:pPr>
            <a:r>
              <a:rPr sz="1500">
                <a:solidFill>
                  <a:schemeClr val="tx2"/>
                </a:solidFill>
                <a:cs typeface="+mn-lt"/>
              </a:rPr>
              <a:t>A</a:t>
            </a:r>
            <a:r>
              <a:rPr sz="450"/>
              <a:t> </a:t>
            </a:r>
            <a:r>
              <a:rPr lang="zh-CN" sz="1500">
                <a:solidFill>
                  <a:srgbClr val="6B5950"/>
                </a:solidFill>
                <a:cs typeface="+mn-lt"/>
              </a:rPr>
              <a:t>在</a:t>
            </a:r>
            <a:r>
              <a:rPr lang="en-US" altLang="zh-CN" sz="1500">
                <a:solidFill>
                  <a:srgbClr val="6B5950"/>
                </a:solidFill>
                <a:cs typeface="+mn-lt"/>
              </a:rPr>
              <a:t>2021</a:t>
            </a:r>
            <a:r>
              <a:rPr lang="zh-CN" altLang="en-US" sz="1500">
                <a:solidFill>
                  <a:srgbClr val="6B5950"/>
                </a:solidFill>
                <a:cs typeface="+mn-lt"/>
              </a:rPr>
              <a:t>年版基础上修订而成，充分反映这一思想的最新发展，全面体现习近平新时代中国特色社会主义思想在法治领域的原创性贡献。</a:t>
            </a:r>
            <a:endParaRPr lang="zh-CN" altLang="en-US" sz="1500">
              <a:solidFill>
                <a:srgbClr val="6B5950"/>
              </a:solidFill>
              <a:cs typeface="+mn-lt"/>
            </a:endParaRPr>
          </a:p>
        </p:txBody>
      </p:sp>
      <p:sp>
        <p:nvSpPr>
          <p:cNvPr id="27" name="任意多边形 26"/>
          <p:cNvSpPr/>
          <p:nvPr>
            <p:custDataLst>
              <p:tags r:id="rId25"/>
            </p:custDataLst>
          </p:nvPr>
        </p:nvSpPr>
        <p:spPr>
          <a:xfrm>
            <a:off x="775970" y="5030470"/>
            <a:ext cx="10639425" cy="1279525"/>
          </a:xfrm>
          <a:custGeom>
            <a:avLst/>
            <a:gdLst>
              <a:gd name="sw" fmla="*/ 1 w 16755"/>
              <a:gd name="sh" fmla="*/ 1 h 2015"/>
              <a:gd name="mins" fmla="min sw sh"/>
              <a:gd name="dsw" fmla="+- 0 sw mins"/>
              <a:gd name="dsh" fmla="+- 0 sh mins"/>
              <a:gd name="p0x0" fmla="*/ 90 w 16755"/>
              <a:gd name="p0y0" fmla="*/ 0 h 2015"/>
              <a:gd name="p0x1" fmla="*/ 16665 w 16755"/>
              <a:gd name="p0y1" fmla="*/ 0 h 2015"/>
              <a:gd name="p0x2" fmla="*/ 16714 w 16755"/>
              <a:gd name="p0y2" fmla="*/ 0 h 2015"/>
              <a:gd name="p0x3" fmla="*/ 16755 w 16755"/>
              <a:gd name="p0y3" fmla="*/ 40 h 2015"/>
              <a:gd name="p0x4" fmla="*/ 16755 w 16755"/>
              <a:gd name="p0y4" fmla="*/ 90 h 2015"/>
              <a:gd name="p0x5" fmla="*/ 16755 w 16755"/>
              <a:gd name="p0y5" fmla="*/ 1925 h 2015"/>
              <a:gd name="p0x6" fmla="*/ 16755 w 16755"/>
              <a:gd name="p0y6" fmla="*/ 1974 h 2015"/>
              <a:gd name="p0x7" fmla="*/ 16714 w 16755"/>
              <a:gd name="p0y7" fmla="*/ 2015 h 2015"/>
              <a:gd name="p0x8" fmla="*/ 16665 w 16755"/>
              <a:gd name="p0y8" fmla="*/ 2015 h 2015"/>
              <a:gd name="p0x9" fmla="*/ 90 w 16755"/>
              <a:gd name="p0y9" fmla="*/ 2015 h 2015"/>
              <a:gd name="p0x10" fmla="*/ 40 w 16755"/>
              <a:gd name="p0y10" fmla="*/ 2015 h 2015"/>
              <a:gd name="p0x11" fmla="*/ 0 w 16755"/>
              <a:gd name="p0y11" fmla="*/ 1974 h 2015"/>
              <a:gd name="p0x12" fmla="*/ 0 w 16755"/>
              <a:gd name="p0y12" fmla="*/ 1925 h 2015"/>
              <a:gd name="p0x13" fmla="*/ 0 w 16755"/>
              <a:gd name="p0y13" fmla="*/ 90 h 2015"/>
              <a:gd name="p0x14" fmla="*/ 0 w 16755"/>
              <a:gd name="p0y14" fmla="*/ 40 h 2015"/>
              <a:gd name="p0x15" fmla="*/ 40 w 16755"/>
              <a:gd name="p0y15" fmla="*/ 0 h 2015"/>
              <a:gd name="p0x16" fmla="*/ 90 w 16755"/>
              <a:gd name="p0y16" fmla="*/ 0 h 2015"/>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w="9525" cmpd="sng">
            <a:solidFill>
              <a:srgbClr val="EFE5DB"/>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8" name="任意多边形 27"/>
          <p:cNvSpPr/>
          <p:nvPr>
            <p:custDataLst>
              <p:tags r:id="rId26"/>
            </p:custDataLst>
          </p:nvPr>
        </p:nvSpPr>
        <p:spPr>
          <a:xfrm>
            <a:off x="933450" y="5168900"/>
            <a:ext cx="533400" cy="257175"/>
          </a:xfrm>
          <a:custGeom>
            <a:avLst/>
            <a:gdLst>
              <a:gd name="sw" fmla="*/ 1 w 840"/>
              <a:gd name="sh" fmla="*/ 1 h 405"/>
              <a:gd name="mins" fmla="min sw sh"/>
              <a:gd name="dsw" fmla="+- 0 sw mins"/>
              <a:gd name="dsh" fmla="+- 0 sh mins"/>
              <a:gd name="p0x0" fmla="*/ 202 w 840"/>
              <a:gd name="p0y0" fmla="*/ 0 h 405"/>
              <a:gd name="p0x1" fmla="*/ 637 w 840"/>
              <a:gd name="p0y1" fmla="*/ 0 h 405"/>
              <a:gd name="p0x2" fmla="*/ 749 w 840"/>
              <a:gd name="p0y2" fmla="*/ 0 h 405"/>
              <a:gd name="p0x3" fmla="*/ 840 w 840"/>
              <a:gd name="p0y3" fmla="*/ 90 h 405"/>
              <a:gd name="p0x4" fmla="*/ 840 w 840"/>
              <a:gd name="p0y4" fmla="*/ 202 h 405"/>
              <a:gd name="p0x5" fmla="*/ 840 w 840"/>
              <a:gd name="p0y5" fmla="*/ 314 h 405"/>
              <a:gd name="p0x6" fmla="*/ 749 w 840"/>
              <a:gd name="p0y6" fmla="*/ 405 h 405"/>
              <a:gd name="p0x7" fmla="*/ 637 w 840"/>
              <a:gd name="p0y7" fmla="*/ 405 h 405"/>
              <a:gd name="p0x8" fmla="*/ 202 w 840"/>
              <a:gd name="p0y8" fmla="*/ 405 h 405"/>
              <a:gd name="p0x9" fmla="*/ 90 w 840"/>
              <a:gd name="p0y9" fmla="*/ 405 h 405"/>
              <a:gd name="p0x10" fmla="*/ 0 w 840"/>
              <a:gd name="p0y10" fmla="*/ 314 h 405"/>
              <a:gd name="p0x11" fmla="*/ 0 w 840"/>
              <a:gd name="p0y11" fmla="*/ 202 h 405"/>
              <a:gd name="p0x12" fmla="*/ 0 w 840"/>
              <a:gd name="p0y12" fmla="*/ 90 h 405"/>
              <a:gd name="p0x13" fmla="*/ 90 w 840"/>
              <a:gd name="p0y13" fmla="*/ 0 h 405"/>
              <a:gd name="p0x14" fmla="*/ 202 w 840"/>
              <a:gd name="p0y14" fmla="*/ 0 h 405"/>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1">
              <a:lumMod val="10879"/>
              <a:lumOff val="89121"/>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9" name="文本框 28"/>
          <p:cNvSpPr txBox="1"/>
          <p:nvPr>
            <p:custDataLst>
              <p:tags r:id="rId27"/>
            </p:custDataLst>
          </p:nvPr>
        </p:nvSpPr>
        <p:spPr>
          <a:xfrm>
            <a:off x="1047750" y="5193716"/>
            <a:ext cx="457276" cy="207645"/>
          </a:xfrm>
          <a:prstGeom prst="rect">
            <a:avLst/>
          </a:prstGeom>
          <a:noFill/>
        </p:spPr>
        <p:txBody>
          <a:bodyPr wrap="square" lIns="0" tIns="0" rIns="0" bIns="0" rtlCol="0" anchor="t">
            <a:noAutofit/>
          </a:bodyPr>
          <a:p>
            <a:pPr algn="l">
              <a:lnSpc>
                <a:spcPct val="104000"/>
              </a:lnSpc>
            </a:pPr>
            <a:r>
              <a:rPr sz="1200" b="1">
                <a:solidFill>
                  <a:schemeClr val="accent1">
                    <a:lumMod val="63838"/>
                  </a:schemeClr>
                </a:solidFill>
                <a:cs typeface="+mn-lt"/>
              </a:rPr>
              <a:t>问答</a:t>
            </a:r>
            <a:endParaRPr sz="1200" b="1">
              <a:solidFill>
                <a:schemeClr val="accent1">
                  <a:lumMod val="63838"/>
                </a:schemeClr>
              </a:solidFill>
              <a:cs typeface="+mn-lt"/>
            </a:endParaRPr>
          </a:p>
        </p:txBody>
      </p:sp>
      <p:sp>
        <p:nvSpPr>
          <p:cNvPr id="30" name="文本框 29"/>
          <p:cNvSpPr txBox="1"/>
          <p:nvPr>
            <p:custDataLst>
              <p:tags r:id="rId28"/>
            </p:custDataLst>
          </p:nvPr>
        </p:nvSpPr>
        <p:spPr>
          <a:xfrm>
            <a:off x="1581226" y="5149901"/>
            <a:ext cx="9677305" cy="252413"/>
          </a:xfrm>
          <a:prstGeom prst="rect">
            <a:avLst/>
          </a:prstGeom>
          <a:noFill/>
        </p:spPr>
        <p:txBody>
          <a:bodyPr wrap="square" lIns="0" tIns="0" rIns="0" bIns="0" rtlCol="0" anchor="t">
            <a:noAutofit/>
          </a:bodyPr>
          <a:p>
            <a:pPr algn="l"/>
            <a:r>
              <a:rPr sz="1500" b="1">
                <a:solidFill>
                  <a:schemeClr val="accent1"/>
                </a:solidFill>
                <a:cs typeface="+mn-lt"/>
              </a:rPr>
              <a:t>Q</a:t>
            </a:r>
            <a:r>
              <a:rPr sz="450"/>
              <a:t> </a:t>
            </a:r>
            <a:r>
              <a:rPr sz="1500" b="1">
                <a:solidFill>
                  <a:schemeClr val="tx2"/>
                </a:solidFill>
                <a:cs typeface="+mn-lt"/>
              </a:rPr>
              <a:t>该书定位是什么</a:t>
            </a:r>
            <a:endParaRPr sz="1500" b="1">
              <a:solidFill>
                <a:schemeClr val="tx2"/>
              </a:solidFill>
              <a:cs typeface="+mn-lt"/>
            </a:endParaRPr>
          </a:p>
        </p:txBody>
      </p:sp>
      <p:sp>
        <p:nvSpPr>
          <p:cNvPr id="31" name="文本框 30"/>
          <p:cNvSpPr txBox="1"/>
          <p:nvPr>
            <p:custDataLst>
              <p:tags r:id="rId29"/>
            </p:custDataLst>
          </p:nvPr>
        </p:nvSpPr>
        <p:spPr>
          <a:xfrm>
            <a:off x="1581226" y="5426126"/>
            <a:ext cx="9677305" cy="909638"/>
          </a:xfrm>
          <a:prstGeom prst="rect">
            <a:avLst/>
          </a:prstGeom>
          <a:noFill/>
        </p:spPr>
        <p:txBody>
          <a:bodyPr wrap="square" lIns="0" tIns="0" rIns="0" bIns="0" rtlCol="0" anchor="t">
            <a:noAutofit/>
          </a:bodyPr>
          <a:p>
            <a:pPr algn="l">
              <a:lnSpc>
                <a:spcPct val="129000"/>
              </a:lnSpc>
            </a:pPr>
            <a:r>
              <a:rPr sz="1500">
                <a:solidFill>
                  <a:schemeClr val="tx2"/>
                </a:solidFill>
                <a:cs typeface="+mn-lt"/>
              </a:rPr>
              <a:t>A</a:t>
            </a:r>
            <a:r>
              <a:rPr sz="450"/>
              <a:t> </a:t>
            </a:r>
            <a:r>
              <a:rPr sz="1500">
                <a:solidFill>
                  <a:srgbClr val="6B5950"/>
                </a:solidFill>
                <a:cs typeface="+mn-lt"/>
              </a:rPr>
              <a:t>作为忠实原文原著、文风朴实生动的权威辅助读物，是青年学生深入学习贯彻习近平法治思想的重要教材；中央宣传部、中央依法治国办专门发出通知，要求推动将其作为理论学习中心组学习、干部培训、党员学习的重要内容。</a:t>
            </a:r>
            <a:endParaRPr sz="1500">
              <a:solidFill>
                <a:srgbClr val="6B5950"/>
              </a:solidFill>
              <a:cs typeface="+mn-lt"/>
            </a:endParaRPr>
          </a:p>
        </p:txBody>
      </p:sp>
      <p:sp>
        <p:nvSpPr>
          <p:cNvPr id="5" name="任意多边形 4"/>
          <p:cNvSpPr/>
          <p:nvPr>
            <p:custDataLst>
              <p:tags r:id="rId30"/>
            </p:custDataLst>
          </p:nvPr>
        </p:nvSpPr>
        <p:spPr>
          <a:xfrm>
            <a:off x="649572" y="1114425"/>
            <a:ext cx="10892855" cy="9525"/>
          </a:xfrm>
          <a:custGeom>
            <a:avLst/>
            <a:gdLst/>
            <a:ahLst/>
            <a:cxnLst>
              <a:cxn ang="3">
                <a:pos x="hc" y="t"/>
              </a:cxn>
              <a:cxn ang="cd2">
                <a:pos x="l" y="vc"/>
              </a:cxn>
              <a:cxn ang="cd4">
                <a:pos x="hc" y="b"/>
              </a:cxn>
              <a:cxn ang="0">
                <a:pos x="r" y="vc"/>
              </a:cxn>
            </a:cxnLst>
            <a:rect l="l" t="t" r="r" b="b"/>
            <a:pathLst>
              <a:path w="17154" h="15">
                <a:moveTo>
                  <a:pt x="72" y="0"/>
                </a:moveTo>
                <a:lnTo>
                  <a:pt x="17082" y="0"/>
                </a:lnTo>
                <a:cubicBezTo>
                  <a:pt x="17108" y="0"/>
                  <a:pt x="17132" y="5"/>
                  <a:pt x="17154" y="15"/>
                </a:cubicBezTo>
                <a:lnTo>
                  <a:pt x="0" y="15"/>
                </a:lnTo>
                <a:cubicBezTo>
                  <a:pt x="22" y="5"/>
                  <a:pt x="46" y="0"/>
                  <a:pt x="72" y="0"/>
                </a:cubicBezTo>
                <a:close/>
              </a:path>
            </a:pathLst>
          </a:custGeom>
          <a:gradFill>
            <a:gsLst>
              <a:gs pos="0">
                <a:srgbClr val="FFFFFF">
                  <a:alpha val="0"/>
                </a:srgbClr>
              </a:gs>
              <a:gs pos="50000">
                <a:srgbClr val="FFFFFF">
                  <a:alpha val="80000"/>
                </a:srgbClr>
              </a:gs>
              <a:gs pos="100000">
                <a:srgbClr val="FFFFFF">
                  <a:alpha val="0"/>
                </a:srgbClr>
              </a:gs>
            </a:gsLst>
            <a:lin ang="0"/>
          </a:gra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p>
            <a:pPr algn="ctr"/>
            <a:endParaRPr lang="zh-CN" alt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000">
        <p159:morph option="byObject"/>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custDataLst>
              <p:tags r:id="rId1"/>
            </p:custDataLst>
          </p:nvPr>
        </p:nvSpPr>
        <p:spPr>
          <a:xfrm>
            <a:off x="533400" y="357188"/>
            <a:ext cx="11125200" cy="500063"/>
          </a:xfrm>
          <a:prstGeom prst="rect">
            <a:avLst/>
          </a:prstGeom>
          <a:noFill/>
        </p:spPr>
        <p:txBody>
          <a:bodyPr wrap="square" lIns="0" tIns="0" rIns="0" bIns="0" rtlCol="0" anchor="t">
            <a:noAutofit/>
          </a:bodyPr>
          <a:p>
            <a:pPr algn="l">
              <a:lnSpc>
                <a:spcPct val="100000"/>
              </a:lnSpc>
            </a:pPr>
            <a:r>
              <a:rPr sz="3000" b="1">
                <a:solidFill>
                  <a:srgbClr val="3A2A26"/>
                </a:solidFill>
                <a:latin typeface="+mj-lt"/>
                <a:ea typeface="+mj-ea"/>
                <a:cs typeface="+mj-lt"/>
              </a:rPr>
              <a:t>思想坐标：根本遵循与行动指南</a:t>
            </a:r>
            <a:endParaRPr sz="3000" b="1">
              <a:solidFill>
                <a:srgbClr val="3A2A26"/>
              </a:solidFill>
              <a:latin typeface="+mj-lt"/>
              <a:ea typeface="+mj-ea"/>
              <a:cs typeface="+mj-lt"/>
            </a:endParaRPr>
          </a:p>
        </p:txBody>
      </p:sp>
      <p:sp>
        <p:nvSpPr>
          <p:cNvPr id="4" name="文本框 3"/>
          <p:cNvSpPr txBox="1"/>
          <p:nvPr>
            <p:custDataLst>
              <p:tags r:id="rId2"/>
            </p:custDataLst>
          </p:nvPr>
        </p:nvSpPr>
        <p:spPr>
          <a:xfrm>
            <a:off x="533400" y="862013"/>
            <a:ext cx="11125200" cy="328613"/>
          </a:xfrm>
          <a:prstGeom prst="rect">
            <a:avLst/>
          </a:prstGeom>
          <a:noFill/>
        </p:spPr>
        <p:txBody>
          <a:bodyPr wrap="square" lIns="0" tIns="0" rIns="0" bIns="0" rtlCol="0" anchor="t">
            <a:noAutofit/>
          </a:bodyPr>
          <a:p>
            <a:pPr algn="l">
              <a:lnSpc>
                <a:spcPct val="133000"/>
              </a:lnSpc>
            </a:pPr>
            <a:r>
              <a:rPr sz="1500">
                <a:solidFill>
                  <a:srgbClr val="6B5950"/>
                </a:solidFill>
                <a:cs typeface="+mn-lt"/>
              </a:rPr>
              <a:t>习近平法治思想是马克思主义法治理论中国化时代化的最新成果，是新时代全面依法治国的根本遵循和行动指南。</a:t>
            </a:r>
            <a:endParaRPr sz="1500">
              <a:solidFill>
                <a:srgbClr val="6B5950"/>
              </a:solidFill>
              <a:cs typeface="+mn-lt"/>
            </a:endParaRPr>
          </a:p>
        </p:txBody>
      </p:sp>
      <p:sp>
        <p:nvSpPr>
          <p:cNvPr id="5" name="任意多边形 4"/>
          <p:cNvSpPr/>
          <p:nvPr>
            <p:custDataLst>
              <p:tags r:id="rId3"/>
            </p:custDataLst>
          </p:nvPr>
        </p:nvSpPr>
        <p:spPr>
          <a:xfrm>
            <a:off x="571500" y="1543050"/>
            <a:ext cx="266700" cy="266700"/>
          </a:xfrm>
          <a:custGeom>
            <a:avLst/>
            <a:gdLst>
              <a:gd name="sw" fmla="*/ 1 w 420"/>
              <a:gd name="sh" fmla="*/ 1 h 420"/>
              <a:gd name="mins" fmla="min sw sh"/>
              <a:gd name="dsw" fmla="+- 0 sw mins"/>
              <a:gd name="dsh" fmla="+- 0 sh mins"/>
              <a:gd name="p0x0" fmla="*/ 210 w 420"/>
              <a:gd name="p0y0" fmla="*/ 0 h 420"/>
              <a:gd name="p0x1" fmla="*/ 325 w 420"/>
              <a:gd name="p0y1" fmla="*/ 0 h 420"/>
              <a:gd name="p0x2" fmla="*/ 420 w 420"/>
              <a:gd name="p0y2" fmla="*/ 94 h 420"/>
              <a:gd name="p0x3" fmla="*/ 420 w 420"/>
              <a:gd name="p0y3" fmla="*/ 210 h 420"/>
              <a:gd name="p0x4" fmla="*/ 420 w 420"/>
              <a:gd name="p0y4" fmla="*/ 325 h 420"/>
              <a:gd name="p0x5" fmla="*/ 325 w 420"/>
              <a:gd name="p0y5" fmla="*/ 420 h 420"/>
              <a:gd name="p0x6" fmla="*/ 210 w 420"/>
              <a:gd name="p0y6" fmla="*/ 420 h 420"/>
              <a:gd name="p0x7" fmla="*/ 94 w 420"/>
              <a:gd name="p0y7" fmla="*/ 420 h 420"/>
              <a:gd name="p0x8" fmla="*/ 0 w 420"/>
              <a:gd name="p0y8" fmla="*/ 325 h 420"/>
              <a:gd name="p0x9" fmla="*/ 0 w 420"/>
              <a:gd name="p0y9" fmla="*/ 210 h 420"/>
              <a:gd name="p0x10" fmla="*/ 0 w 420"/>
              <a:gd name="p0y10" fmla="*/ 94 h 420"/>
              <a:gd name="p0x11" fmla="*/ 94 w 420"/>
              <a:gd name="p0y11" fmla="*/ 0 h 420"/>
              <a:gd name="p0x12" fmla="*/ 210 w 420"/>
              <a:gd name="p0y12" fmla="*/ 0 h 42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1">
              <a:lumMod val="10879"/>
              <a:lumOff val="89121"/>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6" name="图片 5" descr="631da372-bbd9-11f1-89c7-2a7f673452c4"/>
          <p:cNvPicPr/>
          <p:nvPr>
            <p:custDataLst>
              <p:tags r:id="rId4"/>
            </p:custDataLst>
          </p:nvPr>
        </p:nvPicPr>
        <p:blipFill>
          <a:blip r:embed="rId5">
            <a:extLst>
              <a:ext uri="{96DAC541-7B7A-43D3-8B79-37D633B846F1}">
                <asvg:svgBlip xmlns:asvg="http://schemas.microsoft.com/office/drawing/2016/SVG/main" r:embed="rId6"/>
              </a:ext>
            </a:extLst>
          </a:blip>
          <a:srcRect/>
          <a:stretch>
            <a:fillRect/>
          </a:stretch>
        </p:blipFill>
        <p:spPr>
          <a:xfrm>
            <a:off x="628650" y="1600200"/>
            <a:ext cx="152400" cy="152400"/>
          </a:xfrm>
          <a:prstGeom prst="rect">
            <a:avLst/>
          </a:prstGeom>
        </p:spPr>
      </p:pic>
      <p:sp>
        <p:nvSpPr>
          <p:cNvPr id="9" name="文本框 8"/>
          <p:cNvSpPr txBox="1"/>
          <p:nvPr>
            <p:custDataLst>
              <p:tags r:id="rId7"/>
            </p:custDataLst>
          </p:nvPr>
        </p:nvSpPr>
        <p:spPr>
          <a:xfrm>
            <a:off x="952500" y="1543050"/>
            <a:ext cx="6210452" cy="261938"/>
          </a:xfrm>
          <a:prstGeom prst="rect">
            <a:avLst/>
          </a:prstGeom>
          <a:noFill/>
        </p:spPr>
        <p:txBody>
          <a:bodyPr wrap="square" lIns="0" tIns="0" rIns="0" bIns="0" rtlCol="0" anchor="t">
            <a:noAutofit/>
          </a:bodyPr>
          <a:p>
            <a:pPr algn="l">
              <a:lnSpc>
                <a:spcPct val="104000"/>
              </a:lnSpc>
            </a:pPr>
            <a:r>
              <a:rPr sz="1500" b="1" spc="30">
                <a:solidFill>
                  <a:schemeClr val="tx2"/>
                </a:solidFill>
                <a:cs typeface="+mn-lt"/>
              </a:rPr>
              <a:t>坚持</a:t>
            </a:r>
            <a:r>
              <a:rPr sz="1500" b="1" spc="30">
                <a:solidFill>
                  <a:schemeClr val="accent1"/>
                </a:solidFill>
                <a:cs typeface="+mn-lt"/>
              </a:rPr>
              <a:t>“两个结合”</a:t>
            </a:r>
            <a:r>
              <a:rPr sz="1500" b="1" spc="30">
                <a:solidFill>
                  <a:schemeClr val="tx2"/>
                </a:solidFill>
                <a:cs typeface="+mn-lt"/>
              </a:rPr>
              <a:t>，深刻领悟习近平法治思想的</a:t>
            </a:r>
            <a:r>
              <a:rPr sz="1500" b="1" spc="30">
                <a:solidFill>
                  <a:schemeClr val="accent1"/>
                </a:solidFill>
                <a:cs typeface="+mn-lt"/>
              </a:rPr>
              <a:t>真理力量与实践伟力</a:t>
            </a:r>
            <a:endParaRPr sz="1500" b="1" spc="30">
              <a:solidFill>
                <a:schemeClr val="accent1"/>
              </a:solidFill>
              <a:cs typeface="+mn-lt"/>
            </a:endParaRPr>
          </a:p>
        </p:txBody>
      </p:sp>
      <p:sp>
        <p:nvSpPr>
          <p:cNvPr id="60" name="任意多边形 59"/>
          <p:cNvSpPr/>
          <p:nvPr>
            <p:custDataLst>
              <p:tags r:id="rId8"/>
            </p:custDataLst>
          </p:nvPr>
        </p:nvSpPr>
        <p:spPr>
          <a:xfrm>
            <a:off x="571500" y="6019800"/>
            <a:ext cx="11049000" cy="457200"/>
          </a:xfrm>
          <a:custGeom>
            <a:avLst/>
            <a:gdLst>
              <a:gd name="sw" fmla="*/ 1 w 17400"/>
              <a:gd name="sh" fmla="*/ 1 h 720"/>
              <a:gd name="mins" fmla="min sw sh"/>
              <a:gd name="dsw" fmla="+- 0 sw mins"/>
              <a:gd name="dsh" fmla="+- 0 sh mins"/>
              <a:gd name="p0x0" fmla="*/ 180 w 17400"/>
              <a:gd name="p0y0" fmla="*/ 0 h 720"/>
              <a:gd name="p0x1" fmla="*/ 17220 w 17400"/>
              <a:gd name="p0y1" fmla="*/ 0 h 720"/>
              <a:gd name="p0x2" fmla="*/ 17319 w 17400"/>
              <a:gd name="p0y2" fmla="*/ 0 h 720"/>
              <a:gd name="p0x3" fmla="*/ 17400 w 17400"/>
              <a:gd name="p0y3" fmla="*/ 80 h 720"/>
              <a:gd name="p0x4" fmla="*/ 17400 w 17400"/>
              <a:gd name="p0y4" fmla="*/ 180 h 720"/>
              <a:gd name="p0x5" fmla="*/ 17400 w 17400"/>
              <a:gd name="p0y5" fmla="*/ 540 h 720"/>
              <a:gd name="p0x6" fmla="*/ 17400 w 17400"/>
              <a:gd name="p0y6" fmla="*/ 639 h 720"/>
              <a:gd name="p0x7" fmla="*/ 17319 w 17400"/>
              <a:gd name="p0y7" fmla="*/ 720 h 720"/>
              <a:gd name="p0x8" fmla="*/ 17220 w 17400"/>
              <a:gd name="p0y8" fmla="*/ 720 h 720"/>
              <a:gd name="p0x9" fmla="*/ 180 w 17400"/>
              <a:gd name="p0y9" fmla="*/ 720 h 720"/>
              <a:gd name="p0x10" fmla="*/ 80 w 17400"/>
              <a:gd name="p0y10" fmla="*/ 720 h 720"/>
              <a:gd name="p0x11" fmla="*/ 0 w 17400"/>
              <a:gd name="p0y11" fmla="*/ 639 h 720"/>
              <a:gd name="p0x12" fmla="*/ 0 w 17400"/>
              <a:gd name="p0y12" fmla="*/ 540 h 720"/>
              <a:gd name="p0x13" fmla="*/ 0 w 17400"/>
              <a:gd name="p0y13" fmla="*/ 180 h 720"/>
              <a:gd name="p0x14" fmla="*/ 0 w 17400"/>
              <a:gd name="p0y14" fmla="*/ 80 h 720"/>
              <a:gd name="p0x15" fmla="*/ 80 w 17400"/>
              <a:gd name="p0y15" fmla="*/ 0 h 720"/>
              <a:gd name="p0x16" fmla="*/ 180 w 17400"/>
              <a:gd name="p0y16" fmla="*/ 0 h 72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61" name="文本框 60"/>
          <p:cNvSpPr txBox="1"/>
          <p:nvPr>
            <p:custDataLst>
              <p:tags r:id="rId9"/>
            </p:custDataLst>
          </p:nvPr>
        </p:nvSpPr>
        <p:spPr>
          <a:xfrm>
            <a:off x="685800" y="6075074"/>
            <a:ext cx="10744495" cy="345758"/>
          </a:xfrm>
          <a:prstGeom prst="rect">
            <a:avLst/>
          </a:prstGeom>
          <a:noFill/>
        </p:spPr>
        <p:txBody>
          <a:bodyPr wrap="square" lIns="0" tIns="0" rIns="0" bIns="0" rtlCol="0" anchor="t">
            <a:noAutofit/>
          </a:bodyPr>
          <a:p>
            <a:pPr algn="l">
              <a:lnSpc>
                <a:spcPct val="117000"/>
              </a:lnSpc>
            </a:pPr>
            <a:r>
              <a:rPr>
                <a:solidFill>
                  <a:srgbClr val="6B5950"/>
                </a:solidFill>
                <a:cs typeface="+mn-lt"/>
              </a:rPr>
              <a:t>青年当以习近平法治思想为</a:t>
            </a:r>
            <a:r>
              <a:rPr b="1">
                <a:solidFill>
                  <a:schemeClr val="accent1"/>
                </a:solidFill>
                <a:cs typeface="+mn-lt"/>
              </a:rPr>
              <a:t>思想坐标</a:t>
            </a:r>
            <a:r>
              <a:rPr>
                <a:solidFill>
                  <a:srgbClr val="6B5950"/>
                </a:solidFill>
                <a:cs typeface="+mn-lt"/>
              </a:rPr>
              <a:t>，笃信笃行，做法治中国的</a:t>
            </a:r>
            <a:r>
              <a:rPr b="1">
                <a:solidFill>
                  <a:schemeClr val="accent1"/>
                </a:solidFill>
                <a:cs typeface="+mn-lt"/>
              </a:rPr>
              <a:t>坚定信仰者、积极传播者、忠实实践者</a:t>
            </a:r>
            <a:endParaRPr b="1">
              <a:solidFill>
                <a:schemeClr val="accent1"/>
              </a:solidFill>
              <a:cs typeface="+mn-lt"/>
            </a:endParaRPr>
          </a:p>
        </p:txBody>
      </p:sp>
      <p:grpSp>
        <p:nvGrpSpPr>
          <p:cNvPr id="62" name="组合 61"/>
          <p:cNvGrpSpPr/>
          <p:nvPr/>
        </p:nvGrpSpPr>
        <p:grpSpPr>
          <a:xfrm>
            <a:off x="575945" y="2138045"/>
            <a:ext cx="11038840" cy="3647440"/>
            <a:chOff x="907" y="3367"/>
            <a:chExt cx="17384" cy="5744"/>
          </a:xfrm>
          <a:effectLst>
            <a:outerShdw blurRad="42863" dist="9525" dir="5399999" algn="ctr" rotWithShape="0">
              <a:srgbClr val="5A3728">
                <a:alpha val="10196"/>
              </a:srgbClr>
            </a:outerShdw>
          </a:effectLst>
        </p:grpSpPr>
        <p:sp>
          <p:nvSpPr>
            <p:cNvPr id="10" name="任意多边形 9"/>
            <p:cNvSpPr/>
            <p:nvPr>
              <p:custDataLst>
                <p:tags r:id="rId10"/>
              </p:custDataLst>
            </p:nvPr>
          </p:nvSpPr>
          <p:spPr>
            <a:xfrm>
              <a:off x="907" y="3367"/>
              <a:ext cx="17385" cy="5745"/>
            </a:xfrm>
            <a:custGeom>
              <a:avLst/>
              <a:gdLst>
                <a:gd name="sw" fmla="*/ 1 w 17385"/>
                <a:gd name="sh" fmla="*/ 1 h 5745"/>
                <a:gd name="mins" fmla="min sw sh"/>
                <a:gd name="dsw" fmla="+- 0 sw mins"/>
                <a:gd name="dsh" fmla="+- 0 sh mins"/>
                <a:gd name="p0x0" fmla="*/ 180 w 17385"/>
                <a:gd name="p0y0" fmla="*/ 0 h 5745"/>
                <a:gd name="p0x1" fmla="*/ 17205 w 17385"/>
                <a:gd name="p0y1" fmla="*/ 0 h 5745"/>
                <a:gd name="p0x2" fmla="*/ 17304 w 17385"/>
                <a:gd name="p0y2" fmla="*/ 0 h 5745"/>
                <a:gd name="p0x3" fmla="*/ 17385 w 17385"/>
                <a:gd name="p0y3" fmla="*/ 80 h 5745"/>
                <a:gd name="p0x4" fmla="*/ 17385 w 17385"/>
                <a:gd name="p0y4" fmla="*/ 180 h 5745"/>
                <a:gd name="p0x5" fmla="*/ 17385 w 17385"/>
                <a:gd name="p0y5" fmla="*/ 5655 h 5745"/>
                <a:gd name="p0x6" fmla="*/ 17385 w 17385"/>
                <a:gd name="p0y6" fmla="*/ 5704 h 5745"/>
                <a:gd name="p0x7" fmla="*/ 17344 w 17385"/>
                <a:gd name="p0y7" fmla="*/ 5745 h 5745"/>
                <a:gd name="p0x8" fmla="*/ 17295 w 17385"/>
                <a:gd name="p0y8" fmla="*/ 5745 h 5745"/>
                <a:gd name="p0x9" fmla="*/ 180 w 17385"/>
                <a:gd name="p0y9" fmla="*/ 5745 h 5745"/>
                <a:gd name="p0x10" fmla="*/ 80 w 17385"/>
                <a:gd name="p0y10" fmla="*/ 5745 h 5745"/>
                <a:gd name="p0x11" fmla="*/ 0 w 17385"/>
                <a:gd name="p0y11" fmla="*/ 5664 h 5745"/>
                <a:gd name="p0x12" fmla="*/ 0 w 17385"/>
                <a:gd name="p0y12" fmla="*/ 5565 h 5745"/>
                <a:gd name="p0x13" fmla="*/ 0 w 17385"/>
                <a:gd name="p0y13" fmla="*/ 180 h 5745"/>
                <a:gd name="p0x14" fmla="*/ 0 w 17385"/>
                <a:gd name="p0y14" fmla="*/ 80 h 5745"/>
                <a:gd name="p0x15" fmla="*/ 80 w 17385"/>
                <a:gd name="p0y15" fmla="*/ 0 h 5745"/>
                <a:gd name="p0x16" fmla="*/ 180 w 17385"/>
                <a:gd name="p0y16" fmla="*/ 0 h 5745"/>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rgbClr val="FDFBF7"/>
            </a:solidFill>
            <a:ln w="9525" cmpd="sng">
              <a:solidFill>
                <a:srgbClr val="EFE5DB"/>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1" name="任意多边形 10"/>
            <p:cNvSpPr/>
            <p:nvPr>
              <p:custDataLst>
                <p:tags r:id="rId11"/>
              </p:custDataLst>
            </p:nvPr>
          </p:nvSpPr>
          <p:spPr>
            <a:xfrm>
              <a:off x="907" y="3367"/>
              <a:ext cx="17385" cy="5745"/>
            </a:xfrm>
            <a:custGeom>
              <a:avLst/>
              <a:gdLst>
                <a:gd name="sw" fmla="*/ 1 w 17385"/>
                <a:gd name="sh" fmla="*/ 1 h 5745"/>
                <a:gd name="mins" fmla="min sw sh"/>
                <a:gd name="dsw" fmla="+- 0 sw mins"/>
                <a:gd name="dsh" fmla="+- 0 sh mins"/>
                <a:gd name="p0x0" fmla="*/ 180 w 17385"/>
                <a:gd name="p0y0" fmla="*/ 0 h 5745"/>
                <a:gd name="p0x1" fmla="*/ 17205 w 17385"/>
                <a:gd name="p0y1" fmla="*/ 0 h 5745"/>
                <a:gd name="p0x2" fmla="*/ 17304 w 17385"/>
                <a:gd name="p0y2" fmla="*/ 0 h 5745"/>
                <a:gd name="p0x3" fmla="*/ 17385 w 17385"/>
                <a:gd name="p0y3" fmla="*/ 80 h 5745"/>
                <a:gd name="p0x4" fmla="*/ 17385 w 17385"/>
                <a:gd name="p0y4" fmla="*/ 180 h 5745"/>
                <a:gd name="p0x5" fmla="*/ 17385 w 17385"/>
                <a:gd name="p0y5" fmla="*/ 5655 h 5745"/>
                <a:gd name="p0x6" fmla="*/ 17385 w 17385"/>
                <a:gd name="p0y6" fmla="*/ 5704 h 5745"/>
                <a:gd name="p0x7" fmla="*/ 17344 w 17385"/>
                <a:gd name="p0y7" fmla="*/ 5745 h 5745"/>
                <a:gd name="p0x8" fmla="*/ 17295 w 17385"/>
                <a:gd name="p0y8" fmla="*/ 5745 h 5745"/>
                <a:gd name="p0x9" fmla="*/ 180 w 17385"/>
                <a:gd name="p0y9" fmla="*/ 5745 h 5745"/>
                <a:gd name="p0x10" fmla="*/ 80 w 17385"/>
                <a:gd name="p0y10" fmla="*/ 5745 h 5745"/>
                <a:gd name="p0x11" fmla="*/ 0 w 17385"/>
                <a:gd name="p0y11" fmla="*/ 5664 h 5745"/>
                <a:gd name="p0x12" fmla="*/ 0 w 17385"/>
                <a:gd name="p0y12" fmla="*/ 5565 h 5745"/>
                <a:gd name="p0x13" fmla="*/ 0 w 17385"/>
                <a:gd name="p0y13" fmla="*/ 180 h 5745"/>
                <a:gd name="p0x14" fmla="*/ 0 w 17385"/>
                <a:gd name="p0y14" fmla="*/ 80 h 5745"/>
                <a:gd name="p0x15" fmla="*/ 80 w 17385"/>
                <a:gd name="p0y15" fmla="*/ 0 h 5745"/>
                <a:gd name="p0x16" fmla="*/ 180 w 17385"/>
                <a:gd name="p0y16" fmla="*/ 0 h 5745"/>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gradFill>
              <a:gsLst>
                <a:gs pos="0">
                  <a:srgbClr val="FFFFFF">
                    <a:alpha val="60000"/>
                  </a:srgbClr>
                </a:gs>
                <a:gs pos="100000">
                  <a:schemeClr val="bg2">
                    <a:alpha val="30196"/>
                  </a:schemeClr>
                </a:gs>
              </a:gsLst>
              <a:lin ang="2700000"/>
            </a:gradFill>
            <a:ln w="9525" cmpd="sng">
              <a:solidFill>
                <a:srgbClr val="EFE5DB"/>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14" name="任意多边形 13"/>
          <p:cNvSpPr/>
          <p:nvPr>
            <p:custDataLst>
              <p:tags r:id="rId12"/>
            </p:custDataLst>
          </p:nvPr>
        </p:nvSpPr>
        <p:spPr>
          <a:xfrm>
            <a:off x="733425" y="2328545"/>
            <a:ext cx="266700" cy="266700"/>
          </a:xfrm>
          <a:custGeom>
            <a:avLst/>
            <a:gdLst>
              <a:gd name="sw" fmla="*/ 1 w 420"/>
              <a:gd name="sh" fmla="*/ 1 h 420"/>
              <a:gd name="mins" fmla="min sw sh"/>
              <a:gd name="dsw" fmla="+- 0 sw mins"/>
              <a:gd name="dsh" fmla="+- 0 sh mins"/>
              <a:gd name="p0x0" fmla="*/ 90 w 420"/>
              <a:gd name="p0y0" fmla="*/ 0 h 420"/>
              <a:gd name="p0x1" fmla="*/ 330 w 420"/>
              <a:gd name="p0y1" fmla="*/ 0 h 420"/>
              <a:gd name="p0x2" fmla="*/ 379 w 420"/>
              <a:gd name="p0y2" fmla="*/ 0 h 420"/>
              <a:gd name="p0x3" fmla="*/ 420 w 420"/>
              <a:gd name="p0y3" fmla="*/ 40 h 420"/>
              <a:gd name="p0x4" fmla="*/ 420 w 420"/>
              <a:gd name="p0y4" fmla="*/ 90 h 420"/>
              <a:gd name="p0x5" fmla="*/ 420 w 420"/>
              <a:gd name="p0y5" fmla="*/ 330 h 420"/>
              <a:gd name="p0x6" fmla="*/ 420 w 420"/>
              <a:gd name="p0y6" fmla="*/ 379 h 420"/>
              <a:gd name="p0x7" fmla="*/ 379 w 420"/>
              <a:gd name="p0y7" fmla="*/ 420 h 420"/>
              <a:gd name="p0x8" fmla="*/ 330 w 420"/>
              <a:gd name="p0y8" fmla="*/ 420 h 420"/>
              <a:gd name="p0x9" fmla="*/ 90 w 420"/>
              <a:gd name="p0y9" fmla="*/ 420 h 420"/>
              <a:gd name="p0x10" fmla="*/ 40 w 420"/>
              <a:gd name="p0y10" fmla="*/ 420 h 420"/>
              <a:gd name="p0x11" fmla="*/ 0 w 420"/>
              <a:gd name="p0y11" fmla="*/ 379 h 420"/>
              <a:gd name="p0x12" fmla="*/ 0 w 420"/>
              <a:gd name="p0y12" fmla="*/ 330 h 420"/>
              <a:gd name="p0x13" fmla="*/ 0 w 420"/>
              <a:gd name="p0y13" fmla="*/ 90 h 420"/>
              <a:gd name="p0x14" fmla="*/ 0 w 420"/>
              <a:gd name="p0y14" fmla="*/ 40 h 420"/>
              <a:gd name="p0x15" fmla="*/ 40 w 420"/>
              <a:gd name="p0y15" fmla="*/ 0 h 420"/>
              <a:gd name="p0x16" fmla="*/ 90 w 420"/>
              <a:gd name="p0y16" fmla="*/ 0 h 42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0879"/>
              <a:lumOff val="89121"/>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5" name="图片 14" descr="631da4a0-bbd9-11f1-89c7-2a7f673452c4"/>
          <p:cNvPicPr/>
          <p:nvPr>
            <p:custDataLst>
              <p:tags r:id="rId13"/>
            </p:custDataLst>
          </p:nvPr>
        </p:nvPicPr>
        <p:blipFill>
          <a:blip r:embed="rId14">
            <a:extLst>
              <a:ext uri="{96DAC541-7B7A-43D3-8B79-37D633B846F1}">
                <asvg:svgBlip xmlns:asvg="http://schemas.microsoft.com/office/drawing/2016/SVG/main" r:embed="rId15"/>
              </a:ext>
            </a:extLst>
          </a:blip>
          <a:srcRect t="-208" b="208"/>
          <a:stretch>
            <a:fillRect/>
          </a:stretch>
        </p:blipFill>
        <p:spPr>
          <a:xfrm>
            <a:off x="790575" y="2385695"/>
            <a:ext cx="152400" cy="152400"/>
          </a:xfrm>
          <a:prstGeom prst="rect">
            <a:avLst/>
          </a:prstGeom>
        </p:spPr>
      </p:pic>
      <p:sp>
        <p:nvSpPr>
          <p:cNvPr id="18" name="文本框 17"/>
          <p:cNvSpPr txBox="1"/>
          <p:nvPr>
            <p:custDataLst>
              <p:tags r:id="rId16"/>
            </p:custDataLst>
          </p:nvPr>
        </p:nvSpPr>
        <p:spPr>
          <a:xfrm>
            <a:off x="1076325" y="2279333"/>
            <a:ext cx="1354855" cy="365760"/>
          </a:xfrm>
          <a:prstGeom prst="rect">
            <a:avLst/>
          </a:prstGeom>
          <a:noFill/>
        </p:spPr>
        <p:txBody>
          <a:bodyPr wrap="square" lIns="0" tIns="0" rIns="0" bIns="0" rtlCol="0" anchor="t">
            <a:noAutofit/>
          </a:bodyPr>
          <a:p>
            <a:pPr algn="l">
              <a:lnSpc>
                <a:spcPct val="104000"/>
              </a:lnSpc>
            </a:pPr>
            <a:r>
              <a:rPr sz="2100" b="1" spc="42">
                <a:solidFill>
                  <a:srgbClr val="3A2A26"/>
                </a:solidFill>
                <a:cs typeface="+mn-lt"/>
              </a:rPr>
              <a:t>历史脉络</a:t>
            </a:r>
            <a:endParaRPr sz="2100" b="1" spc="42">
              <a:solidFill>
                <a:srgbClr val="3A2A26"/>
              </a:solidFill>
              <a:cs typeface="+mn-lt"/>
            </a:endParaRPr>
          </a:p>
        </p:txBody>
      </p:sp>
      <p:sp>
        <p:nvSpPr>
          <p:cNvPr id="21" name="矩形 20"/>
          <p:cNvSpPr/>
          <p:nvPr>
            <p:custDataLst>
              <p:tags r:id="rId17"/>
            </p:custDataLst>
          </p:nvPr>
        </p:nvSpPr>
        <p:spPr>
          <a:xfrm>
            <a:off x="857250" y="3086100"/>
            <a:ext cx="19050" cy="363855"/>
          </a:xfrm>
          <a:prstGeom prst="rect">
            <a:avLst/>
          </a:prstGeom>
          <a:solidFill>
            <a:schemeClr val="accent1">
              <a:lumMod val="10879"/>
              <a:lumOff val="89121"/>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2" name="文本框 21"/>
          <p:cNvSpPr txBox="1"/>
          <p:nvPr>
            <p:custDataLst>
              <p:tags r:id="rId18"/>
            </p:custDataLst>
          </p:nvPr>
        </p:nvSpPr>
        <p:spPr>
          <a:xfrm>
            <a:off x="1114425" y="2910126"/>
            <a:ext cx="970731" cy="311467"/>
          </a:xfrm>
          <a:prstGeom prst="rect">
            <a:avLst/>
          </a:prstGeom>
          <a:noFill/>
        </p:spPr>
        <p:txBody>
          <a:bodyPr wrap="square" lIns="0" tIns="0" rIns="0" bIns="0" rtlCol="0" anchor="t">
            <a:noAutofit/>
          </a:bodyPr>
          <a:p>
            <a:pPr algn="l">
              <a:lnSpc>
                <a:spcPct val="104000"/>
              </a:lnSpc>
            </a:pPr>
            <a:r>
              <a:rPr b="1">
                <a:solidFill>
                  <a:schemeClr val="tx2"/>
                </a:solidFill>
                <a:cs typeface="+mn-lt"/>
              </a:rPr>
              <a:t>2014</a:t>
            </a:r>
            <a:r>
              <a:rPr sz="1350" b="1">
                <a:solidFill>
                  <a:srgbClr val="3A2A26"/>
                </a:solidFill>
                <a:cs typeface="+mn-lt"/>
              </a:rPr>
              <a:t>年</a:t>
            </a:r>
            <a:endParaRPr sz="1350" b="1">
              <a:solidFill>
                <a:srgbClr val="3A2A26"/>
              </a:solidFill>
              <a:cs typeface="+mn-lt"/>
            </a:endParaRPr>
          </a:p>
        </p:txBody>
      </p:sp>
      <p:sp>
        <p:nvSpPr>
          <p:cNvPr id="23" name="文本框 22"/>
          <p:cNvSpPr txBox="1"/>
          <p:nvPr>
            <p:custDataLst>
              <p:tags r:id="rId19"/>
            </p:custDataLst>
          </p:nvPr>
        </p:nvSpPr>
        <p:spPr>
          <a:xfrm>
            <a:off x="1970856" y="2949178"/>
            <a:ext cx="3429000" cy="261938"/>
          </a:xfrm>
          <a:prstGeom prst="rect">
            <a:avLst/>
          </a:prstGeom>
          <a:noFill/>
        </p:spPr>
        <p:txBody>
          <a:bodyPr wrap="square" lIns="0" tIns="0" rIns="0" bIns="0" rtlCol="0" anchor="t">
            <a:noAutofit/>
          </a:bodyPr>
          <a:p>
            <a:pPr algn="l">
              <a:lnSpc>
                <a:spcPct val="104000"/>
              </a:lnSpc>
            </a:pPr>
            <a:r>
              <a:rPr sz="1500">
                <a:solidFill>
                  <a:schemeClr val="tx2"/>
                </a:solidFill>
                <a:cs typeface="+mn-lt"/>
              </a:rPr>
              <a:t>十八届四中全会</a:t>
            </a:r>
            <a:r>
              <a:rPr sz="1500" b="1">
                <a:solidFill>
                  <a:schemeClr val="tx2"/>
                </a:solidFill>
                <a:cs typeface="+mn-lt"/>
              </a:rPr>
              <a:t>首次专题研究依法治国</a:t>
            </a:r>
            <a:endParaRPr sz="1500" b="1">
              <a:solidFill>
                <a:schemeClr val="tx2"/>
              </a:solidFill>
              <a:cs typeface="+mn-lt"/>
            </a:endParaRPr>
          </a:p>
        </p:txBody>
      </p:sp>
      <p:sp>
        <p:nvSpPr>
          <p:cNvPr id="26" name="矩形 25"/>
          <p:cNvSpPr/>
          <p:nvPr>
            <p:custDataLst>
              <p:tags r:id="rId20"/>
            </p:custDataLst>
          </p:nvPr>
        </p:nvSpPr>
        <p:spPr>
          <a:xfrm>
            <a:off x="857250" y="3697605"/>
            <a:ext cx="19050" cy="364490"/>
          </a:xfrm>
          <a:prstGeom prst="rect">
            <a:avLst/>
          </a:prstGeom>
          <a:solidFill>
            <a:schemeClr val="accent1">
              <a:lumMod val="10879"/>
              <a:lumOff val="89121"/>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7" name="文本框 26"/>
          <p:cNvSpPr txBox="1"/>
          <p:nvPr>
            <p:custDataLst>
              <p:tags r:id="rId21"/>
            </p:custDataLst>
          </p:nvPr>
        </p:nvSpPr>
        <p:spPr>
          <a:xfrm>
            <a:off x="1114425" y="3522107"/>
            <a:ext cx="970731" cy="311467"/>
          </a:xfrm>
          <a:prstGeom prst="rect">
            <a:avLst/>
          </a:prstGeom>
          <a:noFill/>
        </p:spPr>
        <p:txBody>
          <a:bodyPr wrap="square" lIns="0" tIns="0" rIns="0" bIns="0" rtlCol="0" anchor="t">
            <a:noAutofit/>
          </a:bodyPr>
          <a:p>
            <a:pPr algn="l">
              <a:lnSpc>
                <a:spcPct val="104000"/>
              </a:lnSpc>
            </a:pPr>
            <a:r>
              <a:rPr b="1">
                <a:solidFill>
                  <a:schemeClr val="tx2"/>
                </a:solidFill>
                <a:cs typeface="+mn-lt"/>
              </a:rPr>
              <a:t>2017</a:t>
            </a:r>
            <a:r>
              <a:rPr sz="1350" b="1">
                <a:solidFill>
                  <a:srgbClr val="3A2A26"/>
                </a:solidFill>
                <a:cs typeface="+mn-lt"/>
              </a:rPr>
              <a:t>年</a:t>
            </a:r>
            <a:endParaRPr sz="1350" b="1">
              <a:solidFill>
                <a:srgbClr val="3A2A26"/>
              </a:solidFill>
              <a:cs typeface="+mn-lt"/>
            </a:endParaRPr>
          </a:p>
        </p:txBody>
      </p:sp>
      <p:sp>
        <p:nvSpPr>
          <p:cNvPr id="28" name="文本框 27"/>
          <p:cNvSpPr txBox="1"/>
          <p:nvPr>
            <p:custDataLst>
              <p:tags r:id="rId22"/>
            </p:custDataLst>
          </p:nvPr>
        </p:nvSpPr>
        <p:spPr>
          <a:xfrm>
            <a:off x="1970856" y="3561159"/>
            <a:ext cx="1905000" cy="261938"/>
          </a:xfrm>
          <a:prstGeom prst="rect">
            <a:avLst/>
          </a:prstGeom>
          <a:noFill/>
        </p:spPr>
        <p:txBody>
          <a:bodyPr wrap="square" lIns="0" tIns="0" rIns="0" bIns="0" rtlCol="0" anchor="t">
            <a:noAutofit/>
          </a:bodyPr>
          <a:p>
            <a:pPr algn="l">
              <a:lnSpc>
                <a:spcPct val="104000"/>
              </a:lnSpc>
            </a:pPr>
            <a:r>
              <a:rPr sz="1500">
                <a:solidFill>
                  <a:schemeClr val="tx2"/>
                </a:solidFill>
                <a:cs typeface="+mn-lt"/>
              </a:rPr>
              <a:t>十九大</a:t>
            </a:r>
            <a:r>
              <a:rPr sz="1500" b="1">
                <a:solidFill>
                  <a:schemeClr val="tx2"/>
                </a:solidFill>
                <a:cs typeface="+mn-lt"/>
              </a:rPr>
              <a:t>写入基本方略</a:t>
            </a:r>
            <a:endParaRPr sz="1500" b="1">
              <a:solidFill>
                <a:schemeClr val="tx2"/>
              </a:solidFill>
              <a:cs typeface="+mn-lt"/>
            </a:endParaRPr>
          </a:p>
        </p:txBody>
      </p:sp>
      <p:sp>
        <p:nvSpPr>
          <p:cNvPr id="31" name="矩形 30"/>
          <p:cNvSpPr/>
          <p:nvPr>
            <p:custDataLst>
              <p:tags r:id="rId23"/>
            </p:custDataLst>
          </p:nvPr>
        </p:nvSpPr>
        <p:spPr>
          <a:xfrm>
            <a:off x="857250" y="4309745"/>
            <a:ext cx="19050" cy="364490"/>
          </a:xfrm>
          <a:prstGeom prst="rect">
            <a:avLst/>
          </a:prstGeom>
          <a:solidFill>
            <a:schemeClr val="accent1">
              <a:lumMod val="10879"/>
              <a:lumOff val="89121"/>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2" name="文本框 31"/>
          <p:cNvSpPr txBox="1"/>
          <p:nvPr>
            <p:custDataLst>
              <p:tags r:id="rId24"/>
            </p:custDataLst>
          </p:nvPr>
        </p:nvSpPr>
        <p:spPr>
          <a:xfrm>
            <a:off x="1114425" y="4134088"/>
            <a:ext cx="970731" cy="311467"/>
          </a:xfrm>
          <a:prstGeom prst="rect">
            <a:avLst/>
          </a:prstGeom>
          <a:noFill/>
        </p:spPr>
        <p:txBody>
          <a:bodyPr wrap="square" lIns="0" tIns="0" rIns="0" bIns="0" rtlCol="0" anchor="t">
            <a:noAutofit/>
          </a:bodyPr>
          <a:p>
            <a:pPr algn="l">
              <a:lnSpc>
                <a:spcPct val="104000"/>
              </a:lnSpc>
            </a:pPr>
            <a:r>
              <a:rPr b="1">
                <a:solidFill>
                  <a:schemeClr val="tx2"/>
                </a:solidFill>
                <a:cs typeface="+mn-lt"/>
              </a:rPr>
              <a:t>2018</a:t>
            </a:r>
            <a:r>
              <a:rPr sz="1350" b="1">
                <a:solidFill>
                  <a:srgbClr val="3A2A26"/>
                </a:solidFill>
                <a:cs typeface="+mn-lt"/>
              </a:rPr>
              <a:t>年</a:t>
            </a:r>
            <a:endParaRPr sz="1350" b="1">
              <a:solidFill>
                <a:srgbClr val="3A2A26"/>
              </a:solidFill>
              <a:cs typeface="+mn-lt"/>
            </a:endParaRPr>
          </a:p>
        </p:txBody>
      </p:sp>
      <p:sp>
        <p:nvSpPr>
          <p:cNvPr id="33" name="文本框 32"/>
          <p:cNvSpPr txBox="1"/>
          <p:nvPr>
            <p:custDataLst>
              <p:tags r:id="rId25"/>
            </p:custDataLst>
          </p:nvPr>
        </p:nvSpPr>
        <p:spPr>
          <a:xfrm>
            <a:off x="1970856" y="4173141"/>
            <a:ext cx="2667000" cy="261938"/>
          </a:xfrm>
          <a:prstGeom prst="rect">
            <a:avLst/>
          </a:prstGeom>
          <a:noFill/>
        </p:spPr>
        <p:txBody>
          <a:bodyPr wrap="square" lIns="0" tIns="0" rIns="0" bIns="0" rtlCol="0" anchor="t">
            <a:noAutofit/>
          </a:bodyPr>
          <a:p>
            <a:pPr algn="l">
              <a:lnSpc>
                <a:spcPct val="104000"/>
              </a:lnSpc>
            </a:pPr>
            <a:r>
              <a:rPr sz="1500" b="1">
                <a:solidFill>
                  <a:schemeClr val="tx2"/>
                </a:solidFill>
                <a:cs typeface="+mn-lt"/>
              </a:rPr>
              <a:t>组建</a:t>
            </a:r>
            <a:r>
              <a:rPr sz="1500">
                <a:solidFill>
                  <a:schemeClr val="tx2"/>
                </a:solidFill>
                <a:cs typeface="+mn-lt"/>
              </a:rPr>
              <a:t>中央全面依法治国委员会</a:t>
            </a:r>
            <a:endParaRPr sz="1500">
              <a:solidFill>
                <a:schemeClr val="tx2"/>
              </a:solidFill>
              <a:cs typeface="+mn-lt"/>
            </a:endParaRPr>
          </a:p>
        </p:txBody>
      </p:sp>
      <p:sp>
        <p:nvSpPr>
          <p:cNvPr id="36" name="矩形 35"/>
          <p:cNvSpPr/>
          <p:nvPr>
            <p:custDataLst>
              <p:tags r:id="rId26"/>
            </p:custDataLst>
          </p:nvPr>
        </p:nvSpPr>
        <p:spPr>
          <a:xfrm>
            <a:off x="857250" y="4921885"/>
            <a:ext cx="19050" cy="364490"/>
          </a:xfrm>
          <a:prstGeom prst="rect">
            <a:avLst/>
          </a:prstGeom>
          <a:solidFill>
            <a:schemeClr val="accent1">
              <a:lumMod val="10879"/>
              <a:lumOff val="89121"/>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7" name="文本框 36"/>
          <p:cNvSpPr txBox="1"/>
          <p:nvPr>
            <p:custDataLst>
              <p:tags r:id="rId27"/>
            </p:custDataLst>
          </p:nvPr>
        </p:nvSpPr>
        <p:spPr>
          <a:xfrm>
            <a:off x="1114425" y="4746069"/>
            <a:ext cx="970731" cy="311467"/>
          </a:xfrm>
          <a:prstGeom prst="rect">
            <a:avLst/>
          </a:prstGeom>
          <a:noFill/>
        </p:spPr>
        <p:txBody>
          <a:bodyPr wrap="square" lIns="0" tIns="0" rIns="0" bIns="0" rtlCol="0" anchor="t">
            <a:noAutofit/>
          </a:bodyPr>
          <a:p>
            <a:pPr algn="l">
              <a:lnSpc>
                <a:spcPct val="104000"/>
              </a:lnSpc>
            </a:pPr>
            <a:r>
              <a:rPr b="1">
                <a:solidFill>
                  <a:schemeClr val="tx2"/>
                </a:solidFill>
                <a:cs typeface="+mn-lt"/>
              </a:rPr>
              <a:t>2020</a:t>
            </a:r>
            <a:r>
              <a:rPr sz="1350" b="1">
                <a:solidFill>
                  <a:srgbClr val="3A2A26"/>
                </a:solidFill>
                <a:cs typeface="+mn-lt"/>
              </a:rPr>
              <a:t>年</a:t>
            </a:r>
            <a:endParaRPr sz="1350" b="1">
              <a:solidFill>
                <a:srgbClr val="3A2A26"/>
              </a:solidFill>
              <a:cs typeface="+mn-lt"/>
            </a:endParaRPr>
          </a:p>
        </p:txBody>
      </p:sp>
      <p:sp>
        <p:nvSpPr>
          <p:cNvPr id="38" name="文本框 37"/>
          <p:cNvSpPr txBox="1"/>
          <p:nvPr>
            <p:custDataLst>
              <p:tags r:id="rId28"/>
            </p:custDataLst>
          </p:nvPr>
        </p:nvSpPr>
        <p:spPr>
          <a:xfrm>
            <a:off x="1970856" y="4785122"/>
            <a:ext cx="1714500" cy="261938"/>
          </a:xfrm>
          <a:prstGeom prst="rect">
            <a:avLst/>
          </a:prstGeom>
          <a:noFill/>
        </p:spPr>
        <p:txBody>
          <a:bodyPr wrap="square" lIns="0" tIns="0" rIns="0" bIns="0" rtlCol="0" anchor="t">
            <a:noAutofit/>
          </a:bodyPr>
          <a:p>
            <a:pPr algn="l">
              <a:lnSpc>
                <a:spcPct val="104000"/>
              </a:lnSpc>
            </a:pPr>
            <a:r>
              <a:rPr sz="1500" b="1">
                <a:solidFill>
                  <a:schemeClr val="tx2"/>
                </a:solidFill>
                <a:cs typeface="+mn-lt"/>
              </a:rPr>
              <a:t>正式确立</a:t>
            </a:r>
            <a:r>
              <a:rPr sz="1500">
                <a:solidFill>
                  <a:schemeClr val="tx2"/>
                </a:solidFill>
                <a:cs typeface="+mn-lt"/>
              </a:rPr>
              <a:t>指导地位</a:t>
            </a:r>
            <a:endParaRPr sz="1500">
              <a:solidFill>
                <a:schemeClr val="tx2"/>
              </a:solidFill>
              <a:cs typeface="+mn-lt"/>
            </a:endParaRPr>
          </a:p>
        </p:txBody>
      </p:sp>
      <p:sp>
        <p:nvSpPr>
          <p:cNvPr id="41" name="文本框 40"/>
          <p:cNvSpPr txBox="1"/>
          <p:nvPr>
            <p:custDataLst>
              <p:tags r:id="rId29"/>
            </p:custDataLst>
          </p:nvPr>
        </p:nvSpPr>
        <p:spPr>
          <a:xfrm>
            <a:off x="1114425" y="5252085"/>
            <a:ext cx="970731" cy="311467"/>
          </a:xfrm>
          <a:prstGeom prst="rect">
            <a:avLst/>
          </a:prstGeom>
          <a:noFill/>
        </p:spPr>
        <p:txBody>
          <a:bodyPr wrap="square" lIns="0" tIns="0" rIns="0" bIns="0" rtlCol="0" anchor="t">
            <a:noAutofit/>
          </a:bodyPr>
          <a:p>
            <a:pPr algn="l">
              <a:lnSpc>
                <a:spcPct val="104000"/>
              </a:lnSpc>
            </a:pPr>
            <a:r>
              <a:rPr b="1">
                <a:solidFill>
                  <a:schemeClr val="tx2"/>
                </a:solidFill>
                <a:cs typeface="+mn-lt"/>
              </a:rPr>
              <a:t>2022</a:t>
            </a:r>
            <a:r>
              <a:rPr sz="1350" b="1">
                <a:solidFill>
                  <a:srgbClr val="3A2A26"/>
                </a:solidFill>
                <a:cs typeface="+mn-lt"/>
              </a:rPr>
              <a:t>年</a:t>
            </a:r>
            <a:endParaRPr sz="1350" b="1">
              <a:solidFill>
                <a:srgbClr val="3A2A26"/>
              </a:solidFill>
              <a:cs typeface="+mn-lt"/>
            </a:endParaRPr>
          </a:p>
        </p:txBody>
      </p:sp>
      <p:sp>
        <p:nvSpPr>
          <p:cNvPr id="42" name="文本框 41"/>
          <p:cNvSpPr txBox="1"/>
          <p:nvPr>
            <p:custDataLst>
              <p:tags r:id="rId30"/>
            </p:custDataLst>
          </p:nvPr>
        </p:nvSpPr>
        <p:spPr>
          <a:xfrm>
            <a:off x="1970856" y="5291138"/>
            <a:ext cx="2857500" cy="261938"/>
          </a:xfrm>
          <a:prstGeom prst="rect">
            <a:avLst/>
          </a:prstGeom>
          <a:noFill/>
        </p:spPr>
        <p:txBody>
          <a:bodyPr wrap="square" lIns="0" tIns="0" rIns="0" bIns="0" rtlCol="0" anchor="t">
            <a:noAutofit/>
          </a:bodyPr>
          <a:p>
            <a:pPr algn="l">
              <a:lnSpc>
                <a:spcPct val="104000"/>
              </a:lnSpc>
            </a:pPr>
            <a:r>
              <a:rPr sz="1500">
                <a:solidFill>
                  <a:schemeClr val="tx2"/>
                </a:solidFill>
                <a:cs typeface="+mn-lt"/>
              </a:rPr>
              <a:t>二十大首次</a:t>
            </a:r>
            <a:r>
              <a:rPr sz="1500" b="1">
                <a:solidFill>
                  <a:schemeClr val="tx2"/>
                </a:solidFill>
                <a:cs typeface="+mn-lt"/>
              </a:rPr>
              <a:t>以专章部署法治建设</a:t>
            </a:r>
            <a:endParaRPr sz="1500" b="1">
              <a:solidFill>
                <a:schemeClr val="tx2"/>
              </a:solidFill>
              <a:cs typeface="+mn-lt"/>
            </a:endParaRPr>
          </a:p>
        </p:txBody>
      </p:sp>
      <p:sp>
        <p:nvSpPr>
          <p:cNvPr id="43" name="矩形 42"/>
          <p:cNvSpPr/>
          <p:nvPr>
            <p:custDataLst>
              <p:tags r:id="rId31"/>
            </p:custDataLst>
          </p:nvPr>
        </p:nvSpPr>
        <p:spPr>
          <a:xfrm>
            <a:off x="7131685" y="2333625"/>
            <a:ext cx="9525" cy="3257550"/>
          </a:xfrm>
          <a:prstGeom prst="rect">
            <a:avLst/>
          </a:prstGeom>
          <a:solidFill>
            <a:srgbClr val="FDFBF7"/>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3" name="任意多边形 12"/>
          <p:cNvSpPr/>
          <p:nvPr>
            <p:custDataLst>
              <p:tags r:id="rId32"/>
            </p:custDataLst>
          </p:nvPr>
        </p:nvSpPr>
        <p:spPr>
          <a:xfrm>
            <a:off x="649572" y="2143125"/>
            <a:ext cx="10892855" cy="9525"/>
          </a:xfrm>
          <a:custGeom>
            <a:avLst/>
            <a:gdLst/>
            <a:ahLst/>
            <a:cxnLst>
              <a:cxn ang="3">
                <a:pos x="hc" y="t"/>
              </a:cxn>
              <a:cxn ang="cd2">
                <a:pos x="l" y="vc"/>
              </a:cxn>
              <a:cxn ang="cd4">
                <a:pos x="hc" y="b"/>
              </a:cxn>
              <a:cxn ang="0">
                <a:pos x="r" y="vc"/>
              </a:cxn>
            </a:cxnLst>
            <a:rect l="l" t="t" r="r" b="b"/>
            <a:pathLst>
              <a:path w="17154" h="15">
                <a:moveTo>
                  <a:pt x="72" y="0"/>
                </a:moveTo>
                <a:lnTo>
                  <a:pt x="17082" y="0"/>
                </a:lnTo>
                <a:cubicBezTo>
                  <a:pt x="17108" y="0"/>
                  <a:pt x="17132" y="5"/>
                  <a:pt x="17154" y="15"/>
                </a:cubicBezTo>
                <a:lnTo>
                  <a:pt x="0" y="15"/>
                </a:lnTo>
                <a:cubicBezTo>
                  <a:pt x="22" y="5"/>
                  <a:pt x="46" y="0"/>
                  <a:pt x="72" y="0"/>
                </a:cubicBezTo>
                <a:close/>
              </a:path>
            </a:pathLst>
          </a:custGeom>
          <a:gradFill>
            <a:gsLst>
              <a:gs pos="0">
                <a:srgbClr val="FFFFFF">
                  <a:alpha val="0"/>
                </a:srgbClr>
              </a:gs>
              <a:gs pos="50000">
                <a:srgbClr val="FFFFFF">
                  <a:alpha val="80000"/>
                </a:srgbClr>
              </a:gs>
              <a:gs pos="100000">
                <a:srgbClr val="FFFFFF">
                  <a:alpha val="0"/>
                </a:srgbClr>
              </a:gs>
            </a:gsLst>
            <a:lin ang="0"/>
          </a:gra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p>
            <a:pPr algn="ctr"/>
            <a:endParaRPr lang="zh-CN" altLang="en-US"/>
          </a:p>
        </p:txBody>
      </p:sp>
      <p:sp>
        <p:nvSpPr>
          <p:cNvPr id="44" name="任意多边形 43"/>
          <p:cNvSpPr/>
          <p:nvPr>
            <p:custDataLst>
              <p:tags r:id="rId33"/>
            </p:custDataLst>
          </p:nvPr>
        </p:nvSpPr>
        <p:spPr>
          <a:xfrm>
            <a:off x="7298690" y="2299970"/>
            <a:ext cx="4154805" cy="3324225"/>
          </a:xfrm>
          <a:custGeom>
            <a:avLst/>
            <a:gdLst>
              <a:gd name="sw" fmla="*/ 1 w 6543"/>
              <a:gd name="sh" fmla="*/ 1 h 5235"/>
              <a:gd name="mins" fmla="min sw sh"/>
              <a:gd name="dsw" fmla="+- 0 sw mins"/>
              <a:gd name="dsh" fmla="+- 0 sh mins"/>
              <a:gd name="p0x0" fmla="*/ 180 w 6543"/>
              <a:gd name="p0y0" fmla="*/ 0 h 5235"/>
              <a:gd name="p0x1" fmla="*/ 6363 w 6543"/>
              <a:gd name="p0y1" fmla="*/ 0 h 5235"/>
              <a:gd name="p0x2" fmla="*/ 6462 w 6543"/>
              <a:gd name="p0y2" fmla="*/ 0 h 5235"/>
              <a:gd name="p0x3" fmla="*/ 6543 w 6543"/>
              <a:gd name="p0y3" fmla="*/ 80 h 5235"/>
              <a:gd name="p0x4" fmla="*/ 6543 w 6543"/>
              <a:gd name="p0y4" fmla="*/ 180 h 5235"/>
              <a:gd name="p0x5" fmla="*/ 6543 w 6543"/>
              <a:gd name="p0y5" fmla="*/ 5055 h 5235"/>
              <a:gd name="p0x6" fmla="*/ 6543 w 6543"/>
              <a:gd name="p0y6" fmla="*/ 5154 h 5235"/>
              <a:gd name="p0x7" fmla="*/ 6462 w 6543"/>
              <a:gd name="p0y7" fmla="*/ 5235 h 5235"/>
              <a:gd name="p0x8" fmla="*/ 6363 w 6543"/>
              <a:gd name="p0y8" fmla="*/ 5235 h 5235"/>
              <a:gd name="p0x9" fmla="*/ 180 w 6543"/>
              <a:gd name="p0y9" fmla="*/ 5235 h 5235"/>
              <a:gd name="p0x10" fmla="*/ 80 w 6543"/>
              <a:gd name="p0y10" fmla="*/ 5235 h 5235"/>
              <a:gd name="p0x11" fmla="*/ 0 w 6543"/>
              <a:gd name="p0y11" fmla="*/ 5154 h 5235"/>
              <a:gd name="p0x12" fmla="*/ 0 w 6543"/>
              <a:gd name="p0y12" fmla="*/ 5055 h 5235"/>
              <a:gd name="p0x13" fmla="*/ 0 w 6543"/>
              <a:gd name="p0y13" fmla="*/ 180 h 5235"/>
              <a:gd name="p0x14" fmla="*/ 0 w 6543"/>
              <a:gd name="p0y14" fmla="*/ 80 h 5235"/>
              <a:gd name="p0x15" fmla="*/ 80 w 6543"/>
              <a:gd name="p0y15" fmla="*/ 0 h 5235"/>
              <a:gd name="p0x16" fmla="*/ 180 w 6543"/>
              <a:gd name="p0y16" fmla="*/ 0 h 5235"/>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w="9525" cmpd="sng">
            <a:solidFill>
              <a:srgbClr val="EFE5DB"/>
            </a:solidFill>
            <a:prstDash val="solid"/>
          </a:ln>
          <a:effectLst>
            <a:outerShdw blurRad="42863" dist="9525" dir="5399999" algn="ctr" rotWithShape="0">
              <a:srgbClr val="5A3728">
                <a:alpha val="10196"/>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6" name="任意多边形 45"/>
          <p:cNvSpPr/>
          <p:nvPr>
            <p:custDataLst>
              <p:tags r:id="rId34"/>
            </p:custDataLst>
          </p:nvPr>
        </p:nvSpPr>
        <p:spPr>
          <a:xfrm>
            <a:off x="7455535" y="2490470"/>
            <a:ext cx="266700" cy="266700"/>
          </a:xfrm>
          <a:custGeom>
            <a:avLst/>
            <a:gdLst>
              <a:gd name="sw" fmla="*/ 1 w 420"/>
              <a:gd name="sh" fmla="*/ 1 h 420"/>
              <a:gd name="mins" fmla="min sw sh"/>
              <a:gd name="dsw" fmla="+- 0 sw mins"/>
              <a:gd name="dsh" fmla="+- 0 sh mins"/>
              <a:gd name="p0x0" fmla="*/ 90 w 420"/>
              <a:gd name="p0y0" fmla="*/ 0 h 420"/>
              <a:gd name="p0x1" fmla="*/ 330 w 420"/>
              <a:gd name="p0y1" fmla="*/ 0 h 420"/>
              <a:gd name="p0x2" fmla="*/ 379 w 420"/>
              <a:gd name="p0y2" fmla="*/ 0 h 420"/>
              <a:gd name="p0x3" fmla="*/ 420 w 420"/>
              <a:gd name="p0y3" fmla="*/ 40 h 420"/>
              <a:gd name="p0x4" fmla="*/ 420 w 420"/>
              <a:gd name="p0y4" fmla="*/ 90 h 420"/>
              <a:gd name="p0x5" fmla="*/ 420 w 420"/>
              <a:gd name="p0y5" fmla="*/ 330 h 420"/>
              <a:gd name="p0x6" fmla="*/ 420 w 420"/>
              <a:gd name="p0y6" fmla="*/ 379 h 420"/>
              <a:gd name="p0x7" fmla="*/ 379 w 420"/>
              <a:gd name="p0y7" fmla="*/ 420 h 420"/>
              <a:gd name="p0x8" fmla="*/ 330 w 420"/>
              <a:gd name="p0y8" fmla="*/ 420 h 420"/>
              <a:gd name="p0x9" fmla="*/ 90 w 420"/>
              <a:gd name="p0y9" fmla="*/ 420 h 420"/>
              <a:gd name="p0x10" fmla="*/ 40 w 420"/>
              <a:gd name="p0y10" fmla="*/ 420 h 420"/>
              <a:gd name="p0x11" fmla="*/ 0 w 420"/>
              <a:gd name="p0y11" fmla="*/ 379 h 420"/>
              <a:gd name="p0x12" fmla="*/ 0 w 420"/>
              <a:gd name="p0y12" fmla="*/ 330 h 420"/>
              <a:gd name="p0x13" fmla="*/ 0 w 420"/>
              <a:gd name="p0y13" fmla="*/ 90 h 420"/>
              <a:gd name="p0x14" fmla="*/ 0 w 420"/>
              <a:gd name="p0y14" fmla="*/ 40 h 420"/>
              <a:gd name="p0x15" fmla="*/ 40 w 420"/>
              <a:gd name="p0y15" fmla="*/ 0 h 420"/>
              <a:gd name="p0x16" fmla="*/ 90 w 420"/>
              <a:gd name="p0y16" fmla="*/ 0 h 42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47" name="图片 46" descr="631da46c-bbd9-11f1-89c7-2a7f673452c4"/>
          <p:cNvPicPr/>
          <p:nvPr>
            <p:custDataLst>
              <p:tags r:id="rId35"/>
            </p:custDataLst>
          </p:nvPr>
        </p:nvPicPr>
        <p:blipFill>
          <a:blip r:embed="rId36">
            <a:extLst>
              <a:ext uri="{96DAC541-7B7A-43D3-8B79-37D633B846F1}">
                <asvg:svgBlip xmlns:asvg="http://schemas.microsoft.com/office/drawing/2016/SVG/main" r:embed="rId37"/>
              </a:ext>
            </a:extLst>
          </a:blip>
          <a:srcRect l="-398" t="-208" r="398" b="208"/>
          <a:stretch>
            <a:fillRect/>
          </a:stretch>
        </p:blipFill>
        <p:spPr>
          <a:xfrm>
            <a:off x="7512685" y="2547620"/>
            <a:ext cx="152400" cy="152400"/>
          </a:xfrm>
          <a:prstGeom prst="rect">
            <a:avLst/>
          </a:prstGeom>
        </p:spPr>
      </p:pic>
      <p:sp>
        <p:nvSpPr>
          <p:cNvPr id="50" name="文本框 49"/>
          <p:cNvSpPr txBox="1"/>
          <p:nvPr>
            <p:custDataLst>
              <p:tags r:id="rId38"/>
            </p:custDataLst>
          </p:nvPr>
        </p:nvSpPr>
        <p:spPr>
          <a:xfrm>
            <a:off x="7799042" y="2441258"/>
            <a:ext cx="1082878" cy="365760"/>
          </a:xfrm>
          <a:prstGeom prst="rect">
            <a:avLst/>
          </a:prstGeom>
          <a:noFill/>
        </p:spPr>
        <p:txBody>
          <a:bodyPr wrap="square" lIns="0" tIns="0" rIns="0" bIns="0" rtlCol="0" anchor="t">
            <a:noAutofit/>
          </a:bodyPr>
          <a:p>
            <a:pPr algn="l">
              <a:lnSpc>
                <a:spcPct val="104000"/>
              </a:lnSpc>
            </a:pPr>
            <a:r>
              <a:rPr sz="2100" b="1" spc="42">
                <a:solidFill>
                  <a:srgbClr val="3A2A26"/>
                </a:solidFill>
                <a:cs typeface="+mn-lt"/>
              </a:rPr>
              <a:t>方法论</a:t>
            </a:r>
            <a:endParaRPr sz="2100" b="1" spc="42">
              <a:solidFill>
                <a:srgbClr val="3A2A26"/>
              </a:solidFill>
              <a:cs typeface="+mn-lt"/>
            </a:endParaRPr>
          </a:p>
        </p:txBody>
      </p:sp>
      <p:sp>
        <p:nvSpPr>
          <p:cNvPr id="51" name="任意多边形 50"/>
          <p:cNvSpPr/>
          <p:nvPr>
            <p:custDataLst>
              <p:tags r:id="rId39"/>
            </p:custDataLst>
          </p:nvPr>
        </p:nvSpPr>
        <p:spPr>
          <a:xfrm>
            <a:off x="7455535" y="2867025"/>
            <a:ext cx="381000" cy="28575"/>
          </a:xfrm>
          <a:custGeom>
            <a:avLst/>
            <a:gdLst>
              <a:gd name="sw" fmla="*/ 1 w 600"/>
              <a:gd name="sh" fmla="*/ 1 h 45"/>
              <a:gd name="mins" fmla="min sw sh"/>
              <a:gd name="dsw" fmla="+- 0 sw mins"/>
              <a:gd name="dsh" fmla="+- 0 sh mins"/>
              <a:gd name="p0x0" fmla="*/ 22 w 600"/>
              <a:gd name="p0y0" fmla="*/ 0 h 45"/>
              <a:gd name="p0x1" fmla="*/ 577 w 600"/>
              <a:gd name="p0y1" fmla="*/ 0 h 45"/>
              <a:gd name="p0x2" fmla="*/ 589 w 600"/>
              <a:gd name="p0y2" fmla="*/ 0 h 45"/>
              <a:gd name="p0x3" fmla="*/ 600 w 600"/>
              <a:gd name="p0y3" fmla="*/ 10 h 45"/>
              <a:gd name="p0x4" fmla="*/ 600 w 600"/>
              <a:gd name="p0y4" fmla="*/ 22 h 45"/>
              <a:gd name="p0x5" fmla="*/ 600 w 600"/>
              <a:gd name="p0y5" fmla="*/ 34 h 45"/>
              <a:gd name="p0x6" fmla="*/ 589 w 600"/>
              <a:gd name="p0y6" fmla="*/ 45 h 45"/>
              <a:gd name="p0x7" fmla="*/ 577 w 600"/>
              <a:gd name="p0y7" fmla="*/ 45 h 45"/>
              <a:gd name="p0x8" fmla="*/ 22 w 600"/>
              <a:gd name="p0y8" fmla="*/ 45 h 45"/>
              <a:gd name="p0x9" fmla="*/ 10 w 600"/>
              <a:gd name="p0y9" fmla="*/ 45 h 45"/>
              <a:gd name="p0x10" fmla="*/ 0 w 600"/>
              <a:gd name="p0y10" fmla="*/ 34 h 45"/>
              <a:gd name="p0x11" fmla="*/ 0 w 600"/>
              <a:gd name="p0y11" fmla="*/ 22 h 45"/>
              <a:gd name="p0x12" fmla="*/ 0 w 600"/>
              <a:gd name="p0y12" fmla="*/ 10 h 45"/>
              <a:gd name="p0x13" fmla="*/ 10 w 600"/>
              <a:gd name="p0y13" fmla="*/ 0 h 45"/>
              <a:gd name="p0x14" fmla="*/ 22 w 600"/>
              <a:gd name="p0y14" fmla="*/ 0 h 45"/>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2" name="文本框 51"/>
          <p:cNvSpPr txBox="1"/>
          <p:nvPr>
            <p:custDataLst>
              <p:tags r:id="rId40"/>
            </p:custDataLst>
          </p:nvPr>
        </p:nvSpPr>
        <p:spPr>
          <a:xfrm>
            <a:off x="7456142" y="2995613"/>
            <a:ext cx="3840508" cy="938213"/>
          </a:xfrm>
          <a:prstGeom prst="rect">
            <a:avLst/>
          </a:prstGeom>
          <a:noFill/>
        </p:spPr>
        <p:txBody>
          <a:bodyPr wrap="square" lIns="0" tIns="0" rIns="0" bIns="0" rtlCol="0" anchor="t">
            <a:noAutofit/>
          </a:bodyPr>
          <a:p>
            <a:pPr indent="0" algn="l">
              <a:lnSpc>
                <a:spcPct val="133000"/>
              </a:lnSpc>
            </a:pPr>
            <a:r>
              <a:rPr sz="1500">
                <a:solidFill>
                  <a:srgbClr val="6B5950"/>
                </a:solidFill>
                <a:cs typeface="+mn-lt"/>
              </a:rPr>
              <a:t>坚持把马克思主义法治理论同中国法治建设具体实际相结合、同中华优秀</a:t>
            </a:r>
            <a:r>
              <a:rPr sz="1500" b="1">
                <a:solidFill>
                  <a:schemeClr val="accent1"/>
                </a:solidFill>
                <a:cs typeface="+mn-lt"/>
              </a:rPr>
              <a:t>传统法律文化</a:t>
            </a:r>
            <a:r>
              <a:rPr sz="1500">
                <a:solidFill>
                  <a:srgbClr val="6B5950"/>
                </a:solidFill>
                <a:cs typeface="+mn-lt"/>
              </a:rPr>
              <a:t>相结合</a:t>
            </a:r>
            <a:endParaRPr sz="1500">
              <a:solidFill>
                <a:srgbClr val="6B5950"/>
              </a:solidFill>
              <a:cs typeface="+mn-lt"/>
            </a:endParaRPr>
          </a:p>
        </p:txBody>
      </p:sp>
      <p:sp>
        <p:nvSpPr>
          <p:cNvPr id="53" name="任意多边形 52"/>
          <p:cNvSpPr/>
          <p:nvPr>
            <p:custDataLst>
              <p:tags r:id="rId41"/>
            </p:custDataLst>
          </p:nvPr>
        </p:nvSpPr>
        <p:spPr>
          <a:xfrm>
            <a:off x="7455535" y="4038600"/>
            <a:ext cx="3841115" cy="390525"/>
          </a:xfrm>
          <a:custGeom>
            <a:avLst/>
            <a:gdLst>
              <a:gd name="sw" fmla="*/ 1 w 6048"/>
              <a:gd name="sh" fmla="*/ 1 h 615"/>
              <a:gd name="mins" fmla="min sw sh"/>
              <a:gd name="dsw" fmla="+- 0 sw mins"/>
              <a:gd name="dsh" fmla="+- 0 sh mins"/>
              <a:gd name="p0x0" fmla="*/ 90 w 6048"/>
              <a:gd name="p0y0" fmla="*/ 0 h 615"/>
              <a:gd name="p0x1" fmla="*/ 5958 w 6048"/>
              <a:gd name="p0y1" fmla="*/ 0 h 615"/>
              <a:gd name="p0x2" fmla="*/ 6007 w 6048"/>
              <a:gd name="p0y2" fmla="*/ 0 h 615"/>
              <a:gd name="p0x3" fmla="*/ 6048 w 6048"/>
              <a:gd name="p0y3" fmla="*/ 40 h 615"/>
              <a:gd name="p0x4" fmla="*/ 6048 w 6048"/>
              <a:gd name="p0y4" fmla="*/ 90 h 615"/>
              <a:gd name="p0x5" fmla="*/ 6048 w 6048"/>
              <a:gd name="p0y5" fmla="*/ 525 h 615"/>
              <a:gd name="p0x6" fmla="*/ 6048 w 6048"/>
              <a:gd name="p0y6" fmla="*/ 574 h 615"/>
              <a:gd name="p0x7" fmla="*/ 6007 w 6048"/>
              <a:gd name="p0y7" fmla="*/ 615 h 615"/>
              <a:gd name="p0x8" fmla="*/ 5958 w 6048"/>
              <a:gd name="p0y8" fmla="*/ 615 h 615"/>
              <a:gd name="p0x9" fmla="*/ 90 w 6048"/>
              <a:gd name="p0y9" fmla="*/ 615 h 615"/>
              <a:gd name="p0x10" fmla="*/ 40 w 6048"/>
              <a:gd name="p0y10" fmla="*/ 615 h 615"/>
              <a:gd name="p0x11" fmla="*/ 0 w 6048"/>
              <a:gd name="p0y11" fmla="*/ 574 h 615"/>
              <a:gd name="p0x12" fmla="*/ 0 w 6048"/>
              <a:gd name="p0y12" fmla="*/ 525 h 615"/>
              <a:gd name="p0x13" fmla="*/ 0 w 6048"/>
              <a:gd name="p0y13" fmla="*/ 90 h 615"/>
              <a:gd name="p0x14" fmla="*/ 0 w 6048"/>
              <a:gd name="p0y14" fmla="*/ 40 h 615"/>
              <a:gd name="p0x15" fmla="*/ 40 w 6048"/>
              <a:gd name="p0y15" fmla="*/ 0 h 615"/>
              <a:gd name="p0x16" fmla="*/ 90 w 6048"/>
              <a:gd name="p0y16" fmla="*/ 0 h 615"/>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0879"/>
              <a:lumOff val="89121"/>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4" name="文本框 53"/>
          <p:cNvSpPr txBox="1"/>
          <p:nvPr>
            <p:custDataLst>
              <p:tags r:id="rId42"/>
            </p:custDataLst>
          </p:nvPr>
        </p:nvSpPr>
        <p:spPr>
          <a:xfrm>
            <a:off x="7570442" y="4133850"/>
            <a:ext cx="798614" cy="200025"/>
          </a:xfrm>
          <a:prstGeom prst="rect">
            <a:avLst/>
          </a:prstGeom>
          <a:noFill/>
        </p:spPr>
        <p:txBody>
          <a:bodyPr wrap="square" lIns="0" tIns="0" rIns="0" bIns="0" rtlCol="0" anchor="t">
            <a:noAutofit/>
          </a:bodyPr>
          <a:p>
            <a:pPr algn="l"/>
            <a:r>
              <a:rPr sz="1200" b="1" spc="72">
                <a:solidFill>
                  <a:schemeClr val="accent1">
                    <a:lumMod val="63838"/>
                  </a:schemeClr>
                </a:solidFill>
                <a:cs typeface="+mn-lt"/>
              </a:rPr>
              <a:t>核心要义</a:t>
            </a:r>
            <a:endParaRPr sz="1200" b="1" spc="72">
              <a:solidFill>
                <a:schemeClr val="accent1">
                  <a:lumMod val="63838"/>
                </a:schemeClr>
              </a:solidFill>
              <a:cs typeface="+mn-lt"/>
            </a:endParaRPr>
          </a:p>
        </p:txBody>
      </p:sp>
      <p:sp>
        <p:nvSpPr>
          <p:cNvPr id="55" name="矩形 54"/>
          <p:cNvSpPr/>
          <p:nvPr>
            <p:custDataLst>
              <p:tags r:id="rId43"/>
            </p:custDataLst>
          </p:nvPr>
        </p:nvSpPr>
        <p:spPr>
          <a:xfrm>
            <a:off x="8292465" y="4157345"/>
            <a:ext cx="9525" cy="152400"/>
          </a:xfrm>
          <a:prstGeom prst="rect">
            <a:avLst/>
          </a:prstGeom>
          <a:solidFill>
            <a:srgbClr val="FDFBF7"/>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6" name="文本框 55"/>
          <p:cNvSpPr txBox="1"/>
          <p:nvPr>
            <p:custDataLst>
              <p:tags r:id="rId44"/>
            </p:custDataLst>
          </p:nvPr>
        </p:nvSpPr>
        <p:spPr>
          <a:xfrm>
            <a:off x="8378581" y="4100513"/>
            <a:ext cx="2667000" cy="261938"/>
          </a:xfrm>
          <a:prstGeom prst="rect">
            <a:avLst/>
          </a:prstGeom>
          <a:noFill/>
        </p:spPr>
        <p:txBody>
          <a:bodyPr wrap="square" lIns="0" tIns="0" rIns="0" bIns="0" rtlCol="0" anchor="t">
            <a:noAutofit/>
          </a:bodyPr>
          <a:p>
            <a:pPr algn="l">
              <a:lnSpc>
                <a:spcPct val="104000"/>
              </a:lnSpc>
            </a:pPr>
            <a:r>
              <a:rPr sz="1500" b="1">
                <a:solidFill>
                  <a:schemeClr val="accent1">
                    <a:lumMod val="63838"/>
                  </a:schemeClr>
                </a:solidFill>
                <a:cs typeface="+mn-lt"/>
              </a:rPr>
              <a:t>在法治领域坚持</a:t>
            </a:r>
            <a:r>
              <a:rPr sz="1500" b="1">
                <a:solidFill>
                  <a:srgbClr val="8E1F26"/>
                </a:solidFill>
                <a:cs typeface="+mn-lt"/>
              </a:rPr>
              <a:t>“两个结合”</a:t>
            </a:r>
            <a:endParaRPr sz="1500" b="1">
              <a:solidFill>
                <a:srgbClr val="8E1F26"/>
              </a:solidFill>
              <a:cs typeface="+mn-lt"/>
            </a:endParaRPr>
          </a:p>
        </p:txBody>
      </p:sp>
      <p:sp>
        <p:nvSpPr>
          <p:cNvPr id="57" name="文本框 56"/>
          <p:cNvSpPr txBox="1"/>
          <p:nvPr>
            <p:custDataLst>
              <p:tags r:id="rId45"/>
            </p:custDataLst>
          </p:nvPr>
        </p:nvSpPr>
        <p:spPr>
          <a:xfrm>
            <a:off x="7456142" y="4529138"/>
            <a:ext cx="3429000" cy="328613"/>
          </a:xfrm>
          <a:prstGeom prst="rect">
            <a:avLst/>
          </a:prstGeom>
          <a:noFill/>
        </p:spPr>
        <p:txBody>
          <a:bodyPr wrap="square" lIns="0" tIns="0" rIns="0" bIns="0" rtlCol="0" anchor="t">
            <a:noAutofit/>
          </a:bodyPr>
          <a:p>
            <a:pPr algn="l">
              <a:lnSpc>
                <a:spcPct val="133000"/>
              </a:lnSpc>
            </a:pPr>
            <a:r>
              <a:rPr sz="1500">
                <a:solidFill>
                  <a:srgbClr val="6B5950"/>
                </a:solidFill>
                <a:cs typeface="+mn-lt"/>
              </a:rPr>
              <a:t>开辟中国特色社会主义</a:t>
            </a:r>
            <a:r>
              <a:rPr sz="1500" b="1">
                <a:solidFill>
                  <a:schemeClr val="accent1"/>
                </a:solidFill>
                <a:cs typeface="+mn-lt"/>
              </a:rPr>
              <a:t>法治理论新境界</a:t>
            </a:r>
            <a:endParaRPr sz="1500" b="1">
              <a:solidFill>
                <a:schemeClr val="accent1"/>
              </a:solidFill>
              <a:cs typeface="+mn-lt"/>
            </a:endParaRPr>
          </a:p>
        </p:txBody>
      </p:sp>
      <p:sp>
        <p:nvSpPr>
          <p:cNvPr id="45" name="任意多边形 44"/>
          <p:cNvSpPr/>
          <p:nvPr>
            <p:custDataLst>
              <p:tags r:id="rId46"/>
            </p:custDataLst>
          </p:nvPr>
        </p:nvSpPr>
        <p:spPr>
          <a:xfrm>
            <a:off x="7371699" y="2305050"/>
            <a:ext cx="4008787" cy="9525"/>
          </a:xfrm>
          <a:custGeom>
            <a:avLst/>
            <a:gdLst/>
            <a:ahLst/>
            <a:cxnLst>
              <a:cxn ang="3">
                <a:pos x="hc" y="t"/>
              </a:cxn>
              <a:cxn ang="cd2">
                <a:pos x="l" y="vc"/>
              </a:cxn>
              <a:cxn ang="cd4">
                <a:pos x="hc" y="b"/>
              </a:cxn>
              <a:cxn ang="0">
                <a:pos x="r" y="vc"/>
              </a:cxn>
            </a:cxnLst>
            <a:rect l="l" t="t" r="r" b="b"/>
            <a:pathLst>
              <a:path w="6313" h="15">
                <a:moveTo>
                  <a:pt x="72" y="0"/>
                </a:moveTo>
                <a:lnTo>
                  <a:pt x="6241" y="0"/>
                </a:lnTo>
                <a:cubicBezTo>
                  <a:pt x="6267" y="0"/>
                  <a:pt x="6291" y="5"/>
                  <a:pt x="6313" y="15"/>
                </a:cubicBezTo>
                <a:lnTo>
                  <a:pt x="0" y="15"/>
                </a:lnTo>
                <a:cubicBezTo>
                  <a:pt x="22" y="5"/>
                  <a:pt x="46" y="0"/>
                  <a:pt x="72" y="0"/>
                </a:cubicBezTo>
                <a:close/>
              </a:path>
            </a:pathLst>
          </a:custGeom>
          <a:gradFill>
            <a:gsLst>
              <a:gs pos="0">
                <a:srgbClr val="FFFFFF">
                  <a:alpha val="0"/>
                </a:srgbClr>
              </a:gs>
              <a:gs pos="50000">
                <a:srgbClr val="FFFFFF">
                  <a:alpha val="80000"/>
                </a:srgbClr>
              </a:gs>
              <a:gs pos="100000">
                <a:srgbClr val="FFFFFF">
                  <a:alpha val="0"/>
                </a:srgbClr>
              </a:gs>
            </a:gsLst>
            <a:lin ang="0"/>
          </a:gra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p>
            <a:pPr algn="ctr"/>
            <a:endParaRPr lang="zh-CN" altLang="en-US"/>
          </a:p>
        </p:txBody>
      </p:sp>
      <p:sp>
        <p:nvSpPr>
          <p:cNvPr id="19" name="任意多边形 18"/>
          <p:cNvSpPr/>
          <p:nvPr>
            <p:custDataLst>
              <p:tags r:id="rId47"/>
            </p:custDataLst>
          </p:nvPr>
        </p:nvSpPr>
        <p:spPr>
          <a:xfrm>
            <a:off x="733425" y="2819400"/>
            <a:ext cx="266700" cy="266700"/>
          </a:xfrm>
          <a:custGeom>
            <a:avLst/>
            <a:gdLst>
              <a:gd name="sw" fmla="*/ 1 w 420"/>
              <a:gd name="sh" fmla="*/ 1 h 420"/>
              <a:gd name="mins" fmla="min sw sh"/>
              <a:gd name="dsw" fmla="+- 0 sw mins"/>
              <a:gd name="dsh" fmla="+- 0 sh mins"/>
              <a:gd name="p0x0" fmla="*/ 210 w 420"/>
              <a:gd name="p0y0" fmla="*/ 0 h 420"/>
              <a:gd name="p0x1" fmla="*/ 325 w 420"/>
              <a:gd name="p0y1" fmla="*/ 0 h 420"/>
              <a:gd name="p0x2" fmla="*/ 420 w 420"/>
              <a:gd name="p0y2" fmla="*/ 94 h 420"/>
              <a:gd name="p0x3" fmla="*/ 420 w 420"/>
              <a:gd name="p0y3" fmla="*/ 210 h 420"/>
              <a:gd name="p0x4" fmla="*/ 420 w 420"/>
              <a:gd name="p0y4" fmla="*/ 325 h 420"/>
              <a:gd name="p0x5" fmla="*/ 325 w 420"/>
              <a:gd name="p0y5" fmla="*/ 420 h 420"/>
              <a:gd name="p0x6" fmla="*/ 210 w 420"/>
              <a:gd name="p0y6" fmla="*/ 420 h 420"/>
              <a:gd name="p0x7" fmla="*/ 94 w 420"/>
              <a:gd name="p0y7" fmla="*/ 420 h 420"/>
              <a:gd name="p0x8" fmla="*/ 0 w 420"/>
              <a:gd name="p0y8" fmla="*/ 325 h 420"/>
              <a:gd name="p0x9" fmla="*/ 0 w 420"/>
              <a:gd name="p0y9" fmla="*/ 210 h 420"/>
              <a:gd name="p0x10" fmla="*/ 0 w 420"/>
              <a:gd name="p0y10" fmla="*/ 94 h 420"/>
              <a:gd name="p0x11" fmla="*/ 94 w 420"/>
              <a:gd name="p0y11" fmla="*/ 0 h 420"/>
              <a:gd name="p0x12" fmla="*/ 210 w 420"/>
              <a:gd name="p0y12" fmla="*/ 0 h 42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0" name="文本框 19"/>
          <p:cNvSpPr txBox="1"/>
          <p:nvPr>
            <p:custDataLst>
              <p:tags r:id="rId48"/>
            </p:custDataLst>
          </p:nvPr>
        </p:nvSpPr>
        <p:spPr>
          <a:xfrm>
            <a:off x="819226" y="2852738"/>
            <a:ext cx="247498" cy="200025"/>
          </a:xfrm>
          <a:prstGeom prst="rect">
            <a:avLst/>
          </a:prstGeom>
          <a:noFill/>
        </p:spPr>
        <p:txBody>
          <a:bodyPr wrap="square" lIns="0" tIns="0" rIns="0" bIns="0" rtlCol="0" anchor="ctr">
            <a:noAutofit/>
          </a:bodyPr>
          <a:p>
            <a:pPr algn="l"/>
            <a:r>
              <a:rPr sz="1200" b="1">
                <a:solidFill>
                  <a:schemeClr val="accent1">
                    <a:lumMod val="0"/>
                    <a:lumOff val="100000"/>
                  </a:schemeClr>
                </a:solidFill>
                <a:cs typeface="+mn-lt"/>
              </a:rPr>
              <a:t>1</a:t>
            </a:r>
            <a:endParaRPr sz="1200" b="1">
              <a:solidFill>
                <a:schemeClr val="accent1">
                  <a:lumMod val="0"/>
                  <a:lumOff val="100000"/>
                </a:schemeClr>
              </a:solidFill>
              <a:cs typeface="+mn-lt"/>
            </a:endParaRPr>
          </a:p>
        </p:txBody>
      </p:sp>
      <p:sp>
        <p:nvSpPr>
          <p:cNvPr id="24" name="任意多边形 23"/>
          <p:cNvSpPr/>
          <p:nvPr>
            <p:custDataLst>
              <p:tags r:id="rId49"/>
            </p:custDataLst>
          </p:nvPr>
        </p:nvSpPr>
        <p:spPr>
          <a:xfrm>
            <a:off x="733425" y="3430905"/>
            <a:ext cx="266700" cy="266700"/>
          </a:xfrm>
          <a:custGeom>
            <a:avLst/>
            <a:gdLst>
              <a:gd name="sw" fmla="*/ 1 w 420"/>
              <a:gd name="sh" fmla="*/ 1 h 420"/>
              <a:gd name="mins" fmla="min sw sh"/>
              <a:gd name="dsw" fmla="+- 0 sw mins"/>
              <a:gd name="dsh" fmla="+- 0 sh mins"/>
              <a:gd name="p0x0" fmla="*/ 210 w 420"/>
              <a:gd name="p0y0" fmla="*/ 0 h 420"/>
              <a:gd name="p0x1" fmla="*/ 325 w 420"/>
              <a:gd name="p0y1" fmla="*/ 0 h 420"/>
              <a:gd name="p0x2" fmla="*/ 420 w 420"/>
              <a:gd name="p0y2" fmla="*/ 94 h 420"/>
              <a:gd name="p0x3" fmla="*/ 420 w 420"/>
              <a:gd name="p0y3" fmla="*/ 210 h 420"/>
              <a:gd name="p0x4" fmla="*/ 420 w 420"/>
              <a:gd name="p0y4" fmla="*/ 325 h 420"/>
              <a:gd name="p0x5" fmla="*/ 325 w 420"/>
              <a:gd name="p0y5" fmla="*/ 420 h 420"/>
              <a:gd name="p0x6" fmla="*/ 210 w 420"/>
              <a:gd name="p0y6" fmla="*/ 420 h 420"/>
              <a:gd name="p0x7" fmla="*/ 94 w 420"/>
              <a:gd name="p0y7" fmla="*/ 420 h 420"/>
              <a:gd name="p0x8" fmla="*/ 0 w 420"/>
              <a:gd name="p0y8" fmla="*/ 325 h 420"/>
              <a:gd name="p0x9" fmla="*/ 0 w 420"/>
              <a:gd name="p0y9" fmla="*/ 210 h 420"/>
              <a:gd name="p0x10" fmla="*/ 0 w 420"/>
              <a:gd name="p0y10" fmla="*/ 94 h 420"/>
              <a:gd name="p0x11" fmla="*/ 94 w 420"/>
              <a:gd name="p0y11" fmla="*/ 0 h 420"/>
              <a:gd name="p0x12" fmla="*/ 210 w 420"/>
              <a:gd name="p0y12" fmla="*/ 0 h 42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5" name="文本框 24"/>
          <p:cNvSpPr txBox="1"/>
          <p:nvPr>
            <p:custDataLst>
              <p:tags r:id="rId50"/>
            </p:custDataLst>
          </p:nvPr>
        </p:nvSpPr>
        <p:spPr>
          <a:xfrm>
            <a:off x="819226" y="3464719"/>
            <a:ext cx="247498" cy="200025"/>
          </a:xfrm>
          <a:prstGeom prst="rect">
            <a:avLst/>
          </a:prstGeom>
          <a:noFill/>
        </p:spPr>
        <p:txBody>
          <a:bodyPr wrap="square" lIns="0" tIns="0" rIns="0" bIns="0" rtlCol="0" anchor="ctr">
            <a:noAutofit/>
          </a:bodyPr>
          <a:p>
            <a:pPr algn="l"/>
            <a:r>
              <a:rPr sz="1200" b="1">
                <a:solidFill>
                  <a:schemeClr val="accent1">
                    <a:lumMod val="0"/>
                    <a:lumOff val="100000"/>
                  </a:schemeClr>
                </a:solidFill>
                <a:cs typeface="+mn-lt"/>
              </a:rPr>
              <a:t>2</a:t>
            </a:r>
            <a:endParaRPr sz="1200" b="1">
              <a:solidFill>
                <a:schemeClr val="accent1">
                  <a:lumMod val="0"/>
                  <a:lumOff val="100000"/>
                </a:schemeClr>
              </a:solidFill>
              <a:cs typeface="+mn-lt"/>
            </a:endParaRPr>
          </a:p>
        </p:txBody>
      </p:sp>
      <p:sp>
        <p:nvSpPr>
          <p:cNvPr id="29" name="任意多边形 28"/>
          <p:cNvSpPr/>
          <p:nvPr>
            <p:custDataLst>
              <p:tags r:id="rId51"/>
            </p:custDataLst>
          </p:nvPr>
        </p:nvSpPr>
        <p:spPr>
          <a:xfrm>
            <a:off x="733425" y="4043045"/>
            <a:ext cx="266700" cy="266700"/>
          </a:xfrm>
          <a:custGeom>
            <a:avLst/>
            <a:gdLst>
              <a:gd name="sw" fmla="*/ 1 w 420"/>
              <a:gd name="sh" fmla="*/ 1 h 420"/>
              <a:gd name="mins" fmla="min sw sh"/>
              <a:gd name="dsw" fmla="+- 0 sw mins"/>
              <a:gd name="dsh" fmla="+- 0 sh mins"/>
              <a:gd name="p0x0" fmla="*/ 210 w 420"/>
              <a:gd name="p0y0" fmla="*/ 0 h 420"/>
              <a:gd name="p0x1" fmla="*/ 325 w 420"/>
              <a:gd name="p0y1" fmla="*/ 0 h 420"/>
              <a:gd name="p0x2" fmla="*/ 420 w 420"/>
              <a:gd name="p0y2" fmla="*/ 94 h 420"/>
              <a:gd name="p0x3" fmla="*/ 420 w 420"/>
              <a:gd name="p0y3" fmla="*/ 210 h 420"/>
              <a:gd name="p0x4" fmla="*/ 420 w 420"/>
              <a:gd name="p0y4" fmla="*/ 325 h 420"/>
              <a:gd name="p0x5" fmla="*/ 325 w 420"/>
              <a:gd name="p0y5" fmla="*/ 420 h 420"/>
              <a:gd name="p0x6" fmla="*/ 210 w 420"/>
              <a:gd name="p0y6" fmla="*/ 420 h 420"/>
              <a:gd name="p0x7" fmla="*/ 94 w 420"/>
              <a:gd name="p0y7" fmla="*/ 420 h 420"/>
              <a:gd name="p0x8" fmla="*/ 0 w 420"/>
              <a:gd name="p0y8" fmla="*/ 325 h 420"/>
              <a:gd name="p0x9" fmla="*/ 0 w 420"/>
              <a:gd name="p0y9" fmla="*/ 210 h 420"/>
              <a:gd name="p0x10" fmla="*/ 0 w 420"/>
              <a:gd name="p0y10" fmla="*/ 94 h 420"/>
              <a:gd name="p0x11" fmla="*/ 94 w 420"/>
              <a:gd name="p0y11" fmla="*/ 0 h 420"/>
              <a:gd name="p0x12" fmla="*/ 210 w 420"/>
              <a:gd name="p0y12" fmla="*/ 0 h 42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0" name="文本框 29"/>
          <p:cNvSpPr txBox="1"/>
          <p:nvPr>
            <p:custDataLst>
              <p:tags r:id="rId52"/>
            </p:custDataLst>
          </p:nvPr>
        </p:nvSpPr>
        <p:spPr>
          <a:xfrm>
            <a:off x="819226" y="4076700"/>
            <a:ext cx="247498" cy="200025"/>
          </a:xfrm>
          <a:prstGeom prst="rect">
            <a:avLst/>
          </a:prstGeom>
          <a:noFill/>
        </p:spPr>
        <p:txBody>
          <a:bodyPr wrap="square" lIns="0" tIns="0" rIns="0" bIns="0" rtlCol="0" anchor="ctr">
            <a:noAutofit/>
          </a:bodyPr>
          <a:p>
            <a:pPr algn="l"/>
            <a:r>
              <a:rPr sz="1200" b="1">
                <a:solidFill>
                  <a:schemeClr val="accent1">
                    <a:lumMod val="0"/>
                    <a:lumOff val="100000"/>
                  </a:schemeClr>
                </a:solidFill>
                <a:cs typeface="+mn-lt"/>
              </a:rPr>
              <a:t>3</a:t>
            </a:r>
            <a:endParaRPr sz="1200" b="1">
              <a:solidFill>
                <a:schemeClr val="accent1">
                  <a:lumMod val="0"/>
                  <a:lumOff val="100000"/>
                </a:schemeClr>
              </a:solidFill>
              <a:cs typeface="+mn-lt"/>
            </a:endParaRPr>
          </a:p>
        </p:txBody>
      </p:sp>
      <p:sp>
        <p:nvSpPr>
          <p:cNvPr id="34" name="任意多边形 33"/>
          <p:cNvSpPr/>
          <p:nvPr>
            <p:custDataLst>
              <p:tags r:id="rId53"/>
            </p:custDataLst>
          </p:nvPr>
        </p:nvSpPr>
        <p:spPr>
          <a:xfrm>
            <a:off x="733425" y="4655185"/>
            <a:ext cx="266700" cy="266700"/>
          </a:xfrm>
          <a:custGeom>
            <a:avLst/>
            <a:gdLst>
              <a:gd name="sw" fmla="*/ 1 w 420"/>
              <a:gd name="sh" fmla="*/ 1 h 420"/>
              <a:gd name="mins" fmla="min sw sh"/>
              <a:gd name="dsw" fmla="+- 0 sw mins"/>
              <a:gd name="dsh" fmla="+- 0 sh mins"/>
              <a:gd name="p0x0" fmla="*/ 210 w 420"/>
              <a:gd name="p0y0" fmla="*/ 0 h 420"/>
              <a:gd name="p0x1" fmla="*/ 325 w 420"/>
              <a:gd name="p0y1" fmla="*/ 0 h 420"/>
              <a:gd name="p0x2" fmla="*/ 420 w 420"/>
              <a:gd name="p0y2" fmla="*/ 94 h 420"/>
              <a:gd name="p0x3" fmla="*/ 420 w 420"/>
              <a:gd name="p0y3" fmla="*/ 210 h 420"/>
              <a:gd name="p0x4" fmla="*/ 420 w 420"/>
              <a:gd name="p0y4" fmla="*/ 325 h 420"/>
              <a:gd name="p0x5" fmla="*/ 325 w 420"/>
              <a:gd name="p0y5" fmla="*/ 420 h 420"/>
              <a:gd name="p0x6" fmla="*/ 210 w 420"/>
              <a:gd name="p0y6" fmla="*/ 420 h 420"/>
              <a:gd name="p0x7" fmla="*/ 94 w 420"/>
              <a:gd name="p0y7" fmla="*/ 420 h 420"/>
              <a:gd name="p0x8" fmla="*/ 0 w 420"/>
              <a:gd name="p0y8" fmla="*/ 325 h 420"/>
              <a:gd name="p0x9" fmla="*/ 0 w 420"/>
              <a:gd name="p0y9" fmla="*/ 210 h 420"/>
              <a:gd name="p0x10" fmla="*/ 0 w 420"/>
              <a:gd name="p0y10" fmla="*/ 94 h 420"/>
              <a:gd name="p0x11" fmla="*/ 94 w 420"/>
              <a:gd name="p0y11" fmla="*/ 0 h 420"/>
              <a:gd name="p0x12" fmla="*/ 210 w 420"/>
              <a:gd name="p0y12" fmla="*/ 0 h 42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5" name="文本框 34"/>
          <p:cNvSpPr txBox="1"/>
          <p:nvPr>
            <p:custDataLst>
              <p:tags r:id="rId54"/>
            </p:custDataLst>
          </p:nvPr>
        </p:nvSpPr>
        <p:spPr>
          <a:xfrm>
            <a:off x="819226" y="4688681"/>
            <a:ext cx="247498" cy="200025"/>
          </a:xfrm>
          <a:prstGeom prst="rect">
            <a:avLst/>
          </a:prstGeom>
          <a:noFill/>
        </p:spPr>
        <p:txBody>
          <a:bodyPr wrap="square" lIns="0" tIns="0" rIns="0" bIns="0" rtlCol="0" anchor="ctr">
            <a:noAutofit/>
          </a:bodyPr>
          <a:p>
            <a:pPr algn="l"/>
            <a:r>
              <a:rPr sz="1200" b="1">
                <a:solidFill>
                  <a:schemeClr val="accent1">
                    <a:lumMod val="0"/>
                    <a:lumOff val="100000"/>
                  </a:schemeClr>
                </a:solidFill>
                <a:cs typeface="+mn-lt"/>
              </a:rPr>
              <a:t>4</a:t>
            </a:r>
            <a:endParaRPr sz="1200" b="1">
              <a:solidFill>
                <a:schemeClr val="accent1">
                  <a:lumMod val="0"/>
                  <a:lumOff val="100000"/>
                </a:schemeClr>
              </a:solidFill>
              <a:cs typeface="+mn-lt"/>
            </a:endParaRPr>
          </a:p>
        </p:txBody>
      </p:sp>
      <p:sp>
        <p:nvSpPr>
          <p:cNvPr id="39" name="任意多边形 38"/>
          <p:cNvSpPr/>
          <p:nvPr>
            <p:custDataLst>
              <p:tags r:id="rId55"/>
            </p:custDataLst>
          </p:nvPr>
        </p:nvSpPr>
        <p:spPr>
          <a:xfrm>
            <a:off x="733425" y="5267325"/>
            <a:ext cx="266700" cy="266700"/>
          </a:xfrm>
          <a:custGeom>
            <a:avLst/>
            <a:gdLst>
              <a:gd name="sw" fmla="*/ 1 w 420"/>
              <a:gd name="sh" fmla="*/ 1 h 420"/>
              <a:gd name="mins" fmla="min sw sh"/>
              <a:gd name="dsw" fmla="+- 0 sw mins"/>
              <a:gd name="dsh" fmla="+- 0 sh mins"/>
              <a:gd name="p0x0" fmla="*/ 210 w 420"/>
              <a:gd name="p0y0" fmla="*/ 0 h 420"/>
              <a:gd name="p0x1" fmla="*/ 325 w 420"/>
              <a:gd name="p0y1" fmla="*/ 0 h 420"/>
              <a:gd name="p0x2" fmla="*/ 420 w 420"/>
              <a:gd name="p0y2" fmla="*/ 94 h 420"/>
              <a:gd name="p0x3" fmla="*/ 420 w 420"/>
              <a:gd name="p0y3" fmla="*/ 210 h 420"/>
              <a:gd name="p0x4" fmla="*/ 420 w 420"/>
              <a:gd name="p0y4" fmla="*/ 325 h 420"/>
              <a:gd name="p0x5" fmla="*/ 325 w 420"/>
              <a:gd name="p0y5" fmla="*/ 420 h 420"/>
              <a:gd name="p0x6" fmla="*/ 210 w 420"/>
              <a:gd name="p0y6" fmla="*/ 420 h 420"/>
              <a:gd name="p0x7" fmla="*/ 94 w 420"/>
              <a:gd name="p0y7" fmla="*/ 420 h 420"/>
              <a:gd name="p0x8" fmla="*/ 0 w 420"/>
              <a:gd name="p0y8" fmla="*/ 325 h 420"/>
              <a:gd name="p0x9" fmla="*/ 0 w 420"/>
              <a:gd name="p0y9" fmla="*/ 210 h 420"/>
              <a:gd name="p0x10" fmla="*/ 0 w 420"/>
              <a:gd name="p0y10" fmla="*/ 94 h 420"/>
              <a:gd name="p0x11" fmla="*/ 94 w 420"/>
              <a:gd name="p0y11" fmla="*/ 0 h 420"/>
              <a:gd name="p0x12" fmla="*/ 210 w 420"/>
              <a:gd name="p0y12" fmla="*/ 0 h 42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0" name="文本框 39"/>
          <p:cNvSpPr txBox="1"/>
          <p:nvPr>
            <p:custDataLst>
              <p:tags r:id="rId56"/>
            </p:custDataLst>
          </p:nvPr>
        </p:nvSpPr>
        <p:spPr>
          <a:xfrm>
            <a:off x="819226" y="5300663"/>
            <a:ext cx="247498" cy="200025"/>
          </a:xfrm>
          <a:prstGeom prst="rect">
            <a:avLst/>
          </a:prstGeom>
          <a:noFill/>
        </p:spPr>
        <p:txBody>
          <a:bodyPr wrap="square" lIns="0" tIns="0" rIns="0" bIns="0" rtlCol="0" anchor="ctr">
            <a:noAutofit/>
          </a:bodyPr>
          <a:p>
            <a:pPr algn="l"/>
            <a:r>
              <a:rPr sz="1200" b="1">
                <a:solidFill>
                  <a:schemeClr val="accent1">
                    <a:lumMod val="0"/>
                    <a:lumOff val="100000"/>
                  </a:schemeClr>
                </a:solidFill>
                <a:cs typeface="+mn-lt"/>
              </a:rPr>
              <a:t>5</a:t>
            </a:r>
            <a:endParaRPr sz="1200" b="1">
              <a:solidFill>
                <a:schemeClr val="accent1">
                  <a:lumMod val="0"/>
                  <a:lumOff val="100000"/>
                </a:schemeClr>
              </a:solidFill>
              <a:cs typeface="+mn-lt"/>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000">
        <p159:morph option="byObject"/>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 name="文本框 8"/>
          <p:cNvSpPr txBox="1"/>
          <p:nvPr>
            <p:custDataLst>
              <p:tags r:id="rId1"/>
            </p:custDataLst>
          </p:nvPr>
        </p:nvSpPr>
        <p:spPr>
          <a:xfrm>
            <a:off x="666750" y="2323148"/>
            <a:ext cx="2226916" cy="1106805"/>
          </a:xfrm>
          <a:prstGeom prst="rect">
            <a:avLst/>
          </a:prstGeom>
          <a:noFill/>
        </p:spPr>
        <p:txBody>
          <a:bodyPr wrap="square" lIns="0" tIns="0" rIns="0" bIns="0" rtlCol="0" anchor="t">
            <a:noAutofit/>
          </a:bodyPr>
          <a:p>
            <a:pPr algn="l">
              <a:lnSpc>
                <a:spcPct val="83000"/>
              </a:lnSpc>
            </a:pPr>
            <a:r>
              <a:rPr sz="7800" b="1">
                <a:solidFill>
                  <a:srgbClr val="D9363E"/>
                </a:solidFill>
                <a:latin typeface="汉仪正圆-75W" panose="00020600040101010101" charset="-122"/>
                <a:ea typeface="汉仪正圆-75W" panose="00020600040101010101" charset="-122"/>
              </a:rPr>
              <a:t>02</a:t>
            </a:r>
            <a:endParaRPr sz="7800" b="1">
              <a:solidFill>
                <a:srgbClr val="D9363E"/>
              </a:solidFill>
              <a:latin typeface="汉仪正圆-75W" panose="00020600040101010101" charset="-122"/>
              <a:ea typeface="汉仪正圆-75W" panose="00020600040101010101" charset="-122"/>
            </a:endParaRPr>
          </a:p>
        </p:txBody>
      </p:sp>
      <p:sp>
        <p:nvSpPr>
          <p:cNvPr id="10" name="文本框 9"/>
          <p:cNvSpPr txBox="1"/>
          <p:nvPr>
            <p:custDataLst>
              <p:tags r:id="rId2"/>
            </p:custDataLst>
          </p:nvPr>
        </p:nvSpPr>
        <p:spPr>
          <a:xfrm>
            <a:off x="666750" y="3491865"/>
            <a:ext cx="2709710" cy="731520"/>
          </a:xfrm>
          <a:prstGeom prst="rect">
            <a:avLst/>
          </a:prstGeom>
          <a:noFill/>
        </p:spPr>
        <p:txBody>
          <a:bodyPr wrap="square" lIns="0" tIns="0" rIns="0" bIns="0" rtlCol="0" anchor="t">
            <a:noAutofit/>
          </a:bodyPr>
          <a:p>
            <a:pPr algn="l">
              <a:lnSpc>
                <a:spcPct val="104000"/>
              </a:lnSpc>
            </a:pPr>
            <a:r>
              <a:rPr sz="4200" b="1" spc="84">
                <a:solidFill>
                  <a:srgbClr val="3A2A26"/>
                </a:solidFill>
                <a:latin typeface="+mj-lt"/>
                <a:ea typeface="+mj-ea"/>
                <a:cs typeface="+mj-lt"/>
              </a:rPr>
              <a:t>核心要义</a:t>
            </a:r>
            <a:endParaRPr sz="4200" b="1" spc="84">
              <a:solidFill>
                <a:srgbClr val="3A2A26"/>
              </a:solidFill>
              <a:latin typeface="+mj-lt"/>
              <a:ea typeface="+mj-ea"/>
              <a:cs typeface="+mj-lt"/>
            </a:endParaRPr>
          </a:p>
        </p:txBody>
      </p:sp>
      <p:sp>
        <p:nvSpPr>
          <p:cNvPr id="11" name="文本框 10"/>
          <p:cNvSpPr txBox="1"/>
          <p:nvPr>
            <p:custDataLst>
              <p:tags r:id="rId3"/>
            </p:custDataLst>
          </p:nvPr>
        </p:nvSpPr>
        <p:spPr>
          <a:xfrm>
            <a:off x="666750" y="4329113"/>
            <a:ext cx="3688109" cy="328613"/>
          </a:xfrm>
          <a:prstGeom prst="rect">
            <a:avLst/>
          </a:prstGeom>
          <a:noFill/>
        </p:spPr>
        <p:txBody>
          <a:bodyPr wrap="square" lIns="0" tIns="0" rIns="0" bIns="0" rtlCol="0" anchor="t">
            <a:noAutofit/>
          </a:bodyPr>
          <a:p>
            <a:pPr algn="l">
              <a:lnSpc>
                <a:spcPct val="133000"/>
              </a:lnSpc>
            </a:pPr>
            <a:r>
              <a:rPr sz="1500" spc="30">
                <a:solidFill>
                  <a:srgbClr val="6B5950"/>
                </a:solidFill>
                <a:cs typeface="+mn-lt"/>
              </a:rPr>
              <a:t>十二个坚持，是全面依法治国的根本遵循</a:t>
            </a:r>
            <a:endParaRPr sz="1500" spc="30">
              <a:solidFill>
                <a:srgbClr val="6B5950"/>
              </a:solidFill>
              <a:cs typeface="+mn-lt"/>
            </a:endParaRPr>
          </a:p>
        </p:txBody>
      </p:sp>
      <p:sp>
        <p:nvSpPr>
          <p:cNvPr id="6" name="任意多边形 5"/>
          <p:cNvSpPr/>
          <p:nvPr>
            <p:custDataLst>
              <p:tags r:id="rId4"/>
            </p:custDataLst>
          </p:nvPr>
        </p:nvSpPr>
        <p:spPr>
          <a:xfrm>
            <a:off x="704850" y="1981200"/>
            <a:ext cx="95250" cy="95250"/>
          </a:xfrm>
          <a:custGeom>
            <a:avLst/>
            <a:gdLst>
              <a:gd name="sw" fmla="*/ 1 w 150"/>
              <a:gd name="sh" fmla="*/ 1 h 150"/>
              <a:gd name="mins" fmla="min sw sh"/>
              <a:gd name="dsw" fmla="+- 0 sw mins"/>
              <a:gd name="dsh" fmla="+- 0 sh mins"/>
              <a:gd name="p0x0" fmla="*/ 75 w 150"/>
              <a:gd name="p0y0" fmla="*/ 0 h 150"/>
              <a:gd name="p0x1" fmla="*/ 116 w 150"/>
              <a:gd name="p0y1" fmla="*/ 0 h 150"/>
              <a:gd name="p0x2" fmla="*/ 150 w 150"/>
              <a:gd name="p0y2" fmla="*/ 33 h 150"/>
              <a:gd name="p0x3" fmla="*/ 150 w 150"/>
              <a:gd name="p0y3" fmla="*/ 75 h 150"/>
              <a:gd name="p0x4" fmla="*/ 150 w 150"/>
              <a:gd name="p0y4" fmla="*/ 116 h 150"/>
              <a:gd name="p0x5" fmla="*/ 116 w 150"/>
              <a:gd name="p0y5" fmla="*/ 150 h 150"/>
              <a:gd name="p0x6" fmla="*/ 75 w 150"/>
              <a:gd name="p0y6" fmla="*/ 150 h 150"/>
              <a:gd name="p0x7" fmla="*/ 33 w 150"/>
              <a:gd name="p0y7" fmla="*/ 150 h 150"/>
              <a:gd name="p0x8" fmla="*/ 0 w 150"/>
              <a:gd name="p0y8" fmla="*/ 116 h 150"/>
              <a:gd name="p0x9" fmla="*/ 0 w 150"/>
              <a:gd name="p0y9" fmla="*/ 75 h 150"/>
              <a:gd name="p0x10" fmla="*/ 0 w 150"/>
              <a:gd name="p0y10" fmla="*/ 33 h 150"/>
              <a:gd name="p0x11" fmla="*/ 33 w 150"/>
              <a:gd name="p0y11" fmla="*/ 0 h 150"/>
              <a:gd name="p0x12" fmla="*/ 75 w 150"/>
              <a:gd name="p0y12" fmla="*/ 0 h 15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1">
              <a:alpha val="5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7" name="任意多边形 6"/>
          <p:cNvSpPr/>
          <p:nvPr>
            <p:custDataLst>
              <p:tags r:id="rId5"/>
            </p:custDataLst>
          </p:nvPr>
        </p:nvSpPr>
        <p:spPr>
          <a:xfrm>
            <a:off x="876300" y="1995170"/>
            <a:ext cx="66675" cy="66675"/>
          </a:xfrm>
          <a:custGeom>
            <a:avLst/>
            <a:gdLst>
              <a:gd name="sw" fmla="*/ 1 w 105"/>
              <a:gd name="sh" fmla="*/ 1 h 105"/>
              <a:gd name="mins" fmla="min sw sh"/>
              <a:gd name="dsw" fmla="+- 0 sw mins"/>
              <a:gd name="dsh" fmla="+- 0 sh mins"/>
              <a:gd name="p0x0" fmla="*/ 52 w 105"/>
              <a:gd name="p0y0" fmla="*/ 0 h 105"/>
              <a:gd name="p0x1" fmla="*/ 81 w 105"/>
              <a:gd name="p0y1" fmla="*/ 0 h 105"/>
              <a:gd name="p0x2" fmla="*/ 105 w 105"/>
              <a:gd name="p0y2" fmla="*/ 23 h 105"/>
              <a:gd name="p0x3" fmla="*/ 105 w 105"/>
              <a:gd name="p0y3" fmla="*/ 52 h 105"/>
              <a:gd name="p0x4" fmla="*/ 105 w 105"/>
              <a:gd name="p0y4" fmla="*/ 81 h 105"/>
              <a:gd name="p0x5" fmla="*/ 81 w 105"/>
              <a:gd name="p0y5" fmla="*/ 105 h 105"/>
              <a:gd name="p0x6" fmla="*/ 52 w 105"/>
              <a:gd name="p0y6" fmla="*/ 105 h 105"/>
              <a:gd name="p0x7" fmla="*/ 23 w 105"/>
              <a:gd name="p0y7" fmla="*/ 105 h 105"/>
              <a:gd name="p0x8" fmla="*/ 0 w 105"/>
              <a:gd name="p0y8" fmla="*/ 81 h 105"/>
              <a:gd name="p0x9" fmla="*/ 0 w 105"/>
              <a:gd name="p0y9" fmla="*/ 52 h 105"/>
              <a:gd name="p0x10" fmla="*/ 0 w 105"/>
              <a:gd name="p0y10" fmla="*/ 23 h 105"/>
              <a:gd name="p0x11" fmla="*/ 23 w 105"/>
              <a:gd name="p0y11" fmla="*/ 0 h 105"/>
              <a:gd name="p0x12" fmla="*/ 52 w 105"/>
              <a:gd name="p0y12" fmla="*/ 0 h 105"/>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1">
              <a:alpha val="4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8" name="任意多边形 7"/>
          <p:cNvSpPr/>
          <p:nvPr>
            <p:custDataLst>
              <p:tags r:id="rId6"/>
            </p:custDataLst>
          </p:nvPr>
        </p:nvSpPr>
        <p:spPr>
          <a:xfrm>
            <a:off x="1019175" y="2004695"/>
            <a:ext cx="47625" cy="47625"/>
          </a:xfrm>
          <a:custGeom>
            <a:avLst/>
            <a:gdLst>
              <a:gd name="sw" fmla="*/ 1 w 75"/>
              <a:gd name="sh" fmla="*/ 1 h 75"/>
              <a:gd name="mins" fmla="min sw sh"/>
              <a:gd name="dsw" fmla="+- 0 sw mins"/>
              <a:gd name="dsh" fmla="+- 0 sh mins"/>
              <a:gd name="p0x0" fmla="*/ 37 w 75"/>
              <a:gd name="p0y0" fmla="*/ 0 h 75"/>
              <a:gd name="p0x1" fmla="*/ 58 w 75"/>
              <a:gd name="p0y1" fmla="*/ 0 h 75"/>
              <a:gd name="p0x2" fmla="*/ 75 w 75"/>
              <a:gd name="p0y2" fmla="*/ 16 h 75"/>
              <a:gd name="p0x3" fmla="*/ 75 w 75"/>
              <a:gd name="p0y3" fmla="*/ 37 h 75"/>
              <a:gd name="p0x4" fmla="*/ 75 w 75"/>
              <a:gd name="p0y4" fmla="*/ 58 h 75"/>
              <a:gd name="p0x5" fmla="*/ 58 w 75"/>
              <a:gd name="p0y5" fmla="*/ 75 h 75"/>
              <a:gd name="p0x6" fmla="*/ 37 w 75"/>
              <a:gd name="p0y6" fmla="*/ 75 h 75"/>
              <a:gd name="p0x7" fmla="*/ 16 w 75"/>
              <a:gd name="p0y7" fmla="*/ 75 h 75"/>
              <a:gd name="p0x8" fmla="*/ 0 w 75"/>
              <a:gd name="p0y8" fmla="*/ 58 h 75"/>
              <a:gd name="p0x9" fmla="*/ 0 w 75"/>
              <a:gd name="p0y9" fmla="*/ 37 h 75"/>
              <a:gd name="p0x10" fmla="*/ 0 w 75"/>
              <a:gd name="p0y10" fmla="*/ 16 h 75"/>
              <a:gd name="p0x11" fmla="*/ 16 w 75"/>
              <a:gd name="p0y11" fmla="*/ 0 h 75"/>
              <a:gd name="p0x12" fmla="*/ 37 w 75"/>
              <a:gd name="p0y12" fmla="*/ 0 h 75"/>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1">
              <a:alpha val="2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2" name="图片 11"/>
          <p:cNvPicPr>
            <a:picLocks noChangeAspect="1"/>
          </p:cNvPicPr>
          <p:nvPr>
            <p:custDataLst>
              <p:tags r:id="rId7"/>
            </p:custDataLst>
          </p:nvPr>
        </p:nvPicPr>
        <p:blipFill>
          <a:blip r:embed="rId8">
            <a:extLst>
              <a:ext uri="{96DAC541-7B7A-43D3-8B79-37D633B846F1}">
                <asvg:svgBlip xmlns:asvg="http://schemas.microsoft.com/office/drawing/2016/SVG/main" r:embed="rId9"/>
              </a:ext>
            </a:extLst>
          </a:blip>
          <a:stretch>
            <a:fillRect/>
          </a:stretch>
        </p:blipFill>
        <p:spPr>
          <a:xfrm>
            <a:off x="723900" y="4867275"/>
            <a:ext cx="1143000" cy="76200"/>
          </a:xfrm>
          <a:prstGeom prst="rect">
            <a:avLst/>
          </a:prstGeom>
          <a:noFill/>
        </p:spPr>
      </p:pic>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custDataLst>
              <p:tags r:id="rId1"/>
            </p:custDataLst>
          </p:nvPr>
        </p:nvSpPr>
        <p:spPr>
          <a:xfrm>
            <a:off x="533400" y="357188"/>
            <a:ext cx="11125200" cy="500063"/>
          </a:xfrm>
          <a:prstGeom prst="rect">
            <a:avLst/>
          </a:prstGeom>
          <a:noFill/>
        </p:spPr>
        <p:txBody>
          <a:bodyPr wrap="square" lIns="0" tIns="0" rIns="0" bIns="0" rtlCol="0" anchor="t">
            <a:noAutofit/>
          </a:bodyPr>
          <a:p>
            <a:pPr algn="l">
              <a:lnSpc>
                <a:spcPct val="100000"/>
              </a:lnSpc>
            </a:pPr>
            <a:r>
              <a:rPr sz="3000" b="1">
                <a:solidFill>
                  <a:srgbClr val="3A2A26"/>
                </a:solidFill>
                <a:latin typeface="+mj-lt"/>
                <a:ea typeface="+mj-ea"/>
                <a:cs typeface="+mj-lt"/>
              </a:rPr>
              <a:t>十二个坚持：核心要义总纲</a:t>
            </a:r>
            <a:endParaRPr sz="3000" b="1">
              <a:solidFill>
                <a:srgbClr val="3A2A26"/>
              </a:solidFill>
              <a:latin typeface="+mj-lt"/>
              <a:ea typeface="+mj-ea"/>
              <a:cs typeface="+mj-lt"/>
            </a:endParaRPr>
          </a:p>
        </p:txBody>
      </p:sp>
      <p:sp>
        <p:nvSpPr>
          <p:cNvPr id="4" name="文本框 3"/>
          <p:cNvSpPr txBox="1"/>
          <p:nvPr>
            <p:custDataLst>
              <p:tags r:id="rId2"/>
            </p:custDataLst>
          </p:nvPr>
        </p:nvSpPr>
        <p:spPr>
          <a:xfrm>
            <a:off x="533400" y="862013"/>
            <a:ext cx="11125200" cy="328613"/>
          </a:xfrm>
          <a:prstGeom prst="rect">
            <a:avLst/>
          </a:prstGeom>
          <a:noFill/>
        </p:spPr>
        <p:txBody>
          <a:bodyPr wrap="square" lIns="0" tIns="0" rIns="0" bIns="0" rtlCol="0" anchor="t">
            <a:noAutofit/>
          </a:bodyPr>
          <a:p>
            <a:pPr algn="l">
              <a:lnSpc>
                <a:spcPct val="133000"/>
              </a:lnSpc>
            </a:pPr>
            <a:r>
              <a:rPr lang="zh-CN" altLang="en-US" sz="1500">
                <a:solidFill>
                  <a:srgbClr val="6B5950"/>
                </a:solidFill>
                <a:cs typeface="+mn-lt"/>
              </a:rPr>
              <a:t>一个体系，十二个坚持</a:t>
            </a:r>
            <a:r>
              <a:rPr lang="en-US" altLang="zh-CN" sz="1500">
                <a:solidFill>
                  <a:srgbClr val="6B5950"/>
                </a:solidFill>
                <a:cs typeface="+mn-lt"/>
              </a:rPr>
              <a:t>——2025</a:t>
            </a:r>
            <a:r>
              <a:rPr lang="zh-CN" altLang="en-US" sz="1500">
                <a:solidFill>
                  <a:srgbClr val="6B5950"/>
                </a:solidFill>
                <a:cs typeface="+mn-lt"/>
              </a:rPr>
              <a:t>年版《纲要》将习近平法治思想的主要方面集中概括为层次分明、逻辑严密的科学理论体系。</a:t>
            </a:r>
            <a:endParaRPr lang="zh-CN" altLang="en-US" sz="1500">
              <a:solidFill>
                <a:srgbClr val="6B5950"/>
              </a:solidFill>
              <a:cs typeface="+mn-lt"/>
            </a:endParaRPr>
          </a:p>
        </p:txBody>
      </p:sp>
      <p:sp>
        <p:nvSpPr>
          <p:cNvPr id="5" name="任意多边形 4"/>
          <p:cNvSpPr/>
          <p:nvPr>
            <p:custDataLst>
              <p:tags r:id="rId3"/>
            </p:custDataLst>
          </p:nvPr>
        </p:nvSpPr>
        <p:spPr>
          <a:xfrm>
            <a:off x="571500" y="1447800"/>
            <a:ext cx="11049000" cy="457200"/>
          </a:xfrm>
          <a:custGeom>
            <a:avLst/>
            <a:gdLst>
              <a:gd name="sw" fmla="*/ 1 w 17400"/>
              <a:gd name="sh" fmla="*/ 1 h 720"/>
              <a:gd name="mins" fmla="min sw sh"/>
              <a:gd name="dsw" fmla="+- 0 sw mins"/>
              <a:gd name="dsh" fmla="+- 0 sh mins"/>
              <a:gd name="p0x0" fmla="*/ 180 w 17400"/>
              <a:gd name="p0y0" fmla="*/ 0 h 720"/>
              <a:gd name="p0x1" fmla="*/ 17220 w 17400"/>
              <a:gd name="p0y1" fmla="*/ 0 h 720"/>
              <a:gd name="p0x2" fmla="*/ 17319 w 17400"/>
              <a:gd name="p0y2" fmla="*/ 0 h 720"/>
              <a:gd name="p0x3" fmla="*/ 17400 w 17400"/>
              <a:gd name="p0y3" fmla="*/ 80 h 720"/>
              <a:gd name="p0x4" fmla="*/ 17400 w 17400"/>
              <a:gd name="p0y4" fmla="*/ 180 h 720"/>
              <a:gd name="p0x5" fmla="*/ 17400 w 17400"/>
              <a:gd name="p0y5" fmla="*/ 540 h 720"/>
              <a:gd name="p0x6" fmla="*/ 17400 w 17400"/>
              <a:gd name="p0y6" fmla="*/ 639 h 720"/>
              <a:gd name="p0x7" fmla="*/ 17319 w 17400"/>
              <a:gd name="p0y7" fmla="*/ 720 h 720"/>
              <a:gd name="p0x8" fmla="*/ 17220 w 17400"/>
              <a:gd name="p0y8" fmla="*/ 720 h 720"/>
              <a:gd name="p0x9" fmla="*/ 180 w 17400"/>
              <a:gd name="p0y9" fmla="*/ 720 h 720"/>
              <a:gd name="p0x10" fmla="*/ 80 w 17400"/>
              <a:gd name="p0y10" fmla="*/ 720 h 720"/>
              <a:gd name="p0x11" fmla="*/ 0 w 17400"/>
              <a:gd name="p0y11" fmla="*/ 639 h 720"/>
              <a:gd name="p0x12" fmla="*/ 0 w 17400"/>
              <a:gd name="p0y12" fmla="*/ 540 h 720"/>
              <a:gd name="p0x13" fmla="*/ 0 w 17400"/>
              <a:gd name="p0y13" fmla="*/ 180 h 720"/>
              <a:gd name="p0x14" fmla="*/ 0 w 17400"/>
              <a:gd name="p0y14" fmla="*/ 80 h 720"/>
              <a:gd name="p0x15" fmla="*/ 80 w 17400"/>
              <a:gd name="p0y15" fmla="*/ 0 h 720"/>
              <a:gd name="p0x16" fmla="*/ 180 w 17400"/>
              <a:gd name="p0y16" fmla="*/ 0 h 72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6" name="任意多边形 5"/>
          <p:cNvSpPr/>
          <p:nvPr>
            <p:custDataLst>
              <p:tags r:id="rId4"/>
            </p:custDataLst>
          </p:nvPr>
        </p:nvSpPr>
        <p:spPr>
          <a:xfrm>
            <a:off x="685800" y="1543050"/>
            <a:ext cx="266700" cy="266700"/>
          </a:xfrm>
          <a:custGeom>
            <a:avLst/>
            <a:gdLst>
              <a:gd name="sw" fmla="*/ 1 w 420"/>
              <a:gd name="sh" fmla="*/ 1 h 420"/>
              <a:gd name="mins" fmla="min sw sh"/>
              <a:gd name="dsw" fmla="+- 0 sw mins"/>
              <a:gd name="dsh" fmla="+- 0 sh mins"/>
              <a:gd name="p0x0" fmla="*/ 180 w 420"/>
              <a:gd name="p0y0" fmla="*/ 0 h 420"/>
              <a:gd name="p0x1" fmla="*/ 240 w 420"/>
              <a:gd name="p0y1" fmla="*/ 0 h 420"/>
              <a:gd name="p0x2" fmla="*/ 339 w 420"/>
              <a:gd name="p0y2" fmla="*/ 0 h 420"/>
              <a:gd name="p0x3" fmla="*/ 420 w 420"/>
              <a:gd name="p0y3" fmla="*/ 80 h 420"/>
              <a:gd name="p0x4" fmla="*/ 420 w 420"/>
              <a:gd name="p0y4" fmla="*/ 180 h 420"/>
              <a:gd name="p0x5" fmla="*/ 420 w 420"/>
              <a:gd name="p0y5" fmla="*/ 240 h 420"/>
              <a:gd name="p0x6" fmla="*/ 420 w 420"/>
              <a:gd name="p0y6" fmla="*/ 339 h 420"/>
              <a:gd name="p0x7" fmla="*/ 339 w 420"/>
              <a:gd name="p0y7" fmla="*/ 420 h 420"/>
              <a:gd name="p0x8" fmla="*/ 240 w 420"/>
              <a:gd name="p0y8" fmla="*/ 420 h 420"/>
              <a:gd name="p0x9" fmla="*/ 180 w 420"/>
              <a:gd name="p0y9" fmla="*/ 420 h 420"/>
              <a:gd name="p0x10" fmla="*/ 80 w 420"/>
              <a:gd name="p0y10" fmla="*/ 420 h 420"/>
              <a:gd name="p0x11" fmla="*/ 0 w 420"/>
              <a:gd name="p0y11" fmla="*/ 339 h 420"/>
              <a:gd name="p0x12" fmla="*/ 0 w 420"/>
              <a:gd name="p0y12" fmla="*/ 240 h 420"/>
              <a:gd name="p0x13" fmla="*/ 0 w 420"/>
              <a:gd name="p0y13" fmla="*/ 180 h 420"/>
              <a:gd name="p0x14" fmla="*/ 0 w 420"/>
              <a:gd name="p0y14" fmla="*/ 80 h 420"/>
              <a:gd name="p0x15" fmla="*/ 80 w 420"/>
              <a:gd name="p0y15" fmla="*/ 0 h 420"/>
              <a:gd name="p0x16" fmla="*/ 180 w 420"/>
              <a:gd name="p0y16" fmla="*/ 0 h 42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4226"/>
              <a:lumOff val="85774"/>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7" name="图片 6" descr="4e69a2a8-bbd9-11f1-ba64-0a801e2b891b"/>
          <p:cNvPicPr/>
          <p:nvPr>
            <p:custDataLst>
              <p:tags r:id="rId5"/>
            </p:custDataLst>
          </p:nvPr>
        </p:nvPicPr>
        <p:blipFill>
          <a:blip r:embed="rId6">
            <a:extLst>
              <a:ext uri="{96DAC541-7B7A-43D3-8B79-37D633B846F1}">
                <asvg:svgBlip xmlns:asvg="http://schemas.microsoft.com/office/drawing/2016/SVG/main" r:embed="rId7"/>
              </a:ext>
            </a:extLst>
          </a:blip>
          <a:srcRect/>
          <a:stretch>
            <a:fillRect/>
          </a:stretch>
        </p:blipFill>
        <p:spPr>
          <a:xfrm>
            <a:off x="742950" y="1600200"/>
            <a:ext cx="152400" cy="152400"/>
          </a:xfrm>
          <a:prstGeom prst="rect">
            <a:avLst/>
          </a:prstGeom>
        </p:spPr>
      </p:pic>
      <p:sp>
        <p:nvSpPr>
          <p:cNvPr id="10" name="文本框 9"/>
          <p:cNvSpPr txBox="1"/>
          <p:nvPr>
            <p:custDataLst>
              <p:tags r:id="rId8"/>
            </p:custDataLst>
          </p:nvPr>
        </p:nvSpPr>
        <p:spPr>
          <a:xfrm>
            <a:off x="1066800" y="1509713"/>
            <a:ext cx="8001000" cy="328613"/>
          </a:xfrm>
          <a:prstGeom prst="rect">
            <a:avLst/>
          </a:prstGeom>
          <a:noFill/>
        </p:spPr>
        <p:txBody>
          <a:bodyPr wrap="square" lIns="0" tIns="0" rIns="0" bIns="0" rtlCol="0" anchor="t">
            <a:noAutofit/>
          </a:bodyPr>
          <a:p>
            <a:pPr algn="l">
              <a:lnSpc>
                <a:spcPct val="133000"/>
              </a:lnSpc>
            </a:pPr>
            <a:r>
              <a:rPr sz="1500" b="1">
                <a:solidFill>
                  <a:srgbClr val="FFF7E6"/>
                </a:solidFill>
                <a:cs typeface="+mn-lt"/>
              </a:rPr>
              <a:t>十二个坚持环环相扣</a:t>
            </a:r>
            <a:r>
              <a:rPr sz="1500">
                <a:solidFill>
                  <a:schemeClr val="accent1">
                    <a:lumMod val="0"/>
                    <a:lumOff val="100000"/>
                  </a:schemeClr>
                </a:solidFill>
                <a:cs typeface="+mn-lt"/>
              </a:rPr>
              <a:t>，回答了新时代为什么全面依法治国、怎样全面依法治国的重大课题。</a:t>
            </a:r>
            <a:endParaRPr sz="1500">
              <a:solidFill>
                <a:schemeClr val="accent1">
                  <a:lumMod val="0"/>
                  <a:lumOff val="100000"/>
                </a:schemeClr>
              </a:solidFill>
              <a:cs typeface="+mn-lt"/>
            </a:endParaRPr>
          </a:p>
        </p:txBody>
      </p:sp>
      <p:grpSp>
        <p:nvGrpSpPr>
          <p:cNvPr id="82" name="组合 81"/>
          <p:cNvGrpSpPr/>
          <p:nvPr/>
        </p:nvGrpSpPr>
        <p:grpSpPr>
          <a:xfrm>
            <a:off x="575945" y="2023745"/>
            <a:ext cx="5419090" cy="2123440"/>
            <a:chOff x="907" y="3187"/>
            <a:chExt cx="8534" cy="3344"/>
          </a:xfrm>
          <a:effectLst>
            <a:outerShdw blurRad="42863" dist="9525" dir="5399999" algn="ctr" rotWithShape="0">
              <a:srgbClr val="5A3728">
                <a:alpha val="10196"/>
              </a:srgbClr>
            </a:outerShdw>
          </a:effectLst>
        </p:grpSpPr>
        <p:sp>
          <p:nvSpPr>
            <p:cNvPr id="11" name="任意多边形 10"/>
            <p:cNvSpPr/>
            <p:nvPr>
              <p:custDataLst>
                <p:tags r:id="rId9"/>
              </p:custDataLst>
            </p:nvPr>
          </p:nvSpPr>
          <p:spPr>
            <a:xfrm>
              <a:off x="907" y="3187"/>
              <a:ext cx="8535" cy="3345"/>
            </a:xfrm>
            <a:custGeom>
              <a:avLst/>
              <a:gdLst>
                <a:gd name="sw" fmla="*/ 1 w 8535"/>
                <a:gd name="sh" fmla="*/ 1 h 3345"/>
                <a:gd name="mins" fmla="min sw sh"/>
                <a:gd name="dsw" fmla="+- 0 sw mins"/>
                <a:gd name="dsh" fmla="+- 0 sh mins"/>
                <a:gd name="p0x0" fmla="*/ 180 w 8535"/>
                <a:gd name="p0y0" fmla="*/ 0 h 3345"/>
                <a:gd name="p0x1" fmla="*/ 8355 w 8535"/>
                <a:gd name="p0y1" fmla="*/ 0 h 3345"/>
                <a:gd name="p0x2" fmla="*/ 8454 w 8535"/>
                <a:gd name="p0y2" fmla="*/ 0 h 3345"/>
                <a:gd name="p0x3" fmla="*/ 8535 w 8535"/>
                <a:gd name="p0y3" fmla="*/ 80 h 3345"/>
                <a:gd name="p0x4" fmla="*/ 8535 w 8535"/>
                <a:gd name="p0y4" fmla="*/ 180 h 3345"/>
                <a:gd name="p0x5" fmla="*/ 8535 w 8535"/>
                <a:gd name="p0y5" fmla="*/ 3255 h 3345"/>
                <a:gd name="p0x6" fmla="*/ 8535 w 8535"/>
                <a:gd name="p0y6" fmla="*/ 3304 h 3345"/>
                <a:gd name="p0x7" fmla="*/ 8494 w 8535"/>
                <a:gd name="p0y7" fmla="*/ 3345 h 3345"/>
                <a:gd name="p0x8" fmla="*/ 8445 w 8535"/>
                <a:gd name="p0y8" fmla="*/ 3345 h 3345"/>
                <a:gd name="p0x9" fmla="*/ 180 w 8535"/>
                <a:gd name="p0y9" fmla="*/ 3345 h 3345"/>
                <a:gd name="p0x10" fmla="*/ 80 w 8535"/>
                <a:gd name="p0y10" fmla="*/ 3345 h 3345"/>
                <a:gd name="p0x11" fmla="*/ 0 w 8535"/>
                <a:gd name="p0y11" fmla="*/ 3264 h 3345"/>
                <a:gd name="p0x12" fmla="*/ 0 w 8535"/>
                <a:gd name="p0y12" fmla="*/ 3165 h 3345"/>
                <a:gd name="p0x13" fmla="*/ 0 w 8535"/>
                <a:gd name="p0y13" fmla="*/ 180 h 3345"/>
                <a:gd name="p0x14" fmla="*/ 0 w 8535"/>
                <a:gd name="p0y14" fmla="*/ 80 h 3345"/>
                <a:gd name="p0x15" fmla="*/ 80 w 8535"/>
                <a:gd name="p0y15" fmla="*/ 0 h 3345"/>
                <a:gd name="p0x16" fmla="*/ 180 w 8535"/>
                <a:gd name="p0y16" fmla="*/ 0 h 3345"/>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rgbClr val="FDFBF7"/>
            </a:solidFill>
            <a:ln w="9525" cmpd="sng">
              <a:solidFill>
                <a:srgbClr val="EFE5DB"/>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2" name="任意多边形 11"/>
            <p:cNvSpPr/>
            <p:nvPr>
              <p:custDataLst>
                <p:tags r:id="rId10"/>
              </p:custDataLst>
            </p:nvPr>
          </p:nvSpPr>
          <p:spPr>
            <a:xfrm>
              <a:off x="907" y="3187"/>
              <a:ext cx="8535" cy="3345"/>
            </a:xfrm>
            <a:custGeom>
              <a:avLst/>
              <a:gdLst>
                <a:gd name="sw" fmla="*/ 1 w 8535"/>
                <a:gd name="sh" fmla="*/ 1 h 3345"/>
                <a:gd name="mins" fmla="min sw sh"/>
                <a:gd name="dsw" fmla="+- 0 sw mins"/>
                <a:gd name="dsh" fmla="+- 0 sh mins"/>
                <a:gd name="p0x0" fmla="*/ 180 w 8535"/>
                <a:gd name="p0y0" fmla="*/ 0 h 3345"/>
                <a:gd name="p0x1" fmla="*/ 8355 w 8535"/>
                <a:gd name="p0y1" fmla="*/ 0 h 3345"/>
                <a:gd name="p0x2" fmla="*/ 8454 w 8535"/>
                <a:gd name="p0y2" fmla="*/ 0 h 3345"/>
                <a:gd name="p0x3" fmla="*/ 8535 w 8535"/>
                <a:gd name="p0y3" fmla="*/ 80 h 3345"/>
                <a:gd name="p0x4" fmla="*/ 8535 w 8535"/>
                <a:gd name="p0y4" fmla="*/ 180 h 3345"/>
                <a:gd name="p0x5" fmla="*/ 8535 w 8535"/>
                <a:gd name="p0y5" fmla="*/ 3255 h 3345"/>
                <a:gd name="p0x6" fmla="*/ 8535 w 8535"/>
                <a:gd name="p0y6" fmla="*/ 3304 h 3345"/>
                <a:gd name="p0x7" fmla="*/ 8494 w 8535"/>
                <a:gd name="p0y7" fmla="*/ 3345 h 3345"/>
                <a:gd name="p0x8" fmla="*/ 8445 w 8535"/>
                <a:gd name="p0y8" fmla="*/ 3345 h 3345"/>
                <a:gd name="p0x9" fmla="*/ 180 w 8535"/>
                <a:gd name="p0y9" fmla="*/ 3345 h 3345"/>
                <a:gd name="p0x10" fmla="*/ 80 w 8535"/>
                <a:gd name="p0y10" fmla="*/ 3345 h 3345"/>
                <a:gd name="p0x11" fmla="*/ 0 w 8535"/>
                <a:gd name="p0y11" fmla="*/ 3264 h 3345"/>
                <a:gd name="p0x12" fmla="*/ 0 w 8535"/>
                <a:gd name="p0y12" fmla="*/ 3165 h 3345"/>
                <a:gd name="p0x13" fmla="*/ 0 w 8535"/>
                <a:gd name="p0y13" fmla="*/ 180 h 3345"/>
                <a:gd name="p0x14" fmla="*/ 0 w 8535"/>
                <a:gd name="p0y14" fmla="*/ 80 h 3345"/>
                <a:gd name="p0x15" fmla="*/ 80 w 8535"/>
                <a:gd name="p0y15" fmla="*/ 0 h 3345"/>
                <a:gd name="p0x16" fmla="*/ 180 w 8535"/>
                <a:gd name="p0y16" fmla="*/ 0 h 3345"/>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gradFill>
              <a:gsLst>
                <a:gs pos="0">
                  <a:srgbClr val="FFFFFF">
                    <a:alpha val="60000"/>
                  </a:srgbClr>
                </a:gs>
                <a:gs pos="100000">
                  <a:schemeClr val="bg2">
                    <a:alpha val="30196"/>
                  </a:schemeClr>
                </a:gs>
              </a:gsLst>
              <a:lin ang="2700000"/>
            </a:gradFill>
            <a:ln w="9525" cmpd="sng">
              <a:solidFill>
                <a:srgbClr val="EFE5DB"/>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15" name="任意多边形 14"/>
          <p:cNvSpPr/>
          <p:nvPr>
            <p:custDataLst>
              <p:tags r:id="rId11"/>
            </p:custDataLst>
          </p:nvPr>
        </p:nvSpPr>
        <p:spPr>
          <a:xfrm>
            <a:off x="733425" y="2152650"/>
            <a:ext cx="266700" cy="266700"/>
          </a:xfrm>
          <a:custGeom>
            <a:avLst/>
            <a:gdLst>
              <a:gd name="sw" fmla="*/ 1 w 420"/>
              <a:gd name="sh" fmla="*/ 1 h 420"/>
              <a:gd name="mins" fmla="min sw sh"/>
              <a:gd name="dsw" fmla="+- 0 sw mins"/>
              <a:gd name="dsh" fmla="+- 0 sh mins"/>
              <a:gd name="p0x0" fmla="*/ 180 w 420"/>
              <a:gd name="p0y0" fmla="*/ 0 h 420"/>
              <a:gd name="p0x1" fmla="*/ 240 w 420"/>
              <a:gd name="p0y1" fmla="*/ 0 h 420"/>
              <a:gd name="p0x2" fmla="*/ 339 w 420"/>
              <a:gd name="p0y2" fmla="*/ 0 h 420"/>
              <a:gd name="p0x3" fmla="*/ 420 w 420"/>
              <a:gd name="p0y3" fmla="*/ 80 h 420"/>
              <a:gd name="p0x4" fmla="*/ 420 w 420"/>
              <a:gd name="p0y4" fmla="*/ 180 h 420"/>
              <a:gd name="p0x5" fmla="*/ 420 w 420"/>
              <a:gd name="p0y5" fmla="*/ 240 h 420"/>
              <a:gd name="p0x6" fmla="*/ 420 w 420"/>
              <a:gd name="p0y6" fmla="*/ 339 h 420"/>
              <a:gd name="p0x7" fmla="*/ 339 w 420"/>
              <a:gd name="p0y7" fmla="*/ 420 h 420"/>
              <a:gd name="p0x8" fmla="*/ 240 w 420"/>
              <a:gd name="p0y8" fmla="*/ 420 h 420"/>
              <a:gd name="p0x9" fmla="*/ 180 w 420"/>
              <a:gd name="p0y9" fmla="*/ 420 h 420"/>
              <a:gd name="p0x10" fmla="*/ 80 w 420"/>
              <a:gd name="p0y10" fmla="*/ 420 h 420"/>
              <a:gd name="p0x11" fmla="*/ 0 w 420"/>
              <a:gd name="p0y11" fmla="*/ 339 h 420"/>
              <a:gd name="p0x12" fmla="*/ 0 w 420"/>
              <a:gd name="p0y12" fmla="*/ 240 h 420"/>
              <a:gd name="p0x13" fmla="*/ 0 w 420"/>
              <a:gd name="p0y13" fmla="*/ 180 h 420"/>
              <a:gd name="p0x14" fmla="*/ 0 w 420"/>
              <a:gd name="p0y14" fmla="*/ 80 h 420"/>
              <a:gd name="p0x15" fmla="*/ 80 w 420"/>
              <a:gd name="p0y15" fmla="*/ 0 h 420"/>
              <a:gd name="p0x16" fmla="*/ 180 w 420"/>
              <a:gd name="p0y16" fmla="*/ 0 h 42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0879"/>
              <a:lumOff val="89121"/>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6" name="图片 15" descr="4e69a40b-bbd9-11f1-ba64-0a801e2b891b"/>
          <p:cNvPicPr/>
          <p:nvPr>
            <p:custDataLst>
              <p:tags r:id="rId12"/>
            </p:custDataLst>
          </p:nvPr>
        </p:nvPicPr>
        <p:blipFill>
          <a:blip r:embed="rId13">
            <a:extLst>
              <a:ext uri="{96DAC541-7B7A-43D3-8B79-37D633B846F1}">
                <asvg:svgBlip xmlns:asvg="http://schemas.microsoft.com/office/drawing/2016/SVG/main" r:embed="rId14"/>
              </a:ext>
            </a:extLst>
          </a:blip>
          <a:srcRect/>
          <a:stretch>
            <a:fillRect/>
          </a:stretch>
        </p:blipFill>
        <p:spPr>
          <a:xfrm>
            <a:off x="790575" y="2209800"/>
            <a:ext cx="152400" cy="152400"/>
          </a:xfrm>
          <a:prstGeom prst="rect">
            <a:avLst/>
          </a:prstGeom>
        </p:spPr>
      </p:pic>
      <p:sp>
        <p:nvSpPr>
          <p:cNvPr id="19" name="文本框 18"/>
          <p:cNvSpPr txBox="1"/>
          <p:nvPr>
            <p:custDataLst>
              <p:tags r:id="rId15"/>
            </p:custDataLst>
          </p:nvPr>
        </p:nvSpPr>
        <p:spPr>
          <a:xfrm>
            <a:off x="1076325" y="2127885"/>
            <a:ext cx="1161307" cy="311467"/>
          </a:xfrm>
          <a:prstGeom prst="rect">
            <a:avLst/>
          </a:prstGeom>
          <a:noFill/>
        </p:spPr>
        <p:txBody>
          <a:bodyPr wrap="square" lIns="0" tIns="0" rIns="0" bIns="0" rtlCol="0" anchor="t">
            <a:noAutofit/>
          </a:bodyPr>
          <a:p>
            <a:pPr algn="l">
              <a:lnSpc>
                <a:spcPct val="104000"/>
              </a:lnSpc>
            </a:pPr>
            <a:r>
              <a:rPr b="1" spc="36">
                <a:solidFill>
                  <a:srgbClr val="3A2A26"/>
                </a:solidFill>
                <a:cs typeface="+mn-lt"/>
              </a:rPr>
              <a:t>政治方向</a:t>
            </a:r>
            <a:endParaRPr b="1" spc="36">
              <a:solidFill>
                <a:srgbClr val="3A2A26"/>
              </a:solidFill>
              <a:cs typeface="+mn-lt"/>
            </a:endParaRPr>
          </a:p>
        </p:txBody>
      </p:sp>
      <p:sp>
        <p:nvSpPr>
          <p:cNvPr id="20" name="任意多边形 19"/>
          <p:cNvSpPr/>
          <p:nvPr>
            <p:custDataLst>
              <p:tags r:id="rId16"/>
            </p:custDataLst>
          </p:nvPr>
        </p:nvSpPr>
        <p:spPr>
          <a:xfrm>
            <a:off x="733425" y="2505075"/>
            <a:ext cx="304800" cy="19050"/>
          </a:xfrm>
          <a:custGeom>
            <a:avLst/>
            <a:gdLst>
              <a:gd name="sw" fmla="*/ 1 w 480"/>
              <a:gd name="sh" fmla="*/ 1 h 30"/>
              <a:gd name="mins" fmla="min sw sh"/>
              <a:gd name="dsw" fmla="+- 0 sw mins"/>
              <a:gd name="dsh" fmla="+- 0 sh mins"/>
              <a:gd name="p0x0" fmla="*/ 15 w 480"/>
              <a:gd name="p0y0" fmla="*/ 0 h 30"/>
              <a:gd name="p0x1" fmla="*/ 465 w 480"/>
              <a:gd name="p0y1" fmla="*/ 0 h 30"/>
              <a:gd name="p0x2" fmla="*/ 473 w 480"/>
              <a:gd name="p0y2" fmla="*/ 0 h 30"/>
              <a:gd name="p0x3" fmla="*/ 480 w 480"/>
              <a:gd name="p0y3" fmla="*/ 6 h 30"/>
              <a:gd name="p0x4" fmla="*/ 480 w 480"/>
              <a:gd name="p0y4" fmla="*/ 15 h 30"/>
              <a:gd name="p0x5" fmla="*/ 480 w 480"/>
              <a:gd name="p0y5" fmla="*/ 23 h 30"/>
              <a:gd name="p0x6" fmla="*/ 473 w 480"/>
              <a:gd name="p0y6" fmla="*/ 30 h 30"/>
              <a:gd name="p0x7" fmla="*/ 465 w 480"/>
              <a:gd name="p0y7" fmla="*/ 30 h 30"/>
              <a:gd name="p0x8" fmla="*/ 15 w 480"/>
              <a:gd name="p0y8" fmla="*/ 30 h 30"/>
              <a:gd name="p0x9" fmla="*/ 6 w 480"/>
              <a:gd name="p0y9" fmla="*/ 30 h 30"/>
              <a:gd name="p0x10" fmla="*/ 0 w 480"/>
              <a:gd name="p0y10" fmla="*/ 23 h 30"/>
              <a:gd name="p0x11" fmla="*/ 0 w 480"/>
              <a:gd name="p0y11" fmla="*/ 15 h 30"/>
              <a:gd name="p0x12" fmla="*/ 0 w 480"/>
              <a:gd name="p0y12" fmla="*/ 6 h 30"/>
              <a:gd name="p0x13" fmla="*/ 6 w 480"/>
              <a:gd name="p0y13" fmla="*/ 0 h 30"/>
              <a:gd name="p0x14" fmla="*/ 15 w 480"/>
              <a:gd name="p0y14" fmla="*/ 0 h 30"/>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1" name="任意多边形 20"/>
          <p:cNvSpPr/>
          <p:nvPr>
            <p:custDataLst>
              <p:tags r:id="rId17"/>
            </p:custDataLst>
          </p:nvPr>
        </p:nvSpPr>
        <p:spPr>
          <a:xfrm>
            <a:off x="733425" y="2795905"/>
            <a:ext cx="57150" cy="57150"/>
          </a:xfrm>
          <a:custGeom>
            <a:avLst/>
            <a:gdLst>
              <a:gd name="sw" fmla="*/ 1 w 90"/>
              <a:gd name="sh" fmla="*/ 1 h 90"/>
              <a:gd name="mins" fmla="min sw sh"/>
              <a:gd name="dsw" fmla="+- 0 sw mins"/>
              <a:gd name="dsh" fmla="+- 0 sh mins"/>
              <a:gd name="p0x0" fmla="*/ 45 w 90"/>
              <a:gd name="p0y0" fmla="*/ 0 h 90"/>
              <a:gd name="p0x1" fmla="*/ 69 w 90"/>
              <a:gd name="p0y1" fmla="*/ 0 h 90"/>
              <a:gd name="p0x2" fmla="*/ 90 w 90"/>
              <a:gd name="p0y2" fmla="*/ 20 h 90"/>
              <a:gd name="p0x3" fmla="*/ 90 w 90"/>
              <a:gd name="p0y3" fmla="*/ 45 h 90"/>
              <a:gd name="p0x4" fmla="*/ 90 w 90"/>
              <a:gd name="p0y4" fmla="*/ 69 h 90"/>
              <a:gd name="p0x5" fmla="*/ 69 w 90"/>
              <a:gd name="p0y5" fmla="*/ 90 h 90"/>
              <a:gd name="p0x6" fmla="*/ 45 w 90"/>
              <a:gd name="p0y6" fmla="*/ 90 h 90"/>
              <a:gd name="p0x7" fmla="*/ 20 w 90"/>
              <a:gd name="p0y7" fmla="*/ 90 h 90"/>
              <a:gd name="p0x8" fmla="*/ 0 w 90"/>
              <a:gd name="p0y8" fmla="*/ 69 h 90"/>
              <a:gd name="p0x9" fmla="*/ 0 w 90"/>
              <a:gd name="p0y9" fmla="*/ 45 h 90"/>
              <a:gd name="p0x10" fmla="*/ 0 w 90"/>
              <a:gd name="p0y10" fmla="*/ 20 h 90"/>
              <a:gd name="p0x11" fmla="*/ 20 w 90"/>
              <a:gd name="p0y11" fmla="*/ 0 h 90"/>
              <a:gd name="p0x12" fmla="*/ 45 w 90"/>
              <a:gd name="p0y12" fmla="*/ 0 h 9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2" name="文本框 21"/>
          <p:cNvSpPr txBox="1"/>
          <p:nvPr>
            <p:custDataLst>
              <p:tags r:id="rId18"/>
            </p:custDataLst>
          </p:nvPr>
        </p:nvSpPr>
        <p:spPr>
          <a:xfrm>
            <a:off x="866775" y="2677897"/>
            <a:ext cx="2400376" cy="237172"/>
          </a:xfrm>
          <a:prstGeom prst="rect">
            <a:avLst/>
          </a:prstGeom>
          <a:noFill/>
        </p:spPr>
        <p:txBody>
          <a:bodyPr wrap="square" lIns="0" tIns="0" rIns="0" bIns="0" rtlCol="0" anchor="t">
            <a:noAutofit/>
          </a:bodyPr>
          <a:p>
            <a:pPr algn="l">
              <a:lnSpc>
                <a:spcPct val="104000"/>
              </a:lnSpc>
            </a:pPr>
            <a:r>
              <a:rPr sz="1350" b="1">
                <a:solidFill>
                  <a:schemeClr val="tx2"/>
                </a:solidFill>
                <a:cs typeface="+mn-lt"/>
              </a:rPr>
              <a:t>坚持党对全面依法治国的领导</a:t>
            </a:r>
            <a:endParaRPr sz="1350" b="1">
              <a:solidFill>
                <a:schemeClr val="tx2"/>
              </a:solidFill>
              <a:cs typeface="+mn-lt"/>
            </a:endParaRPr>
          </a:p>
        </p:txBody>
      </p:sp>
      <p:sp>
        <p:nvSpPr>
          <p:cNvPr id="23" name="任意多边形 22"/>
          <p:cNvSpPr/>
          <p:nvPr>
            <p:custDataLst>
              <p:tags r:id="rId19"/>
            </p:custDataLst>
          </p:nvPr>
        </p:nvSpPr>
        <p:spPr>
          <a:xfrm>
            <a:off x="733425" y="3140075"/>
            <a:ext cx="57150" cy="57150"/>
          </a:xfrm>
          <a:custGeom>
            <a:avLst/>
            <a:gdLst>
              <a:gd name="sw" fmla="*/ 1 w 90"/>
              <a:gd name="sh" fmla="*/ 1 h 90"/>
              <a:gd name="mins" fmla="min sw sh"/>
              <a:gd name="dsw" fmla="+- 0 sw mins"/>
              <a:gd name="dsh" fmla="+- 0 sh mins"/>
              <a:gd name="p0x0" fmla="*/ 45 w 90"/>
              <a:gd name="p0y0" fmla="*/ 0 h 90"/>
              <a:gd name="p0x1" fmla="*/ 69 w 90"/>
              <a:gd name="p0y1" fmla="*/ 0 h 90"/>
              <a:gd name="p0x2" fmla="*/ 90 w 90"/>
              <a:gd name="p0y2" fmla="*/ 20 h 90"/>
              <a:gd name="p0x3" fmla="*/ 90 w 90"/>
              <a:gd name="p0y3" fmla="*/ 45 h 90"/>
              <a:gd name="p0x4" fmla="*/ 90 w 90"/>
              <a:gd name="p0y4" fmla="*/ 69 h 90"/>
              <a:gd name="p0x5" fmla="*/ 69 w 90"/>
              <a:gd name="p0y5" fmla="*/ 90 h 90"/>
              <a:gd name="p0x6" fmla="*/ 45 w 90"/>
              <a:gd name="p0y6" fmla="*/ 90 h 90"/>
              <a:gd name="p0x7" fmla="*/ 20 w 90"/>
              <a:gd name="p0y7" fmla="*/ 90 h 90"/>
              <a:gd name="p0x8" fmla="*/ 0 w 90"/>
              <a:gd name="p0y8" fmla="*/ 69 h 90"/>
              <a:gd name="p0x9" fmla="*/ 0 w 90"/>
              <a:gd name="p0y9" fmla="*/ 45 h 90"/>
              <a:gd name="p0x10" fmla="*/ 0 w 90"/>
              <a:gd name="p0y10" fmla="*/ 20 h 90"/>
              <a:gd name="p0x11" fmla="*/ 20 w 90"/>
              <a:gd name="p0y11" fmla="*/ 0 h 90"/>
              <a:gd name="p0x12" fmla="*/ 45 w 90"/>
              <a:gd name="p0y12" fmla="*/ 0 h 9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4" name="文本框 23"/>
          <p:cNvSpPr txBox="1"/>
          <p:nvPr>
            <p:custDataLst>
              <p:tags r:id="rId20"/>
            </p:custDataLst>
          </p:nvPr>
        </p:nvSpPr>
        <p:spPr>
          <a:xfrm>
            <a:off x="866775" y="3021692"/>
            <a:ext cx="1543126" cy="237172"/>
          </a:xfrm>
          <a:prstGeom prst="rect">
            <a:avLst/>
          </a:prstGeom>
          <a:noFill/>
        </p:spPr>
        <p:txBody>
          <a:bodyPr wrap="square" lIns="0" tIns="0" rIns="0" bIns="0" rtlCol="0" anchor="t">
            <a:noAutofit/>
          </a:bodyPr>
          <a:p>
            <a:pPr algn="l">
              <a:lnSpc>
                <a:spcPct val="104000"/>
              </a:lnSpc>
            </a:pPr>
            <a:r>
              <a:rPr sz="1350" b="1">
                <a:solidFill>
                  <a:schemeClr val="tx2"/>
                </a:solidFill>
                <a:cs typeface="+mn-lt"/>
              </a:rPr>
              <a:t>坚持以人民为中心</a:t>
            </a:r>
            <a:endParaRPr sz="1350" b="1">
              <a:solidFill>
                <a:schemeClr val="tx2"/>
              </a:solidFill>
              <a:cs typeface="+mn-lt"/>
            </a:endParaRPr>
          </a:p>
        </p:txBody>
      </p:sp>
      <p:sp>
        <p:nvSpPr>
          <p:cNvPr id="25" name="任意多边形 24"/>
          <p:cNvSpPr/>
          <p:nvPr>
            <p:custDataLst>
              <p:tags r:id="rId21"/>
            </p:custDataLst>
          </p:nvPr>
        </p:nvSpPr>
        <p:spPr>
          <a:xfrm>
            <a:off x="733425" y="3483610"/>
            <a:ext cx="57150" cy="57150"/>
          </a:xfrm>
          <a:custGeom>
            <a:avLst/>
            <a:gdLst>
              <a:gd name="sw" fmla="*/ 1 w 90"/>
              <a:gd name="sh" fmla="*/ 1 h 90"/>
              <a:gd name="mins" fmla="min sw sh"/>
              <a:gd name="dsw" fmla="+- 0 sw mins"/>
              <a:gd name="dsh" fmla="+- 0 sh mins"/>
              <a:gd name="p0x0" fmla="*/ 45 w 90"/>
              <a:gd name="p0y0" fmla="*/ 0 h 90"/>
              <a:gd name="p0x1" fmla="*/ 69 w 90"/>
              <a:gd name="p0y1" fmla="*/ 0 h 90"/>
              <a:gd name="p0x2" fmla="*/ 90 w 90"/>
              <a:gd name="p0y2" fmla="*/ 20 h 90"/>
              <a:gd name="p0x3" fmla="*/ 90 w 90"/>
              <a:gd name="p0y3" fmla="*/ 45 h 90"/>
              <a:gd name="p0x4" fmla="*/ 90 w 90"/>
              <a:gd name="p0y4" fmla="*/ 69 h 90"/>
              <a:gd name="p0x5" fmla="*/ 69 w 90"/>
              <a:gd name="p0y5" fmla="*/ 90 h 90"/>
              <a:gd name="p0x6" fmla="*/ 45 w 90"/>
              <a:gd name="p0y6" fmla="*/ 90 h 90"/>
              <a:gd name="p0x7" fmla="*/ 20 w 90"/>
              <a:gd name="p0y7" fmla="*/ 90 h 90"/>
              <a:gd name="p0x8" fmla="*/ 0 w 90"/>
              <a:gd name="p0y8" fmla="*/ 69 h 90"/>
              <a:gd name="p0x9" fmla="*/ 0 w 90"/>
              <a:gd name="p0y9" fmla="*/ 45 h 90"/>
              <a:gd name="p0x10" fmla="*/ 0 w 90"/>
              <a:gd name="p0y10" fmla="*/ 20 h 90"/>
              <a:gd name="p0x11" fmla="*/ 20 w 90"/>
              <a:gd name="p0y11" fmla="*/ 0 h 90"/>
              <a:gd name="p0x12" fmla="*/ 45 w 90"/>
              <a:gd name="p0y12" fmla="*/ 0 h 9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6" name="文本框 25"/>
          <p:cNvSpPr txBox="1"/>
          <p:nvPr>
            <p:custDataLst>
              <p:tags r:id="rId22"/>
            </p:custDataLst>
          </p:nvPr>
        </p:nvSpPr>
        <p:spPr>
          <a:xfrm>
            <a:off x="866775" y="3365478"/>
            <a:ext cx="2571826" cy="237172"/>
          </a:xfrm>
          <a:prstGeom prst="rect">
            <a:avLst/>
          </a:prstGeom>
          <a:noFill/>
        </p:spPr>
        <p:txBody>
          <a:bodyPr wrap="square" lIns="0" tIns="0" rIns="0" bIns="0" rtlCol="0" anchor="t">
            <a:noAutofit/>
          </a:bodyPr>
          <a:p>
            <a:pPr algn="l">
              <a:lnSpc>
                <a:spcPct val="104000"/>
              </a:lnSpc>
            </a:pPr>
            <a:r>
              <a:rPr sz="1350" b="1">
                <a:solidFill>
                  <a:schemeClr val="tx2"/>
                </a:solidFill>
                <a:cs typeface="+mn-lt"/>
              </a:rPr>
              <a:t>坚持中国特色社会主义法治道路</a:t>
            </a:r>
            <a:endParaRPr sz="1350" b="1">
              <a:solidFill>
                <a:schemeClr val="tx2"/>
              </a:solidFill>
              <a:cs typeface="+mn-lt"/>
            </a:endParaRPr>
          </a:p>
        </p:txBody>
      </p:sp>
      <p:sp>
        <p:nvSpPr>
          <p:cNvPr id="27" name="任意多边形 26"/>
          <p:cNvSpPr/>
          <p:nvPr>
            <p:custDataLst>
              <p:tags r:id="rId23"/>
            </p:custDataLst>
          </p:nvPr>
        </p:nvSpPr>
        <p:spPr>
          <a:xfrm>
            <a:off x="733425" y="3827780"/>
            <a:ext cx="57150" cy="57150"/>
          </a:xfrm>
          <a:custGeom>
            <a:avLst/>
            <a:gdLst>
              <a:gd name="sw" fmla="*/ 1 w 90"/>
              <a:gd name="sh" fmla="*/ 1 h 90"/>
              <a:gd name="mins" fmla="min sw sh"/>
              <a:gd name="dsw" fmla="+- 0 sw mins"/>
              <a:gd name="dsh" fmla="+- 0 sh mins"/>
              <a:gd name="p0x0" fmla="*/ 45 w 90"/>
              <a:gd name="p0y0" fmla="*/ 0 h 90"/>
              <a:gd name="p0x1" fmla="*/ 69 w 90"/>
              <a:gd name="p0y1" fmla="*/ 0 h 90"/>
              <a:gd name="p0x2" fmla="*/ 90 w 90"/>
              <a:gd name="p0y2" fmla="*/ 20 h 90"/>
              <a:gd name="p0x3" fmla="*/ 90 w 90"/>
              <a:gd name="p0y3" fmla="*/ 45 h 90"/>
              <a:gd name="p0x4" fmla="*/ 90 w 90"/>
              <a:gd name="p0y4" fmla="*/ 69 h 90"/>
              <a:gd name="p0x5" fmla="*/ 69 w 90"/>
              <a:gd name="p0y5" fmla="*/ 90 h 90"/>
              <a:gd name="p0x6" fmla="*/ 45 w 90"/>
              <a:gd name="p0y6" fmla="*/ 90 h 90"/>
              <a:gd name="p0x7" fmla="*/ 20 w 90"/>
              <a:gd name="p0y7" fmla="*/ 90 h 90"/>
              <a:gd name="p0x8" fmla="*/ 0 w 90"/>
              <a:gd name="p0y8" fmla="*/ 69 h 90"/>
              <a:gd name="p0x9" fmla="*/ 0 w 90"/>
              <a:gd name="p0y9" fmla="*/ 45 h 90"/>
              <a:gd name="p0x10" fmla="*/ 0 w 90"/>
              <a:gd name="p0y10" fmla="*/ 20 h 90"/>
              <a:gd name="p0x11" fmla="*/ 20 w 90"/>
              <a:gd name="p0y11" fmla="*/ 0 h 90"/>
              <a:gd name="p0x12" fmla="*/ 45 w 90"/>
              <a:gd name="p0y12" fmla="*/ 0 h 9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8" name="文本框 27"/>
          <p:cNvSpPr txBox="1"/>
          <p:nvPr>
            <p:custDataLst>
              <p:tags r:id="rId24"/>
            </p:custDataLst>
          </p:nvPr>
        </p:nvSpPr>
        <p:spPr>
          <a:xfrm>
            <a:off x="866775" y="3709273"/>
            <a:ext cx="2057476" cy="237172"/>
          </a:xfrm>
          <a:prstGeom prst="rect">
            <a:avLst/>
          </a:prstGeom>
          <a:noFill/>
        </p:spPr>
        <p:txBody>
          <a:bodyPr wrap="square" lIns="0" tIns="0" rIns="0" bIns="0" rtlCol="0" anchor="t">
            <a:noAutofit/>
          </a:bodyPr>
          <a:p>
            <a:pPr algn="l">
              <a:lnSpc>
                <a:spcPct val="104000"/>
              </a:lnSpc>
            </a:pPr>
            <a:r>
              <a:rPr sz="1350" b="1">
                <a:solidFill>
                  <a:schemeClr val="tx2"/>
                </a:solidFill>
                <a:cs typeface="+mn-lt"/>
              </a:rPr>
              <a:t>坚持依宪治国、依宪执政</a:t>
            </a:r>
            <a:endParaRPr sz="1350" b="1">
              <a:solidFill>
                <a:schemeClr val="tx2"/>
              </a:solidFill>
              <a:cs typeface="+mn-lt"/>
            </a:endParaRPr>
          </a:p>
        </p:txBody>
      </p:sp>
      <p:sp>
        <p:nvSpPr>
          <p:cNvPr id="14" name="任意多边形 13"/>
          <p:cNvSpPr/>
          <p:nvPr>
            <p:custDataLst>
              <p:tags r:id="rId25"/>
            </p:custDataLst>
          </p:nvPr>
        </p:nvSpPr>
        <p:spPr>
          <a:xfrm>
            <a:off x="649572" y="2028825"/>
            <a:ext cx="5273105" cy="9525"/>
          </a:xfrm>
          <a:custGeom>
            <a:avLst/>
            <a:gdLst/>
            <a:ahLst/>
            <a:cxnLst>
              <a:cxn ang="3">
                <a:pos x="hc" y="t"/>
              </a:cxn>
              <a:cxn ang="cd2">
                <a:pos x="l" y="vc"/>
              </a:cxn>
              <a:cxn ang="cd4">
                <a:pos x="hc" y="b"/>
              </a:cxn>
              <a:cxn ang="0">
                <a:pos x="r" y="vc"/>
              </a:cxn>
            </a:cxnLst>
            <a:rect l="l" t="t" r="r" b="b"/>
            <a:pathLst>
              <a:path w="8304" h="15">
                <a:moveTo>
                  <a:pt x="72" y="0"/>
                </a:moveTo>
                <a:lnTo>
                  <a:pt x="8232" y="0"/>
                </a:lnTo>
                <a:cubicBezTo>
                  <a:pt x="8258" y="0"/>
                  <a:pt x="8282" y="5"/>
                  <a:pt x="8304" y="15"/>
                </a:cubicBezTo>
                <a:lnTo>
                  <a:pt x="0" y="15"/>
                </a:lnTo>
                <a:cubicBezTo>
                  <a:pt x="22" y="5"/>
                  <a:pt x="46" y="0"/>
                  <a:pt x="72" y="0"/>
                </a:cubicBezTo>
                <a:close/>
              </a:path>
            </a:pathLst>
          </a:custGeom>
          <a:gradFill>
            <a:gsLst>
              <a:gs pos="0">
                <a:srgbClr val="FFFFFF">
                  <a:alpha val="0"/>
                </a:srgbClr>
              </a:gs>
              <a:gs pos="50000">
                <a:srgbClr val="FFFFFF">
                  <a:alpha val="80000"/>
                </a:srgbClr>
              </a:gs>
              <a:gs pos="100000">
                <a:srgbClr val="FFFFFF">
                  <a:alpha val="0"/>
                </a:srgbClr>
              </a:gs>
            </a:gsLst>
            <a:lin ang="0"/>
          </a:gra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p>
            <a:pPr algn="ctr"/>
            <a:endParaRPr lang="zh-CN" altLang="en-US"/>
          </a:p>
        </p:txBody>
      </p:sp>
      <p:grpSp>
        <p:nvGrpSpPr>
          <p:cNvPr id="83" name="组合 82"/>
          <p:cNvGrpSpPr/>
          <p:nvPr/>
        </p:nvGrpSpPr>
        <p:grpSpPr>
          <a:xfrm>
            <a:off x="6195695" y="2023745"/>
            <a:ext cx="5419090" cy="2123440"/>
            <a:chOff x="9757" y="3187"/>
            <a:chExt cx="8534" cy="3344"/>
          </a:xfrm>
          <a:effectLst>
            <a:outerShdw blurRad="42863" dist="9525" dir="5399999" algn="ctr" rotWithShape="0">
              <a:srgbClr val="5A3728">
                <a:alpha val="10196"/>
              </a:srgbClr>
            </a:outerShdw>
          </a:effectLst>
        </p:grpSpPr>
        <p:sp>
          <p:nvSpPr>
            <p:cNvPr id="30" name="任意多边形 29"/>
            <p:cNvSpPr/>
            <p:nvPr>
              <p:custDataLst>
                <p:tags r:id="rId26"/>
              </p:custDataLst>
            </p:nvPr>
          </p:nvSpPr>
          <p:spPr>
            <a:xfrm>
              <a:off x="9757" y="3187"/>
              <a:ext cx="8535" cy="3345"/>
            </a:xfrm>
            <a:custGeom>
              <a:avLst/>
              <a:gdLst>
                <a:gd name="sw" fmla="*/ 1 w 8535"/>
                <a:gd name="sh" fmla="*/ 1 h 3345"/>
                <a:gd name="mins" fmla="min sw sh"/>
                <a:gd name="dsw" fmla="+- 0 sw mins"/>
                <a:gd name="dsh" fmla="+- 0 sh mins"/>
                <a:gd name="p0x0" fmla="*/ 180 w 8535"/>
                <a:gd name="p0y0" fmla="*/ 0 h 3345"/>
                <a:gd name="p0x1" fmla="*/ 8355 w 8535"/>
                <a:gd name="p0y1" fmla="*/ 0 h 3345"/>
                <a:gd name="p0x2" fmla="*/ 8454 w 8535"/>
                <a:gd name="p0y2" fmla="*/ 0 h 3345"/>
                <a:gd name="p0x3" fmla="*/ 8535 w 8535"/>
                <a:gd name="p0y3" fmla="*/ 80 h 3345"/>
                <a:gd name="p0x4" fmla="*/ 8535 w 8535"/>
                <a:gd name="p0y4" fmla="*/ 180 h 3345"/>
                <a:gd name="p0x5" fmla="*/ 8535 w 8535"/>
                <a:gd name="p0y5" fmla="*/ 3255 h 3345"/>
                <a:gd name="p0x6" fmla="*/ 8535 w 8535"/>
                <a:gd name="p0y6" fmla="*/ 3304 h 3345"/>
                <a:gd name="p0x7" fmla="*/ 8494 w 8535"/>
                <a:gd name="p0y7" fmla="*/ 3345 h 3345"/>
                <a:gd name="p0x8" fmla="*/ 8445 w 8535"/>
                <a:gd name="p0y8" fmla="*/ 3345 h 3345"/>
                <a:gd name="p0x9" fmla="*/ 180 w 8535"/>
                <a:gd name="p0y9" fmla="*/ 3345 h 3345"/>
                <a:gd name="p0x10" fmla="*/ 80 w 8535"/>
                <a:gd name="p0y10" fmla="*/ 3345 h 3345"/>
                <a:gd name="p0x11" fmla="*/ 0 w 8535"/>
                <a:gd name="p0y11" fmla="*/ 3264 h 3345"/>
                <a:gd name="p0x12" fmla="*/ 0 w 8535"/>
                <a:gd name="p0y12" fmla="*/ 3165 h 3345"/>
                <a:gd name="p0x13" fmla="*/ 0 w 8535"/>
                <a:gd name="p0y13" fmla="*/ 180 h 3345"/>
                <a:gd name="p0x14" fmla="*/ 0 w 8535"/>
                <a:gd name="p0y14" fmla="*/ 80 h 3345"/>
                <a:gd name="p0x15" fmla="*/ 80 w 8535"/>
                <a:gd name="p0y15" fmla="*/ 0 h 3345"/>
                <a:gd name="p0x16" fmla="*/ 180 w 8535"/>
                <a:gd name="p0y16" fmla="*/ 0 h 3345"/>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rgbClr val="FDFBF7"/>
            </a:solidFill>
            <a:ln w="9525" cmpd="sng">
              <a:solidFill>
                <a:srgbClr val="EFE5DB"/>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1" name="任意多边形 30"/>
            <p:cNvSpPr/>
            <p:nvPr>
              <p:custDataLst>
                <p:tags r:id="rId27"/>
              </p:custDataLst>
            </p:nvPr>
          </p:nvSpPr>
          <p:spPr>
            <a:xfrm>
              <a:off x="9757" y="3187"/>
              <a:ext cx="8535" cy="3345"/>
            </a:xfrm>
            <a:custGeom>
              <a:avLst/>
              <a:gdLst>
                <a:gd name="sw" fmla="*/ 1 w 8535"/>
                <a:gd name="sh" fmla="*/ 1 h 3345"/>
                <a:gd name="mins" fmla="min sw sh"/>
                <a:gd name="dsw" fmla="+- 0 sw mins"/>
                <a:gd name="dsh" fmla="+- 0 sh mins"/>
                <a:gd name="p0x0" fmla="*/ 180 w 8535"/>
                <a:gd name="p0y0" fmla="*/ 0 h 3345"/>
                <a:gd name="p0x1" fmla="*/ 8355 w 8535"/>
                <a:gd name="p0y1" fmla="*/ 0 h 3345"/>
                <a:gd name="p0x2" fmla="*/ 8454 w 8535"/>
                <a:gd name="p0y2" fmla="*/ 0 h 3345"/>
                <a:gd name="p0x3" fmla="*/ 8535 w 8535"/>
                <a:gd name="p0y3" fmla="*/ 80 h 3345"/>
                <a:gd name="p0x4" fmla="*/ 8535 w 8535"/>
                <a:gd name="p0y4" fmla="*/ 180 h 3345"/>
                <a:gd name="p0x5" fmla="*/ 8535 w 8535"/>
                <a:gd name="p0y5" fmla="*/ 3255 h 3345"/>
                <a:gd name="p0x6" fmla="*/ 8535 w 8535"/>
                <a:gd name="p0y6" fmla="*/ 3304 h 3345"/>
                <a:gd name="p0x7" fmla="*/ 8494 w 8535"/>
                <a:gd name="p0y7" fmla="*/ 3345 h 3345"/>
                <a:gd name="p0x8" fmla="*/ 8445 w 8535"/>
                <a:gd name="p0y8" fmla="*/ 3345 h 3345"/>
                <a:gd name="p0x9" fmla="*/ 180 w 8535"/>
                <a:gd name="p0y9" fmla="*/ 3345 h 3345"/>
                <a:gd name="p0x10" fmla="*/ 80 w 8535"/>
                <a:gd name="p0y10" fmla="*/ 3345 h 3345"/>
                <a:gd name="p0x11" fmla="*/ 0 w 8535"/>
                <a:gd name="p0y11" fmla="*/ 3264 h 3345"/>
                <a:gd name="p0x12" fmla="*/ 0 w 8535"/>
                <a:gd name="p0y12" fmla="*/ 3165 h 3345"/>
                <a:gd name="p0x13" fmla="*/ 0 w 8535"/>
                <a:gd name="p0y13" fmla="*/ 180 h 3345"/>
                <a:gd name="p0x14" fmla="*/ 0 w 8535"/>
                <a:gd name="p0y14" fmla="*/ 80 h 3345"/>
                <a:gd name="p0x15" fmla="*/ 80 w 8535"/>
                <a:gd name="p0y15" fmla="*/ 0 h 3345"/>
                <a:gd name="p0x16" fmla="*/ 180 w 8535"/>
                <a:gd name="p0y16" fmla="*/ 0 h 3345"/>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gradFill>
              <a:gsLst>
                <a:gs pos="0">
                  <a:srgbClr val="FFFFFF">
                    <a:alpha val="60000"/>
                  </a:srgbClr>
                </a:gs>
                <a:gs pos="100000">
                  <a:schemeClr val="bg2">
                    <a:alpha val="30196"/>
                  </a:schemeClr>
                </a:gs>
              </a:gsLst>
              <a:lin ang="2700000"/>
            </a:gradFill>
            <a:ln w="9525" cmpd="sng">
              <a:solidFill>
                <a:srgbClr val="EFE5DB"/>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34" name="任意多边形 33"/>
          <p:cNvSpPr/>
          <p:nvPr>
            <p:custDataLst>
              <p:tags r:id="rId28"/>
            </p:custDataLst>
          </p:nvPr>
        </p:nvSpPr>
        <p:spPr>
          <a:xfrm>
            <a:off x="6353175" y="2152650"/>
            <a:ext cx="266700" cy="266700"/>
          </a:xfrm>
          <a:custGeom>
            <a:avLst/>
            <a:gdLst>
              <a:gd name="sw" fmla="*/ 1 w 420"/>
              <a:gd name="sh" fmla="*/ 1 h 420"/>
              <a:gd name="mins" fmla="min sw sh"/>
              <a:gd name="dsw" fmla="+- 0 sw mins"/>
              <a:gd name="dsh" fmla="+- 0 sh mins"/>
              <a:gd name="p0x0" fmla="*/ 180 w 420"/>
              <a:gd name="p0y0" fmla="*/ 0 h 420"/>
              <a:gd name="p0x1" fmla="*/ 240 w 420"/>
              <a:gd name="p0y1" fmla="*/ 0 h 420"/>
              <a:gd name="p0x2" fmla="*/ 339 w 420"/>
              <a:gd name="p0y2" fmla="*/ 0 h 420"/>
              <a:gd name="p0x3" fmla="*/ 420 w 420"/>
              <a:gd name="p0y3" fmla="*/ 80 h 420"/>
              <a:gd name="p0x4" fmla="*/ 420 w 420"/>
              <a:gd name="p0y4" fmla="*/ 180 h 420"/>
              <a:gd name="p0x5" fmla="*/ 420 w 420"/>
              <a:gd name="p0y5" fmla="*/ 240 h 420"/>
              <a:gd name="p0x6" fmla="*/ 420 w 420"/>
              <a:gd name="p0y6" fmla="*/ 339 h 420"/>
              <a:gd name="p0x7" fmla="*/ 339 w 420"/>
              <a:gd name="p0y7" fmla="*/ 420 h 420"/>
              <a:gd name="p0x8" fmla="*/ 240 w 420"/>
              <a:gd name="p0y8" fmla="*/ 420 h 420"/>
              <a:gd name="p0x9" fmla="*/ 180 w 420"/>
              <a:gd name="p0y9" fmla="*/ 420 h 420"/>
              <a:gd name="p0x10" fmla="*/ 80 w 420"/>
              <a:gd name="p0y10" fmla="*/ 420 h 420"/>
              <a:gd name="p0x11" fmla="*/ 0 w 420"/>
              <a:gd name="p0y11" fmla="*/ 339 h 420"/>
              <a:gd name="p0x12" fmla="*/ 0 w 420"/>
              <a:gd name="p0y12" fmla="*/ 240 h 420"/>
              <a:gd name="p0x13" fmla="*/ 0 w 420"/>
              <a:gd name="p0y13" fmla="*/ 180 h 420"/>
              <a:gd name="p0x14" fmla="*/ 0 w 420"/>
              <a:gd name="p0y14" fmla="*/ 80 h 420"/>
              <a:gd name="p0x15" fmla="*/ 80 w 420"/>
              <a:gd name="p0y15" fmla="*/ 0 h 420"/>
              <a:gd name="p0x16" fmla="*/ 180 w 420"/>
              <a:gd name="p0y16" fmla="*/ 0 h 42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2">
              <a:lumMod val="17037"/>
              <a:lumOff val="82963"/>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35" name="图片 34" descr="4e69a3d2-bbd9-11f1-ba64-0a801e2b891b"/>
          <p:cNvPicPr/>
          <p:nvPr>
            <p:custDataLst>
              <p:tags r:id="rId29"/>
            </p:custDataLst>
          </p:nvPr>
        </p:nvPicPr>
        <p:blipFill>
          <a:blip r:embed="rId30">
            <a:extLst>
              <a:ext uri="{96DAC541-7B7A-43D3-8B79-37D633B846F1}">
                <asvg:svgBlip xmlns:asvg="http://schemas.microsoft.com/office/drawing/2016/SVG/main" r:embed="rId31"/>
              </a:ext>
            </a:extLst>
          </a:blip>
          <a:srcRect/>
          <a:stretch>
            <a:fillRect/>
          </a:stretch>
        </p:blipFill>
        <p:spPr>
          <a:xfrm>
            <a:off x="6410325" y="2209800"/>
            <a:ext cx="152400" cy="152400"/>
          </a:xfrm>
          <a:prstGeom prst="rect">
            <a:avLst/>
          </a:prstGeom>
        </p:spPr>
      </p:pic>
      <p:sp>
        <p:nvSpPr>
          <p:cNvPr id="38" name="文本框 37"/>
          <p:cNvSpPr txBox="1"/>
          <p:nvPr>
            <p:custDataLst>
              <p:tags r:id="rId32"/>
            </p:custDataLst>
          </p:nvPr>
        </p:nvSpPr>
        <p:spPr>
          <a:xfrm>
            <a:off x="6696075" y="2127885"/>
            <a:ext cx="1161307" cy="311467"/>
          </a:xfrm>
          <a:prstGeom prst="rect">
            <a:avLst/>
          </a:prstGeom>
          <a:noFill/>
        </p:spPr>
        <p:txBody>
          <a:bodyPr wrap="square" lIns="0" tIns="0" rIns="0" bIns="0" rtlCol="0" anchor="t">
            <a:noAutofit/>
          </a:bodyPr>
          <a:p>
            <a:pPr algn="l">
              <a:lnSpc>
                <a:spcPct val="104000"/>
              </a:lnSpc>
            </a:pPr>
            <a:r>
              <a:rPr b="1" spc="36">
                <a:solidFill>
                  <a:srgbClr val="3A2A26"/>
                </a:solidFill>
                <a:cs typeface="+mn-lt"/>
              </a:rPr>
              <a:t>战略布局</a:t>
            </a:r>
            <a:endParaRPr b="1" spc="36">
              <a:solidFill>
                <a:srgbClr val="3A2A26"/>
              </a:solidFill>
              <a:cs typeface="+mn-lt"/>
            </a:endParaRPr>
          </a:p>
        </p:txBody>
      </p:sp>
      <p:sp>
        <p:nvSpPr>
          <p:cNvPr id="39" name="任意多边形 38"/>
          <p:cNvSpPr/>
          <p:nvPr>
            <p:custDataLst>
              <p:tags r:id="rId33"/>
            </p:custDataLst>
          </p:nvPr>
        </p:nvSpPr>
        <p:spPr>
          <a:xfrm>
            <a:off x="6353175" y="2505075"/>
            <a:ext cx="304800" cy="19050"/>
          </a:xfrm>
          <a:custGeom>
            <a:avLst/>
            <a:gdLst>
              <a:gd name="sw" fmla="*/ 1 w 480"/>
              <a:gd name="sh" fmla="*/ 1 h 30"/>
              <a:gd name="mins" fmla="min sw sh"/>
              <a:gd name="dsw" fmla="+- 0 sw mins"/>
              <a:gd name="dsh" fmla="+- 0 sh mins"/>
              <a:gd name="p0x0" fmla="*/ 15 w 480"/>
              <a:gd name="p0y0" fmla="*/ 0 h 30"/>
              <a:gd name="p0x1" fmla="*/ 465 w 480"/>
              <a:gd name="p0y1" fmla="*/ 0 h 30"/>
              <a:gd name="p0x2" fmla="*/ 473 w 480"/>
              <a:gd name="p0y2" fmla="*/ 0 h 30"/>
              <a:gd name="p0x3" fmla="*/ 480 w 480"/>
              <a:gd name="p0y3" fmla="*/ 6 h 30"/>
              <a:gd name="p0x4" fmla="*/ 480 w 480"/>
              <a:gd name="p0y4" fmla="*/ 15 h 30"/>
              <a:gd name="p0x5" fmla="*/ 480 w 480"/>
              <a:gd name="p0y5" fmla="*/ 23 h 30"/>
              <a:gd name="p0x6" fmla="*/ 473 w 480"/>
              <a:gd name="p0y6" fmla="*/ 30 h 30"/>
              <a:gd name="p0x7" fmla="*/ 465 w 480"/>
              <a:gd name="p0y7" fmla="*/ 30 h 30"/>
              <a:gd name="p0x8" fmla="*/ 15 w 480"/>
              <a:gd name="p0y8" fmla="*/ 30 h 30"/>
              <a:gd name="p0x9" fmla="*/ 6 w 480"/>
              <a:gd name="p0y9" fmla="*/ 30 h 30"/>
              <a:gd name="p0x10" fmla="*/ 0 w 480"/>
              <a:gd name="p0y10" fmla="*/ 23 h 30"/>
              <a:gd name="p0x11" fmla="*/ 0 w 480"/>
              <a:gd name="p0y11" fmla="*/ 15 h 30"/>
              <a:gd name="p0x12" fmla="*/ 0 w 480"/>
              <a:gd name="p0y12" fmla="*/ 6 h 30"/>
              <a:gd name="p0x13" fmla="*/ 6 w 480"/>
              <a:gd name="p0y13" fmla="*/ 0 h 30"/>
              <a:gd name="p0x14" fmla="*/ 15 w 480"/>
              <a:gd name="p0y14" fmla="*/ 0 h 30"/>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0" name="任意多边形 39"/>
          <p:cNvSpPr/>
          <p:nvPr>
            <p:custDataLst>
              <p:tags r:id="rId34"/>
            </p:custDataLst>
          </p:nvPr>
        </p:nvSpPr>
        <p:spPr>
          <a:xfrm>
            <a:off x="6353175" y="2795905"/>
            <a:ext cx="57150" cy="57150"/>
          </a:xfrm>
          <a:custGeom>
            <a:avLst/>
            <a:gdLst>
              <a:gd name="sw" fmla="*/ 1 w 90"/>
              <a:gd name="sh" fmla="*/ 1 h 90"/>
              <a:gd name="mins" fmla="min sw sh"/>
              <a:gd name="dsw" fmla="+- 0 sw mins"/>
              <a:gd name="dsh" fmla="+- 0 sh mins"/>
              <a:gd name="p0x0" fmla="*/ 45 w 90"/>
              <a:gd name="p0y0" fmla="*/ 0 h 90"/>
              <a:gd name="p0x1" fmla="*/ 69 w 90"/>
              <a:gd name="p0y1" fmla="*/ 0 h 90"/>
              <a:gd name="p0x2" fmla="*/ 90 w 90"/>
              <a:gd name="p0y2" fmla="*/ 20 h 90"/>
              <a:gd name="p0x3" fmla="*/ 90 w 90"/>
              <a:gd name="p0y3" fmla="*/ 45 h 90"/>
              <a:gd name="p0x4" fmla="*/ 90 w 90"/>
              <a:gd name="p0y4" fmla="*/ 69 h 90"/>
              <a:gd name="p0x5" fmla="*/ 69 w 90"/>
              <a:gd name="p0y5" fmla="*/ 90 h 90"/>
              <a:gd name="p0x6" fmla="*/ 45 w 90"/>
              <a:gd name="p0y6" fmla="*/ 90 h 90"/>
              <a:gd name="p0x7" fmla="*/ 20 w 90"/>
              <a:gd name="p0y7" fmla="*/ 90 h 90"/>
              <a:gd name="p0x8" fmla="*/ 0 w 90"/>
              <a:gd name="p0y8" fmla="*/ 69 h 90"/>
              <a:gd name="p0x9" fmla="*/ 0 w 90"/>
              <a:gd name="p0y9" fmla="*/ 45 h 90"/>
              <a:gd name="p0x10" fmla="*/ 0 w 90"/>
              <a:gd name="p0y10" fmla="*/ 20 h 90"/>
              <a:gd name="p0x11" fmla="*/ 20 w 90"/>
              <a:gd name="p0y11" fmla="*/ 0 h 90"/>
              <a:gd name="p0x12" fmla="*/ 45 w 90"/>
              <a:gd name="p0y12" fmla="*/ 0 h 9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1" name="文本框 40"/>
          <p:cNvSpPr txBox="1"/>
          <p:nvPr>
            <p:custDataLst>
              <p:tags r:id="rId35"/>
            </p:custDataLst>
          </p:nvPr>
        </p:nvSpPr>
        <p:spPr>
          <a:xfrm>
            <a:off x="6486525" y="2677897"/>
            <a:ext cx="3943426" cy="237172"/>
          </a:xfrm>
          <a:prstGeom prst="rect">
            <a:avLst/>
          </a:prstGeom>
          <a:noFill/>
        </p:spPr>
        <p:txBody>
          <a:bodyPr wrap="square" lIns="0" tIns="0" rIns="0" bIns="0" rtlCol="0" anchor="t">
            <a:noAutofit/>
          </a:bodyPr>
          <a:p>
            <a:pPr algn="l">
              <a:lnSpc>
                <a:spcPct val="104000"/>
              </a:lnSpc>
            </a:pPr>
            <a:r>
              <a:rPr sz="1350" b="1">
                <a:solidFill>
                  <a:schemeClr val="tx2"/>
                </a:solidFill>
                <a:cs typeface="+mn-lt"/>
              </a:rPr>
              <a:t>坚持在法治轨道上全面建设社会主义现代化国家</a:t>
            </a:r>
            <a:endParaRPr sz="1350" b="1">
              <a:solidFill>
                <a:schemeClr val="tx2"/>
              </a:solidFill>
              <a:cs typeface="+mn-lt"/>
            </a:endParaRPr>
          </a:p>
        </p:txBody>
      </p:sp>
      <p:sp>
        <p:nvSpPr>
          <p:cNvPr id="42" name="任意多边形 41"/>
          <p:cNvSpPr/>
          <p:nvPr>
            <p:custDataLst>
              <p:tags r:id="rId36"/>
            </p:custDataLst>
          </p:nvPr>
        </p:nvSpPr>
        <p:spPr>
          <a:xfrm>
            <a:off x="6353175" y="3140075"/>
            <a:ext cx="57150" cy="57150"/>
          </a:xfrm>
          <a:custGeom>
            <a:avLst/>
            <a:gdLst>
              <a:gd name="sw" fmla="*/ 1 w 90"/>
              <a:gd name="sh" fmla="*/ 1 h 90"/>
              <a:gd name="mins" fmla="min sw sh"/>
              <a:gd name="dsw" fmla="+- 0 sw mins"/>
              <a:gd name="dsh" fmla="+- 0 sh mins"/>
              <a:gd name="p0x0" fmla="*/ 45 w 90"/>
              <a:gd name="p0y0" fmla="*/ 0 h 90"/>
              <a:gd name="p0x1" fmla="*/ 69 w 90"/>
              <a:gd name="p0y1" fmla="*/ 0 h 90"/>
              <a:gd name="p0x2" fmla="*/ 90 w 90"/>
              <a:gd name="p0y2" fmla="*/ 20 h 90"/>
              <a:gd name="p0x3" fmla="*/ 90 w 90"/>
              <a:gd name="p0y3" fmla="*/ 45 h 90"/>
              <a:gd name="p0x4" fmla="*/ 90 w 90"/>
              <a:gd name="p0y4" fmla="*/ 69 h 90"/>
              <a:gd name="p0x5" fmla="*/ 69 w 90"/>
              <a:gd name="p0y5" fmla="*/ 90 h 90"/>
              <a:gd name="p0x6" fmla="*/ 45 w 90"/>
              <a:gd name="p0y6" fmla="*/ 90 h 90"/>
              <a:gd name="p0x7" fmla="*/ 20 w 90"/>
              <a:gd name="p0y7" fmla="*/ 90 h 90"/>
              <a:gd name="p0x8" fmla="*/ 0 w 90"/>
              <a:gd name="p0y8" fmla="*/ 69 h 90"/>
              <a:gd name="p0x9" fmla="*/ 0 w 90"/>
              <a:gd name="p0y9" fmla="*/ 45 h 90"/>
              <a:gd name="p0x10" fmla="*/ 0 w 90"/>
              <a:gd name="p0y10" fmla="*/ 20 h 90"/>
              <a:gd name="p0x11" fmla="*/ 20 w 90"/>
              <a:gd name="p0y11" fmla="*/ 0 h 90"/>
              <a:gd name="p0x12" fmla="*/ 45 w 90"/>
              <a:gd name="p0y12" fmla="*/ 0 h 9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3" name="文本框 42"/>
          <p:cNvSpPr txBox="1"/>
          <p:nvPr>
            <p:custDataLst>
              <p:tags r:id="rId37"/>
            </p:custDataLst>
          </p:nvPr>
        </p:nvSpPr>
        <p:spPr>
          <a:xfrm>
            <a:off x="6486525" y="3021692"/>
            <a:ext cx="2914726" cy="237172"/>
          </a:xfrm>
          <a:prstGeom prst="rect">
            <a:avLst/>
          </a:prstGeom>
          <a:noFill/>
        </p:spPr>
        <p:txBody>
          <a:bodyPr wrap="square" lIns="0" tIns="0" rIns="0" bIns="0" rtlCol="0" anchor="t">
            <a:noAutofit/>
          </a:bodyPr>
          <a:p>
            <a:pPr algn="l">
              <a:lnSpc>
                <a:spcPct val="104000"/>
              </a:lnSpc>
            </a:pPr>
            <a:r>
              <a:rPr sz="1350" b="1">
                <a:solidFill>
                  <a:schemeClr val="tx2"/>
                </a:solidFill>
                <a:cs typeface="+mn-lt"/>
              </a:rPr>
              <a:t>坚持建设中国特色社会主义法治体系</a:t>
            </a:r>
            <a:endParaRPr sz="1350" b="1">
              <a:solidFill>
                <a:schemeClr val="tx2"/>
              </a:solidFill>
              <a:cs typeface="+mn-lt"/>
            </a:endParaRPr>
          </a:p>
        </p:txBody>
      </p:sp>
      <p:sp>
        <p:nvSpPr>
          <p:cNvPr id="44" name="任意多边形 43"/>
          <p:cNvSpPr/>
          <p:nvPr>
            <p:custDataLst>
              <p:tags r:id="rId38"/>
            </p:custDataLst>
          </p:nvPr>
        </p:nvSpPr>
        <p:spPr>
          <a:xfrm>
            <a:off x="6353175" y="3483610"/>
            <a:ext cx="57150" cy="57150"/>
          </a:xfrm>
          <a:custGeom>
            <a:avLst/>
            <a:gdLst>
              <a:gd name="sw" fmla="*/ 1 w 90"/>
              <a:gd name="sh" fmla="*/ 1 h 90"/>
              <a:gd name="mins" fmla="min sw sh"/>
              <a:gd name="dsw" fmla="+- 0 sw mins"/>
              <a:gd name="dsh" fmla="+- 0 sh mins"/>
              <a:gd name="p0x0" fmla="*/ 45 w 90"/>
              <a:gd name="p0y0" fmla="*/ 0 h 90"/>
              <a:gd name="p0x1" fmla="*/ 69 w 90"/>
              <a:gd name="p0y1" fmla="*/ 0 h 90"/>
              <a:gd name="p0x2" fmla="*/ 90 w 90"/>
              <a:gd name="p0y2" fmla="*/ 20 h 90"/>
              <a:gd name="p0x3" fmla="*/ 90 w 90"/>
              <a:gd name="p0y3" fmla="*/ 45 h 90"/>
              <a:gd name="p0x4" fmla="*/ 90 w 90"/>
              <a:gd name="p0y4" fmla="*/ 69 h 90"/>
              <a:gd name="p0x5" fmla="*/ 69 w 90"/>
              <a:gd name="p0y5" fmla="*/ 90 h 90"/>
              <a:gd name="p0x6" fmla="*/ 45 w 90"/>
              <a:gd name="p0y6" fmla="*/ 90 h 90"/>
              <a:gd name="p0x7" fmla="*/ 20 w 90"/>
              <a:gd name="p0y7" fmla="*/ 90 h 90"/>
              <a:gd name="p0x8" fmla="*/ 0 w 90"/>
              <a:gd name="p0y8" fmla="*/ 69 h 90"/>
              <a:gd name="p0x9" fmla="*/ 0 w 90"/>
              <a:gd name="p0y9" fmla="*/ 45 h 90"/>
              <a:gd name="p0x10" fmla="*/ 0 w 90"/>
              <a:gd name="p0y10" fmla="*/ 20 h 90"/>
              <a:gd name="p0x11" fmla="*/ 20 w 90"/>
              <a:gd name="p0y11" fmla="*/ 0 h 90"/>
              <a:gd name="p0x12" fmla="*/ 45 w 90"/>
              <a:gd name="p0y12" fmla="*/ 0 h 9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5" name="文本框 44"/>
          <p:cNvSpPr txBox="1"/>
          <p:nvPr>
            <p:custDataLst>
              <p:tags r:id="rId39"/>
            </p:custDataLst>
          </p:nvPr>
        </p:nvSpPr>
        <p:spPr>
          <a:xfrm>
            <a:off x="6486525" y="3365478"/>
            <a:ext cx="2057476" cy="237172"/>
          </a:xfrm>
          <a:prstGeom prst="rect">
            <a:avLst/>
          </a:prstGeom>
          <a:noFill/>
        </p:spPr>
        <p:txBody>
          <a:bodyPr wrap="square" lIns="0" tIns="0" rIns="0" bIns="0" rtlCol="0" anchor="t">
            <a:noAutofit/>
          </a:bodyPr>
          <a:p>
            <a:pPr algn="l">
              <a:lnSpc>
                <a:spcPct val="104000"/>
              </a:lnSpc>
            </a:pPr>
            <a:r>
              <a:rPr sz="1350" b="1">
                <a:solidFill>
                  <a:schemeClr val="tx2"/>
                </a:solidFill>
                <a:cs typeface="+mn-lt"/>
              </a:rPr>
              <a:t>坚持共同推进、一体建设</a:t>
            </a:r>
            <a:endParaRPr sz="1350" b="1">
              <a:solidFill>
                <a:schemeClr val="tx2"/>
              </a:solidFill>
              <a:cs typeface="+mn-lt"/>
            </a:endParaRPr>
          </a:p>
        </p:txBody>
      </p:sp>
      <p:sp>
        <p:nvSpPr>
          <p:cNvPr id="46" name="任意多边形 45"/>
          <p:cNvSpPr/>
          <p:nvPr>
            <p:custDataLst>
              <p:tags r:id="rId40"/>
            </p:custDataLst>
          </p:nvPr>
        </p:nvSpPr>
        <p:spPr>
          <a:xfrm>
            <a:off x="6353175" y="3827780"/>
            <a:ext cx="57150" cy="57150"/>
          </a:xfrm>
          <a:custGeom>
            <a:avLst/>
            <a:gdLst>
              <a:gd name="sw" fmla="*/ 1 w 90"/>
              <a:gd name="sh" fmla="*/ 1 h 90"/>
              <a:gd name="mins" fmla="min sw sh"/>
              <a:gd name="dsw" fmla="+- 0 sw mins"/>
              <a:gd name="dsh" fmla="+- 0 sh mins"/>
              <a:gd name="p0x0" fmla="*/ 45 w 90"/>
              <a:gd name="p0y0" fmla="*/ 0 h 90"/>
              <a:gd name="p0x1" fmla="*/ 69 w 90"/>
              <a:gd name="p0y1" fmla="*/ 0 h 90"/>
              <a:gd name="p0x2" fmla="*/ 90 w 90"/>
              <a:gd name="p0y2" fmla="*/ 20 h 90"/>
              <a:gd name="p0x3" fmla="*/ 90 w 90"/>
              <a:gd name="p0y3" fmla="*/ 45 h 90"/>
              <a:gd name="p0x4" fmla="*/ 90 w 90"/>
              <a:gd name="p0y4" fmla="*/ 69 h 90"/>
              <a:gd name="p0x5" fmla="*/ 69 w 90"/>
              <a:gd name="p0y5" fmla="*/ 90 h 90"/>
              <a:gd name="p0x6" fmla="*/ 45 w 90"/>
              <a:gd name="p0y6" fmla="*/ 90 h 90"/>
              <a:gd name="p0x7" fmla="*/ 20 w 90"/>
              <a:gd name="p0y7" fmla="*/ 90 h 90"/>
              <a:gd name="p0x8" fmla="*/ 0 w 90"/>
              <a:gd name="p0y8" fmla="*/ 69 h 90"/>
              <a:gd name="p0x9" fmla="*/ 0 w 90"/>
              <a:gd name="p0y9" fmla="*/ 45 h 90"/>
              <a:gd name="p0x10" fmla="*/ 0 w 90"/>
              <a:gd name="p0y10" fmla="*/ 20 h 90"/>
              <a:gd name="p0x11" fmla="*/ 20 w 90"/>
              <a:gd name="p0y11" fmla="*/ 0 h 90"/>
              <a:gd name="p0x12" fmla="*/ 45 w 90"/>
              <a:gd name="p0y12" fmla="*/ 0 h 9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7" name="文本框 46"/>
          <p:cNvSpPr txBox="1"/>
          <p:nvPr>
            <p:custDataLst>
              <p:tags r:id="rId41"/>
            </p:custDataLst>
          </p:nvPr>
        </p:nvSpPr>
        <p:spPr>
          <a:xfrm>
            <a:off x="6486525" y="3709273"/>
            <a:ext cx="3943426" cy="237172"/>
          </a:xfrm>
          <a:prstGeom prst="rect">
            <a:avLst/>
          </a:prstGeom>
          <a:noFill/>
        </p:spPr>
        <p:txBody>
          <a:bodyPr wrap="square" lIns="0" tIns="0" rIns="0" bIns="0" rtlCol="0" anchor="t">
            <a:noAutofit/>
          </a:bodyPr>
          <a:p>
            <a:pPr algn="l">
              <a:lnSpc>
                <a:spcPct val="104000"/>
              </a:lnSpc>
            </a:pPr>
            <a:r>
              <a:rPr sz="1350" b="1">
                <a:solidFill>
                  <a:schemeClr val="tx2"/>
                </a:solidFill>
                <a:cs typeface="+mn-lt"/>
              </a:rPr>
              <a:t>坚持科学立法、严格执法、公正司法、全民守法</a:t>
            </a:r>
            <a:endParaRPr sz="1350" b="1">
              <a:solidFill>
                <a:schemeClr val="tx2"/>
              </a:solidFill>
              <a:cs typeface="+mn-lt"/>
            </a:endParaRPr>
          </a:p>
        </p:txBody>
      </p:sp>
      <p:sp>
        <p:nvSpPr>
          <p:cNvPr id="33" name="任意多边形 32"/>
          <p:cNvSpPr/>
          <p:nvPr>
            <p:custDataLst>
              <p:tags r:id="rId42"/>
            </p:custDataLst>
          </p:nvPr>
        </p:nvSpPr>
        <p:spPr>
          <a:xfrm>
            <a:off x="6269322" y="2028825"/>
            <a:ext cx="5273105" cy="9525"/>
          </a:xfrm>
          <a:custGeom>
            <a:avLst/>
            <a:gdLst/>
            <a:ahLst/>
            <a:cxnLst>
              <a:cxn ang="3">
                <a:pos x="hc" y="t"/>
              </a:cxn>
              <a:cxn ang="cd2">
                <a:pos x="l" y="vc"/>
              </a:cxn>
              <a:cxn ang="cd4">
                <a:pos x="hc" y="b"/>
              </a:cxn>
              <a:cxn ang="0">
                <a:pos x="r" y="vc"/>
              </a:cxn>
            </a:cxnLst>
            <a:rect l="l" t="t" r="r" b="b"/>
            <a:pathLst>
              <a:path w="8304" h="15">
                <a:moveTo>
                  <a:pt x="72" y="0"/>
                </a:moveTo>
                <a:lnTo>
                  <a:pt x="8232" y="0"/>
                </a:lnTo>
                <a:cubicBezTo>
                  <a:pt x="8258" y="0"/>
                  <a:pt x="8282" y="5"/>
                  <a:pt x="8304" y="15"/>
                </a:cubicBezTo>
                <a:lnTo>
                  <a:pt x="0" y="15"/>
                </a:lnTo>
                <a:cubicBezTo>
                  <a:pt x="22" y="5"/>
                  <a:pt x="46" y="0"/>
                  <a:pt x="72" y="0"/>
                </a:cubicBezTo>
                <a:close/>
              </a:path>
            </a:pathLst>
          </a:custGeom>
          <a:gradFill>
            <a:gsLst>
              <a:gs pos="0">
                <a:srgbClr val="FFFFFF">
                  <a:alpha val="0"/>
                </a:srgbClr>
              </a:gs>
              <a:gs pos="50000">
                <a:srgbClr val="FFFFFF">
                  <a:alpha val="80000"/>
                </a:srgbClr>
              </a:gs>
              <a:gs pos="100000">
                <a:srgbClr val="FFFFFF">
                  <a:alpha val="0"/>
                </a:srgbClr>
              </a:gs>
            </a:gsLst>
            <a:lin ang="0"/>
          </a:gra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p>
            <a:pPr algn="ctr"/>
            <a:endParaRPr lang="zh-CN" altLang="en-US"/>
          </a:p>
        </p:txBody>
      </p:sp>
      <p:grpSp>
        <p:nvGrpSpPr>
          <p:cNvPr id="84" name="组合 83"/>
          <p:cNvGrpSpPr/>
          <p:nvPr/>
        </p:nvGrpSpPr>
        <p:grpSpPr>
          <a:xfrm>
            <a:off x="575945" y="4347845"/>
            <a:ext cx="5419090" cy="2123440"/>
            <a:chOff x="907" y="6847"/>
            <a:chExt cx="8534" cy="3344"/>
          </a:xfrm>
          <a:effectLst>
            <a:outerShdw blurRad="42863" dist="9525" dir="5399999" algn="ctr" rotWithShape="0">
              <a:srgbClr val="5A3728">
                <a:alpha val="10196"/>
              </a:srgbClr>
            </a:outerShdw>
          </a:effectLst>
        </p:grpSpPr>
        <p:sp>
          <p:nvSpPr>
            <p:cNvPr id="49" name="任意多边形 48"/>
            <p:cNvSpPr/>
            <p:nvPr>
              <p:custDataLst>
                <p:tags r:id="rId43"/>
              </p:custDataLst>
            </p:nvPr>
          </p:nvSpPr>
          <p:spPr>
            <a:xfrm>
              <a:off x="907" y="6847"/>
              <a:ext cx="8535" cy="3345"/>
            </a:xfrm>
            <a:custGeom>
              <a:avLst/>
              <a:gdLst>
                <a:gd name="sw" fmla="*/ 1 w 8535"/>
                <a:gd name="sh" fmla="*/ 1 h 3345"/>
                <a:gd name="mins" fmla="min sw sh"/>
                <a:gd name="dsw" fmla="+- 0 sw mins"/>
                <a:gd name="dsh" fmla="+- 0 sh mins"/>
                <a:gd name="p0x0" fmla="*/ 180 w 8535"/>
                <a:gd name="p0y0" fmla="*/ 0 h 3345"/>
                <a:gd name="p0x1" fmla="*/ 8355 w 8535"/>
                <a:gd name="p0y1" fmla="*/ 0 h 3345"/>
                <a:gd name="p0x2" fmla="*/ 8454 w 8535"/>
                <a:gd name="p0y2" fmla="*/ 0 h 3345"/>
                <a:gd name="p0x3" fmla="*/ 8535 w 8535"/>
                <a:gd name="p0y3" fmla="*/ 80 h 3345"/>
                <a:gd name="p0x4" fmla="*/ 8535 w 8535"/>
                <a:gd name="p0y4" fmla="*/ 180 h 3345"/>
                <a:gd name="p0x5" fmla="*/ 8535 w 8535"/>
                <a:gd name="p0y5" fmla="*/ 3255 h 3345"/>
                <a:gd name="p0x6" fmla="*/ 8535 w 8535"/>
                <a:gd name="p0y6" fmla="*/ 3304 h 3345"/>
                <a:gd name="p0x7" fmla="*/ 8494 w 8535"/>
                <a:gd name="p0y7" fmla="*/ 3345 h 3345"/>
                <a:gd name="p0x8" fmla="*/ 8445 w 8535"/>
                <a:gd name="p0y8" fmla="*/ 3345 h 3345"/>
                <a:gd name="p0x9" fmla="*/ 180 w 8535"/>
                <a:gd name="p0y9" fmla="*/ 3345 h 3345"/>
                <a:gd name="p0x10" fmla="*/ 80 w 8535"/>
                <a:gd name="p0y10" fmla="*/ 3345 h 3345"/>
                <a:gd name="p0x11" fmla="*/ 0 w 8535"/>
                <a:gd name="p0y11" fmla="*/ 3264 h 3345"/>
                <a:gd name="p0x12" fmla="*/ 0 w 8535"/>
                <a:gd name="p0y12" fmla="*/ 3165 h 3345"/>
                <a:gd name="p0x13" fmla="*/ 0 w 8535"/>
                <a:gd name="p0y13" fmla="*/ 180 h 3345"/>
                <a:gd name="p0x14" fmla="*/ 0 w 8535"/>
                <a:gd name="p0y14" fmla="*/ 80 h 3345"/>
                <a:gd name="p0x15" fmla="*/ 80 w 8535"/>
                <a:gd name="p0y15" fmla="*/ 0 h 3345"/>
                <a:gd name="p0x16" fmla="*/ 180 w 8535"/>
                <a:gd name="p0y16" fmla="*/ 0 h 3345"/>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rgbClr val="FDFBF7"/>
            </a:solidFill>
            <a:ln w="9525" cmpd="sng">
              <a:solidFill>
                <a:srgbClr val="EFE5DB"/>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0" name="任意多边形 49"/>
            <p:cNvSpPr/>
            <p:nvPr>
              <p:custDataLst>
                <p:tags r:id="rId44"/>
              </p:custDataLst>
            </p:nvPr>
          </p:nvSpPr>
          <p:spPr>
            <a:xfrm>
              <a:off x="907" y="6847"/>
              <a:ext cx="8535" cy="3345"/>
            </a:xfrm>
            <a:custGeom>
              <a:avLst/>
              <a:gdLst>
                <a:gd name="sw" fmla="*/ 1 w 8535"/>
                <a:gd name="sh" fmla="*/ 1 h 3345"/>
                <a:gd name="mins" fmla="min sw sh"/>
                <a:gd name="dsw" fmla="+- 0 sw mins"/>
                <a:gd name="dsh" fmla="+- 0 sh mins"/>
                <a:gd name="p0x0" fmla="*/ 180 w 8535"/>
                <a:gd name="p0y0" fmla="*/ 0 h 3345"/>
                <a:gd name="p0x1" fmla="*/ 8355 w 8535"/>
                <a:gd name="p0y1" fmla="*/ 0 h 3345"/>
                <a:gd name="p0x2" fmla="*/ 8454 w 8535"/>
                <a:gd name="p0y2" fmla="*/ 0 h 3345"/>
                <a:gd name="p0x3" fmla="*/ 8535 w 8535"/>
                <a:gd name="p0y3" fmla="*/ 80 h 3345"/>
                <a:gd name="p0x4" fmla="*/ 8535 w 8535"/>
                <a:gd name="p0y4" fmla="*/ 180 h 3345"/>
                <a:gd name="p0x5" fmla="*/ 8535 w 8535"/>
                <a:gd name="p0y5" fmla="*/ 3255 h 3345"/>
                <a:gd name="p0x6" fmla="*/ 8535 w 8535"/>
                <a:gd name="p0y6" fmla="*/ 3304 h 3345"/>
                <a:gd name="p0x7" fmla="*/ 8494 w 8535"/>
                <a:gd name="p0y7" fmla="*/ 3345 h 3345"/>
                <a:gd name="p0x8" fmla="*/ 8445 w 8535"/>
                <a:gd name="p0y8" fmla="*/ 3345 h 3345"/>
                <a:gd name="p0x9" fmla="*/ 180 w 8535"/>
                <a:gd name="p0y9" fmla="*/ 3345 h 3345"/>
                <a:gd name="p0x10" fmla="*/ 80 w 8535"/>
                <a:gd name="p0y10" fmla="*/ 3345 h 3345"/>
                <a:gd name="p0x11" fmla="*/ 0 w 8535"/>
                <a:gd name="p0y11" fmla="*/ 3264 h 3345"/>
                <a:gd name="p0x12" fmla="*/ 0 w 8535"/>
                <a:gd name="p0y12" fmla="*/ 3165 h 3345"/>
                <a:gd name="p0x13" fmla="*/ 0 w 8535"/>
                <a:gd name="p0y13" fmla="*/ 180 h 3345"/>
                <a:gd name="p0x14" fmla="*/ 0 w 8535"/>
                <a:gd name="p0y14" fmla="*/ 80 h 3345"/>
                <a:gd name="p0x15" fmla="*/ 80 w 8535"/>
                <a:gd name="p0y15" fmla="*/ 0 h 3345"/>
                <a:gd name="p0x16" fmla="*/ 180 w 8535"/>
                <a:gd name="p0y16" fmla="*/ 0 h 3345"/>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gradFill>
              <a:gsLst>
                <a:gs pos="0">
                  <a:srgbClr val="FFFFFF">
                    <a:alpha val="60000"/>
                  </a:srgbClr>
                </a:gs>
                <a:gs pos="100000">
                  <a:schemeClr val="bg2">
                    <a:alpha val="30196"/>
                  </a:schemeClr>
                </a:gs>
              </a:gsLst>
              <a:lin ang="2700000"/>
            </a:gradFill>
            <a:ln w="9525" cmpd="sng">
              <a:solidFill>
                <a:srgbClr val="EFE5DB"/>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53" name="任意多边形 52"/>
          <p:cNvSpPr/>
          <p:nvPr>
            <p:custDataLst>
              <p:tags r:id="rId45"/>
            </p:custDataLst>
          </p:nvPr>
        </p:nvSpPr>
        <p:spPr>
          <a:xfrm>
            <a:off x="733425" y="4476750"/>
            <a:ext cx="266700" cy="266700"/>
          </a:xfrm>
          <a:custGeom>
            <a:avLst/>
            <a:gdLst>
              <a:gd name="sw" fmla="*/ 1 w 420"/>
              <a:gd name="sh" fmla="*/ 1 h 420"/>
              <a:gd name="mins" fmla="min sw sh"/>
              <a:gd name="dsw" fmla="+- 0 sw mins"/>
              <a:gd name="dsh" fmla="+- 0 sh mins"/>
              <a:gd name="p0x0" fmla="*/ 180 w 420"/>
              <a:gd name="p0y0" fmla="*/ 0 h 420"/>
              <a:gd name="p0x1" fmla="*/ 240 w 420"/>
              <a:gd name="p0y1" fmla="*/ 0 h 420"/>
              <a:gd name="p0x2" fmla="*/ 339 w 420"/>
              <a:gd name="p0y2" fmla="*/ 0 h 420"/>
              <a:gd name="p0x3" fmla="*/ 420 w 420"/>
              <a:gd name="p0y3" fmla="*/ 80 h 420"/>
              <a:gd name="p0x4" fmla="*/ 420 w 420"/>
              <a:gd name="p0y4" fmla="*/ 180 h 420"/>
              <a:gd name="p0x5" fmla="*/ 420 w 420"/>
              <a:gd name="p0y5" fmla="*/ 240 h 420"/>
              <a:gd name="p0x6" fmla="*/ 420 w 420"/>
              <a:gd name="p0y6" fmla="*/ 339 h 420"/>
              <a:gd name="p0x7" fmla="*/ 339 w 420"/>
              <a:gd name="p0y7" fmla="*/ 420 h 420"/>
              <a:gd name="p0x8" fmla="*/ 240 w 420"/>
              <a:gd name="p0y8" fmla="*/ 420 h 420"/>
              <a:gd name="p0x9" fmla="*/ 180 w 420"/>
              <a:gd name="p0y9" fmla="*/ 420 h 420"/>
              <a:gd name="p0x10" fmla="*/ 80 w 420"/>
              <a:gd name="p0y10" fmla="*/ 420 h 420"/>
              <a:gd name="p0x11" fmla="*/ 0 w 420"/>
              <a:gd name="p0y11" fmla="*/ 339 h 420"/>
              <a:gd name="p0x12" fmla="*/ 0 w 420"/>
              <a:gd name="p0y12" fmla="*/ 240 h 420"/>
              <a:gd name="p0x13" fmla="*/ 0 w 420"/>
              <a:gd name="p0y13" fmla="*/ 180 h 420"/>
              <a:gd name="p0x14" fmla="*/ 0 w 420"/>
              <a:gd name="p0y14" fmla="*/ 80 h 420"/>
              <a:gd name="p0x15" fmla="*/ 80 w 420"/>
              <a:gd name="p0y15" fmla="*/ 0 h 420"/>
              <a:gd name="p0x16" fmla="*/ 180 w 420"/>
              <a:gd name="p0y16" fmla="*/ 0 h 42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3">
              <a:lumMod val="18113"/>
              <a:lumOff val="81887"/>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54" name="图片 53" descr="4e69a46f-bbd9-11f1-ba64-0a801e2b891b"/>
          <p:cNvPicPr/>
          <p:nvPr>
            <p:custDataLst>
              <p:tags r:id="rId46"/>
            </p:custDataLst>
          </p:nvPr>
        </p:nvPicPr>
        <p:blipFill>
          <a:blip r:embed="rId47">
            <a:extLst>
              <a:ext uri="{96DAC541-7B7A-43D3-8B79-37D633B846F1}">
                <asvg:svgBlip xmlns:asvg="http://schemas.microsoft.com/office/drawing/2016/SVG/main" r:embed="rId48"/>
              </a:ext>
            </a:extLst>
          </a:blip>
          <a:srcRect/>
          <a:stretch>
            <a:fillRect/>
          </a:stretch>
        </p:blipFill>
        <p:spPr>
          <a:xfrm>
            <a:off x="790575" y="4533900"/>
            <a:ext cx="152400" cy="152400"/>
          </a:xfrm>
          <a:prstGeom prst="rect">
            <a:avLst/>
          </a:prstGeom>
        </p:spPr>
      </p:pic>
      <p:sp>
        <p:nvSpPr>
          <p:cNvPr id="57" name="文本框 56"/>
          <p:cNvSpPr txBox="1"/>
          <p:nvPr>
            <p:custDataLst>
              <p:tags r:id="rId49"/>
            </p:custDataLst>
          </p:nvPr>
        </p:nvSpPr>
        <p:spPr>
          <a:xfrm>
            <a:off x="1076325" y="4451985"/>
            <a:ext cx="1161307" cy="311467"/>
          </a:xfrm>
          <a:prstGeom prst="rect">
            <a:avLst/>
          </a:prstGeom>
          <a:noFill/>
        </p:spPr>
        <p:txBody>
          <a:bodyPr wrap="square" lIns="0" tIns="0" rIns="0" bIns="0" rtlCol="0" anchor="t">
            <a:noAutofit/>
          </a:bodyPr>
          <a:p>
            <a:pPr algn="l">
              <a:lnSpc>
                <a:spcPct val="104000"/>
              </a:lnSpc>
            </a:pPr>
            <a:r>
              <a:rPr b="1" spc="36">
                <a:solidFill>
                  <a:srgbClr val="3A2A26"/>
                </a:solidFill>
                <a:cs typeface="+mn-lt"/>
              </a:rPr>
              <a:t>关键支撑</a:t>
            </a:r>
            <a:endParaRPr b="1" spc="36">
              <a:solidFill>
                <a:srgbClr val="3A2A26"/>
              </a:solidFill>
              <a:cs typeface="+mn-lt"/>
            </a:endParaRPr>
          </a:p>
        </p:txBody>
      </p:sp>
      <p:sp>
        <p:nvSpPr>
          <p:cNvPr id="58" name="任意多边形 57"/>
          <p:cNvSpPr/>
          <p:nvPr>
            <p:custDataLst>
              <p:tags r:id="rId50"/>
            </p:custDataLst>
          </p:nvPr>
        </p:nvSpPr>
        <p:spPr>
          <a:xfrm>
            <a:off x="733425" y="4829175"/>
            <a:ext cx="304800" cy="19050"/>
          </a:xfrm>
          <a:custGeom>
            <a:avLst/>
            <a:gdLst>
              <a:gd name="sw" fmla="*/ 1 w 480"/>
              <a:gd name="sh" fmla="*/ 1 h 30"/>
              <a:gd name="mins" fmla="min sw sh"/>
              <a:gd name="dsw" fmla="+- 0 sw mins"/>
              <a:gd name="dsh" fmla="+- 0 sh mins"/>
              <a:gd name="p0x0" fmla="*/ 15 w 480"/>
              <a:gd name="p0y0" fmla="*/ 0 h 30"/>
              <a:gd name="p0x1" fmla="*/ 465 w 480"/>
              <a:gd name="p0y1" fmla="*/ 0 h 30"/>
              <a:gd name="p0x2" fmla="*/ 473 w 480"/>
              <a:gd name="p0y2" fmla="*/ 0 h 30"/>
              <a:gd name="p0x3" fmla="*/ 480 w 480"/>
              <a:gd name="p0y3" fmla="*/ 6 h 30"/>
              <a:gd name="p0x4" fmla="*/ 480 w 480"/>
              <a:gd name="p0y4" fmla="*/ 15 h 30"/>
              <a:gd name="p0x5" fmla="*/ 480 w 480"/>
              <a:gd name="p0y5" fmla="*/ 23 h 30"/>
              <a:gd name="p0x6" fmla="*/ 473 w 480"/>
              <a:gd name="p0y6" fmla="*/ 30 h 30"/>
              <a:gd name="p0x7" fmla="*/ 465 w 480"/>
              <a:gd name="p0y7" fmla="*/ 30 h 30"/>
              <a:gd name="p0x8" fmla="*/ 15 w 480"/>
              <a:gd name="p0y8" fmla="*/ 30 h 30"/>
              <a:gd name="p0x9" fmla="*/ 6 w 480"/>
              <a:gd name="p0y9" fmla="*/ 30 h 30"/>
              <a:gd name="p0x10" fmla="*/ 0 w 480"/>
              <a:gd name="p0y10" fmla="*/ 23 h 30"/>
              <a:gd name="p0x11" fmla="*/ 0 w 480"/>
              <a:gd name="p0y11" fmla="*/ 15 h 30"/>
              <a:gd name="p0x12" fmla="*/ 0 w 480"/>
              <a:gd name="p0y12" fmla="*/ 6 h 30"/>
              <a:gd name="p0x13" fmla="*/ 6 w 480"/>
              <a:gd name="p0y13" fmla="*/ 0 h 30"/>
              <a:gd name="p0x14" fmla="*/ 15 w 480"/>
              <a:gd name="p0y14" fmla="*/ 0 h 30"/>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9" name="任意多边形 58"/>
          <p:cNvSpPr/>
          <p:nvPr>
            <p:custDataLst>
              <p:tags r:id="rId51"/>
            </p:custDataLst>
          </p:nvPr>
        </p:nvSpPr>
        <p:spPr>
          <a:xfrm>
            <a:off x="733425" y="5120005"/>
            <a:ext cx="57150" cy="57150"/>
          </a:xfrm>
          <a:custGeom>
            <a:avLst/>
            <a:gdLst>
              <a:gd name="sw" fmla="*/ 1 w 90"/>
              <a:gd name="sh" fmla="*/ 1 h 90"/>
              <a:gd name="mins" fmla="min sw sh"/>
              <a:gd name="dsw" fmla="+- 0 sw mins"/>
              <a:gd name="dsh" fmla="+- 0 sh mins"/>
              <a:gd name="p0x0" fmla="*/ 45 w 90"/>
              <a:gd name="p0y0" fmla="*/ 0 h 90"/>
              <a:gd name="p0x1" fmla="*/ 69 w 90"/>
              <a:gd name="p0y1" fmla="*/ 0 h 90"/>
              <a:gd name="p0x2" fmla="*/ 90 w 90"/>
              <a:gd name="p0y2" fmla="*/ 20 h 90"/>
              <a:gd name="p0x3" fmla="*/ 90 w 90"/>
              <a:gd name="p0y3" fmla="*/ 45 h 90"/>
              <a:gd name="p0x4" fmla="*/ 90 w 90"/>
              <a:gd name="p0y4" fmla="*/ 69 h 90"/>
              <a:gd name="p0x5" fmla="*/ 69 w 90"/>
              <a:gd name="p0y5" fmla="*/ 90 h 90"/>
              <a:gd name="p0x6" fmla="*/ 45 w 90"/>
              <a:gd name="p0y6" fmla="*/ 90 h 90"/>
              <a:gd name="p0x7" fmla="*/ 20 w 90"/>
              <a:gd name="p0y7" fmla="*/ 90 h 90"/>
              <a:gd name="p0x8" fmla="*/ 0 w 90"/>
              <a:gd name="p0y8" fmla="*/ 69 h 90"/>
              <a:gd name="p0x9" fmla="*/ 0 w 90"/>
              <a:gd name="p0y9" fmla="*/ 45 h 90"/>
              <a:gd name="p0x10" fmla="*/ 0 w 90"/>
              <a:gd name="p0y10" fmla="*/ 20 h 90"/>
              <a:gd name="p0x11" fmla="*/ 20 w 90"/>
              <a:gd name="p0y11" fmla="*/ 0 h 90"/>
              <a:gd name="p0x12" fmla="*/ 45 w 90"/>
              <a:gd name="p0y12" fmla="*/ 0 h 9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60" name="文本框 59"/>
          <p:cNvSpPr txBox="1"/>
          <p:nvPr>
            <p:custDataLst>
              <p:tags r:id="rId52"/>
            </p:custDataLst>
          </p:nvPr>
        </p:nvSpPr>
        <p:spPr>
          <a:xfrm>
            <a:off x="866775" y="5001997"/>
            <a:ext cx="2743276" cy="237172"/>
          </a:xfrm>
          <a:prstGeom prst="rect">
            <a:avLst/>
          </a:prstGeom>
          <a:noFill/>
        </p:spPr>
        <p:txBody>
          <a:bodyPr wrap="square" lIns="0" tIns="0" rIns="0" bIns="0" rtlCol="0" anchor="t">
            <a:noAutofit/>
          </a:bodyPr>
          <a:p>
            <a:pPr algn="l">
              <a:lnSpc>
                <a:spcPct val="104000"/>
              </a:lnSpc>
            </a:pPr>
            <a:r>
              <a:rPr sz="1350" b="1">
                <a:solidFill>
                  <a:schemeClr val="tx2"/>
                </a:solidFill>
                <a:cs typeface="+mn-lt"/>
              </a:rPr>
              <a:t>坚持统筹推进国内法治和涉外法治</a:t>
            </a:r>
            <a:endParaRPr sz="1350" b="1">
              <a:solidFill>
                <a:schemeClr val="tx2"/>
              </a:solidFill>
              <a:cs typeface="+mn-lt"/>
            </a:endParaRPr>
          </a:p>
        </p:txBody>
      </p:sp>
      <p:sp>
        <p:nvSpPr>
          <p:cNvPr id="61" name="任意多边形 60"/>
          <p:cNvSpPr/>
          <p:nvPr>
            <p:custDataLst>
              <p:tags r:id="rId53"/>
            </p:custDataLst>
          </p:nvPr>
        </p:nvSpPr>
        <p:spPr>
          <a:xfrm>
            <a:off x="733425" y="5464175"/>
            <a:ext cx="57150" cy="57150"/>
          </a:xfrm>
          <a:custGeom>
            <a:avLst/>
            <a:gdLst>
              <a:gd name="sw" fmla="*/ 1 w 90"/>
              <a:gd name="sh" fmla="*/ 1 h 90"/>
              <a:gd name="mins" fmla="min sw sh"/>
              <a:gd name="dsw" fmla="+- 0 sw mins"/>
              <a:gd name="dsh" fmla="+- 0 sh mins"/>
              <a:gd name="p0x0" fmla="*/ 45 w 90"/>
              <a:gd name="p0y0" fmla="*/ 0 h 90"/>
              <a:gd name="p0x1" fmla="*/ 69 w 90"/>
              <a:gd name="p0y1" fmla="*/ 0 h 90"/>
              <a:gd name="p0x2" fmla="*/ 90 w 90"/>
              <a:gd name="p0y2" fmla="*/ 20 h 90"/>
              <a:gd name="p0x3" fmla="*/ 90 w 90"/>
              <a:gd name="p0y3" fmla="*/ 45 h 90"/>
              <a:gd name="p0x4" fmla="*/ 90 w 90"/>
              <a:gd name="p0y4" fmla="*/ 69 h 90"/>
              <a:gd name="p0x5" fmla="*/ 69 w 90"/>
              <a:gd name="p0y5" fmla="*/ 90 h 90"/>
              <a:gd name="p0x6" fmla="*/ 45 w 90"/>
              <a:gd name="p0y6" fmla="*/ 90 h 90"/>
              <a:gd name="p0x7" fmla="*/ 20 w 90"/>
              <a:gd name="p0y7" fmla="*/ 90 h 90"/>
              <a:gd name="p0x8" fmla="*/ 0 w 90"/>
              <a:gd name="p0y8" fmla="*/ 69 h 90"/>
              <a:gd name="p0x9" fmla="*/ 0 w 90"/>
              <a:gd name="p0y9" fmla="*/ 45 h 90"/>
              <a:gd name="p0x10" fmla="*/ 0 w 90"/>
              <a:gd name="p0y10" fmla="*/ 20 h 90"/>
              <a:gd name="p0x11" fmla="*/ 20 w 90"/>
              <a:gd name="p0y11" fmla="*/ 0 h 90"/>
              <a:gd name="p0x12" fmla="*/ 45 w 90"/>
              <a:gd name="p0y12" fmla="*/ 0 h 9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62" name="文本框 61"/>
          <p:cNvSpPr txBox="1"/>
          <p:nvPr>
            <p:custDataLst>
              <p:tags r:id="rId54"/>
            </p:custDataLst>
          </p:nvPr>
        </p:nvSpPr>
        <p:spPr>
          <a:xfrm>
            <a:off x="866775" y="5345792"/>
            <a:ext cx="3257626" cy="237172"/>
          </a:xfrm>
          <a:prstGeom prst="rect">
            <a:avLst/>
          </a:prstGeom>
          <a:noFill/>
        </p:spPr>
        <p:txBody>
          <a:bodyPr wrap="square" lIns="0" tIns="0" rIns="0" bIns="0" rtlCol="0" anchor="t">
            <a:noAutofit/>
          </a:bodyPr>
          <a:p>
            <a:pPr algn="l">
              <a:lnSpc>
                <a:spcPct val="104000"/>
              </a:lnSpc>
            </a:pPr>
            <a:r>
              <a:rPr sz="1350" b="1">
                <a:solidFill>
                  <a:schemeClr val="tx2"/>
                </a:solidFill>
                <a:cs typeface="+mn-lt"/>
              </a:rPr>
              <a:t>坚持建设德才兼备的高素质法治工作队伍</a:t>
            </a:r>
            <a:endParaRPr sz="1350" b="1">
              <a:solidFill>
                <a:schemeClr val="tx2"/>
              </a:solidFill>
              <a:cs typeface="+mn-lt"/>
            </a:endParaRPr>
          </a:p>
        </p:txBody>
      </p:sp>
      <p:sp>
        <p:nvSpPr>
          <p:cNvPr id="63" name="任意多边形 62"/>
          <p:cNvSpPr/>
          <p:nvPr>
            <p:custDataLst>
              <p:tags r:id="rId55"/>
            </p:custDataLst>
          </p:nvPr>
        </p:nvSpPr>
        <p:spPr>
          <a:xfrm>
            <a:off x="733425" y="5807710"/>
            <a:ext cx="57150" cy="57150"/>
          </a:xfrm>
          <a:custGeom>
            <a:avLst/>
            <a:gdLst>
              <a:gd name="sw" fmla="*/ 1 w 90"/>
              <a:gd name="sh" fmla="*/ 1 h 90"/>
              <a:gd name="mins" fmla="min sw sh"/>
              <a:gd name="dsw" fmla="+- 0 sw mins"/>
              <a:gd name="dsh" fmla="+- 0 sh mins"/>
              <a:gd name="p0x0" fmla="*/ 45 w 90"/>
              <a:gd name="p0y0" fmla="*/ 0 h 90"/>
              <a:gd name="p0x1" fmla="*/ 69 w 90"/>
              <a:gd name="p0y1" fmla="*/ 0 h 90"/>
              <a:gd name="p0x2" fmla="*/ 90 w 90"/>
              <a:gd name="p0y2" fmla="*/ 20 h 90"/>
              <a:gd name="p0x3" fmla="*/ 90 w 90"/>
              <a:gd name="p0y3" fmla="*/ 45 h 90"/>
              <a:gd name="p0x4" fmla="*/ 90 w 90"/>
              <a:gd name="p0y4" fmla="*/ 69 h 90"/>
              <a:gd name="p0x5" fmla="*/ 69 w 90"/>
              <a:gd name="p0y5" fmla="*/ 90 h 90"/>
              <a:gd name="p0x6" fmla="*/ 45 w 90"/>
              <a:gd name="p0y6" fmla="*/ 90 h 90"/>
              <a:gd name="p0x7" fmla="*/ 20 w 90"/>
              <a:gd name="p0y7" fmla="*/ 90 h 90"/>
              <a:gd name="p0x8" fmla="*/ 0 w 90"/>
              <a:gd name="p0y8" fmla="*/ 69 h 90"/>
              <a:gd name="p0x9" fmla="*/ 0 w 90"/>
              <a:gd name="p0y9" fmla="*/ 45 h 90"/>
              <a:gd name="p0x10" fmla="*/ 0 w 90"/>
              <a:gd name="p0y10" fmla="*/ 20 h 90"/>
              <a:gd name="p0x11" fmla="*/ 20 w 90"/>
              <a:gd name="p0y11" fmla="*/ 0 h 90"/>
              <a:gd name="p0x12" fmla="*/ 45 w 90"/>
              <a:gd name="p0y12" fmla="*/ 0 h 9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64" name="文本框 63"/>
          <p:cNvSpPr txBox="1"/>
          <p:nvPr>
            <p:custDataLst>
              <p:tags r:id="rId56"/>
            </p:custDataLst>
          </p:nvPr>
        </p:nvSpPr>
        <p:spPr>
          <a:xfrm>
            <a:off x="866775" y="5689578"/>
            <a:ext cx="2914726" cy="237172"/>
          </a:xfrm>
          <a:prstGeom prst="rect">
            <a:avLst/>
          </a:prstGeom>
          <a:noFill/>
        </p:spPr>
        <p:txBody>
          <a:bodyPr wrap="square" lIns="0" tIns="0" rIns="0" bIns="0" rtlCol="0" anchor="t">
            <a:noAutofit/>
          </a:bodyPr>
          <a:p>
            <a:pPr algn="l">
              <a:lnSpc>
                <a:spcPct val="104000"/>
              </a:lnSpc>
            </a:pPr>
            <a:r>
              <a:rPr sz="1350" b="1">
                <a:solidFill>
                  <a:schemeClr val="tx2"/>
                </a:solidFill>
                <a:cs typeface="+mn-lt"/>
              </a:rPr>
              <a:t>坚持抓住领导干部这个“关键少数”</a:t>
            </a:r>
            <a:endParaRPr sz="1350" b="1">
              <a:solidFill>
                <a:schemeClr val="tx2"/>
              </a:solidFill>
              <a:cs typeface="+mn-lt"/>
            </a:endParaRPr>
          </a:p>
        </p:txBody>
      </p:sp>
      <p:sp>
        <p:nvSpPr>
          <p:cNvPr id="65" name="任意多边形 64"/>
          <p:cNvSpPr/>
          <p:nvPr>
            <p:custDataLst>
              <p:tags r:id="rId57"/>
            </p:custDataLst>
          </p:nvPr>
        </p:nvSpPr>
        <p:spPr>
          <a:xfrm>
            <a:off x="733425" y="6151880"/>
            <a:ext cx="57150" cy="57150"/>
          </a:xfrm>
          <a:custGeom>
            <a:avLst/>
            <a:gdLst>
              <a:gd name="sw" fmla="*/ 1 w 90"/>
              <a:gd name="sh" fmla="*/ 1 h 90"/>
              <a:gd name="mins" fmla="min sw sh"/>
              <a:gd name="dsw" fmla="+- 0 sw mins"/>
              <a:gd name="dsh" fmla="+- 0 sh mins"/>
              <a:gd name="p0x0" fmla="*/ 45 w 90"/>
              <a:gd name="p0y0" fmla="*/ 0 h 90"/>
              <a:gd name="p0x1" fmla="*/ 69 w 90"/>
              <a:gd name="p0y1" fmla="*/ 0 h 90"/>
              <a:gd name="p0x2" fmla="*/ 90 w 90"/>
              <a:gd name="p0y2" fmla="*/ 20 h 90"/>
              <a:gd name="p0x3" fmla="*/ 90 w 90"/>
              <a:gd name="p0y3" fmla="*/ 45 h 90"/>
              <a:gd name="p0x4" fmla="*/ 90 w 90"/>
              <a:gd name="p0y4" fmla="*/ 69 h 90"/>
              <a:gd name="p0x5" fmla="*/ 69 w 90"/>
              <a:gd name="p0y5" fmla="*/ 90 h 90"/>
              <a:gd name="p0x6" fmla="*/ 45 w 90"/>
              <a:gd name="p0y6" fmla="*/ 90 h 90"/>
              <a:gd name="p0x7" fmla="*/ 20 w 90"/>
              <a:gd name="p0y7" fmla="*/ 90 h 90"/>
              <a:gd name="p0x8" fmla="*/ 0 w 90"/>
              <a:gd name="p0y8" fmla="*/ 69 h 90"/>
              <a:gd name="p0x9" fmla="*/ 0 w 90"/>
              <a:gd name="p0y9" fmla="*/ 45 h 90"/>
              <a:gd name="p0x10" fmla="*/ 0 w 90"/>
              <a:gd name="p0y10" fmla="*/ 20 h 90"/>
              <a:gd name="p0x11" fmla="*/ 20 w 90"/>
              <a:gd name="p0y11" fmla="*/ 0 h 90"/>
              <a:gd name="p0x12" fmla="*/ 45 w 90"/>
              <a:gd name="p0y12" fmla="*/ 0 h 9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66" name="文本框 65"/>
          <p:cNvSpPr txBox="1"/>
          <p:nvPr>
            <p:custDataLst>
              <p:tags r:id="rId58"/>
            </p:custDataLst>
          </p:nvPr>
        </p:nvSpPr>
        <p:spPr>
          <a:xfrm>
            <a:off x="866775" y="6033373"/>
            <a:ext cx="2743276" cy="237172"/>
          </a:xfrm>
          <a:prstGeom prst="rect">
            <a:avLst/>
          </a:prstGeom>
          <a:noFill/>
        </p:spPr>
        <p:txBody>
          <a:bodyPr wrap="square" lIns="0" tIns="0" rIns="0" bIns="0" rtlCol="0" anchor="t">
            <a:noAutofit/>
          </a:bodyPr>
          <a:p>
            <a:pPr algn="l">
              <a:lnSpc>
                <a:spcPct val="104000"/>
              </a:lnSpc>
            </a:pPr>
            <a:r>
              <a:rPr sz="1350" b="1">
                <a:solidFill>
                  <a:schemeClr val="tx2"/>
                </a:solidFill>
                <a:cs typeface="+mn-lt"/>
              </a:rPr>
              <a:t>坚持依法治国和依规治党有机统一</a:t>
            </a:r>
            <a:endParaRPr sz="1350" b="1">
              <a:solidFill>
                <a:schemeClr val="tx2"/>
              </a:solidFill>
              <a:cs typeface="+mn-lt"/>
            </a:endParaRPr>
          </a:p>
        </p:txBody>
      </p:sp>
      <p:sp>
        <p:nvSpPr>
          <p:cNvPr id="52" name="任意多边形 51"/>
          <p:cNvSpPr/>
          <p:nvPr>
            <p:custDataLst>
              <p:tags r:id="rId59"/>
            </p:custDataLst>
          </p:nvPr>
        </p:nvSpPr>
        <p:spPr>
          <a:xfrm>
            <a:off x="649572" y="4352925"/>
            <a:ext cx="5273105" cy="9525"/>
          </a:xfrm>
          <a:custGeom>
            <a:avLst/>
            <a:gdLst/>
            <a:ahLst/>
            <a:cxnLst>
              <a:cxn ang="3">
                <a:pos x="hc" y="t"/>
              </a:cxn>
              <a:cxn ang="cd2">
                <a:pos x="l" y="vc"/>
              </a:cxn>
              <a:cxn ang="cd4">
                <a:pos x="hc" y="b"/>
              </a:cxn>
              <a:cxn ang="0">
                <a:pos x="r" y="vc"/>
              </a:cxn>
            </a:cxnLst>
            <a:rect l="l" t="t" r="r" b="b"/>
            <a:pathLst>
              <a:path w="8304" h="15">
                <a:moveTo>
                  <a:pt x="72" y="0"/>
                </a:moveTo>
                <a:lnTo>
                  <a:pt x="8232" y="0"/>
                </a:lnTo>
                <a:cubicBezTo>
                  <a:pt x="8258" y="0"/>
                  <a:pt x="8282" y="5"/>
                  <a:pt x="8304" y="15"/>
                </a:cubicBezTo>
                <a:lnTo>
                  <a:pt x="0" y="15"/>
                </a:lnTo>
                <a:cubicBezTo>
                  <a:pt x="22" y="5"/>
                  <a:pt x="46" y="0"/>
                  <a:pt x="72" y="0"/>
                </a:cubicBezTo>
                <a:close/>
              </a:path>
            </a:pathLst>
          </a:custGeom>
          <a:gradFill>
            <a:gsLst>
              <a:gs pos="0">
                <a:srgbClr val="FFFFFF">
                  <a:alpha val="0"/>
                </a:srgbClr>
              </a:gs>
              <a:gs pos="50000">
                <a:srgbClr val="FFFFFF">
                  <a:alpha val="80000"/>
                </a:srgbClr>
              </a:gs>
              <a:gs pos="100000">
                <a:srgbClr val="FFFFFF">
                  <a:alpha val="0"/>
                </a:srgbClr>
              </a:gs>
            </a:gsLst>
            <a:lin ang="0"/>
          </a:gra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p>
            <a:pPr algn="ctr"/>
            <a:endParaRPr lang="zh-CN" altLang="en-US"/>
          </a:p>
        </p:txBody>
      </p:sp>
      <p:sp>
        <p:nvSpPr>
          <p:cNvPr id="68" name="任意多边形 67"/>
          <p:cNvSpPr/>
          <p:nvPr>
            <p:custDataLst>
              <p:tags r:id="rId60"/>
            </p:custDataLst>
          </p:nvPr>
        </p:nvSpPr>
        <p:spPr>
          <a:xfrm>
            <a:off x="6195695" y="4347845"/>
            <a:ext cx="5419725" cy="2124075"/>
          </a:xfrm>
          <a:custGeom>
            <a:avLst/>
            <a:gdLst>
              <a:gd name="sw" fmla="*/ 1 w 8535"/>
              <a:gd name="sh" fmla="*/ 1 h 3345"/>
              <a:gd name="mins" fmla="min sw sh"/>
              <a:gd name="dsw" fmla="+- 0 sw mins"/>
              <a:gd name="dsh" fmla="+- 0 sh mins"/>
              <a:gd name="p0x0" fmla="*/ 180 w 8535"/>
              <a:gd name="p0y0" fmla="*/ 0 h 3345"/>
              <a:gd name="p0x1" fmla="*/ 8355 w 8535"/>
              <a:gd name="p0y1" fmla="*/ 0 h 3345"/>
              <a:gd name="p0x2" fmla="*/ 8454 w 8535"/>
              <a:gd name="p0y2" fmla="*/ 0 h 3345"/>
              <a:gd name="p0x3" fmla="*/ 8535 w 8535"/>
              <a:gd name="p0y3" fmla="*/ 80 h 3345"/>
              <a:gd name="p0x4" fmla="*/ 8535 w 8535"/>
              <a:gd name="p0y4" fmla="*/ 180 h 3345"/>
              <a:gd name="p0x5" fmla="*/ 8535 w 8535"/>
              <a:gd name="p0y5" fmla="*/ 3255 h 3345"/>
              <a:gd name="p0x6" fmla="*/ 8535 w 8535"/>
              <a:gd name="p0y6" fmla="*/ 3304 h 3345"/>
              <a:gd name="p0x7" fmla="*/ 8494 w 8535"/>
              <a:gd name="p0y7" fmla="*/ 3345 h 3345"/>
              <a:gd name="p0x8" fmla="*/ 8445 w 8535"/>
              <a:gd name="p0y8" fmla="*/ 3345 h 3345"/>
              <a:gd name="p0x9" fmla="*/ 180 w 8535"/>
              <a:gd name="p0y9" fmla="*/ 3345 h 3345"/>
              <a:gd name="p0x10" fmla="*/ 80 w 8535"/>
              <a:gd name="p0y10" fmla="*/ 3345 h 3345"/>
              <a:gd name="p0x11" fmla="*/ 0 w 8535"/>
              <a:gd name="p0y11" fmla="*/ 3264 h 3345"/>
              <a:gd name="p0x12" fmla="*/ 0 w 8535"/>
              <a:gd name="p0y12" fmla="*/ 3165 h 3345"/>
              <a:gd name="p0x13" fmla="*/ 0 w 8535"/>
              <a:gd name="p0y13" fmla="*/ 180 h 3345"/>
              <a:gd name="p0x14" fmla="*/ 0 w 8535"/>
              <a:gd name="p0y14" fmla="*/ 80 h 3345"/>
              <a:gd name="p0x15" fmla="*/ 80 w 8535"/>
              <a:gd name="p0y15" fmla="*/ 0 h 3345"/>
              <a:gd name="p0x16" fmla="*/ 180 w 8535"/>
              <a:gd name="p0y16" fmla="*/ 0 h 3345"/>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solidFill>
          <a:ln w="9525" cmpd="sng">
            <a:solidFill>
              <a:srgbClr val="EFE5DB"/>
            </a:solidFill>
            <a:prstDash val="solid"/>
          </a:ln>
          <a:effectLst>
            <a:outerShdw blurRad="42863" dist="9525" dir="5399999" algn="ctr" rotWithShape="0">
              <a:srgbClr val="5A3728">
                <a:alpha val="10196"/>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70" name="任意多边形 69"/>
          <p:cNvSpPr/>
          <p:nvPr>
            <p:custDataLst>
              <p:tags r:id="rId61"/>
            </p:custDataLst>
          </p:nvPr>
        </p:nvSpPr>
        <p:spPr>
          <a:xfrm>
            <a:off x="6353175" y="4476750"/>
            <a:ext cx="266700" cy="266700"/>
          </a:xfrm>
          <a:custGeom>
            <a:avLst/>
            <a:gdLst>
              <a:gd name="sw" fmla="*/ 1 w 420"/>
              <a:gd name="sh" fmla="*/ 1 h 420"/>
              <a:gd name="mins" fmla="min sw sh"/>
              <a:gd name="dsw" fmla="+- 0 sw mins"/>
              <a:gd name="dsh" fmla="+- 0 sh mins"/>
              <a:gd name="p0x0" fmla="*/ 180 w 420"/>
              <a:gd name="p0y0" fmla="*/ 0 h 420"/>
              <a:gd name="p0x1" fmla="*/ 240 w 420"/>
              <a:gd name="p0y1" fmla="*/ 0 h 420"/>
              <a:gd name="p0x2" fmla="*/ 339 w 420"/>
              <a:gd name="p0y2" fmla="*/ 0 h 420"/>
              <a:gd name="p0x3" fmla="*/ 420 w 420"/>
              <a:gd name="p0y3" fmla="*/ 80 h 420"/>
              <a:gd name="p0x4" fmla="*/ 420 w 420"/>
              <a:gd name="p0y4" fmla="*/ 180 h 420"/>
              <a:gd name="p0x5" fmla="*/ 420 w 420"/>
              <a:gd name="p0y5" fmla="*/ 240 h 420"/>
              <a:gd name="p0x6" fmla="*/ 420 w 420"/>
              <a:gd name="p0y6" fmla="*/ 339 h 420"/>
              <a:gd name="p0x7" fmla="*/ 339 w 420"/>
              <a:gd name="p0y7" fmla="*/ 420 h 420"/>
              <a:gd name="p0x8" fmla="*/ 240 w 420"/>
              <a:gd name="p0y8" fmla="*/ 420 h 420"/>
              <a:gd name="p0x9" fmla="*/ 180 w 420"/>
              <a:gd name="p0y9" fmla="*/ 420 h 420"/>
              <a:gd name="p0x10" fmla="*/ 80 w 420"/>
              <a:gd name="p0y10" fmla="*/ 420 h 420"/>
              <a:gd name="p0x11" fmla="*/ 0 w 420"/>
              <a:gd name="p0y11" fmla="*/ 339 h 420"/>
              <a:gd name="p0x12" fmla="*/ 0 w 420"/>
              <a:gd name="p0y12" fmla="*/ 240 h 420"/>
              <a:gd name="p0x13" fmla="*/ 0 w 420"/>
              <a:gd name="p0y13" fmla="*/ 180 h 420"/>
              <a:gd name="p0x14" fmla="*/ 0 w 420"/>
              <a:gd name="p0y14" fmla="*/ 80 h 420"/>
              <a:gd name="p0x15" fmla="*/ 80 w 420"/>
              <a:gd name="p0y15" fmla="*/ 0 h 420"/>
              <a:gd name="p0x16" fmla="*/ 180 w 420"/>
              <a:gd name="p0y16" fmla="*/ 0 h 42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4226"/>
              <a:lumOff val="85774"/>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71" name="图片 70" descr="4e69a61b-bbd9-11f1-ba64-0a801e2b891b"/>
          <p:cNvPicPr/>
          <p:nvPr>
            <p:custDataLst>
              <p:tags r:id="rId62"/>
            </p:custDataLst>
          </p:nvPr>
        </p:nvPicPr>
        <p:blipFill>
          <a:blip r:embed="rId63">
            <a:extLst>
              <a:ext uri="{96DAC541-7B7A-43D3-8B79-37D633B846F1}">
                <asvg:svgBlip xmlns:asvg="http://schemas.microsoft.com/office/drawing/2016/SVG/main" r:embed="rId64"/>
              </a:ext>
            </a:extLst>
          </a:blip>
          <a:srcRect/>
          <a:stretch>
            <a:fillRect/>
          </a:stretch>
        </p:blipFill>
        <p:spPr>
          <a:xfrm>
            <a:off x="6410325" y="4533900"/>
            <a:ext cx="152400" cy="152400"/>
          </a:xfrm>
          <a:prstGeom prst="rect">
            <a:avLst/>
          </a:prstGeom>
        </p:spPr>
      </p:pic>
      <p:sp>
        <p:nvSpPr>
          <p:cNvPr id="74" name="文本框 73"/>
          <p:cNvSpPr txBox="1"/>
          <p:nvPr>
            <p:custDataLst>
              <p:tags r:id="rId65"/>
            </p:custDataLst>
          </p:nvPr>
        </p:nvSpPr>
        <p:spPr>
          <a:xfrm>
            <a:off x="6696075" y="4451985"/>
            <a:ext cx="1161307" cy="311467"/>
          </a:xfrm>
          <a:prstGeom prst="rect">
            <a:avLst/>
          </a:prstGeom>
          <a:noFill/>
        </p:spPr>
        <p:txBody>
          <a:bodyPr wrap="square" lIns="0" tIns="0" rIns="0" bIns="0" rtlCol="0" anchor="t">
            <a:noAutofit/>
          </a:bodyPr>
          <a:p>
            <a:pPr algn="l">
              <a:lnSpc>
                <a:spcPct val="104000"/>
              </a:lnSpc>
            </a:pPr>
            <a:r>
              <a:rPr b="1" spc="36">
                <a:solidFill>
                  <a:schemeClr val="accent1">
                    <a:lumMod val="0"/>
                    <a:lumOff val="100000"/>
                  </a:schemeClr>
                </a:solidFill>
                <a:cs typeface="+mn-lt"/>
              </a:rPr>
              <a:t>《纲要》</a:t>
            </a:r>
            <a:endParaRPr b="1" spc="36">
              <a:solidFill>
                <a:schemeClr val="accent1">
                  <a:lumMod val="0"/>
                  <a:lumOff val="100000"/>
                </a:schemeClr>
              </a:solidFill>
              <a:cs typeface="+mn-lt"/>
            </a:endParaRPr>
          </a:p>
        </p:txBody>
      </p:sp>
      <p:sp>
        <p:nvSpPr>
          <p:cNvPr id="75" name="任意多边形 74"/>
          <p:cNvSpPr/>
          <p:nvPr>
            <p:custDataLst>
              <p:tags r:id="rId66"/>
            </p:custDataLst>
          </p:nvPr>
        </p:nvSpPr>
        <p:spPr>
          <a:xfrm>
            <a:off x="6353175" y="4829175"/>
            <a:ext cx="304800" cy="19050"/>
          </a:xfrm>
          <a:custGeom>
            <a:avLst/>
            <a:gdLst>
              <a:gd name="sw" fmla="*/ 1 w 480"/>
              <a:gd name="sh" fmla="*/ 1 h 30"/>
              <a:gd name="mins" fmla="min sw sh"/>
              <a:gd name="dsw" fmla="+- 0 sw mins"/>
              <a:gd name="dsh" fmla="+- 0 sh mins"/>
              <a:gd name="p0x0" fmla="*/ 15 w 480"/>
              <a:gd name="p0y0" fmla="*/ 0 h 30"/>
              <a:gd name="p0x1" fmla="*/ 465 w 480"/>
              <a:gd name="p0y1" fmla="*/ 0 h 30"/>
              <a:gd name="p0x2" fmla="*/ 473 w 480"/>
              <a:gd name="p0y2" fmla="*/ 0 h 30"/>
              <a:gd name="p0x3" fmla="*/ 480 w 480"/>
              <a:gd name="p0y3" fmla="*/ 6 h 30"/>
              <a:gd name="p0x4" fmla="*/ 480 w 480"/>
              <a:gd name="p0y4" fmla="*/ 15 h 30"/>
              <a:gd name="p0x5" fmla="*/ 480 w 480"/>
              <a:gd name="p0y5" fmla="*/ 23 h 30"/>
              <a:gd name="p0x6" fmla="*/ 473 w 480"/>
              <a:gd name="p0y6" fmla="*/ 30 h 30"/>
              <a:gd name="p0x7" fmla="*/ 465 w 480"/>
              <a:gd name="p0y7" fmla="*/ 30 h 30"/>
              <a:gd name="p0x8" fmla="*/ 15 w 480"/>
              <a:gd name="p0y8" fmla="*/ 30 h 30"/>
              <a:gd name="p0x9" fmla="*/ 6 w 480"/>
              <a:gd name="p0y9" fmla="*/ 30 h 30"/>
              <a:gd name="p0x10" fmla="*/ 0 w 480"/>
              <a:gd name="p0y10" fmla="*/ 23 h 30"/>
              <a:gd name="p0x11" fmla="*/ 0 w 480"/>
              <a:gd name="p0y11" fmla="*/ 15 h 30"/>
              <a:gd name="p0x12" fmla="*/ 0 w 480"/>
              <a:gd name="p0y12" fmla="*/ 6 h 30"/>
              <a:gd name="p0x13" fmla="*/ 6 w 480"/>
              <a:gd name="p0y13" fmla="*/ 0 h 30"/>
              <a:gd name="p0x14" fmla="*/ 15 w 480"/>
              <a:gd name="p0y14" fmla="*/ 0 h 30"/>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1">
              <a:lumMod val="14226"/>
              <a:lumOff val="85774"/>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76" name="文本框 75"/>
          <p:cNvSpPr txBox="1"/>
          <p:nvPr>
            <p:custDataLst>
              <p:tags r:id="rId67"/>
            </p:custDataLst>
          </p:nvPr>
        </p:nvSpPr>
        <p:spPr>
          <a:xfrm>
            <a:off x="6353175" y="5003025"/>
            <a:ext cx="5105400" cy="571471"/>
          </a:xfrm>
          <a:prstGeom prst="rect">
            <a:avLst/>
          </a:prstGeom>
          <a:noFill/>
        </p:spPr>
        <p:txBody>
          <a:bodyPr wrap="square" lIns="0" tIns="0" rIns="0" bIns="0" rtlCol="0" anchor="t">
            <a:noAutofit/>
          </a:bodyPr>
          <a:p>
            <a:pPr algn="l">
              <a:lnSpc>
                <a:spcPct val="133000"/>
              </a:lnSpc>
            </a:pPr>
            <a:r>
              <a:rPr lang="en-US" sz="1350" b="1">
                <a:solidFill>
                  <a:srgbClr val="FFF7E6"/>
                </a:solidFill>
                <a:cs typeface="+mn-lt"/>
              </a:rPr>
              <a:t>2025</a:t>
            </a:r>
            <a:r>
              <a:rPr lang="zh-CN" sz="1350" b="1">
                <a:solidFill>
                  <a:srgbClr val="FFF7E6"/>
                </a:solidFill>
                <a:cs typeface="+mn-lt"/>
              </a:rPr>
              <a:t>年版《纲要》</a:t>
            </a:r>
            <a:r>
              <a:rPr sz="1350">
                <a:solidFill>
                  <a:schemeClr val="accent1">
                    <a:lumMod val="0"/>
                    <a:lumOff val="100000"/>
                  </a:schemeClr>
                </a:solidFill>
                <a:cs typeface="+mn-lt"/>
              </a:rPr>
              <a:t>将习近平法治思想的主要方面集中概括为</a:t>
            </a:r>
            <a:r>
              <a:rPr sz="1350" b="1">
                <a:solidFill>
                  <a:srgbClr val="FFF7E6"/>
                </a:solidFill>
                <a:cs typeface="+mn-lt"/>
              </a:rPr>
              <a:t>层次分明、逻辑严密</a:t>
            </a:r>
            <a:r>
              <a:rPr sz="1350">
                <a:solidFill>
                  <a:schemeClr val="accent1">
                    <a:lumMod val="0"/>
                    <a:lumOff val="100000"/>
                  </a:schemeClr>
                </a:solidFill>
                <a:cs typeface="+mn-lt"/>
              </a:rPr>
              <a:t>的科学理论体系。</a:t>
            </a:r>
            <a:endParaRPr sz="1350">
              <a:solidFill>
                <a:schemeClr val="accent1">
                  <a:lumMod val="0"/>
                  <a:lumOff val="100000"/>
                </a:schemeClr>
              </a:solidFill>
              <a:cs typeface="+mn-lt"/>
            </a:endParaRPr>
          </a:p>
        </p:txBody>
      </p:sp>
      <p:sp>
        <p:nvSpPr>
          <p:cNvPr id="77" name="任意多边形 76"/>
          <p:cNvSpPr/>
          <p:nvPr>
            <p:custDataLst>
              <p:tags r:id="rId68"/>
            </p:custDataLst>
          </p:nvPr>
        </p:nvSpPr>
        <p:spPr>
          <a:xfrm>
            <a:off x="6353175" y="5803265"/>
            <a:ext cx="57150" cy="57150"/>
          </a:xfrm>
          <a:custGeom>
            <a:avLst/>
            <a:gdLst>
              <a:gd name="sw" fmla="*/ 1 w 90"/>
              <a:gd name="sh" fmla="*/ 1 h 90"/>
              <a:gd name="mins" fmla="min sw sh"/>
              <a:gd name="dsw" fmla="+- 0 sw mins"/>
              <a:gd name="dsh" fmla="+- 0 sh mins"/>
              <a:gd name="p0x0" fmla="*/ 45 w 90"/>
              <a:gd name="p0y0" fmla="*/ 0 h 90"/>
              <a:gd name="p0x1" fmla="*/ 69 w 90"/>
              <a:gd name="p0y1" fmla="*/ 0 h 90"/>
              <a:gd name="p0x2" fmla="*/ 90 w 90"/>
              <a:gd name="p0y2" fmla="*/ 20 h 90"/>
              <a:gd name="p0x3" fmla="*/ 90 w 90"/>
              <a:gd name="p0y3" fmla="*/ 45 h 90"/>
              <a:gd name="p0x4" fmla="*/ 90 w 90"/>
              <a:gd name="p0y4" fmla="*/ 69 h 90"/>
              <a:gd name="p0x5" fmla="*/ 69 w 90"/>
              <a:gd name="p0y5" fmla="*/ 90 h 90"/>
              <a:gd name="p0x6" fmla="*/ 45 w 90"/>
              <a:gd name="p0y6" fmla="*/ 90 h 90"/>
              <a:gd name="p0x7" fmla="*/ 20 w 90"/>
              <a:gd name="p0y7" fmla="*/ 90 h 90"/>
              <a:gd name="p0x8" fmla="*/ 0 w 90"/>
              <a:gd name="p0y8" fmla="*/ 69 h 90"/>
              <a:gd name="p0x9" fmla="*/ 0 w 90"/>
              <a:gd name="p0y9" fmla="*/ 45 h 90"/>
              <a:gd name="p0x10" fmla="*/ 0 w 90"/>
              <a:gd name="p0y10" fmla="*/ 20 h 90"/>
              <a:gd name="p0x11" fmla="*/ 20 w 90"/>
              <a:gd name="p0y11" fmla="*/ 0 h 90"/>
              <a:gd name="p0x12" fmla="*/ 45 w 90"/>
              <a:gd name="p0y12" fmla="*/ 0 h 9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1">
              <a:lumMod val="14226"/>
              <a:lumOff val="85774"/>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78" name="文本框 77"/>
          <p:cNvSpPr txBox="1"/>
          <p:nvPr>
            <p:custDataLst>
              <p:tags r:id="rId69"/>
            </p:custDataLst>
          </p:nvPr>
        </p:nvSpPr>
        <p:spPr>
          <a:xfrm>
            <a:off x="6486525" y="5684968"/>
            <a:ext cx="4972050" cy="237173"/>
          </a:xfrm>
          <a:prstGeom prst="rect">
            <a:avLst/>
          </a:prstGeom>
          <a:noFill/>
        </p:spPr>
        <p:txBody>
          <a:bodyPr wrap="square" lIns="0" tIns="0" rIns="0" bIns="0" rtlCol="0" anchor="t">
            <a:noAutofit/>
          </a:bodyPr>
          <a:p>
            <a:pPr algn="l">
              <a:lnSpc>
                <a:spcPct val="104000"/>
              </a:lnSpc>
            </a:pPr>
            <a:r>
              <a:rPr sz="1350">
                <a:solidFill>
                  <a:schemeClr val="accent1">
                    <a:lumMod val="0"/>
                    <a:lumOff val="100000"/>
                  </a:schemeClr>
                </a:solidFill>
                <a:cs typeface="+mn-lt"/>
              </a:rPr>
              <a:t>十二个坚持构成</a:t>
            </a:r>
            <a:r>
              <a:rPr sz="1350" b="1">
                <a:solidFill>
                  <a:srgbClr val="FFF7E6"/>
                </a:solidFill>
                <a:cs typeface="+mn-lt"/>
              </a:rPr>
              <a:t>一个体系</a:t>
            </a:r>
            <a:r>
              <a:rPr sz="1350">
                <a:solidFill>
                  <a:schemeClr val="accent1">
                    <a:lumMod val="0"/>
                    <a:lumOff val="100000"/>
                  </a:schemeClr>
                </a:solidFill>
                <a:cs typeface="+mn-lt"/>
              </a:rPr>
              <a:t>，是全面依法治国的</a:t>
            </a:r>
            <a:r>
              <a:rPr sz="1350" b="1">
                <a:solidFill>
                  <a:srgbClr val="FFF7E6"/>
                </a:solidFill>
                <a:cs typeface="+mn-lt"/>
              </a:rPr>
              <a:t>根本遵循</a:t>
            </a:r>
            <a:r>
              <a:rPr sz="1350">
                <a:solidFill>
                  <a:schemeClr val="accent1">
                    <a:lumMod val="0"/>
                    <a:lumOff val="100000"/>
                  </a:schemeClr>
                </a:solidFill>
                <a:cs typeface="+mn-lt"/>
              </a:rPr>
              <a:t>。</a:t>
            </a:r>
            <a:endParaRPr sz="1350">
              <a:solidFill>
                <a:schemeClr val="accent1">
                  <a:lumMod val="0"/>
                  <a:lumOff val="100000"/>
                </a:schemeClr>
              </a:solidFill>
              <a:cs typeface="+mn-lt"/>
            </a:endParaRPr>
          </a:p>
        </p:txBody>
      </p:sp>
      <p:sp>
        <p:nvSpPr>
          <p:cNvPr id="79" name="任意多边形 78"/>
          <p:cNvSpPr/>
          <p:nvPr>
            <p:custDataLst>
              <p:tags r:id="rId70"/>
            </p:custDataLst>
          </p:nvPr>
        </p:nvSpPr>
        <p:spPr>
          <a:xfrm>
            <a:off x="6353175" y="6149340"/>
            <a:ext cx="57150" cy="57150"/>
          </a:xfrm>
          <a:custGeom>
            <a:avLst/>
            <a:gdLst>
              <a:gd name="sw" fmla="*/ 1 w 90"/>
              <a:gd name="sh" fmla="*/ 1 h 90"/>
              <a:gd name="mins" fmla="min sw sh"/>
              <a:gd name="dsw" fmla="+- 0 sw mins"/>
              <a:gd name="dsh" fmla="+- 0 sh mins"/>
              <a:gd name="p0x0" fmla="*/ 45 w 90"/>
              <a:gd name="p0y0" fmla="*/ 0 h 90"/>
              <a:gd name="p0x1" fmla="*/ 69 w 90"/>
              <a:gd name="p0y1" fmla="*/ 0 h 90"/>
              <a:gd name="p0x2" fmla="*/ 90 w 90"/>
              <a:gd name="p0y2" fmla="*/ 20 h 90"/>
              <a:gd name="p0x3" fmla="*/ 90 w 90"/>
              <a:gd name="p0y3" fmla="*/ 45 h 90"/>
              <a:gd name="p0x4" fmla="*/ 90 w 90"/>
              <a:gd name="p0y4" fmla="*/ 69 h 90"/>
              <a:gd name="p0x5" fmla="*/ 69 w 90"/>
              <a:gd name="p0y5" fmla="*/ 90 h 90"/>
              <a:gd name="p0x6" fmla="*/ 45 w 90"/>
              <a:gd name="p0y6" fmla="*/ 90 h 90"/>
              <a:gd name="p0x7" fmla="*/ 20 w 90"/>
              <a:gd name="p0y7" fmla="*/ 90 h 90"/>
              <a:gd name="p0x8" fmla="*/ 0 w 90"/>
              <a:gd name="p0y8" fmla="*/ 69 h 90"/>
              <a:gd name="p0x9" fmla="*/ 0 w 90"/>
              <a:gd name="p0y9" fmla="*/ 45 h 90"/>
              <a:gd name="p0x10" fmla="*/ 0 w 90"/>
              <a:gd name="p0y10" fmla="*/ 20 h 90"/>
              <a:gd name="p0x11" fmla="*/ 20 w 90"/>
              <a:gd name="p0y11" fmla="*/ 0 h 90"/>
              <a:gd name="p0x12" fmla="*/ 45 w 90"/>
              <a:gd name="p0y12" fmla="*/ 0 h 9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1">
              <a:lumMod val="14226"/>
              <a:lumOff val="85774"/>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80" name="文本框 79"/>
          <p:cNvSpPr txBox="1"/>
          <p:nvPr>
            <p:custDataLst>
              <p:tags r:id="rId71"/>
            </p:custDataLst>
          </p:nvPr>
        </p:nvSpPr>
        <p:spPr>
          <a:xfrm>
            <a:off x="6486525" y="6031211"/>
            <a:ext cx="4972050" cy="237173"/>
          </a:xfrm>
          <a:prstGeom prst="rect">
            <a:avLst/>
          </a:prstGeom>
          <a:noFill/>
        </p:spPr>
        <p:txBody>
          <a:bodyPr wrap="square" lIns="0" tIns="0" rIns="0" bIns="0" rtlCol="0" anchor="t">
            <a:noAutofit/>
          </a:bodyPr>
          <a:p>
            <a:pPr algn="l">
              <a:lnSpc>
                <a:spcPct val="104000"/>
              </a:lnSpc>
            </a:pPr>
            <a:r>
              <a:rPr sz="1350">
                <a:solidFill>
                  <a:schemeClr val="accent1">
                    <a:lumMod val="0"/>
                    <a:lumOff val="100000"/>
                  </a:schemeClr>
                </a:solidFill>
                <a:cs typeface="+mn-lt"/>
              </a:rPr>
              <a:t>为青年学生学深悟透法治理论提供</a:t>
            </a:r>
            <a:r>
              <a:rPr sz="1350" b="1">
                <a:solidFill>
                  <a:srgbClr val="FFF7E6"/>
                </a:solidFill>
                <a:cs typeface="+mn-lt"/>
              </a:rPr>
              <a:t>清晰框架</a:t>
            </a:r>
            <a:r>
              <a:rPr sz="1350">
                <a:solidFill>
                  <a:schemeClr val="accent1">
                    <a:lumMod val="0"/>
                    <a:lumOff val="100000"/>
                  </a:schemeClr>
                </a:solidFill>
                <a:cs typeface="+mn-lt"/>
              </a:rPr>
              <a:t>。</a:t>
            </a:r>
            <a:endParaRPr sz="1350">
              <a:solidFill>
                <a:schemeClr val="accent1">
                  <a:lumMod val="0"/>
                  <a:lumOff val="100000"/>
                </a:schemeClr>
              </a:solidFill>
              <a:cs typeface="+mn-lt"/>
            </a:endParaRPr>
          </a:p>
        </p:txBody>
      </p:sp>
      <p:sp>
        <p:nvSpPr>
          <p:cNvPr id="69" name="任意多边形 68"/>
          <p:cNvSpPr/>
          <p:nvPr>
            <p:custDataLst>
              <p:tags r:id="rId72"/>
            </p:custDataLst>
          </p:nvPr>
        </p:nvSpPr>
        <p:spPr>
          <a:xfrm>
            <a:off x="6269322" y="4352925"/>
            <a:ext cx="5273105" cy="9525"/>
          </a:xfrm>
          <a:custGeom>
            <a:avLst/>
            <a:gdLst/>
            <a:ahLst/>
            <a:cxnLst>
              <a:cxn ang="3">
                <a:pos x="hc" y="t"/>
              </a:cxn>
              <a:cxn ang="cd2">
                <a:pos x="l" y="vc"/>
              </a:cxn>
              <a:cxn ang="cd4">
                <a:pos x="hc" y="b"/>
              </a:cxn>
              <a:cxn ang="0">
                <a:pos x="r" y="vc"/>
              </a:cxn>
            </a:cxnLst>
            <a:rect l="l" t="t" r="r" b="b"/>
            <a:pathLst>
              <a:path w="8304" h="15">
                <a:moveTo>
                  <a:pt x="72" y="0"/>
                </a:moveTo>
                <a:lnTo>
                  <a:pt x="8232" y="0"/>
                </a:lnTo>
                <a:cubicBezTo>
                  <a:pt x="8258" y="0"/>
                  <a:pt x="8282" y="5"/>
                  <a:pt x="8304" y="15"/>
                </a:cubicBezTo>
                <a:lnTo>
                  <a:pt x="0" y="15"/>
                </a:lnTo>
                <a:cubicBezTo>
                  <a:pt x="22" y="5"/>
                  <a:pt x="46" y="0"/>
                  <a:pt x="72" y="0"/>
                </a:cubicBezTo>
                <a:close/>
              </a:path>
            </a:pathLst>
          </a:custGeom>
          <a:gradFill>
            <a:gsLst>
              <a:gs pos="0">
                <a:srgbClr val="FFFFFF">
                  <a:alpha val="0"/>
                </a:srgbClr>
              </a:gs>
              <a:gs pos="50000">
                <a:srgbClr val="FFFFFF">
                  <a:alpha val="80000"/>
                </a:srgbClr>
              </a:gs>
              <a:gs pos="100000">
                <a:srgbClr val="FFFFFF">
                  <a:alpha val="0"/>
                </a:srgbClr>
              </a:gs>
            </a:gsLst>
            <a:lin ang="0"/>
          </a:gra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p>
            <a:pPr algn="ctr"/>
            <a:endParaRPr lang="zh-CN" alt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000">
        <p159:morph option="byObject"/>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custDataLst>
              <p:tags r:id="rId1"/>
            </p:custDataLst>
          </p:nvPr>
        </p:nvSpPr>
        <p:spPr>
          <a:xfrm>
            <a:off x="533400" y="357188"/>
            <a:ext cx="11125200" cy="500063"/>
          </a:xfrm>
          <a:prstGeom prst="rect">
            <a:avLst/>
          </a:prstGeom>
          <a:noFill/>
        </p:spPr>
        <p:txBody>
          <a:bodyPr wrap="square" lIns="0" tIns="0" rIns="0" bIns="0" rtlCol="0" anchor="t">
            <a:noAutofit/>
          </a:bodyPr>
          <a:p>
            <a:pPr algn="l">
              <a:lnSpc>
                <a:spcPct val="100000"/>
              </a:lnSpc>
            </a:pPr>
            <a:r>
              <a:rPr sz="3000" b="1">
                <a:solidFill>
                  <a:srgbClr val="3A2A26"/>
                </a:solidFill>
                <a:latin typeface="+mj-lt"/>
                <a:ea typeface="+mj-ea"/>
                <a:cs typeface="+mj-lt"/>
              </a:rPr>
              <a:t>党领导与人民中心：根本保证与立场</a:t>
            </a:r>
            <a:endParaRPr sz="3000" b="1">
              <a:solidFill>
                <a:srgbClr val="3A2A26"/>
              </a:solidFill>
              <a:latin typeface="+mj-lt"/>
              <a:ea typeface="+mj-ea"/>
              <a:cs typeface="+mj-lt"/>
            </a:endParaRPr>
          </a:p>
        </p:txBody>
      </p:sp>
      <p:sp>
        <p:nvSpPr>
          <p:cNvPr id="4" name="任意多边形 3"/>
          <p:cNvSpPr/>
          <p:nvPr>
            <p:custDataLst>
              <p:tags r:id="rId2"/>
            </p:custDataLst>
          </p:nvPr>
        </p:nvSpPr>
        <p:spPr>
          <a:xfrm>
            <a:off x="571500" y="1104900"/>
            <a:ext cx="11049000" cy="884555"/>
          </a:xfrm>
          <a:custGeom>
            <a:avLst/>
            <a:gdLst>
              <a:gd name="sw" fmla="*/ 1 w 17400"/>
              <a:gd name="sh" fmla="*/ 1 h 1393"/>
              <a:gd name="mins" fmla="min sw sh"/>
              <a:gd name="dsw" fmla="+- 0 sw mins"/>
              <a:gd name="dsh" fmla="+- 0 sh mins"/>
              <a:gd name="p0x0" fmla="*/ 180 w 17400"/>
              <a:gd name="p0y0" fmla="*/ 0 h 1393"/>
              <a:gd name="p0x1" fmla="*/ 17220 w 17400"/>
              <a:gd name="p0y1" fmla="*/ 0 h 1393"/>
              <a:gd name="p0x2" fmla="*/ 17319 w 17400"/>
              <a:gd name="p0y2" fmla="*/ 0 h 1393"/>
              <a:gd name="p0x3" fmla="*/ 17400 w 17400"/>
              <a:gd name="p0y3" fmla="*/ 80 h 1393"/>
              <a:gd name="p0x4" fmla="*/ 17400 w 17400"/>
              <a:gd name="p0y4" fmla="*/ 180 h 1393"/>
              <a:gd name="p0x5" fmla="*/ 17400 w 17400"/>
              <a:gd name="p0y5" fmla="*/ 1213 h 1393"/>
              <a:gd name="p0x6" fmla="*/ 17400 w 17400"/>
              <a:gd name="p0y6" fmla="*/ 1312 h 1393"/>
              <a:gd name="p0x7" fmla="*/ 17319 w 17400"/>
              <a:gd name="p0y7" fmla="*/ 1393 h 1393"/>
              <a:gd name="p0x8" fmla="*/ 17220 w 17400"/>
              <a:gd name="p0y8" fmla="*/ 1393 h 1393"/>
              <a:gd name="p0x9" fmla="*/ 180 w 17400"/>
              <a:gd name="p0y9" fmla="*/ 1393 h 1393"/>
              <a:gd name="p0x10" fmla="*/ 80 w 17400"/>
              <a:gd name="p0y10" fmla="*/ 1393 h 1393"/>
              <a:gd name="p0x11" fmla="*/ 0 w 17400"/>
              <a:gd name="p0y11" fmla="*/ 1312 h 1393"/>
              <a:gd name="p0x12" fmla="*/ 0 w 17400"/>
              <a:gd name="p0y12" fmla="*/ 1213 h 1393"/>
              <a:gd name="p0x13" fmla="*/ 0 w 17400"/>
              <a:gd name="p0y13" fmla="*/ 180 h 1393"/>
              <a:gd name="p0x14" fmla="*/ 0 w 17400"/>
              <a:gd name="p0y14" fmla="*/ 80 h 1393"/>
              <a:gd name="p0x15" fmla="*/ 80 w 17400"/>
              <a:gd name="p0y15" fmla="*/ 0 h 1393"/>
              <a:gd name="p0x16" fmla="*/ 180 w 17400"/>
              <a:gd name="p0y16" fmla="*/ 0 h 1393"/>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 name="任意多边形 4"/>
          <p:cNvSpPr/>
          <p:nvPr>
            <p:custDataLst>
              <p:tags r:id="rId3"/>
            </p:custDataLst>
          </p:nvPr>
        </p:nvSpPr>
        <p:spPr>
          <a:xfrm>
            <a:off x="723900" y="1375410"/>
            <a:ext cx="342900" cy="342900"/>
          </a:xfrm>
          <a:custGeom>
            <a:avLst/>
            <a:gdLst>
              <a:gd name="sw" fmla="*/ 1 w 540"/>
              <a:gd name="sh" fmla="*/ 1 h 540"/>
              <a:gd name="mins" fmla="min sw sh"/>
              <a:gd name="dsw" fmla="+- 0 sw mins"/>
              <a:gd name="dsh" fmla="+- 0 sh mins"/>
              <a:gd name="p0x0" fmla="*/ 180 w 540"/>
              <a:gd name="p0y0" fmla="*/ 0 h 540"/>
              <a:gd name="p0x1" fmla="*/ 360 w 540"/>
              <a:gd name="p0y1" fmla="*/ 0 h 540"/>
              <a:gd name="p0x2" fmla="*/ 459 w 540"/>
              <a:gd name="p0y2" fmla="*/ 0 h 540"/>
              <a:gd name="p0x3" fmla="*/ 540 w 540"/>
              <a:gd name="p0y3" fmla="*/ 80 h 540"/>
              <a:gd name="p0x4" fmla="*/ 540 w 540"/>
              <a:gd name="p0y4" fmla="*/ 180 h 540"/>
              <a:gd name="p0x5" fmla="*/ 540 w 540"/>
              <a:gd name="p0y5" fmla="*/ 360 h 540"/>
              <a:gd name="p0x6" fmla="*/ 540 w 540"/>
              <a:gd name="p0y6" fmla="*/ 459 h 540"/>
              <a:gd name="p0x7" fmla="*/ 459 w 540"/>
              <a:gd name="p0y7" fmla="*/ 540 h 540"/>
              <a:gd name="p0x8" fmla="*/ 360 w 540"/>
              <a:gd name="p0y8" fmla="*/ 540 h 540"/>
              <a:gd name="p0x9" fmla="*/ 180 w 540"/>
              <a:gd name="p0y9" fmla="*/ 540 h 540"/>
              <a:gd name="p0x10" fmla="*/ 80 w 540"/>
              <a:gd name="p0y10" fmla="*/ 540 h 540"/>
              <a:gd name="p0x11" fmla="*/ 0 w 540"/>
              <a:gd name="p0y11" fmla="*/ 459 h 540"/>
              <a:gd name="p0x12" fmla="*/ 0 w 540"/>
              <a:gd name="p0y12" fmla="*/ 360 h 540"/>
              <a:gd name="p0x13" fmla="*/ 0 w 540"/>
              <a:gd name="p0y13" fmla="*/ 180 h 540"/>
              <a:gd name="p0x14" fmla="*/ 0 w 540"/>
              <a:gd name="p0y14" fmla="*/ 80 h 540"/>
              <a:gd name="p0x15" fmla="*/ 80 w 540"/>
              <a:gd name="p0y15" fmla="*/ 0 h 540"/>
              <a:gd name="p0x16" fmla="*/ 180 w 540"/>
              <a:gd name="p0y16" fmla="*/ 0 h 54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0879"/>
              <a:lumOff val="89121"/>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6" name="图片 5"/>
          <p:cNvPicPr>
            <a:picLocks noChangeAspect="1"/>
          </p:cNvPicPr>
          <p:nvPr>
            <p:custDataLst>
              <p:tags r:id="rId4"/>
            </p:custDataLst>
          </p:nvPr>
        </p:nvPicPr>
        <p:blipFill>
          <a:blip r:embed="rId5">
            <a:extLst>
              <a:ext uri="{96DAC541-7B7A-43D3-8B79-37D633B846F1}">
                <asvg:svgBlip xmlns:asvg="http://schemas.microsoft.com/office/drawing/2016/SVG/main" r:embed="rId6"/>
              </a:ext>
            </a:extLst>
          </a:blip>
          <a:srcRect l="-2381" t="-3492" r="-2381" b="-3492"/>
          <a:stretch>
            <a:fillRect/>
          </a:stretch>
        </p:blipFill>
        <p:spPr>
          <a:xfrm>
            <a:off x="790575" y="1437640"/>
            <a:ext cx="209550" cy="213995"/>
          </a:xfrm>
          <a:prstGeom prst="rect">
            <a:avLst/>
          </a:prstGeom>
        </p:spPr>
      </p:pic>
      <p:sp>
        <p:nvSpPr>
          <p:cNvPr id="8" name="文本框 7"/>
          <p:cNvSpPr txBox="1"/>
          <p:nvPr>
            <p:custDataLst>
              <p:tags r:id="rId7"/>
            </p:custDataLst>
          </p:nvPr>
        </p:nvSpPr>
        <p:spPr>
          <a:xfrm>
            <a:off x="1219200" y="1353922"/>
            <a:ext cx="10248900" cy="380047"/>
          </a:xfrm>
          <a:prstGeom prst="rect">
            <a:avLst/>
          </a:prstGeom>
          <a:noFill/>
        </p:spPr>
        <p:txBody>
          <a:bodyPr wrap="square" lIns="0" tIns="0" rIns="0" bIns="0" rtlCol="0" anchor="t">
            <a:noAutofit/>
          </a:bodyPr>
          <a:p>
            <a:pPr algn="l">
              <a:lnSpc>
                <a:spcPct val="129000"/>
              </a:lnSpc>
            </a:pPr>
            <a:r>
              <a:rPr>
                <a:solidFill>
                  <a:srgbClr val="6B5950"/>
                </a:solidFill>
                <a:cs typeface="+mn-lt"/>
              </a:rPr>
              <a:t>“根本保证：坚持党对全面依法治国的领导；根本立场：坚持以人民为中心。”</a:t>
            </a:r>
            <a:endParaRPr>
              <a:solidFill>
                <a:srgbClr val="6B5950"/>
              </a:solidFill>
              <a:cs typeface="+mn-lt"/>
            </a:endParaRPr>
          </a:p>
        </p:txBody>
      </p:sp>
      <p:grpSp>
        <p:nvGrpSpPr>
          <p:cNvPr id="57" name="组合 56"/>
          <p:cNvGrpSpPr/>
          <p:nvPr/>
        </p:nvGrpSpPr>
        <p:grpSpPr>
          <a:xfrm>
            <a:off x="571500" y="5591810"/>
            <a:ext cx="11049000" cy="885190"/>
            <a:chOff x="900" y="8806"/>
            <a:chExt cx="17400" cy="1394"/>
          </a:xfrm>
        </p:grpSpPr>
        <p:sp>
          <p:nvSpPr>
            <p:cNvPr id="47" name="任意多边形 46"/>
            <p:cNvSpPr/>
            <p:nvPr>
              <p:custDataLst>
                <p:tags r:id="rId8"/>
              </p:custDataLst>
            </p:nvPr>
          </p:nvSpPr>
          <p:spPr>
            <a:xfrm>
              <a:off x="900" y="8806"/>
              <a:ext cx="17400" cy="1394"/>
            </a:xfrm>
            <a:custGeom>
              <a:avLst/>
              <a:gdLst>
                <a:gd name="sw" fmla="*/ 1 w 17400"/>
                <a:gd name="sh" fmla="*/ 1 h 1393"/>
                <a:gd name="mins" fmla="min sw sh"/>
                <a:gd name="dsw" fmla="+- 0 sw mins"/>
                <a:gd name="dsh" fmla="+- 0 sh mins"/>
                <a:gd name="p0x0" fmla="*/ 180 w 17400"/>
                <a:gd name="p0y0" fmla="*/ 0 h 1393"/>
                <a:gd name="p0x1" fmla="*/ 17220 w 17400"/>
                <a:gd name="p0y1" fmla="*/ 0 h 1393"/>
                <a:gd name="p0x2" fmla="*/ 17319 w 17400"/>
                <a:gd name="p0y2" fmla="*/ 0 h 1393"/>
                <a:gd name="p0x3" fmla="*/ 17400 w 17400"/>
                <a:gd name="p0y3" fmla="*/ 80 h 1393"/>
                <a:gd name="p0x4" fmla="*/ 17400 w 17400"/>
                <a:gd name="p0y4" fmla="*/ 180 h 1393"/>
                <a:gd name="p0x5" fmla="*/ 17400 w 17400"/>
                <a:gd name="p0y5" fmla="*/ 1213 h 1393"/>
                <a:gd name="p0x6" fmla="*/ 17400 w 17400"/>
                <a:gd name="p0y6" fmla="*/ 1312 h 1393"/>
                <a:gd name="p0x7" fmla="*/ 17319 w 17400"/>
                <a:gd name="p0y7" fmla="*/ 1393 h 1393"/>
                <a:gd name="p0x8" fmla="*/ 17220 w 17400"/>
                <a:gd name="p0y8" fmla="*/ 1393 h 1393"/>
                <a:gd name="p0x9" fmla="*/ 180 w 17400"/>
                <a:gd name="p0y9" fmla="*/ 1393 h 1393"/>
                <a:gd name="p0x10" fmla="*/ 80 w 17400"/>
                <a:gd name="p0y10" fmla="*/ 1393 h 1393"/>
                <a:gd name="p0x11" fmla="*/ 0 w 17400"/>
                <a:gd name="p0y11" fmla="*/ 1312 h 1393"/>
                <a:gd name="p0x12" fmla="*/ 0 w 17400"/>
                <a:gd name="p0y12" fmla="*/ 1213 h 1393"/>
                <a:gd name="p0x13" fmla="*/ 0 w 17400"/>
                <a:gd name="p0y13" fmla="*/ 180 h 1393"/>
                <a:gd name="p0x14" fmla="*/ 0 w 17400"/>
                <a:gd name="p0y14" fmla="*/ 80 h 1393"/>
                <a:gd name="p0x15" fmla="*/ 80 w 17400"/>
                <a:gd name="p0y15" fmla="*/ 0 h 1393"/>
                <a:gd name="p0x16" fmla="*/ 180 w 17400"/>
                <a:gd name="p0y16" fmla="*/ 0 h 1393"/>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8" name="任意多边形 47"/>
            <p:cNvSpPr/>
            <p:nvPr>
              <p:custDataLst>
                <p:tags r:id="rId9"/>
              </p:custDataLst>
            </p:nvPr>
          </p:nvSpPr>
          <p:spPr>
            <a:xfrm>
              <a:off x="900" y="8806"/>
              <a:ext cx="180" cy="1394"/>
            </a:xfrm>
            <a:custGeom>
              <a:avLst/>
              <a:gdLst>
                <a:gd name="sw" fmla="*/ 1 w 180"/>
                <a:gd name="sh" fmla="*/ 1 h 1393"/>
                <a:gd name="mins" fmla="min sw sh"/>
                <a:gd name="dsw" fmla="+- 0 sw mins"/>
                <a:gd name="dsh" fmla="+- 0 sh mins"/>
                <a:gd name="p0x0" fmla="*/ 0 w 180"/>
                <a:gd name="p0y0" fmla="*/ 1213 h 1393"/>
                <a:gd name="p0x1" fmla="*/ 0 w 180"/>
                <a:gd name="p0y1" fmla="*/ 180 h 1393"/>
                <a:gd name="p0x2" fmla="*/ 0 w 180"/>
                <a:gd name="p0y2" fmla="*/ 80 h 1393"/>
                <a:gd name="p0x3" fmla="*/ 80 w 180"/>
                <a:gd name="p0y3" fmla="*/ 0 h 1393"/>
                <a:gd name="p0x4" fmla="*/ 180 w 180"/>
                <a:gd name="p0y4" fmla="*/ 0 h 1393"/>
                <a:gd name="p0x5" fmla="*/ 113 w 180"/>
                <a:gd name="p0y5" fmla="*/ 0 h 1393"/>
                <a:gd name="p0x6" fmla="*/ 60 w 180"/>
                <a:gd name="p0y6" fmla="*/ 80 h 1393"/>
                <a:gd name="p0x7" fmla="*/ 60 w 180"/>
                <a:gd name="p0y7" fmla="*/ 180 h 1393"/>
                <a:gd name="p0x8" fmla="*/ 60 w 180"/>
                <a:gd name="p0y8" fmla="*/ 1213 h 1393"/>
                <a:gd name="p0x9" fmla="*/ 60 w 180"/>
                <a:gd name="p0y9" fmla="*/ 1312 h 1393"/>
                <a:gd name="p0x10" fmla="*/ 113 w 180"/>
                <a:gd name="p0y10" fmla="*/ 1393 h 1393"/>
                <a:gd name="p0x11" fmla="*/ 180 w 180"/>
                <a:gd name="p0y11" fmla="*/ 1393 h 1393"/>
                <a:gd name="p0x12" fmla="*/ 80 w 180"/>
                <a:gd name="p0y12" fmla="*/ 1393 h 1393"/>
                <a:gd name="p0x13" fmla="*/ 0 w 180"/>
                <a:gd name="p0y13" fmla="*/ 1312 h 1393"/>
                <a:gd name="p0x14" fmla="*/ 0 w 180"/>
                <a:gd name="p0y14" fmla="*/ 1213 h 1393"/>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50" name="任意多边形 49"/>
          <p:cNvSpPr/>
          <p:nvPr>
            <p:custDataLst>
              <p:tags r:id="rId10"/>
            </p:custDataLst>
          </p:nvPr>
        </p:nvSpPr>
        <p:spPr>
          <a:xfrm>
            <a:off x="762000" y="5862955"/>
            <a:ext cx="342900" cy="342900"/>
          </a:xfrm>
          <a:custGeom>
            <a:avLst/>
            <a:gdLst>
              <a:gd name="sw" fmla="*/ 1 w 540"/>
              <a:gd name="sh" fmla="*/ 1 h 540"/>
              <a:gd name="mins" fmla="min sw sh"/>
              <a:gd name="dsw" fmla="+- 0 sw mins"/>
              <a:gd name="dsh" fmla="+- 0 sh mins"/>
              <a:gd name="p0x0" fmla="*/ 180 w 540"/>
              <a:gd name="p0y0" fmla="*/ 0 h 540"/>
              <a:gd name="p0x1" fmla="*/ 360 w 540"/>
              <a:gd name="p0y1" fmla="*/ 0 h 540"/>
              <a:gd name="p0x2" fmla="*/ 459 w 540"/>
              <a:gd name="p0y2" fmla="*/ 0 h 540"/>
              <a:gd name="p0x3" fmla="*/ 540 w 540"/>
              <a:gd name="p0y3" fmla="*/ 80 h 540"/>
              <a:gd name="p0x4" fmla="*/ 540 w 540"/>
              <a:gd name="p0y4" fmla="*/ 180 h 540"/>
              <a:gd name="p0x5" fmla="*/ 540 w 540"/>
              <a:gd name="p0y5" fmla="*/ 360 h 540"/>
              <a:gd name="p0x6" fmla="*/ 540 w 540"/>
              <a:gd name="p0y6" fmla="*/ 459 h 540"/>
              <a:gd name="p0x7" fmla="*/ 459 w 540"/>
              <a:gd name="p0y7" fmla="*/ 540 h 540"/>
              <a:gd name="p0x8" fmla="*/ 360 w 540"/>
              <a:gd name="p0y8" fmla="*/ 540 h 540"/>
              <a:gd name="p0x9" fmla="*/ 180 w 540"/>
              <a:gd name="p0y9" fmla="*/ 540 h 540"/>
              <a:gd name="p0x10" fmla="*/ 80 w 540"/>
              <a:gd name="p0y10" fmla="*/ 540 h 540"/>
              <a:gd name="p0x11" fmla="*/ 0 w 540"/>
              <a:gd name="p0y11" fmla="*/ 459 h 540"/>
              <a:gd name="p0x12" fmla="*/ 0 w 540"/>
              <a:gd name="p0y12" fmla="*/ 360 h 540"/>
              <a:gd name="p0x13" fmla="*/ 0 w 540"/>
              <a:gd name="p0y13" fmla="*/ 180 h 540"/>
              <a:gd name="p0x14" fmla="*/ 0 w 540"/>
              <a:gd name="p0y14" fmla="*/ 80 h 540"/>
              <a:gd name="p0x15" fmla="*/ 80 w 540"/>
              <a:gd name="p0y15" fmla="*/ 0 h 540"/>
              <a:gd name="p0x16" fmla="*/ 180 w 540"/>
              <a:gd name="p0y16" fmla="*/ 0 h 54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0879"/>
              <a:lumOff val="89121"/>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51" name="图片 50"/>
          <p:cNvPicPr>
            <a:picLocks noChangeAspect="1"/>
          </p:cNvPicPr>
          <p:nvPr>
            <p:custDataLst>
              <p:tags r:id="rId11"/>
            </p:custDataLst>
          </p:nvPr>
        </p:nvPicPr>
        <p:blipFill>
          <a:blip r:embed="rId12">
            <a:extLst>
              <a:ext uri="{96DAC541-7B7A-43D3-8B79-37D633B846F1}">
                <asvg:svgBlip xmlns:asvg="http://schemas.microsoft.com/office/drawing/2016/SVG/main" r:embed="rId13"/>
              </a:ext>
            </a:extLst>
          </a:blip>
          <a:srcRect l="-4259" t="-36667" r="-4259" b="-36667"/>
          <a:stretch>
            <a:fillRect/>
          </a:stretch>
        </p:blipFill>
        <p:spPr>
          <a:xfrm>
            <a:off x="840105" y="5924550"/>
            <a:ext cx="186055" cy="214630"/>
          </a:xfrm>
          <a:prstGeom prst="rect">
            <a:avLst/>
          </a:prstGeom>
        </p:spPr>
      </p:pic>
      <p:sp>
        <p:nvSpPr>
          <p:cNvPr id="53" name="文本框 52"/>
          <p:cNvSpPr txBox="1"/>
          <p:nvPr>
            <p:custDataLst>
              <p:tags r:id="rId14"/>
            </p:custDataLst>
          </p:nvPr>
        </p:nvSpPr>
        <p:spPr>
          <a:xfrm>
            <a:off x="1257300" y="5720362"/>
            <a:ext cx="10210800" cy="319088"/>
          </a:xfrm>
          <a:prstGeom prst="rect">
            <a:avLst/>
          </a:prstGeom>
          <a:noFill/>
        </p:spPr>
        <p:txBody>
          <a:bodyPr wrap="square" lIns="0" tIns="0" rIns="0" bIns="0" rtlCol="0" anchor="t">
            <a:noAutofit/>
          </a:bodyPr>
          <a:p>
            <a:pPr algn="l">
              <a:lnSpc>
                <a:spcPct val="129000"/>
              </a:lnSpc>
            </a:pPr>
            <a:r>
              <a:rPr sz="1500" i="1">
                <a:solidFill>
                  <a:srgbClr val="6B5950"/>
                </a:solidFill>
                <a:cs typeface="+mn-lt"/>
              </a:rPr>
              <a:t>“法治不是冷冰冰的条文，而是党领导人民</a:t>
            </a:r>
            <a:r>
              <a:rPr sz="1500" b="1" i="1">
                <a:solidFill>
                  <a:schemeClr val="accent1"/>
                </a:solidFill>
                <a:cs typeface="+mn-lt"/>
              </a:rPr>
              <a:t>追求公平正义</a:t>
            </a:r>
            <a:r>
              <a:rPr sz="1500" i="1">
                <a:solidFill>
                  <a:srgbClr val="6B5950"/>
                </a:solidFill>
                <a:cs typeface="+mn-lt"/>
              </a:rPr>
              <a:t>的伟大实践”</a:t>
            </a:r>
            <a:endParaRPr sz="1500" i="1">
              <a:solidFill>
                <a:srgbClr val="6B5950"/>
              </a:solidFill>
              <a:cs typeface="+mn-lt"/>
            </a:endParaRPr>
          </a:p>
        </p:txBody>
      </p:sp>
      <p:sp>
        <p:nvSpPr>
          <p:cNvPr id="54" name="文本框 53"/>
          <p:cNvSpPr txBox="1"/>
          <p:nvPr>
            <p:custDataLst>
              <p:tags r:id="rId15"/>
            </p:custDataLst>
          </p:nvPr>
        </p:nvSpPr>
        <p:spPr>
          <a:xfrm>
            <a:off x="1257300" y="6106125"/>
            <a:ext cx="10210800" cy="228600"/>
          </a:xfrm>
          <a:prstGeom prst="rect">
            <a:avLst/>
          </a:prstGeom>
          <a:noFill/>
        </p:spPr>
        <p:txBody>
          <a:bodyPr wrap="square" lIns="0" tIns="0" rIns="0" bIns="0" rtlCol="0" anchor="t">
            <a:noAutofit/>
          </a:bodyPr>
          <a:p>
            <a:pPr algn="l"/>
            <a:r>
              <a:rPr sz="1350">
                <a:solidFill>
                  <a:srgbClr val="8C7A70"/>
                </a:solidFill>
                <a:cs typeface="+mn-lt"/>
              </a:rPr>
              <a:t>对青年学生而言，理解这两个坚持，就是认清中国法治的</a:t>
            </a:r>
            <a:r>
              <a:rPr sz="1350" b="1">
                <a:solidFill>
                  <a:schemeClr val="accent1"/>
                </a:solidFill>
                <a:cs typeface="+mn-lt"/>
              </a:rPr>
              <a:t>政治底色与价值底色</a:t>
            </a:r>
            <a:r>
              <a:rPr sz="1350">
                <a:solidFill>
                  <a:srgbClr val="8C7A70"/>
                </a:solidFill>
                <a:cs typeface="+mn-lt"/>
              </a:rPr>
              <a:t>。</a:t>
            </a:r>
            <a:endParaRPr sz="1350">
              <a:solidFill>
                <a:srgbClr val="8C7A70"/>
              </a:solidFill>
              <a:cs typeface="+mn-lt"/>
            </a:endParaRPr>
          </a:p>
        </p:txBody>
      </p:sp>
      <p:grpSp>
        <p:nvGrpSpPr>
          <p:cNvPr id="55" name="组合 54"/>
          <p:cNvGrpSpPr/>
          <p:nvPr/>
        </p:nvGrpSpPr>
        <p:grpSpPr>
          <a:xfrm>
            <a:off x="575945" y="2222500"/>
            <a:ext cx="5419090" cy="3135630"/>
            <a:chOff x="907" y="3500"/>
            <a:chExt cx="8534" cy="4938"/>
          </a:xfrm>
          <a:effectLst>
            <a:outerShdw blurRad="42863" dist="9525" dir="5399999" algn="ctr" rotWithShape="0">
              <a:srgbClr val="5A3728">
                <a:alpha val="10196"/>
              </a:srgbClr>
            </a:outerShdw>
          </a:effectLst>
        </p:grpSpPr>
        <p:sp>
          <p:nvSpPr>
            <p:cNvPr id="9" name="任意多边形 8"/>
            <p:cNvSpPr/>
            <p:nvPr>
              <p:custDataLst>
                <p:tags r:id="rId16"/>
              </p:custDataLst>
            </p:nvPr>
          </p:nvSpPr>
          <p:spPr>
            <a:xfrm>
              <a:off x="907" y="3500"/>
              <a:ext cx="8535" cy="4939"/>
            </a:xfrm>
            <a:custGeom>
              <a:avLst/>
              <a:gdLst>
                <a:gd name="sw" fmla="*/ 1 w 8535"/>
                <a:gd name="sh" fmla="*/ 1 h 4938"/>
                <a:gd name="mins" fmla="min sw sh"/>
                <a:gd name="dsw" fmla="+- 0 sw mins"/>
                <a:gd name="dsh" fmla="+- 0 sh mins"/>
                <a:gd name="p0x0" fmla="*/ 300 w 8535"/>
                <a:gd name="p0y0" fmla="*/ 0 h 4938"/>
                <a:gd name="p0x1" fmla="*/ 8235 w 8535"/>
                <a:gd name="p0y1" fmla="*/ 0 h 4938"/>
                <a:gd name="p0x2" fmla="*/ 8400 w 8535"/>
                <a:gd name="p0y2" fmla="*/ 0 h 4938"/>
                <a:gd name="p0x3" fmla="*/ 8535 w 8535"/>
                <a:gd name="p0y3" fmla="*/ 134 h 4938"/>
                <a:gd name="p0x4" fmla="*/ 8535 w 8535"/>
                <a:gd name="p0y4" fmla="*/ 300 h 4938"/>
                <a:gd name="p0x5" fmla="*/ 8535 w 8535"/>
                <a:gd name="p0y5" fmla="*/ 4638 h 4938"/>
                <a:gd name="p0x6" fmla="*/ 8535 w 8535"/>
                <a:gd name="p0y6" fmla="*/ 4804 h 4938"/>
                <a:gd name="p0x7" fmla="*/ 8400 w 8535"/>
                <a:gd name="p0y7" fmla="*/ 4938 h 4938"/>
                <a:gd name="p0x8" fmla="*/ 8235 w 8535"/>
                <a:gd name="p0y8" fmla="*/ 4938 h 4938"/>
                <a:gd name="p0x9" fmla="*/ 300 w 8535"/>
                <a:gd name="p0y9" fmla="*/ 4938 h 4938"/>
                <a:gd name="p0x10" fmla="*/ 134 w 8535"/>
                <a:gd name="p0y10" fmla="*/ 4938 h 4938"/>
                <a:gd name="p0x11" fmla="*/ 0 w 8535"/>
                <a:gd name="p0y11" fmla="*/ 4804 h 4938"/>
                <a:gd name="p0x12" fmla="*/ 0 w 8535"/>
                <a:gd name="p0y12" fmla="*/ 4638 h 4938"/>
                <a:gd name="p0x13" fmla="*/ 0 w 8535"/>
                <a:gd name="p0y13" fmla="*/ 300 h 4938"/>
                <a:gd name="p0x14" fmla="*/ 0 w 8535"/>
                <a:gd name="p0y14" fmla="*/ 134 h 4938"/>
                <a:gd name="p0x15" fmla="*/ 134 w 8535"/>
                <a:gd name="p0y15" fmla="*/ 0 h 4938"/>
                <a:gd name="p0x16" fmla="*/ 300 w 8535"/>
                <a:gd name="p0y16" fmla="*/ 0 h 4938"/>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rgbClr val="FDFBF7"/>
            </a:solidFill>
            <a:ln w="9525" cmpd="sng">
              <a:solidFill>
                <a:srgbClr val="E5D5C8"/>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0" name="任意多边形 9"/>
            <p:cNvSpPr/>
            <p:nvPr>
              <p:custDataLst>
                <p:tags r:id="rId17"/>
              </p:custDataLst>
            </p:nvPr>
          </p:nvSpPr>
          <p:spPr>
            <a:xfrm>
              <a:off x="907" y="3500"/>
              <a:ext cx="8535" cy="4939"/>
            </a:xfrm>
            <a:custGeom>
              <a:avLst/>
              <a:gdLst>
                <a:gd name="sw" fmla="*/ 1 w 8535"/>
                <a:gd name="sh" fmla="*/ 1 h 4938"/>
                <a:gd name="mins" fmla="min sw sh"/>
                <a:gd name="dsw" fmla="+- 0 sw mins"/>
                <a:gd name="dsh" fmla="+- 0 sh mins"/>
                <a:gd name="p0x0" fmla="*/ 300 w 8535"/>
                <a:gd name="p0y0" fmla="*/ 0 h 4938"/>
                <a:gd name="p0x1" fmla="*/ 8235 w 8535"/>
                <a:gd name="p0y1" fmla="*/ 0 h 4938"/>
                <a:gd name="p0x2" fmla="*/ 8400 w 8535"/>
                <a:gd name="p0y2" fmla="*/ 0 h 4938"/>
                <a:gd name="p0x3" fmla="*/ 8535 w 8535"/>
                <a:gd name="p0y3" fmla="*/ 134 h 4938"/>
                <a:gd name="p0x4" fmla="*/ 8535 w 8535"/>
                <a:gd name="p0y4" fmla="*/ 300 h 4938"/>
                <a:gd name="p0x5" fmla="*/ 8535 w 8535"/>
                <a:gd name="p0y5" fmla="*/ 4638 h 4938"/>
                <a:gd name="p0x6" fmla="*/ 8535 w 8535"/>
                <a:gd name="p0y6" fmla="*/ 4804 h 4938"/>
                <a:gd name="p0x7" fmla="*/ 8400 w 8535"/>
                <a:gd name="p0y7" fmla="*/ 4938 h 4938"/>
                <a:gd name="p0x8" fmla="*/ 8235 w 8535"/>
                <a:gd name="p0y8" fmla="*/ 4938 h 4938"/>
                <a:gd name="p0x9" fmla="*/ 300 w 8535"/>
                <a:gd name="p0y9" fmla="*/ 4938 h 4938"/>
                <a:gd name="p0x10" fmla="*/ 134 w 8535"/>
                <a:gd name="p0y10" fmla="*/ 4938 h 4938"/>
                <a:gd name="p0x11" fmla="*/ 0 w 8535"/>
                <a:gd name="p0y11" fmla="*/ 4804 h 4938"/>
                <a:gd name="p0x12" fmla="*/ 0 w 8535"/>
                <a:gd name="p0y12" fmla="*/ 4638 h 4938"/>
                <a:gd name="p0x13" fmla="*/ 0 w 8535"/>
                <a:gd name="p0y13" fmla="*/ 300 h 4938"/>
                <a:gd name="p0x14" fmla="*/ 0 w 8535"/>
                <a:gd name="p0y14" fmla="*/ 134 h 4938"/>
                <a:gd name="p0x15" fmla="*/ 134 w 8535"/>
                <a:gd name="p0y15" fmla="*/ 0 h 4938"/>
                <a:gd name="p0x16" fmla="*/ 300 w 8535"/>
                <a:gd name="p0y16" fmla="*/ 0 h 4938"/>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gradFill>
              <a:gsLst>
                <a:gs pos="0">
                  <a:srgbClr val="FFFFFF">
                    <a:alpha val="60000"/>
                  </a:srgbClr>
                </a:gs>
                <a:gs pos="100000">
                  <a:schemeClr val="bg2">
                    <a:alpha val="30196"/>
                  </a:schemeClr>
                </a:gs>
              </a:gsLst>
              <a:lin ang="2700000"/>
            </a:gradFill>
            <a:ln w="9525" cmpd="sng">
              <a:solidFill>
                <a:srgbClr val="E5D5C8"/>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13" name="任意多边形 12"/>
          <p:cNvSpPr/>
          <p:nvPr>
            <p:custDataLst>
              <p:tags r:id="rId18"/>
            </p:custDataLst>
          </p:nvPr>
        </p:nvSpPr>
        <p:spPr>
          <a:xfrm>
            <a:off x="581049" y="2227580"/>
            <a:ext cx="5410151" cy="709295"/>
          </a:xfrm>
          <a:custGeom>
            <a:avLst/>
            <a:gdLst/>
            <a:ahLst/>
            <a:cxnLst>
              <a:cxn ang="3">
                <a:pos x="hc" y="t"/>
              </a:cxn>
              <a:cxn ang="cd2">
                <a:pos x="l" y="vc"/>
              </a:cxn>
              <a:cxn ang="cd4">
                <a:pos x="hc" y="b"/>
              </a:cxn>
              <a:cxn ang="0">
                <a:pos x="r" y="vc"/>
              </a:cxn>
            </a:cxnLst>
            <a:rect l="l" t="t" r="r" b="b"/>
            <a:pathLst>
              <a:path w="8520" h="1117">
                <a:moveTo>
                  <a:pt x="300" y="0"/>
                </a:moveTo>
                <a:lnTo>
                  <a:pt x="8220" y="0"/>
                </a:lnTo>
                <a:cubicBezTo>
                  <a:pt x="8386" y="0"/>
                  <a:pt x="8520" y="134"/>
                  <a:pt x="8520" y="300"/>
                </a:cubicBezTo>
                <a:lnTo>
                  <a:pt x="8520" y="1117"/>
                </a:lnTo>
                <a:lnTo>
                  <a:pt x="0" y="1117"/>
                </a:lnTo>
                <a:lnTo>
                  <a:pt x="0" y="300"/>
                </a:lnTo>
                <a:cubicBezTo>
                  <a:pt x="0" y="134"/>
                  <a:pt x="134" y="0"/>
                  <a:pt x="300" y="0"/>
                </a:cubicBezTo>
                <a:close/>
              </a:path>
            </a:pathLst>
          </a:custGeom>
          <a:gradFill>
            <a:gsLst>
              <a:gs pos="0">
                <a:schemeClr val="accent1"/>
              </a:gs>
              <a:gs pos="100000">
                <a:schemeClr val="accent2"/>
              </a:gs>
            </a:gsLst>
            <a:lin ang="2700000"/>
          </a:gra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p>
            <a:pPr algn="ctr"/>
            <a:endParaRPr lang="zh-CN" altLang="en-US"/>
          </a:p>
        </p:txBody>
      </p:sp>
      <p:sp>
        <p:nvSpPr>
          <p:cNvPr id="14" name="任意多边形 13"/>
          <p:cNvSpPr/>
          <p:nvPr>
            <p:custDataLst>
              <p:tags r:id="rId19"/>
            </p:custDataLst>
          </p:nvPr>
        </p:nvSpPr>
        <p:spPr>
          <a:xfrm>
            <a:off x="733425" y="2372360"/>
            <a:ext cx="419100" cy="419100"/>
          </a:xfrm>
          <a:custGeom>
            <a:avLst/>
            <a:gdLst>
              <a:gd name="sw" fmla="*/ 1 w 660"/>
              <a:gd name="sh" fmla="*/ 1 h 660"/>
              <a:gd name="mins" fmla="min sw sh"/>
              <a:gd name="dsw" fmla="+- 0 sw mins"/>
              <a:gd name="dsh" fmla="+- 0 sh mins"/>
              <a:gd name="p0x0" fmla="*/ 180 w 660"/>
              <a:gd name="p0y0" fmla="*/ 0 h 660"/>
              <a:gd name="p0x1" fmla="*/ 480 w 660"/>
              <a:gd name="p0y1" fmla="*/ 0 h 660"/>
              <a:gd name="p0x2" fmla="*/ 579 w 660"/>
              <a:gd name="p0y2" fmla="*/ 0 h 660"/>
              <a:gd name="p0x3" fmla="*/ 660 w 660"/>
              <a:gd name="p0y3" fmla="*/ 80 h 660"/>
              <a:gd name="p0x4" fmla="*/ 660 w 660"/>
              <a:gd name="p0y4" fmla="*/ 180 h 660"/>
              <a:gd name="p0x5" fmla="*/ 660 w 660"/>
              <a:gd name="p0y5" fmla="*/ 480 h 660"/>
              <a:gd name="p0x6" fmla="*/ 660 w 660"/>
              <a:gd name="p0y6" fmla="*/ 579 h 660"/>
              <a:gd name="p0x7" fmla="*/ 579 w 660"/>
              <a:gd name="p0y7" fmla="*/ 660 h 660"/>
              <a:gd name="p0x8" fmla="*/ 480 w 660"/>
              <a:gd name="p0y8" fmla="*/ 660 h 660"/>
              <a:gd name="p0x9" fmla="*/ 180 w 660"/>
              <a:gd name="p0y9" fmla="*/ 660 h 660"/>
              <a:gd name="p0x10" fmla="*/ 80 w 660"/>
              <a:gd name="p0y10" fmla="*/ 660 h 660"/>
              <a:gd name="p0x11" fmla="*/ 0 w 660"/>
              <a:gd name="p0y11" fmla="*/ 579 h 660"/>
              <a:gd name="p0x12" fmla="*/ 0 w 660"/>
              <a:gd name="p0y12" fmla="*/ 480 h 660"/>
              <a:gd name="p0x13" fmla="*/ 0 w 660"/>
              <a:gd name="p0y13" fmla="*/ 180 h 660"/>
              <a:gd name="p0x14" fmla="*/ 0 w 660"/>
              <a:gd name="p0y14" fmla="*/ 80 h 660"/>
              <a:gd name="p0x15" fmla="*/ 80 w 660"/>
              <a:gd name="p0y15" fmla="*/ 0 h 660"/>
              <a:gd name="p0x16" fmla="*/ 180 w 660"/>
              <a:gd name="p0y16" fmla="*/ 0 h 66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5" name="文本框 14"/>
          <p:cNvSpPr txBox="1"/>
          <p:nvPr>
            <p:custDataLst>
              <p:tags r:id="rId20"/>
            </p:custDataLst>
          </p:nvPr>
        </p:nvSpPr>
        <p:spPr>
          <a:xfrm>
            <a:off x="788413" y="2420617"/>
            <a:ext cx="556765" cy="323850"/>
          </a:xfrm>
          <a:prstGeom prst="rect">
            <a:avLst/>
          </a:prstGeom>
          <a:noFill/>
        </p:spPr>
        <p:txBody>
          <a:bodyPr wrap="square" lIns="0" tIns="0" rIns="0" bIns="0" rtlCol="0" anchor="ctr">
            <a:noAutofit/>
          </a:bodyPr>
          <a:p>
            <a:pPr algn="l"/>
            <a:r>
              <a:rPr sz="1950" b="1">
                <a:solidFill>
                  <a:schemeClr val="accent1"/>
                </a:solidFill>
                <a:cs typeface="+mn-lt"/>
              </a:rPr>
              <a:t>01</a:t>
            </a:r>
            <a:endParaRPr sz="1950" b="1">
              <a:solidFill>
                <a:schemeClr val="accent1"/>
              </a:solidFill>
              <a:cs typeface="+mn-lt"/>
            </a:endParaRPr>
          </a:p>
        </p:txBody>
      </p:sp>
      <p:sp>
        <p:nvSpPr>
          <p:cNvPr id="16" name="文本框 15"/>
          <p:cNvSpPr txBox="1"/>
          <p:nvPr>
            <p:custDataLst>
              <p:tags r:id="rId21"/>
            </p:custDataLst>
          </p:nvPr>
        </p:nvSpPr>
        <p:spPr>
          <a:xfrm>
            <a:off x="1266825" y="2342036"/>
            <a:ext cx="2971876" cy="176213"/>
          </a:xfrm>
          <a:prstGeom prst="rect">
            <a:avLst/>
          </a:prstGeom>
          <a:noFill/>
        </p:spPr>
        <p:txBody>
          <a:bodyPr wrap="square" lIns="0" tIns="0" rIns="0" bIns="0" rtlCol="0" anchor="t">
            <a:noAutofit/>
          </a:bodyPr>
          <a:p>
            <a:pPr algn="l"/>
            <a:r>
              <a:rPr sz="1050" spc="63">
                <a:solidFill>
                  <a:schemeClr val="tx2"/>
                </a:solidFill>
                <a:cs typeface="+mn-lt"/>
              </a:rPr>
              <a:t>根本保证</a:t>
            </a:r>
            <a:endParaRPr sz="1050" spc="63">
              <a:solidFill>
                <a:schemeClr val="tx2"/>
              </a:solidFill>
              <a:cs typeface="+mn-lt"/>
            </a:endParaRPr>
          </a:p>
        </p:txBody>
      </p:sp>
      <p:sp>
        <p:nvSpPr>
          <p:cNvPr id="17" name="文本框 16"/>
          <p:cNvSpPr txBox="1"/>
          <p:nvPr>
            <p:custDataLst>
              <p:tags r:id="rId22"/>
            </p:custDataLst>
          </p:nvPr>
        </p:nvSpPr>
        <p:spPr>
          <a:xfrm>
            <a:off x="1266825" y="2522058"/>
            <a:ext cx="3200476" cy="311467"/>
          </a:xfrm>
          <a:prstGeom prst="rect">
            <a:avLst/>
          </a:prstGeom>
          <a:noFill/>
        </p:spPr>
        <p:txBody>
          <a:bodyPr wrap="square" lIns="0" tIns="0" rIns="0" bIns="0" rtlCol="0" anchor="t">
            <a:noAutofit/>
          </a:bodyPr>
          <a:p>
            <a:pPr algn="l">
              <a:lnSpc>
                <a:spcPct val="104000"/>
              </a:lnSpc>
            </a:pPr>
            <a:r>
              <a:rPr b="1">
                <a:solidFill>
                  <a:schemeClr val="tx2"/>
                </a:solidFill>
                <a:cs typeface="+mn-lt"/>
              </a:rPr>
              <a:t>坚持党对全面依法治国的领导</a:t>
            </a:r>
            <a:endParaRPr b="1">
              <a:solidFill>
                <a:schemeClr val="tx2"/>
              </a:solidFill>
              <a:cs typeface="+mn-lt"/>
            </a:endParaRPr>
          </a:p>
        </p:txBody>
      </p:sp>
      <p:pic>
        <p:nvPicPr>
          <p:cNvPr id="18" name="图片 17"/>
          <p:cNvPicPr>
            <a:picLocks noChangeAspect="1"/>
          </p:cNvPicPr>
          <p:nvPr>
            <p:custDataLst>
              <p:tags r:id="rId23"/>
            </p:custDataLst>
          </p:nvPr>
        </p:nvPicPr>
        <p:blipFill>
          <a:blip r:embed="rId24">
            <a:extLst>
              <a:ext uri="{96DAC541-7B7A-43D3-8B79-37D633B846F1}">
                <asvg:svgBlip xmlns:asvg="http://schemas.microsoft.com/office/drawing/2016/SVG/main" r:embed="rId25"/>
              </a:ext>
            </a:extLst>
          </a:blip>
          <a:srcRect l="-1786" r="-1786"/>
          <a:stretch>
            <a:fillRect/>
          </a:stretch>
        </p:blipFill>
        <p:spPr>
          <a:xfrm>
            <a:off x="5538470" y="2448560"/>
            <a:ext cx="266700" cy="266700"/>
          </a:xfrm>
          <a:prstGeom prst="rect">
            <a:avLst/>
          </a:prstGeom>
        </p:spPr>
      </p:pic>
      <p:sp>
        <p:nvSpPr>
          <p:cNvPr id="19" name="任意多边形 18"/>
          <p:cNvSpPr/>
          <p:nvPr>
            <p:custDataLst>
              <p:tags r:id="rId26"/>
            </p:custDataLst>
          </p:nvPr>
        </p:nvSpPr>
        <p:spPr>
          <a:xfrm>
            <a:off x="771525" y="3726180"/>
            <a:ext cx="342900" cy="342900"/>
          </a:xfrm>
          <a:custGeom>
            <a:avLst/>
            <a:gdLst>
              <a:gd name="sw" fmla="*/ 1 w 540"/>
              <a:gd name="sh" fmla="*/ 1 h 540"/>
              <a:gd name="mins" fmla="min sw sh"/>
              <a:gd name="dsw" fmla="+- 0 sw mins"/>
              <a:gd name="dsh" fmla="+- 0 sh mins"/>
              <a:gd name="p0x0" fmla="*/ 180 w 540"/>
              <a:gd name="p0y0" fmla="*/ 0 h 540"/>
              <a:gd name="p0x1" fmla="*/ 360 w 540"/>
              <a:gd name="p0y1" fmla="*/ 0 h 540"/>
              <a:gd name="p0x2" fmla="*/ 459 w 540"/>
              <a:gd name="p0y2" fmla="*/ 0 h 540"/>
              <a:gd name="p0x3" fmla="*/ 540 w 540"/>
              <a:gd name="p0y3" fmla="*/ 80 h 540"/>
              <a:gd name="p0x4" fmla="*/ 540 w 540"/>
              <a:gd name="p0y4" fmla="*/ 180 h 540"/>
              <a:gd name="p0x5" fmla="*/ 540 w 540"/>
              <a:gd name="p0y5" fmla="*/ 360 h 540"/>
              <a:gd name="p0x6" fmla="*/ 540 w 540"/>
              <a:gd name="p0y6" fmla="*/ 459 h 540"/>
              <a:gd name="p0x7" fmla="*/ 459 w 540"/>
              <a:gd name="p0y7" fmla="*/ 540 h 540"/>
              <a:gd name="p0x8" fmla="*/ 360 w 540"/>
              <a:gd name="p0y8" fmla="*/ 540 h 540"/>
              <a:gd name="p0x9" fmla="*/ 180 w 540"/>
              <a:gd name="p0y9" fmla="*/ 540 h 540"/>
              <a:gd name="p0x10" fmla="*/ 80 w 540"/>
              <a:gd name="p0y10" fmla="*/ 540 h 540"/>
              <a:gd name="p0x11" fmla="*/ 0 w 540"/>
              <a:gd name="p0y11" fmla="*/ 459 h 540"/>
              <a:gd name="p0x12" fmla="*/ 0 w 540"/>
              <a:gd name="p0y12" fmla="*/ 360 h 540"/>
              <a:gd name="p0x13" fmla="*/ 0 w 540"/>
              <a:gd name="p0y13" fmla="*/ 180 h 540"/>
              <a:gd name="p0x14" fmla="*/ 0 w 540"/>
              <a:gd name="p0y14" fmla="*/ 80 h 540"/>
              <a:gd name="p0x15" fmla="*/ 80 w 540"/>
              <a:gd name="p0y15" fmla="*/ 0 h 540"/>
              <a:gd name="p0x16" fmla="*/ 180 w 540"/>
              <a:gd name="p0y16" fmla="*/ 0 h 54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0879"/>
              <a:lumOff val="89121"/>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20" name="图片 19"/>
          <p:cNvPicPr>
            <a:picLocks noChangeAspect="1"/>
          </p:cNvPicPr>
          <p:nvPr>
            <p:custDataLst>
              <p:tags r:id="rId27"/>
            </p:custDataLst>
          </p:nvPr>
        </p:nvPicPr>
        <p:blipFill>
          <a:blip r:embed="rId28">
            <a:extLst>
              <a:ext uri="{96DAC541-7B7A-43D3-8B79-37D633B846F1}">
                <asvg:svgBlip xmlns:asvg="http://schemas.microsoft.com/office/drawing/2016/SVG/main" r:embed="rId29"/>
              </a:ext>
            </a:extLst>
          </a:blip>
          <a:srcRect l="-6818" t="-3492" r="-6818" b="-3492"/>
          <a:stretch>
            <a:fillRect/>
          </a:stretch>
        </p:blipFill>
        <p:spPr>
          <a:xfrm>
            <a:off x="823595" y="3788410"/>
            <a:ext cx="238125" cy="213995"/>
          </a:xfrm>
          <a:prstGeom prst="rect">
            <a:avLst/>
          </a:prstGeom>
        </p:spPr>
      </p:pic>
      <p:sp>
        <p:nvSpPr>
          <p:cNvPr id="22" name="文本框 21"/>
          <p:cNvSpPr txBox="1"/>
          <p:nvPr>
            <p:custDataLst>
              <p:tags r:id="rId30"/>
            </p:custDataLst>
          </p:nvPr>
        </p:nvSpPr>
        <p:spPr>
          <a:xfrm>
            <a:off x="1228725" y="3683794"/>
            <a:ext cx="4572000" cy="328613"/>
          </a:xfrm>
          <a:prstGeom prst="rect">
            <a:avLst/>
          </a:prstGeom>
          <a:noFill/>
        </p:spPr>
        <p:txBody>
          <a:bodyPr wrap="square" lIns="0" tIns="0" rIns="0" bIns="0" rtlCol="0" anchor="t">
            <a:noAutofit/>
          </a:bodyPr>
          <a:p>
            <a:pPr algn="l">
              <a:lnSpc>
                <a:spcPct val="133000"/>
              </a:lnSpc>
            </a:pPr>
            <a:r>
              <a:rPr sz="1500" b="1">
                <a:solidFill>
                  <a:schemeClr val="tx2"/>
                </a:solidFill>
                <a:cs typeface="+mn-lt"/>
              </a:rPr>
              <a:t>党的领导</a:t>
            </a:r>
            <a:r>
              <a:rPr sz="1500">
                <a:solidFill>
                  <a:srgbClr val="6B5950"/>
                </a:solidFill>
                <a:cs typeface="+mn-lt"/>
              </a:rPr>
              <a:t>是中国特色社会主义法治之魂</a:t>
            </a:r>
            <a:endParaRPr sz="1500">
              <a:solidFill>
                <a:srgbClr val="6B5950"/>
              </a:solidFill>
              <a:cs typeface="+mn-lt"/>
            </a:endParaRPr>
          </a:p>
        </p:txBody>
      </p:sp>
      <p:sp>
        <p:nvSpPr>
          <p:cNvPr id="23" name="任意多边形 22"/>
          <p:cNvSpPr/>
          <p:nvPr>
            <p:custDataLst>
              <p:tags r:id="rId31"/>
            </p:custDataLst>
          </p:nvPr>
        </p:nvSpPr>
        <p:spPr>
          <a:xfrm>
            <a:off x="771525" y="4250055"/>
            <a:ext cx="342900" cy="342900"/>
          </a:xfrm>
          <a:custGeom>
            <a:avLst/>
            <a:gdLst>
              <a:gd name="sw" fmla="*/ 1 w 540"/>
              <a:gd name="sh" fmla="*/ 1 h 540"/>
              <a:gd name="mins" fmla="min sw sh"/>
              <a:gd name="dsw" fmla="+- 0 sw mins"/>
              <a:gd name="dsh" fmla="+- 0 sh mins"/>
              <a:gd name="p0x0" fmla="*/ 180 w 540"/>
              <a:gd name="p0y0" fmla="*/ 0 h 540"/>
              <a:gd name="p0x1" fmla="*/ 360 w 540"/>
              <a:gd name="p0y1" fmla="*/ 0 h 540"/>
              <a:gd name="p0x2" fmla="*/ 459 w 540"/>
              <a:gd name="p0y2" fmla="*/ 0 h 540"/>
              <a:gd name="p0x3" fmla="*/ 540 w 540"/>
              <a:gd name="p0y3" fmla="*/ 80 h 540"/>
              <a:gd name="p0x4" fmla="*/ 540 w 540"/>
              <a:gd name="p0y4" fmla="*/ 180 h 540"/>
              <a:gd name="p0x5" fmla="*/ 540 w 540"/>
              <a:gd name="p0y5" fmla="*/ 360 h 540"/>
              <a:gd name="p0x6" fmla="*/ 540 w 540"/>
              <a:gd name="p0y6" fmla="*/ 459 h 540"/>
              <a:gd name="p0x7" fmla="*/ 459 w 540"/>
              <a:gd name="p0y7" fmla="*/ 540 h 540"/>
              <a:gd name="p0x8" fmla="*/ 360 w 540"/>
              <a:gd name="p0y8" fmla="*/ 540 h 540"/>
              <a:gd name="p0x9" fmla="*/ 180 w 540"/>
              <a:gd name="p0y9" fmla="*/ 540 h 540"/>
              <a:gd name="p0x10" fmla="*/ 80 w 540"/>
              <a:gd name="p0y10" fmla="*/ 540 h 540"/>
              <a:gd name="p0x11" fmla="*/ 0 w 540"/>
              <a:gd name="p0y11" fmla="*/ 459 h 540"/>
              <a:gd name="p0x12" fmla="*/ 0 w 540"/>
              <a:gd name="p0y12" fmla="*/ 360 h 540"/>
              <a:gd name="p0x13" fmla="*/ 0 w 540"/>
              <a:gd name="p0y13" fmla="*/ 180 h 540"/>
              <a:gd name="p0x14" fmla="*/ 0 w 540"/>
              <a:gd name="p0y14" fmla="*/ 80 h 540"/>
              <a:gd name="p0x15" fmla="*/ 80 w 540"/>
              <a:gd name="p0y15" fmla="*/ 0 h 540"/>
              <a:gd name="p0x16" fmla="*/ 180 w 540"/>
              <a:gd name="p0y16" fmla="*/ 0 h 54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0879"/>
              <a:lumOff val="89121"/>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24" name="图片 23"/>
          <p:cNvPicPr>
            <a:picLocks noChangeAspect="1"/>
          </p:cNvPicPr>
          <p:nvPr>
            <p:custDataLst>
              <p:tags r:id="rId32"/>
            </p:custDataLst>
          </p:nvPr>
        </p:nvPicPr>
        <p:blipFill>
          <a:blip r:embed="rId33">
            <a:extLst>
              <a:ext uri="{96DAC541-7B7A-43D3-8B79-37D633B846F1}">
                <asvg:svgBlip xmlns:asvg="http://schemas.microsoft.com/office/drawing/2016/SVG/main" r:embed="rId34"/>
              </a:ext>
            </a:extLst>
          </a:blip>
          <a:srcRect l="-2949" t="-3492" r="-2949" b="-3492"/>
          <a:stretch>
            <a:fillRect/>
          </a:stretch>
        </p:blipFill>
        <p:spPr>
          <a:xfrm>
            <a:off x="811530" y="4312285"/>
            <a:ext cx="262255" cy="213995"/>
          </a:xfrm>
          <a:prstGeom prst="rect">
            <a:avLst/>
          </a:prstGeom>
        </p:spPr>
      </p:pic>
      <p:sp>
        <p:nvSpPr>
          <p:cNvPr id="26" name="文本框 25"/>
          <p:cNvSpPr txBox="1"/>
          <p:nvPr>
            <p:custDataLst>
              <p:tags r:id="rId35"/>
            </p:custDataLst>
          </p:nvPr>
        </p:nvSpPr>
        <p:spPr>
          <a:xfrm>
            <a:off x="1228725" y="4207669"/>
            <a:ext cx="4572000" cy="328613"/>
          </a:xfrm>
          <a:prstGeom prst="rect">
            <a:avLst/>
          </a:prstGeom>
          <a:noFill/>
        </p:spPr>
        <p:txBody>
          <a:bodyPr wrap="square" lIns="0" tIns="0" rIns="0" bIns="0" rtlCol="0" anchor="t">
            <a:noAutofit/>
          </a:bodyPr>
          <a:p>
            <a:pPr algn="l">
              <a:lnSpc>
                <a:spcPct val="133000"/>
              </a:lnSpc>
            </a:pPr>
            <a:r>
              <a:rPr sz="1500">
                <a:solidFill>
                  <a:srgbClr val="6B5950"/>
                </a:solidFill>
                <a:cs typeface="+mn-lt"/>
              </a:rPr>
              <a:t>把</a:t>
            </a:r>
            <a:r>
              <a:rPr sz="1500" b="1">
                <a:solidFill>
                  <a:schemeClr val="tx2"/>
                </a:solidFill>
                <a:cs typeface="+mn-lt"/>
              </a:rPr>
              <a:t>党的领导</a:t>
            </a:r>
            <a:r>
              <a:rPr sz="1500">
                <a:solidFill>
                  <a:srgbClr val="6B5950"/>
                </a:solidFill>
                <a:cs typeface="+mn-lt"/>
              </a:rPr>
              <a:t>贯彻到依法治国全过程和各方面</a:t>
            </a:r>
            <a:endParaRPr sz="1500">
              <a:solidFill>
                <a:srgbClr val="6B5950"/>
              </a:solidFill>
              <a:cs typeface="+mn-lt"/>
            </a:endParaRPr>
          </a:p>
        </p:txBody>
      </p:sp>
      <p:sp>
        <p:nvSpPr>
          <p:cNvPr id="12" name="任意多边形 11"/>
          <p:cNvSpPr/>
          <p:nvPr>
            <p:custDataLst>
              <p:tags r:id="rId36"/>
            </p:custDataLst>
          </p:nvPr>
        </p:nvSpPr>
        <p:spPr>
          <a:xfrm>
            <a:off x="711880" y="2227580"/>
            <a:ext cx="5148489" cy="9525"/>
          </a:xfrm>
          <a:custGeom>
            <a:avLst/>
            <a:gdLst/>
            <a:ahLst/>
            <a:cxnLst>
              <a:cxn ang="3">
                <a:pos x="hc" y="t"/>
              </a:cxn>
              <a:cxn ang="cd2">
                <a:pos x="l" y="vc"/>
              </a:cxn>
              <a:cxn ang="cd4">
                <a:pos x="hc" y="b"/>
              </a:cxn>
              <a:cxn ang="0">
                <a:pos x="r" y="vc"/>
              </a:cxn>
            </a:cxnLst>
            <a:rect l="l" t="t" r="r" b="b"/>
            <a:pathLst>
              <a:path w="8108" h="15">
                <a:moveTo>
                  <a:pt x="94" y="0"/>
                </a:moveTo>
                <a:lnTo>
                  <a:pt x="8014" y="0"/>
                </a:lnTo>
                <a:cubicBezTo>
                  <a:pt x="8047" y="0"/>
                  <a:pt x="8078" y="5"/>
                  <a:pt x="8108" y="15"/>
                </a:cubicBezTo>
                <a:lnTo>
                  <a:pt x="0" y="15"/>
                </a:lnTo>
                <a:cubicBezTo>
                  <a:pt x="30" y="5"/>
                  <a:pt x="61" y="0"/>
                  <a:pt x="94" y="0"/>
                </a:cubicBezTo>
                <a:close/>
              </a:path>
            </a:pathLst>
          </a:custGeom>
          <a:gradFill>
            <a:gsLst>
              <a:gs pos="0">
                <a:srgbClr val="FFFFFF">
                  <a:alpha val="0"/>
                </a:srgbClr>
              </a:gs>
              <a:gs pos="50000">
                <a:srgbClr val="FFFFFF">
                  <a:alpha val="80000"/>
                </a:srgbClr>
              </a:gs>
              <a:gs pos="100000">
                <a:srgbClr val="FFFFFF">
                  <a:alpha val="0"/>
                </a:srgbClr>
              </a:gs>
            </a:gsLst>
            <a:lin ang="0"/>
          </a:gra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p>
            <a:pPr algn="ctr"/>
            <a:endParaRPr lang="zh-CN" altLang="en-US"/>
          </a:p>
        </p:txBody>
      </p:sp>
      <p:grpSp>
        <p:nvGrpSpPr>
          <p:cNvPr id="56" name="组合 55"/>
          <p:cNvGrpSpPr/>
          <p:nvPr/>
        </p:nvGrpSpPr>
        <p:grpSpPr>
          <a:xfrm>
            <a:off x="6195695" y="2222500"/>
            <a:ext cx="5419090" cy="3135630"/>
            <a:chOff x="9757" y="3500"/>
            <a:chExt cx="8534" cy="4938"/>
          </a:xfrm>
          <a:effectLst>
            <a:outerShdw blurRad="42863" dist="9525" dir="5399999" algn="ctr" rotWithShape="0">
              <a:srgbClr val="5A3728">
                <a:alpha val="10196"/>
              </a:srgbClr>
            </a:outerShdw>
          </a:effectLst>
        </p:grpSpPr>
        <p:sp>
          <p:nvSpPr>
            <p:cNvPr id="28" name="任意多边形 27"/>
            <p:cNvSpPr/>
            <p:nvPr>
              <p:custDataLst>
                <p:tags r:id="rId37"/>
              </p:custDataLst>
            </p:nvPr>
          </p:nvSpPr>
          <p:spPr>
            <a:xfrm>
              <a:off x="9757" y="3500"/>
              <a:ext cx="8535" cy="4939"/>
            </a:xfrm>
            <a:custGeom>
              <a:avLst/>
              <a:gdLst>
                <a:gd name="sw" fmla="*/ 1 w 8535"/>
                <a:gd name="sh" fmla="*/ 1 h 4938"/>
                <a:gd name="mins" fmla="min sw sh"/>
                <a:gd name="dsw" fmla="+- 0 sw mins"/>
                <a:gd name="dsh" fmla="+- 0 sh mins"/>
                <a:gd name="p0x0" fmla="*/ 300 w 8535"/>
                <a:gd name="p0y0" fmla="*/ 0 h 4938"/>
                <a:gd name="p0x1" fmla="*/ 8235 w 8535"/>
                <a:gd name="p0y1" fmla="*/ 0 h 4938"/>
                <a:gd name="p0x2" fmla="*/ 8400 w 8535"/>
                <a:gd name="p0y2" fmla="*/ 0 h 4938"/>
                <a:gd name="p0x3" fmla="*/ 8535 w 8535"/>
                <a:gd name="p0y3" fmla="*/ 134 h 4938"/>
                <a:gd name="p0x4" fmla="*/ 8535 w 8535"/>
                <a:gd name="p0y4" fmla="*/ 300 h 4938"/>
                <a:gd name="p0x5" fmla="*/ 8535 w 8535"/>
                <a:gd name="p0y5" fmla="*/ 4638 h 4938"/>
                <a:gd name="p0x6" fmla="*/ 8535 w 8535"/>
                <a:gd name="p0y6" fmla="*/ 4804 h 4938"/>
                <a:gd name="p0x7" fmla="*/ 8400 w 8535"/>
                <a:gd name="p0y7" fmla="*/ 4938 h 4938"/>
                <a:gd name="p0x8" fmla="*/ 8235 w 8535"/>
                <a:gd name="p0y8" fmla="*/ 4938 h 4938"/>
                <a:gd name="p0x9" fmla="*/ 300 w 8535"/>
                <a:gd name="p0y9" fmla="*/ 4938 h 4938"/>
                <a:gd name="p0x10" fmla="*/ 134 w 8535"/>
                <a:gd name="p0y10" fmla="*/ 4938 h 4938"/>
                <a:gd name="p0x11" fmla="*/ 0 w 8535"/>
                <a:gd name="p0y11" fmla="*/ 4804 h 4938"/>
                <a:gd name="p0x12" fmla="*/ 0 w 8535"/>
                <a:gd name="p0y12" fmla="*/ 4638 h 4938"/>
                <a:gd name="p0x13" fmla="*/ 0 w 8535"/>
                <a:gd name="p0y13" fmla="*/ 300 h 4938"/>
                <a:gd name="p0x14" fmla="*/ 0 w 8535"/>
                <a:gd name="p0y14" fmla="*/ 134 h 4938"/>
                <a:gd name="p0x15" fmla="*/ 134 w 8535"/>
                <a:gd name="p0y15" fmla="*/ 0 h 4938"/>
                <a:gd name="p0x16" fmla="*/ 300 w 8535"/>
                <a:gd name="p0y16" fmla="*/ 0 h 4938"/>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rgbClr val="FDFBF7"/>
            </a:solidFill>
            <a:ln w="9525" cmpd="sng">
              <a:solidFill>
                <a:srgbClr val="E5D5C8"/>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9" name="任意多边形 28"/>
            <p:cNvSpPr/>
            <p:nvPr>
              <p:custDataLst>
                <p:tags r:id="rId38"/>
              </p:custDataLst>
            </p:nvPr>
          </p:nvSpPr>
          <p:spPr>
            <a:xfrm>
              <a:off x="9757" y="3500"/>
              <a:ext cx="8535" cy="4939"/>
            </a:xfrm>
            <a:custGeom>
              <a:avLst/>
              <a:gdLst>
                <a:gd name="sw" fmla="*/ 1 w 8535"/>
                <a:gd name="sh" fmla="*/ 1 h 4938"/>
                <a:gd name="mins" fmla="min sw sh"/>
                <a:gd name="dsw" fmla="+- 0 sw mins"/>
                <a:gd name="dsh" fmla="+- 0 sh mins"/>
                <a:gd name="p0x0" fmla="*/ 300 w 8535"/>
                <a:gd name="p0y0" fmla="*/ 0 h 4938"/>
                <a:gd name="p0x1" fmla="*/ 8235 w 8535"/>
                <a:gd name="p0y1" fmla="*/ 0 h 4938"/>
                <a:gd name="p0x2" fmla="*/ 8400 w 8535"/>
                <a:gd name="p0y2" fmla="*/ 0 h 4938"/>
                <a:gd name="p0x3" fmla="*/ 8535 w 8535"/>
                <a:gd name="p0y3" fmla="*/ 134 h 4938"/>
                <a:gd name="p0x4" fmla="*/ 8535 w 8535"/>
                <a:gd name="p0y4" fmla="*/ 300 h 4938"/>
                <a:gd name="p0x5" fmla="*/ 8535 w 8535"/>
                <a:gd name="p0y5" fmla="*/ 4638 h 4938"/>
                <a:gd name="p0x6" fmla="*/ 8535 w 8535"/>
                <a:gd name="p0y6" fmla="*/ 4804 h 4938"/>
                <a:gd name="p0x7" fmla="*/ 8400 w 8535"/>
                <a:gd name="p0y7" fmla="*/ 4938 h 4938"/>
                <a:gd name="p0x8" fmla="*/ 8235 w 8535"/>
                <a:gd name="p0y8" fmla="*/ 4938 h 4938"/>
                <a:gd name="p0x9" fmla="*/ 300 w 8535"/>
                <a:gd name="p0y9" fmla="*/ 4938 h 4938"/>
                <a:gd name="p0x10" fmla="*/ 134 w 8535"/>
                <a:gd name="p0y10" fmla="*/ 4938 h 4938"/>
                <a:gd name="p0x11" fmla="*/ 0 w 8535"/>
                <a:gd name="p0y11" fmla="*/ 4804 h 4938"/>
                <a:gd name="p0x12" fmla="*/ 0 w 8535"/>
                <a:gd name="p0y12" fmla="*/ 4638 h 4938"/>
                <a:gd name="p0x13" fmla="*/ 0 w 8535"/>
                <a:gd name="p0y13" fmla="*/ 300 h 4938"/>
                <a:gd name="p0x14" fmla="*/ 0 w 8535"/>
                <a:gd name="p0y14" fmla="*/ 134 h 4938"/>
                <a:gd name="p0x15" fmla="*/ 134 w 8535"/>
                <a:gd name="p0y15" fmla="*/ 0 h 4938"/>
                <a:gd name="p0x16" fmla="*/ 300 w 8535"/>
                <a:gd name="p0y16" fmla="*/ 0 h 4938"/>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gradFill>
              <a:gsLst>
                <a:gs pos="0">
                  <a:srgbClr val="FFFFFF">
                    <a:alpha val="60000"/>
                  </a:srgbClr>
                </a:gs>
                <a:gs pos="100000">
                  <a:schemeClr val="bg2">
                    <a:alpha val="30196"/>
                  </a:schemeClr>
                </a:gs>
              </a:gsLst>
              <a:lin ang="2700000"/>
            </a:gradFill>
            <a:ln w="9525" cmpd="sng">
              <a:solidFill>
                <a:srgbClr val="E5D5C8"/>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32" name="任意多边形 31"/>
          <p:cNvSpPr/>
          <p:nvPr>
            <p:custDataLst>
              <p:tags r:id="rId39"/>
            </p:custDataLst>
          </p:nvPr>
        </p:nvSpPr>
        <p:spPr>
          <a:xfrm>
            <a:off x="6200799" y="2227580"/>
            <a:ext cx="5410151" cy="709295"/>
          </a:xfrm>
          <a:custGeom>
            <a:avLst/>
            <a:gdLst/>
            <a:ahLst/>
            <a:cxnLst>
              <a:cxn ang="3">
                <a:pos x="hc" y="t"/>
              </a:cxn>
              <a:cxn ang="cd2">
                <a:pos x="l" y="vc"/>
              </a:cxn>
              <a:cxn ang="cd4">
                <a:pos x="hc" y="b"/>
              </a:cxn>
              <a:cxn ang="0">
                <a:pos x="r" y="vc"/>
              </a:cxn>
            </a:cxnLst>
            <a:rect l="l" t="t" r="r" b="b"/>
            <a:pathLst>
              <a:path w="8520" h="1117">
                <a:moveTo>
                  <a:pt x="300" y="0"/>
                </a:moveTo>
                <a:lnTo>
                  <a:pt x="8220" y="0"/>
                </a:lnTo>
                <a:cubicBezTo>
                  <a:pt x="8386" y="0"/>
                  <a:pt x="8520" y="134"/>
                  <a:pt x="8520" y="300"/>
                </a:cubicBezTo>
                <a:lnTo>
                  <a:pt x="8520" y="1117"/>
                </a:lnTo>
                <a:lnTo>
                  <a:pt x="0" y="1117"/>
                </a:lnTo>
                <a:lnTo>
                  <a:pt x="0" y="300"/>
                </a:lnTo>
                <a:cubicBezTo>
                  <a:pt x="0" y="134"/>
                  <a:pt x="134" y="0"/>
                  <a:pt x="300" y="0"/>
                </a:cubicBezTo>
                <a:close/>
              </a:path>
            </a:pathLst>
          </a:custGeom>
          <a:gradFill>
            <a:gsLst>
              <a:gs pos="0">
                <a:schemeClr val="accent3"/>
              </a:gs>
              <a:gs pos="100000">
                <a:schemeClr val="accent1"/>
              </a:gs>
            </a:gsLst>
            <a:lin ang="2700000"/>
          </a:gra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p>
            <a:pPr algn="ctr"/>
            <a:endParaRPr lang="zh-CN" altLang="en-US"/>
          </a:p>
        </p:txBody>
      </p:sp>
      <p:sp>
        <p:nvSpPr>
          <p:cNvPr id="33" name="任意多边形 32"/>
          <p:cNvSpPr/>
          <p:nvPr>
            <p:custDataLst>
              <p:tags r:id="rId40"/>
            </p:custDataLst>
          </p:nvPr>
        </p:nvSpPr>
        <p:spPr>
          <a:xfrm>
            <a:off x="6353175" y="2372360"/>
            <a:ext cx="419100" cy="419100"/>
          </a:xfrm>
          <a:custGeom>
            <a:avLst/>
            <a:gdLst>
              <a:gd name="sw" fmla="*/ 1 w 660"/>
              <a:gd name="sh" fmla="*/ 1 h 660"/>
              <a:gd name="mins" fmla="min sw sh"/>
              <a:gd name="dsw" fmla="+- 0 sw mins"/>
              <a:gd name="dsh" fmla="+- 0 sh mins"/>
              <a:gd name="p0x0" fmla="*/ 180 w 660"/>
              <a:gd name="p0y0" fmla="*/ 0 h 660"/>
              <a:gd name="p0x1" fmla="*/ 480 w 660"/>
              <a:gd name="p0y1" fmla="*/ 0 h 660"/>
              <a:gd name="p0x2" fmla="*/ 579 w 660"/>
              <a:gd name="p0y2" fmla="*/ 0 h 660"/>
              <a:gd name="p0x3" fmla="*/ 660 w 660"/>
              <a:gd name="p0y3" fmla="*/ 80 h 660"/>
              <a:gd name="p0x4" fmla="*/ 660 w 660"/>
              <a:gd name="p0y4" fmla="*/ 180 h 660"/>
              <a:gd name="p0x5" fmla="*/ 660 w 660"/>
              <a:gd name="p0y5" fmla="*/ 480 h 660"/>
              <a:gd name="p0x6" fmla="*/ 660 w 660"/>
              <a:gd name="p0y6" fmla="*/ 579 h 660"/>
              <a:gd name="p0x7" fmla="*/ 579 w 660"/>
              <a:gd name="p0y7" fmla="*/ 660 h 660"/>
              <a:gd name="p0x8" fmla="*/ 480 w 660"/>
              <a:gd name="p0y8" fmla="*/ 660 h 660"/>
              <a:gd name="p0x9" fmla="*/ 180 w 660"/>
              <a:gd name="p0y9" fmla="*/ 660 h 660"/>
              <a:gd name="p0x10" fmla="*/ 80 w 660"/>
              <a:gd name="p0y10" fmla="*/ 660 h 660"/>
              <a:gd name="p0x11" fmla="*/ 0 w 660"/>
              <a:gd name="p0y11" fmla="*/ 579 h 660"/>
              <a:gd name="p0x12" fmla="*/ 0 w 660"/>
              <a:gd name="p0y12" fmla="*/ 480 h 660"/>
              <a:gd name="p0x13" fmla="*/ 0 w 660"/>
              <a:gd name="p0y13" fmla="*/ 180 h 660"/>
              <a:gd name="p0x14" fmla="*/ 0 w 660"/>
              <a:gd name="p0y14" fmla="*/ 80 h 660"/>
              <a:gd name="p0x15" fmla="*/ 80 w 660"/>
              <a:gd name="p0y15" fmla="*/ 0 h 660"/>
              <a:gd name="p0x16" fmla="*/ 180 w 660"/>
              <a:gd name="p0y16" fmla="*/ 0 h 66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4" name="文本框 33"/>
          <p:cNvSpPr txBox="1"/>
          <p:nvPr>
            <p:custDataLst>
              <p:tags r:id="rId41"/>
            </p:custDataLst>
          </p:nvPr>
        </p:nvSpPr>
        <p:spPr>
          <a:xfrm>
            <a:off x="6408163" y="2420617"/>
            <a:ext cx="556765" cy="323850"/>
          </a:xfrm>
          <a:prstGeom prst="rect">
            <a:avLst/>
          </a:prstGeom>
          <a:noFill/>
        </p:spPr>
        <p:txBody>
          <a:bodyPr wrap="square" lIns="0" tIns="0" rIns="0" bIns="0" rtlCol="0" anchor="ctr">
            <a:noAutofit/>
          </a:bodyPr>
          <a:p>
            <a:pPr algn="l"/>
            <a:r>
              <a:rPr sz="1950" b="1">
                <a:solidFill>
                  <a:schemeClr val="accent1"/>
                </a:solidFill>
                <a:cs typeface="+mn-lt"/>
              </a:rPr>
              <a:t>02</a:t>
            </a:r>
            <a:endParaRPr sz="1950" b="1">
              <a:solidFill>
                <a:schemeClr val="accent1"/>
              </a:solidFill>
              <a:cs typeface="+mn-lt"/>
            </a:endParaRPr>
          </a:p>
        </p:txBody>
      </p:sp>
      <p:sp>
        <p:nvSpPr>
          <p:cNvPr id="35" name="文本框 34"/>
          <p:cNvSpPr txBox="1"/>
          <p:nvPr>
            <p:custDataLst>
              <p:tags r:id="rId42"/>
            </p:custDataLst>
          </p:nvPr>
        </p:nvSpPr>
        <p:spPr>
          <a:xfrm>
            <a:off x="6886575" y="2342036"/>
            <a:ext cx="1828876" cy="176213"/>
          </a:xfrm>
          <a:prstGeom prst="rect">
            <a:avLst/>
          </a:prstGeom>
          <a:noFill/>
        </p:spPr>
        <p:txBody>
          <a:bodyPr wrap="square" lIns="0" tIns="0" rIns="0" bIns="0" rtlCol="0" anchor="t">
            <a:noAutofit/>
          </a:bodyPr>
          <a:p>
            <a:pPr algn="l"/>
            <a:r>
              <a:rPr sz="1050" spc="63">
                <a:solidFill>
                  <a:schemeClr val="tx2"/>
                </a:solidFill>
                <a:cs typeface="+mn-lt"/>
              </a:rPr>
              <a:t>根本立场</a:t>
            </a:r>
            <a:endParaRPr sz="1050" spc="63">
              <a:solidFill>
                <a:schemeClr val="tx2"/>
              </a:solidFill>
              <a:cs typeface="+mn-lt"/>
            </a:endParaRPr>
          </a:p>
        </p:txBody>
      </p:sp>
      <p:sp>
        <p:nvSpPr>
          <p:cNvPr id="36" name="文本框 35"/>
          <p:cNvSpPr txBox="1"/>
          <p:nvPr>
            <p:custDataLst>
              <p:tags r:id="rId43"/>
            </p:custDataLst>
          </p:nvPr>
        </p:nvSpPr>
        <p:spPr>
          <a:xfrm>
            <a:off x="6886575" y="2522058"/>
            <a:ext cx="2057476" cy="311467"/>
          </a:xfrm>
          <a:prstGeom prst="rect">
            <a:avLst/>
          </a:prstGeom>
          <a:noFill/>
        </p:spPr>
        <p:txBody>
          <a:bodyPr wrap="square" lIns="0" tIns="0" rIns="0" bIns="0" rtlCol="0" anchor="t">
            <a:noAutofit/>
          </a:bodyPr>
          <a:p>
            <a:pPr algn="l">
              <a:lnSpc>
                <a:spcPct val="104000"/>
              </a:lnSpc>
            </a:pPr>
            <a:r>
              <a:rPr b="1">
                <a:solidFill>
                  <a:schemeClr val="tx2"/>
                </a:solidFill>
                <a:cs typeface="+mn-lt"/>
              </a:rPr>
              <a:t>坚持以人民为中心</a:t>
            </a:r>
            <a:endParaRPr b="1">
              <a:solidFill>
                <a:schemeClr val="tx2"/>
              </a:solidFill>
              <a:cs typeface="+mn-lt"/>
            </a:endParaRPr>
          </a:p>
        </p:txBody>
      </p:sp>
      <p:pic>
        <p:nvPicPr>
          <p:cNvPr id="37" name="图片 36"/>
          <p:cNvPicPr>
            <a:picLocks noChangeAspect="1"/>
          </p:cNvPicPr>
          <p:nvPr>
            <p:custDataLst>
              <p:tags r:id="rId44"/>
            </p:custDataLst>
          </p:nvPr>
        </p:nvPicPr>
        <p:blipFill>
          <a:blip r:embed="rId45">
            <a:extLst>
              <a:ext uri="{96DAC541-7B7A-43D3-8B79-37D633B846F1}">
                <asvg:svgBlip xmlns:asvg="http://schemas.microsoft.com/office/drawing/2016/SVG/main" r:embed="rId46"/>
              </a:ext>
            </a:extLst>
          </a:blip>
          <a:srcRect/>
          <a:stretch>
            <a:fillRect/>
          </a:stretch>
        </p:blipFill>
        <p:spPr>
          <a:xfrm>
            <a:off x="11125200" y="2448560"/>
            <a:ext cx="333375" cy="266700"/>
          </a:xfrm>
          <a:prstGeom prst="rect">
            <a:avLst/>
          </a:prstGeom>
        </p:spPr>
      </p:pic>
      <p:sp>
        <p:nvSpPr>
          <p:cNvPr id="38" name="任意多边形 37"/>
          <p:cNvSpPr/>
          <p:nvPr>
            <p:custDataLst>
              <p:tags r:id="rId47"/>
            </p:custDataLst>
          </p:nvPr>
        </p:nvSpPr>
        <p:spPr>
          <a:xfrm>
            <a:off x="6391275" y="3488055"/>
            <a:ext cx="342900" cy="342900"/>
          </a:xfrm>
          <a:custGeom>
            <a:avLst/>
            <a:gdLst>
              <a:gd name="sw" fmla="*/ 1 w 540"/>
              <a:gd name="sh" fmla="*/ 1 h 540"/>
              <a:gd name="mins" fmla="min sw sh"/>
              <a:gd name="dsw" fmla="+- 0 sw mins"/>
              <a:gd name="dsh" fmla="+- 0 sh mins"/>
              <a:gd name="p0x0" fmla="*/ 180 w 540"/>
              <a:gd name="p0y0" fmla="*/ 0 h 540"/>
              <a:gd name="p0x1" fmla="*/ 360 w 540"/>
              <a:gd name="p0y1" fmla="*/ 0 h 540"/>
              <a:gd name="p0x2" fmla="*/ 459 w 540"/>
              <a:gd name="p0y2" fmla="*/ 0 h 540"/>
              <a:gd name="p0x3" fmla="*/ 540 w 540"/>
              <a:gd name="p0y3" fmla="*/ 80 h 540"/>
              <a:gd name="p0x4" fmla="*/ 540 w 540"/>
              <a:gd name="p0y4" fmla="*/ 180 h 540"/>
              <a:gd name="p0x5" fmla="*/ 540 w 540"/>
              <a:gd name="p0y5" fmla="*/ 360 h 540"/>
              <a:gd name="p0x6" fmla="*/ 540 w 540"/>
              <a:gd name="p0y6" fmla="*/ 459 h 540"/>
              <a:gd name="p0x7" fmla="*/ 459 w 540"/>
              <a:gd name="p0y7" fmla="*/ 540 h 540"/>
              <a:gd name="p0x8" fmla="*/ 360 w 540"/>
              <a:gd name="p0y8" fmla="*/ 540 h 540"/>
              <a:gd name="p0x9" fmla="*/ 180 w 540"/>
              <a:gd name="p0y9" fmla="*/ 540 h 540"/>
              <a:gd name="p0x10" fmla="*/ 80 w 540"/>
              <a:gd name="p0y10" fmla="*/ 540 h 540"/>
              <a:gd name="p0x11" fmla="*/ 0 w 540"/>
              <a:gd name="p0y11" fmla="*/ 459 h 540"/>
              <a:gd name="p0x12" fmla="*/ 0 w 540"/>
              <a:gd name="p0y12" fmla="*/ 360 h 540"/>
              <a:gd name="p0x13" fmla="*/ 0 w 540"/>
              <a:gd name="p0y13" fmla="*/ 180 h 540"/>
              <a:gd name="p0x14" fmla="*/ 0 w 540"/>
              <a:gd name="p0y14" fmla="*/ 80 h 540"/>
              <a:gd name="p0x15" fmla="*/ 80 w 540"/>
              <a:gd name="p0y15" fmla="*/ 0 h 540"/>
              <a:gd name="p0x16" fmla="*/ 180 w 540"/>
              <a:gd name="p0y16" fmla="*/ 0 h 54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0879"/>
              <a:lumOff val="89121"/>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39" name="图片 38"/>
          <p:cNvPicPr>
            <a:picLocks noChangeAspect="1"/>
          </p:cNvPicPr>
          <p:nvPr>
            <p:custDataLst>
              <p:tags r:id="rId48"/>
            </p:custDataLst>
          </p:nvPr>
        </p:nvPicPr>
        <p:blipFill>
          <a:blip r:embed="rId49">
            <a:extLst>
              <a:ext uri="{96DAC541-7B7A-43D3-8B79-37D633B846F1}">
                <asvg:svgBlip xmlns:asvg="http://schemas.microsoft.com/office/drawing/2016/SVG/main" r:embed="rId50"/>
              </a:ext>
            </a:extLst>
          </a:blip>
          <a:srcRect l="-2949" t="-9123" r="-2949" b="-9123"/>
          <a:stretch>
            <a:fillRect/>
          </a:stretch>
        </p:blipFill>
        <p:spPr>
          <a:xfrm>
            <a:off x="6431280" y="3550285"/>
            <a:ext cx="262255" cy="213995"/>
          </a:xfrm>
          <a:prstGeom prst="rect">
            <a:avLst/>
          </a:prstGeom>
        </p:spPr>
      </p:pic>
      <p:sp>
        <p:nvSpPr>
          <p:cNvPr id="41" name="文本框 40"/>
          <p:cNvSpPr txBox="1"/>
          <p:nvPr>
            <p:custDataLst>
              <p:tags r:id="rId51"/>
            </p:custDataLst>
          </p:nvPr>
        </p:nvSpPr>
        <p:spPr>
          <a:xfrm>
            <a:off x="6848475" y="3445669"/>
            <a:ext cx="4572000" cy="633413"/>
          </a:xfrm>
          <a:prstGeom prst="rect">
            <a:avLst/>
          </a:prstGeom>
          <a:noFill/>
        </p:spPr>
        <p:txBody>
          <a:bodyPr wrap="square" lIns="0" tIns="0" rIns="0" bIns="0" rtlCol="0" anchor="t">
            <a:noAutofit/>
          </a:bodyPr>
          <a:p>
            <a:pPr algn="l">
              <a:lnSpc>
                <a:spcPct val="133000"/>
              </a:lnSpc>
            </a:pPr>
            <a:r>
              <a:rPr sz="1500">
                <a:solidFill>
                  <a:srgbClr val="6B5950"/>
                </a:solidFill>
                <a:cs typeface="+mn-lt"/>
              </a:rPr>
              <a:t>法治建设必须</a:t>
            </a:r>
            <a:r>
              <a:rPr sz="1500" b="1">
                <a:solidFill>
                  <a:schemeClr val="tx2"/>
                </a:solidFill>
                <a:cs typeface="+mn-lt"/>
              </a:rPr>
              <a:t>为了人民、依靠人民、造福人民、保护人民</a:t>
            </a:r>
            <a:endParaRPr sz="1500" b="1">
              <a:solidFill>
                <a:schemeClr val="tx2"/>
              </a:solidFill>
              <a:cs typeface="+mn-lt"/>
            </a:endParaRPr>
          </a:p>
        </p:txBody>
      </p:sp>
      <p:sp>
        <p:nvSpPr>
          <p:cNvPr id="42" name="任意多边形 41"/>
          <p:cNvSpPr/>
          <p:nvPr>
            <p:custDataLst>
              <p:tags r:id="rId52"/>
            </p:custDataLst>
          </p:nvPr>
        </p:nvSpPr>
        <p:spPr>
          <a:xfrm>
            <a:off x="6391275" y="4250055"/>
            <a:ext cx="342900" cy="342900"/>
          </a:xfrm>
          <a:custGeom>
            <a:avLst/>
            <a:gdLst>
              <a:gd name="sw" fmla="*/ 1 w 540"/>
              <a:gd name="sh" fmla="*/ 1 h 540"/>
              <a:gd name="mins" fmla="min sw sh"/>
              <a:gd name="dsw" fmla="+- 0 sw mins"/>
              <a:gd name="dsh" fmla="+- 0 sh mins"/>
              <a:gd name="p0x0" fmla="*/ 180 w 540"/>
              <a:gd name="p0y0" fmla="*/ 0 h 540"/>
              <a:gd name="p0x1" fmla="*/ 360 w 540"/>
              <a:gd name="p0y1" fmla="*/ 0 h 540"/>
              <a:gd name="p0x2" fmla="*/ 459 w 540"/>
              <a:gd name="p0y2" fmla="*/ 0 h 540"/>
              <a:gd name="p0x3" fmla="*/ 540 w 540"/>
              <a:gd name="p0y3" fmla="*/ 80 h 540"/>
              <a:gd name="p0x4" fmla="*/ 540 w 540"/>
              <a:gd name="p0y4" fmla="*/ 180 h 540"/>
              <a:gd name="p0x5" fmla="*/ 540 w 540"/>
              <a:gd name="p0y5" fmla="*/ 360 h 540"/>
              <a:gd name="p0x6" fmla="*/ 540 w 540"/>
              <a:gd name="p0y6" fmla="*/ 459 h 540"/>
              <a:gd name="p0x7" fmla="*/ 459 w 540"/>
              <a:gd name="p0y7" fmla="*/ 540 h 540"/>
              <a:gd name="p0x8" fmla="*/ 360 w 540"/>
              <a:gd name="p0y8" fmla="*/ 540 h 540"/>
              <a:gd name="p0x9" fmla="*/ 180 w 540"/>
              <a:gd name="p0y9" fmla="*/ 540 h 540"/>
              <a:gd name="p0x10" fmla="*/ 80 w 540"/>
              <a:gd name="p0y10" fmla="*/ 540 h 540"/>
              <a:gd name="p0x11" fmla="*/ 0 w 540"/>
              <a:gd name="p0y11" fmla="*/ 459 h 540"/>
              <a:gd name="p0x12" fmla="*/ 0 w 540"/>
              <a:gd name="p0y12" fmla="*/ 360 h 540"/>
              <a:gd name="p0x13" fmla="*/ 0 w 540"/>
              <a:gd name="p0y13" fmla="*/ 180 h 540"/>
              <a:gd name="p0x14" fmla="*/ 0 w 540"/>
              <a:gd name="p0y14" fmla="*/ 80 h 540"/>
              <a:gd name="p0x15" fmla="*/ 80 w 540"/>
              <a:gd name="p0y15" fmla="*/ 0 h 540"/>
              <a:gd name="p0x16" fmla="*/ 180 w 540"/>
              <a:gd name="p0y16" fmla="*/ 0 h 54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0879"/>
              <a:lumOff val="89121"/>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43" name="图片 42"/>
          <p:cNvPicPr>
            <a:picLocks noChangeAspect="1"/>
          </p:cNvPicPr>
          <p:nvPr>
            <p:custDataLst>
              <p:tags r:id="rId53"/>
            </p:custDataLst>
          </p:nvPr>
        </p:nvPicPr>
        <p:blipFill>
          <a:blip r:embed="rId54">
            <a:extLst>
              <a:ext uri="{96DAC541-7B7A-43D3-8B79-37D633B846F1}">
                <asvg:svgBlip xmlns:asvg="http://schemas.microsoft.com/office/drawing/2016/SVG/main" r:embed="rId55"/>
              </a:ext>
            </a:extLst>
          </a:blip>
          <a:srcRect l="-2381" t="-12407" r="-2381" b="-12407"/>
          <a:stretch>
            <a:fillRect/>
          </a:stretch>
        </p:blipFill>
        <p:spPr>
          <a:xfrm>
            <a:off x="6457950" y="4312285"/>
            <a:ext cx="209550" cy="213995"/>
          </a:xfrm>
          <a:prstGeom prst="rect">
            <a:avLst/>
          </a:prstGeom>
        </p:spPr>
      </p:pic>
      <p:sp>
        <p:nvSpPr>
          <p:cNvPr id="45" name="文本框 44"/>
          <p:cNvSpPr txBox="1"/>
          <p:nvPr>
            <p:custDataLst>
              <p:tags r:id="rId56"/>
            </p:custDataLst>
          </p:nvPr>
        </p:nvSpPr>
        <p:spPr>
          <a:xfrm>
            <a:off x="6848475" y="4207669"/>
            <a:ext cx="4572000" cy="633413"/>
          </a:xfrm>
          <a:prstGeom prst="rect">
            <a:avLst/>
          </a:prstGeom>
          <a:noFill/>
        </p:spPr>
        <p:txBody>
          <a:bodyPr wrap="square" lIns="0" tIns="0" rIns="0" bIns="0" rtlCol="0" anchor="t">
            <a:noAutofit/>
          </a:bodyPr>
          <a:p>
            <a:pPr algn="l">
              <a:lnSpc>
                <a:spcPct val="133000"/>
              </a:lnSpc>
            </a:pPr>
            <a:r>
              <a:rPr sz="1500">
                <a:solidFill>
                  <a:srgbClr val="6B5950"/>
                </a:solidFill>
                <a:cs typeface="+mn-lt"/>
              </a:rPr>
              <a:t>把</a:t>
            </a:r>
            <a:r>
              <a:rPr sz="1500" b="1">
                <a:solidFill>
                  <a:schemeClr val="tx2"/>
                </a:solidFill>
                <a:cs typeface="+mn-lt"/>
              </a:rPr>
              <a:t>体现人民利益、反映人民愿望、维护人民权益、增进人民福祉</a:t>
            </a:r>
            <a:r>
              <a:rPr sz="1500">
                <a:solidFill>
                  <a:srgbClr val="6B5950"/>
                </a:solidFill>
                <a:cs typeface="+mn-lt"/>
              </a:rPr>
              <a:t>落实到各领域全过程</a:t>
            </a:r>
            <a:endParaRPr sz="1500">
              <a:solidFill>
                <a:srgbClr val="6B5950"/>
              </a:solidFill>
              <a:cs typeface="+mn-lt"/>
            </a:endParaRPr>
          </a:p>
        </p:txBody>
      </p:sp>
      <p:sp>
        <p:nvSpPr>
          <p:cNvPr id="31" name="任意多边形 30"/>
          <p:cNvSpPr/>
          <p:nvPr>
            <p:custDataLst>
              <p:tags r:id="rId57"/>
            </p:custDataLst>
          </p:nvPr>
        </p:nvSpPr>
        <p:spPr>
          <a:xfrm>
            <a:off x="6331630" y="2227580"/>
            <a:ext cx="5148489" cy="9525"/>
          </a:xfrm>
          <a:custGeom>
            <a:avLst/>
            <a:gdLst/>
            <a:ahLst/>
            <a:cxnLst>
              <a:cxn ang="3">
                <a:pos x="hc" y="t"/>
              </a:cxn>
              <a:cxn ang="cd2">
                <a:pos x="l" y="vc"/>
              </a:cxn>
              <a:cxn ang="cd4">
                <a:pos x="hc" y="b"/>
              </a:cxn>
              <a:cxn ang="0">
                <a:pos x="r" y="vc"/>
              </a:cxn>
            </a:cxnLst>
            <a:rect l="l" t="t" r="r" b="b"/>
            <a:pathLst>
              <a:path w="8108" h="15">
                <a:moveTo>
                  <a:pt x="94" y="0"/>
                </a:moveTo>
                <a:lnTo>
                  <a:pt x="8014" y="0"/>
                </a:lnTo>
                <a:cubicBezTo>
                  <a:pt x="8047" y="0"/>
                  <a:pt x="8078" y="5"/>
                  <a:pt x="8108" y="15"/>
                </a:cubicBezTo>
                <a:lnTo>
                  <a:pt x="0" y="15"/>
                </a:lnTo>
                <a:cubicBezTo>
                  <a:pt x="30" y="5"/>
                  <a:pt x="61" y="0"/>
                  <a:pt x="94" y="0"/>
                </a:cubicBezTo>
                <a:close/>
              </a:path>
            </a:pathLst>
          </a:custGeom>
          <a:gradFill>
            <a:gsLst>
              <a:gs pos="0">
                <a:srgbClr val="FFFFFF">
                  <a:alpha val="0"/>
                </a:srgbClr>
              </a:gs>
              <a:gs pos="50000">
                <a:srgbClr val="FFFFFF">
                  <a:alpha val="80000"/>
                </a:srgbClr>
              </a:gs>
              <a:gs pos="100000">
                <a:srgbClr val="FFFFFF">
                  <a:alpha val="0"/>
                </a:srgbClr>
              </a:gs>
            </a:gsLst>
            <a:lin ang="0"/>
          </a:gra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p>
            <a:pPr algn="ctr"/>
            <a:endParaRPr lang="zh-CN" alt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000">
        <p159:morph option="byObject"/>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custDataLst>
              <p:tags r:id="rId1"/>
            </p:custDataLst>
          </p:nvPr>
        </p:nvSpPr>
        <p:spPr>
          <a:xfrm>
            <a:off x="533400" y="357188"/>
            <a:ext cx="11125200" cy="500063"/>
          </a:xfrm>
          <a:prstGeom prst="rect">
            <a:avLst/>
          </a:prstGeom>
          <a:noFill/>
        </p:spPr>
        <p:txBody>
          <a:bodyPr wrap="square" lIns="0" tIns="0" rIns="0" bIns="0" rtlCol="0" anchor="t">
            <a:noAutofit/>
          </a:bodyPr>
          <a:p>
            <a:pPr algn="l">
              <a:lnSpc>
                <a:spcPct val="100000"/>
              </a:lnSpc>
            </a:pPr>
            <a:r>
              <a:rPr sz="3000" b="1">
                <a:solidFill>
                  <a:srgbClr val="3A2A26"/>
                </a:solidFill>
                <a:latin typeface="+mj-lt"/>
                <a:ea typeface="+mj-ea"/>
                <a:cs typeface="+mj-lt"/>
              </a:rPr>
              <a:t>法治道路与依宪治国：正确道路与首要任务</a:t>
            </a:r>
            <a:endParaRPr sz="3000" b="1">
              <a:solidFill>
                <a:srgbClr val="3A2A26"/>
              </a:solidFill>
              <a:latin typeface="+mj-lt"/>
              <a:ea typeface="+mj-ea"/>
              <a:cs typeface="+mj-lt"/>
            </a:endParaRPr>
          </a:p>
        </p:txBody>
      </p:sp>
      <p:sp>
        <p:nvSpPr>
          <p:cNvPr id="4" name="任意多边形 3"/>
          <p:cNvSpPr/>
          <p:nvPr>
            <p:custDataLst>
              <p:tags r:id="rId2"/>
            </p:custDataLst>
          </p:nvPr>
        </p:nvSpPr>
        <p:spPr>
          <a:xfrm>
            <a:off x="571500" y="1104900"/>
            <a:ext cx="11049000" cy="884555"/>
          </a:xfrm>
          <a:custGeom>
            <a:avLst/>
            <a:gdLst>
              <a:gd name="sw" fmla="*/ 1 w 17400"/>
              <a:gd name="sh" fmla="*/ 1 h 1393"/>
              <a:gd name="mins" fmla="min sw sh"/>
              <a:gd name="dsw" fmla="+- 0 sw mins"/>
              <a:gd name="dsh" fmla="+- 0 sh mins"/>
              <a:gd name="p0x0" fmla="*/ 180 w 17400"/>
              <a:gd name="p0y0" fmla="*/ 0 h 1393"/>
              <a:gd name="p0x1" fmla="*/ 17220 w 17400"/>
              <a:gd name="p0y1" fmla="*/ 0 h 1393"/>
              <a:gd name="p0x2" fmla="*/ 17319 w 17400"/>
              <a:gd name="p0y2" fmla="*/ 0 h 1393"/>
              <a:gd name="p0x3" fmla="*/ 17400 w 17400"/>
              <a:gd name="p0y3" fmla="*/ 80 h 1393"/>
              <a:gd name="p0x4" fmla="*/ 17400 w 17400"/>
              <a:gd name="p0y4" fmla="*/ 180 h 1393"/>
              <a:gd name="p0x5" fmla="*/ 17400 w 17400"/>
              <a:gd name="p0y5" fmla="*/ 1213 h 1393"/>
              <a:gd name="p0x6" fmla="*/ 17400 w 17400"/>
              <a:gd name="p0y6" fmla="*/ 1312 h 1393"/>
              <a:gd name="p0x7" fmla="*/ 17319 w 17400"/>
              <a:gd name="p0y7" fmla="*/ 1393 h 1393"/>
              <a:gd name="p0x8" fmla="*/ 17220 w 17400"/>
              <a:gd name="p0y8" fmla="*/ 1393 h 1393"/>
              <a:gd name="p0x9" fmla="*/ 180 w 17400"/>
              <a:gd name="p0y9" fmla="*/ 1393 h 1393"/>
              <a:gd name="p0x10" fmla="*/ 80 w 17400"/>
              <a:gd name="p0y10" fmla="*/ 1393 h 1393"/>
              <a:gd name="p0x11" fmla="*/ 0 w 17400"/>
              <a:gd name="p0y11" fmla="*/ 1312 h 1393"/>
              <a:gd name="p0x12" fmla="*/ 0 w 17400"/>
              <a:gd name="p0y12" fmla="*/ 1213 h 1393"/>
              <a:gd name="p0x13" fmla="*/ 0 w 17400"/>
              <a:gd name="p0y13" fmla="*/ 180 h 1393"/>
              <a:gd name="p0x14" fmla="*/ 0 w 17400"/>
              <a:gd name="p0y14" fmla="*/ 80 h 1393"/>
              <a:gd name="p0x15" fmla="*/ 80 w 17400"/>
              <a:gd name="p0y15" fmla="*/ 0 h 1393"/>
              <a:gd name="p0x16" fmla="*/ 180 w 17400"/>
              <a:gd name="p0y16" fmla="*/ 0 h 1393"/>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 name="文本框 4"/>
          <p:cNvSpPr txBox="1"/>
          <p:nvPr>
            <p:custDataLst>
              <p:tags r:id="rId3"/>
            </p:custDataLst>
          </p:nvPr>
        </p:nvSpPr>
        <p:spPr>
          <a:xfrm>
            <a:off x="723900" y="1353922"/>
            <a:ext cx="4572229" cy="380048"/>
          </a:xfrm>
          <a:prstGeom prst="rect">
            <a:avLst/>
          </a:prstGeom>
          <a:noFill/>
        </p:spPr>
        <p:txBody>
          <a:bodyPr wrap="square" lIns="0" tIns="0" rIns="0" bIns="0" rtlCol="0" anchor="t">
            <a:noAutofit/>
          </a:bodyPr>
          <a:p>
            <a:pPr algn="l">
              <a:lnSpc>
                <a:spcPct val="129000"/>
              </a:lnSpc>
            </a:pPr>
            <a:r>
              <a:rPr i="1">
                <a:solidFill>
                  <a:srgbClr val="6B5950"/>
                </a:solidFill>
                <a:cs typeface="+mn-lt"/>
              </a:rPr>
              <a:t>道路决定命运，</a:t>
            </a:r>
            <a:r>
              <a:rPr b="1" i="1">
                <a:solidFill>
                  <a:schemeClr val="accent1"/>
                </a:solidFill>
                <a:cs typeface="+mn-lt"/>
              </a:rPr>
              <a:t>照搬西方法治模式行不通</a:t>
            </a:r>
            <a:r>
              <a:rPr i="1">
                <a:solidFill>
                  <a:srgbClr val="6B5950"/>
                </a:solidFill>
                <a:cs typeface="+mn-lt"/>
              </a:rPr>
              <a:t>。</a:t>
            </a:r>
            <a:endParaRPr i="1">
              <a:solidFill>
                <a:srgbClr val="6B5950"/>
              </a:solidFill>
              <a:cs typeface="+mn-lt"/>
            </a:endParaRPr>
          </a:p>
        </p:txBody>
      </p:sp>
      <p:grpSp>
        <p:nvGrpSpPr>
          <p:cNvPr id="53" name="组合 52"/>
          <p:cNvGrpSpPr/>
          <p:nvPr/>
        </p:nvGrpSpPr>
        <p:grpSpPr>
          <a:xfrm>
            <a:off x="575945" y="2222500"/>
            <a:ext cx="3545840" cy="3135630"/>
            <a:chOff x="907" y="3500"/>
            <a:chExt cx="5584" cy="4938"/>
          </a:xfrm>
          <a:effectLst>
            <a:outerShdw blurRad="42863" dist="9525" dir="5399999" algn="ctr" rotWithShape="0">
              <a:srgbClr val="5A3728">
                <a:alpha val="10196"/>
              </a:srgbClr>
            </a:outerShdw>
          </a:effectLst>
        </p:grpSpPr>
        <p:sp>
          <p:nvSpPr>
            <p:cNvPr id="6" name="任意多边形 5"/>
            <p:cNvSpPr/>
            <p:nvPr>
              <p:custDataLst>
                <p:tags r:id="rId4"/>
              </p:custDataLst>
            </p:nvPr>
          </p:nvSpPr>
          <p:spPr>
            <a:xfrm>
              <a:off x="907" y="3500"/>
              <a:ext cx="5585" cy="4939"/>
            </a:xfrm>
            <a:custGeom>
              <a:avLst/>
              <a:gdLst>
                <a:gd name="sw" fmla="*/ 1 w 5585"/>
                <a:gd name="sh" fmla="*/ 1 h 4938"/>
                <a:gd name="mins" fmla="min sw sh"/>
                <a:gd name="dsw" fmla="+- 0 sw mins"/>
                <a:gd name="dsh" fmla="+- 0 sh mins"/>
                <a:gd name="p0x0" fmla="*/ 180 w 5585"/>
                <a:gd name="p0y0" fmla="*/ 0 h 4938"/>
                <a:gd name="p0x1" fmla="*/ 5405 w 5585"/>
                <a:gd name="p0y1" fmla="*/ 0 h 4938"/>
                <a:gd name="p0x2" fmla="*/ 5504 w 5585"/>
                <a:gd name="p0y2" fmla="*/ 0 h 4938"/>
                <a:gd name="p0x3" fmla="*/ 5585 w 5585"/>
                <a:gd name="p0y3" fmla="*/ 80 h 4938"/>
                <a:gd name="p0x4" fmla="*/ 5585 w 5585"/>
                <a:gd name="p0y4" fmla="*/ 180 h 4938"/>
                <a:gd name="p0x5" fmla="*/ 5585 w 5585"/>
                <a:gd name="p0y5" fmla="*/ 4758 h 4938"/>
                <a:gd name="p0x6" fmla="*/ 5585 w 5585"/>
                <a:gd name="p0y6" fmla="*/ 4858 h 4938"/>
                <a:gd name="p0x7" fmla="*/ 5504 w 5585"/>
                <a:gd name="p0y7" fmla="*/ 4938 h 4938"/>
                <a:gd name="p0x8" fmla="*/ 5405 w 5585"/>
                <a:gd name="p0y8" fmla="*/ 4938 h 4938"/>
                <a:gd name="p0x9" fmla="*/ 180 w 5585"/>
                <a:gd name="p0y9" fmla="*/ 4938 h 4938"/>
                <a:gd name="p0x10" fmla="*/ 80 w 5585"/>
                <a:gd name="p0y10" fmla="*/ 4938 h 4938"/>
                <a:gd name="p0x11" fmla="*/ 0 w 5585"/>
                <a:gd name="p0y11" fmla="*/ 4858 h 4938"/>
                <a:gd name="p0x12" fmla="*/ 0 w 5585"/>
                <a:gd name="p0y12" fmla="*/ 4758 h 4938"/>
                <a:gd name="p0x13" fmla="*/ 0 w 5585"/>
                <a:gd name="p0y13" fmla="*/ 180 h 4938"/>
                <a:gd name="p0x14" fmla="*/ 0 w 5585"/>
                <a:gd name="p0y14" fmla="*/ 80 h 4938"/>
                <a:gd name="p0x15" fmla="*/ 80 w 5585"/>
                <a:gd name="p0y15" fmla="*/ 0 h 4938"/>
                <a:gd name="p0x16" fmla="*/ 180 w 5585"/>
                <a:gd name="p0y16" fmla="*/ 0 h 4938"/>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rgbClr val="FDFBF7"/>
            </a:solidFill>
            <a:ln w="9525" cmpd="sng">
              <a:solidFill>
                <a:srgbClr val="EFE5DB"/>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7" name="任意多边形 6"/>
            <p:cNvSpPr/>
            <p:nvPr>
              <p:custDataLst>
                <p:tags r:id="rId5"/>
              </p:custDataLst>
            </p:nvPr>
          </p:nvSpPr>
          <p:spPr>
            <a:xfrm>
              <a:off x="907" y="3500"/>
              <a:ext cx="5585" cy="4939"/>
            </a:xfrm>
            <a:custGeom>
              <a:avLst/>
              <a:gdLst>
                <a:gd name="sw" fmla="*/ 1 w 5585"/>
                <a:gd name="sh" fmla="*/ 1 h 4938"/>
                <a:gd name="mins" fmla="min sw sh"/>
                <a:gd name="dsw" fmla="+- 0 sw mins"/>
                <a:gd name="dsh" fmla="+- 0 sh mins"/>
                <a:gd name="p0x0" fmla="*/ 180 w 5585"/>
                <a:gd name="p0y0" fmla="*/ 0 h 4938"/>
                <a:gd name="p0x1" fmla="*/ 5405 w 5585"/>
                <a:gd name="p0y1" fmla="*/ 0 h 4938"/>
                <a:gd name="p0x2" fmla="*/ 5504 w 5585"/>
                <a:gd name="p0y2" fmla="*/ 0 h 4938"/>
                <a:gd name="p0x3" fmla="*/ 5585 w 5585"/>
                <a:gd name="p0y3" fmla="*/ 80 h 4938"/>
                <a:gd name="p0x4" fmla="*/ 5585 w 5585"/>
                <a:gd name="p0y4" fmla="*/ 180 h 4938"/>
                <a:gd name="p0x5" fmla="*/ 5585 w 5585"/>
                <a:gd name="p0y5" fmla="*/ 4758 h 4938"/>
                <a:gd name="p0x6" fmla="*/ 5585 w 5585"/>
                <a:gd name="p0y6" fmla="*/ 4858 h 4938"/>
                <a:gd name="p0x7" fmla="*/ 5504 w 5585"/>
                <a:gd name="p0y7" fmla="*/ 4938 h 4938"/>
                <a:gd name="p0x8" fmla="*/ 5405 w 5585"/>
                <a:gd name="p0y8" fmla="*/ 4938 h 4938"/>
                <a:gd name="p0x9" fmla="*/ 180 w 5585"/>
                <a:gd name="p0y9" fmla="*/ 4938 h 4938"/>
                <a:gd name="p0x10" fmla="*/ 80 w 5585"/>
                <a:gd name="p0y10" fmla="*/ 4938 h 4938"/>
                <a:gd name="p0x11" fmla="*/ 0 w 5585"/>
                <a:gd name="p0y11" fmla="*/ 4858 h 4938"/>
                <a:gd name="p0x12" fmla="*/ 0 w 5585"/>
                <a:gd name="p0y12" fmla="*/ 4758 h 4938"/>
                <a:gd name="p0x13" fmla="*/ 0 w 5585"/>
                <a:gd name="p0y13" fmla="*/ 180 h 4938"/>
                <a:gd name="p0x14" fmla="*/ 0 w 5585"/>
                <a:gd name="p0y14" fmla="*/ 80 h 4938"/>
                <a:gd name="p0x15" fmla="*/ 80 w 5585"/>
                <a:gd name="p0y15" fmla="*/ 0 h 4938"/>
                <a:gd name="p0x16" fmla="*/ 180 w 5585"/>
                <a:gd name="p0y16" fmla="*/ 0 h 4938"/>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gradFill>
              <a:gsLst>
                <a:gs pos="0">
                  <a:srgbClr val="FFFFFF">
                    <a:alpha val="60000"/>
                  </a:srgbClr>
                </a:gs>
                <a:gs pos="100000">
                  <a:schemeClr val="bg2">
                    <a:alpha val="30196"/>
                  </a:schemeClr>
                </a:gs>
              </a:gsLst>
              <a:lin ang="2700000"/>
            </a:gradFill>
            <a:ln w="9525" cmpd="sng">
              <a:solidFill>
                <a:srgbClr val="EFE5DB"/>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11" name="任意多边形 10"/>
          <p:cNvSpPr/>
          <p:nvPr>
            <p:custDataLst>
              <p:tags r:id="rId6"/>
            </p:custDataLst>
          </p:nvPr>
        </p:nvSpPr>
        <p:spPr>
          <a:xfrm>
            <a:off x="771525" y="2586990"/>
            <a:ext cx="266700" cy="266700"/>
          </a:xfrm>
          <a:custGeom>
            <a:avLst/>
            <a:gdLst>
              <a:gd name="sw" fmla="*/ 1 w 420"/>
              <a:gd name="sh" fmla="*/ 1 h 420"/>
              <a:gd name="mins" fmla="min sw sh"/>
              <a:gd name="dsw" fmla="+- 0 sw mins"/>
              <a:gd name="dsh" fmla="+- 0 sh mins"/>
              <a:gd name="p0x0" fmla="*/ 90 w 420"/>
              <a:gd name="p0y0" fmla="*/ 0 h 420"/>
              <a:gd name="p0x1" fmla="*/ 330 w 420"/>
              <a:gd name="p0y1" fmla="*/ 0 h 420"/>
              <a:gd name="p0x2" fmla="*/ 379 w 420"/>
              <a:gd name="p0y2" fmla="*/ 0 h 420"/>
              <a:gd name="p0x3" fmla="*/ 420 w 420"/>
              <a:gd name="p0y3" fmla="*/ 40 h 420"/>
              <a:gd name="p0x4" fmla="*/ 420 w 420"/>
              <a:gd name="p0y4" fmla="*/ 90 h 420"/>
              <a:gd name="p0x5" fmla="*/ 420 w 420"/>
              <a:gd name="p0y5" fmla="*/ 330 h 420"/>
              <a:gd name="p0x6" fmla="*/ 420 w 420"/>
              <a:gd name="p0y6" fmla="*/ 379 h 420"/>
              <a:gd name="p0x7" fmla="*/ 379 w 420"/>
              <a:gd name="p0y7" fmla="*/ 420 h 420"/>
              <a:gd name="p0x8" fmla="*/ 330 w 420"/>
              <a:gd name="p0y8" fmla="*/ 420 h 420"/>
              <a:gd name="p0x9" fmla="*/ 90 w 420"/>
              <a:gd name="p0y9" fmla="*/ 420 h 420"/>
              <a:gd name="p0x10" fmla="*/ 40 w 420"/>
              <a:gd name="p0y10" fmla="*/ 420 h 420"/>
              <a:gd name="p0x11" fmla="*/ 0 w 420"/>
              <a:gd name="p0y11" fmla="*/ 379 h 420"/>
              <a:gd name="p0x12" fmla="*/ 0 w 420"/>
              <a:gd name="p0y12" fmla="*/ 330 h 420"/>
              <a:gd name="p0x13" fmla="*/ 0 w 420"/>
              <a:gd name="p0y13" fmla="*/ 90 h 420"/>
              <a:gd name="p0x14" fmla="*/ 0 w 420"/>
              <a:gd name="p0y14" fmla="*/ 40 h 420"/>
              <a:gd name="p0x15" fmla="*/ 40 w 420"/>
              <a:gd name="p0y15" fmla="*/ 0 h 420"/>
              <a:gd name="p0x16" fmla="*/ 90 w 420"/>
              <a:gd name="p0y16" fmla="*/ 0 h 42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0879"/>
              <a:lumOff val="89121"/>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2" name="图片 11" descr="2b01c644-bbd9-11f1-a9fc-c243ec67368a"/>
          <p:cNvPicPr/>
          <p:nvPr>
            <p:custDataLst>
              <p:tags r:id="rId7"/>
            </p:custDataLst>
          </p:nvPr>
        </p:nvPicPr>
        <p:blipFill>
          <a:blip r:embed="rId8">
            <a:extLst>
              <a:ext uri="{96DAC541-7B7A-43D3-8B79-37D633B846F1}">
                <asvg:svgBlip xmlns:asvg="http://schemas.microsoft.com/office/drawing/2016/SVG/main" r:embed="rId9"/>
              </a:ext>
            </a:extLst>
          </a:blip>
          <a:srcRect t="-150" b="150"/>
          <a:stretch>
            <a:fillRect/>
          </a:stretch>
        </p:blipFill>
        <p:spPr>
          <a:xfrm>
            <a:off x="800100" y="2615565"/>
            <a:ext cx="209550" cy="209550"/>
          </a:xfrm>
          <a:prstGeom prst="rect">
            <a:avLst/>
          </a:prstGeom>
        </p:spPr>
      </p:pic>
      <p:sp>
        <p:nvSpPr>
          <p:cNvPr id="15" name="文本框 14"/>
          <p:cNvSpPr txBox="1"/>
          <p:nvPr>
            <p:custDataLst>
              <p:tags r:id="rId10"/>
            </p:custDataLst>
          </p:nvPr>
        </p:nvSpPr>
        <p:spPr>
          <a:xfrm>
            <a:off x="1152525" y="2440143"/>
            <a:ext cx="2774975" cy="365760"/>
          </a:xfrm>
          <a:prstGeom prst="rect">
            <a:avLst/>
          </a:prstGeom>
          <a:noFill/>
        </p:spPr>
        <p:txBody>
          <a:bodyPr wrap="square" lIns="0" tIns="0" rIns="0" bIns="0" rtlCol="0" anchor="t">
            <a:noAutofit/>
          </a:bodyPr>
          <a:p>
            <a:pPr algn="l">
              <a:lnSpc>
                <a:spcPct val="104000"/>
              </a:lnSpc>
            </a:pPr>
            <a:r>
              <a:rPr sz="2100" b="1" spc="42">
                <a:solidFill>
                  <a:srgbClr val="3A2A26"/>
                </a:solidFill>
                <a:cs typeface="+mn-lt"/>
              </a:rPr>
              <a:t>唯一正确道路</a:t>
            </a:r>
            <a:endParaRPr sz="2100" b="1" spc="42">
              <a:solidFill>
                <a:srgbClr val="3A2A26"/>
              </a:solidFill>
              <a:cs typeface="+mn-lt"/>
            </a:endParaRPr>
          </a:p>
        </p:txBody>
      </p:sp>
      <p:sp>
        <p:nvSpPr>
          <p:cNvPr id="16" name="文本框 15"/>
          <p:cNvSpPr txBox="1"/>
          <p:nvPr>
            <p:custDataLst>
              <p:tags r:id="rId11"/>
            </p:custDataLst>
          </p:nvPr>
        </p:nvSpPr>
        <p:spPr>
          <a:xfrm>
            <a:off x="1152525" y="2808761"/>
            <a:ext cx="2774975" cy="176213"/>
          </a:xfrm>
          <a:prstGeom prst="rect">
            <a:avLst/>
          </a:prstGeom>
          <a:noFill/>
        </p:spPr>
        <p:txBody>
          <a:bodyPr wrap="square" lIns="0" tIns="0" rIns="0" bIns="0" rtlCol="0" anchor="t">
            <a:noAutofit/>
          </a:bodyPr>
          <a:p>
            <a:pPr algn="l"/>
            <a:r>
              <a:rPr sz="1050" spc="63">
                <a:solidFill>
                  <a:schemeClr val="tx2"/>
                </a:solidFill>
                <a:cs typeface="+mn-lt"/>
              </a:rPr>
              <a:t>坚持中国特色社会主义法治道路</a:t>
            </a:r>
            <a:endParaRPr sz="1050" spc="63">
              <a:solidFill>
                <a:schemeClr val="tx2"/>
              </a:solidFill>
              <a:cs typeface="+mn-lt"/>
            </a:endParaRPr>
          </a:p>
        </p:txBody>
      </p:sp>
      <p:sp>
        <p:nvSpPr>
          <p:cNvPr id="17" name="矩形 16"/>
          <p:cNvSpPr/>
          <p:nvPr>
            <p:custDataLst>
              <p:tags r:id="rId12"/>
            </p:custDataLst>
          </p:nvPr>
        </p:nvSpPr>
        <p:spPr>
          <a:xfrm>
            <a:off x="771525" y="3136900"/>
            <a:ext cx="3155950" cy="9525"/>
          </a:xfrm>
          <a:prstGeom prst="rect">
            <a:avLst/>
          </a:prstGeom>
          <a:solidFill>
            <a:schemeClr val="accent3">
              <a:lumMod val="41131"/>
              <a:lumOff val="58869"/>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8" name="文本框 17"/>
          <p:cNvSpPr txBox="1"/>
          <p:nvPr>
            <p:custDataLst>
              <p:tags r:id="rId13"/>
            </p:custDataLst>
          </p:nvPr>
        </p:nvSpPr>
        <p:spPr>
          <a:xfrm>
            <a:off x="771525" y="3702844"/>
            <a:ext cx="3155975" cy="1052513"/>
          </a:xfrm>
          <a:prstGeom prst="rect">
            <a:avLst/>
          </a:prstGeom>
          <a:noFill/>
        </p:spPr>
        <p:txBody>
          <a:bodyPr wrap="square" lIns="0" tIns="0" rIns="0" bIns="0" rtlCol="0" anchor="t">
            <a:noAutofit/>
          </a:bodyPr>
          <a:p>
            <a:pPr algn="l">
              <a:lnSpc>
                <a:spcPct val="150000"/>
              </a:lnSpc>
            </a:pPr>
            <a:r>
              <a:rPr sz="1500" b="1">
                <a:solidFill>
                  <a:schemeClr val="tx2"/>
                </a:solidFill>
                <a:cs typeface="+mn-lt"/>
              </a:rPr>
              <a:t>核心要义有三：</a:t>
            </a:r>
            <a:r>
              <a:rPr sz="1500">
                <a:solidFill>
                  <a:srgbClr val="6B5950"/>
                </a:solidFill>
                <a:cs typeface="+mn-lt"/>
              </a:rPr>
              <a:t>坚持党的领导、坚持中国特色社会主义制度、贯彻中国特色社会主义法治理论。</a:t>
            </a:r>
            <a:endParaRPr sz="1500">
              <a:solidFill>
                <a:srgbClr val="6B5950"/>
              </a:solidFill>
              <a:cs typeface="+mn-lt"/>
            </a:endParaRPr>
          </a:p>
        </p:txBody>
      </p:sp>
      <p:sp>
        <p:nvSpPr>
          <p:cNvPr id="9" name="任意多边形 8"/>
          <p:cNvSpPr/>
          <p:nvPr>
            <p:custDataLst>
              <p:tags r:id="rId14"/>
            </p:custDataLst>
          </p:nvPr>
        </p:nvSpPr>
        <p:spPr>
          <a:xfrm>
            <a:off x="649575" y="2227580"/>
            <a:ext cx="3399851" cy="9525"/>
          </a:xfrm>
          <a:custGeom>
            <a:avLst/>
            <a:gdLst/>
            <a:ahLst/>
            <a:cxnLst>
              <a:cxn ang="3">
                <a:pos x="hc" y="t"/>
              </a:cxn>
              <a:cxn ang="cd2">
                <a:pos x="l" y="vc"/>
              </a:cxn>
              <a:cxn ang="cd4">
                <a:pos x="hc" y="b"/>
              </a:cxn>
              <a:cxn ang="0">
                <a:pos x="r" y="vc"/>
              </a:cxn>
            </a:cxnLst>
            <a:rect l="l" t="t" r="r" b="b"/>
            <a:pathLst>
              <a:path w="5354" h="15">
                <a:moveTo>
                  <a:pt x="72" y="0"/>
                </a:moveTo>
                <a:lnTo>
                  <a:pt x="5282" y="0"/>
                </a:lnTo>
                <a:cubicBezTo>
                  <a:pt x="5308" y="0"/>
                  <a:pt x="5332" y="5"/>
                  <a:pt x="5354" y="15"/>
                </a:cubicBezTo>
                <a:lnTo>
                  <a:pt x="0" y="15"/>
                </a:lnTo>
                <a:cubicBezTo>
                  <a:pt x="22" y="5"/>
                  <a:pt x="46" y="0"/>
                  <a:pt x="72" y="0"/>
                </a:cubicBezTo>
                <a:close/>
              </a:path>
            </a:pathLst>
          </a:custGeom>
          <a:gradFill>
            <a:gsLst>
              <a:gs pos="0">
                <a:srgbClr val="FFFFFF">
                  <a:alpha val="0"/>
                </a:srgbClr>
              </a:gs>
              <a:gs pos="50000">
                <a:srgbClr val="FFFFFF">
                  <a:alpha val="80000"/>
                </a:srgbClr>
              </a:gs>
              <a:gs pos="100000">
                <a:srgbClr val="FFFFFF">
                  <a:alpha val="0"/>
                </a:srgbClr>
              </a:gs>
            </a:gsLst>
            <a:lin ang="0"/>
          </a:gra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p>
            <a:pPr algn="ctr"/>
            <a:endParaRPr lang="zh-CN" altLang="en-US"/>
          </a:p>
        </p:txBody>
      </p:sp>
      <p:sp>
        <p:nvSpPr>
          <p:cNvPr id="10" name="任意多边形 9"/>
          <p:cNvSpPr/>
          <p:nvPr>
            <p:custDataLst>
              <p:tags r:id="rId15"/>
            </p:custDataLst>
          </p:nvPr>
        </p:nvSpPr>
        <p:spPr>
          <a:xfrm>
            <a:off x="610135" y="2227580"/>
            <a:ext cx="3478730" cy="38100"/>
          </a:xfrm>
          <a:custGeom>
            <a:avLst/>
            <a:gdLst/>
            <a:ahLst/>
            <a:cxnLst>
              <a:cxn ang="3">
                <a:pos x="hc" y="t"/>
              </a:cxn>
              <a:cxn ang="cd2">
                <a:pos x="l" y="vc"/>
              </a:cxn>
              <a:cxn ang="cd4">
                <a:pos x="hc" y="b"/>
              </a:cxn>
              <a:cxn ang="0">
                <a:pos x="r" y="vc"/>
              </a:cxn>
            </a:cxnLst>
            <a:rect l="l" t="t" r="r" b="b"/>
            <a:pathLst>
              <a:path w="5478" h="60">
                <a:moveTo>
                  <a:pt x="134" y="0"/>
                </a:moveTo>
                <a:lnTo>
                  <a:pt x="5344" y="0"/>
                </a:lnTo>
                <a:cubicBezTo>
                  <a:pt x="5397" y="0"/>
                  <a:pt x="5445" y="23"/>
                  <a:pt x="5478" y="60"/>
                </a:cubicBezTo>
                <a:lnTo>
                  <a:pt x="0" y="60"/>
                </a:lnTo>
                <a:cubicBezTo>
                  <a:pt x="33" y="23"/>
                  <a:pt x="81" y="0"/>
                  <a:pt x="134" y="0"/>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p>
            <a:pPr algn="ctr"/>
            <a:endParaRPr lang="zh-CN" altLang="en-US"/>
          </a:p>
        </p:txBody>
      </p:sp>
      <p:grpSp>
        <p:nvGrpSpPr>
          <p:cNvPr id="54" name="组合 53"/>
          <p:cNvGrpSpPr/>
          <p:nvPr/>
        </p:nvGrpSpPr>
        <p:grpSpPr>
          <a:xfrm>
            <a:off x="4322445" y="2222500"/>
            <a:ext cx="3545840" cy="3135630"/>
            <a:chOff x="6807" y="3500"/>
            <a:chExt cx="5584" cy="4938"/>
          </a:xfrm>
          <a:effectLst>
            <a:outerShdw blurRad="42863" dist="9525" dir="5399999" algn="ctr" rotWithShape="0">
              <a:srgbClr val="5A3728">
                <a:alpha val="10196"/>
              </a:srgbClr>
            </a:outerShdw>
          </a:effectLst>
        </p:grpSpPr>
        <p:sp>
          <p:nvSpPr>
            <p:cNvPr id="20" name="任意多边形 19"/>
            <p:cNvSpPr/>
            <p:nvPr>
              <p:custDataLst>
                <p:tags r:id="rId16"/>
              </p:custDataLst>
            </p:nvPr>
          </p:nvSpPr>
          <p:spPr>
            <a:xfrm>
              <a:off x="6807" y="3500"/>
              <a:ext cx="5585" cy="4939"/>
            </a:xfrm>
            <a:custGeom>
              <a:avLst/>
              <a:gdLst>
                <a:gd name="sw" fmla="*/ 1 w 5585"/>
                <a:gd name="sh" fmla="*/ 1 h 4938"/>
                <a:gd name="mins" fmla="min sw sh"/>
                <a:gd name="dsw" fmla="+- 0 sw mins"/>
                <a:gd name="dsh" fmla="+- 0 sh mins"/>
                <a:gd name="p0x0" fmla="*/ 180 w 5585"/>
                <a:gd name="p0y0" fmla="*/ 0 h 4938"/>
                <a:gd name="p0x1" fmla="*/ 5405 w 5585"/>
                <a:gd name="p0y1" fmla="*/ 0 h 4938"/>
                <a:gd name="p0x2" fmla="*/ 5504 w 5585"/>
                <a:gd name="p0y2" fmla="*/ 0 h 4938"/>
                <a:gd name="p0x3" fmla="*/ 5585 w 5585"/>
                <a:gd name="p0y3" fmla="*/ 80 h 4938"/>
                <a:gd name="p0x4" fmla="*/ 5585 w 5585"/>
                <a:gd name="p0y4" fmla="*/ 180 h 4938"/>
                <a:gd name="p0x5" fmla="*/ 5585 w 5585"/>
                <a:gd name="p0y5" fmla="*/ 4758 h 4938"/>
                <a:gd name="p0x6" fmla="*/ 5585 w 5585"/>
                <a:gd name="p0y6" fmla="*/ 4858 h 4938"/>
                <a:gd name="p0x7" fmla="*/ 5504 w 5585"/>
                <a:gd name="p0y7" fmla="*/ 4938 h 4938"/>
                <a:gd name="p0x8" fmla="*/ 5405 w 5585"/>
                <a:gd name="p0y8" fmla="*/ 4938 h 4938"/>
                <a:gd name="p0x9" fmla="*/ 180 w 5585"/>
                <a:gd name="p0y9" fmla="*/ 4938 h 4938"/>
                <a:gd name="p0x10" fmla="*/ 80 w 5585"/>
                <a:gd name="p0y10" fmla="*/ 4938 h 4938"/>
                <a:gd name="p0x11" fmla="*/ 0 w 5585"/>
                <a:gd name="p0y11" fmla="*/ 4858 h 4938"/>
                <a:gd name="p0x12" fmla="*/ 0 w 5585"/>
                <a:gd name="p0y12" fmla="*/ 4758 h 4938"/>
                <a:gd name="p0x13" fmla="*/ 0 w 5585"/>
                <a:gd name="p0y13" fmla="*/ 180 h 4938"/>
                <a:gd name="p0x14" fmla="*/ 0 w 5585"/>
                <a:gd name="p0y14" fmla="*/ 80 h 4938"/>
                <a:gd name="p0x15" fmla="*/ 80 w 5585"/>
                <a:gd name="p0y15" fmla="*/ 0 h 4938"/>
                <a:gd name="p0x16" fmla="*/ 180 w 5585"/>
                <a:gd name="p0y16" fmla="*/ 0 h 4938"/>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rgbClr val="FDFBF7"/>
            </a:solidFill>
            <a:ln w="9525" cmpd="sng">
              <a:solidFill>
                <a:srgbClr val="EFE5DB"/>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1" name="任意多边形 20"/>
            <p:cNvSpPr/>
            <p:nvPr>
              <p:custDataLst>
                <p:tags r:id="rId17"/>
              </p:custDataLst>
            </p:nvPr>
          </p:nvSpPr>
          <p:spPr>
            <a:xfrm>
              <a:off x="6807" y="3500"/>
              <a:ext cx="5585" cy="4939"/>
            </a:xfrm>
            <a:custGeom>
              <a:avLst/>
              <a:gdLst>
                <a:gd name="sw" fmla="*/ 1 w 5585"/>
                <a:gd name="sh" fmla="*/ 1 h 4938"/>
                <a:gd name="mins" fmla="min sw sh"/>
                <a:gd name="dsw" fmla="+- 0 sw mins"/>
                <a:gd name="dsh" fmla="+- 0 sh mins"/>
                <a:gd name="p0x0" fmla="*/ 180 w 5585"/>
                <a:gd name="p0y0" fmla="*/ 0 h 4938"/>
                <a:gd name="p0x1" fmla="*/ 5405 w 5585"/>
                <a:gd name="p0y1" fmla="*/ 0 h 4938"/>
                <a:gd name="p0x2" fmla="*/ 5504 w 5585"/>
                <a:gd name="p0y2" fmla="*/ 0 h 4938"/>
                <a:gd name="p0x3" fmla="*/ 5585 w 5585"/>
                <a:gd name="p0y3" fmla="*/ 80 h 4938"/>
                <a:gd name="p0x4" fmla="*/ 5585 w 5585"/>
                <a:gd name="p0y4" fmla="*/ 180 h 4938"/>
                <a:gd name="p0x5" fmla="*/ 5585 w 5585"/>
                <a:gd name="p0y5" fmla="*/ 4758 h 4938"/>
                <a:gd name="p0x6" fmla="*/ 5585 w 5585"/>
                <a:gd name="p0y6" fmla="*/ 4858 h 4938"/>
                <a:gd name="p0x7" fmla="*/ 5504 w 5585"/>
                <a:gd name="p0y7" fmla="*/ 4938 h 4938"/>
                <a:gd name="p0x8" fmla="*/ 5405 w 5585"/>
                <a:gd name="p0y8" fmla="*/ 4938 h 4938"/>
                <a:gd name="p0x9" fmla="*/ 180 w 5585"/>
                <a:gd name="p0y9" fmla="*/ 4938 h 4938"/>
                <a:gd name="p0x10" fmla="*/ 80 w 5585"/>
                <a:gd name="p0y10" fmla="*/ 4938 h 4938"/>
                <a:gd name="p0x11" fmla="*/ 0 w 5585"/>
                <a:gd name="p0y11" fmla="*/ 4858 h 4938"/>
                <a:gd name="p0x12" fmla="*/ 0 w 5585"/>
                <a:gd name="p0y12" fmla="*/ 4758 h 4938"/>
                <a:gd name="p0x13" fmla="*/ 0 w 5585"/>
                <a:gd name="p0y13" fmla="*/ 180 h 4938"/>
                <a:gd name="p0x14" fmla="*/ 0 w 5585"/>
                <a:gd name="p0y14" fmla="*/ 80 h 4938"/>
                <a:gd name="p0x15" fmla="*/ 80 w 5585"/>
                <a:gd name="p0y15" fmla="*/ 0 h 4938"/>
                <a:gd name="p0x16" fmla="*/ 180 w 5585"/>
                <a:gd name="p0y16" fmla="*/ 0 h 4938"/>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gradFill>
              <a:gsLst>
                <a:gs pos="0">
                  <a:srgbClr val="FFFFFF">
                    <a:alpha val="60000"/>
                  </a:srgbClr>
                </a:gs>
                <a:gs pos="100000">
                  <a:schemeClr val="bg2">
                    <a:alpha val="30196"/>
                  </a:schemeClr>
                </a:gs>
              </a:gsLst>
              <a:lin ang="2700000"/>
            </a:gradFill>
            <a:ln w="9525" cmpd="sng">
              <a:solidFill>
                <a:srgbClr val="EFE5DB"/>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25" name="任意多边形 24"/>
          <p:cNvSpPr/>
          <p:nvPr>
            <p:custDataLst>
              <p:tags r:id="rId18"/>
            </p:custDataLst>
          </p:nvPr>
        </p:nvSpPr>
        <p:spPr>
          <a:xfrm>
            <a:off x="4518025" y="2586990"/>
            <a:ext cx="266700" cy="266700"/>
          </a:xfrm>
          <a:custGeom>
            <a:avLst/>
            <a:gdLst>
              <a:gd name="sw" fmla="*/ 1 w 420"/>
              <a:gd name="sh" fmla="*/ 1 h 420"/>
              <a:gd name="mins" fmla="min sw sh"/>
              <a:gd name="dsw" fmla="+- 0 sw mins"/>
              <a:gd name="dsh" fmla="+- 0 sh mins"/>
              <a:gd name="p0x0" fmla="*/ 90 w 420"/>
              <a:gd name="p0y0" fmla="*/ 0 h 420"/>
              <a:gd name="p0x1" fmla="*/ 330 w 420"/>
              <a:gd name="p0y1" fmla="*/ 0 h 420"/>
              <a:gd name="p0x2" fmla="*/ 379 w 420"/>
              <a:gd name="p0y2" fmla="*/ 0 h 420"/>
              <a:gd name="p0x3" fmla="*/ 420 w 420"/>
              <a:gd name="p0y3" fmla="*/ 40 h 420"/>
              <a:gd name="p0x4" fmla="*/ 420 w 420"/>
              <a:gd name="p0y4" fmla="*/ 90 h 420"/>
              <a:gd name="p0x5" fmla="*/ 420 w 420"/>
              <a:gd name="p0y5" fmla="*/ 330 h 420"/>
              <a:gd name="p0x6" fmla="*/ 420 w 420"/>
              <a:gd name="p0y6" fmla="*/ 379 h 420"/>
              <a:gd name="p0x7" fmla="*/ 379 w 420"/>
              <a:gd name="p0y7" fmla="*/ 420 h 420"/>
              <a:gd name="p0x8" fmla="*/ 330 w 420"/>
              <a:gd name="p0y8" fmla="*/ 420 h 420"/>
              <a:gd name="p0x9" fmla="*/ 90 w 420"/>
              <a:gd name="p0y9" fmla="*/ 420 h 420"/>
              <a:gd name="p0x10" fmla="*/ 40 w 420"/>
              <a:gd name="p0y10" fmla="*/ 420 h 420"/>
              <a:gd name="p0x11" fmla="*/ 0 w 420"/>
              <a:gd name="p0y11" fmla="*/ 379 h 420"/>
              <a:gd name="p0x12" fmla="*/ 0 w 420"/>
              <a:gd name="p0y12" fmla="*/ 330 h 420"/>
              <a:gd name="p0x13" fmla="*/ 0 w 420"/>
              <a:gd name="p0y13" fmla="*/ 90 h 420"/>
              <a:gd name="p0x14" fmla="*/ 0 w 420"/>
              <a:gd name="p0y14" fmla="*/ 40 h 420"/>
              <a:gd name="p0x15" fmla="*/ 40 w 420"/>
              <a:gd name="p0y15" fmla="*/ 0 h 420"/>
              <a:gd name="p0x16" fmla="*/ 90 w 420"/>
              <a:gd name="p0y16" fmla="*/ 0 h 42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2">
              <a:lumMod val="17037"/>
              <a:lumOff val="82963"/>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26" name="图片 25" descr="2b01c6c0-bbd9-11f1-a9fc-c243ec67368a"/>
          <p:cNvPicPr/>
          <p:nvPr>
            <p:custDataLst>
              <p:tags r:id="rId19"/>
            </p:custDataLst>
          </p:nvPr>
        </p:nvPicPr>
        <p:blipFill>
          <a:blip r:embed="rId20">
            <a:extLst>
              <a:ext uri="{96DAC541-7B7A-43D3-8B79-37D633B846F1}">
                <asvg:svgBlip xmlns:asvg="http://schemas.microsoft.com/office/drawing/2016/SVG/main" r:embed="rId21"/>
              </a:ext>
            </a:extLst>
          </a:blip>
          <a:srcRect l="-12" t="-150" r="12" b="150"/>
          <a:stretch>
            <a:fillRect/>
          </a:stretch>
        </p:blipFill>
        <p:spPr>
          <a:xfrm>
            <a:off x="4546600" y="2615565"/>
            <a:ext cx="209550" cy="209550"/>
          </a:xfrm>
          <a:prstGeom prst="rect">
            <a:avLst/>
          </a:prstGeom>
        </p:spPr>
      </p:pic>
      <p:sp>
        <p:nvSpPr>
          <p:cNvPr id="29" name="文本框 28"/>
          <p:cNvSpPr txBox="1"/>
          <p:nvPr>
            <p:custDataLst>
              <p:tags r:id="rId22"/>
            </p:custDataLst>
          </p:nvPr>
        </p:nvSpPr>
        <p:spPr>
          <a:xfrm>
            <a:off x="4899051" y="2440143"/>
            <a:ext cx="2774975" cy="365760"/>
          </a:xfrm>
          <a:prstGeom prst="rect">
            <a:avLst/>
          </a:prstGeom>
          <a:noFill/>
        </p:spPr>
        <p:txBody>
          <a:bodyPr wrap="square" lIns="0" tIns="0" rIns="0" bIns="0" rtlCol="0" anchor="t">
            <a:noAutofit/>
          </a:bodyPr>
          <a:p>
            <a:pPr algn="l">
              <a:lnSpc>
                <a:spcPct val="104000"/>
              </a:lnSpc>
            </a:pPr>
            <a:r>
              <a:rPr sz="2100" b="1" spc="42">
                <a:solidFill>
                  <a:srgbClr val="3A2A26"/>
                </a:solidFill>
                <a:cs typeface="+mn-lt"/>
              </a:rPr>
              <a:t>首要任务</a:t>
            </a:r>
            <a:endParaRPr sz="2100" b="1" spc="42">
              <a:solidFill>
                <a:srgbClr val="3A2A26"/>
              </a:solidFill>
              <a:cs typeface="+mn-lt"/>
            </a:endParaRPr>
          </a:p>
        </p:txBody>
      </p:sp>
      <p:sp>
        <p:nvSpPr>
          <p:cNvPr id="30" name="文本框 29"/>
          <p:cNvSpPr txBox="1"/>
          <p:nvPr>
            <p:custDataLst>
              <p:tags r:id="rId23"/>
            </p:custDataLst>
          </p:nvPr>
        </p:nvSpPr>
        <p:spPr>
          <a:xfrm>
            <a:off x="4899051" y="2808761"/>
            <a:ext cx="2774975" cy="176213"/>
          </a:xfrm>
          <a:prstGeom prst="rect">
            <a:avLst/>
          </a:prstGeom>
          <a:noFill/>
        </p:spPr>
        <p:txBody>
          <a:bodyPr wrap="square" lIns="0" tIns="0" rIns="0" bIns="0" rtlCol="0" anchor="t">
            <a:noAutofit/>
          </a:bodyPr>
          <a:p>
            <a:pPr algn="l"/>
            <a:r>
              <a:rPr sz="1050" spc="63">
                <a:solidFill>
                  <a:schemeClr val="tx2"/>
                </a:solidFill>
                <a:cs typeface="+mn-lt"/>
              </a:rPr>
              <a:t>坚持依宪治国、依宪执政</a:t>
            </a:r>
            <a:endParaRPr sz="1050" spc="63">
              <a:solidFill>
                <a:schemeClr val="tx2"/>
              </a:solidFill>
              <a:cs typeface="+mn-lt"/>
            </a:endParaRPr>
          </a:p>
        </p:txBody>
      </p:sp>
      <p:sp>
        <p:nvSpPr>
          <p:cNvPr id="31" name="矩形 30"/>
          <p:cNvSpPr/>
          <p:nvPr>
            <p:custDataLst>
              <p:tags r:id="rId24"/>
            </p:custDataLst>
          </p:nvPr>
        </p:nvSpPr>
        <p:spPr>
          <a:xfrm>
            <a:off x="4518025" y="3136900"/>
            <a:ext cx="3155950" cy="9525"/>
          </a:xfrm>
          <a:prstGeom prst="rect">
            <a:avLst/>
          </a:prstGeom>
          <a:solidFill>
            <a:schemeClr val="accent3">
              <a:lumMod val="41131"/>
              <a:lumOff val="58869"/>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2" name="文本框 31"/>
          <p:cNvSpPr txBox="1"/>
          <p:nvPr>
            <p:custDataLst>
              <p:tags r:id="rId25"/>
            </p:custDataLst>
          </p:nvPr>
        </p:nvSpPr>
        <p:spPr>
          <a:xfrm>
            <a:off x="4518051" y="3702844"/>
            <a:ext cx="3155975" cy="1052513"/>
          </a:xfrm>
          <a:prstGeom prst="rect">
            <a:avLst/>
          </a:prstGeom>
          <a:noFill/>
        </p:spPr>
        <p:txBody>
          <a:bodyPr wrap="square" lIns="0" tIns="0" rIns="0" bIns="0" rtlCol="0" anchor="t">
            <a:noAutofit/>
          </a:bodyPr>
          <a:p>
            <a:pPr indent="0" algn="l">
              <a:lnSpc>
                <a:spcPct val="150000"/>
              </a:lnSpc>
            </a:pPr>
            <a:r>
              <a:rPr sz="1500" b="1">
                <a:solidFill>
                  <a:schemeClr val="tx2"/>
                </a:solidFill>
                <a:cs typeface="+mn-lt"/>
              </a:rPr>
              <a:t>宪法是国家的根本法</a:t>
            </a:r>
            <a:r>
              <a:rPr sz="1500">
                <a:solidFill>
                  <a:srgbClr val="6B5950"/>
                </a:solidFill>
                <a:cs typeface="+mn-lt"/>
              </a:rPr>
              <a:t>，全面贯彻实施宪法是建设社会主义法治国家的首要任务和基础性工作。</a:t>
            </a:r>
            <a:endParaRPr sz="1500">
              <a:solidFill>
                <a:srgbClr val="6B5950"/>
              </a:solidFill>
              <a:cs typeface="+mn-lt"/>
            </a:endParaRPr>
          </a:p>
        </p:txBody>
      </p:sp>
      <p:sp>
        <p:nvSpPr>
          <p:cNvPr id="23" name="任意多边形 22"/>
          <p:cNvSpPr/>
          <p:nvPr>
            <p:custDataLst>
              <p:tags r:id="rId26"/>
            </p:custDataLst>
          </p:nvPr>
        </p:nvSpPr>
        <p:spPr>
          <a:xfrm>
            <a:off x="4396075" y="2227580"/>
            <a:ext cx="3399851" cy="9525"/>
          </a:xfrm>
          <a:custGeom>
            <a:avLst/>
            <a:gdLst/>
            <a:ahLst/>
            <a:cxnLst>
              <a:cxn ang="3">
                <a:pos x="hc" y="t"/>
              </a:cxn>
              <a:cxn ang="cd2">
                <a:pos x="l" y="vc"/>
              </a:cxn>
              <a:cxn ang="cd4">
                <a:pos x="hc" y="b"/>
              </a:cxn>
              <a:cxn ang="0">
                <a:pos x="r" y="vc"/>
              </a:cxn>
            </a:cxnLst>
            <a:rect l="l" t="t" r="r" b="b"/>
            <a:pathLst>
              <a:path w="5354" h="15">
                <a:moveTo>
                  <a:pt x="72" y="0"/>
                </a:moveTo>
                <a:lnTo>
                  <a:pt x="5282" y="0"/>
                </a:lnTo>
                <a:cubicBezTo>
                  <a:pt x="5308" y="0"/>
                  <a:pt x="5332" y="5"/>
                  <a:pt x="5354" y="15"/>
                </a:cubicBezTo>
                <a:lnTo>
                  <a:pt x="0" y="15"/>
                </a:lnTo>
                <a:cubicBezTo>
                  <a:pt x="22" y="5"/>
                  <a:pt x="46" y="0"/>
                  <a:pt x="72" y="0"/>
                </a:cubicBezTo>
                <a:close/>
              </a:path>
            </a:pathLst>
          </a:custGeom>
          <a:gradFill>
            <a:gsLst>
              <a:gs pos="0">
                <a:srgbClr val="FFFFFF">
                  <a:alpha val="0"/>
                </a:srgbClr>
              </a:gs>
              <a:gs pos="50000">
                <a:srgbClr val="FFFFFF">
                  <a:alpha val="80000"/>
                </a:srgbClr>
              </a:gs>
              <a:gs pos="100000">
                <a:srgbClr val="FFFFFF">
                  <a:alpha val="0"/>
                </a:srgbClr>
              </a:gs>
            </a:gsLst>
            <a:lin ang="0"/>
          </a:gra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p>
            <a:pPr algn="ctr"/>
            <a:endParaRPr lang="zh-CN" altLang="en-US"/>
          </a:p>
        </p:txBody>
      </p:sp>
      <p:sp>
        <p:nvSpPr>
          <p:cNvPr id="24" name="任意多边形 23"/>
          <p:cNvSpPr/>
          <p:nvPr>
            <p:custDataLst>
              <p:tags r:id="rId27"/>
            </p:custDataLst>
          </p:nvPr>
        </p:nvSpPr>
        <p:spPr>
          <a:xfrm>
            <a:off x="4356635" y="2227580"/>
            <a:ext cx="3478730" cy="38100"/>
          </a:xfrm>
          <a:custGeom>
            <a:avLst/>
            <a:gdLst/>
            <a:ahLst/>
            <a:cxnLst>
              <a:cxn ang="3">
                <a:pos x="hc" y="t"/>
              </a:cxn>
              <a:cxn ang="cd2">
                <a:pos x="l" y="vc"/>
              </a:cxn>
              <a:cxn ang="cd4">
                <a:pos x="hc" y="b"/>
              </a:cxn>
              <a:cxn ang="0">
                <a:pos x="r" y="vc"/>
              </a:cxn>
            </a:cxnLst>
            <a:rect l="l" t="t" r="r" b="b"/>
            <a:pathLst>
              <a:path w="5478" h="60">
                <a:moveTo>
                  <a:pt x="134" y="0"/>
                </a:moveTo>
                <a:lnTo>
                  <a:pt x="5344" y="0"/>
                </a:lnTo>
                <a:cubicBezTo>
                  <a:pt x="5397" y="0"/>
                  <a:pt x="5445" y="23"/>
                  <a:pt x="5478" y="60"/>
                </a:cubicBezTo>
                <a:lnTo>
                  <a:pt x="0" y="60"/>
                </a:lnTo>
                <a:cubicBezTo>
                  <a:pt x="33" y="23"/>
                  <a:pt x="81" y="0"/>
                  <a:pt x="134" y="0"/>
                </a:cubicBezTo>
                <a:close/>
              </a:path>
            </a:pathLst>
          </a:cu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p>
            <a:pPr algn="ctr"/>
            <a:endParaRPr lang="zh-CN" altLang="en-US"/>
          </a:p>
        </p:txBody>
      </p:sp>
      <p:grpSp>
        <p:nvGrpSpPr>
          <p:cNvPr id="55" name="组合 54"/>
          <p:cNvGrpSpPr/>
          <p:nvPr/>
        </p:nvGrpSpPr>
        <p:grpSpPr>
          <a:xfrm>
            <a:off x="8068945" y="2222500"/>
            <a:ext cx="3545840" cy="3135630"/>
            <a:chOff x="12707" y="3500"/>
            <a:chExt cx="5584" cy="4938"/>
          </a:xfrm>
          <a:effectLst>
            <a:outerShdw blurRad="42863" dist="9525" dir="5399999" algn="ctr" rotWithShape="0">
              <a:srgbClr val="5A3728">
                <a:alpha val="10196"/>
              </a:srgbClr>
            </a:outerShdw>
          </a:effectLst>
        </p:grpSpPr>
        <p:sp>
          <p:nvSpPr>
            <p:cNvPr id="34" name="任意多边形 33"/>
            <p:cNvSpPr/>
            <p:nvPr>
              <p:custDataLst>
                <p:tags r:id="rId28"/>
              </p:custDataLst>
            </p:nvPr>
          </p:nvSpPr>
          <p:spPr>
            <a:xfrm>
              <a:off x="12707" y="3500"/>
              <a:ext cx="5585" cy="4939"/>
            </a:xfrm>
            <a:custGeom>
              <a:avLst/>
              <a:gdLst>
                <a:gd name="sw" fmla="*/ 1 w 5585"/>
                <a:gd name="sh" fmla="*/ 1 h 4938"/>
                <a:gd name="mins" fmla="min sw sh"/>
                <a:gd name="dsw" fmla="+- 0 sw mins"/>
                <a:gd name="dsh" fmla="+- 0 sh mins"/>
                <a:gd name="p0x0" fmla="*/ 180 w 5585"/>
                <a:gd name="p0y0" fmla="*/ 0 h 4938"/>
                <a:gd name="p0x1" fmla="*/ 5405 w 5585"/>
                <a:gd name="p0y1" fmla="*/ 0 h 4938"/>
                <a:gd name="p0x2" fmla="*/ 5504 w 5585"/>
                <a:gd name="p0y2" fmla="*/ 0 h 4938"/>
                <a:gd name="p0x3" fmla="*/ 5585 w 5585"/>
                <a:gd name="p0y3" fmla="*/ 80 h 4938"/>
                <a:gd name="p0x4" fmla="*/ 5585 w 5585"/>
                <a:gd name="p0y4" fmla="*/ 180 h 4938"/>
                <a:gd name="p0x5" fmla="*/ 5585 w 5585"/>
                <a:gd name="p0y5" fmla="*/ 4758 h 4938"/>
                <a:gd name="p0x6" fmla="*/ 5585 w 5585"/>
                <a:gd name="p0y6" fmla="*/ 4858 h 4938"/>
                <a:gd name="p0x7" fmla="*/ 5504 w 5585"/>
                <a:gd name="p0y7" fmla="*/ 4938 h 4938"/>
                <a:gd name="p0x8" fmla="*/ 5405 w 5585"/>
                <a:gd name="p0y8" fmla="*/ 4938 h 4938"/>
                <a:gd name="p0x9" fmla="*/ 180 w 5585"/>
                <a:gd name="p0y9" fmla="*/ 4938 h 4938"/>
                <a:gd name="p0x10" fmla="*/ 80 w 5585"/>
                <a:gd name="p0y10" fmla="*/ 4938 h 4938"/>
                <a:gd name="p0x11" fmla="*/ 0 w 5585"/>
                <a:gd name="p0y11" fmla="*/ 4858 h 4938"/>
                <a:gd name="p0x12" fmla="*/ 0 w 5585"/>
                <a:gd name="p0y12" fmla="*/ 4758 h 4938"/>
                <a:gd name="p0x13" fmla="*/ 0 w 5585"/>
                <a:gd name="p0y13" fmla="*/ 180 h 4938"/>
                <a:gd name="p0x14" fmla="*/ 0 w 5585"/>
                <a:gd name="p0y14" fmla="*/ 80 h 4938"/>
                <a:gd name="p0x15" fmla="*/ 80 w 5585"/>
                <a:gd name="p0y15" fmla="*/ 0 h 4938"/>
                <a:gd name="p0x16" fmla="*/ 180 w 5585"/>
                <a:gd name="p0y16" fmla="*/ 0 h 4938"/>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rgbClr val="FDFBF7"/>
            </a:solidFill>
            <a:ln w="9525" cmpd="sng">
              <a:solidFill>
                <a:srgbClr val="EFE5DB"/>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5" name="任意多边形 34"/>
            <p:cNvSpPr/>
            <p:nvPr>
              <p:custDataLst>
                <p:tags r:id="rId29"/>
              </p:custDataLst>
            </p:nvPr>
          </p:nvSpPr>
          <p:spPr>
            <a:xfrm>
              <a:off x="12707" y="3500"/>
              <a:ext cx="5585" cy="4939"/>
            </a:xfrm>
            <a:custGeom>
              <a:avLst/>
              <a:gdLst>
                <a:gd name="sw" fmla="*/ 1 w 5585"/>
                <a:gd name="sh" fmla="*/ 1 h 4938"/>
                <a:gd name="mins" fmla="min sw sh"/>
                <a:gd name="dsw" fmla="+- 0 sw mins"/>
                <a:gd name="dsh" fmla="+- 0 sh mins"/>
                <a:gd name="p0x0" fmla="*/ 180 w 5585"/>
                <a:gd name="p0y0" fmla="*/ 0 h 4938"/>
                <a:gd name="p0x1" fmla="*/ 5405 w 5585"/>
                <a:gd name="p0y1" fmla="*/ 0 h 4938"/>
                <a:gd name="p0x2" fmla="*/ 5504 w 5585"/>
                <a:gd name="p0y2" fmla="*/ 0 h 4938"/>
                <a:gd name="p0x3" fmla="*/ 5585 w 5585"/>
                <a:gd name="p0y3" fmla="*/ 80 h 4938"/>
                <a:gd name="p0x4" fmla="*/ 5585 w 5585"/>
                <a:gd name="p0y4" fmla="*/ 180 h 4938"/>
                <a:gd name="p0x5" fmla="*/ 5585 w 5585"/>
                <a:gd name="p0y5" fmla="*/ 4758 h 4938"/>
                <a:gd name="p0x6" fmla="*/ 5585 w 5585"/>
                <a:gd name="p0y6" fmla="*/ 4858 h 4938"/>
                <a:gd name="p0x7" fmla="*/ 5504 w 5585"/>
                <a:gd name="p0y7" fmla="*/ 4938 h 4938"/>
                <a:gd name="p0x8" fmla="*/ 5405 w 5585"/>
                <a:gd name="p0y8" fmla="*/ 4938 h 4938"/>
                <a:gd name="p0x9" fmla="*/ 180 w 5585"/>
                <a:gd name="p0y9" fmla="*/ 4938 h 4938"/>
                <a:gd name="p0x10" fmla="*/ 80 w 5585"/>
                <a:gd name="p0y10" fmla="*/ 4938 h 4938"/>
                <a:gd name="p0x11" fmla="*/ 0 w 5585"/>
                <a:gd name="p0y11" fmla="*/ 4858 h 4938"/>
                <a:gd name="p0x12" fmla="*/ 0 w 5585"/>
                <a:gd name="p0y12" fmla="*/ 4758 h 4938"/>
                <a:gd name="p0x13" fmla="*/ 0 w 5585"/>
                <a:gd name="p0y13" fmla="*/ 180 h 4938"/>
                <a:gd name="p0x14" fmla="*/ 0 w 5585"/>
                <a:gd name="p0y14" fmla="*/ 80 h 4938"/>
                <a:gd name="p0x15" fmla="*/ 80 w 5585"/>
                <a:gd name="p0y15" fmla="*/ 0 h 4938"/>
                <a:gd name="p0x16" fmla="*/ 180 w 5585"/>
                <a:gd name="p0y16" fmla="*/ 0 h 4938"/>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gradFill>
              <a:gsLst>
                <a:gs pos="0">
                  <a:srgbClr val="FFFFFF">
                    <a:alpha val="60000"/>
                  </a:srgbClr>
                </a:gs>
                <a:gs pos="100000">
                  <a:schemeClr val="bg2">
                    <a:alpha val="30196"/>
                  </a:schemeClr>
                </a:gs>
              </a:gsLst>
              <a:lin ang="2700000"/>
            </a:gradFill>
            <a:ln w="9525" cmpd="sng">
              <a:solidFill>
                <a:srgbClr val="EFE5DB"/>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39" name="任意多边形 38"/>
          <p:cNvSpPr/>
          <p:nvPr>
            <p:custDataLst>
              <p:tags r:id="rId30"/>
            </p:custDataLst>
          </p:nvPr>
        </p:nvSpPr>
        <p:spPr>
          <a:xfrm>
            <a:off x="8264525" y="2586990"/>
            <a:ext cx="266700" cy="266700"/>
          </a:xfrm>
          <a:custGeom>
            <a:avLst/>
            <a:gdLst>
              <a:gd name="sw" fmla="*/ 1 w 420"/>
              <a:gd name="sh" fmla="*/ 1 h 420"/>
              <a:gd name="mins" fmla="min sw sh"/>
              <a:gd name="dsw" fmla="+- 0 sw mins"/>
              <a:gd name="dsh" fmla="+- 0 sh mins"/>
              <a:gd name="p0x0" fmla="*/ 90 w 420"/>
              <a:gd name="p0y0" fmla="*/ 0 h 420"/>
              <a:gd name="p0x1" fmla="*/ 330 w 420"/>
              <a:gd name="p0y1" fmla="*/ 0 h 420"/>
              <a:gd name="p0x2" fmla="*/ 379 w 420"/>
              <a:gd name="p0y2" fmla="*/ 0 h 420"/>
              <a:gd name="p0x3" fmla="*/ 420 w 420"/>
              <a:gd name="p0y3" fmla="*/ 40 h 420"/>
              <a:gd name="p0x4" fmla="*/ 420 w 420"/>
              <a:gd name="p0y4" fmla="*/ 90 h 420"/>
              <a:gd name="p0x5" fmla="*/ 420 w 420"/>
              <a:gd name="p0y5" fmla="*/ 330 h 420"/>
              <a:gd name="p0x6" fmla="*/ 420 w 420"/>
              <a:gd name="p0y6" fmla="*/ 379 h 420"/>
              <a:gd name="p0x7" fmla="*/ 379 w 420"/>
              <a:gd name="p0y7" fmla="*/ 420 h 420"/>
              <a:gd name="p0x8" fmla="*/ 330 w 420"/>
              <a:gd name="p0y8" fmla="*/ 420 h 420"/>
              <a:gd name="p0x9" fmla="*/ 90 w 420"/>
              <a:gd name="p0y9" fmla="*/ 420 h 420"/>
              <a:gd name="p0x10" fmla="*/ 40 w 420"/>
              <a:gd name="p0y10" fmla="*/ 420 h 420"/>
              <a:gd name="p0x11" fmla="*/ 0 w 420"/>
              <a:gd name="p0y11" fmla="*/ 379 h 420"/>
              <a:gd name="p0x12" fmla="*/ 0 w 420"/>
              <a:gd name="p0y12" fmla="*/ 330 h 420"/>
              <a:gd name="p0x13" fmla="*/ 0 w 420"/>
              <a:gd name="p0y13" fmla="*/ 90 h 420"/>
              <a:gd name="p0x14" fmla="*/ 0 w 420"/>
              <a:gd name="p0y14" fmla="*/ 40 h 420"/>
              <a:gd name="p0x15" fmla="*/ 40 w 420"/>
              <a:gd name="p0y15" fmla="*/ 0 h 420"/>
              <a:gd name="p0x16" fmla="*/ 90 w 420"/>
              <a:gd name="p0y16" fmla="*/ 0 h 42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3">
              <a:lumMod val="18113"/>
              <a:lumOff val="81887"/>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40" name="图片 39" descr="2b01c722-bbd9-11f1-a9fc-c243ec67368a"/>
          <p:cNvPicPr/>
          <p:nvPr>
            <p:custDataLst>
              <p:tags r:id="rId31"/>
            </p:custDataLst>
          </p:nvPr>
        </p:nvPicPr>
        <p:blipFill>
          <a:blip r:embed="rId32">
            <a:extLst>
              <a:ext uri="{96DAC541-7B7A-43D3-8B79-37D633B846F1}">
                <asvg:svgBlip xmlns:asvg="http://schemas.microsoft.com/office/drawing/2016/SVG/main" r:embed="rId33"/>
              </a:ext>
            </a:extLst>
          </a:blip>
          <a:srcRect l="-24" t="-150" r="24" b="150"/>
          <a:stretch>
            <a:fillRect/>
          </a:stretch>
        </p:blipFill>
        <p:spPr>
          <a:xfrm>
            <a:off x="8293100" y="2615565"/>
            <a:ext cx="209550" cy="209550"/>
          </a:xfrm>
          <a:prstGeom prst="rect">
            <a:avLst/>
          </a:prstGeom>
        </p:spPr>
      </p:pic>
      <p:sp>
        <p:nvSpPr>
          <p:cNvPr id="43" name="文本框 42"/>
          <p:cNvSpPr txBox="1"/>
          <p:nvPr>
            <p:custDataLst>
              <p:tags r:id="rId34"/>
            </p:custDataLst>
          </p:nvPr>
        </p:nvSpPr>
        <p:spPr>
          <a:xfrm>
            <a:off x="8645576" y="2440143"/>
            <a:ext cx="2774975" cy="365760"/>
          </a:xfrm>
          <a:prstGeom prst="rect">
            <a:avLst/>
          </a:prstGeom>
          <a:noFill/>
        </p:spPr>
        <p:txBody>
          <a:bodyPr wrap="square" lIns="0" tIns="0" rIns="0" bIns="0" rtlCol="0" anchor="t">
            <a:noAutofit/>
          </a:bodyPr>
          <a:p>
            <a:pPr algn="l">
              <a:lnSpc>
                <a:spcPct val="104000"/>
              </a:lnSpc>
            </a:pPr>
            <a:r>
              <a:rPr sz="2100" b="1" spc="42">
                <a:solidFill>
                  <a:srgbClr val="3A2A26"/>
                </a:solidFill>
                <a:cs typeface="+mn-lt"/>
              </a:rPr>
              <a:t>青年起点</a:t>
            </a:r>
            <a:endParaRPr sz="2100" b="1" spc="42">
              <a:solidFill>
                <a:srgbClr val="3A2A26"/>
              </a:solidFill>
              <a:cs typeface="+mn-lt"/>
            </a:endParaRPr>
          </a:p>
        </p:txBody>
      </p:sp>
      <p:sp>
        <p:nvSpPr>
          <p:cNvPr id="44" name="文本框 43"/>
          <p:cNvSpPr txBox="1"/>
          <p:nvPr>
            <p:custDataLst>
              <p:tags r:id="rId35"/>
            </p:custDataLst>
          </p:nvPr>
        </p:nvSpPr>
        <p:spPr>
          <a:xfrm>
            <a:off x="8645576" y="2808761"/>
            <a:ext cx="2774975" cy="176213"/>
          </a:xfrm>
          <a:prstGeom prst="rect">
            <a:avLst/>
          </a:prstGeom>
          <a:noFill/>
        </p:spPr>
        <p:txBody>
          <a:bodyPr wrap="square" lIns="0" tIns="0" rIns="0" bIns="0" rtlCol="0" anchor="t">
            <a:noAutofit/>
          </a:bodyPr>
          <a:p>
            <a:pPr algn="l"/>
            <a:r>
              <a:rPr lang="zh-CN" altLang="en-US" sz="1050" spc="63">
                <a:solidFill>
                  <a:schemeClr val="tx2"/>
                </a:solidFill>
                <a:cs typeface="+mn-lt"/>
              </a:rPr>
              <a:t>尊崇宪法</a:t>
            </a:r>
            <a:r>
              <a:rPr lang="en-US" altLang="zh-CN" sz="1050" spc="63">
                <a:solidFill>
                  <a:schemeClr val="tx2"/>
                </a:solidFill>
                <a:cs typeface="+mn-lt"/>
              </a:rPr>
              <a:t>·</a:t>
            </a:r>
            <a:r>
              <a:rPr lang="zh-CN" altLang="en-US" sz="1050" spc="63">
                <a:solidFill>
                  <a:schemeClr val="tx2"/>
                </a:solidFill>
                <a:cs typeface="+mn-lt"/>
              </a:rPr>
              <a:t>学习宪法</a:t>
            </a:r>
            <a:r>
              <a:rPr lang="en-US" altLang="zh-CN" sz="1050" spc="63">
                <a:solidFill>
                  <a:schemeClr val="tx2"/>
                </a:solidFill>
                <a:cs typeface="+mn-lt"/>
              </a:rPr>
              <a:t>·</a:t>
            </a:r>
            <a:r>
              <a:rPr lang="zh-CN" altLang="en-US" sz="1050" spc="63">
                <a:solidFill>
                  <a:schemeClr val="tx2"/>
                </a:solidFill>
                <a:cs typeface="+mn-lt"/>
              </a:rPr>
              <a:t>遵守宪法</a:t>
            </a:r>
            <a:endParaRPr lang="zh-CN" altLang="en-US" sz="1050" spc="63">
              <a:solidFill>
                <a:schemeClr val="tx2"/>
              </a:solidFill>
              <a:cs typeface="+mn-lt"/>
            </a:endParaRPr>
          </a:p>
        </p:txBody>
      </p:sp>
      <p:sp>
        <p:nvSpPr>
          <p:cNvPr id="45" name="矩形 44"/>
          <p:cNvSpPr/>
          <p:nvPr>
            <p:custDataLst>
              <p:tags r:id="rId36"/>
            </p:custDataLst>
          </p:nvPr>
        </p:nvSpPr>
        <p:spPr>
          <a:xfrm>
            <a:off x="8264525" y="3136900"/>
            <a:ext cx="3155950" cy="9525"/>
          </a:xfrm>
          <a:prstGeom prst="rect">
            <a:avLst/>
          </a:prstGeom>
          <a:solidFill>
            <a:schemeClr val="accent3">
              <a:lumMod val="41131"/>
              <a:lumOff val="58869"/>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6" name="文本框 45"/>
          <p:cNvSpPr txBox="1"/>
          <p:nvPr>
            <p:custDataLst>
              <p:tags r:id="rId37"/>
            </p:custDataLst>
          </p:nvPr>
        </p:nvSpPr>
        <p:spPr>
          <a:xfrm>
            <a:off x="8264576" y="3531394"/>
            <a:ext cx="3155975" cy="1395413"/>
          </a:xfrm>
          <a:prstGeom prst="rect">
            <a:avLst/>
          </a:prstGeom>
          <a:noFill/>
        </p:spPr>
        <p:txBody>
          <a:bodyPr wrap="square" lIns="0" tIns="0" rIns="0" bIns="0" rtlCol="0" anchor="t">
            <a:noAutofit/>
          </a:bodyPr>
          <a:p>
            <a:pPr indent="0" algn="l">
              <a:lnSpc>
                <a:spcPct val="150000"/>
              </a:lnSpc>
            </a:pPr>
            <a:r>
              <a:rPr lang="zh-CN" altLang="en-US" sz="1500">
                <a:solidFill>
                  <a:srgbClr val="6B5950"/>
                </a:solidFill>
                <a:cs typeface="+mn-lt"/>
              </a:rPr>
              <a:t>尊崇宪法、学习宪法、遵守宪法、维护宪法、运用宪法</a:t>
            </a:r>
            <a:r>
              <a:rPr lang="en-US" altLang="zh-CN" sz="1500">
                <a:solidFill>
                  <a:srgbClr val="6B5950"/>
                </a:solidFill>
                <a:cs typeface="+mn-lt"/>
              </a:rPr>
              <a:t>——</a:t>
            </a:r>
            <a:r>
              <a:rPr lang="zh-CN" altLang="en-US" sz="1500">
                <a:solidFill>
                  <a:srgbClr val="6B5950"/>
                </a:solidFill>
                <a:cs typeface="+mn-lt"/>
              </a:rPr>
              <a:t>既是</a:t>
            </a:r>
            <a:r>
              <a:rPr sz="1500" b="1">
                <a:solidFill>
                  <a:schemeClr val="tx2"/>
                </a:solidFill>
                <a:cs typeface="+mn-lt"/>
              </a:rPr>
              <a:t>公民基本义务</a:t>
            </a:r>
            <a:r>
              <a:rPr sz="1500">
                <a:solidFill>
                  <a:srgbClr val="6B5950"/>
                </a:solidFill>
                <a:cs typeface="+mn-lt"/>
              </a:rPr>
              <a:t>，更是坚定制度自信、筑牢法治信仰的</a:t>
            </a:r>
            <a:r>
              <a:rPr sz="1500" b="1">
                <a:solidFill>
                  <a:schemeClr val="tx2"/>
                </a:solidFill>
                <a:cs typeface="+mn-lt"/>
              </a:rPr>
              <a:t>起点</a:t>
            </a:r>
            <a:r>
              <a:rPr sz="1500">
                <a:solidFill>
                  <a:srgbClr val="6B5950"/>
                </a:solidFill>
                <a:cs typeface="+mn-lt"/>
              </a:rPr>
              <a:t>。</a:t>
            </a:r>
            <a:endParaRPr sz="1500">
              <a:solidFill>
                <a:srgbClr val="6B5950"/>
              </a:solidFill>
              <a:cs typeface="+mn-lt"/>
            </a:endParaRPr>
          </a:p>
        </p:txBody>
      </p:sp>
      <p:sp>
        <p:nvSpPr>
          <p:cNvPr id="37" name="任意多边形 36"/>
          <p:cNvSpPr/>
          <p:nvPr>
            <p:custDataLst>
              <p:tags r:id="rId38"/>
            </p:custDataLst>
          </p:nvPr>
        </p:nvSpPr>
        <p:spPr>
          <a:xfrm>
            <a:off x="8142575" y="2227580"/>
            <a:ext cx="3399851" cy="9525"/>
          </a:xfrm>
          <a:custGeom>
            <a:avLst/>
            <a:gdLst/>
            <a:ahLst/>
            <a:cxnLst>
              <a:cxn ang="3">
                <a:pos x="hc" y="t"/>
              </a:cxn>
              <a:cxn ang="cd2">
                <a:pos x="l" y="vc"/>
              </a:cxn>
              <a:cxn ang="cd4">
                <a:pos x="hc" y="b"/>
              </a:cxn>
              <a:cxn ang="0">
                <a:pos x="r" y="vc"/>
              </a:cxn>
            </a:cxnLst>
            <a:rect l="l" t="t" r="r" b="b"/>
            <a:pathLst>
              <a:path w="5354" h="15">
                <a:moveTo>
                  <a:pt x="72" y="0"/>
                </a:moveTo>
                <a:lnTo>
                  <a:pt x="5282" y="0"/>
                </a:lnTo>
                <a:cubicBezTo>
                  <a:pt x="5308" y="0"/>
                  <a:pt x="5332" y="5"/>
                  <a:pt x="5354" y="15"/>
                </a:cubicBezTo>
                <a:lnTo>
                  <a:pt x="0" y="15"/>
                </a:lnTo>
                <a:cubicBezTo>
                  <a:pt x="22" y="5"/>
                  <a:pt x="46" y="0"/>
                  <a:pt x="72" y="0"/>
                </a:cubicBezTo>
                <a:close/>
              </a:path>
            </a:pathLst>
          </a:custGeom>
          <a:gradFill>
            <a:gsLst>
              <a:gs pos="0">
                <a:srgbClr val="FFFFFF">
                  <a:alpha val="0"/>
                </a:srgbClr>
              </a:gs>
              <a:gs pos="50000">
                <a:srgbClr val="FFFFFF">
                  <a:alpha val="80000"/>
                </a:srgbClr>
              </a:gs>
              <a:gs pos="100000">
                <a:srgbClr val="FFFFFF">
                  <a:alpha val="0"/>
                </a:srgbClr>
              </a:gs>
            </a:gsLst>
            <a:lin ang="0"/>
          </a:gra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p>
            <a:pPr algn="ctr"/>
            <a:endParaRPr lang="zh-CN" altLang="en-US"/>
          </a:p>
        </p:txBody>
      </p:sp>
      <p:sp>
        <p:nvSpPr>
          <p:cNvPr id="38" name="任意多边形 37"/>
          <p:cNvSpPr/>
          <p:nvPr>
            <p:custDataLst>
              <p:tags r:id="rId39"/>
            </p:custDataLst>
          </p:nvPr>
        </p:nvSpPr>
        <p:spPr>
          <a:xfrm>
            <a:off x="8103135" y="2227580"/>
            <a:ext cx="3478730" cy="38100"/>
          </a:xfrm>
          <a:custGeom>
            <a:avLst/>
            <a:gdLst/>
            <a:ahLst/>
            <a:cxnLst>
              <a:cxn ang="3">
                <a:pos x="hc" y="t"/>
              </a:cxn>
              <a:cxn ang="cd2">
                <a:pos x="l" y="vc"/>
              </a:cxn>
              <a:cxn ang="cd4">
                <a:pos x="hc" y="b"/>
              </a:cxn>
              <a:cxn ang="0">
                <a:pos x="r" y="vc"/>
              </a:cxn>
            </a:cxnLst>
            <a:rect l="l" t="t" r="r" b="b"/>
            <a:pathLst>
              <a:path w="5478" h="60">
                <a:moveTo>
                  <a:pt x="134" y="0"/>
                </a:moveTo>
                <a:lnTo>
                  <a:pt x="5344" y="0"/>
                </a:lnTo>
                <a:cubicBezTo>
                  <a:pt x="5397" y="0"/>
                  <a:pt x="5445" y="23"/>
                  <a:pt x="5478" y="60"/>
                </a:cubicBezTo>
                <a:lnTo>
                  <a:pt x="0" y="60"/>
                </a:lnTo>
                <a:cubicBezTo>
                  <a:pt x="33" y="23"/>
                  <a:pt x="81" y="0"/>
                  <a:pt x="134" y="0"/>
                </a:cubicBezTo>
                <a:close/>
              </a:path>
            </a:pathLst>
          </a:custGeom>
          <a:solidFill>
            <a:schemeClr val="accent3"/>
          </a:soli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p>
            <a:pPr algn="ctr"/>
            <a:endParaRPr lang="zh-CN" altLang="en-US"/>
          </a:p>
        </p:txBody>
      </p:sp>
      <p:sp>
        <p:nvSpPr>
          <p:cNvPr id="48" name="任意多边形 47"/>
          <p:cNvSpPr/>
          <p:nvPr>
            <p:custDataLst>
              <p:tags r:id="rId40"/>
            </p:custDataLst>
          </p:nvPr>
        </p:nvSpPr>
        <p:spPr>
          <a:xfrm>
            <a:off x="571500" y="5591810"/>
            <a:ext cx="11049000" cy="885190"/>
          </a:xfrm>
          <a:custGeom>
            <a:avLst/>
            <a:gdLst>
              <a:gd name="sw" fmla="*/ 1 w 17400"/>
              <a:gd name="sh" fmla="*/ 1 h 1393"/>
              <a:gd name="mins" fmla="min sw sh"/>
              <a:gd name="dsw" fmla="+- 0 sw mins"/>
              <a:gd name="dsh" fmla="+- 0 sh mins"/>
              <a:gd name="p0x0" fmla="*/ 180 w 17400"/>
              <a:gd name="p0y0" fmla="*/ 0 h 1393"/>
              <a:gd name="p0x1" fmla="*/ 17220 w 17400"/>
              <a:gd name="p0y1" fmla="*/ 0 h 1393"/>
              <a:gd name="p0x2" fmla="*/ 17319 w 17400"/>
              <a:gd name="p0y2" fmla="*/ 0 h 1393"/>
              <a:gd name="p0x3" fmla="*/ 17400 w 17400"/>
              <a:gd name="p0y3" fmla="*/ 80 h 1393"/>
              <a:gd name="p0x4" fmla="*/ 17400 w 17400"/>
              <a:gd name="p0y4" fmla="*/ 180 h 1393"/>
              <a:gd name="p0x5" fmla="*/ 17400 w 17400"/>
              <a:gd name="p0y5" fmla="*/ 1213 h 1393"/>
              <a:gd name="p0x6" fmla="*/ 17400 w 17400"/>
              <a:gd name="p0y6" fmla="*/ 1312 h 1393"/>
              <a:gd name="p0x7" fmla="*/ 17319 w 17400"/>
              <a:gd name="p0y7" fmla="*/ 1393 h 1393"/>
              <a:gd name="p0x8" fmla="*/ 17220 w 17400"/>
              <a:gd name="p0y8" fmla="*/ 1393 h 1393"/>
              <a:gd name="p0x9" fmla="*/ 180 w 17400"/>
              <a:gd name="p0y9" fmla="*/ 1393 h 1393"/>
              <a:gd name="p0x10" fmla="*/ 80 w 17400"/>
              <a:gd name="p0y10" fmla="*/ 1393 h 1393"/>
              <a:gd name="p0x11" fmla="*/ 0 w 17400"/>
              <a:gd name="p0y11" fmla="*/ 1312 h 1393"/>
              <a:gd name="p0x12" fmla="*/ 0 w 17400"/>
              <a:gd name="p0y12" fmla="*/ 1213 h 1393"/>
              <a:gd name="p0x13" fmla="*/ 0 w 17400"/>
              <a:gd name="p0y13" fmla="*/ 180 h 1393"/>
              <a:gd name="p0x14" fmla="*/ 0 w 17400"/>
              <a:gd name="p0y14" fmla="*/ 80 h 1393"/>
              <a:gd name="p0x15" fmla="*/ 80 w 17400"/>
              <a:gd name="p0y15" fmla="*/ 0 h 1393"/>
              <a:gd name="p0x16" fmla="*/ 180 w 17400"/>
              <a:gd name="p0y16" fmla="*/ 0 h 1393"/>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solidFill>
          <a:ln>
            <a:noFill/>
          </a:ln>
          <a:effectLst>
            <a:outerShdw blurRad="42863" dist="9525" dir="5399999" algn="ctr" rotWithShape="0">
              <a:srgbClr val="5A3728">
                <a:alpha val="10196"/>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0" name="文本框 49"/>
          <p:cNvSpPr txBox="1"/>
          <p:nvPr>
            <p:custDataLst>
              <p:tags r:id="rId41"/>
            </p:custDataLst>
          </p:nvPr>
        </p:nvSpPr>
        <p:spPr>
          <a:xfrm>
            <a:off x="762000" y="5876573"/>
            <a:ext cx="10668000" cy="311468"/>
          </a:xfrm>
          <a:prstGeom prst="rect">
            <a:avLst/>
          </a:prstGeom>
          <a:noFill/>
        </p:spPr>
        <p:txBody>
          <a:bodyPr wrap="square" lIns="0" tIns="0" rIns="0" bIns="0" rtlCol="0" anchor="t">
            <a:noAutofit/>
          </a:bodyPr>
          <a:p>
            <a:pPr algn="l">
              <a:lnSpc>
                <a:spcPct val="104000"/>
              </a:lnSpc>
            </a:pPr>
            <a:r>
              <a:rPr>
                <a:solidFill>
                  <a:srgbClr val="FFFFFF"/>
                </a:solidFill>
                <a:cs typeface="+mn-lt"/>
              </a:rPr>
              <a:t>道路决定命运，</a:t>
            </a:r>
            <a:r>
              <a:rPr b="1">
                <a:solidFill>
                  <a:srgbClr val="FFF7E6"/>
                </a:solidFill>
                <a:cs typeface="+mn-lt"/>
              </a:rPr>
              <a:t>照搬西方法治模式行不通</a:t>
            </a:r>
            <a:r>
              <a:rPr>
                <a:solidFill>
                  <a:srgbClr val="FFFFFF"/>
                </a:solidFill>
                <a:cs typeface="+mn-lt"/>
              </a:rPr>
              <a:t>。</a:t>
            </a:r>
            <a:endParaRPr>
              <a:solidFill>
                <a:srgbClr val="FFFFFF"/>
              </a:solidFill>
              <a:cs typeface="+mn-lt"/>
            </a:endParaRPr>
          </a:p>
        </p:txBody>
      </p:sp>
      <p:sp>
        <p:nvSpPr>
          <p:cNvPr id="49" name="任意多边形 48"/>
          <p:cNvSpPr/>
          <p:nvPr>
            <p:custDataLst>
              <p:tags r:id="rId42"/>
            </p:custDataLst>
          </p:nvPr>
        </p:nvSpPr>
        <p:spPr>
          <a:xfrm>
            <a:off x="640190" y="5591872"/>
            <a:ext cx="10911620" cy="9463"/>
          </a:xfrm>
          <a:custGeom>
            <a:avLst/>
            <a:gdLst/>
            <a:ahLst/>
            <a:cxnLst>
              <a:cxn ang="3">
                <a:pos x="hc" y="t"/>
              </a:cxn>
              <a:cxn ang="cd2">
                <a:pos x="l" y="vc"/>
              </a:cxn>
              <a:cxn ang="cd4">
                <a:pos x="hc" y="b"/>
              </a:cxn>
              <a:cxn ang="0">
                <a:pos x="r" y="vc"/>
              </a:cxn>
            </a:cxnLst>
            <a:rect l="l" t="t" r="r" b="b"/>
            <a:pathLst>
              <a:path w="17184" h="15">
                <a:moveTo>
                  <a:pt x="72" y="0"/>
                </a:moveTo>
                <a:lnTo>
                  <a:pt x="17112" y="0"/>
                </a:lnTo>
                <a:cubicBezTo>
                  <a:pt x="17137" y="0"/>
                  <a:pt x="17162" y="5"/>
                  <a:pt x="17184" y="15"/>
                </a:cubicBezTo>
                <a:lnTo>
                  <a:pt x="0" y="15"/>
                </a:lnTo>
                <a:cubicBezTo>
                  <a:pt x="22" y="5"/>
                  <a:pt x="46" y="0"/>
                  <a:pt x="72" y="0"/>
                </a:cubicBezTo>
                <a:close/>
              </a:path>
            </a:pathLst>
          </a:custGeom>
          <a:gradFill>
            <a:gsLst>
              <a:gs pos="0">
                <a:srgbClr val="FFFFFF">
                  <a:alpha val="0"/>
                </a:srgbClr>
              </a:gs>
              <a:gs pos="50000">
                <a:srgbClr val="FFFFFF">
                  <a:alpha val="80000"/>
                </a:srgbClr>
              </a:gs>
              <a:gs pos="100000">
                <a:srgbClr val="FFFFFF">
                  <a:alpha val="0"/>
                </a:srgbClr>
              </a:gs>
            </a:gsLst>
            <a:lin ang="0"/>
          </a:gra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p>
            <a:pPr algn="ctr"/>
            <a:endParaRPr lang="zh-CN" alt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000">
        <p159:morph option="byObject"/>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custDataLst>
              <p:tags r:id="rId1"/>
            </p:custDataLst>
          </p:nvPr>
        </p:nvSpPr>
        <p:spPr>
          <a:xfrm>
            <a:off x="533400" y="357188"/>
            <a:ext cx="11125200" cy="500063"/>
          </a:xfrm>
          <a:prstGeom prst="rect">
            <a:avLst/>
          </a:prstGeom>
          <a:noFill/>
        </p:spPr>
        <p:txBody>
          <a:bodyPr wrap="square" lIns="0" tIns="0" rIns="0" bIns="0" rtlCol="0" anchor="t">
            <a:noAutofit/>
          </a:bodyPr>
          <a:p>
            <a:pPr algn="l">
              <a:lnSpc>
                <a:spcPct val="100000"/>
              </a:lnSpc>
            </a:pPr>
            <a:r>
              <a:rPr sz="3000" b="1">
                <a:solidFill>
                  <a:srgbClr val="3A2A26"/>
                </a:solidFill>
                <a:latin typeface="+mj-lt"/>
                <a:ea typeface="+mj-ea"/>
                <a:cs typeface="+mj-lt"/>
              </a:rPr>
              <a:t>法治体系与一体建设：总抓手与工作布局</a:t>
            </a:r>
            <a:endParaRPr sz="3000" b="1">
              <a:solidFill>
                <a:srgbClr val="3A2A26"/>
              </a:solidFill>
              <a:latin typeface="+mj-lt"/>
              <a:ea typeface="+mj-ea"/>
              <a:cs typeface="+mj-lt"/>
            </a:endParaRPr>
          </a:p>
        </p:txBody>
      </p:sp>
      <p:sp>
        <p:nvSpPr>
          <p:cNvPr id="95" name="任意多边形 94"/>
          <p:cNvSpPr/>
          <p:nvPr>
            <p:custDataLst>
              <p:tags r:id="rId2"/>
            </p:custDataLst>
          </p:nvPr>
        </p:nvSpPr>
        <p:spPr>
          <a:xfrm>
            <a:off x="571500" y="5984875"/>
            <a:ext cx="11049000" cy="491490"/>
          </a:xfrm>
          <a:custGeom>
            <a:avLst/>
            <a:gdLst>
              <a:gd name="sw" fmla="*/ 1 w 17400"/>
              <a:gd name="sh" fmla="*/ 1 h 774"/>
              <a:gd name="mins" fmla="min sw sh"/>
              <a:gd name="dsw" fmla="+- 0 sw mins"/>
              <a:gd name="dsh" fmla="+- 0 sh mins"/>
              <a:gd name="p0x0" fmla="*/ 180 w 17400"/>
              <a:gd name="p0y0" fmla="*/ 0 h 774"/>
              <a:gd name="p0x1" fmla="*/ 17220 w 17400"/>
              <a:gd name="p0y1" fmla="*/ 0 h 774"/>
              <a:gd name="p0x2" fmla="*/ 17319 w 17400"/>
              <a:gd name="p0y2" fmla="*/ 0 h 774"/>
              <a:gd name="p0x3" fmla="*/ 17400 w 17400"/>
              <a:gd name="p0y3" fmla="*/ 80 h 774"/>
              <a:gd name="p0x4" fmla="*/ 17400 w 17400"/>
              <a:gd name="p0y4" fmla="*/ 180 h 774"/>
              <a:gd name="p0x5" fmla="*/ 17400 w 17400"/>
              <a:gd name="p0y5" fmla="*/ 594 h 774"/>
              <a:gd name="p0x6" fmla="*/ 17400 w 17400"/>
              <a:gd name="p0y6" fmla="*/ 693 h 774"/>
              <a:gd name="p0x7" fmla="*/ 17319 w 17400"/>
              <a:gd name="p0y7" fmla="*/ 774 h 774"/>
              <a:gd name="p0x8" fmla="*/ 17220 w 17400"/>
              <a:gd name="p0y8" fmla="*/ 774 h 774"/>
              <a:gd name="p0x9" fmla="*/ 180 w 17400"/>
              <a:gd name="p0y9" fmla="*/ 774 h 774"/>
              <a:gd name="p0x10" fmla="*/ 80 w 17400"/>
              <a:gd name="p0y10" fmla="*/ 774 h 774"/>
              <a:gd name="p0x11" fmla="*/ 0 w 17400"/>
              <a:gd name="p0y11" fmla="*/ 693 h 774"/>
              <a:gd name="p0x12" fmla="*/ 0 w 17400"/>
              <a:gd name="p0y12" fmla="*/ 594 h 774"/>
              <a:gd name="p0x13" fmla="*/ 0 w 17400"/>
              <a:gd name="p0y13" fmla="*/ 180 h 774"/>
              <a:gd name="p0x14" fmla="*/ 0 w 17400"/>
              <a:gd name="p0y14" fmla="*/ 80 h 774"/>
              <a:gd name="p0x15" fmla="*/ 80 w 17400"/>
              <a:gd name="p0y15" fmla="*/ 0 h 774"/>
              <a:gd name="p0x16" fmla="*/ 180 w 17400"/>
              <a:gd name="p0y16" fmla="*/ 0 h 774"/>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96" name="文本框 95"/>
          <p:cNvSpPr txBox="1"/>
          <p:nvPr>
            <p:custDataLst>
              <p:tags r:id="rId3"/>
            </p:custDataLst>
          </p:nvPr>
        </p:nvSpPr>
        <p:spPr>
          <a:xfrm>
            <a:off x="685800" y="6037907"/>
            <a:ext cx="5486924" cy="380047"/>
          </a:xfrm>
          <a:prstGeom prst="rect">
            <a:avLst/>
          </a:prstGeom>
          <a:noFill/>
        </p:spPr>
        <p:txBody>
          <a:bodyPr wrap="square" lIns="0" tIns="0" rIns="0" bIns="0" rtlCol="0" anchor="t">
            <a:noAutofit/>
          </a:bodyPr>
          <a:p>
            <a:pPr algn="l">
              <a:lnSpc>
                <a:spcPct val="129000"/>
              </a:lnSpc>
            </a:pPr>
            <a:r>
              <a:rPr i="1">
                <a:solidFill>
                  <a:schemeClr val="accent1">
                    <a:lumMod val="0"/>
                    <a:lumOff val="100000"/>
                  </a:schemeClr>
                </a:solidFill>
                <a:cs typeface="+mn-lt"/>
              </a:rPr>
              <a:t>法治中国是</a:t>
            </a:r>
            <a:r>
              <a:rPr b="1" i="1">
                <a:solidFill>
                  <a:srgbClr val="FFF7E6"/>
                </a:solidFill>
                <a:cs typeface="+mn-lt"/>
              </a:rPr>
              <a:t>有抓手</a:t>
            </a:r>
            <a:r>
              <a:rPr i="1">
                <a:solidFill>
                  <a:schemeClr val="accent1">
                    <a:lumMod val="0"/>
                    <a:lumOff val="100000"/>
                  </a:schemeClr>
                </a:solidFill>
                <a:cs typeface="+mn-lt"/>
              </a:rPr>
              <a:t>、</a:t>
            </a:r>
            <a:r>
              <a:rPr b="1" i="1">
                <a:solidFill>
                  <a:srgbClr val="FFF7E6"/>
                </a:solidFill>
                <a:cs typeface="+mn-lt"/>
              </a:rPr>
              <a:t>有布局</a:t>
            </a:r>
            <a:r>
              <a:rPr i="1">
                <a:solidFill>
                  <a:schemeClr val="accent1">
                    <a:lumMod val="0"/>
                    <a:lumOff val="100000"/>
                  </a:schemeClr>
                </a:solidFill>
                <a:cs typeface="+mn-lt"/>
              </a:rPr>
              <a:t>、</a:t>
            </a:r>
            <a:r>
              <a:rPr b="1" i="1">
                <a:solidFill>
                  <a:srgbClr val="FFF7E6"/>
                </a:solidFill>
                <a:cs typeface="+mn-lt"/>
              </a:rPr>
              <a:t>有环节</a:t>
            </a:r>
            <a:r>
              <a:rPr i="1">
                <a:solidFill>
                  <a:schemeClr val="accent1">
                    <a:lumMod val="0"/>
                    <a:lumOff val="100000"/>
                  </a:schemeClr>
                </a:solidFill>
                <a:cs typeface="+mn-lt"/>
              </a:rPr>
              <a:t>的系统工程。</a:t>
            </a:r>
            <a:endParaRPr i="1">
              <a:solidFill>
                <a:schemeClr val="accent1">
                  <a:lumMod val="0"/>
                  <a:lumOff val="100000"/>
                </a:schemeClr>
              </a:solidFill>
              <a:cs typeface="+mn-lt"/>
            </a:endParaRPr>
          </a:p>
        </p:txBody>
      </p:sp>
      <p:sp>
        <p:nvSpPr>
          <p:cNvPr id="4" name="任意多边形 3"/>
          <p:cNvSpPr/>
          <p:nvPr>
            <p:custDataLst>
              <p:tags r:id="rId4"/>
            </p:custDataLst>
          </p:nvPr>
        </p:nvSpPr>
        <p:spPr>
          <a:xfrm>
            <a:off x="571500" y="1104900"/>
            <a:ext cx="11049000" cy="491490"/>
          </a:xfrm>
          <a:custGeom>
            <a:avLst/>
            <a:gdLst>
              <a:gd name="sw" fmla="*/ 1 w 17400"/>
              <a:gd name="sh" fmla="*/ 1 h 774"/>
              <a:gd name="mins" fmla="min sw sh"/>
              <a:gd name="dsw" fmla="+- 0 sw mins"/>
              <a:gd name="dsh" fmla="+- 0 sh mins"/>
              <a:gd name="p0x0" fmla="*/ 180 w 17400"/>
              <a:gd name="p0y0" fmla="*/ 0 h 774"/>
              <a:gd name="p0x1" fmla="*/ 17220 w 17400"/>
              <a:gd name="p0y1" fmla="*/ 0 h 774"/>
              <a:gd name="p0x2" fmla="*/ 17319 w 17400"/>
              <a:gd name="p0y2" fmla="*/ 0 h 774"/>
              <a:gd name="p0x3" fmla="*/ 17400 w 17400"/>
              <a:gd name="p0y3" fmla="*/ 80 h 774"/>
              <a:gd name="p0x4" fmla="*/ 17400 w 17400"/>
              <a:gd name="p0y4" fmla="*/ 180 h 774"/>
              <a:gd name="p0x5" fmla="*/ 17400 w 17400"/>
              <a:gd name="p0y5" fmla="*/ 594 h 774"/>
              <a:gd name="p0x6" fmla="*/ 17400 w 17400"/>
              <a:gd name="p0y6" fmla="*/ 693 h 774"/>
              <a:gd name="p0x7" fmla="*/ 17319 w 17400"/>
              <a:gd name="p0y7" fmla="*/ 774 h 774"/>
              <a:gd name="p0x8" fmla="*/ 17220 w 17400"/>
              <a:gd name="p0y8" fmla="*/ 774 h 774"/>
              <a:gd name="p0x9" fmla="*/ 180 w 17400"/>
              <a:gd name="p0y9" fmla="*/ 774 h 774"/>
              <a:gd name="p0x10" fmla="*/ 80 w 17400"/>
              <a:gd name="p0y10" fmla="*/ 774 h 774"/>
              <a:gd name="p0x11" fmla="*/ 0 w 17400"/>
              <a:gd name="p0y11" fmla="*/ 693 h 774"/>
              <a:gd name="p0x12" fmla="*/ 0 w 17400"/>
              <a:gd name="p0y12" fmla="*/ 594 h 774"/>
              <a:gd name="p0x13" fmla="*/ 0 w 17400"/>
              <a:gd name="p0y13" fmla="*/ 180 h 774"/>
              <a:gd name="p0x14" fmla="*/ 0 w 17400"/>
              <a:gd name="p0y14" fmla="*/ 80 h 774"/>
              <a:gd name="p0x15" fmla="*/ 80 w 17400"/>
              <a:gd name="p0y15" fmla="*/ 0 h 774"/>
              <a:gd name="p0x16" fmla="*/ 180 w 17400"/>
              <a:gd name="p0y16" fmla="*/ 0 h 774"/>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solidFill>
          <a:ln>
            <a:noFill/>
          </a:ln>
          <a:effectLst>
            <a:outerShdw blurRad="42863" dist="9525" dir="5399999" algn="ctr" rotWithShape="0">
              <a:srgbClr val="5A3728">
                <a:alpha val="10196"/>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6" name="文本框 5"/>
          <p:cNvSpPr txBox="1"/>
          <p:nvPr>
            <p:custDataLst>
              <p:tags r:id="rId5"/>
            </p:custDataLst>
          </p:nvPr>
        </p:nvSpPr>
        <p:spPr>
          <a:xfrm>
            <a:off x="685800" y="1192501"/>
            <a:ext cx="4343552" cy="311467"/>
          </a:xfrm>
          <a:prstGeom prst="rect">
            <a:avLst/>
          </a:prstGeom>
          <a:noFill/>
        </p:spPr>
        <p:txBody>
          <a:bodyPr wrap="square" lIns="0" tIns="0" rIns="0" bIns="0" rtlCol="0" anchor="t">
            <a:noAutofit/>
          </a:bodyPr>
          <a:p>
            <a:pPr algn="l">
              <a:lnSpc>
                <a:spcPct val="104000"/>
              </a:lnSpc>
            </a:pPr>
            <a:r>
              <a:rPr>
                <a:solidFill>
                  <a:srgbClr val="FFFFFF"/>
                </a:solidFill>
                <a:cs typeface="+mn-lt"/>
              </a:rPr>
              <a:t>总抓手：</a:t>
            </a:r>
            <a:r>
              <a:rPr b="1">
                <a:solidFill>
                  <a:srgbClr val="FFF7E6"/>
                </a:solidFill>
                <a:cs typeface="+mn-lt"/>
              </a:rPr>
              <a:t>建设中国特色社会主义法治体系</a:t>
            </a:r>
            <a:endParaRPr b="1">
              <a:solidFill>
                <a:srgbClr val="FFF7E6"/>
              </a:solidFill>
              <a:cs typeface="+mn-lt"/>
            </a:endParaRPr>
          </a:p>
        </p:txBody>
      </p:sp>
      <p:sp>
        <p:nvSpPr>
          <p:cNvPr id="5" name="任意多边形 4"/>
          <p:cNvSpPr/>
          <p:nvPr>
            <p:custDataLst>
              <p:tags r:id="rId6"/>
            </p:custDataLst>
          </p:nvPr>
        </p:nvSpPr>
        <p:spPr>
          <a:xfrm>
            <a:off x="640048" y="1104900"/>
            <a:ext cx="10911904" cy="9525"/>
          </a:xfrm>
          <a:custGeom>
            <a:avLst/>
            <a:gdLst/>
            <a:ahLst/>
            <a:cxnLst>
              <a:cxn ang="3">
                <a:pos x="hc" y="t"/>
              </a:cxn>
              <a:cxn ang="cd2">
                <a:pos x="l" y="vc"/>
              </a:cxn>
              <a:cxn ang="cd4">
                <a:pos x="hc" y="b"/>
              </a:cxn>
              <a:cxn ang="0">
                <a:pos x="r" y="vc"/>
              </a:cxn>
            </a:cxnLst>
            <a:rect l="l" t="t" r="r" b="b"/>
            <a:pathLst>
              <a:path w="17184" h="15">
                <a:moveTo>
                  <a:pt x="72" y="0"/>
                </a:moveTo>
                <a:lnTo>
                  <a:pt x="17112" y="0"/>
                </a:lnTo>
                <a:cubicBezTo>
                  <a:pt x="17138" y="0"/>
                  <a:pt x="17162" y="5"/>
                  <a:pt x="17184" y="15"/>
                </a:cubicBezTo>
                <a:lnTo>
                  <a:pt x="0" y="15"/>
                </a:lnTo>
                <a:cubicBezTo>
                  <a:pt x="22" y="5"/>
                  <a:pt x="46" y="0"/>
                  <a:pt x="72" y="0"/>
                </a:cubicBezTo>
                <a:close/>
              </a:path>
            </a:pathLst>
          </a:custGeom>
          <a:gradFill>
            <a:gsLst>
              <a:gs pos="0">
                <a:srgbClr val="FFFFFF">
                  <a:alpha val="0"/>
                </a:srgbClr>
              </a:gs>
              <a:gs pos="50000">
                <a:srgbClr val="FFFFFF">
                  <a:alpha val="80000"/>
                </a:srgbClr>
              </a:gs>
              <a:gs pos="100000">
                <a:srgbClr val="FFFFFF">
                  <a:alpha val="0"/>
                </a:srgbClr>
              </a:gs>
            </a:gsLst>
            <a:lin ang="0"/>
          </a:gra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p>
            <a:pPr algn="ctr"/>
            <a:endParaRPr lang="zh-CN" altLang="en-US"/>
          </a:p>
        </p:txBody>
      </p:sp>
      <p:sp>
        <p:nvSpPr>
          <p:cNvPr id="9" name="任意多边形 8"/>
          <p:cNvSpPr/>
          <p:nvPr>
            <p:custDataLst>
              <p:tags r:id="rId7"/>
            </p:custDataLst>
          </p:nvPr>
        </p:nvSpPr>
        <p:spPr>
          <a:xfrm>
            <a:off x="575945" y="1829435"/>
            <a:ext cx="11039475" cy="1985010"/>
          </a:xfrm>
          <a:custGeom>
            <a:avLst/>
            <a:gdLst>
              <a:gd name="sw" fmla="*/ 1 w 17385"/>
              <a:gd name="sh" fmla="*/ 1 h 3125"/>
              <a:gd name="mins" fmla="min sw sh"/>
              <a:gd name="dsw" fmla="+- 0 sw mins"/>
              <a:gd name="dsh" fmla="+- 0 sh mins"/>
              <a:gd name="p0x0" fmla="*/ 300 w 17385"/>
              <a:gd name="p0y0" fmla="*/ 0 h 3125"/>
              <a:gd name="p0x1" fmla="*/ 17085 w 17385"/>
              <a:gd name="p0y1" fmla="*/ 0 h 3125"/>
              <a:gd name="p0x2" fmla="*/ 17250 w 17385"/>
              <a:gd name="p0y2" fmla="*/ 0 h 3125"/>
              <a:gd name="p0x3" fmla="*/ 17385 w 17385"/>
              <a:gd name="p0y3" fmla="*/ 134 h 3125"/>
              <a:gd name="p0x4" fmla="*/ 17385 w 17385"/>
              <a:gd name="p0y4" fmla="*/ 300 h 3125"/>
              <a:gd name="p0x5" fmla="*/ 17385 w 17385"/>
              <a:gd name="p0y5" fmla="*/ 2825 h 3125"/>
              <a:gd name="p0x6" fmla="*/ 17385 w 17385"/>
              <a:gd name="p0y6" fmla="*/ 2991 h 3125"/>
              <a:gd name="p0x7" fmla="*/ 17250 w 17385"/>
              <a:gd name="p0y7" fmla="*/ 3125 h 3125"/>
              <a:gd name="p0x8" fmla="*/ 17085 w 17385"/>
              <a:gd name="p0y8" fmla="*/ 3125 h 3125"/>
              <a:gd name="p0x9" fmla="*/ 300 w 17385"/>
              <a:gd name="p0y9" fmla="*/ 3125 h 3125"/>
              <a:gd name="p0x10" fmla="*/ 134 w 17385"/>
              <a:gd name="p0y10" fmla="*/ 3125 h 3125"/>
              <a:gd name="p0x11" fmla="*/ 0 w 17385"/>
              <a:gd name="p0y11" fmla="*/ 2991 h 3125"/>
              <a:gd name="p0x12" fmla="*/ 0 w 17385"/>
              <a:gd name="p0y12" fmla="*/ 2825 h 3125"/>
              <a:gd name="p0x13" fmla="*/ 0 w 17385"/>
              <a:gd name="p0y13" fmla="*/ 300 h 3125"/>
              <a:gd name="p0x14" fmla="*/ 0 w 17385"/>
              <a:gd name="p0y14" fmla="*/ 134 h 3125"/>
              <a:gd name="p0x15" fmla="*/ 134 w 17385"/>
              <a:gd name="p0y15" fmla="*/ 0 h 3125"/>
              <a:gd name="p0x16" fmla="*/ 300 w 17385"/>
              <a:gd name="p0y16" fmla="*/ 0 h 3125"/>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rgbClr val="FDFBF7"/>
          </a:solidFill>
          <a:ln w="9525" cmpd="sng">
            <a:solidFill>
              <a:srgbClr val="E5D5C8"/>
            </a:solidFill>
            <a:prstDash val="solid"/>
          </a:ln>
          <a:effectLst>
            <a:outerShdw blurRad="42863" dist="9525" dir="5399999" algn="ctr" rotWithShape="0">
              <a:srgbClr val="5A3728">
                <a:alpha val="10196"/>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nvGrpSpPr>
          <p:cNvPr id="97" name="组合 96"/>
          <p:cNvGrpSpPr/>
          <p:nvPr/>
        </p:nvGrpSpPr>
        <p:grpSpPr>
          <a:xfrm>
            <a:off x="733425" y="1948815"/>
            <a:ext cx="10725150" cy="427990"/>
            <a:chOff x="1155" y="3069"/>
            <a:chExt cx="16890" cy="674"/>
          </a:xfrm>
        </p:grpSpPr>
        <p:sp>
          <p:nvSpPr>
            <p:cNvPr id="11" name="任意多边形 10"/>
            <p:cNvSpPr/>
            <p:nvPr>
              <p:custDataLst>
                <p:tags r:id="rId8"/>
              </p:custDataLst>
            </p:nvPr>
          </p:nvSpPr>
          <p:spPr>
            <a:xfrm>
              <a:off x="1155" y="3069"/>
              <a:ext cx="16890" cy="675"/>
            </a:xfrm>
            <a:custGeom>
              <a:avLst/>
              <a:gdLst>
                <a:gd name="sw" fmla="*/ 1 w 16890"/>
                <a:gd name="sh" fmla="*/ 1 h 675"/>
                <a:gd name="mins" fmla="min sw sh"/>
                <a:gd name="dsw" fmla="+- 0 sw mins"/>
                <a:gd name="dsh" fmla="+- 0 sh mins"/>
                <a:gd name="p0x0" fmla="*/ 0 w 16890"/>
                <a:gd name="p0y0" fmla="*/ 0 h 675"/>
                <a:gd name="p0x1" fmla="*/ 16890 w 16890"/>
                <a:gd name="p0y1" fmla="*/ 0 h 675"/>
                <a:gd name="p0x2" fmla="*/ 16890 w 16890"/>
                <a:gd name="p0y2" fmla="*/ 675 h 675"/>
                <a:gd name="p0x3" fmla="*/ 0 w 16890"/>
                <a:gd name="p0y3" fmla="*/ 675 h 675"/>
                <a:gd name="p0x4" fmla="*/ 0 w 16890"/>
                <a:gd name="p0y4" fmla="*/ 0 h 675"/>
              </a:gdLst>
              <a:ahLst/>
              <a:cxnLst/>
              <a:pathLst>
                <a:path>
                  <a:moveTo>
                    <a:pt x="p0x0" y="p0y0"/>
                  </a:moveTo>
                  <a:lnTo>
                    <a:pt x="p0x1" y="p0y1"/>
                  </a:lnTo>
                  <a:lnTo>
                    <a:pt x="p0x2" y="p0y2"/>
                  </a:lnTo>
                  <a:lnTo>
                    <a:pt x="p0x3" y="p0y3"/>
                  </a:lnTo>
                  <a:lnTo>
                    <a:pt x="p0x4" y="p0y4"/>
                  </a:lnTo>
                  <a:close/>
                </a:path>
              </a:pathLst>
            </a:custGeom>
            <a:no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2" name="任意多边形 11"/>
            <p:cNvSpPr/>
            <p:nvPr>
              <p:custDataLst>
                <p:tags r:id="rId9"/>
              </p:custDataLst>
            </p:nvPr>
          </p:nvSpPr>
          <p:spPr>
            <a:xfrm>
              <a:off x="1155" y="3729"/>
              <a:ext cx="16890" cy="15"/>
            </a:xfrm>
            <a:custGeom>
              <a:avLst/>
              <a:gdLst>
                <a:gd name="sw" fmla="*/ 1 w 16890"/>
                <a:gd name="sh" fmla="*/ 1 h 15"/>
                <a:gd name="mins" fmla="min sw sh"/>
                <a:gd name="dsw" fmla="+- 0 sw mins"/>
                <a:gd name="dsh" fmla="+- 0 sh mins"/>
                <a:gd name="p0x0" fmla="*/ 16890 w 16890"/>
                <a:gd name="p0y0" fmla="*/ 15 h 15"/>
                <a:gd name="p0x1" fmla="*/ 0 w 16890"/>
                <a:gd name="p0y1" fmla="*/ 15 h 15"/>
                <a:gd name="p0x2" fmla="*/ 0 w 16890"/>
                <a:gd name="p0y2" fmla="*/ 0 h 15"/>
                <a:gd name="p0x3" fmla="*/ 16890 w 16890"/>
                <a:gd name="p0y3" fmla="*/ 0 h 15"/>
                <a:gd name="p0x4" fmla="*/ 16890 w 16890"/>
                <a:gd name="p0y4" fmla="*/ 15 h 15"/>
              </a:gdLst>
              <a:ahLst/>
              <a:cxnLst/>
              <a:pathLst>
                <a:path>
                  <a:moveTo>
                    <a:pt x="p0x0" y="p0y0"/>
                  </a:moveTo>
                  <a:lnTo>
                    <a:pt x="p0x1" y="p0y1"/>
                  </a:lnTo>
                  <a:lnTo>
                    <a:pt x="p0x2" y="p0y2"/>
                  </a:lnTo>
                  <a:lnTo>
                    <a:pt x="p0x3" y="p0y3"/>
                  </a:lnTo>
                  <a:lnTo>
                    <a:pt x="p0x4" y="p0y4"/>
                  </a:lnTo>
                  <a:close/>
                </a:path>
              </a:pathLst>
            </a:custGeom>
            <a:solidFill>
              <a:srgbClr val="EADDD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14" name="任意多边形 13"/>
          <p:cNvSpPr/>
          <p:nvPr>
            <p:custDataLst>
              <p:tags r:id="rId10"/>
            </p:custDataLst>
          </p:nvPr>
        </p:nvSpPr>
        <p:spPr>
          <a:xfrm>
            <a:off x="737870" y="1953260"/>
            <a:ext cx="333375" cy="333375"/>
          </a:xfrm>
          <a:custGeom>
            <a:avLst/>
            <a:gdLst>
              <a:gd name="sw" fmla="*/ 1 w 525"/>
              <a:gd name="sh" fmla="*/ 1 h 525"/>
              <a:gd name="mins" fmla="min sw sh"/>
              <a:gd name="dsw" fmla="+- 0 sw mins"/>
              <a:gd name="dsh" fmla="+- 0 sh mins"/>
              <a:gd name="p0x0" fmla="*/ 180 w 525"/>
              <a:gd name="p0y0" fmla="*/ 0 h 525"/>
              <a:gd name="p0x1" fmla="*/ 345 w 525"/>
              <a:gd name="p0y1" fmla="*/ 0 h 525"/>
              <a:gd name="p0x2" fmla="*/ 444 w 525"/>
              <a:gd name="p0y2" fmla="*/ 0 h 525"/>
              <a:gd name="p0x3" fmla="*/ 525 w 525"/>
              <a:gd name="p0y3" fmla="*/ 80 h 525"/>
              <a:gd name="p0x4" fmla="*/ 525 w 525"/>
              <a:gd name="p0y4" fmla="*/ 180 h 525"/>
              <a:gd name="p0x5" fmla="*/ 525 w 525"/>
              <a:gd name="p0y5" fmla="*/ 345 h 525"/>
              <a:gd name="p0x6" fmla="*/ 525 w 525"/>
              <a:gd name="p0y6" fmla="*/ 444 h 525"/>
              <a:gd name="p0x7" fmla="*/ 444 w 525"/>
              <a:gd name="p0y7" fmla="*/ 525 h 525"/>
              <a:gd name="p0x8" fmla="*/ 345 w 525"/>
              <a:gd name="p0y8" fmla="*/ 525 h 525"/>
              <a:gd name="p0x9" fmla="*/ 180 w 525"/>
              <a:gd name="p0y9" fmla="*/ 525 h 525"/>
              <a:gd name="p0x10" fmla="*/ 80 w 525"/>
              <a:gd name="p0y10" fmla="*/ 525 h 525"/>
              <a:gd name="p0x11" fmla="*/ 0 w 525"/>
              <a:gd name="p0y11" fmla="*/ 444 h 525"/>
              <a:gd name="p0x12" fmla="*/ 0 w 525"/>
              <a:gd name="p0y12" fmla="*/ 345 h 525"/>
              <a:gd name="p0x13" fmla="*/ 0 w 525"/>
              <a:gd name="p0y13" fmla="*/ 180 h 525"/>
              <a:gd name="p0x14" fmla="*/ 0 w 525"/>
              <a:gd name="p0y14" fmla="*/ 80 h 525"/>
              <a:gd name="p0x15" fmla="*/ 80 w 525"/>
              <a:gd name="p0y15" fmla="*/ 0 h 525"/>
              <a:gd name="p0x16" fmla="*/ 180 w 525"/>
              <a:gd name="p0y16" fmla="*/ 0 h 525"/>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0879"/>
              <a:lumOff val="89121"/>
            </a:schemeClr>
          </a:solidFill>
          <a:ln w="9525" cmpd="sng">
            <a:solidFill>
              <a:schemeClr val="accent1"/>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5" name="图片 14"/>
          <p:cNvPicPr>
            <a:picLocks noChangeAspect="1"/>
          </p:cNvPicPr>
          <p:nvPr>
            <p:custDataLst>
              <p:tags r:id="rId11"/>
            </p:custDataLst>
          </p:nvPr>
        </p:nvPicPr>
        <p:blipFill>
          <a:blip r:embed="rId12">
            <a:extLst>
              <a:ext uri="{96DAC541-7B7A-43D3-8B79-37D633B846F1}">
                <asvg:svgBlip xmlns:asvg="http://schemas.microsoft.com/office/drawing/2016/SVG/main" r:embed="rId13"/>
              </a:ext>
            </a:extLst>
          </a:blip>
          <a:srcRect l="-2949" t="-3651" r="-2949" b="-3651"/>
          <a:stretch>
            <a:fillRect/>
          </a:stretch>
        </p:blipFill>
        <p:spPr>
          <a:xfrm>
            <a:off x="773430" y="2010410"/>
            <a:ext cx="262255" cy="214630"/>
          </a:xfrm>
          <a:prstGeom prst="rect">
            <a:avLst/>
          </a:prstGeom>
        </p:spPr>
      </p:pic>
      <p:sp>
        <p:nvSpPr>
          <p:cNvPr id="17" name="文本框 16"/>
          <p:cNvSpPr txBox="1"/>
          <p:nvPr>
            <p:custDataLst>
              <p:tags r:id="rId14"/>
            </p:custDataLst>
          </p:nvPr>
        </p:nvSpPr>
        <p:spPr>
          <a:xfrm>
            <a:off x="1152525" y="1937404"/>
            <a:ext cx="9761315" cy="365760"/>
          </a:xfrm>
          <a:prstGeom prst="rect">
            <a:avLst/>
          </a:prstGeom>
          <a:noFill/>
        </p:spPr>
        <p:txBody>
          <a:bodyPr wrap="square" lIns="0" tIns="0" rIns="0" bIns="0" rtlCol="0" anchor="t">
            <a:noAutofit/>
          </a:bodyPr>
          <a:p>
            <a:pPr algn="l">
              <a:lnSpc>
                <a:spcPct val="104000"/>
              </a:lnSpc>
            </a:pPr>
            <a:r>
              <a:rPr sz="2100" b="1" spc="42">
                <a:solidFill>
                  <a:srgbClr val="3A2A26"/>
                </a:solidFill>
                <a:cs typeface="+mn-lt"/>
              </a:rPr>
              <a:t>总抓手：建设中国特色社会主义法治体系</a:t>
            </a:r>
            <a:endParaRPr sz="2100" b="1" spc="42">
              <a:solidFill>
                <a:srgbClr val="3A2A26"/>
              </a:solidFill>
              <a:cs typeface="+mn-lt"/>
            </a:endParaRPr>
          </a:p>
        </p:txBody>
      </p:sp>
      <p:sp>
        <p:nvSpPr>
          <p:cNvPr id="18" name="任意多边形 17"/>
          <p:cNvSpPr/>
          <p:nvPr>
            <p:custDataLst>
              <p:tags r:id="rId15"/>
            </p:custDataLst>
          </p:nvPr>
        </p:nvSpPr>
        <p:spPr>
          <a:xfrm>
            <a:off x="10994390" y="1981835"/>
            <a:ext cx="459105" cy="276225"/>
          </a:xfrm>
          <a:custGeom>
            <a:avLst/>
            <a:gdLst>
              <a:gd name="sw" fmla="*/ 1 w 722"/>
              <a:gd name="sh" fmla="*/ 1 h 435"/>
              <a:gd name="mins" fmla="min sw sh"/>
              <a:gd name="dsw" fmla="+- 0 sw mins"/>
              <a:gd name="dsh" fmla="+- 0 sh mins"/>
              <a:gd name="p0x0" fmla="*/ 217 w 722"/>
              <a:gd name="p0y0" fmla="*/ 0 h 435"/>
              <a:gd name="p0x1" fmla="*/ 505 w 722"/>
              <a:gd name="p0y1" fmla="*/ 0 h 435"/>
              <a:gd name="p0x2" fmla="*/ 625 w 722"/>
              <a:gd name="p0y2" fmla="*/ 0 h 435"/>
              <a:gd name="p0x3" fmla="*/ 722 w 722"/>
              <a:gd name="p0y3" fmla="*/ 97 h 435"/>
              <a:gd name="p0x4" fmla="*/ 722 w 722"/>
              <a:gd name="p0y4" fmla="*/ 217 h 435"/>
              <a:gd name="p0x5" fmla="*/ 722 w 722"/>
              <a:gd name="p0y5" fmla="*/ 337 h 435"/>
              <a:gd name="p0x6" fmla="*/ 625 w 722"/>
              <a:gd name="p0y6" fmla="*/ 435 h 435"/>
              <a:gd name="p0x7" fmla="*/ 505 w 722"/>
              <a:gd name="p0y7" fmla="*/ 435 h 435"/>
              <a:gd name="p0x8" fmla="*/ 217 w 722"/>
              <a:gd name="p0y8" fmla="*/ 435 h 435"/>
              <a:gd name="p0x9" fmla="*/ 97 w 722"/>
              <a:gd name="p0y9" fmla="*/ 435 h 435"/>
              <a:gd name="p0x10" fmla="*/ 0 w 722"/>
              <a:gd name="p0y10" fmla="*/ 337 h 435"/>
              <a:gd name="p0x11" fmla="*/ 0 w 722"/>
              <a:gd name="p0y11" fmla="*/ 217 h 435"/>
              <a:gd name="p0x12" fmla="*/ 0 w 722"/>
              <a:gd name="p0y12" fmla="*/ 97 h 435"/>
              <a:gd name="p0x13" fmla="*/ 97 w 722"/>
              <a:gd name="p0y13" fmla="*/ 0 h 435"/>
              <a:gd name="p0x14" fmla="*/ 217 w 722"/>
              <a:gd name="p0y14" fmla="*/ 0 h 435"/>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1">
              <a:lumMod val="10879"/>
              <a:lumOff val="89121"/>
            </a:schemeClr>
          </a:solidFill>
          <a:ln w="9525" cmpd="sng">
            <a:solidFill>
              <a:schemeClr val="accent1"/>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9" name="文本框 18"/>
          <p:cNvSpPr txBox="1"/>
          <p:nvPr>
            <p:custDataLst>
              <p:tags r:id="rId16"/>
            </p:custDataLst>
          </p:nvPr>
        </p:nvSpPr>
        <p:spPr>
          <a:xfrm>
            <a:off x="11075794" y="2020272"/>
            <a:ext cx="449466" cy="200025"/>
          </a:xfrm>
          <a:prstGeom prst="rect">
            <a:avLst/>
          </a:prstGeom>
          <a:noFill/>
        </p:spPr>
        <p:txBody>
          <a:bodyPr wrap="square" lIns="0" tIns="0" rIns="0" bIns="0" rtlCol="0" anchor="t">
            <a:noAutofit/>
          </a:bodyPr>
          <a:p>
            <a:pPr algn="l"/>
            <a:r>
              <a:rPr lang="en-US" sz="1200" b="1">
                <a:solidFill>
                  <a:schemeClr val="accent1">
                    <a:lumMod val="63838"/>
                  </a:schemeClr>
                </a:solidFill>
                <a:cs typeface="+mn-lt"/>
              </a:rPr>
              <a:t>5 </a:t>
            </a:r>
            <a:r>
              <a:rPr lang="zh-CN" sz="1200" b="1">
                <a:solidFill>
                  <a:schemeClr val="accent1">
                    <a:lumMod val="63838"/>
                  </a:schemeClr>
                </a:solidFill>
                <a:cs typeface="+mn-lt"/>
              </a:rPr>
              <a:t>项</a:t>
            </a:r>
            <a:endParaRPr lang="zh-CN" sz="1200" b="1">
              <a:solidFill>
                <a:schemeClr val="accent1">
                  <a:lumMod val="63838"/>
                </a:schemeClr>
              </a:solidFill>
              <a:cs typeface="+mn-lt"/>
            </a:endParaRPr>
          </a:p>
        </p:txBody>
      </p:sp>
      <p:grpSp>
        <p:nvGrpSpPr>
          <p:cNvPr id="98" name="组合 97"/>
          <p:cNvGrpSpPr/>
          <p:nvPr/>
        </p:nvGrpSpPr>
        <p:grpSpPr>
          <a:xfrm>
            <a:off x="733425" y="2453640"/>
            <a:ext cx="5324475" cy="381000"/>
            <a:chOff x="1155" y="3864"/>
            <a:chExt cx="8385" cy="600"/>
          </a:xfrm>
        </p:grpSpPr>
        <p:sp>
          <p:nvSpPr>
            <p:cNvPr id="20" name="任意多边形 19"/>
            <p:cNvSpPr/>
            <p:nvPr>
              <p:custDataLst>
                <p:tags r:id="rId17"/>
              </p:custDataLst>
            </p:nvPr>
          </p:nvSpPr>
          <p:spPr>
            <a:xfrm>
              <a:off x="1155" y="3864"/>
              <a:ext cx="8385" cy="600"/>
            </a:xfrm>
            <a:custGeom>
              <a:avLst/>
              <a:gdLst>
                <a:gd name="sw" fmla="*/ 1 w 8385"/>
                <a:gd name="sh" fmla="*/ 1 h 600"/>
                <a:gd name="mins" fmla="min sw sh"/>
                <a:gd name="dsw" fmla="+- 0 sw mins"/>
                <a:gd name="dsh" fmla="+- 0 sh mins"/>
                <a:gd name="p0x0" fmla="*/ 180 w 8385"/>
                <a:gd name="p0y0" fmla="*/ 0 h 600"/>
                <a:gd name="p0x1" fmla="*/ 8205 w 8385"/>
                <a:gd name="p0y1" fmla="*/ 0 h 600"/>
                <a:gd name="p0x2" fmla="*/ 8304 w 8385"/>
                <a:gd name="p0y2" fmla="*/ 0 h 600"/>
                <a:gd name="p0x3" fmla="*/ 8385 w 8385"/>
                <a:gd name="p0y3" fmla="*/ 80 h 600"/>
                <a:gd name="p0x4" fmla="*/ 8385 w 8385"/>
                <a:gd name="p0y4" fmla="*/ 180 h 600"/>
                <a:gd name="p0x5" fmla="*/ 8385 w 8385"/>
                <a:gd name="p0y5" fmla="*/ 420 h 600"/>
                <a:gd name="p0x6" fmla="*/ 8385 w 8385"/>
                <a:gd name="p0y6" fmla="*/ 519 h 600"/>
                <a:gd name="p0x7" fmla="*/ 8304 w 8385"/>
                <a:gd name="p0y7" fmla="*/ 600 h 600"/>
                <a:gd name="p0x8" fmla="*/ 8205 w 8385"/>
                <a:gd name="p0y8" fmla="*/ 600 h 600"/>
                <a:gd name="p0x9" fmla="*/ 180 w 8385"/>
                <a:gd name="p0y9" fmla="*/ 600 h 600"/>
                <a:gd name="p0x10" fmla="*/ 80 w 8385"/>
                <a:gd name="p0y10" fmla="*/ 600 h 600"/>
                <a:gd name="p0x11" fmla="*/ 0 w 8385"/>
                <a:gd name="p0y11" fmla="*/ 519 h 600"/>
                <a:gd name="p0x12" fmla="*/ 0 w 8385"/>
                <a:gd name="p0y12" fmla="*/ 420 h 600"/>
                <a:gd name="p0x13" fmla="*/ 0 w 8385"/>
                <a:gd name="p0y13" fmla="*/ 180 h 600"/>
                <a:gd name="p0x14" fmla="*/ 0 w 8385"/>
                <a:gd name="p0y14" fmla="*/ 80 h 600"/>
                <a:gd name="p0x15" fmla="*/ 80 w 8385"/>
                <a:gd name="p0y15" fmla="*/ 0 h 600"/>
                <a:gd name="p0x16" fmla="*/ 180 w 8385"/>
                <a:gd name="p0y16" fmla="*/ 0 h 60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rgbClr val="FFFFFF"/>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1" name="任意多边形 20"/>
            <p:cNvSpPr/>
            <p:nvPr>
              <p:custDataLst>
                <p:tags r:id="rId18"/>
              </p:custDataLst>
            </p:nvPr>
          </p:nvSpPr>
          <p:spPr>
            <a:xfrm>
              <a:off x="1266" y="3864"/>
              <a:ext cx="8221" cy="63"/>
            </a:xfrm>
            <a:custGeom>
              <a:avLst/>
              <a:gdLst>
                <a:gd name="sw" fmla="*/ 1 w 8221"/>
                <a:gd name="sh" fmla="*/ 1 h 63"/>
                <a:gd name="mins" fmla="min sw sh"/>
                <a:gd name="dsw" fmla="+- 0 sw mins"/>
                <a:gd name="dsh" fmla="+- 0 sh mins"/>
                <a:gd name="p0x0" fmla="*/ 68 w 8221"/>
                <a:gd name="p0y0" fmla="*/ 0 h 63"/>
                <a:gd name="p0x1" fmla="*/ 8093 w 8221"/>
                <a:gd name="p0y1" fmla="*/ 0 h 63"/>
                <a:gd name="p0x2" fmla="*/ 8143 w 8221"/>
                <a:gd name="p0y2" fmla="*/ 0 h 63"/>
                <a:gd name="p0x3" fmla="*/ 8188 w 8221"/>
                <a:gd name="p0y3" fmla="*/ 20 h 63"/>
                <a:gd name="p0x4" fmla="*/ 8221 w 8221"/>
                <a:gd name="p0y4" fmla="*/ 52 h 63"/>
                <a:gd name="p0x5" fmla="*/ 8210 w 8221"/>
                <a:gd name="p0y5" fmla="*/ 63 h 63"/>
                <a:gd name="p0x6" fmla="*/ 8180 w 8221"/>
                <a:gd name="p0y6" fmla="*/ 33 h 63"/>
                <a:gd name="p0x7" fmla="*/ 8139 w 8221"/>
                <a:gd name="p0y7" fmla="*/ 15 h 63"/>
                <a:gd name="p0x8" fmla="*/ 8093 w 8221"/>
                <a:gd name="p0y8" fmla="*/ 15 h 63"/>
                <a:gd name="p0x9" fmla="*/ 68 w 8221"/>
                <a:gd name="p0y9" fmla="*/ 15 h 63"/>
                <a:gd name="p0x10" fmla="*/ 50 w 8221"/>
                <a:gd name="p0y10" fmla="*/ 15 h 63"/>
                <a:gd name="p0x11" fmla="*/ 33 w 8221"/>
                <a:gd name="p0y11" fmla="*/ 19 h 63"/>
                <a:gd name="p0x12" fmla="*/ 17 w 8221"/>
                <a:gd name="p0y12" fmla="*/ 27 h 63"/>
                <a:gd name="p0x13" fmla="*/ 0 w 8221"/>
                <a:gd name="p0y13" fmla="*/ 13 h 63"/>
                <a:gd name="p0x14" fmla="*/ 0 w 8221"/>
                <a:gd name="p0y14" fmla="*/ 13 h 63"/>
                <a:gd name="p0x15" fmla="*/ 21 w 8221"/>
                <a:gd name="p0y15" fmla="*/ 4 h 63"/>
                <a:gd name="p0x16" fmla="*/ 44 w 8221"/>
                <a:gd name="p0y16" fmla="*/ 0 h 63"/>
                <a:gd name="p0x17" fmla="*/ 68 w 8221"/>
                <a:gd name="p0y17" fmla="*/ 0 h 63"/>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lnTo>
                    <a:pt x="p0x14" y="p0y14"/>
                  </a:lnTo>
                  <a:cubicBezTo>
                    <a:pt x="p0x15" y="p0y15"/>
                    <a:pt x="p0x16" y="p0y16"/>
                    <a:pt x="p0x17" y="p0y17"/>
                  </a:cubicBezTo>
                  <a:close/>
                </a:path>
              </a:pathLst>
            </a:custGeom>
            <a:solidFill>
              <a:srgbClr val="EFE5DB"/>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2" name="任意多边形 21"/>
            <p:cNvSpPr/>
            <p:nvPr>
              <p:custDataLst>
                <p:tags r:id="rId19"/>
              </p:custDataLst>
            </p:nvPr>
          </p:nvSpPr>
          <p:spPr>
            <a:xfrm>
              <a:off x="9476" y="3916"/>
              <a:ext cx="64" cy="495"/>
            </a:xfrm>
            <a:custGeom>
              <a:avLst/>
              <a:gdLst>
                <a:gd name="sw" fmla="*/ 1 w 63"/>
                <a:gd name="sh" fmla="*/ 1 h 494"/>
                <a:gd name="mins" fmla="min sw sh"/>
                <a:gd name="dsw" fmla="+- 0 sw mins"/>
                <a:gd name="dsh" fmla="+- 0 sh mins"/>
                <a:gd name="p0x0" fmla="*/ 63 w 63"/>
                <a:gd name="p0y0" fmla="*/ 127 h 494"/>
                <a:gd name="p0x1" fmla="*/ 63 w 63"/>
                <a:gd name="p0y1" fmla="*/ 367 h 494"/>
                <a:gd name="p0x2" fmla="*/ 63 w 63"/>
                <a:gd name="p0y2" fmla="*/ 416 h 494"/>
                <a:gd name="p0x3" fmla="*/ 43 w 63"/>
                <a:gd name="p0y3" fmla="*/ 461 h 494"/>
                <a:gd name="p0x4" fmla="*/ 10 w 63"/>
                <a:gd name="p0y4" fmla="*/ 494 h 494"/>
                <a:gd name="p0x5" fmla="*/ 0 w 63"/>
                <a:gd name="p0y5" fmla="*/ 483 h 494"/>
                <a:gd name="p0x6" fmla="*/ 29 w 63"/>
                <a:gd name="p0y6" fmla="*/ 454 h 494"/>
                <a:gd name="p0x7" fmla="*/ 48 w 63"/>
                <a:gd name="p0y7" fmla="*/ 412 h 494"/>
                <a:gd name="p0x8" fmla="*/ 48 w 63"/>
                <a:gd name="p0y8" fmla="*/ 367 h 494"/>
                <a:gd name="p0x9" fmla="*/ 48 w 63"/>
                <a:gd name="p0y9" fmla="*/ 127 h 494"/>
                <a:gd name="p0x10" fmla="*/ 48 w 63"/>
                <a:gd name="p0y10" fmla="*/ 81 h 494"/>
                <a:gd name="p0x11" fmla="*/ 29 w 63"/>
                <a:gd name="p0y11" fmla="*/ 40 h 494"/>
                <a:gd name="p0x12" fmla="*/ 0 w 63"/>
                <a:gd name="p0y12" fmla="*/ 10 h 494"/>
                <a:gd name="p0x13" fmla="*/ 10 w 63"/>
                <a:gd name="p0y13" fmla="*/ 0 h 494"/>
                <a:gd name="p0x14" fmla="*/ 43 w 63"/>
                <a:gd name="p0y14" fmla="*/ 32 h 494"/>
                <a:gd name="p0x15" fmla="*/ 63 w 63"/>
                <a:gd name="p0y15" fmla="*/ 77 h 494"/>
                <a:gd name="p0x16" fmla="*/ 63 w 63"/>
                <a:gd name="p0y16" fmla="*/ 127 h 494"/>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rgbClr val="EFE5DB"/>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3" name="任意多边形 22"/>
            <p:cNvSpPr/>
            <p:nvPr>
              <p:custDataLst>
                <p:tags r:id="rId20"/>
              </p:custDataLst>
            </p:nvPr>
          </p:nvSpPr>
          <p:spPr>
            <a:xfrm>
              <a:off x="1266" y="4400"/>
              <a:ext cx="8221" cy="64"/>
            </a:xfrm>
            <a:custGeom>
              <a:avLst/>
              <a:gdLst>
                <a:gd name="sw" fmla="*/ 1 w 8221"/>
                <a:gd name="sh" fmla="*/ 1 h 63"/>
                <a:gd name="mins" fmla="min sw sh"/>
                <a:gd name="dsw" fmla="+- 0 sw mins"/>
                <a:gd name="dsh" fmla="+- 0 sh mins"/>
                <a:gd name="p0x0" fmla="*/ 8093 w 8221"/>
                <a:gd name="p0y0" fmla="*/ 63 h 63"/>
                <a:gd name="p0x1" fmla="*/ 68 w 8221"/>
                <a:gd name="p0y1" fmla="*/ 63 h 63"/>
                <a:gd name="p0x2" fmla="*/ 44 w 8221"/>
                <a:gd name="p0y2" fmla="*/ 63 h 63"/>
                <a:gd name="p0x3" fmla="*/ 21 w 8221"/>
                <a:gd name="p0y3" fmla="*/ 58 h 63"/>
                <a:gd name="p0x4" fmla="*/ 0 w 8221"/>
                <a:gd name="p0y4" fmla="*/ 49 h 63"/>
                <a:gd name="p0x5" fmla="*/ 17 w 8221"/>
                <a:gd name="p0y5" fmla="*/ 35 h 63"/>
                <a:gd name="p0x6" fmla="*/ 17 w 8221"/>
                <a:gd name="p0y6" fmla="*/ 35 h 63"/>
                <a:gd name="p0x7" fmla="*/ 33 w 8221"/>
                <a:gd name="p0y7" fmla="*/ 43 h 63"/>
                <a:gd name="p0x8" fmla="*/ 50 w 8221"/>
                <a:gd name="p0y8" fmla="*/ 48 h 63"/>
                <a:gd name="p0x9" fmla="*/ 68 w 8221"/>
                <a:gd name="p0y9" fmla="*/ 48 h 63"/>
                <a:gd name="p0x10" fmla="*/ 8093 w 8221"/>
                <a:gd name="p0y10" fmla="*/ 48 h 63"/>
                <a:gd name="p0x11" fmla="*/ 8139 w 8221"/>
                <a:gd name="p0y11" fmla="*/ 48 h 63"/>
                <a:gd name="p0x12" fmla="*/ 8180 w 8221"/>
                <a:gd name="p0y12" fmla="*/ 29 h 63"/>
                <a:gd name="p0x13" fmla="*/ 8210 w 8221"/>
                <a:gd name="p0y13" fmla="*/ 0 h 63"/>
                <a:gd name="p0x14" fmla="*/ 8221 w 8221"/>
                <a:gd name="p0y14" fmla="*/ 10 h 63"/>
                <a:gd name="p0x15" fmla="*/ 8188 w 8221"/>
                <a:gd name="p0y15" fmla="*/ 43 h 63"/>
                <a:gd name="p0x16" fmla="*/ 8143 w 8221"/>
                <a:gd name="p0y16" fmla="*/ 63 h 63"/>
                <a:gd name="p0x17" fmla="*/ 8093 w 8221"/>
                <a:gd name="p0y17" fmla="*/ 63 h 63"/>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cubicBezTo>
                    <a:pt x="p0x15" y="p0y15"/>
                    <a:pt x="p0x16" y="p0y16"/>
                    <a:pt x="p0x17" y="p0y17"/>
                  </a:cubicBezTo>
                  <a:close/>
                </a:path>
              </a:pathLst>
            </a:custGeom>
            <a:solidFill>
              <a:srgbClr val="EFE5DB"/>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4" name="任意多边形 23"/>
            <p:cNvSpPr/>
            <p:nvPr>
              <p:custDataLst>
                <p:tags r:id="rId21"/>
              </p:custDataLst>
            </p:nvPr>
          </p:nvSpPr>
          <p:spPr>
            <a:xfrm>
              <a:off x="1155" y="3877"/>
              <a:ext cx="128" cy="573"/>
            </a:xfrm>
            <a:custGeom>
              <a:avLst/>
              <a:gdLst>
                <a:gd name="sw" fmla="*/ 1 w 128"/>
                <a:gd name="sh" fmla="*/ 1 h 572"/>
                <a:gd name="mins" fmla="min sw sh"/>
                <a:gd name="dsw" fmla="+- 0 sw mins"/>
                <a:gd name="dsh" fmla="+- 0 sh mins"/>
                <a:gd name="p0x0" fmla="*/ 0 w 128"/>
                <a:gd name="p0y0" fmla="*/ 406 h 572"/>
                <a:gd name="p0x1" fmla="*/ 0 w 128"/>
                <a:gd name="p0y1" fmla="*/ 166 h 572"/>
                <a:gd name="p0x2" fmla="*/ 0 w 128"/>
                <a:gd name="p0y2" fmla="*/ 91 h 572"/>
                <a:gd name="p0x3" fmla="*/ 45 w 128"/>
                <a:gd name="p0y3" fmla="*/ 27 h 572"/>
                <a:gd name="p0x4" fmla="*/ 111 w 128"/>
                <a:gd name="p0y4" fmla="*/ 0 h 572"/>
                <a:gd name="p0x5" fmla="*/ 128 w 128"/>
                <a:gd name="p0y5" fmla="*/ 13 h 572"/>
                <a:gd name="p0x6" fmla="*/ 128 w 128"/>
                <a:gd name="p0y6" fmla="*/ 13 h 572"/>
                <a:gd name="p0x7" fmla="*/ 79 w 128"/>
                <a:gd name="p0y7" fmla="*/ 38 h 572"/>
                <a:gd name="p0x8" fmla="*/ 45 w 128"/>
                <a:gd name="p0y8" fmla="*/ 97 h 572"/>
                <a:gd name="p0x9" fmla="*/ 45 w 128"/>
                <a:gd name="p0y9" fmla="*/ 166 h 572"/>
                <a:gd name="p0x10" fmla="*/ 45 w 128"/>
                <a:gd name="p0y10" fmla="*/ 406 h 572"/>
                <a:gd name="p0x11" fmla="*/ 45 w 128"/>
                <a:gd name="p0y11" fmla="*/ 475 h 572"/>
                <a:gd name="p0x12" fmla="*/ 79 w 128"/>
                <a:gd name="p0y12" fmla="*/ 533 h 572"/>
                <a:gd name="p0x13" fmla="*/ 128 w 128"/>
                <a:gd name="p0y13" fmla="*/ 558 h 572"/>
                <a:gd name="p0x14" fmla="*/ 111 w 128"/>
                <a:gd name="p0y14" fmla="*/ 572 h 572"/>
                <a:gd name="p0x15" fmla="*/ 111 w 128"/>
                <a:gd name="p0y15" fmla="*/ 572 h 572"/>
                <a:gd name="p0x16" fmla="*/ 45 w 128"/>
                <a:gd name="p0y16" fmla="*/ 545 h 572"/>
                <a:gd name="p0x17" fmla="*/ 0 w 128"/>
                <a:gd name="p0y17" fmla="*/ 481 h 572"/>
                <a:gd name="p0x18" fmla="*/ 0 w 128"/>
                <a:gd name="p0y18" fmla="*/ 406 h 572"/>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lnTo>
                    <a:pt x="p0x15" y="p0y15"/>
                  </a:lnTo>
                  <a:cubicBezTo>
                    <a:pt x="p0x16" y="p0y16"/>
                    <a:pt x="p0x17" y="p0y17"/>
                    <a:pt x="p0x18" y="p0y18"/>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26" name="文本框 25"/>
          <p:cNvSpPr txBox="1"/>
          <p:nvPr>
            <p:custDataLst>
              <p:tags r:id="rId22"/>
            </p:custDataLst>
          </p:nvPr>
        </p:nvSpPr>
        <p:spPr>
          <a:xfrm>
            <a:off x="838200" y="2486044"/>
            <a:ext cx="1143076" cy="311467"/>
          </a:xfrm>
          <a:prstGeom prst="rect">
            <a:avLst/>
          </a:prstGeom>
          <a:noFill/>
        </p:spPr>
        <p:txBody>
          <a:bodyPr wrap="square" lIns="0" tIns="0" rIns="0" bIns="0" rtlCol="0" anchor="t">
            <a:noAutofit/>
          </a:bodyPr>
          <a:p>
            <a:pPr algn="l">
              <a:lnSpc>
                <a:spcPct val="104000"/>
              </a:lnSpc>
            </a:pPr>
            <a:r>
              <a:rPr b="1">
                <a:solidFill>
                  <a:schemeClr val="tx2"/>
                </a:solidFill>
                <a:cs typeface="+mn-lt"/>
              </a:rPr>
              <a:t>法律规范</a:t>
            </a:r>
            <a:endParaRPr b="1">
              <a:solidFill>
                <a:schemeClr val="tx2"/>
              </a:solidFill>
              <a:cs typeface="+mn-lt"/>
            </a:endParaRPr>
          </a:p>
        </p:txBody>
      </p:sp>
      <p:sp>
        <p:nvSpPr>
          <p:cNvPr id="27" name="文本框 26"/>
          <p:cNvSpPr txBox="1"/>
          <p:nvPr>
            <p:custDataLst>
              <p:tags r:id="rId23"/>
            </p:custDataLst>
          </p:nvPr>
        </p:nvSpPr>
        <p:spPr>
          <a:xfrm>
            <a:off x="1800225" y="2491778"/>
            <a:ext cx="4171950" cy="297180"/>
          </a:xfrm>
          <a:prstGeom prst="rect">
            <a:avLst/>
          </a:prstGeom>
          <a:noFill/>
        </p:spPr>
        <p:txBody>
          <a:bodyPr wrap="square" lIns="0" tIns="0" rIns="0" bIns="0" rtlCol="0" anchor="t">
            <a:noAutofit/>
          </a:bodyPr>
          <a:p>
            <a:pPr algn="l">
              <a:lnSpc>
                <a:spcPct val="133000"/>
              </a:lnSpc>
            </a:pPr>
            <a:r>
              <a:rPr sz="1350">
                <a:solidFill>
                  <a:srgbClr val="6B5950"/>
                </a:solidFill>
                <a:cs typeface="+mn-lt"/>
              </a:rPr>
              <a:t>完备的法律规范体系</a:t>
            </a:r>
            <a:endParaRPr sz="1350">
              <a:solidFill>
                <a:srgbClr val="6B5950"/>
              </a:solidFill>
              <a:cs typeface="+mn-lt"/>
            </a:endParaRPr>
          </a:p>
        </p:txBody>
      </p:sp>
      <p:grpSp>
        <p:nvGrpSpPr>
          <p:cNvPr id="99" name="组合 98"/>
          <p:cNvGrpSpPr/>
          <p:nvPr/>
        </p:nvGrpSpPr>
        <p:grpSpPr>
          <a:xfrm>
            <a:off x="6134100" y="2453640"/>
            <a:ext cx="5324475" cy="381000"/>
            <a:chOff x="9660" y="3864"/>
            <a:chExt cx="8385" cy="600"/>
          </a:xfrm>
        </p:grpSpPr>
        <p:sp>
          <p:nvSpPr>
            <p:cNvPr id="28" name="任意多边形 27"/>
            <p:cNvSpPr/>
            <p:nvPr>
              <p:custDataLst>
                <p:tags r:id="rId24"/>
              </p:custDataLst>
            </p:nvPr>
          </p:nvSpPr>
          <p:spPr>
            <a:xfrm>
              <a:off x="9660" y="3864"/>
              <a:ext cx="8385" cy="600"/>
            </a:xfrm>
            <a:custGeom>
              <a:avLst/>
              <a:gdLst>
                <a:gd name="sw" fmla="*/ 1 w 8385"/>
                <a:gd name="sh" fmla="*/ 1 h 600"/>
                <a:gd name="mins" fmla="min sw sh"/>
                <a:gd name="dsw" fmla="+- 0 sw mins"/>
                <a:gd name="dsh" fmla="+- 0 sh mins"/>
                <a:gd name="p0x0" fmla="*/ 180 w 8385"/>
                <a:gd name="p0y0" fmla="*/ 0 h 600"/>
                <a:gd name="p0x1" fmla="*/ 8205 w 8385"/>
                <a:gd name="p0y1" fmla="*/ 0 h 600"/>
                <a:gd name="p0x2" fmla="*/ 8304 w 8385"/>
                <a:gd name="p0y2" fmla="*/ 0 h 600"/>
                <a:gd name="p0x3" fmla="*/ 8385 w 8385"/>
                <a:gd name="p0y3" fmla="*/ 80 h 600"/>
                <a:gd name="p0x4" fmla="*/ 8385 w 8385"/>
                <a:gd name="p0y4" fmla="*/ 180 h 600"/>
                <a:gd name="p0x5" fmla="*/ 8385 w 8385"/>
                <a:gd name="p0y5" fmla="*/ 420 h 600"/>
                <a:gd name="p0x6" fmla="*/ 8385 w 8385"/>
                <a:gd name="p0y6" fmla="*/ 519 h 600"/>
                <a:gd name="p0x7" fmla="*/ 8304 w 8385"/>
                <a:gd name="p0y7" fmla="*/ 600 h 600"/>
                <a:gd name="p0x8" fmla="*/ 8205 w 8385"/>
                <a:gd name="p0y8" fmla="*/ 600 h 600"/>
                <a:gd name="p0x9" fmla="*/ 180 w 8385"/>
                <a:gd name="p0y9" fmla="*/ 600 h 600"/>
                <a:gd name="p0x10" fmla="*/ 80 w 8385"/>
                <a:gd name="p0y10" fmla="*/ 600 h 600"/>
                <a:gd name="p0x11" fmla="*/ 0 w 8385"/>
                <a:gd name="p0y11" fmla="*/ 519 h 600"/>
                <a:gd name="p0x12" fmla="*/ 0 w 8385"/>
                <a:gd name="p0y12" fmla="*/ 420 h 600"/>
                <a:gd name="p0x13" fmla="*/ 0 w 8385"/>
                <a:gd name="p0y13" fmla="*/ 180 h 600"/>
                <a:gd name="p0x14" fmla="*/ 0 w 8385"/>
                <a:gd name="p0y14" fmla="*/ 80 h 600"/>
                <a:gd name="p0x15" fmla="*/ 80 w 8385"/>
                <a:gd name="p0y15" fmla="*/ 0 h 600"/>
                <a:gd name="p0x16" fmla="*/ 180 w 8385"/>
                <a:gd name="p0y16" fmla="*/ 0 h 60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rgbClr val="FFFFFF"/>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9" name="任意多边形 28"/>
            <p:cNvSpPr/>
            <p:nvPr>
              <p:custDataLst>
                <p:tags r:id="rId25"/>
              </p:custDataLst>
            </p:nvPr>
          </p:nvSpPr>
          <p:spPr>
            <a:xfrm>
              <a:off x="9771" y="3864"/>
              <a:ext cx="8221" cy="63"/>
            </a:xfrm>
            <a:custGeom>
              <a:avLst/>
              <a:gdLst>
                <a:gd name="sw" fmla="*/ 1 w 8221"/>
                <a:gd name="sh" fmla="*/ 1 h 63"/>
                <a:gd name="mins" fmla="min sw sh"/>
                <a:gd name="dsw" fmla="+- 0 sw mins"/>
                <a:gd name="dsh" fmla="+- 0 sh mins"/>
                <a:gd name="p0x0" fmla="*/ 68 w 8221"/>
                <a:gd name="p0y0" fmla="*/ 0 h 63"/>
                <a:gd name="p0x1" fmla="*/ 8093 w 8221"/>
                <a:gd name="p0y1" fmla="*/ 0 h 63"/>
                <a:gd name="p0x2" fmla="*/ 8143 w 8221"/>
                <a:gd name="p0y2" fmla="*/ 0 h 63"/>
                <a:gd name="p0x3" fmla="*/ 8188 w 8221"/>
                <a:gd name="p0y3" fmla="*/ 20 h 63"/>
                <a:gd name="p0x4" fmla="*/ 8221 w 8221"/>
                <a:gd name="p0y4" fmla="*/ 52 h 63"/>
                <a:gd name="p0x5" fmla="*/ 8210 w 8221"/>
                <a:gd name="p0y5" fmla="*/ 63 h 63"/>
                <a:gd name="p0x6" fmla="*/ 8180 w 8221"/>
                <a:gd name="p0y6" fmla="*/ 33 h 63"/>
                <a:gd name="p0x7" fmla="*/ 8139 w 8221"/>
                <a:gd name="p0y7" fmla="*/ 15 h 63"/>
                <a:gd name="p0x8" fmla="*/ 8093 w 8221"/>
                <a:gd name="p0y8" fmla="*/ 15 h 63"/>
                <a:gd name="p0x9" fmla="*/ 68 w 8221"/>
                <a:gd name="p0y9" fmla="*/ 15 h 63"/>
                <a:gd name="p0x10" fmla="*/ 50 w 8221"/>
                <a:gd name="p0y10" fmla="*/ 15 h 63"/>
                <a:gd name="p0x11" fmla="*/ 33 w 8221"/>
                <a:gd name="p0y11" fmla="*/ 19 h 63"/>
                <a:gd name="p0x12" fmla="*/ 17 w 8221"/>
                <a:gd name="p0y12" fmla="*/ 27 h 63"/>
                <a:gd name="p0x13" fmla="*/ 0 w 8221"/>
                <a:gd name="p0y13" fmla="*/ 13 h 63"/>
                <a:gd name="p0x14" fmla="*/ 0 w 8221"/>
                <a:gd name="p0y14" fmla="*/ 13 h 63"/>
                <a:gd name="p0x15" fmla="*/ 21 w 8221"/>
                <a:gd name="p0y15" fmla="*/ 4 h 63"/>
                <a:gd name="p0x16" fmla="*/ 44 w 8221"/>
                <a:gd name="p0y16" fmla="*/ 0 h 63"/>
                <a:gd name="p0x17" fmla="*/ 68 w 8221"/>
                <a:gd name="p0y17" fmla="*/ 0 h 63"/>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lnTo>
                    <a:pt x="p0x14" y="p0y14"/>
                  </a:lnTo>
                  <a:cubicBezTo>
                    <a:pt x="p0x15" y="p0y15"/>
                    <a:pt x="p0x16" y="p0y16"/>
                    <a:pt x="p0x17" y="p0y17"/>
                  </a:cubicBezTo>
                  <a:close/>
                </a:path>
              </a:pathLst>
            </a:custGeom>
            <a:solidFill>
              <a:srgbClr val="EFE5DB"/>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0" name="任意多边形 29"/>
            <p:cNvSpPr/>
            <p:nvPr>
              <p:custDataLst>
                <p:tags r:id="rId26"/>
              </p:custDataLst>
            </p:nvPr>
          </p:nvSpPr>
          <p:spPr>
            <a:xfrm>
              <a:off x="17981" y="3916"/>
              <a:ext cx="64" cy="495"/>
            </a:xfrm>
            <a:custGeom>
              <a:avLst/>
              <a:gdLst>
                <a:gd name="sw" fmla="*/ 1 w 63"/>
                <a:gd name="sh" fmla="*/ 1 h 494"/>
                <a:gd name="mins" fmla="min sw sh"/>
                <a:gd name="dsw" fmla="+- 0 sw mins"/>
                <a:gd name="dsh" fmla="+- 0 sh mins"/>
                <a:gd name="p0x0" fmla="*/ 63 w 63"/>
                <a:gd name="p0y0" fmla="*/ 127 h 494"/>
                <a:gd name="p0x1" fmla="*/ 63 w 63"/>
                <a:gd name="p0y1" fmla="*/ 367 h 494"/>
                <a:gd name="p0x2" fmla="*/ 63 w 63"/>
                <a:gd name="p0y2" fmla="*/ 416 h 494"/>
                <a:gd name="p0x3" fmla="*/ 43 w 63"/>
                <a:gd name="p0y3" fmla="*/ 461 h 494"/>
                <a:gd name="p0x4" fmla="*/ 10 w 63"/>
                <a:gd name="p0y4" fmla="*/ 494 h 494"/>
                <a:gd name="p0x5" fmla="*/ 0 w 63"/>
                <a:gd name="p0y5" fmla="*/ 483 h 494"/>
                <a:gd name="p0x6" fmla="*/ 29 w 63"/>
                <a:gd name="p0y6" fmla="*/ 454 h 494"/>
                <a:gd name="p0x7" fmla="*/ 48 w 63"/>
                <a:gd name="p0y7" fmla="*/ 412 h 494"/>
                <a:gd name="p0x8" fmla="*/ 48 w 63"/>
                <a:gd name="p0y8" fmla="*/ 367 h 494"/>
                <a:gd name="p0x9" fmla="*/ 48 w 63"/>
                <a:gd name="p0y9" fmla="*/ 127 h 494"/>
                <a:gd name="p0x10" fmla="*/ 48 w 63"/>
                <a:gd name="p0y10" fmla="*/ 81 h 494"/>
                <a:gd name="p0x11" fmla="*/ 29 w 63"/>
                <a:gd name="p0y11" fmla="*/ 40 h 494"/>
                <a:gd name="p0x12" fmla="*/ 0 w 63"/>
                <a:gd name="p0y12" fmla="*/ 10 h 494"/>
                <a:gd name="p0x13" fmla="*/ 10 w 63"/>
                <a:gd name="p0y13" fmla="*/ 0 h 494"/>
                <a:gd name="p0x14" fmla="*/ 43 w 63"/>
                <a:gd name="p0y14" fmla="*/ 32 h 494"/>
                <a:gd name="p0x15" fmla="*/ 63 w 63"/>
                <a:gd name="p0y15" fmla="*/ 77 h 494"/>
                <a:gd name="p0x16" fmla="*/ 63 w 63"/>
                <a:gd name="p0y16" fmla="*/ 127 h 494"/>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rgbClr val="EFE5DB"/>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1" name="任意多边形 30"/>
            <p:cNvSpPr/>
            <p:nvPr>
              <p:custDataLst>
                <p:tags r:id="rId27"/>
              </p:custDataLst>
            </p:nvPr>
          </p:nvSpPr>
          <p:spPr>
            <a:xfrm>
              <a:off x="9771" y="4400"/>
              <a:ext cx="8221" cy="64"/>
            </a:xfrm>
            <a:custGeom>
              <a:avLst/>
              <a:gdLst>
                <a:gd name="sw" fmla="*/ 1 w 8221"/>
                <a:gd name="sh" fmla="*/ 1 h 63"/>
                <a:gd name="mins" fmla="min sw sh"/>
                <a:gd name="dsw" fmla="+- 0 sw mins"/>
                <a:gd name="dsh" fmla="+- 0 sh mins"/>
                <a:gd name="p0x0" fmla="*/ 8093 w 8221"/>
                <a:gd name="p0y0" fmla="*/ 63 h 63"/>
                <a:gd name="p0x1" fmla="*/ 68 w 8221"/>
                <a:gd name="p0y1" fmla="*/ 63 h 63"/>
                <a:gd name="p0x2" fmla="*/ 44 w 8221"/>
                <a:gd name="p0y2" fmla="*/ 63 h 63"/>
                <a:gd name="p0x3" fmla="*/ 21 w 8221"/>
                <a:gd name="p0y3" fmla="*/ 58 h 63"/>
                <a:gd name="p0x4" fmla="*/ 0 w 8221"/>
                <a:gd name="p0y4" fmla="*/ 49 h 63"/>
                <a:gd name="p0x5" fmla="*/ 17 w 8221"/>
                <a:gd name="p0y5" fmla="*/ 35 h 63"/>
                <a:gd name="p0x6" fmla="*/ 17 w 8221"/>
                <a:gd name="p0y6" fmla="*/ 35 h 63"/>
                <a:gd name="p0x7" fmla="*/ 33 w 8221"/>
                <a:gd name="p0y7" fmla="*/ 43 h 63"/>
                <a:gd name="p0x8" fmla="*/ 50 w 8221"/>
                <a:gd name="p0y8" fmla="*/ 48 h 63"/>
                <a:gd name="p0x9" fmla="*/ 68 w 8221"/>
                <a:gd name="p0y9" fmla="*/ 48 h 63"/>
                <a:gd name="p0x10" fmla="*/ 8093 w 8221"/>
                <a:gd name="p0y10" fmla="*/ 48 h 63"/>
                <a:gd name="p0x11" fmla="*/ 8139 w 8221"/>
                <a:gd name="p0y11" fmla="*/ 48 h 63"/>
                <a:gd name="p0x12" fmla="*/ 8180 w 8221"/>
                <a:gd name="p0y12" fmla="*/ 29 h 63"/>
                <a:gd name="p0x13" fmla="*/ 8210 w 8221"/>
                <a:gd name="p0y13" fmla="*/ 0 h 63"/>
                <a:gd name="p0x14" fmla="*/ 8221 w 8221"/>
                <a:gd name="p0y14" fmla="*/ 10 h 63"/>
                <a:gd name="p0x15" fmla="*/ 8188 w 8221"/>
                <a:gd name="p0y15" fmla="*/ 43 h 63"/>
                <a:gd name="p0x16" fmla="*/ 8143 w 8221"/>
                <a:gd name="p0y16" fmla="*/ 63 h 63"/>
                <a:gd name="p0x17" fmla="*/ 8093 w 8221"/>
                <a:gd name="p0y17" fmla="*/ 63 h 63"/>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cubicBezTo>
                    <a:pt x="p0x15" y="p0y15"/>
                    <a:pt x="p0x16" y="p0y16"/>
                    <a:pt x="p0x17" y="p0y17"/>
                  </a:cubicBezTo>
                  <a:close/>
                </a:path>
              </a:pathLst>
            </a:custGeom>
            <a:solidFill>
              <a:srgbClr val="EFE5DB"/>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2" name="任意多边形 31"/>
            <p:cNvSpPr/>
            <p:nvPr>
              <p:custDataLst>
                <p:tags r:id="rId28"/>
              </p:custDataLst>
            </p:nvPr>
          </p:nvSpPr>
          <p:spPr>
            <a:xfrm>
              <a:off x="9660" y="3877"/>
              <a:ext cx="128" cy="573"/>
            </a:xfrm>
            <a:custGeom>
              <a:avLst/>
              <a:gdLst>
                <a:gd name="sw" fmla="*/ 1 w 128"/>
                <a:gd name="sh" fmla="*/ 1 h 572"/>
                <a:gd name="mins" fmla="min sw sh"/>
                <a:gd name="dsw" fmla="+- 0 sw mins"/>
                <a:gd name="dsh" fmla="+- 0 sh mins"/>
                <a:gd name="p0x0" fmla="*/ 0 w 128"/>
                <a:gd name="p0y0" fmla="*/ 406 h 572"/>
                <a:gd name="p0x1" fmla="*/ 0 w 128"/>
                <a:gd name="p0y1" fmla="*/ 166 h 572"/>
                <a:gd name="p0x2" fmla="*/ 0 w 128"/>
                <a:gd name="p0y2" fmla="*/ 91 h 572"/>
                <a:gd name="p0x3" fmla="*/ 45 w 128"/>
                <a:gd name="p0y3" fmla="*/ 27 h 572"/>
                <a:gd name="p0x4" fmla="*/ 111 w 128"/>
                <a:gd name="p0y4" fmla="*/ 0 h 572"/>
                <a:gd name="p0x5" fmla="*/ 128 w 128"/>
                <a:gd name="p0y5" fmla="*/ 13 h 572"/>
                <a:gd name="p0x6" fmla="*/ 128 w 128"/>
                <a:gd name="p0y6" fmla="*/ 13 h 572"/>
                <a:gd name="p0x7" fmla="*/ 79 w 128"/>
                <a:gd name="p0y7" fmla="*/ 38 h 572"/>
                <a:gd name="p0x8" fmla="*/ 45 w 128"/>
                <a:gd name="p0y8" fmla="*/ 97 h 572"/>
                <a:gd name="p0x9" fmla="*/ 45 w 128"/>
                <a:gd name="p0y9" fmla="*/ 166 h 572"/>
                <a:gd name="p0x10" fmla="*/ 45 w 128"/>
                <a:gd name="p0y10" fmla="*/ 406 h 572"/>
                <a:gd name="p0x11" fmla="*/ 45 w 128"/>
                <a:gd name="p0y11" fmla="*/ 475 h 572"/>
                <a:gd name="p0x12" fmla="*/ 79 w 128"/>
                <a:gd name="p0y12" fmla="*/ 533 h 572"/>
                <a:gd name="p0x13" fmla="*/ 128 w 128"/>
                <a:gd name="p0y13" fmla="*/ 558 h 572"/>
                <a:gd name="p0x14" fmla="*/ 111 w 128"/>
                <a:gd name="p0y14" fmla="*/ 572 h 572"/>
                <a:gd name="p0x15" fmla="*/ 111 w 128"/>
                <a:gd name="p0y15" fmla="*/ 572 h 572"/>
                <a:gd name="p0x16" fmla="*/ 45 w 128"/>
                <a:gd name="p0y16" fmla="*/ 545 h 572"/>
                <a:gd name="p0x17" fmla="*/ 0 w 128"/>
                <a:gd name="p0y17" fmla="*/ 481 h 572"/>
                <a:gd name="p0x18" fmla="*/ 0 w 128"/>
                <a:gd name="p0y18" fmla="*/ 406 h 572"/>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lnTo>
                    <a:pt x="p0x15" y="p0y15"/>
                  </a:lnTo>
                  <a:cubicBezTo>
                    <a:pt x="p0x16" y="p0y16"/>
                    <a:pt x="p0x17" y="p0y17"/>
                    <a:pt x="p0x18" y="p0y18"/>
                  </a:cubicBezTo>
                  <a:close/>
                </a:path>
              </a:pathLst>
            </a:custGeom>
            <a:solidFill>
              <a:schemeClr val="accent5"/>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34" name="文本框 33"/>
          <p:cNvSpPr txBox="1"/>
          <p:nvPr>
            <p:custDataLst>
              <p:tags r:id="rId29"/>
            </p:custDataLst>
          </p:nvPr>
        </p:nvSpPr>
        <p:spPr>
          <a:xfrm>
            <a:off x="6238875" y="2486044"/>
            <a:ext cx="1143076" cy="311467"/>
          </a:xfrm>
          <a:prstGeom prst="rect">
            <a:avLst/>
          </a:prstGeom>
          <a:noFill/>
        </p:spPr>
        <p:txBody>
          <a:bodyPr wrap="square" lIns="0" tIns="0" rIns="0" bIns="0" rtlCol="0" anchor="t">
            <a:noAutofit/>
          </a:bodyPr>
          <a:p>
            <a:pPr algn="l">
              <a:lnSpc>
                <a:spcPct val="104000"/>
              </a:lnSpc>
            </a:pPr>
            <a:r>
              <a:rPr b="1">
                <a:solidFill>
                  <a:schemeClr val="tx2"/>
                </a:solidFill>
                <a:cs typeface="+mn-lt"/>
              </a:rPr>
              <a:t>法治实施</a:t>
            </a:r>
            <a:endParaRPr b="1">
              <a:solidFill>
                <a:schemeClr val="tx2"/>
              </a:solidFill>
              <a:cs typeface="+mn-lt"/>
            </a:endParaRPr>
          </a:p>
        </p:txBody>
      </p:sp>
      <p:sp>
        <p:nvSpPr>
          <p:cNvPr id="35" name="文本框 34"/>
          <p:cNvSpPr txBox="1"/>
          <p:nvPr>
            <p:custDataLst>
              <p:tags r:id="rId30"/>
            </p:custDataLst>
          </p:nvPr>
        </p:nvSpPr>
        <p:spPr>
          <a:xfrm>
            <a:off x="7200900" y="2491778"/>
            <a:ext cx="4171950" cy="297180"/>
          </a:xfrm>
          <a:prstGeom prst="rect">
            <a:avLst/>
          </a:prstGeom>
          <a:noFill/>
        </p:spPr>
        <p:txBody>
          <a:bodyPr wrap="square" lIns="0" tIns="0" rIns="0" bIns="0" rtlCol="0" anchor="t">
            <a:noAutofit/>
          </a:bodyPr>
          <a:p>
            <a:pPr algn="l">
              <a:lnSpc>
                <a:spcPct val="133000"/>
              </a:lnSpc>
            </a:pPr>
            <a:r>
              <a:rPr sz="1350">
                <a:solidFill>
                  <a:srgbClr val="6B5950"/>
                </a:solidFill>
                <a:cs typeface="+mn-lt"/>
              </a:rPr>
              <a:t>高效的法治实施体系</a:t>
            </a:r>
            <a:endParaRPr sz="1350">
              <a:solidFill>
                <a:srgbClr val="6B5950"/>
              </a:solidFill>
              <a:cs typeface="+mn-lt"/>
            </a:endParaRPr>
          </a:p>
        </p:txBody>
      </p:sp>
      <p:grpSp>
        <p:nvGrpSpPr>
          <p:cNvPr id="100" name="组合 99"/>
          <p:cNvGrpSpPr/>
          <p:nvPr/>
        </p:nvGrpSpPr>
        <p:grpSpPr>
          <a:xfrm>
            <a:off x="733425" y="2910840"/>
            <a:ext cx="5324475" cy="381000"/>
            <a:chOff x="1155" y="4584"/>
            <a:chExt cx="8385" cy="600"/>
          </a:xfrm>
        </p:grpSpPr>
        <p:sp>
          <p:nvSpPr>
            <p:cNvPr id="36" name="任意多边形 35"/>
            <p:cNvSpPr/>
            <p:nvPr>
              <p:custDataLst>
                <p:tags r:id="rId31"/>
              </p:custDataLst>
            </p:nvPr>
          </p:nvSpPr>
          <p:spPr>
            <a:xfrm>
              <a:off x="1155" y="4584"/>
              <a:ext cx="8385" cy="600"/>
            </a:xfrm>
            <a:custGeom>
              <a:avLst/>
              <a:gdLst>
                <a:gd name="sw" fmla="*/ 1 w 8385"/>
                <a:gd name="sh" fmla="*/ 1 h 600"/>
                <a:gd name="mins" fmla="min sw sh"/>
                <a:gd name="dsw" fmla="+- 0 sw mins"/>
                <a:gd name="dsh" fmla="+- 0 sh mins"/>
                <a:gd name="p0x0" fmla="*/ 180 w 8385"/>
                <a:gd name="p0y0" fmla="*/ 0 h 600"/>
                <a:gd name="p0x1" fmla="*/ 8205 w 8385"/>
                <a:gd name="p0y1" fmla="*/ 0 h 600"/>
                <a:gd name="p0x2" fmla="*/ 8304 w 8385"/>
                <a:gd name="p0y2" fmla="*/ 0 h 600"/>
                <a:gd name="p0x3" fmla="*/ 8385 w 8385"/>
                <a:gd name="p0y3" fmla="*/ 80 h 600"/>
                <a:gd name="p0x4" fmla="*/ 8385 w 8385"/>
                <a:gd name="p0y4" fmla="*/ 180 h 600"/>
                <a:gd name="p0x5" fmla="*/ 8385 w 8385"/>
                <a:gd name="p0y5" fmla="*/ 420 h 600"/>
                <a:gd name="p0x6" fmla="*/ 8385 w 8385"/>
                <a:gd name="p0y6" fmla="*/ 519 h 600"/>
                <a:gd name="p0x7" fmla="*/ 8304 w 8385"/>
                <a:gd name="p0y7" fmla="*/ 600 h 600"/>
                <a:gd name="p0x8" fmla="*/ 8205 w 8385"/>
                <a:gd name="p0y8" fmla="*/ 600 h 600"/>
                <a:gd name="p0x9" fmla="*/ 180 w 8385"/>
                <a:gd name="p0y9" fmla="*/ 600 h 600"/>
                <a:gd name="p0x10" fmla="*/ 80 w 8385"/>
                <a:gd name="p0y10" fmla="*/ 600 h 600"/>
                <a:gd name="p0x11" fmla="*/ 0 w 8385"/>
                <a:gd name="p0y11" fmla="*/ 519 h 600"/>
                <a:gd name="p0x12" fmla="*/ 0 w 8385"/>
                <a:gd name="p0y12" fmla="*/ 420 h 600"/>
                <a:gd name="p0x13" fmla="*/ 0 w 8385"/>
                <a:gd name="p0y13" fmla="*/ 180 h 600"/>
                <a:gd name="p0x14" fmla="*/ 0 w 8385"/>
                <a:gd name="p0y14" fmla="*/ 80 h 600"/>
                <a:gd name="p0x15" fmla="*/ 80 w 8385"/>
                <a:gd name="p0y15" fmla="*/ 0 h 600"/>
                <a:gd name="p0x16" fmla="*/ 180 w 8385"/>
                <a:gd name="p0y16" fmla="*/ 0 h 60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rgbClr val="FFFFFF"/>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7" name="任意多边形 36"/>
            <p:cNvSpPr/>
            <p:nvPr>
              <p:custDataLst>
                <p:tags r:id="rId32"/>
              </p:custDataLst>
            </p:nvPr>
          </p:nvSpPr>
          <p:spPr>
            <a:xfrm>
              <a:off x="1266" y="4584"/>
              <a:ext cx="8221" cy="63"/>
            </a:xfrm>
            <a:custGeom>
              <a:avLst/>
              <a:gdLst>
                <a:gd name="sw" fmla="*/ 1 w 8221"/>
                <a:gd name="sh" fmla="*/ 1 h 63"/>
                <a:gd name="mins" fmla="min sw sh"/>
                <a:gd name="dsw" fmla="+- 0 sw mins"/>
                <a:gd name="dsh" fmla="+- 0 sh mins"/>
                <a:gd name="p0x0" fmla="*/ 68 w 8221"/>
                <a:gd name="p0y0" fmla="*/ 0 h 63"/>
                <a:gd name="p0x1" fmla="*/ 8093 w 8221"/>
                <a:gd name="p0y1" fmla="*/ 0 h 63"/>
                <a:gd name="p0x2" fmla="*/ 8143 w 8221"/>
                <a:gd name="p0y2" fmla="*/ 0 h 63"/>
                <a:gd name="p0x3" fmla="*/ 8188 w 8221"/>
                <a:gd name="p0y3" fmla="*/ 20 h 63"/>
                <a:gd name="p0x4" fmla="*/ 8221 w 8221"/>
                <a:gd name="p0y4" fmla="*/ 52 h 63"/>
                <a:gd name="p0x5" fmla="*/ 8210 w 8221"/>
                <a:gd name="p0y5" fmla="*/ 63 h 63"/>
                <a:gd name="p0x6" fmla="*/ 8180 w 8221"/>
                <a:gd name="p0y6" fmla="*/ 33 h 63"/>
                <a:gd name="p0x7" fmla="*/ 8139 w 8221"/>
                <a:gd name="p0y7" fmla="*/ 15 h 63"/>
                <a:gd name="p0x8" fmla="*/ 8093 w 8221"/>
                <a:gd name="p0y8" fmla="*/ 15 h 63"/>
                <a:gd name="p0x9" fmla="*/ 68 w 8221"/>
                <a:gd name="p0y9" fmla="*/ 15 h 63"/>
                <a:gd name="p0x10" fmla="*/ 50 w 8221"/>
                <a:gd name="p0y10" fmla="*/ 15 h 63"/>
                <a:gd name="p0x11" fmla="*/ 33 w 8221"/>
                <a:gd name="p0y11" fmla="*/ 19 h 63"/>
                <a:gd name="p0x12" fmla="*/ 17 w 8221"/>
                <a:gd name="p0y12" fmla="*/ 27 h 63"/>
                <a:gd name="p0x13" fmla="*/ 0 w 8221"/>
                <a:gd name="p0y13" fmla="*/ 13 h 63"/>
                <a:gd name="p0x14" fmla="*/ 0 w 8221"/>
                <a:gd name="p0y14" fmla="*/ 13 h 63"/>
                <a:gd name="p0x15" fmla="*/ 21 w 8221"/>
                <a:gd name="p0y15" fmla="*/ 4 h 63"/>
                <a:gd name="p0x16" fmla="*/ 44 w 8221"/>
                <a:gd name="p0y16" fmla="*/ 0 h 63"/>
                <a:gd name="p0x17" fmla="*/ 68 w 8221"/>
                <a:gd name="p0y17" fmla="*/ 0 h 63"/>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lnTo>
                    <a:pt x="p0x14" y="p0y14"/>
                  </a:lnTo>
                  <a:cubicBezTo>
                    <a:pt x="p0x15" y="p0y15"/>
                    <a:pt x="p0x16" y="p0y16"/>
                    <a:pt x="p0x17" y="p0y17"/>
                  </a:cubicBezTo>
                  <a:close/>
                </a:path>
              </a:pathLst>
            </a:custGeom>
            <a:solidFill>
              <a:srgbClr val="EFE5DB"/>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8" name="任意多边形 37"/>
            <p:cNvSpPr/>
            <p:nvPr>
              <p:custDataLst>
                <p:tags r:id="rId33"/>
              </p:custDataLst>
            </p:nvPr>
          </p:nvSpPr>
          <p:spPr>
            <a:xfrm>
              <a:off x="9476" y="4636"/>
              <a:ext cx="64" cy="495"/>
            </a:xfrm>
            <a:custGeom>
              <a:avLst/>
              <a:gdLst>
                <a:gd name="sw" fmla="*/ 1 w 63"/>
                <a:gd name="sh" fmla="*/ 1 h 494"/>
                <a:gd name="mins" fmla="min sw sh"/>
                <a:gd name="dsw" fmla="+- 0 sw mins"/>
                <a:gd name="dsh" fmla="+- 0 sh mins"/>
                <a:gd name="p0x0" fmla="*/ 63 w 63"/>
                <a:gd name="p0y0" fmla="*/ 127 h 494"/>
                <a:gd name="p0x1" fmla="*/ 63 w 63"/>
                <a:gd name="p0y1" fmla="*/ 367 h 494"/>
                <a:gd name="p0x2" fmla="*/ 63 w 63"/>
                <a:gd name="p0y2" fmla="*/ 416 h 494"/>
                <a:gd name="p0x3" fmla="*/ 43 w 63"/>
                <a:gd name="p0y3" fmla="*/ 461 h 494"/>
                <a:gd name="p0x4" fmla="*/ 10 w 63"/>
                <a:gd name="p0y4" fmla="*/ 494 h 494"/>
                <a:gd name="p0x5" fmla="*/ 0 w 63"/>
                <a:gd name="p0y5" fmla="*/ 483 h 494"/>
                <a:gd name="p0x6" fmla="*/ 29 w 63"/>
                <a:gd name="p0y6" fmla="*/ 454 h 494"/>
                <a:gd name="p0x7" fmla="*/ 48 w 63"/>
                <a:gd name="p0y7" fmla="*/ 412 h 494"/>
                <a:gd name="p0x8" fmla="*/ 48 w 63"/>
                <a:gd name="p0y8" fmla="*/ 367 h 494"/>
                <a:gd name="p0x9" fmla="*/ 48 w 63"/>
                <a:gd name="p0y9" fmla="*/ 127 h 494"/>
                <a:gd name="p0x10" fmla="*/ 48 w 63"/>
                <a:gd name="p0y10" fmla="*/ 81 h 494"/>
                <a:gd name="p0x11" fmla="*/ 29 w 63"/>
                <a:gd name="p0y11" fmla="*/ 40 h 494"/>
                <a:gd name="p0x12" fmla="*/ 0 w 63"/>
                <a:gd name="p0y12" fmla="*/ 10 h 494"/>
                <a:gd name="p0x13" fmla="*/ 10 w 63"/>
                <a:gd name="p0y13" fmla="*/ 0 h 494"/>
                <a:gd name="p0x14" fmla="*/ 43 w 63"/>
                <a:gd name="p0y14" fmla="*/ 32 h 494"/>
                <a:gd name="p0x15" fmla="*/ 63 w 63"/>
                <a:gd name="p0y15" fmla="*/ 77 h 494"/>
                <a:gd name="p0x16" fmla="*/ 63 w 63"/>
                <a:gd name="p0y16" fmla="*/ 127 h 494"/>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rgbClr val="EFE5DB"/>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9" name="任意多边形 38"/>
            <p:cNvSpPr/>
            <p:nvPr>
              <p:custDataLst>
                <p:tags r:id="rId34"/>
              </p:custDataLst>
            </p:nvPr>
          </p:nvSpPr>
          <p:spPr>
            <a:xfrm>
              <a:off x="1266" y="5120"/>
              <a:ext cx="8221" cy="64"/>
            </a:xfrm>
            <a:custGeom>
              <a:avLst/>
              <a:gdLst>
                <a:gd name="sw" fmla="*/ 1 w 8221"/>
                <a:gd name="sh" fmla="*/ 1 h 63"/>
                <a:gd name="mins" fmla="min sw sh"/>
                <a:gd name="dsw" fmla="+- 0 sw mins"/>
                <a:gd name="dsh" fmla="+- 0 sh mins"/>
                <a:gd name="p0x0" fmla="*/ 8093 w 8221"/>
                <a:gd name="p0y0" fmla="*/ 63 h 63"/>
                <a:gd name="p0x1" fmla="*/ 68 w 8221"/>
                <a:gd name="p0y1" fmla="*/ 63 h 63"/>
                <a:gd name="p0x2" fmla="*/ 44 w 8221"/>
                <a:gd name="p0y2" fmla="*/ 63 h 63"/>
                <a:gd name="p0x3" fmla="*/ 21 w 8221"/>
                <a:gd name="p0y3" fmla="*/ 58 h 63"/>
                <a:gd name="p0x4" fmla="*/ 0 w 8221"/>
                <a:gd name="p0y4" fmla="*/ 49 h 63"/>
                <a:gd name="p0x5" fmla="*/ 17 w 8221"/>
                <a:gd name="p0y5" fmla="*/ 35 h 63"/>
                <a:gd name="p0x6" fmla="*/ 17 w 8221"/>
                <a:gd name="p0y6" fmla="*/ 35 h 63"/>
                <a:gd name="p0x7" fmla="*/ 33 w 8221"/>
                <a:gd name="p0y7" fmla="*/ 43 h 63"/>
                <a:gd name="p0x8" fmla="*/ 50 w 8221"/>
                <a:gd name="p0y8" fmla="*/ 48 h 63"/>
                <a:gd name="p0x9" fmla="*/ 68 w 8221"/>
                <a:gd name="p0y9" fmla="*/ 48 h 63"/>
                <a:gd name="p0x10" fmla="*/ 8093 w 8221"/>
                <a:gd name="p0y10" fmla="*/ 48 h 63"/>
                <a:gd name="p0x11" fmla="*/ 8139 w 8221"/>
                <a:gd name="p0y11" fmla="*/ 48 h 63"/>
                <a:gd name="p0x12" fmla="*/ 8180 w 8221"/>
                <a:gd name="p0y12" fmla="*/ 29 h 63"/>
                <a:gd name="p0x13" fmla="*/ 8210 w 8221"/>
                <a:gd name="p0y13" fmla="*/ 0 h 63"/>
                <a:gd name="p0x14" fmla="*/ 8221 w 8221"/>
                <a:gd name="p0y14" fmla="*/ 10 h 63"/>
                <a:gd name="p0x15" fmla="*/ 8188 w 8221"/>
                <a:gd name="p0y15" fmla="*/ 43 h 63"/>
                <a:gd name="p0x16" fmla="*/ 8143 w 8221"/>
                <a:gd name="p0y16" fmla="*/ 63 h 63"/>
                <a:gd name="p0x17" fmla="*/ 8093 w 8221"/>
                <a:gd name="p0y17" fmla="*/ 63 h 63"/>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cubicBezTo>
                    <a:pt x="p0x15" y="p0y15"/>
                    <a:pt x="p0x16" y="p0y16"/>
                    <a:pt x="p0x17" y="p0y17"/>
                  </a:cubicBezTo>
                  <a:close/>
                </a:path>
              </a:pathLst>
            </a:custGeom>
            <a:solidFill>
              <a:srgbClr val="EFE5DB"/>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0" name="任意多边形 39"/>
            <p:cNvSpPr/>
            <p:nvPr>
              <p:custDataLst>
                <p:tags r:id="rId35"/>
              </p:custDataLst>
            </p:nvPr>
          </p:nvSpPr>
          <p:spPr>
            <a:xfrm>
              <a:off x="1155" y="4597"/>
              <a:ext cx="128" cy="573"/>
            </a:xfrm>
            <a:custGeom>
              <a:avLst/>
              <a:gdLst>
                <a:gd name="sw" fmla="*/ 1 w 128"/>
                <a:gd name="sh" fmla="*/ 1 h 572"/>
                <a:gd name="mins" fmla="min sw sh"/>
                <a:gd name="dsw" fmla="+- 0 sw mins"/>
                <a:gd name="dsh" fmla="+- 0 sh mins"/>
                <a:gd name="p0x0" fmla="*/ 0 w 128"/>
                <a:gd name="p0y0" fmla="*/ 406 h 572"/>
                <a:gd name="p0x1" fmla="*/ 0 w 128"/>
                <a:gd name="p0y1" fmla="*/ 166 h 572"/>
                <a:gd name="p0x2" fmla="*/ 0 w 128"/>
                <a:gd name="p0y2" fmla="*/ 91 h 572"/>
                <a:gd name="p0x3" fmla="*/ 45 w 128"/>
                <a:gd name="p0y3" fmla="*/ 27 h 572"/>
                <a:gd name="p0x4" fmla="*/ 111 w 128"/>
                <a:gd name="p0y4" fmla="*/ 0 h 572"/>
                <a:gd name="p0x5" fmla="*/ 128 w 128"/>
                <a:gd name="p0y5" fmla="*/ 13 h 572"/>
                <a:gd name="p0x6" fmla="*/ 128 w 128"/>
                <a:gd name="p0y6" fmla="*/ 13 h 572"/>
                <a:gd name="p0x7" fmla="*/ 79 w 128"/>
                <a:gd name="p0y7" fmla="*/ 38 h 572"/>
                <a:gd name="p0x8" fmla="*/ 45 w 128"/>
                <a:gd name="p0y8" fmla="*/ 97 h 572"/>
                <a:gd name="p0x9" fmla="*/ 45 w 128"/>
                <a:gd name="p0y9" fmla="*/ 166 h 572"/>
                <a:gd name="p0x10" fmla="*/ 45 w 128"/>
                <a:gd name="p0y10" fmla="*/ 406 h 572"/>
                <a:gd name="p0x11" fmla="*/ 45 w 128"/>
                <a:gd name="p0y11" fmla="*/ 475 h 572"/>
                <a:gd name="p0x12" fmla="*/ 79 w 128"/>
                <a:gd name="p0y12" fmla="*/ 533 h 572"/>
                <a:gd name="p0x13" fmla="*/ 128 w 128"/>
                <a:gd name="p0y13" fmla="*/ 558 h 572"/>
                <a:gd name="p0x14" fmla="*/ 111 w 128"/>
                <a:gd name="p0y14" fmla="*/ 572 h 572"/>
                <a:gd name="p0x15" fmla="*/ 111 w 128"/>
                <a:gd name="p0y15" fmla="*/ 572 h 572"/>
                <a:gd name="p0x16" fmla="*/ 45 w 128"/>
                <a:gd name="p0y16" fmla="*/ 545 h 572"/>
                <a:gd name="p0x17" fmla="*/ 0 w 128"/>
                <a:gd name="p0y17" fmla="*/ 481 h 572"/>
                <a:gd name="p0x18" fmla="*/ 0 w 128"/>
                <a:gd name="p0y18" fmla="*/ 406 h 572"/>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lnTo>
                    <a:pt x="p0x15" y="p0y15"/>
                  </a:lnTo>
                  <a:cubicBezTo>
                    <a:pt x="p0x16" y="p0y16"/>
                    <a:pt x="p0x17" y="p0y17"/>
                    <a:pt x="p0x18" y="p0y18"/>
                  </a:cubicBezTo>
                  <a:close/>
                </a:path>
              </a:pathLst>
            </a:custGeom>
            <a:solidFill>
              <a:schemeClr val="accent6"/>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42" name="文本框 41"/>
          <p:cNvSpPr txBox="1"/>
          <p:nvPr>
            <p:custDataLst>
              <p:tags r:id="rId36"/>
            </p:custDataLst>
          </p:nvPr>
        </p:nvSpPr>
        <p:spPr>
          <a:xfrm>
            <a:off x="838200" y="2943244"/>
            <a:ext cx="1143076" cy="311467"/>
          </a:xfrm>
          <a:prstGeom prst="rect">
            <a:avLst/>
          </a:prstGeom>
          <a:noFill/>
        </p:spPr>
        <p:txBody>
          <a:bodyPr wrap="square" lIns="0" tIns="0" rIns="0" bIns="0" rtlCol="0" anchor="t">
            <a:noAutofit/>
          </a:bodyPr>
          <a:p>
            <a:pPr algn="l">
              <a:lnSpc>
                <a:spcPct val="104000"/>
              </a:lnSpc>
            </a:pPr>
            <a:r>
              <a:rPr b="1">
                <a:solidFill>
                  <a:schemeClr val="tx2"/>
                </a:solidFill>
                <a:cs typeface="+mn-lt"/>
              </a:rPr>
              <a:t>法治监督</a:t>
            </a:r>
            <a:endParaRPr b="1">
              <a:solidFill>
                <a:schemeClr val="tx2"/>
              </a:solidFill>
              <a:cs typeface="+mn-lt"/>
            </a:endParaRPr>
          </a:p>
        </p:txBody>
      </p:sp>
      <p:sp>
        <p:nvSpPr>
          <p:cNvPr id="43" name="文本框 42"/>
          <p:cNvSpPr txBox="1"/>
          <p:nvPr>
            <p:custDataLst>
              <p:tags r:id="rId37"/>
            </p:custDataLst>
          </p:nvPr>
        </p:nvSpPr>
        <p:spPr>
          <a:xfrm>
            <a:off x="1800225" y="2948978"/>
            <a:ext cx="4171950" cy="297180"/>
          </a:xfrm>
          <a:prstGeom prst="rect">
            <a:avLst/>
          </a:prstGeom>
          <a:noFill/>
        </p:spPr>
        <p:txBody>
          <a:bodyPr wrap="square" lIns="0" tIns="0" rIns="0" bIns="0" rtlCol="0" anchor="t">
            <a:noAutofit/>
          </a:bodyPr>
          <a:p>
            <a:pPr algn="l">
              <a:lnSpc>
                <a:spcPct val="133000"/>
              </a:lnSpc>
            </a:pPr>
            <a:r>
              <a:rPr sz="1350">
                <a:solidFill>
                  <a:srgbClr val="6B5950"/>
                </a:solidFill>
                <a:cs typeface="+mn-lt"/>
              </a:rPr>
              <a:t>严密的法治监督体系</a:t>
            </a:r>
            <a:endParaRPr sz="1350">
              <a:solidFill>
                <a:srgbClr val="6B5950"/>
              </a:solidFill>
              <a:cs typeface="+mn-lt"/>
            </a:endParaRPr>
          </a:p>
        </p:txBody>
      </p:sp>
      <p:grpSp>
        <p:nvGrpSpPr>
          <p:cNvPr id="101" name="组合 100"/>
          <p:cNvGrpSpPr/>
          <p:nvPr/>
        </p:nvGrpSpPr>
        <p:grpSpPr>
          <a:xfrm>
            <a:off x="6134100" y="2910840"/>
            <a:ext cx="5324475" cy="381000"/>
            <a:chOff x="9660" y="4584"/>
            <a:chExt cx="8385" cy="600"/>
          </a:xfrm>
        </p:grpSpPr>
        <p:sp>
          <p:nvSpPr>
            <p:cNvPr id="44" name="任意多边形 43"/>
            <p:cNvSpPr/>
            <p:nvPr>
              <p:custDataLst>
                <p:tags r:id="rId38"/>
              </p:custDataLst>
            </p:nvPr>
          </p:nvSpPr>
          <p:spPr>
            <a:xfrm>
              <a:off x="9660" y="4584"/>
              <a:ext cx="8385" cy="600"/>
            </a:xfrm>
            <a:custGeom>
              <a:avLst/>
              <a:gdLst>
                <a:gd name="sw" fmla="*/ 1 w 8385"/>
                <a:gd name="sh" fmla="*/ 1 h 600"/>
                <a:gd name="mins" fmla="min sw sh"/>
                <a:gd name="dsw" fmla="+- 0 sw mins"/>
                <a:gd name="dsh" fmla="+- 0 sh mins"/>
                <a:gd name="p0x0" fmla="*/ 180 w 8385"/>
                <a:gd name="p0y0" fmla="*/ 0 h 600"/>
                <a:gd name="p0x1" fmla="*/ 8205 w 8385"/>
                <a:gd name="p0y1" fmla="*/ 0 h 600"/>
                <a:gd name="p0x2" fmla="*/ 8304 w 8385"/>
                <a:gd name="p0y2" fmla="*/ 0 h 600"/>
                <a:gd name="p0x3" fmla="*/ 8385 w 8385"/>
                <a:gd name="p0y3" fmla="*/ 80 h 600"/>
                <a:gd name="p0x4" fmla="*/ 8385 w 8385"/>
                <a:gd name="p0y4" fmla="*/ 180 h 600"/>
                <a:gd name="p0x5" fmla="*/ 8385 w 8385"/>
                <a:gd name="p0y5" fmla="*/ 420 h 600"/>
                <a:gd name="p0x6" fmla="*/ 8385 w 8385"/>
                <a:gd name="p0y6" fmla="*/ 519 h 600"/>
                <a:gd name="p0x7" fmla="*/ 8304 w 8385"/>
                <a:gd name="p0y7" fmla="*/ 600 h 600"/>
                <a:gd name="p0x8" fmla="*/ 8205 w 8385"/>
                <a:gd name="p0y8" fmla="*/ 600 h 600"/>
                <a:gd name="p0x9" fmla="*/ 180 w 8385"/>
                <a:gd name="p0y9" fmla="*/ 600 h 600"/>
                <a:gd name="p0x10" fmla="*/ 80 w 8385"/>
                <a:gd name="p0y10" fmla="*/ 600 h 600"/>
                <a:gd name="p0x11" fmla="*/ 0 w 8385"/>
                <a:gd name="p0y11" fmla="*/ 519 h 600"/>
                <a:gd name="p0x12" fmla="*/ 0 w 8385"/>
                <a:gd name="p0y12" fmla="*/ 420 h 600"/>
                <a:gd name="p0x13" fmla="*/ 0 w 8385"/>
                <a:gd name="p0y13" fmla="*/ 180 h 600"/>
                <a:gd name="p0x14" fmla="*/ 0 w 8385"/>
                <a:gd name="p0y14" fmla="*/ 80 h 600"/>
                <a:gd name="p0x15" fmla="*/ 80 w 8385"/>
                <a:gd name="p0y15" fmla="*/ 0 h 600"/>
                <a:gd name="p0x16" fmla="*/ 180 w 8385"/>
                <a:gd name="p0y16" fmla="*/ 0 h 60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rgbClr val="FFFFFF"/>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5" name="任意多边形 44"/>
            <p:cNvSpPr/>
            <p:nvPr>
              <p:custDataLst>
                <p:tags r:id="rId39"/>
              </p:custDataLst>
            </p:nvPr>
          </p:nvSpPr>
          <p:spPr>
            <a:xfrm>
              <a:off x="9771" y="4584"/>
              <a:ext cx="8221" cy="63"/>
            </a:xfrm>
            <a:custGeom>
              <a:avLst/>
              <a:gdLst>
                <a:gd name="sw" fmla="*/ 1 w 8221"/>
                <a:gd name="sh" fmla="*/ 1 h 63"/>
                <a:gd name="mins" fmla="min sw sh"/>
                <a:gd name="dsw" fmla="+- 0 sw mins"/>
                <a:gd name="dsh" fmla="+- 0 sh mins"/>
                <a:gd name="p0x0" fmla="*/ 68 w 8221"/>
                <a:gd name="p0y0" fmla="*/ 0 h 63"/>
                <a:gd name="p0x1" fmla="*/ 8093 w 8221"/>
                <a:gd name="p0y1" fmla="*/ 0 h 63"/>
                <a:gd name="p0x2" fmla="*/ 8143 w 8221"/>
                <a:gd name="p0y2" fmla="*/ 0 h 63"/>
                <a:gd name="p0x3" fmla="*/ 8188 w 8221"/>
                <a:gd name="p0y3" fmla="*/ 20 h 63"/>
                <a:gd name="p0x4" fmla="*/ 8221 w 8221"/>
                <a:gd name="p0y4" fmla="*/ 52 h 63"/>
                <a:gd name="p0x5" fmla="*/ 8210 w 8221"/>
                <a:gd name="p0y5" fmla="*/ 63 h 63"/>
                <a:gd name="p0x6" fmla="*/ 8180 w 8221"/>
                <a:gd name="p0y6" fmla="*/ 33 h 63"/>
                <a:gd name="p0x7" fmla="*/ 8139 w 8221"/>
                <a:gd name="p0y7" fmla="*/ 15 h 63"/>
                <a:gd name="p0x8" fmla="*/ 8093 w 8221"/>
                <a:gd name="p0y8" fmla="*/ 15 h 63"/>
                <a:gd name="p0x9" fmla="*/ 68 w 8221"/>
                <a:gd name="p0y9" fmla="*/ 15 h 63"/>
                <a:gd name="p0x10" fmla="*/ 50 w 8221"/>
                <a:gd name="p0y10" fmla="*/ 15 h 63"/>
                <a:gd name="p0x11" fmla="*/ 33 w 8221"/>
                <a:gd name="p0y11" fmla="*/ 19 h 63"/>
                <a:gd name="p0x12" fmla="*/ 17 w 8221"/>
                <a:gd name="p0y12" fmla="*/ 27 h 63"/>
                <a:gd name="p0x13" fmla="*/ 0 w 8221"/>
                <a:gd name="p0y13" fmla="*/ 13 h 63"/>
                <a:gd name="p0x14" fmla="*/ 0 w 8221"/>
                <a:gd name="p0y14" fmla="*/ 13 h 63"/>
                <a:gd name="p0x15" fmla="*/ 21 w 8221"/>
                <a:gd name="p0y15" fmla="*/ 4 h 63"/>
                <a:gd name="p0x16" fmla="*/ 44 w 8221"/>
                <a:gd name="p0y16" fmla="*/ 0 h 63"/>
                <a:gd name="p0x17" fmla="*/ 68 w 8221"/>
                <a:gd name="p0y17" fmla="*/ 0 h 63"/>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lnTo>
                    <a:pt x="p0x14" y="p0y14"/>
                  </a:lnTo>
                  <a:cubicBezTo>
                    <a:pt x="p0x15" y="p0y15"/>
                    <a:pt x="p0x16" y="p0y16"/>
                    <a:pt x="p0x17" y="p0y17"/>
                  </a:cubicBezTo>
                  <a:close/>
                </a:path>
              </a:pathLst>
            </a:custGeom>
            <a:solidFill>
              <a:srgbClr val="EFE5DB"/>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6" name="任意多边形 45"/>
            <p:cNvSpPr/>
            <p:nvPr>
              <p:custDataLst>
                <p:tags r:id="rId40"/>
              </p:custDataLst>
            </p:nvPr>
          </p:nvSpPr>
          <p:spPr>
            <a:xfrm>
              <a:off x="17981" y="4636"/>
              <a:ext cx="64" cy="495"/>
            </a:xfrm>
            <a:custGeom>
              <a:avLst/>
              <a:gdLst>
                <a:gd name="sw" fmla="*/ 1 w 63"/>
                <a:gd name="sh" fmla="*/ 1 h 494"/>
                <a:gd name="mins" fmla="min sw sh"/>
                <a:gd name="dsw" fmla="+- 0 sw mins"/>
                <a:gd name="dsh" fmla="+- 0 sh mins"/>
                <a:gd name="p0x0" fmla="*/ 63 w 63"/>
                <a:gd name="p0y0" fmla="*/ 127 h 494"/>
                <a:gd name="p0x1" fmla="*/ 63 w 63"/>
                <a:gd name="p0y1" fmla="*/ 367 h 494"/>
                <a:gd name="p0x2" fmla="*/ 63 w 63"/>
                <a:gd name="p0y2" fmla="*/ 416 h 494"/>
                <a:gd name="p0x3" fmla="*/ 43 w 63"/>
                <a:gd name="p0y3" fmla="*/ 461 h 494"/>
                <a:gd name="p0x4" fmla="*/ 10 w 63"/>
                <a:gd name="p0y4" fmla="*/ 494 h 494"/>
                <a:gd name="p0x5" fmla="*/ 0 w 63"/>
                <a:gd name="p0y5" fmla="*/ 483 h 494"/>
                <a:gd name="p0x6" fmla="*/ 29 w 63"/>
                <a:gd name="p0y6" fmla="*/ 454 h 494"/>
                <a:gd name="p0x7" fmla="*/ 48 w 63"/>
                <a:gd name="p0y7" fmla="*/ 412 h 494"/>
                <a:gd name="p0x8" fmla="*/ 48 w 63"/>
                <a:gd name="p0y8" fmla="*/ 367 h 494"/>
                <a:gd name="p0x9" fmla="*/ 48 w 63"/>
                <a:gd name="p0y9" fmla="*/ 127 h 494"/>
                <a:gd name="p0x10" fmla="*/ 48 w 63"/>
                <a:gd name="p0y10" fmla="*/ 81 h 494"/>
                <a:gd name="p0x11" fmla="*/ 29 w 63"/>
                <a:gd name="p0y11" fmla="*/ 40 h 494"/>
                <a:gd name="p0x12" fmla="*/ 0 w 63"/>
                <a:gd name="p0y12" fmla="*/ 10 h 494"/>
                <a:gd name="p0x13" fmla="*/ 10 w 63"/>
                <a:gd name="p0y13" fmla="*/ 0 h 494"/>
                <a:gd name="p0x14" fmla="*/ 43 w 63"/>
                <a:gd name="p0y14" fmla="*/ 32 h 494"/>
                <a:gd name="p0x15" fmla="*/ 63 w 63"/>
                <a:gd name="p0y15" fmla="*/ 77 h 494"/>
                <a:gd name="p0x16" fmla="*/ 63 w 63"/>
                <a:gd name="p0y16" fmla="*/ 127 h 494"/>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rgbClr val="EFE5DB"/>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7" name="任意多边形 46"/>
            <p:cNvSpPr/>
            <p:nvPr>
              <p:custDataLst>
                <p:tags r:id="rId41"/>
              </p:custDataLst>
            </p:nvPr>
          </p:nvSpPr>
          <p:spPr>
            <a:xfrm>
              <a:off x="9771" y="5120"/>
              <a:ext cx="8221" cy="64"/>
            </a:xfrm>
            <a:custGeom>
              <a:avLst/>
              <a:gdLst>
                <a:gd name="sw" fmla="*/ 1 w 8221"/>
                <a:gd name="sh" fmla="*/ 1 h 63"/>
                <a:gd name="mins" fmla="min sw sh"/>
                <a:gd name="dsw" fmla="+- 0 sw mins"/>
                <a:gd name="dsh" fmla="+- 0 sh mins"/>
                <a:gd name="p0x0" fmla="*/ 8093 w 8221"/>
                <a:gd name="p0y0" fmla="*/ 63 h 63"/>
                <a:gd name="p0x1" fmla="*/ 68 w 8221"/>
                <a:gd name="p0y1" fmla="*/ 63 h 63"/>
                <a:gd name="p0x2" fmla="*/ 44 w 8221"/>
                <a:gd name="p0y2" fmla="*/ 63 h 63"/>
                <a:gd name="p0x3" fmla="*/ 21 w 8221"/>
                <a:gd name="p0y3" fmla="*/ 58 h 63"/>
                <a:gd name="p0x4" fmla="*/ 0 w 8221"/>
                <a:gd name="p0y4" fmla="*/ 49 h 63"/>
                <a:gd name="p0x5" fmla="*/ 17 w 8221"/>
                <a:gd name="p0y5" fmla="*/ 35 h 63"/>
                <a:gd name="p0x6" fmla="*/ 17 w 8221"/>
                <a:gd name="p0y6" fmla="*/ 35 h 63"/>
                <a:gd name="p0x7" fmla="*/ 33 w 8221"/>
                <a:gd name="p0y7" fmla="*/ 43 h 63"/>
                <a:gd name="p0x8" fmla="*/ 50 w 8221"/>
                <a:gd name="p0y8" fmla="*/ 48 h 63"/>
                <a:gd name="p0x9" fmla="*/ 68 w 8221"/>
                <a:gd name="p0y9" fmla="*/ 48 h 63"/>
                <a:gd name="p0x10" fmla="*/ 8093 w 8221"/>
                <a:gd name="p0y10" fmla="*/ 48 h 63"/>
                <a:gd name="p0x11" fmla="*/ 8139 w 8221"/>
                <a:gd name="p0y11" fmla="*/ 48 h 63"/>
                <a:gd name="p0x12" fmla="*/ 8180 w 8221"/>
                <a:gd name="p0y12" fmla="*/ 29 h 63"/>
                <a:gd name="p0x13" fmla="*/ 8210 w 8221"/>
                <a:gd name="p0y13" fmla="*/ 0 h 63"/>
                <a:gd name="p0x14" fmla="*/ 8221 w 8221"/>
                <a:gd name="p0y14" fmla="*/ 10 h 63"/>
                <a:gd name="p0x15" fmla="*/ 8188 w 8221"/>
                <a:gd name="p0y15" fmla="*/ 43 h 63"/>
                <a:gd name="p0x16" fmla="*/ 8143 w 8221"/>
                <a:gd name="p0y16" fmla="*/ 63 h 63"/>
                <a:gd name="p0x17" fmla="*/ 8093 w 8221"/>
                <a:gd name="p0y17" fmla="*/ 63 h 63"/>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cubicBezTo>
                    <a:pt x="p0x15" y="p0y15"/>
                    <a:pt x="p0x16" y="p0y16"/>
                    <a:pt x="p0x17" y="p0y17"/>
                  </a:cubicBezTo>
                  <a:close/>
                </a:path>
              </a:pathLst>
            </a:custGeom>
            <a:solidFill>
              <a:srgbClr val="EFE5DB"/>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8" name="任意多边形 47"/>
            <p:cNvSpPr/>
            <p:nvPr>
              <p:custDataLst>
                <p:tags r:id="rId42"/>
              </p:custDataLst>
            </p:nvPr>
          </p:nvSpPr>
          <p:spPr>
            <a:xfrm>
              <a:off x="9660" y="4597"/>
              <a:ext cx="128" cy="573"/>
            </a:xfrm>
            <a:custGeom>
              <a:avLst/>
              <a:gdLst>
                <a:gd name="sw" fmla="*/ 1 w 128"/>
                <a:gd name="sh" fmla="*/ 1 h 572"/>
                <a:gd name="mins" fmla="min sw sh"/>
                <a:gd name="dsw" fmla="+- 0 sw mins"/>
                <a:gd name="dsh" fmla="+- 0 sh mins"/>
                <a:gd name="p0x0" fmla="*/ 0 w 128"/>
                <a:gd name="p0y0" fmla="*/ 406 h 572"/>
                <a:gd name="p0x1" fmla="*/ 0 w 128"/>
                <a:gd name="p0y1" fmla="*/ 166 h 572"/>
                <a:gd name="p0x2" fmla="*/ 0 w 128"/>
                <a:gd name="p0y2" fmla="*/ 91 h 572"/>
                <a:gd name="p0x3" fmla="*/ 45 w 128"/>
                <a:gd name="p0y3" fmla="*/ 27 h 572"/>
                <a:gd name="p0x4" fmla="*/ 111 w 128"/>
                <a:gd name="p0y4" fmla="*/ 0 h 572"/>
                <a:gd name="p0x5" fmla="*/ 128 w 128"/>
                <a:gd name="p0y5" fmla="*/ 13 h 572"/>
                <a:gd name="p0x6" fmla="*/ 128 w 128"/>
                <a:gd name="p0y6" fmla="*/ 13 h 572"/>
                <a:gd name="p0x7" fmla="*/ 79 w 128"/>
                <a:gd name="p0y7" fmla="*/ 38 h 572"/>
                <a:gd name="p0x8" fmla="*/ 45 w 128"/>
                <a:gd name="p0y8" fmla="*/ 97 h 572"/>
                <a:gd name="p0x9" fmla="*/ 45 w 128"/>
                <a:gd name="p0y9" fmla="*/ 166 h 572"/>
                <a:gd name="p0x10" fmla="*/ 45 w 128"/>
                <a:gd name="p0y10" fmla="*/ 406 h 572"/>
                <a:gd name="p0x11" fmla="*/ 45 w 128"/>
                <a:gd name="p0y11" fmla="*/ 475 h 572"/>
                <a:gd name="p0x12" fmla="*/ 79 w 128"/>
                <a:gd name="p0y12" fmla="*/ 533 h 572"/>
                <a:gd name="p0x13" fmla="*/ 128 w 128"/>
                <a:gd name="p0y13" fmla="*/ 558 h 572"/>
                <a:gd name="p0x14" fmla="*/ 111 w 128"/>
                <a:gd name="p0y14" fmla="*/ 572 h 572"/>
                <a:gd name="p0x15" fmla="*/ 111 w 128"/>
                <a:gd name="p0y15" fmla="*/ 572 h 572"/>
                <a:gd name="p0x16" fmla="*/ 45 w 128"/>
                <a:gd name="p0y16" fmla="*/ 545 h 572"/>
                <a:gd name="p0x17" fmla="*/ 0 w 128"/>
                <a:gd name="p0y17" fmla="*/ 481 h 572"/>
                <a:gd name="p0x18" fmla="*/ 0 w 128"/>
                <a:gd name="p0y18" fmla="*/ 406 h 572"/>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lnTo>
                    <a:pt x="p0x15" y="p0y15"/>
                  </a:lnTo>
                  <a:cubicBezTo>
                    <a:pt x="p0x16" y="p0y16"/>
                    <a:pt x="p0x17" y="p0y17"/>
                    <a:pt x="p0x18" y="p0y18"/>
                  </a:cubicBezTo>
                  <a:close/>
                </a:path>
              </a:pathLst>
            </a:cu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50" name="文本框 49"/>
          <p:cNvSpPr txBox="1"/>
          <p:nvPr>
            <p:custDataLst>
              <p:tags r:id="rId43"/>
            </p:custDataLst>
          </p:nvPr>
        </p:nvSpPr>
        <p:spPr>
          <a:xfrm>
            <a:off x="6238875" y="2943244"/>
            <a:ext cx="1143076" cy="311467"/>
          </a:xfrm>
          <a:prstGeom prst="rect">
            <a:avLst/>
          </a:prstGeom>
          <a:noFill/>
        </p:spPr>
        <p:txBody>
          <a:bodyPr wrap="square" lIns="0" tIns="0" rIns="0" bIns="0" rtlCol="0" anchor="t">
            <a:noAutofit/>
          </a:bodyPr>
          <a:p>
            <a:pPr algn="l">
              <a:lnSpc>
                <a:spcPct val="104000"/>
              </a:lnSpc>
            </a:pPr>
            <a:r>
              <a:rPr b="1">
                <a:solidFill>
                  <a:schemeClr val="tx2"/>
                </a:solidFill>
                <a:cs typeface="+mn-lt"/>
              </a:rPr>
              <a:t>法治保障</a:t>
            </a:r>
            <a:endParaRPr b="1">
              <a:solidFill>
                <a:schemeClr val="tx2"/>
              </a:solidFill>
              <a:cs typeface="+mn-lt"/>
            </a:endParaRPr>
          </a:p>
        </p:txBody>
      </p:sp>
      <p:sp>
        <p:nvSpPr>
          <p:cNvPr id="51" name="文本框 50"/>
          <p:cNvSpPr txBox="1"/>
          <p:nvPr>
            <p:custDataLst>
              <p:tags r:id="rId44"/>
            </p:custDataLst>
          </p:nvPr>
        </p:nvSpPr>
        <p:spPr>
          <a:xfrm>
            <a:off x="7200900" y="2948978"/>
            <a:ext cx="4171950" cy="297180"/>
          </a:xfrm>
          <a:prstGeom prst="rect">
            <a:avLst/>
          </a:prstGeom>
          <a:noFill/>
        </p:spPr>
        <p:txBody>
          <a:bodyPr wrap="square" lIns="0" tIns="0" rIns="0" bIns="0" rtlCol="0" anchor="t">
            <a:noAutofit/>
          </a:bodyPr>
          <a:p>
            <a:pPr algn="l">
              <a:lnSpc>
                <a:spcPct val="133000"/>
              </a:lnSpc>
            </a:pPr>
            <a:r>
              <a:rPr sz="1350">
                <a:solidFill>
                  <a:srgbClr val="6B5950"/>
                </a:solidFill>
                <a:cs typeface="+mn-lt"/>
              </a:rPr>
              <a:t>有力的法治保障体系</a:t>
            </a:r>
            <a:endParaRPr sz="1350">
              <a:solidFill>
                <a:srgbClr val="6B5950"/>
              </a:solidFill>
              <a:cs typeface="+mn-lt"/>
            </a:endParaRPr>
          </a:p>
        </p:txBody>
      </p:sp>
      <p:grpSp>
        <p:nvGrpSpPr>
          <p:cNvPr id="102" name="组合 101"/>
          <p:cNvGrpSpPr/>
          <p:nvPr/>
        </p:nvGrpSpPr>
        <p:grpSpPr>
          <a:xfrm>
            <a:off x="733425" y="3368040"/>
            <a:ext cx="5324475" cy="381000"/>
            <a:chOff x="1155" y="5304"/>
            <a:chExt cx="8385" cy="600"/>
          </a:xfrm>
        </p:grpSpPr>
        <p:sp>
          <p:nvSpPr>
            <p:cNvPr id="52" name="任意多边形 51"/>
            <p:cNvSpPr/>
            <p:nvPr>
              <p:custDataLst>
                <p:tags r:id="rId45"/>
              </p:custDataLst>
            </p:nvPr>
          </p:nvSpPr>
          <p:spPr>
            <a:xfrm>
              <a:off x="1155" y="5304"/>
              <a:ext cx="8385" cy="600"/>
            </a:xfrm>
            <a:custGeom>
              <a:avLst/>
              <a:gdLst>
                <a:gd name="sw" fmla="*/ 1 w 8385"/>
                <a:gd name="sh" fmla="*/ 1 h 600"/>
                <a:gd name="mins" fmla="min sw sh"/>
                <a:gd name="dsw" fmla="+- 0 sw mins"/>
                <a:gd name="dsh" fmla="+- 0 sh mins"/>
                <a:gd name="p0x0" fmla="*/ 180 w 8385"/>
                <a:gd name="p0y0" fmla="*/ 0 h 600"/>
                <a:gd name="p0x1" fmla="*/ 8205 w 8385"/>
                <a:gd name="p0y1" fmla="*/ 0 h 600"/>
                <a:gd name="p0x2" fmla="*/ 8304 w 8385"/>
                <a:gd name="p0y2" fmla="*/ 0 h 600"/>
                <a:gd name="p0x3" fmla="*/ 8385 w 8385"/>
                <a:gd name="p0y3" fmla="*/ 80 h 600"/>
                <a:gd name="p0x4" fmla="*/ 8385 w 8385"/>
                <a:gd name="p0y4" fmla="*/ 180 h 600"/>
                <a:gd name="p0x5" fmla="*/ 8385 w 8385"/>
                <a:gd name="p0y5" fmla="*/ 420 h 600"/>
                <a:gd name="p0x6" fmla="*/ 8385 w 8385"/>
                <a:gd name="p0y6" fmla="*/ 519 h 600"/>
                <a:gd name="p0x7" fmla="*/ 8304 w 8385"/>
                <a:gd name="p0y7" fmla="*/ 600 h 600"/>
                <a:gd name="p0x8" fmla="*/ 8205 w 8385"/>
                <a:gd name="p0y8" fmla="*/ 600 h 600"/>
                <a:gd name="p0x9" fmla="*/ 180 w 8385"/>
                <a:gd name="p0y9" fmla="*/ 600 h 600"/>
                <a:gd name="p0x10" fmla="*/ 80 w 8385"/>
                <a:gd name="p0y10" fmla="*/ 600 h 600"/>
                <a:gd name="p0x11" fmla="*/ 0 w 8385"/>
                <a:gd name="p0y11" fmla="*/ 519 h 600"/>
                <a:gd name="p0x12" fmla="*/ 0 w 8385"/>
                <a:gd name="p0y12" fmla="*/ 420 h 600"/>
                <a:gd name="p0x13" fmla="*/ 0 w 8385"/>
                <a:gd name="p0y13" fmla="*/ 180 h 600"/>
                <a:gd name="p0x14" fmla="*/ 0 w 8385"/>
                <a:gd name="p0y14" fmla="*/ 80 h 600"/>
                <a:gd name="p0x15" fmla="*/ 80 w 8385"/>
                <a:gd name="p0y15" fmla="*/ 0 h 600"/>
                <a:gd name="p0x16" fmla="*/ 180 w 8385"/>
                <a:gd name="p0y16" fmla="*/ 0 h 60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rgbClr val="FFFFFF"/>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3" name="任意多边形 52"/>
            <p:cNvSpPr/>
            <p:nvPr>
              <p:custDataLst>
                <p:tags r:id="rId46"/>
              </p:custDataLst>
            </p:nvPr>
          </p:nvSpPr>
          <p:spPr>
            <a:xfrm>
              <a:off x="1266" y="5304"/>
              <a:ext cx="8221" cy="63"/>
            </a:xfrm>
            <a:custGeom>
              <a:avLst/>
              <a:gdLst>
                <a:gd name="sw" fmla="*/ 1 w 8221"/>
                <a:gd name="sh" fmla="*/ 1 h 63"/>
                <a:gd name="mins" fmla="min sw sh"/>
                <a:gd name="dsw" fmla="+- 0 sw mins"/>
                <a:gd name="dsh" fmla="+- 0 sh mins"/>
                <a:gd name="p0x0" fmla="*/ 68 w 8221"/>
                <a:gd name="p0y0" fmla="*/ 0 h 63"/>
                <a:gd name="p0x1" fmla="*/ 8093 w 8221"/>
                <a:gd name="p0y1" fmla="*/ 0 h 63"/>
                <a:gd name="p0x2" fmla="*/ 8143 w 8221"/>
                <a:gd name="p0y2" fmla="*/ 0 h 63"/>
                <a:gd name="p0x3" fmla="*/ 8188 w 8221"/>
                <a:gd name="p0y3" fmla="*/ 20 h 63"/>
                <a:gd name="p0x4" fmla="*/ 8221 w 8221"/>
                <a:gd name="p0y4" fmla="*/ 52 h 63"/>
                <a:gd name="p0x5" fmla="*/ 8210 w 8221"/>
                <a:gd name="p0y5" fmla="*/ 63 h 63"/>
                <a:gd name="p0x6" fmla="*/ 8180 w 8221"/>
                <a:gd name="p0y6" fmla="*/ 33 h 63"/>
                <a:gd name="p0x7" fmla="*/ 8139 w 8221"/>
                <a:gd name="p0y7" fmla="*/ 15 h 63"/>
                <a:gd name="p0x8" fmla="*/ 8093 w 8221"/>
                <a:gd name="p0y8" fmla="*/ 15 h 63"/>
                <a:gd name="p0x9" fmla="*/ 68 w 8221"/>
                <a:gd name="p0y9" fmla="*/ 15 h 63"/>
                <a:gd name="p0x10" fmla="*/ 50 w 8221"/>
                <a:gd name="p0y10" fmla="*/ 15 h 63"/>
                <a:gd name="p0x11" fmla="*/ 33 w 8221"/>
                <a:gd name="p0y11" fmla="*/ 19 h 63"/>
                <a:gd name="p0x12" fmla="*/ 17 w 8221"/>
                <a:gd name="p0y12" fmla="*/ 27 h 63"/>
                <a:gd name="p0x13" fmla="*/ 0 w 8221"/>
                <a:gd name="p0y13" fmla="*/ 13 h 63"/>
                <a:gd name="p0x14" fmla="*/ 0 w 8221"/>
                <a:gd name="p0y14" fmla="*/ 13 h 63"/>
                <a:gd name="p0x15" fmla="*/ 21 w 8221"/>
                <a:gd name="p0y15" fmla="*/ 4 h 63"/>
                <a:gd name="p0x16" fmla="*/ 44 w 8221"/>
                <a:gd name="p0y16" fmla="*/ 0 h 63"/>
                <a:gd name="p0x17" fmla="*/ 68 w 8221"/>
                <a:gd name="p0y17" fmla="*/ 0 h 63"/>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lnTo>
                    <a:pt x="p0x14" y="p0y14"/>
                  </a:lnTo>
                  <a:cubicBezTo>
                    <a:pt x="p0x15" y="p0y15"/>
                    <a:pt x="p0x16" y="p0y16"/>
                    <a:pt x="p0x17" y="p0y17"/>
                  </a:cubicBezTo>
                  <a:close/>
                </a:path>
              </a:pathLst>
            </a:custGeom>
            <a:solidFill>
              <a:srgbClr val="EFE5DB"/>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4" name="任意多边形 53"/>
            <p:cNvSpPr/>
            <p:nvPr>
              <p:custDataLst>
                <p:tags r:id="rId47"/>
              </p:custDataLst>
            </p:nvPr>
          </p:nvSpPr>
          <p:spPr>
            <a:xfrm>
              <a:off x="9476" y="5356"/>
              <a:ext cx="64" cy="495"/>
            </a:xfrm>
            <a:custGeom>
              <a:avLst/>
              <a:gdLst>
                <a:gd name="sw" fmla="*/ 1 w 63"/>
                <a:gd name="sh" fmla="*/ 1 h 494"/>
                <a:gd name="mins" fmla="min sw sh"/>
                <a:gd name="dsw" fmla="+- 0 sw mins"/>
                <a:gd name="dsh" fmla="+- 0 sh mins"/>
                <a:gd name="p0x0" fmla="*/ 63 w 63"/>
                <a:gd name="p0y0" fmla="*/ 127 h 494"/>
                <a:gd name="p0x1" fmla="*/ 63 w 63"/>
                <a:gd name="p0y1" fmla="*/ 367 h 494"/>
                <a:gd name="p0x2" fmla="*/ 63 w 63"/>
                <a:gd name="p0y2" fmla="*/ 416 h 494"/>
                <a:gd name="p0x3" fmla="*/ 43 w 63"/>
                <a:gd name="p0y3" fmla="*/ 461 h 494"/>
                <a:gd name="p0x4" fmla="*/ 10 w 63"/>
                <a:gd name="p0y4" fmla="*/ 494 h 494"/>
                <a:gd name="p0x5" fmla="*/ 0 w 63"/>
                <a:gd name="p0y5" fmla="*/ 483 h 494"/>
                <a:gd name="p0x6" fmla="*/ 29 w 63"/>
                <a:gd name="p0y6" fmla="*/ 454 h 494"/>
                <a:gd name="p0x7" fmla="*/ 48 w 63"/>
                <a:gd name="p0y7" fmla="*/ 412 h 494"/>
                <a:gd name="p0x8" fmla="*/ 48 w 63"/>
                <a:gd name="p0y8" fmla="*/ 367 h 494"/>
                <a:gd name="p0x9" fmla="*/ 48 w 63"/>
                <a:gd name="p0y9" fmla="*/ 127 h 494"/>
                <a:gd name="p0x10" fmla="*/ 48 w 63"/>
                <a:gd name="p0y10" fmla="*/ 81 h 494"/>
                <a:gd name="p0x11" fmla="*/ 29 w 63"/>
                <a:gd name="p0y11" fmla="*/ 40 h 494"/>
                <a:gd name="p0x12" fmla="*/ 0 w 63"/>
                <a:gd name="p0y12" fmla="*/ 10 h 494"/>
                <a:gd name="p0x13" fmla="*/ 10 w 63"/>
                <a:gd name="p0y13" fmla="*/ 0 h 494"/>
                <a:gd name="p0x14" fmla="*/ 43 w 63"/>
                <a:gd name="p0y14" fmla="*/ 32 h 494"/>
                <a:gd name="p0x15" fmla="*/ 63 w 63"/>
                <a:gd name="p0y15" fmla="*/ 77 h 494"/>
                <a:gd name="p0x16" fmla="*/ 63 w 63"/>
                <a:gd name="p0y16" fmla="*/ 127 h 494"/>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rgbClr val="EFE5DB"/>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5" name="任意多边形 54"/>
            <p:cNvSpPr/>
            <p:nvPr>
              <p:custDataLst>
                <p:tags r:id="rId48"/>
              </p:custDataLst>
            </p:nvPr>
          </p:nvSpPr>
          <p:spPr>
            <a:xfrm>
              <a:off x="1266" y="5840"/>
              <a:ext cx="8221" cy="64"/>
            </a:xfrm>
            <a:custGeom>
              <a:avLst/>
              <a:gdLst>
                <a:gd name="sw" fmla="*/ 1 w 8221"/>
                <a:gd name="sh" fmla="*/ 1 h 63"/>
                <a:gd name="mins" fmla="min sw sh"/>
                <a:gd name="dsw" fmla="+- 0 sw mins"/>
                <a:gd name="dsh" fmla="+- 0 sh mins"/>
                <a:gd name="p0x0" fmla="*/ 8093 w 8221"/>
                <a:gd name="p0y0" fmla="*/ 63 h 63"/>
                <a:gd name="p0x1" fmla="*/ 68 w 8221"/>
                <a:gd name="p0y1" fmla="*/ 63 h 63"/>
                <a:gd name="p0x2" fmla="*/ 44 w 8221"/>
                <a:gd name="p0y2" fmla="*/ 63 h 63"/>
                <a:gd name="p0x3" fmla="*/ 21 w 8221"/>
                <a:gd name="p0y3" fmla="*/ 58 h 63"/>
                <a:gd name="p0x4" fmla="*/ 0 w 8221"/>
                <a:gd name="p0y4" fmla="*/ 49 h 63"/>
                <a:gd name="p0x5" fmla="*/ 17 w 8221"/>
                <a:gd name="p0y5" fmla="*/ 35 h 63"/>
                <a:gd name="p0x6" fmla="*/ 17 w 8221"/>
                <a:gd name="p0y6" fmla="*/ 35 h 63"/>
                <a:gd name="p0x7" fmla="*/ 33 w 8221"/>
                <a:gd name="p0y7" fmla="*/ 43 h 63"/>
                <a:gd name="p0x8" fmla="*/ 50 w 8221"/>
                <a:gd name="p0y8" fmla="*/ 48 h 63"/>
                <a:gd name="p0x9" fmla="*/ 68 w 8221"/>
                <a:gd name="p0y9" fmla="*/ 48 h 63"/>
                <a:gd name="p0x10" fmla="*/ 8093 w 8221"/>
                <a:gd name="p0y10" fmla="*/ 48 h 63"/>
                <a:gd name="p0x11" fmla="*/ 8139 w 8221"/>
                <a:gd name="p0y11" fmla="*/ 48 h 63"/>
                <a:gd name="p0x12" fmla="*/ 8180 w 8221"/>
                <a:gd name="p0y12" fmla="*/ 29 h 63"/>
                <a:gd name="p0x13" fmla="*/ 8210 w 8221"/>
                <a:gd name="p0y13" fmla="*/ 0 h 63"/>
                <a:gd name="p0x14" fmla="*/ 8221 w 8221"/>
                <a:gd name="p0y14" fmla="*/ 10 h 63"/>
                <a:gd name="p0x15" fmla="*/ 8188 w 8221"/>
                <a:gd name="p0y15" fmla="*/ 43 h 63"/>
                <a:gd name="p0x16" fmla="*/ 8143 w 8221"/>
                <a:gd name="p0y16" fmla="*/ 63 h 63"/>
                <a:gd name="p0x17" fmla="*/ 8093 w 8221"/>
                <a:gd name="p0y17" fmla="*/ 63 h 63"/>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cubicBezTo>
                    <a:pt x="p0x15" y="p0y15"/>
                    <a:pt x="p0x16" y="p0y16"/>
                    <a:pt x="p0x17" y="p0y17"/>
                  </a:cubicBezTo>
                  <a:close/>
                </a:path>
              </a:pathLst>
            </a:custGeom>
            <a:solidFill>
              <a:srgbClr val="EFE5DB"/>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6" name="任意多边形 55"/>
            <p:cNvSpPr/>
            <p:nvPr>
              <p:custDataLst>
                <p:tags r:id="rId49"/>
              </p:custDataLst>
            </p:nvPr>
          </p:nvSpPr>
          <p:spPr>
            <a:xfrm>
              <a:off x="1155" y="5317"/>
              <a:ext cx="128" cy="573"/>
            </a:xfrm>
            <a:custGeom>
              <a:avLst/>
              <a:gdLst>
                <a:gd name="sw" fmla="*/ 1 w 128"/>
                <a:gd name="sh" fmla="*/ 1 h 572"/>
                <a:gd name="mins" fmla="min sw sh"/>
                <a:gd name="dsw" fmla="+- 0 sw mins"/>
                <a:gd name="dsh" fmla="+- 0 sh mins"/>
                <a:gd name="p0x0" fmla="*/ 0 w 128"/>
                <a:gd name="p0y0" fmla="*/ 406 h 572"/>
                <a:gd name="p0x1" fmla="*/ 0 w 128"/>
                <a:gd name="p0y1" fmla="*/ 166 h 572"/>
                <a:gd name="p0x2" fmla="*/ 0 w 128"/>
                <a:gd name="p0y2" fmla="*/ 91 h 572"/>
                <a:gd name="p0x3" fmla="*/ 45 w 128"/>
                <a:gd name="p0y3" fmla="*/ 27 h 572"/>
                <a:gd name="p0x4" fmla="*/ 111 w 128"/>
                <a:gd name="p0y4" fmla="*/ 0 h 572"/>
                <a:gd name="p0x5" fmla="*/ 128 w 128"/>
                <a:gd name="p0y5" fmla="*/ 13 h 572"/>
                <a:gd name="p0x6" fmla="*/ 128 w 128"/>
                <a:gd name="p0y6" fmla="*/ 13 h 572"/>
                <a:gd name="p0x7" fmla="*/ 79 w 128"/>
                <a:gd name="p0y7" fmla="*/ 38 h 572"/>
                <a:gd name="p0x8" fmla="*/ 45 w 128"/>
                <a:gd name="p0y8" fmla="*/ 97 h 572"/>
                <a:gd name="p0x9" fmla="*/ 45 w 128"/>
                <a:gd name="p0y9" fmla="*/ 166 h 572"/>
                <a:gd name="p0x10" fmla="*/ 45 w 128"/>
                <a:gd name="p0y10" fmla="*/ 406 h 572"/>
                <a:gd name="p0x11" fmla="*/ 45 w 128"/>
                <a:gd name="p0y11" fmla="*/ 475 h 572"/>
                <a:gd name="p0x12" fmla="*/ 79 w 128"/>
                <a:gd name="p0y12" fmla="*/ 533 h 572"/>
                <a:gd name="p0x13" fmla="*/ 128 w 128"/>
                <a:gd name="p0y13" fmla="*/ 558 h 572"/>
                <a:gd name="p0x14" fmla="*/ 111 w 128"/>
                <a:gd name="p0y14" fmla="*/ 572 h 572"/>
                <a:gd name="p0x15" fmla="*/ 111 w 128"/>
                <a:gd name="p0y15" fmla="*/ 572 h 572"/>
                <a:gd name="p0x16" fmla="*/ 45 w 128"/>
                <a:gd name="p0y16" fmla="*/ 545 h 572"/>
                <a:gd name="p0x17" fmla="*/ 0 w 128"/>
                <a:gd name="p0y17" fmla="*/ 481 h 572"/>
                <a:gd name="p0x18" fmla="*/ 0 w 128"/>
                <a:gd name="p0y18" fmla="*/ 406 h 572"/>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lnTo>
                    <a:pt x="p0x15" y="p0y15"/>
                  </a:lnTo>
                  <a:cubicBezTo>
                    <a:pt x="p0x16" y="p0y16"/>
                    <a:pt x="p0x17" y="p0y17"/>
                    <a:pt x="p0x18" y="p0y18"/>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58" name="文本框 57"/>
          <p:cNvSpPr txBox="1"/>
          <p:nvPr>
            <p:custDataLst>
              <p:tags r:id="rId50"/>
            </p:custDataLst>
          </p:nvPr>
        </p:nvSpPr>
        <p:spPr>
          <a:xfrm>
            <a:off x="838200" y="3400444"/>
            <a:ext cx="1143076" cy="311467"/>
          </a:xfrm>
          <a:prstGeom prst="rect">
            <a:avLst/>
          </a:prstGeom>
          <a:noFill/>
        </p:spPr>
        <p:txBody>
          <a:bodyPr wrap="square" lIns="0" tIns="0" rIns="0" bIns="0" rtlCol="0" anchor="t">
            <a:noAutofit/>
          </a:bodyPr>
          <a:p>
            <a:pPr algn="l">
              <a:lnSpc>
                <a:spcPct val="104000"/>
              </a:lnSpc>
            </a:pPr>
            <a:r>
              <a:rPr b="1">
                <a:solidFill>
                  <a:schemeClr val="tx2"/>
                </a:solidFill>
                <a:cs typeface="+mn-lt"/>
              </a:rPr>
              <a:t>党内法规</a:t>
            </a:r>
            <a:endParaRPr b="1">
              <a:solidFill>
                <a:schemeClr val="tx2"/>
              </a:solidFill>
              <a:cs typeface="+mn-lt"/>
            </a:endParaRPr>
          </a:p>
        </p:txBody>
      </p:sp>
      <p:sp>
        <p:nvSpPr>
          <p:cNvPr id="59" name="文本框 58"/>
          <p:cNvSpPr txBox="1"/>
          <p:nvPr>
            <p:custDataLst>
              <p:tags r:id="rId51"/>
            </p:custDataLst>
          </p:nvPr>
        </p:nvSpPr>
        <p:spPr>
          <a:xfrm>
            <a:off x="1800225" y="3406178"/>
            <a:ext cx="4171950" cy="297180"/>
          </a:xfrm>
          <a:prstGeom prst="rect">
            <a:avLst/>
          </a:prstGeom>
          <a:noFill/>
        </p:spPr>
        <p:txBody>
          <a:bodyPr wrap="square" lIns="0" tIns="0" rIns="0" bIns="0" rtlCol="0" anchor="t">
            <a:noAutofit/>
          </a:bodyPr>
          <a:p>
            <a:pPr algn="l">
              <a:lnSpc>
                <a:spcPct val="133000"/>
              </a:lnSpc>
            </a:pPr>
            <a:r>
              <a:rPr sz="1350">
                <a:solidFill>
                  <a:srgbClr val="6B5950"/>
                </a:solidFill>
                <a:cs typeface="+mn-lt"/>
              </a:rPr>
              <a:t>完善的党内法规体系</a:t>
            </a:r>
            <a:endParaRPr sz="1350">
              <a:solidFill>
                <a:srgbClr val="6B5950"/>
              </a:solidFill>
              <a:cs typeface="+mn-lt"/>
            </a:endParaRPr>
          </a:p>
        </p:txBody>
      </p:sp>
      <p:sp>
        <p:nvSpPr>
          <p:cNvPr id="10" name="任意多边形 9"/>
          <p:cNvSpPr/>
          <p:nvPr>
            <p:custDataLst>
              <p:tags r:id="rId52"/>
            </p:custDataLst>
          </p:nvPr>
        </p:nvSpPr>
        <p:spPr>
          <a:xfrm>
            <a:off x="711882" y="1834517"/>
            <a:ext cx="10768236" cy="9523"/>
          </a:xfrm>
          <a:custGeom>
            <a:avLst/>
            <a:gdLst/>
            <a:ahLst/>
            <a:cxnLst>
              <a:cxn ang="3">
                <a:pos x="hc" y="t"/>
              </a:cxn>
              <a:cxn ang="cd2">
                <a:pos x="l" y="vc"/>
              </a:cxn>
              <a:cxn ang="cd4">
                <a:pos x="hc" y="b"/>
              </a:cxn>
              <a:cxn ang="0">
                <a:pos x="r" y="vc"/>
              </a:cxn>
            </a:cxnLst>
            <a:rect l="l" t="t" r="r" b="b"/>
            <a:pathLst>
              <a:path w="16958" h="15">
                <a:moveTo>
                  <a:pt x="94" y="0"/>
                </a:moveTo>
                <a:lnTo>
                  <a:pt x="16864" y="0"/>
                </a:lnTo>
                <a:cubicBezTo>
                  <a:pt x="16897" y="0"/>
                  <a:pt x="16928" y="5"/>
                  <a:pt x="16958" y="15"/>
                </a:cubicBezTo>
                <a:lnTo>
                  <a:pt x="0" y="15"/>
                </a:lnTo>
                <a:cubicBezTo>
                  <a:pt x="30" y="5"/>
                  <a:pt x="61" y="0"/>
                  <a:pt x="94" y="0"/>
                </a:cubicBezTo>
                <a:close/>
              </a:path>
            </a:pathLst>
          </a:custGeom>
          <a:gradFill>
            <a:gsLst>
              <a:gs pos="0">
                <a:srgbClr val="FFFFFF">
                  <a:alpha val="0"/>
                </a:srgbClr>
              </a:gs>
              <a:gs pos="50000">
                <a:srgbClr val="FFFFFF">
                  <a:alpha val="80000"/>
                </a:srgbClr>
              </a:gs>
              <a:gs pos="100000">
                <a:srgbClr val="FFFFFF">
                  <a:alpha val="0"/>
                </a:srgbClr>
              </a:gs>
            </a:gsLst>
            <a:lin ang="0"/>
          </a:gra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p>
            <a:pPr algn="ctr"/>
            <a:endParaRPr lang="zh-CN" altLang="en-US"/>
          </a:p>
        </p:txBody>
      </p:sp>
      <p:sp>
        <p:nvSpPr>
          <p:cNvPr id="61" name="任意多边形 60"/>
          <p:cNvSpPr/>
          <p:nvPr>
            <p:custDataLst>
              <p:tags r:id="rId53"/>
            </p:custDataLst>
          </p:nvPr>
        </p:nvSpPr>
        <p:spPr>
          <a:xfrm>
            <a:off x="575945" y="4014470"/>
            <a:ext cx="5419725" cy="1737360"/>
          </a:xfrm>
          <a:custGeom>
            <a:avLst/>
            <a:gdLst>
              <a:gd name="sw" fmla="*/ 1 w 8535"/>
              <a:gd name="sh" fmla="*/ 1 h 2735"/>
              <a:gd name="mins" fmla="min sw sh"/>
              <a:gd name="dsw" fmla="+- 0 sw mins"/>
              <a:gd name="dsh" fmla="+- 0 sh mins"/>
              <a:gd name="p0x0" fmla="*/ 300 w 8535"/>
              <a:gd name="p0y0" fmla="*/ 0 h 2735"/>
              <a:gd name="p0x1" fmla="*/ 8235 w 8535"/>
              <a:gd name="p0y1" fmla="*/ 0 h 2735"/>
              <a:gd name="p0x2" fmla="*/ 8400 w 8535"/>
              <a:gd name="p0y2" fmla="*/ 0 h 2735"/>
              <a:gd name="p0x3" fmla="*/ 8535 w 8535"/>
              <a:gd name="p0y3" fmla="*/ 134 h 2735"/>
              <a:gd name="p0x4" fmla="*/ 8535 w 8535"/>
              <a:gd name="p0y4" fmla="*/ 300 h 2735"/>
              <a:gd name="p0x5" fmla="*/ 8535 w 8535"/>
              <a:gd name="p0y5" fmla="*/ 2435 h 2735"/>
              <a:gd name="p0x6" fmla="*/ 8535 w 8535"/>
              <a:gd name="p0y6" fmla="*/ 2601 h 2735"/>
              <a:gd name="p0x7" fmla="*/ 8400 w 8535"/>
              <a:gd name="p0y7" fmla="*/ 2735 h 2735"/>
              <a:gd name="p0x8" fmla="*/ 8235 w 8535"/>
              <a:gd name="p0y8" fmla="*/ 2735 h 2735"/>
              <a:gd name="p0x9" fmla="*/ 300 w 8535"/>
              <a:gd name="p0y9" fmla="*/ 2735 h 2735"/>
              <a:gd name="p0x10" fmla="*/ 134 w 8535"/>
              <a:gd name="p0y10" fmla="*/ 2735 h 2735"/>
              <a:gd name="p0x11" fmla="*/ 0 w 8535"/>
              <a:gd name="p0y11" fmla="*/ 2601 h 2735"/>
              <a:gd name="p0x12" fmla="*/ 0 w 8535"/>
              <a:gd name="p0y12" fmla="*/ 2435 h 2735"/>
              <a:gd name="p0x13" fmla="*/ 0 w 8535"/>
              <a:gd name="p0y13" fmla="*/ 300 h 2735"/>
              <a:gd name="p0x14" fmla="*/ 0 w 8535"/>
              <a:gd name="p0y14" fmla="*/ 134 h 2735"/>
              <a:gd name="p0x15" fmla="*/ 134 w 8535"/>
              <a:gd name="p0y15" fmla="*/ 0 h 2735"/>
              <a:gd name="p0x16" fmla="*/ 300 w 8535"/>
              <a:gd name="p0y16" fmla="*/ 0 h 2735"/>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rgbClr val="FDFBF7"/>
          </a:solidFill>
          <a:ln w="9525" cmpd="sng">
            <a:solidFill>
              <a:srgbClr val="E5D5C8"/>
            </a:solidFill>
            <a:prstDash val="solid"/>
          </a:ln>
          <a:effectLst>
            <a:outerShdw blurRad="42863" dist="9525" dir="5399999" algn="ctr" rotWithShape="0">
              <a:srgbClr val="5A3728">
                <a:alpha val="10196"/>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nvGrpSpPr>
          <p:cNvPr id="103" name="组合 102"/>
          <p:cNvGrpSpPr/>
          <p:nvPr/>
        </p:nvGrpSpPr>
        <p:grpSpPr>
          <a:xfrm>
            <a:off x="733425" y="4133850"/>
            <a:ext cx="5105400" cy="370840"/>
            <a:chOff x="1155" y="6510"/>
            <a:chExt cx="8040" cy="584"/>
          </a:xfrm>
        </p:grpSpPr>
        <p:sp>
          <p:nvSpPr>
            <p:cNvPr id="63" name="任意多边形 62"/>
            <p:cNvSpPr/>
            <p:nvPr>
              <p:custDataLst>
                <p:tags r:id="rId54"/>
              </p:custDataLst>
            </p:nvPr>
          </p:nvSpPr>
          <p:spPr>
            <a:xfrm>
              <a:off x="1155" y="6510"/>
              <a:ext cx="8040" cy="585"/>
            </a:xfrm>
            <a:custGeom>
              <a:avLst/>
              <a:gdLst>
                <a:gd name="sw" fmla="*/ 1 w 8040"/>
                <a:gd name="sh" fmla="*/ 1 h 585"/>
                <a:gd name="mins" fmla="min sw sh"/>
                <a:gd name="dsw" fmla="+- 0 sw mins"/>
                <a:gd name="dsh" fmla="+- 0 sh mins"/>
                <a:gd name="p0x0" fmla="*/ 0 w 8040"/>
                <a:gd name="p0y0" fmla="*/ 0 h 585"/>
                <a:gd name="p0x1" fmla="*/ 8040 w 8040"/>
                <a:gd name="p0y1" fmla="*/ 0 h 585"/>
                <a:gd name="p0x2" fmla="*/ 8040 w 8040"/>
                <a:gd name="p0y2" fmla="*/ 585 h 585"/>
                <a:gd name="p0x3" fmla="*/ 0 w 8040"/>
                <a:gd name="p0y3" fmla="*/ 585 h 585"/>
                <a:gd name="p0x4" fmla="*/ 0 w 8040"/>
                <a:gd name="p0y4" fmla="*/ 0 h 585"/>
              </a:gdLst>
              <a:ahLst/>
              <a:cxnLst/>
              <a:pathLst>
                <a:path>
                  <a:moveTo>
                    <a:pt x="p0x0" y="p0y0"/>
                  </a:moveTo>
                  <a:lnTo>
                    <a:pt x="p0x1" y="p0y1"/>
                  </a:lnTo>
                  <a:lnTo>
                    <a:pt x="p0x2" y="p0y2"/>
                  </a:lnTo>
                  <a:lnTo>
                    <a:pt x="p0x3" y="p0y3"/>
                  </a:lnTo>
                  <a:lnTo>
                    <a:pt x="p0x4" y="p0y4"/>
                  </a:lnTo>
                  <a:close/>
                </a:path>
              </a:pathLst>
            </a:custGeom>
            <a:no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64" name="任意多边形 63"/>
            <p:cNvSpPr/>
            <p:nvPr>
              <p:custDataLst>
                <p:tags r:id="rId55"/>
              </p:custDataLst>
            </p:nvPr>
          </p:nvSpPr>
          <p:spPr>
            <a:xfrm>
              <a:off x="1155" y="7080"/>
              <a:ext cx="8040" cy="15"/>
            </a:xfrm>
            <a:custGeom>
              <a:avLst/>
              <a:gdLst>
                <a:gd name="sw" fmla="*/ 1 w 8040"/>
                <a:gd name="sh" fmla="*/ 1 h 15"/>
                <a:gd name="mins" fmla="min sw sh"/>
                <a:gd name="dsw" fmla="+- 0 sw mins"/>
                <a:gd name="dsh" fmla="+- 0 sh mins"/>
                <a:gd name="p0x0" fmla="*/ 8040 w 8040"/>
                <a:gd name="p0y0" fmla="*/ 15 h 15"/>
                <a:gd name="p0x1" fmla="*/ 0 w 8040"/>
                <a:gd name="p0y1" fmla="*/ 15 h 15"/>
                <a:gd name="p0x2" fmla="*/ 0 w 8040"/>
                <a:gd name="p0y2" fmla="*/ 0 h 15"/>
                <a:gd name="p0x3" fmla="*/ 8040 w 8040"/>
                <a:gd name="p0y3" fmla="*/ 0 h 15"/>
                <a:gd name="p0x4" fmla="*/ 8040 w 8040"/>
                <a:gd name="p0y4" fmla="*/ 15 h 15"/>
              </a:gdLst>
              <a:ahLst/>
              <a:cxnLst/>
              <a:pathLst>
                <a:path>
                  <a:moveTo>
                    <a:pt x="p0x0" y="p0y0"/>
                  </a:moveTo>
                  <a:lnTo>
                    <a:pt x="p0x1" y="p0y1"/>
                  </a:lnTo>
                  <a:lnTo>
                    <a:pt x="p0x2" y="p0y2"/>
                  </a:lnTo>
                  <a:lnTo>
                    <a:pt x="p0x3" y="p0y3"/>
                  </a:lnTo>
                  <a:lnTo>
                    <a:pt x="p0x4" y="p0y4"/>
                  </a:lnTo>
                  <a:close/>
                </a:path>
              </a:pathLst>
            </a:custGeom>
            <a:solidFill>
              <a:srgbClr val="EADDD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66" name="任意多边形 65"/>
          <p:cNvSpPr/>
          <p:nvPr>
            <p:custDataLst>
              <p:tags r:id="rId56"/>
            </p:custDataLst>
          </p:nvPr>
        </p:nvSpPr>
        <p:spPr>
          <a:xfrm>
            <a:off x="733425" y="4143375"/>
            <a:ext cx="266700" cy="266700"/>
          </a:xfrm>
          <a:custGeom>
            <a:avLst/>
            <a:gdLst>
              <a:gd name="sw" fmla="*/ 1 w 420"/>
              <a:gd name="sh" fmla="*/ 1 h 420"/>
              <a:gd name="mins" fmla="min sw sh"/>
              <a:gd name="dsw" fmla="+- 0 sw mins"/>
              <a:gd name="dsh" fmla="+- 0 sh mins"/>
              <a:gd name="p0x0" fmla="*/ 180 w 420"/>
              <a:gd name="p0y0" fmla="*/ 0 h 420"/>
              <a:gd name="p0x1" fmla="*/ 240 w 420"/>
              <a:gd name="p0y1" fmla="*/ 0 h 420"/>
              <a:gd name="p0x2" fmla="*/ 339 w 420"/>
              <a:gd name="p0y2" fmla="*/ 0 h 420"/>
              <a:gd name="p0x3" fmla="*/ 420 w 420"/>
              <a:gd name="p0y3" fmla="*/ 80 h 420"/>
              <a:gd name="p0x4" fmla="*/ 420 w 420"/>
              <a:gd name="p0y4" fmla="*/ 180 h 420"/>
              <a:gd name="p0x5" fmla="*/ 420 w 420"/>
              <a:gd name="p0y5" fmla="*/ 240 h 420"/>
              <a:gd name="p0x6" fmla="*/ 420 w 420"/>
              <a:gd name="p0y6" fmla="*/ 339 h 420"/>
              <a:gd name="p0x7" fmla="*/ 339 w 420"/>
              <a:gd name="p0y7" fmla="*/ 420 h 420"/>
              <a:gd name="p0x8" fmla="*/ 240 w 420"/>
              <a:gd name="p0y8" fmla="*/ 420 h 420"/>
              <a:gd name="p0x9" fmla="*/ 180 w 420"/>
              <a:gd name="p0y9" fmla="*/ 420 h 420"/>
              <a:gd name="p0x10" fmla="*/ 80 w 420"/>
              <a:gd name="p0y10" fmla="*/ 420 h 420"/>
              <a:gd name="p0x11" fmla="*/ 0 w 420"/>
              <a:gd name="p0y11" fmla="*/ 339 h 420"/>
              <a:gd name="p0x12" fmla="*/ 0 w 420"/>
              <a:gd name="p0y12" fmla="*/ 240 h 420"/>
              <a:gd name="p0x13" fmla="*/ 0 w 420"/>
              <a:gd name="p0y13" fmla="*/ 180 h 420"/>
              <a:gd name="p0x14" fmla="*/ 0 w 420"/>
              <a:gd name="p0y14" fmla="*/ 80 h 420"/>
              <a:gd name="p0x15" fmla="*/ 80 w 420"/>
              <a:gd name="p0y15" fmla="*/ 0 h 420"/>
              <a:gd name="p0x16" fmla="*/ 180 w 420"/>
              <a:gd name="p0y16" fmla="*/ 0 h 42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0879"/>
              <a:lumOff val="89121"/>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67" name="图片 66"/>
          <p:cNvPicPr>
            <a:picLocks noChangeAspect="1"/>
          </p:cNvPicPr>
          <p:nvPr>
            <p:custDataLst>
              <p:tags r:id="rId57"/>
            </p:custDataLst>
          </p:nvPr>
        </p:nvPicPr>
        <p:blipFill>
          <a:blip r:embed="rId58">
            <a:extLst>
              <a:ext uri="{96DAC541-7B7A-43D3-8B79-37D633B846F1}">
                <asvg:svgBlip xmlns:asvg="http://schemas.microsoft.com/office/drawing/2016/SVG/main" r:embed="rId59"/>
              </a:ext>
            </a:extLst>
          </a:blip>
          <a:srcRect t="-7143" b="-7143"/>
          <a:stretch>
            <a:fillRect/>
          </a:stretch>
        </p:blipFill>
        <p:spPr>
          <a:xfrm>
            <a:off x="790575" y="4200525"/>
            <a:ext cx="152400" cy="152400"/>
          </a:xfrm>
          <a:prstGeom prst="rect">
            <a:avLst/>
          </a:prstGeom>
        </p:spPr>
      </p:pic>
      <p:sp>
        <p:nvSpPr>
          <p:cNvPr id="69" name="文本框 68"/>
          <p:cNvSpPr txBox="1"/>
          <p:nvPr>
            <p:custDataLst>
              <p:tags r:id="rId60"/>
            </p:custDataLst>
          </p:nvPr>
        </p:nvSpPr>
        <p:spPr>
          <a:xfrm>
            <a:off x="1076325" y="4118610"/>
            <a:ext cx="1161307" cy="311467"/>
          </a:xfrm>
          <a:prstGeom prst="rect">
            <a:avLst/>
          </a:prstGeom>
          <a:noFill/>
        </p:spPr>
        <p:txBody>
          <a:bodyPr wrap="square" lIns="0" tIns="0" rIns="0" bIns="0" rtlCol="0" anchor="t">
            <a:noAutofit/>
          </a:bodyPr>
          <a:p>
            <a:pPr algn="l">
              <a:lnSpc>
                <a:spcPct val="104000"/>
              </a:lnSpc>
            </a:pPr>
            <a:r>
              <a:rPr b="1" spc="36">
                <a:solidFill>
                  <a:srgbClr val="3A2A26"/>
                </a:solidFill>
                <a:cs typeface="+mn-lt"/>
              </a:rPr>
              <a:t>工作布局</a:t>
            </a:r>
            <a:endParaRPr b="1" spc="36">
              <a:solidFill>
                <a:srgbClr val="3A2A26"/>
              </a:solidFill>
              <a:cs typeface="+mn-lt"/>
            </a:endParaRPr>
          </a:p>
        </p:txBody>
      </p:sp>
      <p:grpSp>
        <p:nvGrpSpPr>
          <p:cNvPr id="104" name="组合 103"/>
          <p:cNvGrpSpPr/>
          <p:nvPr/>
        </p:nvGrpSpPr>
        <p:grpSpPr>
          <a:xfrm>
            <a:off x="733425" y="4581525"/>
            <a:ext cx="5105400" cy="1050290"/>
            <a:chOff x="1155" y="7215"/>
            <a:chExt cx="8040" cy="1654"/>
          </a:xfrm>
        </p:grpSpPr>
        <p:sp>
          <p:nvSpPr>
            <p:cNvPr id="70" name="任意多边形 69"/>
            <p:cNvSpPr/>
            <p:nvPr>
              <p:custDataLst>
                <p:tags r:id="rId61"/>
              </p:custDataLst>
            </p:nvPr>
          </p:nvSpPr>
          <p:spPr>
            <a:xfrm>
              <a:off x="1155" y="7215"/>
              <a:ext cx="8040" cy="1655"/>
            </a:xfrm>
            <a:custGeom>
              <a:avLst/>
              <a:gdLst>
                <a:gd name="sw" fmla="*/ 1 w 8040"/>
                <a:gd name="sh" fmla="*/ 1 h 1655"/>
                <a:gd name="mins" fmla="min sw sh"/>
                <a:gd name="dsw" fmla="+- 0 sw mins"/>
                <a:gd name="dsh" fmla="+- 0 sh mins"/>
                <a:gd name="p0x0" fmla="*/ 180 w 8040"/>
                <a:gd name="p0y0" fmla="*/ 0 h 1655"/>
                <a:gd name="p0x1" fmla="*/ 7860 w 8040"/>
                <a:gd name="p0y1" fmla="*/ 0 h 1655"/>
                <a:gd name="p0x2" fmla="*/ 7959 w 8040"/>
                <a:gd name="p0y2" fmla="*/ 0 h 1655"/>
                <a:gd name="p0x3" fmla="*/ 8040 w 8040"/>
                <a:gd name="p0y3" fmla="*/ 80 h 1655"/>
                <a:gd name="p0x4" fmla="*/ 8040 w 8040"/>
                <a:gd name="p0y4" fmla="*/ 180 h 1655"/>
                <a:gd name="p0x5" fmla="*/ 8040 w 8040"/>
                <a:gd name="p0y5" fmla="*/ 1475 h 1655"/>
                <a:gd name="p0x6" fmla="*/ 8040 w 8040"/>
                <a:gd name="p0y6" fmla="*/ 1575 h 1655"/>
                <a:gd name="p0x7" fmla="*/ 7959 w 8040"/>
                <a:gd name="p0y7" fmla="*/ 1655 h 1655"/>
                <a:gd name="p0x8" fmla="*/ 7860 w 8040"/>
                <a:gd name="p0y8" fmla="*/ 1655 h 1655"/>
                <a:gd name="p0x9" fmla="*/ 180 w 8040"/>
                <a:gd name="p0y9" fmla="*/ 1655 h 1655"/>
                <a:gd name="p0x10" fmla="*/ 80 w 8040"/>
                <a:gd name="p0y10" fmla="*/ 1655 h 1655"/>
                <a:gd name="p0x11" fmla="*/ 0 w 8040"/>
                <a:gd name="p0y11" fmla="*/ 1575 h 1655"/>
                <a:gd name="p0x12" fmla="*/ 0 w 8040"/>
                <a:gd name="p0y12" fmla="*/ 1475 h 1655"/>
                <a:gd name="p0x13" fmla="*/ 0 w 8040"/>
                <a:gd name="p0y13" fmla="*/ 180 h 1655"/>
                <a:gd name="p0x14" fmla="*/ 0 w 8040"/>
                <a:gd name="p0y14" fmla="*/ 80 h 1655"/>
                <a:gd name="p0x15" fmla="*/ 80 w 8040"/>
                <a:gd name="p0y15" fmla="*/ 0 h 1655"/>
                <a:gd name="p0x16" fmla="*/ 180 w 8040"/>
                <a:gd name="p0y16" fmla="*/ 0 h 1655"/>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71" name="任意多边形 70"/>
            <p:cNvSpPr/>
            <p:nvPr>
              <p:custDataLst>
                <p:tags r:id="rId62"/>
              </p:custDataLst>
            </p:nvPr>
          </p:nvSpPr>
          <p:spPr>
            <a:xfrm>
              <a:off x="1266" y="7215"/>
              <a:ext cx="7876" cy="63"/>
            </a:xfrm>
            <a:custGeom>
              <a:avLst/>
              <a:gdLst>
                <a:gd name="sw" fmla="*/ 1 w 7876"/>
                <a:gd name="sh" fmla="*/ 1 h 63"/>
                <a:gd name="mins" fmla="min sw sh"/>
                <a:gd name="dsw" fmla="+- 0 sw mins"/>
                <a:gd name="dsh" fmla="+- 0 sh mins"/>
                <a:gd name="p0x0" fmla="*/ 68 w 7876"/>
                <a:gd name="p0y0" fmla="*/ 0 h 63"/>
                <a:gd name="p0x1" fmla="*/ 7748 w 7876"/>
                <a:gd name="p0y1" fmla="*/ 0 h 63"/>
                <a:gd name="p0x2" fmla="*/ 7798 w 7876"/>
                <a:gd name="p0y2" fmla="*/ 0 h 63"/>
                <a:gd name="p0x3" fmla="*/ 7843 w 7876"/>
                <a:gd name="p0y3" fmla="*/ 20 h 63"/>
                <a:gd name="p0x4" fmla="*/ 7876 w 7876"/>
                <a:gd name="p0y4" fmla="*/ 52 h 63"/>
                <a:gd name="p0x5" fmla="*/ 7865 w 7876"/>
                <a:gd name="p0y5" fmla="*/ 63 h 63"/>
                <a:gd name="p0x6" fmla="*/ 7835 w 7876"/>
                <a:gd name="p0y6" fmla="*/ 33 h 63"/>
                <a:gd name="p0x7" fmla="*/ 7794 w 7876"/>
                <a:gd name="p0y7" fmla="*/ 15 h 63"/>
                <a:gd name="p0x8" fmla="*/ 7748 w 7876"/>
                <a:gd name="p0y8" fmla="*/ 15 h 63"/>
                <a:gd name="p0x9" fmla="*/ 68 w 7876"/>
                <a:gd name="p0y9" fmla="*/ 15 h 63"/>
                <a:gd name="p0x10" fmla="*/ 50 w 7876"/>
                <a:gd name="p0y10" fmla="*/ 15 h 63"/>
                <a:gd name="p0x11" fmla="*/ 33 w 7876"/>
                <a:gd name="p0y11" fmla="*/ 19 h 63"/>
                <a:gd name="p0x12" fmla="*/ 17 w 7876"/>
                <a:gd name="p0y12" fmla="*/ 27 h 63"/>
                <a:gd name="p0x13" fmla="*/ 0 w 7876"/>
                <a:gd name="p0y13" fmla="*/ 13 h 63"/>
                <a:gd name="p0x14" fmla="*/ 0 w 7876"/>
                <a:gd name="p0y14" fmla="*/ 13 h 63"/>
                <a:gd name="p0x15" fmla="*/ 21 w 7876"/>
                <a:gd name="p0y15" fmla="*/ 4 h 63"/>
                <a:gd name="p0x16" fmla="*/ 44 w 7876"/>
                <a:gd name="p0y16" fmla="*/ 0 h 63"/>
                <a:gd name="p0x17" fmla="*/ 68 w 7876"/>
                <a:gd name="p0y17" fmla="*/ 0 h 63"/>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lnTo>
                    <a:pt x="p0x14" y="p0y14"/>
                  </a:lnTo>
                  <a:cubicBezTo>
                    <a:pt x="p0x15" y="p0y15"/>
                    <a:pt x="p0x16" y="p0y16"/>
                    <a:pt x="p0x17" y="p0y17"/>
                  </a:cubicBezTo>
                  <a:close/>
                </a:path>
              </a:pathLst>
            </a:custGeom>
            <a:solidFill>
              <a:srgbClr val="EFE5DB"/>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72" name="任意多边形 71"/>
            <p:cNvSpPr/>
            <p:nvPr>
              <p:custDataLst>
                <p:tags r:id="rId63"/>
              </p:custDataLst>
            </p:nvPr>
          </p:nvSpPr>
          <p:spPr>
            <a:xfrm>
              <a:off x="9131" y="7267"/>
              <a:ext cx="64" cy="1551"/>
            </a:xfrm>
            <a:custGeom>
              <a:avLst/>
              <a:gdLst>
                <a:gd name="sw" fmla="*/ 1 w 63"/>
                <a:gd name="sh" fmla="*/ 1 h 1550"/>
                <a:gd name="mins" fmla="min sw sh"/>
                <a:gd name="dsw" fmla="+- 0 sw mins"/>
                <a:gd name="dsh" fmla="+- 0 sh mins"/>
                <a:gd name="p0x0" fmla="*/ 63 w 63"/>
                <a:gd name="p0y0" fmla="*/ 127 h 1550"/>
                <a:gd name="p0x1" fmla="*/ 63 w 63"/>
                <a:gd name="p0y1" fmla="*/ 1423 h 1550"/>
                <a:gd name="p0x2" fmla="*/ 63 w 63"/>
                <a:gd name="p0y2" fmla="*/ 1472 h 1550"/>
                <a:gd name="p0x3" fmla="*/ 43 w 63"/>
                <a:gd name="p0y3" fmla="*/ 1517 h 1550"/>
                <a:gd name="p0x4" fmla="*/ 10 w 63"/>
                <a:gd name="p0y4" fmla="*/ 1550 h 1550"/>
                <a:gd name="p0x5" fmla="*/ 0 w 63"/>
                <a:gd name="p0y5" fmla="*/ 1539 h 1550"/>
                <a:gd name="p0x6" fmla="*/ 29 w 63"/>
                <a:gd name="p0y6" fmla="*/ 1510 h 1550"/>
                <a:gd name="p0x7" fmla="*/ 48 w 63"/>
                <a:gd name="p0y7" fmla="*/ 1468 h 1550"/>
                <a:gd name="p0x8" fmla="*/ 48 w 63"/>
                <a:gd name="p0y8" fmla="*/ 1423 h 1550"/>
                <a:gd name="p0x9" fmla="*/ 48 w 63"/>
                <a:gd name="p0y9" fmla="*/ 127 h 1550"/>
                <a:gd name="p0x10" fmla="*/ 48 w 63"/>
                <a:gd name="p0y10" fmla="*/ 81 h 1550"/>
                <a:gd name="p0x11" fmla="*/ 29 w 63"/>
                <a:gd name="p0y11" fmla="*/ 40 h 1550"/>
                <a:gd name="p0x12" fmla="*/ 0 w 63"/>
                <a:gd name="p0y12" fmla="*/ 10 h 1550"/>
                <a:gd name="p0x13" fmla="*/ 10 w 63"/>
                <a:gd name="p0y13" fmla="*/ 0 h 1550"/>
                <a:gd name="p0x14" fmla="*/ 43 w 63"/>
                <a:gd name="p0y14" fmla="*/ 32 h 1550"/>
                <a:gd name="p0x15" fmla="*/ 63 w 63"/>
                <a:gd name="p0y15" fmla="*/ 77 h 1550"/>
                <a:gd name="p0x16" fmla="*/ 63 w 63"/>
                <a:gd name="p0y16" fmla="*/ 127 h 155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rgbClr val="EFE5DB"/>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73" name="任意多边形 72"/>
            <p:cNvSpPr/>
            <p:nvPr>
              <p:custDataLst>
                <p:tags r:id="rId64"/>
              </p:custDataLst>
            </p:nvPr>
          </p:nvSpPr>
          <p:spPr>
            <a:xfrm>
              <a:off x="1266" y="8807"/>
              <a:ext cx="7876" cy="63"/>
            </a:xfrm>
            <a:custGeom>
              <a:avLst/>
              <a:gdLst>
                <a:gd name="sw" fmla="*/ 1 w 7876"/>
                <a:gd name="sh" fmla="*/ 1 h 63"/>
                <a:gd name="mins" fmla="min sw sh"/>
                <a:gd name="dsw" fmla="+- 0 sw mins"/>
                <a:gd name="dsh" fmla="+- 0 sh mins"/>
                <a:gd name="p0x0" fmla="*/ 7748 w 7876"/>
                <a:gd name="p0y0" fmla="*/ 63 h 63"/>
                <a:gd name="p0x1" fmla="*/ 68 w 7876"/>
                <a:gd name="p0y1" fmla="*/ 63 h 63"/>
                <a:gd name="p0x2" fmla="*/ 44 w 7876"/>
                <a:gd name="p0y2" fmla="*/ 63 h 63"/>
                <a:gd name="p0x3" fmla="*/ 21 w 7876"/>
                <a:gd name="p0y3" fmla="*/ 58 h 63"/>
                <a:gd name="p0x4" fmla="*/ 0 w 7876"/>
                <a:gd name="p0y4" fmla="*/ 49 h 63"/>
                <a:gd name="p0x5" fmla="*/ 17 w 7876"/>
                <a:gd name="p0y5" fmla="*/ 35 h 63"/>
                <a:gd name="p0x6" fmla="*/ 17 w 7876"/>
                <a:gd name="p0y6" fmla="*/ 35 h 63"/>
                <a:gd name="p0x7" fmla="*/ 33 w 7876"/>
                <a:gd name="p0y7" fmla="*/ 43 h 63"/>
                <a:gd name="p0x8" fmla="*/ 50 w 7876"/>
                <a:gd name="p0y8" fmla="*/ 48 h 63"/>
                <a:gd name="p0x9" fmla="*/ 68 w 7876"/>
                <a:gd name="p0y9" fmla="*/ 48 h 63"/>
                <a:gd name="p0x10" fmla="*/ 7748 w 7876"/>
                <a:gd name="p0y10" fmla="*/ 48 h 63"/>
                <a:gd name="p0x11" fmla="*/ 7794 w 7876"/>
                <a:gd name="p0y11" fmla="*/ 48 h 63"/>
                <a:gd name="p0x12" fmla="*/ 7835 w 7876"/>
                <a:gd name="p0y12" fmla="*/ 29 h 63"/>
                <a:gd name="p0x13" fmla="*/ 7865 w 7876"/>
                <a:gd name="p0y13" fmla="*/ 0 h 63"/>
                <a:gd name="p0x14" fmla="*/ 7876 w 7876"/>
                <a:gd name="p0y14" fmla="*/ 10 h 63"/>
                <a:gd name="p0x15" fmla="*/ 7843 w 7876"/>
                <a:gd name="p0y15" fmla="*/ 43 h 63"/>
                <a:gd name="p0x16" fmla="*/ 7798 w 7876"/>
                <a:gd name="p0y16" fmla="*/ 63 h 63"/>
                <a:gd name="p0x17" fmla="*/ 7748 w 7876"/>
                <a:gd name="p0y17" fmla="*/ 63 h 63"/>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cubicBezTo>
                    <a:pt x="p0x15" y="p0y15"/>
                    <a:pt x="p0x16" y="p0y16"/>
                    <a:pt x="p0x17" y="p0y17"/>
                  </a:cubicBezTo>
                  <a:close/>
                </a:path>
              </a:pathLst>
            </a:custGeom>
            <a:solidFill>
              <a:srgbClr val="EFE5DB"/>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74" name="任意多边形 73"/>
            <p:cNvSpPr/>
            <p:nvPr>
              <p:custDataLst>
                <p:tags r:id="rId65"/>
              </p:custDataLst>
            </p:nvPr>
          </p:nvSpPr>
          <p:spPr>
            <a:xfrm>
              <a:off x="1155" y="7228"/>
              <a:ext cx="128" cy="1629"/>
            </a:xfrm>
            <a:custGeom>
              <a:avLst/>
              <a:gdLst>
                <a:gd name="sw" fmla="*/ 1 w 128"/>
                <a:gd name="sh" fmla="*/ 1 h 1628"/>
                <a:gd name="mins" fmla="min sw sh"/>
                <a:gd name="dsw" fmla="+- 0 sw mins"/>
                <a:gd name="dsh" fmla="+- 0 sh mins"/>
                <a:gd name="p0x0" fmla="*/ 0 w 128"/>
                <a:gd name="p0y0" fmla="*/ 1462 h 1628"/>
                <a:gd name="p0x1" fmla="*/ 0 w 128"/>
                <a:gd name="p0y1" fmla="*/ 166 h 1628"/>
                <a:gd name="p0x2" fmla="*/ 0 w 128"/>
                <a:gd name="p0y2" fmla="*/ 91 h 1628"/>
                <a:gd name="p0x3" fmla="*/ 45 w 128"/>
                <a:gd name="p0y3" fmla="*/ 27 h 1628"/>
                <a:gd name="p0x4" fmla="*/ 111 w 128"/>
                <a:gd name="p0y4" fmla="*/ 0 h 1628"/>
                <a:gd name="p0x5" fmla="*/ 128 w 128"/>
                <a:gd name="p0y5" fmla="*/ 13 h 1628"/>
                <a:gd name="p0x6" fmla="*/ 128 w 128"/>
                <a:gd name="p0y6" fmla="*/ 13 h 1628"/>
                <a:gd name="p0x7" fmla="*/ 79 w 128"/>
                <a:gd name="p0y7" fmla="*/ 38 h 1628"/>
                <a:gd name="p0x8" fmla="*/ 45 w 128"/>
                <a:gd name="p0y8" fmla="*/ 97 h 1628"/>
                <a:gd name="p0x9" fmla="*/ 45 w 128"/>
                <a:gd name="p0y9" fmla="*/ 166 h 1628"/>
                <a:gd name="p0x10" fmla="*/ 45 w 128"/>
                <a:gd name="p0y10" fmla="*/ 1462 h 1628"/>
                <a:gd name="p0x11" fmla="*/ 45 w 128"/>
                <a:gd name="p0y11" fmla="*/ 1531 h 1628"/>
                <a:gd name="p0x12" fmla="*/ 79 w 128"/>
                <a:gd name="p0y12" fmla="*/ 1589 h 1628"/>
                <a:gd name="p0x13" fmla="*/ 128 w 128"/>
                <a:gd name="p0y13" fmla="*/ 1614 h 1628"/>
                <a:gd name="p0x14" fmla="*/ 111 w 128"/>
                <a:gd name="p0y14" fmla="*/ 1628 h 1628"/>
                <a:gd name="p0x15" fmla="*/ 111 w 128"/>
                <a:gd name="p0y15" fmla="*/ 1628 h 1628"/>
                <a:gd name="p0x16" fmla="*/ 45 w 128"/>
                <a:gd name="p0y16" fmla="*/ 1601 h 1628"/>
                <a:gd name="p0x17" fmla="*/ 0 w 128"/>
                <a:gd name="p0y17" fmla="*/ 1537 h 1628"/>
                <a:gd name="p0x18" fmla="*/ 0 w 128"/>
                <a:gd name="p0y18" fmla="*/ 1462 h 1628"/>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lnTo>
                    <a:pt x="p0x15" y="p0y15"/>
                  </a:lnTo>
                  <a:cubicBezTo>
                    <a:pt x="p0x16" y="p0y16"/>
                    <a:pt x="p0x17" y="p0y17"/>
                    <a:pt x="p0x18" y="p0y18"/>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76" name="文本框 75"/>
          <p:cNvSpPr txBox="1"/>
          <p:nvPr>
            <p:custDataLst>
              <p:tags r:id="rId66"/>
            </p:custDataLst>
          </p:nvPr>
        </p:nvSpPr>
        <p:spPr>
          <a:xfrm>
            <a:off x="876300" y="4817726"/>
            <a:ext cx="4838700" cy="571471"/>
          </a:xfrm>
          <a:prstGeom prst="rect">
            <a:avLst/>
          </a:prstGeom>
          <a:noFill/>
        </p:spPr>
        <p:txBody>
          <a:bodyPr wrap="square" lIns="0" tIns="0" rIns="0" bIns="0" rtlCol="0" anchor="t">
            <a:noAutofit/>
          </a:bodyPr>
          <a:p>
            <a:pPr algn="l">
              <a:lnSpc>
                <a:spcPct val="133000"/>
              </a:lnSpc>
            </a:pPr>
            <a:r>
              <a:rPr sz="1350" b="1">
                <a:solidFill>
                  <a:schemeClr val="accent1"/>
                </a:solidFill>
                <a:cs typeface="+mn-lt"/>
              </a:rPr>
              <a:t>依法治国、依法执政、依法行政</a:t>
            </a:r>
            <a:r>
              <a:rPr sz="1350">
                <a:solidFill>
                  <a:srgbClr val="6B5950"/>
                </a:solidFill>
                <a:cs typeface="+mn-lt"/>
              </a:rPr>
              <a:t>共同推进；</a:t>
            </a:r>
            <a:r>
              <a:rPr sz="1350" b="1">
                <a:solidFill>
                  <a:schemeClr val="accent1"/>
                </a:solidFill>
                <a:cs typeface="+mn-lt"/>
              </a:rPr>
              <a:t>法治国家、法治政府、法治社会</a:t>
            </a:r>
            <a:r>
              <a:rPr sz="1350">
                <a:solidFill>
                  <a:srgbClr val="6B5950"/>
                </a:solidFill>
                <a:cs typeface="+mn-lt"/>
              </a:rPr>
              <a:t>一体建设。</a:t>
            </a:r>
            <a:endParaRPr sz="1350">
              <a:solidFill>
                <a:srgbClr val="6B5950"/>
              </a:solidFill>
              <a:cs typeface="+mn-lt"/>
            </a:endParaRPr>
          </a:p>
        </p:txBody>
      </p:sp>
      <p:sp>
        <p:nvSpPr>
          <p:cNvPr id="62" name="任意多边形 61"/>
          <p:cNvSpPr/>
          <p:nvPr>
            <p:custDataLst>
              <p:tags r:id="rId67"/>
            </p:custDataLst>
          </p:nvPr>
        </p:nvSpPr>
        <p:spPr>
          <a:xfrm>
            <a:off x="711887" y="4019550"/>
            <a:ext cx="5148475" cy="9525"/>
          </a:xfrm>
          <a:custGeom>
            <a:avLst/>
            <a:gdLst/>
            <a:ahLst/>
            <a:cxnLst>
              <a:cxn ang="3">
                <a:pos x="hc" y="t"/>
              </a:cxn>
              <a:cxn ang="cd2">
                <a:pos x="l" y="vc"/>
              </a:cxn>
              <a:cxn ang="cd4">
                <a:pos x="hc" y="b"/>
              </a:cxn>
              <a:cxn ang="0">
                <a:pos x="r" y="vc"/>
              </a:cxn>
            </a:cxnLst>
            <a:rect l="l" t="t" r="r" b="b"/>
            <a:pathLst>
              <a:path w="8108" h="15">
                <a:moveTo>
                  <a:pt x="94" y="0"/>
                </a:moveTo>
                <a:lnTo>
                  <a:pt x="8014" y="0"/>
                </a:lnTo>
                <a:cubicBezTo>
                  <a:pt x="8047" y="0"/>
                  <a:pt x="8078" y="5"/>
                  <a:pt x="8108" y="15"/>
                </a:cubicBezTo>
                <a:lnTo>
                  <a:pt x="0" y="15"/>
                </a:lnTo>
                <a:cubicBezTo>
                  <a:pt x="30" y="5"/>
                  <a:pt x="61" y="0"/>
                  <a:pt x="94" y="0"/>
                </a:cubicBezTo>
                <a:close/>
              </a:path>
            </a:pathLst>
          </a:custGeom>
          <a:gradFill>
            <a:gsLst>
              <a:gs pos="0">
                <a:srgbClr val="FFFFFF">
                  <a:alpha val="0"/>
                </a:srgbClr>
              </a:gs>
              <a:gs pos="50000">
                <a:srgbClr val="FFFFFF">
                  <a:alpha val="80000"/>
                </a:srgbClr>
              </a:gs>
              <a:gs pos="100000">
                <a:srgbClr val="FFFFFF">
                  <a:alpha val="0"/>
                </a:srgbClr>
              </a:gs>
            </a:gsLst>
            <a:lin ang="0"/>
          </a:gra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p>
            <a:pPr algn="ctr"/>
            <a:endParaRPr lang="zh-CN" altLang="en-US"/>
          </a:p>
        </p:txBody>
      </p:sp>
      <p:sp>
        <p:nvSpPr>
          <p:cNvPr id="78" name="任意多边形 77"/>
          <p:cNvSpPr/>
          <p:nvPr>
            <p:custDataLst>
              <p:tags r:id="rId68"/>
            </p:custDataLst>
          </p:nvPr>
        </p:nvSpPr>
        <p:spPr>
          <a:xfrm>
            <a:off x="6195695" y="4014470"/>
            <a:ext cx="5419725" cy="1737360"/>
          </a:xfrm>
          <a:custGeom>
            <a:avLst/>
            <a:gdLst>
              <a:gd name="sw" fmla="*/ 1 w 8535"/>
              <a:gd name="sh" fmla="*/ 1 h 2735"/>
              <a:gd name="mins" fmla="min sw sh"/>
              <a:gd name="dsw" fmla="+- 0 sw mins"/>
              <a:gd name="dsh" fmla="+- 0 sh mins"/>
              <a:gd name="p0x0" fmla="*/ 300 w 8535"/>
              <a:gd name="p0y0" fmla="*/ 0 h 2735"/>
              <a:gd name="p0x1" fmla="*/ 8235 w 8535"/>
              <a:gd name="p0y1" fmla="*/ 0 h 2735"/>
              <a:gd name="p0x2" fmla="*/ 8400 w 8535"/>
              <a:gd name="p0y2" fmla="*/ 0 h 2735"/>
              <a:gd name="p0x3" fmla="*/ 8535 w 8535"/>
              <a:gd name="p0y3" fmla="*/ 134 h 2735"/>
              <a:gd name="p0x4" fmla="*/ 8535 w 8535"/>
              <a:gd name="p0y4" fmla="*/ 300 h 2735"/>
              <a:gd name="p0x5" fmla="*/ 8535 w 8535"/>
              <a:gd name="p0y5" fmla="*/ 2435 h 2735"/>
              <a:gd name="p0x6" fmla="*/ 8535 w 8535"/>
              <a:gd name="p0y6" fmla="*/ 2601 h 2735"/>
              <a:gd name="p0x7" fmla="*/ 8400 w 8535"/>
              <a:gd name="p0y7" fmla="*/ 2735 h 2735"/>
              <a:gd name="p0x8" fmla="*/ 8235 w 8535"/>
              <a:gd name="p0y8" fmla="*/ 2735 h 2735"/>
              <a:gd name="p0x9" fmla="*/ 300 w 8535"/>
              <a:gd name="p0y9" fmla="*/ 2735 h 2735"/>
              <a:gd name="p0x10" fmla="*/ 134 w 8535"/>
              <a:gd name="p0y10" fmla="*/ 2735 h 2735"/>
              <a:gd name="p0x11" fmla="*/ 0 w 8535"/>
              <a:gd name="p0y11" fmla="*/ 2601 h 2735"/>
              <a:gd name="p0x12" fmla="*/ 0 w 8535"/>
              <a:gd name="p0y12" fmla="*/ 2435 h 2735"/>
              <a:gd name="p0x13" fmla="*/ 0 w 8535"/>
              <a:gd name="p0y13" fmla="*/ 300 h 2735"/>
              <a:gd name="p0x14" fmla="*/ 0 w 8535"/>
              <a:gd name="p0y14" fmla="*/ 134 h 2735"/>
              <a:gd name="p0x15" fmla="*/ 134 w 8535"/>
              <a:gd name="p0y15" fmla="*/ 0 h 2735"/>
              <a:gd name="p0x16" fmla="*/ 300 w 8535"/>
              <a:gd name="p0y16" fmla="*/ 0 h 2735"/>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rgbClr val="FDFBF7"/>
          </a:solidFill>
          <a:ln w="9525" cmpd="sng">
            <a:solidFill>
              <a:srgbClr val="E5D5C8"/>
            </a:solidFill>
            <a:prstDash val="solid"/>
          </a:ln>
          <a:effectLst>
            <a:outerShdw blurRad="42863" dist="9525" dir="5399999" algn="ctr" rotWithShape="0">
              <a:srgbClr val="5A3728">
                <a:alpha val="10196"/>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nvGrpSpPr>
          <p:cNvPr id="105" name="组合 104"/>
          <p:cNvGrpSpPr/>
          <p:nvPr/>
        </p:nvGrpSpPr>
        <p:grpSpPr>
          <a:xfrm>
            <a:off x="6353175" y="4133850"/>
            <a:ext cx="5105400" cy="370840"/>
            <a:chOff x="10005" y="6510"/>
            <a:chExt cx="8040" cy="584"/>
          </a:xfrm>
        </p:grpSpPr>
        <p:sp>
          <p:nvSpPr>
            <p:cNvPr id="80" name="任意多边形 79"/>
            <p:cNvSpPr/>
            <p:nvPr>
              <p:custDataLst>
                <p:tags r:id="rId69"/>
              </p:custDataLst>
            </p:nvPr>
          </p:nvSpPr>
          <p:spPr>
            <a:xfrm>
              <a:off x="10005" y="6510"/>
              <a:ext cx="8040" cy="585"/>
            </a:xfrm>
            <a:custGeom>
              <a:avLst/>
              <a:gdLst>
                <a:gd name="sw" fmla="*/ 1 w 8040"/>
                <a:gd name="sh" fmla="*/ 1 h 585"/>
                <a:gd name="mins" fmla="min sw sh"/>
                <a:gd name="dsw" fmla="+- 0 sw mins"/>
                <a:gd name="dsh" fmla="+- 0 sh mins"/>
                <a:gd name="p0x0" fmla="*/ 0 w 8040"/>
                <a:gd name="p0y0" fmla="*/ 0 h 585"/>
                <a:gd name="p0x1" fmla="*/ 8040 w 8040"/>
                <a:gd name="p0y1" fmla="*/ 0 h 585"/>
                <a:gd name="p0x2" fmla="*/ 8040 w 8040"/>
                <a:gd name="p0y2" fmla="*/ 585 h 585"/>
                <a:gd name="p0x3" fmla="*/ 0 w 8040"/>
                <a:gd name="p0y3" fmla="*/ 585 h 585"/>
                <a:gd name="p0x4" fmla="*/ 0 w 8040"/>
                <a:gd name="p0y4" fmla="*/ 0 h 585"/>
              </a:gdLst>
              <a:ahLst/>
              <a:cxnLst/>
              <a:pathLst>
                <a:path>
                  <a:moveTo>
                    <a:pt x="p0x0" y="p0y0"/>
                  </a:moveTo>
                  <a:lnTo>
                    <a:pt x="p0x1" y="p0y1"/>
                  </a:lnTo>
                  <a:lnTo>
                    <a:pt x="p0x2" y="p0y2"/>
                  </a:lnTo>
                  <a:lnTo>
                    <a:pt x="p0x3" y="p0y3"/>
                  </a:lnTo>
                  <a:lnTo>
                    <a:pt x="p0x4" y="p0y4"/>
                  </a:lnTo>
                  <a:close/>
                </a:path>
              </a:pathLst>
            </a:custGeom>
            <a:no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81" name="任意多边形 80"/>
            <p:cNvSpPr/>
            <p:nvPr>
              <p:custDataLst>
                <p:tags r:id="rId70"/>
              </p:custDataLst>
            </p:nvPr>
          </p:nvSpPr>
          <p:spPr>
            <a:xfrm>
              <a:off x="10005" y="7080"/>
              <a:ext cx="8040" cy="15"/>
            </a:xfrm>
            <a:custGeom>
              <a:avLst/>
              <a:gdLst>
                <a:gd name="sw" fmla="*/ 1 w 8040"/>
                <a:gd name="sh" fmla="*/ 1 h 15"/>
                <a:gd name="mins" fmla="min sw sh"/>
                <a:gd name="dsw" fmla="+- 0 sw mins"/>
                <a:gd name="dsh" fmla="+- 0 sh mins"/>
                <a:gd name="p0x0" fmla="*/ 8040 w 8040"/>
                <a:gd name="p0y0" fmla="*/ 15 h 15"/>
                <a:gd name="p0x1" fmla="*/ 0 w 8040"/>
                <a:gd name="p0y1" fmla="*/ 15 h 15"/>
                <a:gd name="p0x2" fmla="*/ 0 w 8040"/>
                <a:gd name="p0y2" fmla="*/ 0 h 15"/>
                <a:gd name="p0x3" fmla="*/ 8040 w 8040"/>
                <a:gd name="p0y3" fmla="*/ 0 h 15"/>
                <a:gd name="p0x4" fmla="*/ 8040 w 8040"/>
                <a:gd name="p0y4" fmla="*/ 15 h 15"/>
              </a:gdLst>
              <a:ahLst/>
              <a:cxnLst/>
              <a:pathLst>
                <a:path>
                  <a:moveTo>
                    <a:pt x="p0x0" y="p0y0"/>
                  </a:moveTo>
                  <a:lnTo>
                    <a:pt x="p0x1" y="p0y1"/>
                  </a:lnTo>
                  <a:lnTo>
                    <a:pt x="p0x2" y="p0y2"/>
                  </a:lnTo>
                  <a:lnTo>
                    <a:pt x="p0x3" y="p0y3"/>
                  </a:lnTo>
                  <a:lnTo>
                    <a:pt x="p0x4" y="p0y4"/>
                  </a:lnTo>
                  <a:close/>
                </a:path>
              </a:pathLst>
            </a:custGeom>
            <a:solidFill>
              <a:srgbClr val="EADDD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83" name="任意多边形 82"/>
          <p:cNvSpPr/>
          <p:nvPr>
            <p:custDataLst>
              <p:tags r:id="rId71"/>
            </p:custDataLst>
          </p:nvPr>
        </p:nvSpPr>
        <p:spPr>
          <a:xfrm>
            <a:off x="6353175" y="4143375"/>
            <a:ext cx="266700" cy="266700"/>
          </a:xfrm>
          <a:custGeom>
            <a:avLst/>
            <a:gdLst>
              <a:gd name="sw" fmla="*/ 1 w 420"/>
              <a:gd name="sh" fmla="*/ 1 h 420"/>
              <a:gd name="mins" fmla="min sw sh"/>
              <a:gd name="dsw" fmla="+- 0 sw mins"/>
              <a:gd name="dsh" fmla="+- 0 sh mins"/>
              <a:gd name="p0x0" fmla="*/ 180 w 420"/>
              <a:gd name="p0y0" fmla="*/ 0 h 420"/>
              <a:gd name="p0x1" fmla="*/ 240 w 420"/>
              <a:gd name="p0y1" fmla="*/ 0 h 420"/>
              <a:gd name="p0x2" fmla="*/ 339 w 420"/>
              <a:gd name="p0y2" fmla="*/ 0 h 420"/>
              <a:gd name="p0x3" fmla="*/ 420 w 420"/>
              <a:gd name="p0y3" fmla="*/ 80 h 420"/>
              <a:gd name="p0x4" fmla="*/ 420 w 420"/>
              <a:gd name="p0y4" fmla="*/ 180 h 420"/>
              <a:gd name="p0x5" fmla="*/ 420 w 420"/>
              <a:gd name="p0y5" fmla="*/ 240 h 420"/>
              <a:gd name="p0x6" fmla="*/ 420 w 420"/>
              <a:gd name="p0y6" fmla="*/ 339 h 420"/>
              <a:gd name="p0x7" fmla="*/ 339 w 420"/>
              <a:gd name="p0y7" fmla="*/ 420 h 420"/>
              <a:gd name="p0x8" fmla="*/ 240 w 420"/>
              <a:gd name="p0y8" fmla="*/ 420 h 420"/>
              <a:gd name="p0x9" fmla="*/ 180 w 420"/>
              <a:gd name="p0y9" fmla="*/ 420 h 420"/>
              <a:gd name="p0x10" fmla="*/ 80 w 420"/>
              <a:gd name="p0y10" fmla="*/ 420 h 420"/>
              <a:gd name="p0x11" fmla="*/ 0 w 420"/>
              <a:gd name="p0y11" fmla="*/ 339 h 420"/>
              <a:gd name="p0x12" fmla="*/ 0 w 420"/>
              <a:gd name="p0y12" fmla="*/ 240 h 420"/>
              <a:gd name="p0x13" fmla="*/ 0 w 420"/>
              <a:gd name="p0y13" fmla="*/ 180 h 420"/>
              <a:gd name="p0x14" fmla="*/ 0 w 420"/>
              <a:gd name="p0y14" fmla="*/ 80 h 420"/>
              <a:gd name="p0x15" fmla="*/ 80 w 420"/>
              <a:gd name="p0y15" fmla="*/ 0 h 420"/>
              <a:gd name="p0x16" fmla="*/ 180 w 420"/>
              <a:gd name="p0y16" fmla="*/ 0 h 42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0879"/>
              <a:lumOff val="89121"/>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84" name="图片 83"/>
          <p:cNvPicPr>
            <a:picLocks noChangeAspect="1"/>
          </p:cNvPicPr>
          <p:nvPr>
            <p:custDataLst>
              <p:tags r:id="rId72"/>
            </p:custDataLst>
          </p:nvPr>
        </p:nvPicPr>
        <p:blipFill>
          <a:blip r:embed="rId73">
            <a:extLst>
              <a:ext uri="{96DAC541-7B7A-43D3-8B79-37D633B846F1}">
                <asvg:svgBlip xmlns:asvg="http://schemas.microsoft.com/office/drawing/2016/SVG/main" r:embed="rId74"/>
              </a:ext>
            </a:extLst>
          </a:blip>
          <a:srcRect l="-6250" r="-6250"/>
          <a:stretch>
            <a:fillRect/>
          </a:stretch>
        </p:blipFill>
        <p:spPr>
          <a:xfrm>
            <a:off x="6400800" y="4200525"/>
            <a:ext cx="171450" cy="152400"/>
          </a:xfrm>
          <a:prstGeom prst="rect">
            <a:avLst/>
          </a:prstGeom>
        </p:spPr>
      </p:pic>
      <p:sp>
        <p:nvSpPr>
          <p:cNvPr id="86" name="文本框 85"/>
          <p:cNvSpPr txBox="1"/>
          <p:nvPr>
            <p:custDataLst>
              <p:tags r:id="rId75"/>
            </p:custDataLst>
          </p:nvPr>
        </p:nvSpPr>
        <p:spPr>
          <a:xfrm>
            <a:off x="6696075" y="4118610"/>
            <a:ext cx="1161307" cy="311467"/>
          </a:xfrm>
          <a:prstGeom prst="rect">
            <a:avLst/>
          </a:prstGeom>
          <a:noFill/>
        </p:spPr>
        <p:txBody>
          <a:bodyPr wrap="square" lIns="0" tIns="0" rIns="0" bIns="0" rtlCol="0" anchor="t">
            <a:noAutofit/>
          </a:bodyPr>
          <a:p>
            <a:pPr algn="l">
              <a:lnSpc>
                <a:spcPct val="104000"/>
              </a:lnSpc>
            </a:pPr>
            <a:r>
              <a:rPr b="1" spc="36">
                <a:solidFill>
                  <a:srgbClr val="3A2A26"/>
                </a:solidFill>
                <a:cs typeface="+mn-lt"/>
              </a:rPr>
              <a:t>重要环节</a:t>
            </a:r>
            <a:endParaRPr b="1" spc="36">
              <a:solidFill>
                <a:srgbClr val="3A2A26"/>
              </a:solidFill>
              <a:cs typeface="+mn-lt"/>
            </a:endParaRPr>
          </a:p>
        </p:txBody>
      </p:sp>
      <p:grpSp>
        <p:nvGrpSpPr>
          <p:cNvPr id="106" name="组合 105"/>
          <p:cNvGrpSpPr/>
          <p:nvPr/>
        </p:nvGrpSpPr>
        <p:grpSpPr>
          <a:xfrm>
            <a:off x="6353175" y="4581525"/>
            <a:ext cx="5105400" cy="1050290"/>
            <a:chOff x="10005" y="7215"/>
            <a:chExt cx="8040" cy="1654"/>
          </a:xfrm>
        </p:grpSpPr>
        <p:sp>
          <p:nvSpPr>
            <p:cNvPr id="87" name="任意多边形 86"/>
            <p:cNvSpPr/>
            <p:nvPr>
              <p:custDataLst>
                <p:tags r:id="rId76"/>
              </p:custDataLst>
            </p:nvPr>
          </p:nvSpPr>
          <p:spPr>
            <a:xfrm>
              <a:off x="10005" y="7215"/>
              <a:ext cx="8040" cy="1655"/>
            </a:xfrm>
            <a:custGeom>
              <a:avLst/>
              <a:gdLst>
                <a:gd name="sw" fmla="*/ 1 w 8040"/>
                <a:gd name="sh" fmla="*/ 1 h 1655"/>
                <a:gd name="mins" fmla="min sw sh"/>
                <a:gd name="dsw" fmla="+- 0 sw mins"/>
                <a:gd name="dsh" fmla="+- 0 sh mins"/>
                <a:gd name="p0x0" fmla="*/ 180 w 8040"/>
                <a:gd name="p0y0" fmla="*/ 0 h 1655"/>
                <a:gd name="p0x1" fmla="*/ 7860 w 8040"/>
                <a:gd name="p0y1" fmla="*/ 0 h 1655"/>
                <a:gd name="p0x2" fmla="*/ 7959 w 8040"/>
                <a:gd name="p0y2" fmla="*/ 0 h 1655"/>
                <a:gd name="p0x3" fmla="*/ 8040 w 8040"/>
                <a:gd name="p0y3" fmla="*/ 80 h 1655"/>
                <a:gd name="p0x4" fmla="*/ 8040 w 8040"/>
                <a:gd name="p0y4" fmla="*/ 180 h 1655"/>
                <a:gd name="p0x5" fmla="*/ 8040 w 8040"/>
                <a:gd name="p0y5" fmla="*/ 1475 h 1655"/>
                <a:gd name="p0x6" fmla="*/ 8040 w 8040"/>
                <a:gd name="p0y6" fmla="*/ 1575 h 1655"/>
                <a:gd name="p0x7" fmla="*/ 7959 w 8040"/>
                <a:gd name="p0y7" fmla="*/ 1655 h 1655"/>
                <a:gd name="p0x8" fmla="*/ 7860 w 8040"/>
                <a:gd name="p0y8" fmla="*/ 1655 h 1655"/>
                <a:gd name="p0x9" fmla="*/ 180 w 8040"/>
                <a:gd name="p0y9" fmla="*/ 1655 h 1655"/>
                <a:gd name="p0x10" fmla="*/ 80 w 8040"/>
                <a:gd name="p0y10" fmla="*/ 1655 h 1655"/>
                <a:gd name="p0x11" fmla="*/ 0 w 8040"/>
                <a:gd name="p0y11" fmla="*/ 1575 h 1655"/>
                <a:gd name="p0x12" fmla="*/ 0 w 8040"/>
                <a:gd name="p0y12" fmla="*/ 1475 h 1655"/>
                <a:gd name="p0x13" fmla="*/ 0 w 8040"/>
                <a:gd name="p0y13" fmla="*/ 180 h 1655"/>
                <a:gd name="p0x14" fmla="*/ 0 w 8040"/>
                <a:gd name="p0y14" fmla="*/ 80 h 1655"/>
                <a:gd name="p0x15" fmla="*/ 80 w 8040"/>
                <a:gd name="p0y15" fmla="*/ 0 h 1655"/>
                <a:gd name="p0x16" fmla="*/ 180 w 8040"/>
                <a:gd name="p0y16" fmla="*/ 0 h 1655"/>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88" name="任意多边形 87"/>
            <p:cNvSpPr/>
            <p:nvPr>
              <p:custDataLst>
                <p:tags r:id="rId77"/>
              </p:custDataLst>
            </p:nvPr>
          </p:nvSpPr>
          <p:spPr>
            <a:xfrm>
              <a:off x="10116" y="7215"/>
              <a:ext cx="7876" cy="63"/>
            </a:xfrm>
            <a:custGeom>
              <a:avLst/>
              <a:gdLst>
                <a:gd name="sw" fmla="*/ 1 w 7876"/>
                <a:gd name="sh" fmla="*/ 1 h 63"/>
                <a:gd name="mins" fmla="min sw sh"/>
                <a:gd name="dsw" fmla="+- 0 sw mins"/>
                <a:gd name="dsh" fmla="+- 0 sh mins"/>
                <a:gd name="p0x0" fmla="*/ 68 w 7876"/>
                <a:gd name="p0y0" fmla="*/ 0 h 63"/>
                <a:gd name="p0x1" fmla="*/ 7748 w 7876"/>
                <a:gd name="p0y1" fmla="*/ 0 h 63"/>
                <a:gd name="p0x2" fmla="*/ 7798 w 7876"/>
                <a:gd name="p0y2" fmla="*/ 0 h 63"/>
                <a:gd name="p0x3" fmla="*/ 7843 w 7876"/>
                <a:gd name="p0y3" fmla="*/ 20 h 63"/>
                <a:gd name="p0x4" fmla="*/ 7876 w 7876"/>
                <a:gd name="p0y4" fmla="*/ 52 h 63"/>
                <a:gd name="p0x5" fmla="*/ 7865 w 7876"/>
                <a:gd name="p0y5" fmla="*/ 63 h 63"/>
                <a:gd name="p0x6" fmla="*/ 7835 w 7876"/>
                <a:gd name="p0y6" fmla="*/ 33 h 63"/>
                <a:gd name="p0x7" fmla="*/ 7794 w 7876"/>
                <a:gd name="p0y7" fmla="*/ 15 h 63"/>
                <a:gd name="p0x8" fmla="*/ 7748 w 7876"/>
                <a:gd name="p0y8" fmla="*/ 15 h 63"/>
                <a:gd name="p0x9" fmla="*/ 68 w 7876"/>
                <a:gd name="p0y9" fmla="*/ 15 h 63"/>
                <a:gd name="p0x10" fmla="*/ 50 w 7876"/>
                <a:gd name="p0y10" fmla="*/ 15 h 63"/>
                <a:gd name="p0x11" fmla="*/ 33 w 7876"/>
                <a:gd name="p0y11" fmla="*/ 19 h 63"/>
                <a:gd name="p0x12" fmla="*/ 17 w 7876"/>
                <a:gd name="p0y12" fmla="*/ 27 h 63"/>
                <a:gd name="p0x13" fmla="*/ 0 w 7876"/>
                <a:gd name="p0y13" fmla="*/ 13 h 63"/>
                <a:gd name="p0x14" fmla="*/ 0 w 7876"/>
                <a:gd name="p0y14" fmla="*/ 13 h 63"/>
                <a:gd name="p0x15" fmla="*/ 21 w 7876"/>
                <a:gd name="p0y15" fmla="*/ 4 h 63"/>
                <a:gd name="p0x16" fmla="*/ 44 w 7876"/>
                <a:gd name="p0y16" fmla="*/ 0 h 63"/>
                <a:gd name="p0x17" fmla="*/ 68 w 7876"/>
                <a:gd name="p0y17" fmla="*/ 0 h 63"/>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lnTo>
                    <a:pt x="p0x14" y="p0y14"/>
                  </a:lnTo>
                  <a:cubicBezTo>
                    <a:pt x="p0x15" y="p0y15"/>
                    <a:pt x="p0x16" y="p0y16"/>
                    <a:pt x="p0x17" y="p0y17"/>
                  </a:cubicBezTo>
                  <a:close/>
                </a:path>
              </a:pathLst>
            </a:custGeom>
            <a:solidFill>
              <a:srgbClr val="EFE5DB"/>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89" name="任意多边形 88"/>
            <p:cNvSpPr/>
            <p:nvPr>
              <p:custDataLst>
                <p:tags r:id="rId78"/>
              </p:custDataLst>
            </p:nvPr>
          </p:nvSpPr>
          <p:spPr>
            <a:xfrm>
              <a:off x="17981" y="7267"/>
              <a:ext cx="64" cy="1551"/>
            </a:xfrm>
            <a:custGeom>
              <a:avLst/>
              <a:gdLst>
                <a:gd name="sw" fmla="*/ 1 w 63"/>
                <a:gd name="sh" fmla="*/ 1 h 1550"/>
                <a:gd name="mins" fmla="min sw sh"/>
                <a:gd name="dsw" fmla="+- 0 sw mins"/>
                <a:gd name="dsh" fmla="+- 0 sh mins"/>
                <a:gd name="p0x0" fmla="*/ 63 w 63"/>
                <a:gd name="p0y0" fmla="*/ 127 h 1550"/>
                <a:gd name="p0x1" fmla="*/ 63 w 63"/>
                <a:gd name="p0y1" fmla="*/ 1423 h 1550"/>
                <a:gd name="p0x2" fmla="*/ 63 w 63"/>
                <a:gd name="p0y2" fmla="*/ 1472 h 1550"/>
                <a:gd name="p0x3" fmla="*/ 43 w 63"/>
                <a:gd name="p0y3" fmla="*/ 1517 h 1550"/>
                <a:gd name="p0x4" fmla="*/ 10 w 63"/>
                <a:gd name="p0y4" fmla="*/ 1550 h 1550"/>
                <a:gd name="p0x5" fmla="*/ 0 w 63"/>
                <a:gd name="p0y5" fmla="*/ 1539 h 1550"/>
                <a:gd name="p0x6" fmla="*/ 29 w 63"/>
                <a:gd name="p0y6" fmla="*/ 1510 h 1550"/>
                <a:gd name="p0x7" fmla="*/ 48 w 63"/>
                <a:gd name="p0y7" fmla="*/ 1468 h 1550"/>
                <a:gd name="p0x8" fmla="*/ 48 w 63"/>
                <a:gd name="p0y8" fmla="*/ 1423 h 1550"/>
                <a:gd name="p0x9" fmla="*/ 48 w 63"/>
                <a:gd name="p0y9" fmla="*/ 127 h 1550"/>
                <a:gd name="p0x10" fmla="*/ 48 w 63"/>
                <a:gd name="p0y10" fmla="*/ 81 h 1550"/>
                <a:gd name="p0x11" fmla="*/ 29 w 63"/>
                <a:gd name="p0y11" fmla="*/ 40 h 1550"/>
                <a:gd name="p0x12" fmla="*/ 0 w 63"/>
                <a:gd name="p0y12" fmla="*/ 10 h 1550"/>
                <a:gd name="p0x13" fmla="*/ 10 w 63"/>
                <a:gd name="p0y13" fmla="*/ 0 h 1550"/>
                <a:gd name="p0x14" fmla="*/ 43 w 63"/>
                <a:gd name="p0y14" fmla="*/ 32 h 1550"/>
                <a:gd name="p0x15" fmla="*/ 63 w 63"/>
                <a:gd name="p0y15" fmla="*/ 77 h 1550"/>
                <a:gd name="p0x16" fmla="*/ 63 w 63"/>
                <a:gd name="p0y16" fmla="*/ 127 h 155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rgbClr val="EFE5DB"/>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90" name="任意多边形 89"/>
            <p:cNvSpPr/>
            <p:nvPr>
              <p:custDataLst>
                <p:tags r:id="rId79"/>
              </p:custDataLst>
            </p:nvPr>
          </p:nvSpPr>
          <p:spPr>
            <a:xfrm>
              <a:off x="10116" y="8807"/>
              <a:ext cx="7876" cy="63"/>
            </a:xfrm>
            <a:custGeom>
              <a:avLst/>
              <a:gdLst>
                <a:gd name="sw" fmla="*/ 1 w 7876"/>
                <a:gd name="sh" fmla="*/ 1 h 63"/>
                <a:gd name="mins" fmla="min sw sh"/>
                <a:gd name="dsw" fmla="+- 0 sw mins"/>
                <a:gd name="dsh" fmla="+- 0 sh mins"/>
                <a:gd name="p0x0" fmla="*/ 7748 w 7876"/>
                <a:gd name="p0y0" fmla="*/ 63 h 63"/>
                <a:gd name="p0x1" fmla="*/ 68 w 7876"/>
                <a:gd name="p0y1" fmla="*/ 63 h 63"/>
                <a:gd name="p0x2" fmla="*/ 44 w 7876"/>
                <a:gd name="p0y2" fmla="*/ 63 h 63"/>
                <a:gd name="p0x3" fmla="*/ 21 w 7876"/>
                <a:gd name="p0y3" fmla="*/ 58 h 63"/>
                <a:gd name="p0x4" fmla="*/ 0 w 7876"/>
                <a:gd name="p0y4" fmla="*/ 49 h 63"/>
                <a:gd name="p0x5" fmla="*/ 17 w 7876"/>
                <a:gd name="p0y5" fmla="*/ 35 h 63"/>
                <a:gd name="p0x6" fmla="*/ 17 w 7876"/>
                <a:gd name="p0y6" fmla="*/ 35 h 63"/>
                <a:gd name="p0x7" fmla="*/ 33 w 7876"/>
                <a:gd name="p0y7" fmla="*/ 43 h 63"/>
                <a:gd name="p0x8" fmla="*/ 50 w 7876"/>
                <a:gd name="p0y8" fmla="*/ 48 h 63"/>
                <a:gd name="p0x9" fmla="*/ 68 w 7876"/>
                <a:gd name="p0y9" fmla="*/ 48 h 63"/>
                <a:gd name="p0x10" fmla="*/ 7748 w 7876"/>
                <a:gd name="p0y10" fmla="*/ 48 h 63"/>
                <a:gd name="p0x11" fmla="*/ 7794 w 7876"/>
                <a:gd name="p0y11" fmla="*/ 48 h 63"/>
                <a:gd name="p0x12" fmla="*/ 7835 w 7876"/>
                <a:gd name="p0y12" fmla="*/ 29 h 63"/>
                <a:gd name="p0x13" fmla="*/ 7865 w 7876"/>
                <a:gd name="p0y13" fmla="*/ 0 h 63"/>
                <a:gd name="p0x14" fmla="*/ 7876 w 7876"/>
                <a:gd name="p0y14" fmla="*/ 10 h 63"/>
                <a:gd name="p0x15" fmla="*/ 7843 w 7876"/>
                <a:gd name="p0y15" fmla="*/ 43 h 63"/>
                <a:gd name="p0x16" fmla="*/ 7798 w 7876"/>
                <a:gd name="p0y16" fmla="*/ 63 h 63"/>
                <a:gd name="p0x17" fmla="*/ 7748 w 7876"/>
                <a:gd name="p0y17" fmla="*/ 63 h 63"/>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cubicBezTo>
                    <a:pt x="p0x15" y="p0y15"/>
                    <a:pt x="p0x16" y="p0y16"/>
                    <a:pt x="p0x17" y="p0y17"/>
                  </a:cubicBezTo>
                  <a:close/>
                </a:path>
              </a:pathLst>
            </a:custGeom>
            <a:solidFill>
              <a:srgbClr val="EFE5DB"/>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91" name="任意多边形 90"/>
            <p:cNvSpPr/>
            <p:nvPr>
              <p:custDataLst>
                <p:tags r:id="rId80"/>
              </p:custDataLst>
            </p:nvPr>
          </p:nvSpPr>
          <p:spPr>
            <a:xfrm>
              <a:off x="10005" y="7228"/>
              <a:ext cx="128" cy="1629"/>
            </a:xfrm>
            <a:custGeom>
              <a:avLst/>
              <a:gdLst>
                <a:gd name="sw" fmla="*/ 1 w 128"/>
                <a:gd name="sh" fmla="*/ 1 h 1628"/>
                <a:gd name="mins" fmla="min sw sh"/>
                <a:gd name="dsw" fmla="+- 0 sw mins"/>
                <a:gd name="dsh" fmla="+- 0 sh mins"/>
                <a:gd name="p0x0" fmla="*/ 0 w 128"/>
                <a:gd name="p0y0" fmla="*/ 1462 h 1628"/>
                <a:gd name="p0x1" fmla="*/ 0 w 128"/>
                <a:gd name="p0y1" fmla="*/ 166 h 1628"/>
                <a:gd name="p0x2" fmla="*/ 0 w 128"/>
                <a:gd name="p0y2" fmla="*/ 91 h 1628"/>
                <a:gd name="p0x3" fmla="*/ 45 w 128"/>
                <a:gd name="p0y3" fmla="*/ 27 h 1628"/>
                <a:gd name="p0x4" fmla="*/ 111 w 128"/>
                <a:gd name="p0y4" fmla="*/ 0 h 1628"/>
                <a:gd name="p0x5" fmla="*/ 128 w 128"/>
                <a:gd name="p0y5" fmla="*/ 13 h 1628"/>
                <a:gd name="p0x6" fmla="*/ 128 w 128"/>
                <a:gd name="p0y6" fmla="*/ 13 h 1628"/>
                <a:gd name="p0x7" fmla="*/ 79 w 128"/>
                <a:gd name="p0y7" fmla="*/ 38 h 1628"/>
                <a:gd name="p0x8" fmla="*/ 45 w 128"/>
                <a:gd name="p0y8" fmla="*/ 97 h 1628"/>
                <a:gd name="p0x9" fmla="*/ 45 w 128"/>
                <a:gd name="p0y9" fmla="*/ 166 h 1628"/>
                <a:gd name="p0x10" fmla="*/ 45 w 128"/>
                <a:gd name="p0y10" fmla="*/ 1462 h 1628"/>
                <a:gd name="p0x11" fmla="*/ 45 w 128"/>
                <a:gd name="p0y11" fmla="*/ 1531 h 1628"/>
                <a:gd name="p0x12" fmla="*/ 79 w 128"/>
                <a:gd name="p0y12" fmla="*/ 1589 h 1628"/>
                <a:gd name="p0x13" fmla="*/ 128 w 128"/>
                <a:gd name="p0y13" fmla="*/ 1614 h 1628"/>
                <a:gd name="p0x14" fmla="*/ 111 w 128"/>
                <a:gd name="p0y14" fmla="*/ 1628 h 1628"/>
                <a:gd name="p0x15" fmla="*/ 111 w 128"/>
                <a:gd name="p0y15" fmla="*/ 1628 h 1628"/>
                <a:gd name="p0x16" fmla="*/ 45 w 128"/>
                <a:gd name="p0y16" fmla="*/ 1601 h 1628"/>
                <a:gd name="p0x17" fmla="*/ 0 w 128"/>
                <a:gd name="p0y17" fmla="*/ 1537 h 1628"/>
                <a:gd name="p0x18" fmla="*/ 0 w 128"/>
                <a:gd name="p0y18" fmla="*/ 1462 h 1628"/>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lnTo>
                    <a:pt x="p0x15" y="p0y15"/>
                  </a:lnTo>
                  <a:cubicBezTo>
                    <a:pt x="p0x16" y="p0y16"/>
                    <a:pt x="p0x17" y="p0y17"/>
                    <a:pt x="p0x18" y="p0y18"/>
                  </a:cubicBezTo>
                  <a:close/>
                </a:path>
              </a:pathLst>
            </a:custGeom>
            <a:solidFill>
              <a:schemeClr val="accent6"/>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93" name="文本框 92"/>
          <p:cNvSpPr txBox="1"/>
          <p:nvPr>
            <p:custDataLst>
              <p:tags r:id="rId81"/>
            </p:custDataLst>
          </p:nvPr>
        </p:nvSpPr>
        <p:spPr>
          <a:xfrm>
            <a:off x="6496050" y="4817726"/>
            <a:ext cx="4838700" cy="571471"/>
          </a:xfrm>
          <a:prstGeom prst="rect">
            <a:avLst/>
          </a:prstGeom>
          <a:noFill/>
        </p:spPr>
        <p:txBody>
          <a:bodyPr wrap="square" lIns="0" tIns="0" rIns="0" bIns="0" rtlCol="0" anchor="t">
            <a:noAutofit/>
          </a:bodyPr>
          <a:p>
            <a:pPr algn="l">
              <a:lnSpc>
                <a:spcPct val="133000"/>
              </a:lnSpc>
            </a:pPr>
            <a:r>
              <a:rPr sz="1350" b="1">
                <a:solidFill>
                  <a:schemeClr val="accent1"/>
                </a:solidFill>
                <a:cs typeface="+mn-lt"/>
              </a:rPr>
              <a:t>科学立法、严格执法、公正司法、全民守法</a:t>
            </a:r>
            <a:r>
              <a:rPr lang="en-US" sz="1350">
                <a:solidFill>
                  <a:srgbClr val="6B5950"/>
                </a:solidFill>
                <a:cs typeface="+mn-lt"/>
              </a:rPr>
              <a:t>——</a:t>
            </a:r>
            <a:r>
              <a:rPr lang="zh-CN" altLang="en-US" sz="1350">
                <a:solidFill>
                  <a:srgbClr val="6B5950"/>
                </a:solidFill>
                <a:cs typeface="+mn-lt"/>
              </a:rPr>
              <a:t>十六字方针环环相扣，构成法治运行闭环。</a:t>
            </a:r>
            <a:endParaRPr lang="zh-CN" altLang="en-US" sz="1350">
              <a:solidFill>
                <a:srgbClr val="6B5950"/>
              </a:solidFill>
              <a:cs typeface="+mn-lt"/>
            </a:endParaRPr>
          </a:p>
        </p:txBody>
      </p:sp>
      <p:sp>
        <p:nvSpPr>
          <p:cNvPr id="79" name="任意多边形 78"/>
          <p:cNvSpPr/>
          <p:nvPr>
            <p:custDataLst>
              <p:tags r:id="rId82"/>
            </p:custDataLst>
          </p:nvPr>
        </p:nvSpPr>
        <p:spPr>
          <a:xfrm>
            <a:off x="6331637" y="4019550"/>
            <a:ext cx="5148475" cy="9525"/>
          </a:xfrm>
          <a:custGeom>
            <a:avLst/>
            <a:gdLst/>
            <a:ahLst/>
            <a:cxnLst>
              <a:cxn ang="3">
                <a:pos x="hc" y="t"/>
              </a:cxn>
              <a:cxn ang="cd2">
                <a:pos x="l" y="vc"/>
              </a:cxn>
              <a:cxn ang="cd4">
                <a:pos x="hc" y="b"/>
              </a:cxn>
              <a:cxn ang="0">
                <a:pos x="r" y="vc"/>
              </a:cxn>
            </a:cxnLst>
            <a:rect l="l" t="t" r="r" b="b"/>
            <a:pathLst>
              <a:path w="8108" h="15">
                <a:moveTo>
                  <a:pt x="94" y="0"/>
                </a:moveTo>
                <a:lnTo>
                  <a:pt x="8014" y="0"/>
                </a:lnTo>
                <a:cubicBezTo>
                  <a:pt x="8047" y="0"/>
                  <a:pt x="8078" y="5"/>
                  <a:pt x="8108" y="15"/>
                </a:cubicBezTo>
                <a:lnTo>
                  <a:pt x="0" y="15"/>
                </a:lnTo>
                <a:cubicBezTo>
                  <a:pt x="30" y="5"/>
                  <a:pt x="61" y="0"/>
                  <a:pt x="94" y="0"/>
                </a:cubicBezTo>
                <a:close/>
              </a:path>
            </a:pathLst>
          </a:custGeom>
          <a:gradFill>
            <a:gsLst>
              <a:gs pos="0">
                <a:srgbClr val="FFFFFF">
                  <a:alpha val="0"/>
                </a:srgbClr>
              </a:gs>
              <a:gs pos="50000">
                <a:srgbClr val="FFFFFF">
                  <a:alpha val="80000"/>
                </a:srgbClr>
              </a:gs>
              <a:gs pos="100000">
                <a:srgbClr val="FFFFFF">
                  <a:alpha val="0"/>
                </a:srgbClr>
              </a:gs>
            </a:gsLst>
            <a:lin ang="0"/>
          </a:gra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p>
            <a:pPr algn="ctr"/>
            <a:endParaRPr lang="zh-CN" alt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000">
        <p159:morph option="byObject"/>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custDataLst>
              <p:tags r:id="rId1"/>
            </p:custDataLst>
          </p:nvPr>
        </p:nvSpPr>
        <p:spPr>
          <a:xfrm>
            <a:off x="533400" y="357188"/>
            <a:ext cx="11125200" cy="500063"/>
          </a:xfrm>
          <a:prstGeom prst="rect">
            <a:avLst/>
          </a:prstGeom>
          <a:noFill/>
        </p:spPr>
        <p:txBody>
          <a:bodyPr wrap="square" lIns="0" tIns="0" rIns="0" bIns="0" rtlCol="0" anchor="t">
            <a:noAutofit/>
          </a:bodyPr>
          <a:p>
            <a:pPr algn="l">
              <a:lnSpc>
                <a:spcPct val="100000"/>
              </a:lnSpc>
            </a:pPr>
            <a:r>
              <a:rPr sz="3000" b="1">
                <a:solidFill>
                  <a:srgbClr val="3A2A26"/>
                </a:solidFill>
                <a:latin typeface="+mj-lt"/>
                <a:ea typeface="+mj-ea"/>
                <a:cs typeface="+mj-lt"/>
              </a:rPr>
              <a:t>队伍关键与涉外法治：保障与开放视野</a:t>
            </a:r>
            <a:endParaRPr sz="3000" b="1">
              <a:solidFill>
                <a:srgbClr val="3A2A26"/>
              </a:solidFill>
              <a:latin typeface="+mj-lt"/>
              <a:ea typeface="+mj-ea"/>
              <a:cs typeface="+mj-lt"/>
            </a:endParaRPr>
          </a:p>
        </p:txBody>
      </p:sp>
      <p:sp>
        <p:nvSpPr>
          <p:cNvPr id="4" name="文本框 3"/>
          <p:cNvSpPr txBox="1"/>
          <p:nvPr>
            <p:custDataLst>
              <p:tags r:id="rId2"/>
            </p:custDataLst>
          </p:nvPr>
        </p:nvSpPr>
        <p:spPr>
          <a:xfrm>
            <a:off x="533400" y="862013"/>
            <a:ext cx="11125200" cy="328613"/>
          </a:xfrm>
          <a:prstGeom prst="rect">
            <a:avLst/>
          </a:prstGeom>
          <a:noFill/>
        </p:spPr>
        <p:txBody>
          <a:bodyPr wrap="square" lIns="0" tIns="0" rIns="0" bIns="0" rtlCol="0" anchor="t">
            <a:noAutofit/>
          </a:bodyPr>
          <a:p>
            <a:pPr algn="l">
              <a:lnSpc>
                <a:spcPct val="133000"/>
              </a:lnSpc>
            </a:pPr>
            <a:r>
              <a:rPr sz="1500">
                <a:solidFill>
                  <a:srgbClr val="6B5950"/>
                </a:solidFill>
                <a:cs typeface="+mn-lt"/>
              </a:rPr>
              <a:t>面对百年未有之大变局，加快涉外法治战略布局，以法治方式维护国家主权、安全、发展利益，推动构建人类命运共同体。</a:t>
            </a:r>
            <a:endParaRPr sz="1500">
              <a:solidFill>
                <a:srgbClr val="6B5950"/>
              </a:solidFill>
              <a:cs typeface="+mn-lt"/>
            </a:endParaRPr>
          </a:p>
        </p:txBody>
      </p:sp>
      <p:sp>
        <p:nvSpPr>
          <p:cNvPr id="5" name="任意多边形 4"/>
          <p:cNvSpPr/>
          <p:nvPr>
            <p:custDataLst>
              <p:tags r:id="rId3"/>
            </p:custDataLst>
          </p:nvPr>
        </p:nvSpPr>
        <p:spPr>
          <a:xfrm>
            <a:off x="571500" y="1447800"/>
            <a:ext cx="11049000" cy="457200"/>
          </a:xfrm>
          <a:custGeom>
            <a:avLst/>
            <a:gdLst>
              <a:gd name="sw" fmla="*/ 1 w 17400"/>
              <a:gd name="sh" fmla="*/ 1 h 720"/>
              <a:gd name="mins" fmla="min sw sh"/>
              <a:gd name="dsw" fmla="+- 0 sw mins"/>
              <a:gd name="dsh" fmla="+- 0 sh mins"/>
              <a:gd name="p0x0" fmla="*/ 180 w 17400"/>
              <a:gd name="p0y0" fmla="*/ 0 h 720"/>
              <a:gd name="p0x1" fmla="*/ 17220 w 17400"/>
              <a:gd name="p0y1" fmla="*/ 0 h 720"/>
              <a:gd name="p0x2" fmla="*/ 17319 w 17400"/>
              <a:gd name="p0y2" fmla="*/ 0 h 720"/>
              <a:gd name="p0x3" fmla="*/ 17400 w 17400"/>
              <a:gd name="p0y3" fmla="*/ 80 h 720"/>
              <a:gd name="p0x4" fmla="*/ 17400 w 17400"/>
              <a:gd name="p0y4" fmla="*/ 180 h 720"/>
              <a:gd name="p0x5" fmla="*/ 17400 w 17400"/>
              <a:gd name="p0y5" fmla="*/ 540 h 720"/>
              <a:gd name="p0x6" fmla="*/ 17400 w 17400"/>
              <a:gd name="p0y6" fmla="*/ 639 h 720"/>
              <a:gd name="p0x7" fmla="*/ 17319 w 17400"/>
              <a:gd name="p0y7" fmla="*/ 720 h 720"/>
              <a:gd name="p0x8" fmla="*/ 17220 w 17400"/>
              <a:gd name="p0y8" fmla="*/ 720 h 720"/>
              <a:gd name="p0x9" fmla="*/ 180 w 17400"/>
              <a:gd name="p0y9" fmla="*/ 720 h 720"/>
              <a:gd name="p0x10" fmla="*/ 80 w 17400"/>
              <a:gd name="p0y10" fmla="*/ 720 h 720"/>
              <a:gd name="p0x11" fmla="*/ 0 w 17400"/>
              <a:gd name="p0y11" fmla="*/ 639 h 720"/>
              <a:gd name="p0x12" fmla="*/ 0 w 17400"/>
              <a:gd name="p0y12" fmla="*/ 540 h 720"/>
              <a:gd name="p0x13" fmla="*/ 0 w 17400"/>
              <a:gd name="p0y13" fmla="*/ 180 h 720"/>
              <a:gd name="p0x14" fmla="*/ 0 w 17400"/>
              <a:gd name="p0y14" fmla="*/ 80 h 720"/>
              <a:gd name="p0x15" fmla="*/ 80 w 17400"/>
              <a:gd name="p0y15" fmla="*/ 0 h 720"/>
              <a:gd name="p0x16" fmla="*/ 180 w 17400"/>
              <a:gd name="p0y16" fmla="*/ 0 h 72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6" name="任意多边形 5"/>
          <p:cNvSpPr/>
          <p:nvPr>
            <p:custDataLst>
              <p:tags r:id="rId4"/>
            </p:custDataLst>
          </p:nvPr>
        </p:nvSpPr>
        <p:spPr>
          <a:xfrm>
            <a:off x="723900" y="1543050"/>
            <a:ext cx="266700" cy="266700"/>
          </a:xfrm>
          <a:custGeom>
            <a:avLst/>
            <a:gdLst>
              <a:gd name="sw" fmla="*/ 1 w 420"/>
              <a:gd name="sh" fmla="*/ 1 h 420"/>
              <a:gd name="mins" fmla="min sw sh"/>
              <a:gd name="dsw" fmla="+- 0 sw mins"/>
              <a:gd name="dsh" fmla="+- 0 sh mins"/>
              <a:gd name="p0x0" fmla="*/ 180 w 420"/>
              <a:gd name="p0y0" fmla="*/ 0 h 420"/>
              <a:gd name="p0x1" fmla="*/ 240 w 420"/>
              <a:gd name="p0y1" fmla="*/ 0 h 420"/>
              <a:gd name="p0x2" fmla="*/ 339 w 420"/>
              <a:gd name="p0y2" fmla="*/ 0 h 420"/>
              <a:gd name="p0x3" fmla="*/ 420 w 420"/>
              <a:gd name="p0y3" fmla="*/ 80 h 420"/>
              <a:gd name="p0x4" fmla="*/ 420 w 420"/>
              <a:gd name="p0y4" fmla="*/ 180 h 420"/>
              <a:gd name="p0x5" fmla="*/ 420 w 420"/>
              <a:gd name="p0y5" fmla="*/ 240 h 420"/>
              <a:gd name="p0x6" fmla="*/ 420 w 420"/>
              <a:gd name="p0y6" fmla="*/ 339 h 420"/>
              <a:gd name="p0x7" fmla="*/ 339 w 420"/>
              <a:gd name="p0y7" fmla="*/ 420 h 420"/>
              <a:gd name="p0x8" fmla="*/ 240 w 420"/>
              <a:gd name="p0y8" fmla="*/ 420 h 420"/>
              <a:gd name="p0x9" fmla="*/ 180 w 420"/>
              <a:gd name="p0y9" fmla="*/ 420 h 420"/>
              <a:gd name="p0x10" fmla="*/ 80 w 420"/>
              <a:gd name="p0y10" fmla="*/ 420 h 420"/>
              <a:gd name="p0x11" fmla="*/ 0 w 420"/>
              <a:gd name="p0y11" fmla="*/ 339 h 420"/>
              <a:gd name="p0x12" fmla="*/ 0 w 420"/>
              <a:gd name="p0y12" fmla="*/ 240 h 420"/>
              <a:gd name="p0x13" fmla="*/ 0 w 420"/>
              <a:gd name="p0y13" fmla="*/ 180 h 420"/>
              <a:gd name="p0x14" fmla="*/ 0 w 420"/>
              <a:gd name="p0y14" fmla="*/ 80 h 420"/>
              <a:gd name="p0x15" fmla="*/ 80 w 420"/>
              <a:gd name="p0y15" fmla="*/ 0 h 420"/>
              <a:gd name="p0x16" fmla="*/ 180 w 420"/>
              <a:gd name="p0y16" fmla="*/ 0 h 42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0879"/>
              <a:lumOff val="89121"/>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7" name="图片 6"/>
          <p:cNvPicPr>
            <a:picLocks noChangeAspect="1"/>
          </p:cNvPicPr>
          <p:nvPr>
            <p:custDataLst>
              <p:tags r:id="rId5"/>
            </p:custDataLst>
          </p:nvPr>
        </p:nvPicPr>
        <p:blipFill>
          <a:blip r:embed="rId6">
            <a:extLst>
              <a:ext uri="{96DAC541-7B7A-43D3-8B79-37D633B846F1}">
                <asvg:svgBlip xmlns:asvg="http://schemas.microsoft.com/office/drawing/2016/SVG/main" r:embed="rId7"/>
              </a:ext>
            </a:extLst>
          </a:blip>
          <a:srcRect t="-30000" b="-30000"/>
          <a:stretch>
            <a:fillRect/>
          </a:stretch>
        </p:blipFill>
        <p:spPr>
          <a:xfrm>
            <a:off x="790575" y="1600200"/>
            <a:ext cx="133350" cy="152400"/>
          </a:xfrm>
          <a:prstGeom prst="rect">
            <a:avLst/>
          </a:prstGeom>
        </p:spPr>
      </p:pic>
      <p:sp>
        <p:nvSpPr>
          <p:cNvPr id="9" name="文本框 8"/>
          <p:cNvSpPr txBox="1"/>
          <p:nvPr>
            <p:custDataLst>
              <p:tags r:id="rId8"/>
            </p:custDataLst>
          </p:nvPr>
        </p:nvSpPr>
        <p:spPr>
          <a:xfrm>
            <a:off x="1104900" y="1503074"/>
            <a:ext cx="3200476" cy="345758"/>
          </a:xfrm>
          <a:prstGeom prst="rect">
            <a:avLst/>
          </a:prstGeom>
          <a:noFill/>
        </p:spPr>
        <p:txBody>
          <a:bodyPr wrap="square" lIns="0" tIns="0" rIns="0" bIns="0" rtlCol="0" anchor="t">
            <a:noAutofit/>
          </a:bodyPr>
          <a:p>
            <a:pPr algn="l">
              <a:lnSpc>
                <a:spcPct val="117000"/>
              </a:lnSpc>
            </a:pPr>
            <a:r>
              <a:rPr i="1">
                <a:solidFill>
                  <a:srgbClr val="6B5950"/>
                </a:solidFill>
                <a:cs typeface="+mn-lt"/>
              </a:rPr>
              <a:t>国内厚植根基，涉外主动作为</a:t>
            </a:r>
            <a:endParaRPr i="1">
              <a:solidFill>
                <a:srgbClr val="6B5950"/>
              </a:solidFill>
              <a:cs typeface="+mn-lt"/>
            </a:endParaRPr>
          </a:p>
        </p:txBody>
      </p:sp>
      <p:sp>
        <p:nvSpPr>
          <p:cNvPr id="69" name="任意多边形 68"/>
          <p:cNvSpPr/>
          <p:nvPr>
            <p:custDataLst>
              <p:tags r:id="rId9"/>
            </p:custDataLst>
          </p:nvPr>
        </p:nvSpPr>
        <p:spPr>
          <a:xfrm>
            <a:off x="571500" y="6019800"/>
            <a:ext cx="11049000" cy="457200"/>
          </a:xfrm>
          <a:custGeom>
            <a:avLst/>
            <a:gdLst>
              <a:gd name="sw" fmla="*/ 1 w 17400"/>
              <a:gd name="sh" fmla="*/ 1 h 720"/>
              <a:gd name="mins" fmla="min sw sh"/>
              <a:gd name="dsw" fmla="+- 0 sw mins"/>
              <a:gd name="dsh" fmla="+- 0 sh mins"/>
              <a:gd name="p0x0" fmla="*/ 180 w 17400"/>
              <a:gd name="p0y0" fmla="*/ 0 h 720"/>
              <a:gd name="p0x1" fmla="*/ 17220 w 17400"/>
              <a:gd name="p0y1" fmla="*/ 0 h 720"/>
              <a:gd name="p0x2" fmla="*/ 17319 w 17400"/>
              <a:gd name="p0y2" fmla="*/ 0 h 720"/>
              <a:gd name="p0x3" fmla="*/ 17400 w 17400"/>
              <a:gd name="p0y3" fmla="*/ 80 h 720"/>
              <a:gd name="p0x4" fmla="*/ 17400 w 17400"/>
              <a:gd name="p0y4" fmla="*/ 180 h 720"/>
              <a:gd name="p0x5" fmla="*/ 17400 w 17400"/>
              <a:gd name="p0y5" fmla="*/ 540 h 720"/>
              <a:gd name="p0x6" fmla="*/ 17400 w 17400"/>
              <a:gd name="p0y6" fmla="*/ 639 h 720"/>
              <a:gd name="p0x7" fmla="*/ 17319 w 17400"/>
              <a:gd name="p0y7" fmla="*/ 720 h 720"/>
              <a:gd name="p0x8" fmla="*/ 17220 w 17400"/>
              <a:gd name="p0y8" fmla="*/ 720 h 720"/>
              <a:gd name="p0x9" fmla="*/ 180 w 17400"/>
              <a:gd name="p0y9" fmla="*/ 720 h 720"/>
              <a:gd name="p0x10" fmla="*/ 80 w 17400"/>
              <a:gd name="p0y10" fmla="*/ 720 h 720"/>
              <a:gd name="p0x11" fmla="*/ 0 w 17400"/>
              <a:gd name="p0y11" fmla="*/ 639 h 720"/>
              <a:gd name="p0x12" fmla="*/ 0 w 17400"/>
              <a:gd name="p0y12" fmla="*/ 540 h 720"/>
              <a:gd name="p0x13" fmla="*/ 0 w 17400"/>
              <a:gd name="p0y13" fmla="*/ 180 h 720"/>
              <a:gd name="p0x14" fmla="*/ 0 w 17400"/>
              <a:gd name="p0y14" fmla="*/ 80 h 720"/>
              <a:gd name="p0x15" fmla="*/ 80 w 17400"/>
              <a:gd name="p0y15" fmla="*/ 0 h 720"/>
              <a:gd name="p0x16" fmla="*/ 180 w 17400"/>
              <a:gd name="p0y16" fmla="*/ 0 h 72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70" name="文本框 69"/>
          <p:cNvSpPr txBox="1"/>
          <p:nvPr>
            <p:custDataLst>
              <p:tags r:id="rId10"/>
            </p:custDataLst>
          </p:nvPr>
        </p:nvSpPr>
        <p:spPr>
          <a:xfrm>
            <a:off x="723900" y="6083598"/>
            <a:ext cx="5258095" cy="322898"/>
          </a:xfrm>
          <a:prstGeom prst="rect">
            <a:avLst/>
          </a:prstGeom>
          <a:noFill/>
        </p:spPr>
        <p:txBody>
          <a:bodyPr wrap="square" lIns="0" tIns="0" rIns="0" bIns="0" rtlCol="0" anchor="t">
            <a:noAutofit/>
          </a:bodyPr>
          <a:p>
            <a:pPr algn="l">
              <a:lnSpc>
                <a:spcPct val="108000"/>
              </a:lnSpc>
            </a:pPr>
            <a:r>
              <a:rPr b="1" i="1">
                <a:solidFill>
                  <a:srgbClr val="FFF7E6"/>
                </a:solidFill>
                <a:cs typeface="+mn-lt"/>
              </a:rPr>
              <a:t>以法治之道</a:t>
            </a:r>
            <a:r>
              <a:rPr i="1">
                <a:solidFill>
                  <a:schemeClr val="accent1">
                    <a:lumMod val="0"/>
                    <a:lumOff val="100000"/>
                  </a:schemeClr>
                </a:solidFill>
                <a:cs typeface="+mn-lt"/>
              </a:rPr>
              <a:t>育青年之才，以</a:t>
            </a:r>
            <a:r>
              <a:rPr b="1" i="1">
                <a:solidFill>
                  <a:srgbClr val="FFF7E6"/>
                </a:solidFill>
                <a:cs typeface="+mn-lt"/>
              </a:rPr>
              <a:t>开放之姿</a:t>
            </a:r>
            <a:r>
              <a:rPr i="1">
                <a:solidFill>
                  <a:schemeClr val="accent1">
                    <a:lumMod val="0"/>
                    <a:lumOff val="100000"/>
                  </a:schemeClr>
                </a:solidFill>
                <a:cs typeface="+mn-lt"/>
              </a:rPr>
              <a:t>立世界之林</a:t>
            </a:r>
            <a:endParaRPr i="1">
              <a:solidFill>
                <a:schemeClr val="accent1">
                  <a:lumMod val="0"/>
                  <a:lumOff val="100000"/>
                </a:schemeClr>
              </a:solidFill>
              <a:cs typeface="+mn-lt"/>
            </a:endParaRPr>
          </a:p>
        </p:txBody>
      </p:sp>
      <p:sp>
        <p:nvSpPr>
          <p:cNvPr id="10" name="任意多边形 9"/>
          <p:cNvSpPr/>
          <p:nvPr>
            <p:custDataLst>
              <p:tags r:id="rId11"/>
            </p:custDataLst>
          </p:nvPr>
        </p:nvSpPr>
        <p:spPr>
          <a:xfrm>
            <a:off x="571500" y="2329180"/>
            <a:ext cx="11049000" cy="28575"/>
          </a:xfrm>
          <a:custGeom>
            <a:avLst/>
            <a:gdLst>
              <a:gd name="sw" fmla="*/ 1 w 17400"/>
              <a:gd name="sh" fmla="*/ 1 h 45"/>
              <a:gd name="mins" fmla="min sw sh"/>
              <a:gd name="dsw" fmla="+- 0 sw mins"/>
              <a:gd name="dsh" fmla="+- 0 sh mins"/>
              <a:gd name="p0x0" fmla="*/ 22 w 17400"/>
              <a:gd name="p0y0" fmla="*/ 0 h 45"/>
              <a:gd name="p0x1" fmla="*/ 17377 w 17400"/>
              <a:gd name="p0y1" fmla="*/ 0 h 45"/>
              <a:gd name="p0x2" fmla="*/ 17389 w 17400"/>
              <a:gd name="p0y2" fmla="*/ 0 h 45"/>
              <a:gd name="p0x3" fmla="*/ 17400 w 17400"/>
              <a:gd name="p0y3" fmla="*/ 10 h 45"/>
              <a:gd name="p0x4" fmla="*/ 17400 w 17400"/>
              <a:gd name="p0y4" fmla="*/ 22 h 45"/>
              <a:gd name="p0x5" fmla="*/ 17400 w 17400"/>
              <a:gd name="p0y5" fmla="*/ 34 h 45"/>
              <a:gd name="p0x6" fmla="*/ 17389 w 17400"/>
              <a:gd name="p0y6" fmla="*/ 45 h 45"/>
              <a:gd name="p0x7" fmla="*/ 17377 w 17400"/>
              <a:gd name="p0y7" fmla="*/ 45 h 45"/>
              <a:gd name="p0x8" fmla="*/ 22 w 17400"/>
              <a:gd name="p0y8" fmla="*/ 45 h 45"/>
              <a:gd name="p0x9" fmla="*/ 10 w 17400"/>
              <a:gd name="p0y9" fmla="*/ 45 h 45"/>
              <a:gd name="p0x10" fmla="*/ 0 w 17400"/>
              <a:gd name="p0y10" fmla="*/ 34 h 45"/>
              <a:gd name="p0x11" fmla="*/ 0 w 17400"/>
              <a:gd name="p0y11" fmla="*/ 22 h 45"/>
              <a:gd name="p0x12" fmla="*/ 0 w 17400"/>
              <a:gd name="p0y12" fmla="*/ 10 h 45"/>
              <a:gd name="p0x13" fmla="*/ 10 w 17400"/>
              <a:gd name="p0y13" fmla="*/ 0 h 45"/>
              <a:gd name="p0x14" fmla="*/ 22 w 17400"/>
              <a:gd name="p0y14" fmla="*/ 0 h 45"/>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gradFill>
            <a:gsLst>
              <a:gs pos="0">
                <a:schemeClr val="accent1"/>
              </a:gs>
              <a:gs pos="100000">
                <a:schemeClr val="accent2"/>
              </a:gs>
            </a:gsLst>
            <a:lin ang="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nvGrpSpPr>
          <p:cNvPr id="72" name="组合 71"/>
          <p:cNvGrpSpPr/>
          <p:nvPr/>
        </p:nvGrpSpPr>
        <p:grpSpPr>
          <a:xfrm>
            <a:off x="575945" y="2709545"/>
            <a:ext cx="3545840" cy="3075940"/>
            <a:chOff x="907" y="4267"/>
            <a:chExt cx="5584" cy="4844"/>
          </a:xfrm>
          <a:effectLst>
            <a:outerShdw blurRad="42863" dist="9525" dir="5399999" algn="ctr" rotWithShape="0">
              <a:srgbClr val="5A3728">
                <a:alpha val="10196"/>
              </a:srgbClr>
            </a:outerShdw>
          </a:effectLst>
        </p:grpSpPr>
        <p:sp>
          <p:nvSpPr>
            <p:cNvPr id="15" name="任意多边形 14"/>
            <p:cNvSpPr/>
            <p:nvPr>
              <p:custDataLst>
                <p:tags r:id="rId12"/>
              </p:custDataLst>
            </p:nvPr>
          </p:nvSpPr>
          <p:spPr>
            <a:xfrm>
              <a:off x="907" y="4267"/>
              <a:ext cx="5585" cy="4845"/>
            </a:xfrm>
            <a:custGeom>
              <a:avLst/>
              <a:gdLst>
                <a:gd name="sw" fmla="*/ 1 w 5585"/>
                <a:gd name="sh" fmla="*/ 1 h 4845"/>
                <a:gd name="mins" fmla="min sw sh"/>
                <a:gd name="dsw" fmla="+- 0 sw mins"/>
                <a:gd name="dsh" fmla="+- 0 sh mins"/>
                <a:gd name="p0x0" fmla="*/ 300 w 5585"/>
                <a:gd name="p0y0" fmla="*/ 0 h 4845"/>
                <a:gd name="p0x1" fmla="*/ 5285 w 5585"/>
                <a:gd name="p0y1" fmla="*/ 0 h 4845"/>
                <a:gd name="p0x2" fmla="*/ 5450 w 5585"/>
                <a:gd name="p0y2" fmla="*/ 0 h 4845"/>
                <a:gd name="p0x3" fmla="*/ 5585 w 5585"/>
                <a:gd name="p0y3" fmla="*/ 134 h 4845"/>
                <a:gd name="p0x4" fmla="*/ 5585 w 5585"/>
                <a:gd name="p0y4" fmla="*/ 300 h 4845"/>
                <a:gd name="p0x5" fmla="*/ 5585 w 5585"/>
                <a:gd name="p0y5" fmla="*/ 4545 h 4845"/>
                <a:gd name="p0x6" fmla="*/ 5585 w 5585"/>
                <a:gd name="p0y6" fmla="*/ 4710 h 4845"/>
                <a:gd name="p0x7" fmla="*/ 5450 w 5585"/>
                <a:gd name="p0y7" fmla="*/ 4845 h 4845"/>
                <a:gd name="p0x8" fmla="*/ 5285 w 5585"/>
                <a:gd name="p0y8" fmla="*/ 4845 h 4845"/>
                <a:gd name="p0x9" fmla="*/ 300 w 5585"/>
                <a:gd name="p0y9" fmla="*/ 4845 h 4845"/>
                <a:gd name="p0x10" fmla="*/ 134 w 5585"/>
                <a:gd name="p0y10" fmla="*/ 4845 h 4845"/>
                <a:gd name="p0x11" fmla="*/ 0 w 5585"/>
                <a:gd name="p0y11" fmla="*/ 4710 h 4845"/>
                <a:gd name="p0x12" fmla="*/ 0 w 5585"/>
                <a:gd name="p0y12" fmla="*/ 4545 h 4845"/>
                <a:gd name="p0x13" fmla="*/ 0 w 5585"/>
                <a:gd name="p0y13" fmla="*/ 300 h 4845"/>
                <a:gd name="p0x14" fmla="*/ 0 w 5585"/>
                <a:gd name="p0y14" fmla="*/ 134 h 4845"/>
                <a:gd name="p0x15" fmla="*/ 134 w 5585"/>
                <a:gd name="p0y15" fmla="*/ 0 h 4845"/>
                <a:gd name="p0x16" fmla="*/ 300 w 5585"/>
                <a:gd name="p0y16" fmla="*/ 0 h 4845"/>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rgbClr val="FDFBF7"/>
            </a:solidFill>
            <a:ln w="9525" cmpd="sng">
              <a:solidFill>
                <a:srgbClr val="EFE5DB"/>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6" name="任意多边形 15"/>
            <p:cNvSpPr/>
            <p:nvPr>
              <p:custDataLst>
                <p:tags r:id="rId13"/>
              </p:custDataLst>
            </p:nvPr>
          </p:nvSpPr>
          <p:spPr>
            <a:xfrm>
              <a:off x="907" y="4267"/>
              <a:ext cx="5585" cy="4845"/>
            </a:xfrm>
            <a:custGeom>
              <a:avLst/>
              <a:gdLst>
                <a:gd name="sw" fmla="*/ 1 w 5585"/>
                <a:gd name="sh" fmla="*/ 1 h 4845"/>
                <a:gd name="mins" fmla="min sw sh"/>
                <a:gd name="dsw" fmla="+- 0 sw mins"/>
                <a:gd name="dsh" fmla="+- 0 sh mins"/>
                <a:gd name="p0x0" fmla="*/ 300 w 5585"/>
                <a:gd name="p0y0" fmla="*/ 0 h 4845"/>
                <a:gd name="p0x1" fmla="*/ 5285 w 5585"/>
                <a:gd name="p0y1" fmla="*/ 0 h 4845"/>
                <a:gd name="p0x2" fmla="*/ 5450 w 5585"/>
                <a:gd name="p0y2" fmla="*/ 0 h 4845"/>
                <a:gd name="p0x3" fmla="*/ 5585 w 5585"/>
                <a:gd name="p0y3" fmla="*/ 134 h 4845"/>
                <a:gd name="p0x4" fmla="*/ 5585 w 5585"/>
                <a:gd name="p0y4" fmla="*/ 300 h 4845"/>
                <a:gd name="p0x5" fmla="*/ 5585 w 5585"/>
                <a:gd name="p0y5" fmla="*/ 4545 h 4845"/>
                <a:gd name="p0x6" fmla="*/ 5585 w 5585"/>
                <a:gd name="p0y6" fmla="*/ 4710 h 4845"/>
                <a:gd name="p0x7" fmla="*/ 5450 w 5585"/>
                <a:gd name="p0y7" fmla="*/ 4845 h 4845"/>
                <a:gd name="p0x8" fmla="*/ 5285 w 5585"/>
                <a:gd name="p0y8" fmla="*/ 4845 h 4845"/>
                <a:gd name="p0x9" fmla="*/ 300 w 5585"/>
                <a:gd name="p0y9" fmla="*/ 4845 h 4845"/>
                <a:gd name="p0x10" fmla="*/ 134 w 5585"/>
                <a:gd name="p0y10" fmla="*/ 4845 h 4845"/>
                <a:gd name="p0x11" fmla="*/ 0 w 5585"/>
                <a:gd name="p0y11" fmla="*/ 4710 h 4845"/>
                <a:gd name="p0x12" fmla="*/ 0 w 5585"/>
                <a:gd name="p0y12" fmla="*/ 4545 h 4845"/>
                <a:gd name="p0x13" fmla="*/ 0 w 5585"/>
                <a:gd name="p0y13" fmla="*/ 300 h 4845"/>
                <a:gd name="p0x14" fmla="*/ 0 w 5585"/>
                <a:gd name="p0y14" fmla="*/ 134 h 4845"/>
                <a:gd name="p0x15" fmla="*/ 134 w 5585"/>
                <a:gd name="p0y15" fmla="*/ 0 h 4845"/>
                <a:gd name="p0x16" fmla="*/ 300 w 5585"/>
                <a:gd name="p0y16" fmla="*/ 0 h 4845"/>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gradFill>
              <a:gsLst>
                <a:gs pos="0">
                  <a:srgbClr val="FFFFFF">
                    <a:alpha val="60000"/>
                  </a:srgbClr>
                </a:gs>
                <a:gs pos="100000">
                  <a:schemeClr val="bg2">
                    <a:alpha val="30196"/>
                  </a:schemeClr>
                </a:gs>
              </a:gsLst>
              <a:lin ang="2700000"/>
            </a:gradFill>
            <a:ln w="9525" cmpd="sng">
              <a:solidFill>
                <a:srgbClr val="EFE5DB"/>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19" name="任意多边形 18"/>
          <p:cNvSpPr/>
          <p:nvPr>
            <p:custDataLst>
              <p:tags r:id="rId14"/>
            </p:custDataLst>
          </p:nvPr>
        </p:nvSpPr>
        <p:spPr>
          <a:xfrm>
            <a:off x="733425" y="2828925"/>
            <a:ext cx="838200" cy="238125"/>
          </a:xfrm>
          <a:custGeom>
            <a:avLst/>
            <a:gdLst>
              <a:gd name="sw" fmla="*/ 1 w 1320"/>
              <a:gd name="sh" fmla="*/ 1 h 375"/>
              <a:gd name="mins" fmla="min sw sh"/>
              <a:gd name="dsw" fmla="+- 0 sw mins"/>
              <a:gd name="dsh" fmla="+- 0 sh mins"/>
              <a:gd name="p0x0" fmla="*/ 187 w 1320"/>
              <a:gd name="p0y0" fmla="*/ 0 h 375"/>
              <a:gd name="p0x1" fmla="*/ 1132 w 1320"/>
              <a:gd name="p0y1" fmla="*/ 0 h 375"/>
              <a:gd name="p0x2" fmla="*/ 1236 w 1320"/>
              <a:gd name="p0y2" fmla="*/ 0 h 375"/>
              <a:gd name="p0x3" fmla="*/ 1320 w 1320"/>
              <a:gd name="p0y3" fmla="*/ 83 h 375"/>
              <a:gd name="p0x4" fmla="*/ 1320 w 1320"/>
              <a:gd name="p0y4" fmla="*/ 187 h 375"/>
              <a:gd name="p0x5" fmla="*/ 1320 w 1320"/>
              <a:gd name="p0y5" fmla="*/ 291 h 375"/>
              <a:gd name="p0x6" fmla="*/ 1236 w 1320"/>
              <a:gd name="p0y6" fmla="*/ 375 h 375"/>
              <a:gd name="p0x7" fmla="*/ 1132 w 1320"/>
              <a:gd name="p0y7" fmla="*/ 375 h 375"/>
              <a:gd name="p0x8" fmla="*/ 187 w 1320"/>
              <a:gd name="p0y8" fmla="*/ 375 h 375"/>
              <a:gd name="p0x9" fmla="*/ 83 w 1320"/>
              <a:gd name="p0y9" fmla="*/ 375 h 375"/>
              <a:gd name="p0x10" fmla="*/ 0 w 1320"/>
              <a:gd name="p0y10" fmla="*/ 291 h 375"/>
              <a:gd name="p0x11" fmla="*/ 0 w 1320"/>
              <a:gd name="p0y11" fmla="*/ 187 h 375"/>
              <a:gd name="p0x12" fmla="*/ 0 w 1320"/>
              <a:gd name="p0y12" fmla="*/ 83 h 375"/>
              <a:gd name="p0x13" fmla="*/ 83 w 1320"/>
              <a:gd name="p0y13" fmla="*/ 0 h 375"/>
              <a:gd name="p0x14" fmla="*/ 187 w 1320"/>
              <a:gd name="p0y14" fmla="*/ 0 h 375"/>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0" name="文本框 19"/>
          <p:cNvSpPr txBox="1"/>
          <p:nvPr>
            <p:custDataLst>
              <p:tags r:id="rId15"/>
            </p:custDataLst>
          </p:nvPr>
        </p:nvSpPr>
        <p:spPr>
          <a:xfrm>
            <a:off x="847725" y="2847975"/>
            <a:ext cx="762076" cy="200025"/>
          </a:xfrm>
          <a:prstGeom prst="rect">
            <a:avLst/>
          </a:prstGeom>
          <a:noFill/>
        </p:spPr>
        <p:txBody>
          <a:bodyPr wrap="square" lIns="0" tIns="0" rIns="0" bIns="0" rtlCol="0" anchor="t">
            <a:noAutofit/>
          </a:bodyPr>
          <a:p>
            <a:pPr algn="l"/>
            <a:r>
              <a:rPr sz="1200" b="1">
                <a:solidFill>
                  <a:schemeClr val="accent1">
                    <a:lumMod val="0"/>
                    <a:lumOff val="100000"/>
                  </a:schemeClr>
                </a:solidFill>
                <a:cs typeface="+mn-lt"/>
              </a:rPr>
              <a:t>第一阶段</a:t>
            </a:r>
            <a:endParaRPr sz="1200" b="1">
              <a:solidFill>
                <a:schemeClr val="accent1">
                  <a:lumMod val="0"/>
                  <a:lumOff val="100000"/>
                </a:schemeClr>
              </a:solidFill>
              <a:cs typeface="+mn-lt"/>
            </a:endParaRPr>
          </a:p>
        </p:txBody>
      </p:sp>
      <p:sp>
        <p:nvSpPr>
          <p:cNvPr id="21" name="任意多边形 20"/>
          <p:cNvSpPr/>
          <p:nvPr>
            <p:custDataLst>
              <p:tags r:id="rId16"/>
            </p:custDataLst>
          </p:nvPr>
        </p:nvSpPr>
        <p:spPr>
          <a:xfrm>
            <a:off x="733425" y="3152775"/>
            <a:ext cx="266700" cy="266700"/>
          </a:xfrm>
          <a:custGeom>
            <a:avLst/>
            <a:gdLst>
              <a:gd name="sw" fmla="*/ 1 w 420"/>
              <a:gd name="sh" fmla="*/ 1 h 420"/>
              <a:gd name="mins" fmla="min sw sh"/>
              <a:gd name="dsw" fmla="+- 0 sw mins"/>
              <a:gd name="dsh" fmla="+- 0 sh mins"/>
              <a:gd name="p0x0" fmla="*/ 180 w 420"/>
              <a:gd name="p0y0" fmla="*/ 0 h 420"/>
              <a:gd name="p0x1" fmla="*/ 240 w 420"/>
              <a:gd name="p0y1" fmla="*/ 0 h 420"/>
              <a:gd name="p0x2" fmla="*/ 339 w 420"/>
              <a:gd name="p0y2" fmla="*/ 0 h 420"/>
              <a:gd name="p0x3" fmla="*/ 420 w 420"/>
              <a:gd name="p0y3" fmla="*/ 80 h 420"/>
              <a:gd name="p0x4" fmla="*/ 420 w 420"/>
              <a:gd name="p0y4" fmla="*/ 180 h 420"/>
              <a:gd name="p0x5" fmla="*/ 420 w 420"/>
              <a:gd name="p0y5" fmla="*/ 240 h 420"/>
              <a:gd name="p0x6" fmla="*/ 420 w 420"/>
              <a:gd name="p0y6" fmla="*/ 339 h 420"/>
              <a:gd name="p0x7" fmla="*/ 339 w 420"/>
              <a:gd name="p0y7" fmla="*/ 420 h 420"/>
              <a:gd name="p0x8" fmla="*/ 240 w 420"/>
              <a:gd name="p0y8" fmla="*/ 420 h 420"/>
              <a:gd name="p0x9" fmla="*/ 180 w 420"/>
              <a:gd name="p0y9" fmla="*/ 420 h 420"/>
              <a:gd name="p0x10" fmla="*/ 80 w 420"/>
              <a:gd name="p0y10" fmla="*/ 420 h 420"/>
              <a:gd name="p0x11" fmla="*/ 0 w 420"/>
              <a:gd name="p0y11" fmla="*/ 339 h 420"/>
              <a:gd name="p0x12" fmla="*/ 0 w 420"/>
              <a:gd name="p0y12" fmla="*/ 240 h 420"/>
              <a:gd name="p0x13" fmla="*/ 0 w 420"/>
              <a:gd name="p0y13" fmla="*/ 180 h 420"/>
              <a:gd name="p0x14" fmla="*/ 0 w 420"/>
              <a:gd name="p0y14" fmla="*/ 80 h 420"/>
              <a:gd name="p0x15" fmla="*/ 80 w 420"/>
              <a:gd name="p0y15" fmla="*/ 0 h 420"/>
              <a:gd name="p0x16" fmla="*/ 180 w 420"/>
              <a:gd name="p0y16" fmla="*/ 0 h 42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0879"/>
              <a:lumOff val="89121"/>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22" name="图片 21"/>
          <p:cNvPicPr>
            <a:picLocks noChangeAspect="1"/>
          </p:cNvPicPr>
          <p:nvPr>
            <p:custDataLst>
              <p:tags r:id="rId17"/>
            </p:custDataLst>
          </p:nvPr>
        </p:nvPicPr>
        <p:blipFill>
          <a:blip r:embed="rId18">
            <a:extLst>
              <a:ext uri="{96DAC541-7B7A-43D3-8B79-37D633B846F1}">
                <asvg:svgBlip xmlns:asvg="http://schemas.microsoft.com/office/drawing/2016/SVG/main" r:embed="rId19"/>
              </a:ext>
            </a:extLst>
          </a:blip>
          <a:srcRect l="-2632" r="-2632"/>
          <a:stretch>
            <a:fillRect/>
          </a:stretch>
        </p:blipFill>
        <p:spPr>
          <a:xfrm>
            <a:off x="771525" y="3209925"/>
            <a:ext cx="190500" cy="152400"/>
          </a:xfrm>
          <a:prstGeom prst="rect">
            <a:avLst/>
          </a:prstGeom>
        </p:spPr>
      </p:pic>
      <p:sp>
        <p:nvSpPr>
          <p:cNvPr id="24" name="文本框 23"/>
          <p:cNvSpPr txBox="1"/>
          <p:nvPr>
            <p:custDataLst>
              <p:tags r:id="rId20"/>
            </p:custDataLst>
          </p:nvPr>
        </p:nvSpPr>
        <p:spPr>
          <a:xfrm>
            <a:off x="1076325" y="3128010"/>
            <a:ext cx="2327224" cy="311467"/>
          </a:xfrm>
          <a:prstGeom prst="rect">
            <a:avLst/>
          </a:prstGeom>
          <a:noFill/>
        </p:spPr>
        <p:txBody>
          <a:bodyPr wrap="square" lIns="0" tIns="0" rIns="0" bIns="0" rtlCol="0" anchor="t">
            <a:noAutofit/>
          </a:bodyPr>
          <a:p>
            <a:pPr algn="l">
              <a:lnSpc>
                <a:spcPct val="104000"/>
              </a:lnSpc>
            </a:pPr>
            <a:r>
              <a:rPr b="1" spc="36">
                <a:solidFill>
                  <a:srgbClr val="3A2A26"/>
                </a:solidFill>
                <a:cs typeface="+mn-lt"/>
              </a:rPr>
              <a:t>涉外法治是迫切任务</a:t>
            </a:r>
            <a:endParaRPr b="1" spc="36">
              <a:solidFill>
                <a:srgbClr val="3A2A26"/>
              </a:solidFill>
              <a:cs typeface="+mn-lt"/>
            </a:endParaRPr>
          </a:p>
        </p:txBody>
      </p:sp>
      <p:sp>
        <p:nvSpPr>
          <p:cNvPr id="25" name="任意多边形 24"/>
          <p:cNvSpPr/>
          <p:nvPr>
            <p:custDataLst>
              <p:tags r:id="rId21"/>
            </p:custDataLst>
          </p:nvPr>
        </p:nvSpPr>
        <p:spPr>
          <a:xfrm>
            <a:off x="733425" y="3505200"/>
            <a:ext cx="3232150" cy="19050"/>
          </a:xfrm>
          <a:custGeom>
            <a:avLst/>
            <a:gdLst>
              <a:gd name="sw" fmla="*/ 1 w 5090"/>
              <a:gd name="sh" fmla="*/ 1 h 30"/>
              <a:gd name="mins" fmla="min sw sh"/>
              <a:gd name="dsw" fmla="+- 0 sw mins"/>
              <a:gd name="dsh" fmla="+- 0 sh mins"/>
              <a:gd name="p0x0" fmla="*/ 15 w 5090"/>
              <a:gd name="p0y0" fmla="*/ 0 h 30"/>
              <a:gd name="p0x1" fmla="*/ 5075 w 5090"/>
              <a:gd name="p0y1" fmla="*/ 0 h 30"/>
              <a:gd name="p0x2" fmla="*/ 5083 w 5090"/>
              <a:gd name="p0y2" fmla="*/ 0 h 30"/>
              <a:gd name="p0x3" fmla="*/ 5090 w 5090"/>
              <a:gd name="p0y3" fmla="*/ 6 h 30"/>
              <a:gd name="p0x4" fmla="*/ 5090 w 5090"/>
              <a:gd name="p0y4" fmla="*/ 15 h 30"/>
              <a:gd name="p0x5" fmla="*/ 5090 w 5090"/>
              <a:gd name="p0y5" fmla="*/ 23 h 30"/>
              <a:gd name="p0x6" fmla="*/ 5083 w 5090"/>
              <a:gd name="p0y6" fmla="*/ 30 h 30"/>
              <a:gd name="p0x7" fmla="*/ 5075 w 5090"/>
              <a:gd name="p0y7" fmla="*/ 30 h 30"/>
              <a:gd name="p0x8" fmla="*/ 15 w 5090"/>
              <a:gd name="p0y8" fmla="*/ 30 h 30"/>
              <a:gd name="p0x9" fmla="*/ 6 w 5090"/>
              <a:gd name="p0y9" fmla="*/ 30 h 30"/>
              <a:gd name="p0x10" fmla="*/ 0 w 5090"/>
              <a:gd name="p0y10" fmla="*/ 23 h 30"/>
              <a:gd name="p0x11" fmla="*/ 0 w 5090"/>
              <a:gd name="p0y11" fmla="*/ 15 h 30"/>
              <a:gd name="p0x12" fmla="*/ 0 w 5090"/>
              <a:gd name="p0y12" fmla="*/ 6 h 30"/>
              <a:gd name="p0x13" fmla="*/ 6 w 5090"/>
              <a:gd name="p0y13" fmla="*/ 0 h 30"/>
              <a:gd name="p0x14" fmla="*/ 15 w 5090"/>
              <a:gd name="p0y14" fmla="*/ 0 h 30"/>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3">
              <a:lumMod val="41131"/>
              <a:lumOff val="58869"/>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6" name="任意多边形 25"/>
          <p:cNvSpPr/>
          <p:nvPr>
            <p:custDataLst>
              <p:tags r:id="rId22"/>
            </p:custDataLst>
          </p:nvPr>
        </p:nvSpPr>
        <p:spPr>
          <a:xfrm>
            <a:off x="733425" y="3985895"/>
            <a:ext cx="3232150" cy="762000"/>
          </a:xfrm>
          <a:custGeom>
            <a:avLst/>
            <a:gdLst>
              <a:gd name="sw" fmla="*/ 1 w 5090"/>
              <a:gd name="sh" fmla="*/ 1 h 1200"/>
              <a:gd name="mins" fmla="min sw sh"/>
              <a:gd name="dsw" fmla="+- 0 sw mins"/>
              <a:gd name="dsh" fmla="+- 0 sh mins"/>
              <a:gd name="p0x0" fmla="*/ 180 w 5090"/>
              <a:gd name="p0y0" fmla="*/ 0 h 1200"/>
              <a:gd name="p0x1" fmla="*/ 4910 w 5090"/>
              <a:gd name="p0y1" fmla="*/ 0 h 1200"/>
              <a:gd name="p0x2" fmla="*/ 5009 w 5090"/>
              <a:gd name="p0y2" fmla="*/ 0 h 1200"/>
              <a:gd name="p0x3" fmla="*/ 5090 w 5090"/>
              <a:gd name="p0y3" fmla="*/ 80 h 1200"/>
              <a:gd name="p0x4" fmla="*/ 5090 w 5090"/>
              <a:gd name="p0y4" fmla="*/ 180 h 1200"/>
              <a:gd name="p0x5" fmla="*/ 5090 w 5090"/>
              <a:gd name="p0y5" fmla="*/ 1020 h 1200"/>
              <a:gd name="p0x6" fmla="*/ 5090 w 5090"/>
              <a:gd name="p0y6" fmla="*/ 1119 h 1200"/>
              <a:gd name="p0x7" fmla="*/ 5009 w 5090"/>
              <a:gd name="p0y7" fmla="*/ 1200 h 1200"/>
              <a:gd name="p0x8" fmla="*/ 4910 w 5090"/>
              <a:gd name="p0y8" fmla="*/ 1200 h 1200"/>
              <a:gd name="p0x9" fmla="*/ 180 w 5090"/>
              <a:gd name="p0y9" fmla="*/ 1200 h 1200"/>
              <a:gd name="p0x10" fmla="*/ 80 w 5090"/>
              <a:gd name="p0y10" fmla="*/ 1200 h 1200"/>
              <a:gd name="p0x11" fmla="*/ 0 w 5090"/>
              <a:gd name="p0y11" fmla="*/ 1119 h 1200"/>
              <a:gd name="p0x12" fmla="*/ 0 w 5090"/>
              <a:gd name="p0y12" fmla="*/ 1020 h 1200"/>
              <a:gd name="p0x13" fmla="*/ 0 w 5090"/>
              <a:gd name="p0y13" fmla="*/ 180 h 1200"/>
              <a:gd name="p0x14" fmla="*/ 0 w 5090"/>
              <a:gd name="p0y14" fmla="*/ 80 h 1200"/>
              <a:gd name="p0x15" fmla="*/ 80 w 5090"/>
              <a:gd name="p0y15" fmla="*/ 0 h 1200"/>
              <a:gd name="p0x16" fmla="*/ 180 w 5090"/>
              <a:gd name="p0y16" fmla="*/ 0 h 120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7" name="任意多边形 26"/>
          <p:cNvSpPr/>
          <p:nvPr>
            <p:custDataLst>
              <p:tags r:id="rId23"/>
            </p:custDataLst>
          </p:nvPr>
        </p:nvSpPr>
        <p:spPr>
          <a:xfrm>
            <a:off x="847725" y="4328795"/>
            <a:ext cx="76200" cy="76200"/>
          </a:xfrm>
          <a:custGeom>
            <a:avLst/>
            <a:gdLst>
              <a:gd name="sw" fmla="*/ 1 w 120"/>
              <a:gd name="sh" fmla="*/ 1 h 120"/>
              <a:gd name="mins" fmla="min sw sh"/>
              <a:gd name="dsw" fmla="+- 0 sw mins"/>
              <a:gd name="dsh" fmla="+- 0 sh mins"/>
              <a:gd name="p0x0" fmla="*/ 60 w 120"/>
              <a:gd name="p0y0" fmla="*/ 0 h 120"/>
              <a:gd name="p0x1" fmla="*/ 93 w 120"/>
              <a:gd name="p0y1" fmla="*/ 0 h 120"/>
              <a:gd name="p0x2" fmla="*/ 120 w 120"/>
              <a:gd name="p0y2" fmla="*/ 26 h 120"/>
              <a:gd name="p0x3" fmla="*/ 120 w 120"/>
              <a:gd name="p0y3" fmla="*/ 60 h 120"/>
              <a:gd name="p0x4" fmla="*/ 120 w 120"/>
              <a:gd name="p0y4" fmla="*/ 93 h 120"/>
              <a:gd name="p0x5" fmla="*/ 93 w 120"/>
              <a:gd name="p0y5" fmla="*/ 120 h 120"/>
              <a:gd name="p0x6" fmla="*/ 60 w 120"/>
              <a:gd name="p0y6" fmla="*/ 120 h 120"/>
              <a:gd name="p0x7" fmla="*/ 26 w 120"/>
              <a:gd name="p0y7" fmla="*/ 120 h 120"/>
              <a:gd name="p0x8" fmla="*/ 0 w 120"/>
              <a:gd name="p0y8" fmla="*/ 93 h 120"/>
              <a:gd name="p0x9" fmla="*/ 0 w 120"/>
              <a:gd name="p0y9" fmla="*/ 60 h 120"/>
              <a:gd name="p0x10" fmla="*/ 0 w 120"/>
              <a:gd name="p0y10" fmla="*/ 26 h 120"/>
              <a:gd name="p0x11" fmla="*/ 26 w 120"/>
              <a:gd name="p0y11" fmla="*/ 0 h 120"/>
              <a:gd name="p0x12" fmla="*/ 60 w 120"/>
              <a:gd name="p0y12" fmla="*/ 0 h 12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rgbClr val="6B595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8" name="文本框 27"/>
          <p:cNvSpPr txBox="1"/>
          <p:nvPr>
            <p:custDataLst>
              <p:tags r:id="rId24"/>
            </p:custDataLst>
          </p:nvPr>
        </p:nvSpPr>
        <p:spPr>
          <a:xfrm>
            <a:off x="1038225" y="4048125"/>
            <a:ext cx="2813075" cy="633413"/>
          </a:xfrm>
          <a:prstGeom prst="rect">
            <a:avLst/>
          </a:prstGeom>
          <a:noFill/>
        </p:spPr>
        <p:txBody>
          <a:bodyPr wrap="square" lIns="0" tIns="0" rIns="0" bIns="0" rtlCol="0" anchor="t">
            <a:noAutofit/>
          </a:bodyPr>
          <a:p>
            <a:pPr algn="l">
              <a:lnSpc>
                <a:spcPct val="133000"/>
              </a:lnSpc>
            </a:pPr>
            <a:r>
              <a:rPr sz="1500">
                <a:solidFill>
                  <a:srgbClr val="6B5950"/>
                </a:solidFill>
                <a:cs typeface="+mn-lt"/>
              </a:rPr>
              <a:t>以法治方式维护国家主权、安全、发展利益</a:t>
            </a:r>
            <a:endParaRPr sz="1500">
              <a:solidFill>
                <a:srgbClr val="6B5950"/>
              </a:solidFill>
              <a:cs typeface="+mn-lt"/>
            </a:endParaRPr>
          </a:p>
        </p:txBody>
      </p:sp>
      <p:sp>
        <p:nvSpPr>
          <p:cNvPr id="29" name="任意多边形 28"/>
          <p:cNvSpPr/>
          <p:nvPr>
            <p:custDataLst>
              <p:tags r:id="rId25"/>
            </p:custDataLst>
          </p:nvPr>
        </p:nvSpPr>
        <p:spPr>
          <a:xfrm>
            <a:off x="733425" y="4824095"/>
            <a:ext cx="3232150" cy="457200"/>
          </a:xfrm>
          <a:custGeom>
            <a:avLst/>
            <a:gdLst>
              <a:gd name="sw" fmla="*/ 1 w 5090"/>
              <a:gd name="sh" fmla="*/ 1 h 720"/>
              <a:gd name="mins" fmla="min sw sh"/>
              <a:gd name="dsw" fmla="+- 0 sw mins"/>
              <a:gd name="dsh" fmla="+- 0 sh mins"/>
              <a:gd name="p0x0" fmla="*/ 180 w 5090"/>
              <a:gd name="p0y0" fmla="*/ 0 h 720"/>
              <a:gd name="p0x1" fmla="*/ 4910 w 5090"/>
              <a:gd name="p0y1" fmla="*/ 0 h 720"/>
              <a:gd name="p0x2" fmla="*/ 5009 w 5090"/>
              <a:gd name="p0y2" fmla="*/ 0 h 720"/>
              <a:gd name="p0x3" fmla="*/ 5090 w 5090"/>
              <a:gd name="p0y3" fmla="*/ 80 h 720"/>
              <a:gd name="p0x4" fmla="*/ 5090 w 5090"/>
              <a:gd name="p0y4" fmla="*/ 180 h 720"/>
              <a:gd name="p0x5" fmla="*/ 5090 w 5090"/>
              <a:gd name="p0y5" fmla="*/ 540 h 720"/>
              <a:gd name="p0x6" fmla="*/ 5090 w 5090"/>
              <a:gd name="p0y6" fmla="*/ 639 h 720"/>
              <a:gd name="p0x7" fmla="*/ 5009 w 5090"/>
              <a:gd name="p0y7" fmla="*/ 720 h 720"/>
              <a:gd name="p0x8" fmla="*/ 4910 w 5090"/>
              <a:gd name="p0y8" fmla="*/ 720 h 720"/>
              <a:gd name="p0x9" fmla="*/ 180 w 5090"/>
              <a:gd name="p0y9" fmla="*/ 720 h 720"/>
              <a:gd name="p0x10" fmla="*/ 80 w 5090"/>
              <a:gd name="p0y10" fmla="*/ 720 h 720"/>
              <a:gd name="p0x11" fmla="*/ 0 w 5090"/>
              <a:gd name="p0y11" fmla="*/ 639 h 720"/>
              <a:gd name="p0x12" fmla="*/ 0 w 5090"/>
              <a:gd name="p0y12" fmla="*/ 540 h 720"/>
              <a:gd name="p0x13" fmla="*/ 0 w 5090"/>
              <a:gd name="p0y13" fmla="*/ 180 h 720"/>
              <a:gd name="p0x14" fmla="*/ 0 w 5090"/>
              <a:gd name="p0y14" fmla="*/ 80 h 720"/>
              <a:gd name="p0x15" fmla="*/ 80 w 5090"/>
              <a:gd name="p0y15" fmla="*/ 0 h 720"/>
              <a:gd name="p0x16" fmla="*/ 180 w 5090"/>
              <a:gd name="p0y16" fmla="*/ 0 h 72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0" name="任意多边形 29"/>
          <p:cNvSpPr/>
          <p:nvPr>
            <p:custDataLst>
              <p:tags r:id="rId26"/>
            </p:custDataLst>
          </p:nvPr>
        </p:nvSpPr>
        <p:spPr>
          <a:xfrm>
            <a:off x="847725" y="5014595"/>
            <a:ext cx="76200" cy="76200"/>
          </a:xfrm>
          <a:custGeom>
            <a:avLst/>
            <a:gdLst>
              <a:gd name="sw" fmla="*/ 1 w 120"/>
              <a:gd name="sh" fmla="*/ 1 h 120"/>
              <a:gd name="mins" fmla="min sw sh"/>
              <a:gd name="dsw" fmla="+- 0 sw mins"/>
              <a:gd name="dsh" fmla="+- 0 sh mins"/>
              <a:gd name="p0x0" fmla="*/ 60 w 120"/>
              <a:gd name="p0y0" fmla="*/ 0 h 120"/>
              <a:gd name="p0x1" fmla="*/ 93 w 120"/>
              <a:gd name="p0y1" fmla="*/ 0 h 120"/>
              <a:gd name="p0x2" fmla="*/ 120 w 120"/>
              <a:gd name="p0y2" fmla="*/ 26 h 120"/>
              <a:gd name="p0x3" fmla="*/ 120 w 120"/>
              <a:gd name="p0y3" fmla="*/ 60 h 120"/>
              <a:gd name="p0x4" fmla="*/ 120 w 120"/>
              <a:gd name="p0y4" fmla="*/ 93 h 120"/>
              <a:gd name="p0x5" fmla="*/ 93 w 120"/>
              <a:gd name="p0y5" fmla="*/ 120 h 120"/>
              <a:gd name="p0x6" fmla="*/ 60 w 120"/>
              <a:gd name="p0y6" fmla="*/ 120 h 120"/>
              <a:gd name="p0x7" fmla="*/ 26 w 120"/>
              <a:gd name="p0y7" fmla="*/ 120 h 120"/>
              <a:gd name="p0x8" fmla="*/ 0 w 120"/>
              <a:gd name="p0y8" fmla="*/ 93 h 120"/>
              <a:gd name="p0x9" fmla="*/ 0 w 120"/>
              <a:gd name="p0y9" fmla="*/ 60 h 120"/>
              <a:gd name="p0x10" fmla="*/ 0 w 120"/>
              <a:gd name="p0y10" fmla="*/ 26 h 120"/>
              <a:gd name="p0x11" fmla="*/ 26 w 120"/>
              <a:gd name="p0y11" fmla="*/ 0 h 120"/>
              <a:gd name="p0x12" fmla="*/ 60 w 120"/>
              <a:gd name="p0y12" fmla="*/ 0 h 12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rgbClr val="6B595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1" name="文本框 30"/>
          <p:cNvSpPr txBox="1"/>
          <p:nvPr>
            <p:custDataLst>
              <p:tags r:id="rId27"/>
            </p:custDataLst>
          </p:nvPr>
        </p:nvSpPr>
        <p:spPr>
          <a:xfrm>
            <a:off x="1038225" y="4886325"/>
            <a:ext cx="2813075" cy="328613"/>
          </a:xfrm>
          <a:prstGeom prst="rect">
            <a:avLst/>
          </a:prstGeom>
          <a:noFill/>
        </p:spPr>
        <p:txBody>
          <a:bodyPr wrap="square" lIns="0" tIns="0" rIns="0" bIns="0" rtlCol="0" anchor="t">
            <a:noAutofit/>
          </a:bodyPr>
          <a:p>
            <a:pPr algn="l">
              <a:lnSpc>
                <a:spcPct val="133000"/>
              </a:lnSpc>
            </a:pPr>
            <a:r>
              <a:rPr sz="1500" b="1">
                <a:solidFill>
                  <a:schemeClr val="accent1"/>
                </a:solidFill>
                <a:cs typeface="+mn-lt"/>
              </a:rPr>
              <a:t>推动构建</a:t>
            </a:r>
            <a:r>
              <a:rPr sz="1500">
                <a:solidFill>
                  <a:srgbClr val="6B5950"/>
                </a:solidFill>
                <a:cs typeface="+mn-lt"/>
              </a:rPr>
              <a:t>人类命运共同体</a:t>
            </a:r>
            <a:endParaRPr sz="1500">
              <a:solidFill>
                <a:srgbClr val="6B5950"/>
              </a:solidFill>
              <a:cs typeface="+mn-lt"/>
            </a:endParaRPr>
          </a:p>
        </p:txBody>
      </p:sp>
      <p:sp>
        <p:nvSpPr>
          <p:cNvPr id="18" name="任意多边形 17"/>
          <p:cNvSpPr/>
          <p:nvPr>
            <p:custDataLst>
              <p:tags r:id="rId28"/>
            </p:custDataLst>
          </p:nvPr>
        </p:nvSpPr>
        <p:spPr>
          <a:xfrm>
            <a:off x="711879" y="2714626"/>
            <a:ext cx="3275241" cy="9524"/>
          </a:xfrm>
          <a:custGeom>
            <a:avLst/>
            <a:gdLst/>
            <a:ahLst/>
            <a:cxnLst>
              <a:cxn ang="3">
                <a:pos x="hc" y="t"/>
              </a:cxn>
              <a:cxn ang="cd2">
                <a:pos x="l" y="vc"/>
              </a:cxn>
              <a:cxn ang="cd4">
                <a:pos x="hc" y="b"/>
              </a:cxn>
              <a:cxn ang="0">
                <a:pos x="r" y="vc"/>
              </a:cxn>
            </a:cxnLst>
            <a:rect l="l" t="t" r="r" b="b"/>
            <a:pathLst>
              <a:path w="5158" h="15">
                <a:moveTo>
                  <a:pt x="94" y="0"/>
                </a:moveTo>
                <a:lnTo>
                  <a:pt x="5064" y="0"/>
                </a:lnTo>
                <a:cubicBezTo>
                  <a:pt x="5097" y="0"/>
                  <a:pt x="5128" y="5"/>
                  <a:pt x="5158" y="15"/>
                </a:cubicBezTo>
                <a:lnTo>
                  <a:pt x="0" y="15"/>
                </a:lnTo>
                <a:cubicBezTo>
                  <a:pt x="30" y="5"/>
                  <a:pt x="61" y="0"/>
                  <a:pt x="94" y="0"/>
                </a:cubicBezTo>
                <a:close/>
              </a:path>
            </a:pathLst>
          </a:custGeom>
          <a:gradFill>
            <a:gsLst>
              <a:gs pos="0">
                <a:srgbClr val="FFFFFF">
                  <a:alpha val="0"/>
                </a:srgbClr>
              </a:gs>
              <a:gs pos="50000">
                <a:srgbClr val="FFFFFF">
                  <a:alpha val="80000"/>
                </a:srgbClr>
              </a:gs>
              <a:gs pos="100000">
                <a:srgbClr val="FFFFFF">
                  <a:alpha val="0"/>
                </a:srgbClr>
              </a:gs>
            </a:gsLst>
            <a:lin ang="0"/>
          </a:gra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p>
            <a:pPr algn="ctr"/>
            <a:endParaRPr lang="zh-CN" altLang="en-US"/>
          </a:p>
        </p:txBody>
      </p:sp>
      <p:grpSp>
        <p:nvGrpSpPr>
          <p:cNvPr id="73" name="组合 72"/>
          <p:cNvGrpSpPr/>
          <p:nvPr/>
        </p:nvGrpSpPr>
        <p:grpSpPr>
          <a:xfrm>
            <a:off x="4322445" y="2709545"/>
            <a:ext cx="3545840" cy="3075940"/>
            <a:chOff x="6807" y="4267"/>
            <a:chExt cx="5584" cy="4844"/>
          </a:xfrm>
          <a:effectLst>
            <a:outerShdw blurRad="42863" dist="9525" dir="5399999" algn="ctr" rotWithShape="0">
              <a:srgbClr val="5A3728">
                <a:alpha val="10196"/>
              </a:srgbClr>
            </a:outerShdw>
          </a:effectLst>
        </p:grpSpPr>
        <p:sp>
          <p:nvSpPr>
            <p:cNvPr id="33" name="任意多边形 32"/>
            <p:cNvSpPr/>
            <p:nvPr>
              <p:custDataLst>
                <p:tags r:id="rId29"/>
              </p:custDataLst>
            </p:nvPr>
          </p:nvSpPr>
          <p:spPr>
            <a:xfrm>
              <a:off x="6807" y="4267"/>
              <a:ext cx="5585" cy="4845"/>
            </a:xfrm>
            <a:custGeom>
              <a:avLst/>
              <a:gdLst>
                <a:gd name="sw" fmla="*/ 1 w 5585"/>
                <a:gd name="sh" fmla="*/ 1 h 4845"/>
                <a:gd name="mins" fmla="min sw sh"/>
                <a:gd name="dsw" fmla="+- 0 sw mins"/>
                <a:gd name="dsh" fmla="+- 0 sh mins"/>
                <a:gd name="p0x0" fmla="*/ 300 w 5585"/>
                <a:gd name="p0y0" fmla="*/ 0 h 4845"/>
                <a:gd name="p0x1" fmla="*/ 5285 w 5585"/>
                <a:gd name="p0y1" fmla="*/ 0 h 4845"/>
                <a:gd name="p0x2" fmla="*/ 5450 w 5585"/>
                <a:gd name="p0y2" fmla="*/ 0 h 4845"/>
                <a:gd name="p0x3" fmla="*/ 5585 w 5585"/>
                <a:gd name="p0y3" fmla="*/ 134 h 4845"/>
                <a:gd name="p0x4" fmla="*/ 5585 w 5585"/>
                <a:gd name="p0y4" fmla="*/ 300 h 4845"/>
                <a:gd name="p0x5" fmla="*/ 5585 w 5585"/>
                <a:gd name="p0y5" fmla="*/ 4545 h 4845"/>
                <a:gd name="p0x6" fmla="*/ 5585 w 5585"/>
                <a:gd name="p0y6" fmla="*/ 4710 h 4845"/>
                <a:gd name="p0x7" fmla="*/ 5450 w 5585"/>
                <a:gd name="p0y7" fmla="*/ 4845 h 4845"/>
                <a:gd name="p0x8" fmla="*/ 5285 w 5585"/>
                <a:gd name="p0y8" fmla="*/ 4845 h 4845"/>
                <a:gd name="p0x9" fmla="*/ 300 w 5585"/>
                <a:gd name="p0y9" fmla="*/ 4845 h 4845"/>
                <a:gd name="p0x10" fmla="*/ 134 w 5585"/>
                <a:gd name="p0y10" fmla="*/ 4845 h 4845"/>
                <a:gd name="p0x11" fmla="*/ 0 w 5585"/>
                <a:gd name="p0y11" fmla="*/ 4710 h 4845"/>
                <a:gd name="p0x12" fmla="*/ 0 w 5585"/>
                <a:gd name="p0y12" fmla="*/ 4545 h 4845"/>
                <a:gd name="p0x13" fmla="*/ 0 w 5585"/>
                <a:gd name="p0y13" fmla="*/ 300 h 4845"/>
                <a:gd name="p0x14" fmla="*/ 0 w 5585"/>
                <a:gd name="p0y14" fmla="*/ 134 h 4845"/>
                <a:gd name="p0x15" fmla="*/ 134 w 5585"/>
                <a:gd name="p0y15" fmla="*/ 0 h 4845"/>
                <a:gd name="p0x16" fmla="*/ 300 w 5585"/>
                <a:gd name="p0y16" fmla="*/ 0 h 4845"/>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rgbClr val="FDFBF7"/>
            </a:solidFill>
            <a:ln w="9525" cmpd="sng">
              <a:solidFill>
                <a:srgbClr val="EFE5DB"/>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4" name="任意多边形 33"/>
            <p:cNvSpPr/>
            <p:nvPr>
              <p:custDataLst>
                <p:tags r:id="rId30"/>
              </p:custDataLst>
            </p:nvPr>
          </p:nvSpPr>
          <p:spPr>
            <a:xfrm>
              <a:off x="6807" y="4267"/>
              <a:ext cx="5585" cy="4845"/>
            </a:xfrm>
            <a:custGeom>
              <a:avLst/>
              <a:gdLst>
                <a:gd name="sw" fmla="*/ 1 w 5585"/>
                <a:gd name="sh" fmla="*/ 1 h 4845"/>
                <a:gd name="mins" fmla="min sw sh"/>
                <a:gd name="dsw" fmla="+- 0 sw mins"/>
                <a:gd name="dsh" fmla="+- 0 sh mins"/>
                <a:gd name="p0x0" fmla="*/ 300 w 5585"/>
                <a:gd name="p0y0" fmla="*/ 0 h 4845"/>
                <a:gd name="p0x1" fmla="*/ 5285 w 5585"/>
                <a:gd name="p0y1" fmla="*/ 0 h 4845"/>
                <a:gd name="p0x2" fmla="*/ 5450 w 5585"/>
                <a:gd name="p0y2" fmla="*/ 0 h 4845"/>
                <a:gd name="p0x3" fmla="*/ 5585 w 5585"/>
                <a:gd name="p0y3" fmla="*/ 134 h 4845"/>
                <a:gd name="p0x4" fmla="*/ 5585 w 5585"/>
                <a:gd name="p0y4" fmla="*/ 300 h 4845"/>
                <a:gd name="p0x5" fmla="*/ 5585 w 5585"/>
                <a:gd name="p0y5" fmla="*/ 4545 h 4845"/>
                <a:gd name="p0x6" fmla="*/ 5585 w 5585"/>
                <a:gd name="p0y6" fmla="*/ 4710 h 4845"/>
                <a:gd name="p0x7" fmla="*/ 5450 w 5585"/>
                <a:gd name="p0y7" fmla="*/ 4845 h 4845"/>
                <a:gd name="p0x8" fmla="*/ 5285 w 5585"/>
                <a:gd name="p0y8" fmla="*/ 4845 h 4845"/>
                <a:gd name="p0x9" fmla="*/ 300 w 5585"/>
                <a:gd name="p0y9" fmla="*/ 4845 h 4845"/>
                <a:gd name="p0x10" fmla="*/ 134 w 5585"/>
                <a:gd name="p0y10" fmla="*/ 4845 h 4845"/>
                <a:gd name="p0x11" fmla="*/ 0 w 5585"/>
                <a:gd name="p0y11" fmla="*/ 4710 h 4845"/>
                <a:gd name="p0x12" fmla="*/ 0 w 5585"/>
                <a:gd name="p0y12" fmla="*/ 4545 h 4845"/>
                <a:gd name="p0x13" fmla="*/ 0 w 5585"/>
                <a:gd name="p0y13" fmla="*/ 300 h 4845"/>
                <a:gd name="p0x14" fmla="*/ 0 w 5585"/>
                <a:gd name="p0y14" fmla="*/ 134 h 4845"/>
                <a:gd name="p0x15" fmla="*/ 134 w 5585"/>
                <a:gd name="p0y15" fmla="*/ 0 h 4845"/>
                <a:gd name="p0x16" fmla="*/ 300 w 5585"/>
                <a:gd name="p0y16" fmla="*/ 0 h 4845"/>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gradFill>
              <a:gsLst>
                <a:gs pos="0">
                  <a:srgbClr val="FFFFFF">
                    <a:alpha val="60000"/>
                  </a:srgbClr>
                </a:gs>
                <a:gs pos="100000">
                  <a:schemeClr val="bg2">
                    <a:alpha val="30196"/>
                  </a:schemeClr>
                </a:gs>
              </a:gsLst>
              <a:lin ang="2700000"/>
            </a:gradFill>
            <a:ln w="9525" cmpd="sng">
              <a:solidFill>
                <a:srgbClr val="EFE5DB"/>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37" name="任意多边形 36"/>
          <p:cNvSpPr/>
          <p:nvPr>
            <p:custDataLst>
              <p:tags r:id="rId31"/>
            </p:custDataLst>
          </p:nvPr>
        </p:nvSpPr>
        <p:spPr>
          <a:xfrm>
            <a:off x="4479925" y="2828925"/>
            <a:ext cx="838200" cy="238125"/>
          </a:xfrm>
          <a:custGeom>
            <a:avLst/>
            <a:gdLst>
              <a:gd name="sw" fmla="*/ 1 w 1320"/>
              <a:gd name="sh" fmla="*/ 1 h 375"/>
              <a:gd name="mins" fmla="min sw sh"/>
              <a:gd name="dsw" fmla="+- 0 sw mins"/>
              <a:gd name="dsh" fmla="+- 0 sh mins"/>
              <a:gd name="p0x0" fmla="*/ 187 w 1320"/>
              <a:gd name="p0y0" fmla="*/ 0 h 375"/>
              <a:gd name="p0x1" fmla="*/ 1132 w 1320"/>
              <a:gd name="p0y1" fmla="*/ 0 h 375"/>
              <a:gd name="p0x2" fmla="*/ 1236 w 1320"/>
              <a:gd name="p0y2" fmla="*/ 0 h 375"/>
              <a:gd name="p0x3" fmla="*/ 1320 w 1320"/>
              <a:gd name="p0y3" fmla="*/ 83 h 375"/>
              <a:gd name="p0x4" fmla="*/ 1320 w 1320"/>
              <a:gd name="p0y4" fmla="*/ 187 h 375"/>
              <a:gd name="p0x5" fmla="*/ 1320 w 1320"/>
              <a:gd name="p0y5" fmla="*/ 291 h 375"/>
              <a:gd name="p0x6" fmla="*/ 1236 w 1320"/>
              <a:gd name="p0y6" fmla="*/ 375 h 375"/>
              <a:gd name="p0x7" fmla="*/ 1132 w 1320"/>
              <a:gd name="p0y7" fmla="*/ 375 h 375"/>
              <a:gd name="p0x8" fmla="*/ 187 w 1320"/>
              <a:gd name="p0y8" fmla="*/ 375 h 375"/>
              <a:gd name="p0x9" fmla="*/ 83 w 1320"/>
              <a:gd name="p0y9" fmla="*/ 375 h 375"/>
              <a:gd name="p0x10" fmla="*/ 0 w 1320"/>
              <a:gd name="p0y10" fmla="*/ 291 h 375"/>
              <a:gd name="p0x11" fmla="*/ 0 w 1320"/>
              <a:gd name="p0y11" fmla="*/ 187 h 375"/>
              <a:gd name="p0x12" fmla="*/ 0 w 1320"/>
              <a:gd name="p0y12" fmla="*/ 83 h 375"/>
              <a:gd name="p0x13" fmla="*/ 83 w 1320"/>
              <a:gd name="p0y13" fmla="*/ 0 h 375"/>
              <a:gd name="p0x14" fmla="*/ 187 w 1320"/>
              <a:gd name="p0y14" fmla="*/ 0 h 375"/>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8" name="文本框 37"/>
          <p:cNvSpPr txBox="1"/>
          <p:nvPr>
            <p:custDataLst>
              <p:tags r:id="rId32"/>
            </p:custDataLst>
          </p:nvPr>
        </p:nvSpPr>
        <p:spPr>
          <a:xfrm>
            <a:off x="4594251" y="2847975"/>
            <a:ext cx="762076" cy="200025"/>
          </a:xfrm>
          <a:prstGeom prst="rect">
            <a:avLst/>
          </a:prstGeom>
          <a:noFill/>
        </p:spPr>
        <p:txBody>
          <a:bodyPr wrap="square" lIns="0" tIns="0" rIns="0" bIns="0" rtlCol="0" anchor="t">
            <a:noAutofit/>
          </a:bodyPr>
          <a:p>
            <a:pPr algn="l"/>
            <a:r>
              <a:rPr sz="1200" b="1">
                <a:solidFill>
                  <a:schemeClr val="accent2">
                    <a:lumMod val="0"/>
                    <a:lumOff val="100000"/>
                  </a:schemeClr>
                </a:solidFill>
                <a:cs typeface="+mn-lt"/>
              </a:rPr>
              <a:t>第二阶段</a:t>
            </a:r>
            <a:endParaRPr sz="1200" b="1">
              <a:solidFill>
                <a:schemeClr val="accent2">
                  <a:lumMod val="0"/>
                  <a:lumOff val="100000"/>
                </a:schemeClr>
              </a:solidFill>
              <a:cs typeface="+mn-lt"/>
            </a:endParaRPr>
          </a:p>
        </p:txBody>
      </p:sp>
      <p:sp>
        <p:nvSpPr>
          <p:cNvPr id="39" name="任意多边形 38"/>
          <p:cNvSpPr/>
          <p:nvPr>
            <p:custDataLst>
              <p:tags r:id="rId33"/>
            </p:custDataLst>
          </p:nvPr>
        </p:nvSpPr>
        <p:spPr>
          <a:xfrm>
            <a:off x="4479925" y="3152775"/>
            <a:ext cx="266700" cy="266700"/>
          </a:xfrm>
          <a:custGeom>
            <a:avLst/>
            <a:gdLst>
              <a:gd name="sw" fmla="*/ 1 w 420"/>
              <a:gd name="sh" fmla="*/ 1 h 420"/>
              <a:gd name="mins" fmla="min sw sh"/>
              <a:gd name="dsw" fmla="+- 0 sw mins"/>
              <a:gd name="dsh" fmla="+- 0 sh mins"/>
              <a:gd name="p0x0" fmla="*/ 180 w 420"/>
              <a:gd name="p0y0" fmla="*/ 0 h 420"/>
              <a:gd name="p0x1" fmla="*/ 240 w 420"/>
              <a:gd name="p0y1" fmla="*/ 0 h 420"/>
              <a:gd name="p0x2" fmla="*/ 339 w 420"/>
              <a:gd name="p0y2" fmla="*/ 0 h 420"/>
              <a:gd name="p0x3" fmla="*/ 420 w 420"/>
              <a:gd name="p0y3" fmla="*/ 80 h 420"/>
              <a:gd name="p0x4" fmla="*/ 420 w 420"/>
              <a:gd name="p0y4" fmla="*/ 180 h 420"/>
              <a:gd name="p0x5" fmla="*/ 420 w 420"/>
              <a:gd name="p0y5" fmla="*/ 240 h 420"/>
              <a:gd name="p0x6" fmla="*/ 420 w 420"/>
              <a:gd name="p0y6" fmla="*/ 339 h 420"/>
              <a:gd name="p0x7" fmla="*/ 339 w 420"/>
              <a:gd name="p0y7" fmla="*/ 420 h 420"/>
              <a:gd name="p0x8" fmla="*/ 240 w 420"/>
              <a:gd name="p0y8" fmla="*/ 420 h 420"/>
              <a:gd name="p0x9" fmla="*/ 180 w 420"/>
              <a:gd name="p0y9" fmla="*/ 420 h 420"/>
              <a:gd name="p0x10" fmla="*/ 80 w 420"/>
              <a:gd name="p0y10" fmla="*/ 420 h 420"/>
              <a:gd name="p0x11" fmla="*/ 0 w 420"/>
              <a:gd name="p0y11" fmla="*/ 339 h 420"/>
              <a:gd name="p0x12" fmla="*/ 0 w 420"/>
              <a:gd name="p0y12" fmla="*/ 240 h 420"/>
              <a:gd name="p0x13" fmla="*/ 0 w 420"/>
              <a:gd name="p0y13" fmla="*/ 180 h 420"/>
              <a:gd name="p0x14" fmla="*/ 0 w 420"/>
              <a:gd name="p0y14" fmla="*/ 80 h 420"/>
              <a:gd name="p0x15" fmla="*/ 80 w 420"/>
              <a:gd name="p0y15" fmla="*/ 0 h 420"/>
              <a:gd name="p0x16" fmla="*/ 180 w 420"/>
              <a:gd name="p0y16" fmla="*/ 0 h 42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0879"/>
              <a:lumOff val="89121"/>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40" name="图片 39"/>
          <p:cNvPicPr>
            <a:picLocks noChangeAspect="1"/>
          </p:cNvPicPr>
          <p:nvPr>
            <p:custDataLst>
              <p:tags r:id="rId34"/>
            </p:custDataLst>
          </p:nvPr>
        </p:nvPicPr>
        <p:blipFill>
          <a:blip r:embed="rId35">
            <a:extLst>
              <a:ext uri="{96DAC541-7B7A-43D3-8B79-37D633B846F1}">
                <asvg:svgBlip xmlns:asvg="http://schemas.microsoft.com/office/drawing/2016/SVG/main" r:embed="rId36"/>
              </a:ext>
            </a:extLst>
          </a:blip>
          <a:srcRect/>
          <a:stretch>
            <a:fillRect/>
          </a:stretch>
        </p:blipFill>
        <p:spPr>
          <a:xfrm>
            <a:off x="4537075" y="3209925"/>
            <a:ext cx="152400" cy="152400"/>
          </a:xfrm>
          <a:prstGeom prst="rect">
            <a:avLst/>
          </a:prstGeom>
        </p:spPr>
      </p:pic>
      <p:sp>
        <p:nvSpPr>
          <p:cNvPr id="42" name="文本框 41"/>
          <p:cNvSpPr txBox="1"/>
          <p:nvPr>
            <p:custDataLst>
              <p:tags r:id="rId37"/>
            </p:custDataLst>
          </p:nvPr>
        </p:nvSpPr>
        <p:spPr>
          <a:xfrm>
            <a:off x="4822851" y="3128010"/>
            <a:ext cx="2327224" cy="311467"/>
          </a:xfrm>
          <a:prstGeom prst="rect">
            <a:avLst/>
          </a:prstGeom>
          <a:noFill/>
        </p:spPr>
        <p:txBody>
          <a:bodyPr wrap="square" lIns="0" tIns="0" rIns="0" bIns="0" rtlCol="0" anchor="t">
            <a:noAutofit/>
          </a:bodyPr>
          <a:p>
            <a:pPr algn="l">
              <a:lnSpc>
                <a:spcPct val="104000"/>
              </a:lnSpc>
            </a:pPr>
            <a:r>
              <a:rPr b="1" spc="36">
                <a:solidFill>
                  <a:srgbClr val="3A2A26"/>
                </a:solidFill>
                <a:cs typeface="+mn-lt"/>
              </a:rPr>
              <a:t>队伍建设是组织保障</a:t>
            </a:r>
            <a:endParaRPr b="1" spc="36">
              <a:solidFill>
                <a:srgbClr val="3A2A26"/>
              </a:solidFill>
              <a:cs typeface="+mn-lt"/>
            </a:endParaRPr>
          </a:p>
        </p:txBody>
      </p:sp>
      <p:sp>
        <p:nvSpPr>
          <p:cNvPr id="43" name="任意多边形 42"/>
          <p:cNvSpPr/>
          <p:nvPr>
            <p:custDataLst>
              <p:tags r:id="rId38"/>
            </p:custDataLst>
          </p:nvPr>
        </p:nvSpPr>
        <p:spPr>
          <a:xfrm>
            <a:off x="4479925" y="3505200"/>
            <a:ext cx="3232150" cy="19050"/>
          </a:xfrm>
          <a:custGeom>
            <a:avLst/>
            <a:gdLst>
              <a:gd name="sw" fmla="*/ 1 w 5090"/>
              <a:gd name="sh" fmla="*/ 1 h 30"/>
              <a:gd name="mins" fmla="min sw sh"/>
              <a:gd name="dsw" fmla="+- 0 sw mins"/>
              <a:gd name="dsh" fmla="+- 0 sh mins"/>
              <a:gd name="p0x0" fmla="*/ 15 w 5090"/>
              <a:gd name="p0y0" fmla="*/ 0 h 30"/>
              <a:gd name="p0x1" fmla="*/ 5075 w 5090"/>
              <a:gd name="p0y1" fmla="*/ 0 h 30"/>
              <a:gd name="p0x2" fmla="*/ 5083 w 5090"/>
              <a:gd name="p0y2" fmla="*/ 0 h 30"/>
              <a:gd name="p0x3" fmla="*/ 5090 w 5090"/>
              <a:gd name="p0y3" fmla="*/ 6 h 30"/>
              <a:gd name="p0x4" fmla="*/ 5090 w 5090"/>
              <a:gd name="p0y4" fmla="*/ 15 h 30"/>
              <a:gd name="p0x5" fmla="*/ 5090 w 5090"/>
              <a:gd name="p0y5" fmla="*/ 23 h 30"/>
              <a:gd name="p0x6" fmla="*/ 5083 w 5090"/>
              <a:gd name="p0y6" fmla="*/ 30 h 30"/>
              <a:gd name="p0x7" fmla="*/ 5075 w 5090"/>
              <a:gd name="p0y7" fmla="*/ 30 h 30"/>
              <a:gd name="p0x8" fmla="*/ 15 w 5090"/>
              <a:gd name="p0y8" fmla="*/ 30 h 30"/>
              <a:gd name="p0x9" fmla="*/ 6 w 5090"/>
              <a:gd name="p0y9" fmla="*/ 30 h 30"/>
              <a:gd name="p0x10" fmla="*/ 0 w 5090"/>
              <a:gd name="p0y10" fmla="*/ 23 h 30"/>
              <a:gd name="p0x11" fmla="*/ 0 w 5090"/>
              <a:gd name="p0y11" fmla="*/ 15 h 30"/>
              <a:gd name="p0x12" fmla="*/ 0 w 5090"/>
              <a:gd name="p0y12" fmla="*/ 6 h 30"/>
              <a:gd name="p0x13" fmla="*/ 6 w 5090"/>
              <a:gd name="p0y13" fmla="*/ 0 h 30"/>
              <a:gd name="p0x14" fmla="*/ 15 w 5090"/>
              <a:gd name="p0y14" fmla="*/ 0 h 30"/>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3">
              <a:lumMod val="41131"/>
              <a:lumOff val="58869"/>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4" name="任意多边形 43"/>
          <p:cNvSpPr/>
          <p:nvPr>
            <p:custDataLst>
              <p:tags r:id="rId39"/>
            </p:custDataLst>
          </p:nvPr>
        </p:nvSpPr>
        <p:spPr>
          <a:xfrm>
            <a:off x="4479925" y="3985895"/>
            <a:ext cx="3232150" cy="762000"/>
          </a:xfrm>
          <a:custGeom>
            <a:avLst/>
            <a:gdLst>
              <a:gd name="sw" fmla="*/ 1 w 5090"/>
              <a:gd name="sh" fmla="*/ 1 h 1200"/>
              <a:gd name="mins" fmla="min sw sh"/>
              <a:gd name="dsw" fmla="+- 0 sw mins"/>
              <a:gd name="dsh" fmla="+- 0 sh mins"/>
              <a:gd name="p0x0" fmla="*/ 180 w 5090"/>
              <a:gd name="p0y0" fmla="*/ 0 h 1200"/>
              <a:gd name="p0x1" fmla="*/ 4910 w 5090"/>
              <a:gd name="p0y1" fmla="*/ 0 h 1200"/>
              <a:gd name="p0x2" fmla="*/ 5009 w 5090"/>
              <a:gd name="p0y2" fmla="*/ 0 h 1200"/>
              <a:gd name="p0x3" fmla="*/ 5090 w 5090"/>
              <a:gd name="p0y3" fmla="*/ 80 h 1200"/>
              <a:gd name="p0x4" fmla="*/ 5090 w 5090"/>
              <a:gd name="p0y4" fmla="*/ 180 h 1200"/>
              <a:gd name="p0x5" fmla="*/ 5090 w 5090"/>
              <a:gd name="p0y5" fmla="*/ 1020 h 1200"/>
              <a:gd name="p0x6" fmla="*/ 5090 w 5090"/>
              <a:gd name="p0y6" fmla="*/ 1119 h 1200"/>
              <a:gd name="p0x7" fmla="*/ 5009 w 5090"/>
              <a:gd name="p0y7" fmla="*/ 1200 h 1200"/>
              <a:gd name="p0x8" fmla="*/ 4910 w 5090"/>
              <a:gd name="p0y8" fmla="*/ 1200 h 1200"/>
              <a:gd name="p0x9" fmla="*/ 180 w 5090"/>
              <a:gd name="p0y9" fmla="*/ 1200 h 1200"/>
              <a:gd name="p0x10" fmla="*/ 80 w 5090"/>
              <a:gd name="p0y10" fmla="*/ 1200 h 1200"/>
              <a:gd name="p0x11" fmla="*/ 0 w 5090"/>
              <a:gd name="p0y11" fmla="*/ 1119 h 1200"/>
              <a:gd name="p0x12" fmla="*/ 0 w 5090"/>
              <a:gd name="p0y12" fmla="*/ 1020 h 1200"/>
              <a:gd name="p0x13" fmla="*/ 0 w 5090"/>
              <a:gd name="p0y13" fmla="*/ 180 h 1200"/>
              <a:gd name="p0x14" fmla="*/ 0 w 5090"/>
              <a:gd name="p0y14" fmla="*/ 80 h 1200"/>
              <a:gd name="p0x15" fmla="*/ 80 w 5090"/>
              <a:gd name="p0y15" fmla="*/ 0 h 1200"/>
              <a:gd name="p0x16" fmla="*/ 180 w 5090"/>
              <a:gd name="p0y16" fmla="*/ 0 h 120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5" name="任意多边形 44"/>
          <p:cNvSpPr/>
          <p:nvPr>
            <p:custDataLst>
              <p:tags r:id="rId40"/>
            </p:custDataLst>
          </p:nvPr>
        </p:nvSpPr>
        <p:spPr>
          <a:xfrm>
            <a:off x="4594225" y="4166870"/>
            <a:ext cx="76200" cy="76200"/>
          </a:xfrm>
          <a:custGeom>
            <a:avLst/>
            <a:gdLst>
              <a:gd name="sw" fmla="*/ 1 w 120"/>
              <a:gd name="sh" fmla="*/ 1 h 120"/>
              <a:gd name="mins" fmla="min sw sh"/>
              <a:gd name="dsw" fmla="+- 0 sw mins"/>
              <a:gd name="dsh" fmla="+- 0 sh mins"/>
              <a:gd name="p0x0" fmla="*/ 60 w 120"/>
              <a:gd name="p0y0" fmla="*/ 0 h 120"/>
              <a:gd name="p0x1" fmla="*/ 93 w 120"/>
              <a:gd name="p0y1" fmla="*/ 0 h 120"/>
              <a:gd name="p0x2" fmla="*/ 120 w 120"/>
              <a:gd name="p0y2" fmla="*/ 26 h 120"/>
              <a:gd name="p0x3" fmla="*/ 120 w 120"/>
              <a:gd name="p0y3" fmla="*/ 60 h 120"/>
              <a:gd name="p0x4" fmla="*/ 120 w 120"/>
              <a:gd name="p0y4" fmla="*/ 93 h 120"/>
              <a:gd name="p0x5" fmla="*/ 93 w 120"/>
              <a:gd name="p0y5" fmla="*/ 120 h 120"/>
              <a:gd name="p0x6" fmla="*/ 60 w 120"/>
              <a:gd name="p0y6" fmla="*/ 120 h 120"/>
              <a:gd name="p0x7" fmla="*/ 26 w 120"/>
              <a:gd name="p0y7" fmla="*/ 120 h 120"/>
              <a:gd name="p0x8" fmla="*/ 0 w 120"/>
              <a:gd name="p0y8" fmla="*/ 93 h 120"/>
              <a:gd name="p0x9" fmla="*/ 0 w 120"/>
              <a:gd name="p0y9" fmla="*/ 60 h 120"/>
              <a:gd name="p0x10" fmla="*/ 0 w 120"/>
              <a:gd name="p0y10" fmla="*/ 26 h 120"/>
              <a:gd name="p0x11" fmla="*/ 26 w 120"/>
              <a:gd name="p0y11" fmla="*/ 0 h 120"/>
              <a:gd name="p0x12" fmla="*/ 60 w 120"/>
              <a:gd name="p0y12" fmla="*/ 0 h 12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rgbClr val="6B595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6" name="文本框 45"/>
          <p:cNvSpPr txBox="1"/>
          <p:nvPr>
            <p:custDataLst>
              <p:tags r:id="rId41"/>
            </p:custDataLst>
          </p:nvPr>
        </p:nvSpPr>
        <p:spPr>
          <a:xfrm>
            <a:off x="4784751" y="4048125"/>
            <a:ext cx="2813075" cy="633413"/>
          </a:xfrm>
          <a:prstGeom prst="rect">
            <a:avLst/>
          </a:prstGeom>
          <a:noFill/>
        </p:spPr>
        <p:txBody>
          <a:bodyPr wrap="square" lIns="0" tIns="0" rIns="0" bIns="0" rtlCol="0" anchor="t">
            <a:noAutofit/>
          </a:bodyPr>
          <a:p>
            <a:pPr indent="0" algn="l">
              <a:lnSpc>
                <a:spcPct val="133000"/>
              </a:lnSpc>
            </a:pPr>
            <a:r>
              <a:rPr sz="1500">
                <a:solidFill>
                  <a:srgbClr val="6B5950"/>
                </a:solidFill>
                <a:cs typeface="+mn-lt"/>
              </a:rPr>
              <a:t>建设</a:t>
            </a:r>
            <a:r>
              <a:rPr sz="1500" b="1">
                <a:solidFill>
                  <a:schemeClr val="tx2"/>
                </a:solidFill>
                <a:cs typeface="+mn-lt"/>
              </a:rPr>
              <a:t>德才兼备</a:t>
            </a:r>
            <a:r>
              <a:rPr sz="1500">
                <a:solidFill>
                  <a:srgbClr val="6B5950"/>
                </a:solidFill>
                <a:cs typeface="+mn-lt"/>
              </a:rPr>
              <a:t>的高素质法治工作队伍</a:t>
            </a:r>
            <a:endParaRPr sz="1500">
              <a:solidFill>
                <a:srgbClr val="6B5950"/>
              </a:solidFill>
              <a:cs typeface="+mn-lt"/>
            </a:endParaRPr>
          </a:p>
        </p:txBody>
      </p:sp>
      <p:sp>
        <p:nvSpPr>
          <p:cNvPr id="47" name="任意多边形 46"/>
          <p:cNvSpPr/>
          <p:nvPr>
            <p:custDataLst>
              <p:tags r:id="rId42"/>
            </p:custDataLst>
          </p:nvPr>
        </p:nvSpPr>
        <p:spPr>
          <a:xfrm>
            <a:off x="4479925" y="4824095"/>
            <a:ext cx="3232150" cy="457200"/>
          </a:xfrm>
          <a:custGeom>
            <a:avLst/>
            <a:gdLst>
              <a:gd name="sw" fmla="*/ 1 w 5090"/>
              <a:gd name="sh" fmla="*/ 1 h 720"/>
              <a:gd name="mins" fmla="min sw sh"/>
              <a:gd name="dsw" fmla="+- 0 sw mins"/>
              <a:gd name="dsh" fmla="+- 0 sh mins"/>
              <a:gd name="p0x0" fmla="*/ 180 w 5090"/>
              <a:gd name="p0y0" fmla="*/ 0 h 720"/>
              <a:gd name="p0x1" fmla="*/ 4910 w 5090"/>
              <a:gd name="p0y1" fmla="*/ 0 h 720"/>
              <a:gd name="p0x2" fmla="*/ 5009 w 5090"/>
              <a:gd name="p0y2" fmla="*/ 0 h 720"/>
              <a:gd name="p0x3" fmla="*/ 5090 w 5090"/>
              <a:gd name="p0y3" fmla="*/ 80 h 720"/>
              <a:gd name="p0x4" fmla="*/ 5090 w 5090"/>
              <a:gd name="p0y4" fmla="*/ 180 h 720"/>
              <a:gd name="p0x5" fmla="*/ 5090 w 5090"/>
              <a:gd name="p0y5" fmla="*/ 540 h 720"/>
              <a:gd name="p0x6" fmla="*/ 5090 w 5090"/>
              <a:gd name="p0y6" fmla="*/ 639 h 720"/>
              <a:gd name="p0x7" fmla="*/ 5009 w 5090"/>
              <a:gd name="p0y7" fmla="*/ 720 h 720"/>
              <a:gd name="p0x8" fmla="*/ 4910 w 5090"/>
              <a:gd name="p0y8" fmla="*/ 720 h 720"/>
              <a:gd name="p0x9" fmla="*/ 180 w 5090"/>
              <a:gd name="p0y9" fmla="*/ 720 h 720"/>
              <a:gd name="p0x10" fmla="*/ 80 w 5090"/>
              <a:gd name="p0y10" fmla="*/ 720 h 720"/>
              <a:gd name="p0x11" fmla="*/ 0 w 5090"/>
              <a:gd name="p0y11" fmla="*/ 639 h 720"/>
              <a:gd name="p0x12" fmla="*/ 0 w 5090"/>
              <a:gd name="p0y12" fmla="*/ 540 h 720"/>
              <a:gd name="p0x13" fmla="*/ 0 w 5090"/>
              <a:gd name="p0y13" fmla="*/ 180 h 720"/>
              <a:gd name="p0x14" fmla="*/ 0 w 5090"/>
              <a:gd name="p0y14" fmla="*/ 80 h 720"/>
              <a:gd name="p0x15" fmla="*/ 80 w 5090"/>
              <a:gd name="p0y15" fmla="*/ 0 h 720"/>
              <a:gd name="p0x16" fmla="*/ 180 w 5090"/>
              <a:gd name="p0y16" fmla="*/ 0 h 72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8" name="任意多边形 47"/>
          <p:cNvSpPr/>
          <p:nvPr>
            <p:custDataLst>
              <p:tags r:id="rId43"/>
            </p:custDataLst>
          </p:nvPr>
        </p:nvSpPr>
        <p:spPr>
          <a:xfrm>
            <a:off x="4594225" y="5005070"/>
            <a:ext cx="76200" cy="76200"/>
          </a:xfrm>
          <a:custGeom>
            <a:avLst/>
            <a:gdLst>
              <a:gd name="sw" fmla="*/ 1 w 120"/>
              <a:gd name="sh" fmla="*/ 1 h 120"/>
              <a:gd name="mins" fmla="min sw sh"/>
              <a:gd name="dsw" fmla="+- 0 sw mins"/>
              <a:gd name="dsh" fmla="+- 0 sh mins"/>
              <a:gd name="p0x0" fmla="*/ 60 w 120"/>
              <a:gd name="p0y0" fmla="*/ 0 h 120"/>
              <a:gd name="p0x1" fmla="*/ 93 w 120"/>
              <a:gd name="p0y1" fmla="*/ 0 h 120"/>
              <a:gd name="p0x2" fmla="*/ 120 w 120"/>
              <a:gd name="p0y2" fmla="*/ 26 h 120"/>
              <a:gd name="p0x3" fmla="*/ 120 w 120"/>
              <a:gd name="p0y3" fmla="*/ 60 h 120"/>
              <a:gd name="p0x4" fmla="*/ 120 w 120"/>
              <a:gd name="p0y4" fmla="*/ 93 h 120"/>
              <a:gd name="p0x5" fmla="*/ 93 w 120"/>
              <a:gd name="p0y5" fmla="*/ 120 h 120"/>
              <a:gd name="p0x6" fmla="*/ 60 w 120"/>
              <a:gd name="p0y6" fmla="*/ 120 h 120"/>
              <a:gd name="p0x7" fmla="*/ 26 w 120"/>
              <a:gd name="p0y7" fmla="*/ 120 h 120"/>
              <a:gd name="p0x8" fmla="*/ 0 w 120"/>
              <a:gd name="p0y8" fmla="*/ 93 h 120"/>
              <a:gd name="p0x9" fmla="*/ 0 w 120"/>
              <a:gd name="p0y9" fmla="*/ 60 h 120"/>
              <a:gd name="p0x10" fmla="*/ 0 w 120"/>
              <a:gd name="p0y10" fmla="*/ 26 h 120"/>
              <a:gd name="p0x11" fmla="*/ 26 w 120"/>
              <a:gd name="p0y11" fmla="*/ 0 h 120"/>
              <a:gd name="p0x12" fmla="*/ 60 w 120"/>
              <a:gd name="p0y12" fmla="*/ 0 h 12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rgbClr val="6B595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9" name="文本框 48"/>
          <p:cNvSpPr txBox="1"/>
          <p:nvPr>
            <p:custDataLst>
              <p:tags r:id="rId44"/>
            </p:custDataLst>
          </p:nvPr>
        </p:nvSpPr>
        <p:spPr>
          <a:xfrm>
            <a:off x="4784751" y="4886325"/>
            <a:ext cx="2857500" cy="328613"/>
          </a:xfrm>
          <a:prstGeom prst="rect">
            <a:avLst/>
          </a:prstGeom>
          <a:noFill/>
        </p:spPr>
        <p:txBody>
          <a:bodyPr wrap="square" lIns="0" tIns="0" rIns="0" bIns="0" rtlCol="0" anchor="t">
            <a:noAutofit/>
          </a:bodyPr>
          <a:p>
            <a:pPr algn="l">
              <a:lnSpc>
                <a:spcPct val="133000"/>
              </a:lnSpc>
            </a:pPr>
            <a:r>
              <a:rPr sz="1500">
                <a:solidFill>
                  <a:srgbClr val="6B5950"/>
                </a:solidFill>
                <a:cs typeface="+mn-lt"/>
              </a:rPr>
              <a:t>抓住领导干部</a:t>
            </a:r>
            <a:r>
              <a:rPr sz="1500" b="1">
                <a:solidFill>
                  <a:schemeClr val="tx2"/>
                </a:solidFill>
                <a:cs typeface="+mn-lt"/>
              </a:rPr>
              <a:t>这个“关键少数”</a:t>
            </a:r>
            <a:endParaRPr sz="1500" b="1">
              <a:solidFill>
                <a:schemeClr val="tx2"/>
              </a:solidFill>
              <a:cs typeface="+mn-lt"/>
            </a:endParaRPr>
          </a:p>
        </p:txBody>
      </p:sp>
      <p:sp>
        <p:nvSpPr>
          <p:cNvPr id="36" name="任意多边形 35"/>
          <p:cNvSpPr/>
          <p:nvPr>
            <p:custDataLst>
              <p:tags r:id="rId45"/>
            </p:custDataLst>
          </p:nvPr>
        </p:nvSpPr>
        <p:spPr>
          <a:xfrm>
            <a:off x="4458379" y="2714626"/>
            <a:ext cx="3275241" cy="9524"/>
          </a:xfrm>
          <a:custGeom>
            <a:avLst/>
            <a:gdLst/>
            <a:ahLst/>
            <a:cxnLst>
              <a:cxn ang="3">
                <a:pos x="hc" y="t"/>
              </a:cxn>
              <a:cxn ang="cd2">
                <a:pos x="l" y="vc"/>
              </a:cxn>
              <a:cxn ang="cd4">
                <a:pos x="hc" y="b"/>
              </a:cxn>
              <a:cxn ang="0">
                <a:pos x="r" y="vc"/>
              </a:cxn>
            </a:cxnLst>
            <a:rect l="l" t="t" r="r" b="b"/>
            <a:pathLst>
              <a:path w="5158" h="15">
                <a:moveTo>
                  <a:pt x="94" y="0"/>
                </a:moveTo>
                <a:lnTo>
                  <a:pt x="5064" y="0"/>
                </a:lnTo>
                <a:cubicBezTo>
                  <a:pt x="5097" y="0"/>
                  <a:pt x="5128" y="5"/>
                  <a:pt x="5158" y="15"/>
                </a:cubicBezTo>
                <a:lnTo>
                  <a:pt x="0" y="15"/>
                </a:lnTo>
                <a:cubicBezTo>
                  <a:pt x="30" y="5"/>
                  <a:pt x="61" y="0"/>
                  <a:pt x="94" y="0"/>
                </a:cubicBezTo>
                <a:close/>
              </a:path>
            </a:pathLst>
          </a:custGeom>
          <a:gradFill>
            <a:gsLst>
              <a:gs pos="0">
                <a:srgbClr val="FFFFFF">
                  <a:alpha val="0"/>
                </a:srgbClr>
              </a:gs>
              <a:gs pos="50000">
                <a:srgbClr val="FFFFFF">
                  <a:alpha val="80000"/>
                </a:srgbClr>
              </a:gs>
              <a:gs pos="100000">
                <a:srgbClr val="FFFFFF">
                  <a:alpha val="0"/>
                </a:srgbClr>
              </a:gs>
            </a:gsLst>
            <a:lin ang="0"/>
          </a:gra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p>
            <a:pPr algn="ctr"/>
            <a:endParaRPr lang="zh-CN" altLang="en-US"/>
          </a:p>
        </p:txBody>
      </p:sp>
      <p:grpSp>
        <p:nvGrpSpPr>
          <p:cNvPr id="74" name="组合 73"/>
          <p:cNvGrpSpPr/>
          <p:nvPr/>
        </p:nvGrpSpPr>
        <p:grpSpPr>
          <a:xfrm>
            <a:off x="8068945" y="2709545"/>
            <a:ext cx="3545840" cy="3075940"/>
            <a:chOff x="12707" y="4267"/>
            <a:chExt cx="5584" cy="4844"/>
          </a:xfrm>
          <a:effectLst>
            <a:outerShdw blurRad="42863" dist="9525" dir="5399999" algn="ctr" rotWithShape="0">
              <a:srgbClr val="5A3728">
                <a:alpha val="10196"/>
              </a:srgbClr>
            </a:outerShdw>
          </a:effectLst>
        </p:grpSpPr>
        <p:sp>
          <p:nvSpPr>
            <p:cNvPr id="51" name="任意多边形 50"/>
            <p:cNvSpPr/>
            <p:nvPr>
              <p:custDataLst>
                <p:tags r:id="rId46"/>
              </p:custDataLst>
            </p:nvPr>
          </p:nvSpPr>
          <p:spPr>
            <a:xfrm>
              <a:off x="12707" y="4267"/>
              <a:ext cx="5585" cy="4845"/>
            </a:xfrm>
            <a:custGeom>
              <a:avLst/>
              <a:gdLst>
                <a:gd name="sw" fmla="*/ 1 w 5585"/>
                <a:gd name="sh" fmla="*/ 1 h 4845"/>
                <a:gd name="mins" fmla="min sw sh"/>
                <a:gd name="dsw" fmla="+- 0 sw mins"/>
                <a:gd name="dsh" fmla="+- 0 sh mins"/>
                <a:gd name="p0x0" fmla="*/ 300 w 5585"/>
                <a:gd name="p0y0" fmla="*/ 0 h 4845"/>
                <a:gd name="p0x1" fmla="*/ 5285 w 5585"/>
                <a:gd name="p0y1" fmla="*/ 0 h 4845"/>
                <a:gd name="p0x2" fmla="*/ 5450 w 5585"/>
                <a:gd name="p0y2" fmla="*/ 0 h 4845"/>
                <a:gd name="p0x3" fmla="*/ 5585 w 5585"/>
                <a:gd name="p0y3" fmla="*/ 134 h 4845"/>
                <a:gd name="p0x4" fmla="*/ 5585 w 5585"/>
                <a:gd name="p0y4" fmla="*/ 300 h 4845"/>
                <a:gd name="p0x5" fmla="*/ 5585 w 5585"/>
                <a:gd name="p0y5" fmla="*/ 4545 h 4845"/>
                <a:gd name="p0x6" fmla="*/ 5585 w 5585"/>
                <a:gd name="p0y6" fmla="*/ 4710 h 4845"/>
                <a:gd name="p0x7" fmla="*/ 5450 w 5585"/>
                <a:gd name="p0y7" fmla="*/ 4845 h 4845"/>
                <a:gd name="p0x8" fmla="*/ 5285 w 5585"/>
                <a:gd name="p0y8" fmla="*/ 4845 h 4845"/>
                <a:gd name="p0x9" fmla="*/ 300 w 5585"/>
                <a:gd name="p0y9" fmla="*/ 4845 h 4845"/>
                <a:gd name="p0x10" fmla="*/ 134 w 5585"/>
                <a:gd name="p0y10" fmla="*/ 4845 h 4845"/>
                <a:gd name="p0x11" fmla="*/ 0 w 5585"/>
                <a:gd name="p0y11" fmla="*/ 4710 h 4845"/>
                <a:gd name="p0x12" fmla="*/ 0 w 5585"/>
                <a:gd name="p0y12" fmla="*/ 4545 h 4845"/>
                <a:gd name="p0x13" fmla="*/ 0 w 5585"/>
                <a:gd name="p0y13" fmla="*/ 300 h 4845"/>
                <a:gd name="p0x14" fmla="*/ 0 w 5585"/>
                <a:gd name="p0y14" fmla="*/ 134 h 4845"/>
                <a:gd name="p0x15" fmla="*/ 134 w 5585"/>
                <a:gd name="p0y15" fmla="*/ 0 h 4845"/>
                <a:gd name="p0x16" fmla="*/ 300 w 5585"/>
                <a:gd name="p0y16" fmla="*/ 0 h 4845"/>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rgbClr val="FDFBF7"/>
            </a:solidFill>
            <a:ln w="9525" cmpd="sng">
              <a:solidFill>
                <a:srgbClr val="EFE5DB"/>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2" name="任意多边形 51"/>
            <p:cNvSpPr/>
            <p:nvPr>
              <p:custDataLst>
                <p:tags r:id="rId47"/>
              </p:custDataLst>
            </p:nvPr>
          </p:nvSpPr>
          <p:spPr>
            <a:xfrm>
              <a:off x="12707" y="4267"/>
              <a:ext cx="5585" cy="4845"/>
            </a:xfrm>
            <a:custGeom>
              <a:avLst/>
              <a:gdLst>
                <a:gd name="sw" fmla="*/ 1 w 5585"/>
                <a:gd name="sh" fmla="*/ 1 h 4845"/>
                <a:gd name="mins" fmla="min sw sh"/>
                <a:gd name="dsw" fmla="+- 0 sw mins"/>
                <a:gd name="dsh" fmla="+- 0 sh mins"/>
                <a:gd name="p0x0" fmla="*/ 300 w 5585"/>
                <a:gd name="p0y0" fmla="*/ 0 h 4845"/>
                <a:gd name="p0x1" fmla="*/ 5285 w 5585"/>
                <a:gd name="p0y1" fmla="*/ 0 h 4845"/>
                <a:gd name="p0x2" fmla="*/ 5450 w 5585"/>
                <a:gd name="p0y2" fmla="*/ 0 h 4845"/>
                <a:gd name="p0x3" fmla="*/ 5585 w 5585"/>
                <a:gd name="p0y3" fmla="*/ 134 h 4845"/>
                <a:gd name="p0x4" fmla="*/ 5585 w 5585"/>
                <a:gd name="p0y4" fmla="*/ 300 h 4845"/>
                <a:gd name="p0x5" fmla="*/ 5585 w 5585"/>
                <a:gd name="p0y5" fmla="*/ 4545 h 4845"/>
                <a:gd name="p0x6" fmla="*/ 5585 w 5585"/>
                <a:gd name="p0y6" fmla="*/ 4710 h 4845"/>
                <a:gd name="p0x7" fmla="*/ 5450 w 5585"/>
                <a:gd name="p0y7" fmla="*/ 4845 h 4845"/>
                <a:gd name="p0x8" fmla="*/ 5285 w 5585"/>
                <a:gd name="p0y8" fmla="*/ 4845 h 4845"/>
                <a:gd name="p0x9" fmla="*/ 300 w 5585"/>
                <a:gd name="p0y9" fmla="*/ 4845 h 4845"/>
                <a:gd name="p0x10" fmla="*/ 134 w 5585"/>
                <a:gd name="p0y10" fmla="*/ 4845 h 4845"/>
                <a:gd name="p0x11" fmla="*/ 0 w 5585"/>
                <a:gd name="p0y11" fmla="*/ 4710 h 4845"/>
                <a:gd name="p0x12" fmla="*/ 0 w 5585"/>
                <a:gd name="p0y12" fmla="*/ 4545 h 4845"/>
                <a:gd name="p0x13" fmla="*/ 0 w 5585"/>
                <a:gd name="p0y13" fmla="*/ 300 h 4845"/>
                <a:gd name="p0x14" fmla="*/ 0 w 5585"/>
                <a:gd name="p0y14" fmla="*/ 134 h 4845"/>
                <a:gd name="p0x15" fmla="*/ 134 w 5585"/>
                <a:gd name="p0y15" fmla="*/ 0 h 4845"/>
                <a:gd name="p0x16" fmla="*/ 300 w 5585"/>
                <a:gd name="p0y16" fmla="*/ 0 h 4845"/>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gradFill>
              <a:gsLst>
                <a:gs pos="0">
                  <a:srgbClr val="FFFFFF">
                    <a:alpha val="60000"/>
                  </a:srgbClr>
                </a:gs>
                <a:gs pos="100000">
                  <a:schemeClr val="bg2">
                    <a:alpha val="30196"/>
                  </a:schemeClr>
                </a:gs>
              </a:gsLst>
              <a:lin ang="2700000"/>
            </a:gradFill>
            <a:ln w="9525" cmpd="sng">
              <a:solidFill>
                <a:srgbClr val="EFE5DB"/>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55" name="任意多边形 54"/>
          <p:cNvSpPr/>
          <p:nvPr>
            <p:custDataLst>
              <p:tags r:id="rId48"/>
            </p:custDataLst>
          </p:nvPr>
        </p:nvSpPr>
        <p:spPr>
          <a:xfrm>
            <a:off x="8226425" y="2828925"/>
            <a:ext cx="838200" cy="238125"/>
          </a:xfrm>
          <a:custGeom>
            <a:avLst/>
            <a:gdLst>
              <a:gd name="sw" fmla="*/ 1 w 1320"/>
              <a:gd name="sh" fmla="*/ 1 h 375"/>
              <a:gd name="mins" fmla="min sw sh"/>
              <a:gd name="dsw" fmla="+- 0 sw mins"/>
              <a:gd name="dsh" fmla="+- 0 sh mins"/>
              <a:gd name="p0x0" fmla="*/ 187 w 1320"/>
              <a:gd name="p0y0" fmla="*/ 0 h 375"/>
              <a:gd name="p0x1" fmla="*/ 1132 w 1320"/>
              <a:gd name="p0y1" fmla="*/ 0 h 375"/>
              <a:gd name="p0x2" fmla="*/ 1236 w 1320"/>
              <a:gd name="p0y2" fmla="*/ 0 h 375"/>
              <a:gd name="p0x3" fmla="*/ 1320 w 1320"/>
              <a:gd name="p0y3" fmla="*/ 83 h 375"/>
              <a:gd name="p0x4" fmla="*/ 1320 w 1320"/>
              <a:gd name="p0y4" fmla="*/ 187 h 375"/>
              <a:gd name="p0x5" fmla="*/ 1320 w 1320"/>
              <a:gd name="p0y5" fmla="*/ 291 h 375"/>
              <a:gd name="p0x6" fmla="*/ 1236 w 1320"/>
              <a:gd name="p0y6" fmla="*/ 375 h 375"/>
              <a:gd name="p0x7" fmla="*/ 1132 w 1320"/>
              <a:gd name="p0y7" fmla="*/ 375 h 375"/>
              <a:gd name="p0x8" fmla="*/ 187 w 1320"/>
              <a:gd name="p0y8" fmla="*/ 375 h 375"/>
              <a:gd name="p0x9" fmla="*/ 83 w 1320"/>
              <a:gd name="p0y9" fmla="*/ 375 h 375"/>
              <a:gd name="p0x10" fmla="*/ 0 w 1320"/>
              <a:gd name="p0y10" fmla="*/ 291 h 375"/>
              <a:gd name="p0x11" fmla="*/ 0 w 1320"/>
              <a:gd name="p0y11" fmla="*/ 187 h 375"/>
              <a:gd name="p0x12" fmla="*/ 0 w 1320"/>
              <a:gd name="p0y12" fmla="*/ 83 h 375"/>
              <a:gd name="p0x13" fmla="*/ 83 w 1320"/>
              <a:gd name="p0y13" fmla="*/ 0 h 375"/>
              <a:gd name="p0x14" fmla="*/ 187 w 1320"/>
              <a:gd name="p0y14" fmla="*/ 0 h 375"/>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4"/>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6" name="文本框 55"/>
          <p:cNvSpPr txBox="1"/>
          <p:nvPr>
            <p:custDataLst>
              <p:tags r:id="rId49"/>
            </p:custDataLst>
          </p:nvPr>
        </p:nvSpPr>
        <p:spPr>
          <a:xfrm>
            <a:off x="8340776" y="2847975"/>
            <a:ext cx="762076" cy="200025"/>
          </a:xfrm>
          <a:prstGeom prst="rect">
            <a:avLst/>
          </a:prstGeom>
          <a:noFill/>
        </p:spPr>
        <p:txBody>
          <a:bodyPr wrap="square" lIns="0" tIns="0" rIns="0" bIns="0" rtlCol="0" anchor="t">
            <a:noAutofit/>
          </a:bodyPr>
          <a:p>
            <a:pPr algn="l"/>
            <a:r>
              <a:rPr sz="1200" b="1">
                <a:solidFill>
                  <a:schemeClr val="accent1">
                    <a:lumMod val="0"/>
                    <a:lumOff val="100000"/>
                  </a:schemeClr>
                </a:solidFill>
                <a:cs typeface="+mn-lt"/>
              </a:rPr>
              <a:t>第三阶段</a:t>
            </a:r>
            <a:endParaRPr sz="1200" b="1">
              <a:solidFill>
                <a:schemeClr val="accent1">
                  <a:lumMod val="0"/>
                  <a:lumOff val="100000"/>
                </a:schemeClr>
              </a:solidFill>
              <a:cs typeface="+mn-lt"/>
            </a:endParaRPr>
          </a:p>
        </p:txBody>
      </p:sp>
      <p:sp>
        <p:nvSpPr>
          <p:cNvPr id="57" name="任意多边形 56"/>
          <p:cNvSpPr/>
          <p:nvPr>
            <p:custDataLst>
              <p:tags r:id="rId50"/>
            </p:custDataLst>
          </p:nvPr>
        </p:nvSpPr>
        <p:spPr>
          <a:xfrm>
            <a:off x="8226425" y="3152775"/>
            <a:ext cx="266700" cy="266700"/>
          </a:xfrm>
          <a:custGeom>
            <a:avLst/>
            <a:gdLst>
              <a:gd name="sw" fmla="*/ 1 w 420"/>
              <a:gd name="sh" fmla="*/ 1 h 420"/>
              <a:gd name="mins" fmla="min sw sh"/>
              <a:gd name="dsw" fmla="+- 0 sw mins"/>
              <a:gd name="dsh" fmla="+- 0 sh mins"/>
              <a:gd name="p0x0" fmla="*/ 180 w 420"/>
              <a:gd name="p0y0" fmla="*/ 0 h 420"/>
              <a:gd name="p0x1" fmla="*/ 240 w 420"/>
              <a:gd name="p0y1" fmla="*/ 0 h 420"/>
              <a:gd name="p0x2" fmla="*/ 339 w 420"/>
              <a:gd name="p0y2" fmla="*/ 0 h 420"/>
              <a:gd name="p0x3" fmla="*/ 420 w 420"/>
              <a:gd name="p0y3" fmla="*/ 80 h 420"/>
              <a:gd name="p0x4" fmla="*/ 420 w 420"/>
              <a:gd name="p0y4" fmla="*/ 180 h 420"/>
              <a:gd name="p0x5" fmla="*/ 420 w 420"/>
              <a:gd name="p0y5" fmla="*/ 240 h 420"/>
              <a:gd name="p0x6" fmla="*/ 420 w 420"/>
              <a:gd name="p0y6" fmla="*/ 339 h 420"/>
              <a:gd name="p0x7" fmla="*/ 339 w 420"/>
              <a:gd name="p0y7" fmla="*/ 420 h 420"/>
              <a:gd name="p0x8" fmla="*/ 240 w 420"/>
              <a:gd name="p0y8" fmla="*/ 420 h 420"/>
              <a:gd name="p0x9" fmla="*/ 180 w 420"/>
              <a:gd name="p0y9" fmla="*/ 420 h 420"/>
              <a:gd name="p0x10" fmla="*/ 80 w 420"/>
              <a:gd name="p0y10" fmla="*/ 420 h 420"/>
              <a:gd name="p0x11" fmla="*/ 0 w 420"/>
              <a:gd name="p0y11" fmla="*/ 339 h 420"/>
              <a:gd name="p0x12" fmla="*/ 0 w 420"/>
              <a:gd name="p0y12" fmla="*/ 240 h 420"/>
              <a:gd name="p0x13" fmla="*/ 0 w 420"/>
              <a:gd name="p0y13" fmla="*/ 180 h 420"/>
              <a:gd name="p0x14" fmla="*/ 0 w 420"/>
              <a:gd name="p0y14" fmla="*/ 80 h 420"/>
              <a:gd name="p0x15" fmla="*/ 80 w 420"/>
              <a:gd name="p0y15" fmla="*/ 0 h 420"/>
              <a:gd name="p0x16" fmla="*/ 180 w 420"/>
              <a:gd name="p0y16" fmla="*/ 0 h 42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0879"/>
              <a:lumOff val="89121"/>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58" name="图片 57"/>
          <p:cNvPicPr>
            <a:picLocks noChangeAspect="1"/>
          </p:cNvPicPr>
          <p:nvPr>
            <p:custDataLst>
              <p:tags r:id="rId51"/>
            </p:custDataLst>
          </p:nvPr>
        </p:nvPicPr>
        <p:blipFill>
          <a:blip r:embed="rId52">
            <a:extLst>
              <a:ext uri="{96DAC541-7B7A-43D3-8B79-37D633B846F1}">
                <asvg:svgBlip xmlns:asvg="http://schemas.microsoft.com/office/drawing/2016/SVG/main" r:embed="rId53"/>
              </a:ext>
            </a:extLst>
          </a:blip>
          <a:srcRect t="-7143" b="-7143"/>
          <a:stretch>
            <a:fillRect/>
          </a:stretch>
        </p:blipFill>
        <p:spPr>
          <a:xfrm>
            <a:off x="8274050" y="3209925"/>
            <a:ext cx="171450" cy="152400"/>
          </a:xfrm>
          <a:prstGeom prst="rect">
            <a:avLst/>
          </a:prstGeom>
        </p:spPr>
      </p:pic>
      <p:sp>
        <p:nvSpPr>
          <p:cNvPr id="60" name="文本框 59"/>
          <p:cNvSpPr txBox="1"/>
          <p:nvPr>
            <p:custDataLst>
              <p:tags r:id="rId54"/>
            </p:custDataLst>
          </p:nvPr>
        </p:nvSpPr>
        <p:spPr>
          <a:xfrm>
            <a:off x="8569376" y="3128010"/>
            <a:ext cx="2094014" cy="311467"/>
          </a:xfrm>
          <a:prstGeom prst="rect">
            <a:avLst/>
          </a:prstGeom>
          <a:noFill/>
        </p:spPr>
        <p:txBody>
          <a:bodyPr wrap="square" lIns="0" tIns="0" rIns="0" bIns="0" rtlCol="0" anchor="t">
            <a:noAutofit/>
          </a:bodyPr>
          <a:p>
            <a:pPr algn="l">
              <a:lnSpc>
                <a:spcPct val="104000"/>
              </a:lnSpc>
            </a:pPr>
            <a:r>
              <a:rPr b="1" spc="36">
                <a:solidFill>
                  <a:srgbClr val="3A2A26"/>
                </a:solidFill>
                <a:cs typeface="+mn-lt"/>
              </a:rPr>
              <a:t>对青年的直接指引</a:t>
            </a:r>
            <a:endParaRPr b="1" spc="36">
              <a:solidFill>
                <a:srgbClr val="3A2A26"/>
              </a:solidFill>
              <a:cs typeface="+mn-lt"/>
            </a:endParaRPr>
          </a:p>
        </p:txBody>
      </p:sp>
      <p:sp>
        <p:nvSpPr>
          <p:cNvPr id="61" name="任意多边形 60"/>
          <p:cNvSpPr/>
          <p:nvPr>
            <p:custDataLst>
              <p:tags r:id="rId55"/>
            </p:custDataLst>
          </p:nvPr>
        </p:nvSpPr>
        <p:spPr>
          <a:xfrm>
            <a:off x="8226425" y="3505200"/>
            <a:ext cx="3232150" cy="19050"/>
          </a:xfrm>
          <a:custGeom>
            <a:avLst/>
            <a:gdLst>
              <a:gd name="sw" fmla="*/ 1 w 5090"/>
              <a:gd name="sh" fmla="*/ 1 h 30"/>
              <a:gd name="mins" fmla="min sw sh"/>
              <a:gd name="dsw" fmla="+- 0 sw mins"/>
              <a:gd name="dsh" fmla="+- 0 sh mins"/>
              <a:gd name="p0x0" fmla="*/ 15 w 5090"/>
              <a:gd name="p0y0" fmla="*/ 0 h 30"/>
              <a:gd name="p0x1" fmla="*/ 5075 w 5090"/>
              <a:gd name="p0y1" fmla="*/ 0 h 30"/>
              <a:gd name="p0x2" fmla="*/ 5083 w 5090"/>
              <a:gd name="p0y2" fmla="*/ 0 h 30"/>
              <a:gd name="p0x3" fmla="*/ 5090 w 5090"/>
              <a:gd name="p0y3" fmla="*/ 6 h 30"/>
              <a:gd name="p0x4" fmla="*/ 5090 w 5090"/>
              <a:gd name="p0y4" fmla="*/ 15 h 30"/>
              <a:gd name="p0x5" fmla="*/ 5090 w 5090"/>
              <a:gd name="p0y5" fmla="*/ 23 h 30"/>
              <a:gd name="p0x6" fmla="*/ 5083 w 5090"/>
              <a:gd name="p0y6" fmla="*/ 30 h 30"/>
              <a:gd name="p0x7" fmla="*/ 5075 w 5090"/>
              <a:gd name="p0y7" fmla="*/ 30 h 30"/>
              <a:gd name="p0x8" fmla="*/ 15 w 5090"/>
              <a:gd name="p0y8" fmla="*/ 30 h 30"/>
              <a:gd name="p0x9" fmla="*/ 6 w 5090"/>
              <a:gd name="p0y9" fmla="*/ 30 h 30"/>
              <a:gd name="p0x10" fmla="*/ 0 w 5090"/>
              <a:gd name="p0y10" fmla="*/ 23 h 30"/>
              <a:gd name="p0x11" fmla="*/ 0 w 5090"/>
              <a:gd name="p0y11" fmla="*/ 15 h 30"/>
              <a:gd name="p0x12" fmla="*/ 0 w 5090"/>
              <a:gd name="p0y12" fmla="*/ 6 h 30"/>
              <a:gd name="p0x13" fmla="*/ 6 w 5090"/>
              <a:gd name="p0y13" fmla="*/ 0 h 30"/>
              <a:gd name="p0x14" fmla="*/ 15 w 5090"/>
              <a:gd name="p0y14" fmla="*/ 0 h 30"/>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3">
              <a:lumMod val="41131"/>
              <a:lumOff val="58869"/>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62" name="图片 61"/>
          <p:cNvPicPr>
            <a:picLocks noChangeAspect="1"/>
          </p:cNvPicPr>
          <p:nvPr>
            <p:custDataLst>
              <p:tags r:id="rId56"/>
            </p:custDataLst>
          </p:nvPr>
        </p:nvPicPr>
        <p:blipFill>
          <a:blip r:embed="rId57">
            <a:extLst>
              <a:ext uri="{96DAC541-7B7A-43D3-8B79-37D633B846F1}">
                <asvg:svgBlip xmlns:asvg="http://schemas.microsoft.com/office/drawing/2016/SVG/main" r:embed="rId58"/>
              </a:ext>
            </a:extLst>
          </a:blip>
          <a:srcRect t="-10000" b="-10000"/>
          <a:stretch>
            <a:fillRect/>
          </a:stretch>
        </p:blipFill>
        <p:spPr>
          <a:xfrm>
            <a:off x="8240395" y="4195445"/>
            <a:ext cx="114300" cy="114300"/>
          </a:xfrm>
          <a:prstGeom prst="rect">
            <a:avLst/>
          </a:prstGeom>
        </p:spPr>
      </p:pic>
      <p:sp>
        <p:nvSpPr>
          <p:cNvPr id="63" name="文本框 62"/>
          <p:cNvSpPr txBox="1"/>
          <p:nvPr>
            <p:custDataLst>
              <p:tags r:id="rId59"/>
            </p:custDataLst>
          </p:nvPr>
        </p:nvSpPr>
        <p:spPr>
          <a:xfrm>
            <a:off x="8445551" y="4086225"/>
            <a:ext cx="3013100" cy="328613"/>
          </a:xfrm>
          <a:prstGeom prst="rect">
            <a:avLst/>
          </a:prstGeom>
          <a:noFill/>
        </p:spPr>
        <p:txBody>
          <a:bodyPr wrap="square" lIns="0" tIns="0" rIns="0" bIns="0" rtlCol="0" anchor="t">
            <a:noAutofit/>
          </a:bodyPr>
          <a:p>
            <a:pPr algn="l">
              <a:lnSpc>
                <a:spcPct val="133000"/>
              </a:lnSpc>
            </a:pPr>
            <a:r>
              <a:rPr sz="1500">
                <a:solidFill>
                  <a:srgbClr val="6B5950"/>
                </a:solidFill>
                <a:cs typeface="+mn-lt"/>
              </a:rPr>
              <a:t>家国情怀与政治素养</a:t>
            </a:r>
            <a:endParaRPr sz="1500">
              <a:solidFill>
                <a:srgbClr val="6B5950"/>
              </a:solidFill>
              <a:cs typeface="+mn-lt"/>
            </a:endParaRPr>
          </a:p>
        </p:txBody>
      </p:sp>
      <p:pic>
        <p:nvPicPr>
          <p:cNvPr id="64" name="图片 63"/>
          <p:cNvPicPr>
            <a:picLocks noChangeAspect="1"/>
          </p:cNvPicPr>
          <p:nvPr>
            <p:custDataLst>
              <p:tags r:id="rId60"/>
            </p:custDataLst>
          </p:nvPr>
        </p:nvPicPr>
        <p:blipFill>
          <a:blip r:embed="rId61">
            <a:extLst>
              <a:ext uri="{96DAC541-7B7A-43D3-8B79-37D633B846F1}">
                <asvg:svgBlip xmlns:asvg="http://schemas.microsoft.com/office/drawing/2016/SVG/main" r:embed="rId62"/>
              </a:ext>
            </a:extLst>
          </a:blip>
          <a:srcRect l="-4545" r="-4545"/>
          <a:stretch>
            <a:fillRect/>
          </a:stretch>
        </p:blipFill>
        <p:spPr>
          <a:xfrm>
            <a:off x="8240395" y="4576445"/>
            <a:ext cx="114300" cy="114300"/>
          </a:xfrm>
          <a:prstGeom prst="rect">
            <a:avLst/>
          </a:prstGeom>
        </p:spPr>
      </p:pic>
      <p:sp>
        <p:nvSpPr>
          <p:cNvPr id="65" name="文本框 64"/>
          <p:cNvSpPr txBox="1"/>
          <p:nvPr>
            <p:custDataLst>
              <p:tags r:id="rId63"/>
            </p:custDataLst>
          </p:nvPr>
        </p:nvSpPr>
        <p:spPr>
          <a:xfrm>
            <a:off x="8445551" y="4467225"/>
            <a:ext cx="2286000" cy="328613"/>
          </a:xfrm>
          <a:prstGeom prst="rect">
            <a:avLst/>
          </a:prstGeom>
          <a:noFill/>
        </p:spPr>
        <p:txBody>
          <a:bodyPr wrap="square" lIns="0" tIns="0" rIns="0" bIns="0" rtlCol="0" anchor="t">
            <a:noAutofit/>
          </a:bodyPr>
          <a:p>
            <a:pPr algn="l">
              <a:lnSpc>
                <a:spcPct val="133000"/>
              </a:lnSpc>
            </a:pPr>
            <a:r>
              <a:rPr sz="1500">
                <a:solidFill>
                  <a:srgbClr val="6B5950"/>
                </a:solidFill>
                <a:cs typeface="+mn-lt"/>
              </a:rPr>
              <a:t>过硬专业本领和</a:t>
            </a:r>
            <a:r>
              <a:rPr sz="1500" b="1">
                <a:solidFill>
                  <a:schemeClr val="tx2"/>
                </a:solidFill>
                <a:cs typeface="+mn-lt"/>
              </a:rPr>
              <a:t>国际视野</a:t>
            </a:r>
            <a:endParaRPr sz="1500" b="1">
              <a:solidFill>
                <a:schemeClr val="tx2"/>
              </a:solidFill>
              <a:cs typeface="+mn-lt"/>
            </a:endParaRPr>
          </a:p>
        </p:txBody>
      </p:sp>
      <p:pic>
        <p:nvPicPr>
          <p:cNvPr id="66" name="图片 65"/>
          <p:cNvPicPr>
            <a:picLocks noChangeAspect="1"/>
          </p:cNvPicPr>
          <p:nvPr>
            <p:custDataLst>
              <p:tags r:id="rId64"/>
            </p:custDataLst>
          </p:nvPr>
        </p:nvPicPr>
        <p:blipFill>
          <a:blip r:embed="rId65">
            <a:extLst>
              <a:ext uri="{96DAC541-7B7A-43D3-8B79-37D633B846F1}">
                <asvg:svgBlip xmlns:asvg="http://schemas.microsoft.com/office/drawing/2016/SVG/main" r:embed="rId66"/>
              </a:ext>
            </a:extLst>
          </a:blip>
          <a:srcRect l="-2667" r="-2667"/>
          <a:stretch>
            <a:fillRect/>
          </a:stretch>
        </p:blipFill>
        <p:spPr>
          <a:xfrm>
            <a:off x="8247380" y="4957445"/>
            <a:ext cx="100330" cy="114300"/>
          </a:xfrm>
          <a:prstGeom prst="rect">
            <a:avLst/>
          </a:prstGeom>
        </p:spPr>
      </p:pic>
      <p:sp>
        <p:nvSpPr>
          <p:cNvPr id="67" name="文本框 66"/>
          <p:cNvSpPr txBox="1"/>
          <p:nvPr>
            <p:custDataLst>
              <p:tags r:id="rId67"/>
            </p:custDataLst>
          </p:nvPr>
        </p:nvSpPr>
        <p:spPr>
          <a:xfrm>
            <a:off x="8445551" y="4848225"/>
            <a:ext cx="3048000" cy="328613"/>
          </a:xfrm>
          <a:prstGeom prst="rect">
            <a:avLst/>
          </a:prstGeom>
          <a:noFill/>
        </p:spPr>
        <p:txBody>
          <a:bodyPr wrap="square" lIns="0" tIns="0" rIns="0" bIns="0" rtlCol="0" anchor="t">
            <a:noAutofit/>
          </a:bodyPr>
          <a:p>
            <a:pPr algn="l">
              <a:lnSpc>
                <a:spcPct val="133000"/>
              </a:lnSpc>
            </a:pPr>
            <a:r>
              <a:rPr sz="1500">
                <a:solidFill>
                  <a:srgbClr val="6B5950"/>
                </a:solidFill>
                <a:cs typeface="+mn-lt"/>
              </a:rPr>
              <a:t>堪当法治中国建设重任的时代新人</a:t>
            </a:r>
            <a:endParaRPr sz="1500">
              <a:solidFill>
                <a:srgbClr val="6B5950"/>
              </a:solidFill>
              <a:cs typeface="+mn-lt"/>
            </a:endParaRPr>
          </a:p>
        </p:txBody>
      </p:sp>
      <p:sp>
        <p:nvSpPr>
          <p:cNvPr id="54" name="任意多边形 53"/>
          <p:cNvSpPr/>
          <p:nvPr>
            <p:custDataLst>
              <p:tags r:id="rId68"/>
            </p:custDataLst>
          </p:nvPr>
        </p:nvSpPr>
        <p:spPr>
          <a:xfrm>
            <a:off x="8204879" y="2714626"/>
            <a:ext cx="3275241" cy="9524"/>
          </a:xfrm>
          <a:custGeom>
            <a:avLst/>
            <a:gdLst/>
            <a:ahLst/>
            <a:cxnLst>
              <a:cxn ang="3">
                <a:pos x="hc" y="t"/>
              </a:cxn>
              <a:cxn ang="cd2">
                <a:pos x="l" y="vc"/>
              </a:cxn>
              <a:cxn ang="cd4">
                <a:pos x="hc" y="b"/>
              </a:cxn>
              <a:cxn ang="0">
                <a:pos x="r" y="vc"/>
              </a:cxn>
            </a:cxnLst>
            <a:rect l="l" t="t" r="r" b="b"/>
            <a:pathLst>
              <a:path w="5158" h="15">
                <a:moveTo>
                  <a:pt x="94" y="0"/>
                </a:moveTo>
                <a:lnTo>
                  <a:pt x="5064" y="0"/>
                </a:lnTo>
                <a:cubicBezTo>
                  <a:pt x="5097" y="0"/>
                  <a:pt x="5128" y="5"/>
                  <a:pt x="5158" y="15"/>
                </a:cubicBezTo>
                <a:lnTo>
                  <a:pt x="0" y="15"/>
                </a:lnTo>
                <a:cubicBezTo>
                  <a:pt x="30" y="5"/>
                  <a:pt x="61" y="0"/>
                  <a:pt x="94" y="0"/>
                </a:cubicBezTo>
                <a:close/>
              </a:path>
            </a:pathLst>
          </a:custGeom>
          <a:gradFill>
            <a:gsLst>
              <a:gs pos="0">
                <a:srgbClr val="FFFFFF">
                  <a:alpha val="0"/>
                </a:srgbClr>
              </a:gs>
              <a:gs pos="50000">
                <a:srgbClr val="FFFFFF">
                  <a:alpha val="80000"/>
                </a:srgbClr>
              </a:gs>
              <a:gs pos="100000">
                <a:srgbClr val="FFFFFF">
                  <a:alpha val="0"/>
                </a:srgbClr>
              </a:gs>
            </a:gsLst>
            <a:lin ang="0"/>
          </a:gra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p>
            <a:pPr algn="ctr"/>
            <a:endParaRPr lang="zh-CN" altLang="en-US"/>
          </a:p>
        </p:txBody>
      </p:sp>
      <p:sp>
        <p:nvSpPr>
          <p:cNvPr id="12" name="任意多边形 11"/>
          <p:cNvSpPr/>
          <p:nvPr>
            <p:custDataLst>
              <p:tags r:id="rId69"/>
            </p:custDataLst>
          </p:nvPr>
        </p:nvSpPr>
        <p:spPr>
          <a:xfrm>
            <a:off x="3214370" y="2233295"/>
            <a:ext cx="219075" cy="219075"/>
          </a:xfrm>
          <a:custGeom>
            <a:avLst/>
            <a:gdLst>
              <a:gd name="sw" fmla="*/ 1 w 345"/>
              <a:gd name="sh" fmla="*/ 1 h 345"/>
              <a:gd name="mins" fmla="min sw sh"/>
              <a:gd name="dsw" fmla="+- 0 sw mins"/>
              <a:gd name="dsh" fmla="+- 0 sh mins"/>
              <a:gd name="p0x0" fmla="*/ 172 w 345"/>
              <a:gd name="p0y0" fmla="*/ 0 h 345"/>
              <a:gd name="p0x1" fmla="*/ 267 w 345"/>
              <a:gd name="p0y1" fmla="*/ 0 h 345"/>
              <a:gd name="p0x2" fmla="*/ 345 w 345"/>
              <a:gd name="p0y2" fmla="*/ 77 h 345"/>
              <a:gd name="p0x3" fmla="*/ 345 w 345"/>
              <a:gd name="p0y3" fmla="*/ 172 h 345"/>
              <a:gd name="p0x4" fmla="*/ 345 w 345"/>
              <a:gd name="p0y4" fmla="*/ 267 h 345"/>
              <a:gd name="p0x5" fmla="*/ 267 w 345"/>
              <a:gd name="p0y5" fmla="*/ 345 h 345"/>
              <a:gd name="p0x6" fmla="*/ 172 w 345"/>
              <a:gd name="p0y6" fmla="*/ 345 h 345"/>
              <a:gd name="p0x7" fmla="*/ 77 w 345"/>
              <a:gd name="p0y7" fmla="*/ 345 h 345"/>
              <a:gd name="p0x8" fmla="*/ 0 w 345"/>
              <a:gd name="p0y8" fmla="*/ 267 h 345"/>
              <a:gd name="p0x9" fmla="*/ 0 w 345"/>
              <a:gd name="p0y9" fmla="*/ 172 h 345"/>
              <a:gd name="p0x10" fmla="*/ 0 w 345"/>
              <a:gd name="p0y10" fmla="*/ 77 h 345"/>
              <a:gd name="p0x11" fmla="*/ 77 w 345"/>
              <a:gd name="p0y11" fmla="*/ 0 h 345"/>
              <a:gd name="p0x12" fmla="*/ 172 w 345"/>
              <a:gd name="p0y12" fmla="*/ 0 h 345"/>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bg2">
              <a:lumMod val="0"/>
              <a:lumOff val="100000"/>
            </a:schemeClr>
          </a:solidFill>
          <a:ln w="28575" cmpd="sng">
            <a:solidFill>
              <a:schemeClr val="accent1"/>
            </a:solidFill>
            <a:prstDash val="solid"/>
          </a:ln>
          <a:effectLst>
            <a:outerShdw blurRad="342900" algn="ctr" rotWithShape="0">
              <a:schemeClr val="accent1">
                <a:alpha val="18039"/>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3" name="任意多边形 12"/>
          <p:cNvSpPr/>
          <p:nvPr>
            <p:custDataLst>
              <p:tags r:id="rId70"/>
            </p:custDataLst>
          </p:nvPr>
        </p:nvSpPr>
        <p:spPr>
          <a:xfrm>
            <a:off x="5986145" y="2233295"/>
            <a:ext cx="219075" cy="219075"/>
          </a:xfrm>
          <a:custGeom>
            <a:avLst/>
            <a:gdLst>
              <a:gd name="sw" fmla="*/ 1 w 345"/>
              <a:gd name="sh" fmla="*/ 1 h 345"/>
              <a:gd name="mins" fmla="min sw sh"/>
              <a:gd name="dsw" fmla="+- 0 sw mins"/>
              <a:gd name="dsh" fmla="+- 0 sh mins"/>
              <a:gd name="p0x0" fmla="*/ 172 w 345"/>
              <a:gd name="p0y0" fmla="*/ 0 h 345"/>
              <a:gd name="p0x1" fmla="*/ 267 w 345"/>
              <a:gd name="p0y1" fmla="*/ 0 h 345"/>
              <a:gd name="p0x2" fmla="*/ 345 w 345"/>
              <a:gd name="p0y2" fmla="*/ 77 h 345"/>
              <a:gd name="p0x3" fmla="*/ 345 w 345"/>
              <a:gd name="p0y3" fmla="*/ 172 h 345"/>
              <a:gd name="p0x4" fmla="*/ 345 w 345"/>
              <a:gd name="p0y4" fmla="*/ 267 h 345"/>
              <a:gd name="p0x5" fmla="*/ 267 w 345"/>
              <a:gd name="p0y5" fmla="*/ 345 h 345"/>
              <a:gd name="p0x6" fmla="*/ 172 w 345"/>
              <a:gd name="p0y6" fmla="*/ 345 h 345"/>
              <a:gd name="p0x7" fmla="*/ 77 w 345"/>
              <a:gd name="p0y7" fmla="*/ 345 h 345"/>
              <a:gd name="p0x8" fmla="*/ 0 w 345"/>
              <a:gd name="p0y8" fmla="*/ 267 h 345"/>
              <a:gd name="p0x9" fmla="*/ 0 w 345"/>
              <a:gd name="p0y9" fmla="*/ 172 h 345"/>
              <a:gd name="p0x10" fmla="*/ 0 w 345"/>
              <a:gd name="p0y10" fmla="*/ 77 h 345"/>
              <a:gd name="p0x11" fmla="*/ 77 w 345"/>
              <a:gd name="p0y11" fmla="*/ 0 h 345"/>
              <a:gd name="p0x12" fmla="*/ 172 w 345"/>
              <a:gd name="p0y12" fmla="*/ 0 h 345"/>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bg2">
              <a:lumMod val="0"/>
              <a:lumOff val="100000"/>
            </a:schemeClr>
          </a:solidFill>
          <a:ln w="28575" cmpd="sng">
            <a:solidFill>
              <a:schemeClr val="accent1"/>
            </a:solidFill>
            <a:prstDash val="solid"/>
          </a:ln>
          <a:effectLst>
            <a:outerShdw blurRad="342900" algn="ctr" rotWithShape="0">
              <a:schemeClr val="accent1">
                <a:alpha val="18039"/>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4" name="任意多边形 13"/>
          <p:cNvSpPr/>
          <p:nvPr>
            <p:custDataLst>
              <p:tags r:id="rId71"/>
            </p:custDataLst>
          </p:nvPr>
        </p:nvSpPr>
        <p:spPr>
          <a:xfrm>
            <a:off x="8757920" y="2233295"/>
            <a:ext cx="219075" cy="219075"/>
          </a:xfrm>
          <a:custGeom>
            <a:avLst/>
            <a:gdLst>
              <a:gd name="sw" fmla="*/ 1 w 345"/>
              <a:gd name="sh" fmla="*/ 1 h 345"/>
              <a:gd name="mins" fmla="min sw sh"/>
              <a:gd name="dsw" fmla="+- 0 sw mins"/>
              <a:gd name="dsh" fmla="+- 0 sh mins"/>
              <a:gd name="p0x0" fmla="*/ 172 w 345"/>
              <a:gd name="p0y0" fmla="*/ 0 h 345"/>
              <a:gd name="p0x1" fmla="*/ 267 w 345"/>
              <a:gd name="p0y1" fmla="*/ 0 h 345"/>
              <a:gd name="p0x2" fmla="*/ 345 w 345"/>
              <a:gd name="p0y2" fmla="*/ 77 h 345"/>
              <a:gd name="p0x3" fmla="*/ 345 w 345"/>
              <a:gd name="p0y3" fmla="*/ 172 h 345"/>
              <a:gd name="p0x4" fmla="*/ 345 w 345"/>
              <a:gd name="p0y4" fmla="*/ 267 h 345"/>
              <a:gd name="p0x5" fmla="*/ 267 w 345"/>
              <a:gd name="p0y5" fmla="*/ 345 h 345"/>
              <a:gd name="p0x6" fmla="*/ 172 w 345"/>
              <a:gd name="p0y6" fmla="*/ 345 h 345"/>
              <a:gd name="p0x7" fmla="*/ 77 w 345"/>
              <a:gd name="p0y7" fmla="*/ 345 h 345"/>
              <a:gd name="p0x8" fmla="*/ 0 w 345"/>
              <a:gd name="p0y8" fmla="*/ 267 h 345"/>
              <a:gd name="p0x9" fmla="*/ 0 w 345"/>
              <a:gd name="p0y9" fmla="*/ 172 h 345"/>
              <a:gd name="p0x10" fmla="*/ 0 w 345"/>
              <a:gd name="p0y10" fmla="*/ 77 h 345"/>
              <a:gd name="p0x11" fmla="*/ 77 w 345"/>
              <a:gd name="p0y11" fmla="*/ 0 h 345"/>
              <a:gd name="p0x12" fmla="*/ 172 w 345"/>
              <a:gd name="p0y12" fmla="*/ 0 h 345"/>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bg2">
              <a:lumMod val="0"/>
              <a:lumOff val="100000"/>
            </a:schemeClr>
          </a:solidFill>
          <a:ln w="28575" cmpd="sng">
            <a:solidFill>
              <a:schemeClr val="accent1"/>
            </a:solidFill>
            <a:prstDash val="solid"/>
          </a:ln>
          <a:effectLst>
            <a:outerShdw blurRad="342900" algn="ctr" rotWithShape="0">
              <a:schemeClr val="accent1">
                <a:alpha val="18039"/>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000">
        <p159:morph option="byObject"/>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 name="文本框 8"/>
          <p:cNvSpPr txBox="1"/>
          <p:nvPr>
            <p:custDataLst>
              <p:tags r:id="rId1"/>
            </p:custDataLst>
          </p:nvPr>
        </p:nvSpPr>
        <p:spPr>
          <a:xfrm>
            <a:off x="666750" y="2323148"/>
            <a:ext cx="2226916" cy="1106805"/>
          </a:xfrm>
          <a:prstGeom prst="rect">
            <a:avLst/>
          </a:prstGeom>
          <a:noFill/>
        </p:spPr>
        <p:txBody>
          <a:bodyPr wrap="square" lIns="0" tIns="0" rIns="0" bIns="0" rtlCol="0" anchor="t">
            <a:noAutofit/>
          </a:bodyPr>
          <a:p>
            <a:pPr algn="l">
              <a:lnSpc>
                <a:spcPct val="83000"/>
              </a:lnSpc>
            </a:pPr>
            <a:r>
              <a:rPr sz="7800" b="1">
                <a:solidFill>
                  <a:srgbClr val="D9363E"/>
                </a:solidFill>
                <a:latin typeface="汉仪正圆-75W" panose="00020600040101010101" charset="-122"/>
                <a:ea typeface="汉仪正圆-75W" panose="00020600040101010101" charset="-122"/>
              </a:rPr>
              <a:t>03</a:t>
            </a:r>
            <a:endParaRPr sz="7800" b="1">
              <a:solidFill>
                <a:srgbClr val="D9363E"/>
              </a:solidFill>
              <a:latin typeface="汉仪正圆-75W" panose="00020600040101010101" charset="-122"/>
              <a:ea typeface="汉仪正圆-75W" panose="00020600040101010101" charset="-122"/>
            </a:endParaRPr>
          </a:p>
        </p:txBody>
      </p:sp>
      <p:sp>
        <p:nvSpPr>
          <p:cNvPr id="10" name="文本框 9"/>
          <p:cNvSpPr txBox="1"/>
          <p:nvPr>
            <p:custDataLst>
              <p:tags r:id="rId2"/>
            </p:custDataLst>
          </p:nvPr>
        </p:nvSpPr>
        <p:spPr>
          <a:xfrm>
            <a:off x="666750" y="3491865"/>
            <a:ext cx="2709710" cy="731520"/>
          </a:xfrm>
          <a:prstGeom prst="rect">
            <a:avLst/>
          </a:prstGeom>
          <a:noFill/>
        </p:spPr>
        <p:txBody>
          <a:bodyPr wrap="square" lIns="0" tIns="0" rIns="0" bIns="0" rtlCol="0" anchor="t">
            <a:noAutofit/>
          </a:bodyPr>
          <a:p>
            <a:pPr algn="l">
              <a:lnSpc>
                <a:spcPct val="104000"/>
              </a:lnSpc>
            </a:pPr>
            <a:r>
              <a:rPr sz="4200" b="1" spc="84">
                <a:solidFill>
                  <a:srgbClr val="3A2A26"/>
                </a:solidFill>
                <a:latin typeface="+mj-lt"/>
                <a:ea typeface="+mj-ea"/>
                <a:cs typeface="+mj-lt"/>
              </a:rPr>
              <a:t>最新发展</a:t>
            </a:r>
            <a:endParaRPr sz="4200" b="1" spc="84">
              <a:solidFill>
                <a:srgbClr val="3A2A26"/>
              </a:solidFill>
              <a:latin typeface="+mj-lt"/>
              <a:ea typeface="+mj-ea"/>
              <a:cs typeface="+mj-lt"/>
            </a:endParaRPr>
          </a:p>
        </p:txBody>
      </p:sp>
      <p:sp>
        <p:nvSpPr>
          <p:cNvPr id="11" name="文本框 10"/>
          <p:cNvSpPr txBox="1"/>
          <p:nvPr>
            <p:custDataLst>
              <p:tags r:id="rId3"/>
            </p:custDataLst>
          </p:nvPr>
        </p:nvSpPr>
        <p:spPr>
          <a:xfrm>
            <a:off x="666750" y="4329113"/>
            <a:ext cx="3493818" cy="328613"/>
          </a:xfrm>
          <a:prstGeom prst="rect">
            <a:avLst/>
          </a:prstGeom>
          <a:noFill/>
        </p:spPr>
        <p:txBody>
          <a:bodyPr wrap="square" lIns="0" tIns="0" rIns="0" bIns="0" rtlCol="0" anchor="t">
            <a:noAutofit/>
          </a:bodyPr>
          <a:p>
            <a:pPr algn="l">
              <a:lnSpc>
                <a:spcPct val="133000"/>
              </a:lnSpc>
            </a:pPr>
            <a:r>
              <a:rPr sz="1500" spc="30">
                <a:solidFill>
                  <a:srgbClr val="6B5950"/>
                </a:solidFill>
                <a:cs typeface="+mn-lt"/>
              </a:rPr>
              <a:t>思想的生命力，在于随实践而丰富发展</a:t>
            </a:r>
            <a:endParaRPr sz="1500" spc="30">
              <a:solidFill>
                <a:srgbClr val="6B5950"/>
              </a:solidFill>
              <a:cs typeface="+mn-lt"/>
            </a:endParaRPr>
          </a:p>
        </p:txBody>
      </p:sp>
      <p:sp>
        <p:nvSpPr>
          <p:cNvPr id="6" name="任意多边形 5"/>
          <p:cNvSpPr/>
          <p:nvPr>
            <p:custDataLst>
              <p:tags r:id="rId4"/>
            </p:custDataLst>
          </p:nvPr>
        </p:nvSpPr>
        <p:spPr>
          <a:xfrm>
            <a:off x="704850" y="1981200"/>
            <a:ext cx="95250" cy="95250"/>
          </a:xfrm>
          <a:custGeom>
            <a:avLst/>
            <a:gdLst>
              <a:gd name="sw" fmla="*/ 1 w 150"/>
              <a:gd name="sh" fmla="*/ 1 h 150"/>
              <a:gd name="mins" fmla="min sw sh"/>
              <a:gd name="dsw" fmla="+- 0 sw mins"/>
              <a:gd name="dsh" fmla="+- 0 sh mins"/>
              <a:gd name="p0x0" fmla="*/ 75 w 150"/>
              <a:gd name="p0y0" fmla="*/ 0 h 150"/>
              <a:gd name="p0x1" fmla="*/ 116 w 150"/>
              <a:gd name="p0y1" fmla="*/ 0 h 150"/>
              <a:gd name="p0x2" fmla="*/ 150 w 150"/>
              <a:gd name="p0y2" fmla="*/ 33 h 150"/>
              <a:gd name="p0x3" fmla="*/ 150 w 150"/>
              <a:gd name="p0y3" fmla="*/ 75 h 150"/>
              <a:gd name="p0x4" fmla="*/ 150 w 150"/>
              <a:gd name="p0y4" fmla="*/ 116 h 150"/>
              <a:gd name="p0x5" fmla="*/ 116 w 150"/>
              <a:gd name="p0y5" fmla="*/ 150 h 150"/>
              <a:gd name="p0x6" fmla="*/ 75 w 150"/>
              <a:gd name="p0y6" fmla="*/ 150 h 150"/>
              <a:gd name="p0x7" fmla="*/ 33 w 150"/>
              <a:gd name="p0y7" fmla="*/ 150 h 150"/>
              <a:gd name="p0x8" fmla="*/ 0 w 150"/>
              <a:gd name="p0y8" fmla="*/ 116 h 150"/>
              <a:gd name="p0x9" fmla="*/ 0 w 150"/>
              <a:gd name="p0y9" fmla="*/ 75 h 150"/>
              <a:gd name="p0x10" fmla="*/ 0 w 150"/>
              <a:gd name="p0y10" fmla="*/ 33 h 150"/>
              <a:gd name="p0x11" fmla="*/ 33 w 150"/>
              <a:gd name="p0y11" fmla="*/ 0 h 150"/>
              <a:gd name="p0x12" fmla="*/ 75 w 150"/>
              <a:gd name="p0y12" fmla="*/ 0 h 15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1">
              <a:alpha val="5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7" name="任意多边形 6"/>
          <p:cNvSpPr/>
          <p:nvPr>
            <p:custDataLst>
              <p:tags r:id="rId5"/>
            </p:custDataLst>
          </p:nvPr>
        </p:nvSpPr>
        <p:spPr>
          <a:xfrm>
            <a:off x="876300" y="1995170"/>
            <a:ext cx="66675" cy="66675"/>
          </a:xfrm>
          <a:custGeom>
            <a:avLst/>
            <a:gdLst>
              <a:gd name="sw" fmla="*/ 1 w 105"/>
              <a:gd name="sh" fmla="*/ 1 h 105"/>
              <a:gd name="mins" fmla="min sw sh"/>
              <a:gd name="dsw" fmla="+- 0 sw mins"/>
              <a:gd name="dsh" fmla="+- 0 sh mins"/>
              <a:gd name="p0x0" fmla="*/ 52 w 105"/>
              <a:gd name="p0y0" fmla="*/ 0 h 105"/>
              <a:gd name="p0x1" fmla="*/ 81 w 105"/>
              <a:gd name="p0y1" fmla="*/ 0 h 105"/>
              <a:gd name="p0x2" fmla="*/ 105 w 105"/>
              <a:gd name="p0y2" fmla="*/ 23 h 105"/>
              <a:gd name="p0x3" fmla="*/ 105 w 105"/>
              <a:gd name="p0y3" fmla="*/ 52 h 105"/>
              <a:gd name="p0x4" fmla="*/ 105 w 105"/>
              <a:gd name="p0y4" fmla="*/ 81 h 105"/>
              <a:gd name="p0x5" fmla="*/ 81 w 105"/>
              <a:gd name="p0y5" fmla="*/ 105 h 105"/>
              <a:gd name="p0x6" fmla="*/ 52 w 105"/>
              <a:gd name="p0y6" fmla="*/ 105 h 105"/>
              <a:gd name="p0x7" fmla="*/ 23 w 105"/>
              <a:gd name="p0y7" fmla="*/ 105 h 105"/>
              <a:gd name="p0x8" fmla="*/ 0 w 105"/>
              <a:gd name="p0y8" fmla="*/ 81 h 105"/>
              <a:gd name="p0x9" fmla="*/ 0 w 105"/>
              <a:gd name="p0y9" fmla="*/ 52 h 105"/>
              <a:gd name="p0x10" fmla="*/ 0 w 105"/>
              <a:gd name="p0y10" fmla="*/ 23 h 105"/>
              <a:gd name="p0x11" fmla="*/ 23 w 105"/>
              <a:gd name="p0y11" fmla="*/ 0 h 105"/>
              <a:gd name="p0x12" fmla="*/ 52 w 105"/>
              <a:gd name="p0y12" fmla="*/ 0 h 105"/>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1">
              <a:alpha val="4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8" name="任意多边形 7"/>
          <p:cNvSpPr/>
          <p:nvPr>
            <p:custDataLst>
              <p:tags r:id="rId6"/>
            </p:custDataLst>
          </p:nvPr>
        </p:nvSpPr>
        <p:spPr>
          <a:xfrm>
            <a:off x="1019175" y="2004695"/>
            <a:ext cx="47625" cy="47625"/>
          </a:xfrm>
          <a:custGeom>
            <a:avLst/>
            <a:gdLst>
              <a:gd name="sw" fmla="*/ 1 w 75"/>
              <a:gd name="sh" fmla="*/ 1 h 75"/>
              <a:gd name="mins" fmla="min sw sh"/>
              <a:gd name="dsw" fmla="+- 0 sw mins"/>
              <a:gd name="dsh" fmla="+- 0 sh mins"/>
              <a:gd name="p0x0" fmla="*/ 37 w 75"/>
              <a:gd name="p0y0" fmla="*/ 0 h 75"/>
              <a:gd name="p0x1" fmla="*/ 58 w 75"/>
              <a:gd name="p0y1" fmla="*/ 0 h 75"/>
              <a:gd name="p0x2" fmla="*/ 75 w 75"/>
              <a:gd name="p0y2" fmla="*/ 16 h 75"/>
              <a:gd name="p0x3" fmla="*/ 75 w 75"/>
              <a:gd name="p0y3" fmla="*/ 37 h 75"/>
              <a:gd name="p0x4" fmla="*/ 75 w 75"/>
              <a:gd name="p0y4" fmla="*/ 58 h 75"/>
              <a:gd name="p0x5" fmla="*/ 58 w 75"/>
              <a:gd name="p0y5" fmla="*/ 75 h 75"/>
              <a:gd name="p0x6" fmla="*/ 37 w 75"/>
              <a:gd name="p0y6" fmla="*/ 75 h 75"/>
              <a:gd name="p0x7" fmla="*/ 16 w 75"/>
              <a:gd name="p0y7" fmla="*/ 75 h 75"/>
              <a:gd name="p0x8" fmla="*/ 0 w 75"/>
              <a:gd name="p0y8" fmla="*/ 58 h 75"/>
              <a:gd name="p0x9" fmla="*/ 0 w 75"/>
              <a:gd name="p0y9" fmla="*/ 37 h 75"/>
              <a:gd name="p0x10" fmla="*/ 0 w 75"/>
              <a:gd name="p0y10" fmla="*/ 16 h 75"/>
              <a:gd name="p0x11" fmla="*/ 16 w 75"/>
              <a:gd name="p0y11" fmla="*/ 0 h 75"/>
              <a:gd name="p0x12" fmla="*/ 37 w 75"/>
              <a:gd name="p0y12" fmla="*/ 0 h 75"/>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1">
              <a:alpha val="2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2" name="图片 11"/>
          <p:cNvPicPr>
            <a:picLocks noChangeAspect="1"/>
          </p:cNvPicPr>
          <p:nvPr>
            <p:custDataLst>
              <p:tags r:id="rId7"/>
            </p:custDataLst>
          </p:nvPr>
        </p:nvPicPr>
        <p:blipFill>
          <a:blip r:embed="rId8">
            <a:extLst>
              <a:ext uri="{96DAC541-7B7A-43D3-8B79-37D633B846F1}">
                <asvg:svgBlip xmlns:asvg="http://schemas.microsoft.com/office/drawing/2016/SVG/main" r:embed="rId9"/>
              </a:ext>
            </a:extLst>
          </a:blip>
          <a:stretch>
            <a:fillRect/>
          </a:stretch>
        </p:blipFill>
        <p:spPr>
          <a:xfrm>
            <a:off x="723900" y="4867275"/>
            <a:ext cx="1143000" cy="76200"/>
          </a:xfrm>
          <a:prstGeom prst="rect">
            <a:avLst/>
          </a:prstGeom>
          <a:noFill/>
        </p:spPr>
      </p:pic>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custDataLst>
              <p:tags r:id="rId1"/>
            </p:custDataLst>
          </p:nvPr>
        </p:nvSpPr>
        <p:spPr>
          <a:xfrm>
            <a:off x="533400" y="357188"/>
            <a:ext cx="11125200" cy="500063"/>
          </a:xfrm>
          <a:prstGeom prst="rect">
            <a:avLst/>
          </a:prstGeom>
          <a:noFill/>
        </p:spPr>
        <p:txBody>
          <a:bodyPr wrap="square" lIns="0" tIns="0" rIns="0" bIns="0" rtlCol="0" anchor="t">
            <a:noAutofit/>
          </a:bodyPr>
          <a:p>
            <a:pPr algn="l">
              <a:lnSpc>
                <a:spcPct val="100000"/>
              </a:lnSpc>
            </a:pPr>
            <a:r>
              <a:rPr sz="3000" b="1">
                <a:solidFill>
                  <a:srgbClr val="3A2A26"/>
                </a:solidFill>
                <a:latin typeface="+mj-lt"/>
                <a:ea typeface="+mj-ea"/>
                <a:cs typeface="+mj-lt"/>
              </a:rPr>
              <a:t>新增第十二个坚持：依规治党有机统一</a:t>
            </a:r>
            <a:endParaRPr sz="3000" b="1">
              <a:solidFill>
                <a:srgbClr val="3A2A26"/>
              </a:solidFill>
              <a:latin typeface="+mj-lt"/>
              <a:ea typeface="+mj-ea"/>
              <a:cs typeface="+mj-lt"/>
            </a:endParaRPr>
          </a:p>
        </p:txBody>
      </p:sp>
      <p:sp>
        <p:nvSpPr>
          <p:cNvPr id="4" name="任意多边形 3"/>
          <p:cNvSpPr/>
          <p:nvPr>
            <p:custDataLst>
              <p:tags r:id="rId2"/>
            </p:custDataLst>
          </p:nvPr>
        </p:nvSpPr>
        <p:spPr>
          <a:xfrm>
            <a:off x="571500" y="1104900"/>
            <a:ext cx="11049000" cy="491490"/>
          </a:xfrm>
          <a:custGeom>
            <a:avLst/>
            <a:gdLst>
              <a:gd name="sw" fmla="*/ 1 w 17400"/>
              <a:gd name="sh" fmla="*/ 1 h 774"/>
              <a:gd name="mins" fmla="min sw sh"/>
              <a:gd name="dsw" fmla="+- 0 sw mins"/>
              <a:gd name="dsh" fmla="+- 0 sh mins"/>
              <a:gd name="p0x0" fmla="*/ 180 w 17400"/>
              <a:gd name="p0y0" fmla="*/ 0 h 774"/>
              <a:gd name="p0x1" fmla="*/ 17220 w 17400"/>
              <a:gd name="p0y1" fmla="*/ 0 h 774"/>
              <a:gd name="p0x2" fmla="*/ 17319 w 17400"/>
              <a:gd name="p0y2" fmla="*/ 0 h 774"/>
              <a:gd name="p0x3" fmla="*/ 17400 w 17400"/>
              <a:gd name="p0y3" fmla="*/ 80 h 774"/>
              <a:gd name="p0x4" fmla="*/ 17400 w 17400"/>
              <a:gd name="p0y4" fmla="*/ 180 h 774"/>
              <a:gd name="p0x5" fmla="*/ 17400 w 17400"/>
              <a:gd name="p0y5" fmla="*/ 594 h 774"/>
              <a:gd name="p0x6" fmla="*/ 17400 w 17400"/>
              <a:gd name="p0y6" fmla="*/ 693 h 774"/>
              <a:gd name="p0x7" fmla="*/ 17319 w 17400"/>
              <a:gd name="p0y7" fmla="*/ 774 h 774"/>
              <a:gd name="p0x8" fmla="*/ 17220 w 17400"/>
              <a:gd name="p0y8" fmla="*/ 774 h 774"/>
              <a:gd name="p0x9" fmla="*/ 180 w 17400"/>
              <a:gd name="p0y9" fmla="*/ 774 h 774"/>
              <a:gd name="p0x10" fmla="*/ 80 w 17400"/>
              <a:gd name="p0y10" fmla="*/ 774 h 774"/>
              <a:gd name="p0x11" fmla="*/ 0 w 17400"/>
              <a:gd name="p0y11" fmla="*/ 693 h 774"/>
              <a:gd name="p0x12" fmla="*/ 0 w 17400"/>
              <a:gd name="p0y12" fmla="*/ 594 h 774"/>
              <a:gd name="p0x13" fmla="*/ 0 w 17400"/>
              <a:gd name="p0y13" fmla="*/ 180 h 774"/>
              <a:gd name="p0x14" fmla="*/ 0 w 17400"/>
              <a:gd name="p0y14" fmla="*/ 80 h 774"/>
              <a:gd name="p0x15" fmla="*/ 80 w 17400"/>
              <a:gd name="p0y15" fmla="*/ 0 h 774"/>
              <a:gd name="p0x16" fmla="*/ 180 w 17400"/>
              <a:gd name="p0y16" fmla="*/ 0 h 774"/>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 name="任意多边形 4"/>
          <p:cNvSpPr/>
          <p:nvPr>
            <p:custDataLst>
              <p:tags r:id="rId3"/>
            </p:custDataLst>
          </p:nvPr>
        </p:nvSpPr>
        <p:spPr>
          <a:xfrm>
            <a:off x="723900" y="1235710"/>
            <a:ext cx="38100" cy="228600"/>
          </a:xfrm>
          <a:custGeom>
            <a:avLst/>
            <a:gdLst>
              <a:gd name="sw" fmla="*/ 1 w 60"/>
              <a:gd name="sh" fmla="*/ 1 h 360"/>
              <a:gd name="mins" fmla="min sw sh"/>
              <a:gd name="dsw" fmla="+- 0 sw mins"/>
              <a:gd name="dsh" fmla="+- 0 sh mins"/>
              <a:gd name="p0x0" fmla="*/ 30 w 60"/>
              <a:gd name="p0y0" fmla="*/ 0 h 360"/>
              <a:gd name="p0x1" fmla="*/ 46 w 60"/>
              <a:gd name="p0y1" fmla="*/ 0 h 360"/>
              <a:gd name="p0x2" fmla="*/ 60 w 60"/>
              <a:gd name="p0y2" fmla="*/ 13 h 360"/>
              <a:gd name="p0x3" fmla="*/ 60 w 60"/>
              <a:gd name="p0y3" fmla="*/ 30 h 360"/>
              <a:gd name="p0x4" fmla="*/ 60 w 60"/>
              <a:gd name="p0y4" fmla="*/ 330 h 360"/>
              <a:gd name="p0x5" fmla="*/ 60 w 60"/>
              <a:gd name="p0y5" fmla="*/ 346 h 360"/>
              <a:gd name="p0x6" fmla="*/ 46 w 60"/>
              <a:gd name="p0y6" fmla="*/ 360 h 360"/>
              <a:gd name="p0x7" fmla="*/ 30 w 60"/>
              <a:gd name="p0y7" fmla="*/ 360 h 360"/>
              <a:gd name="p0x8" fmla="*/ 13 w 60"/>
              <a:gd name="p0y8" fmla="*/ 360 h 360"/>
              <a:gd name="p0x9" fmla="*/ 0 w 60"/>
              <a:gd name="p0y9" fmla="*/ 346 h 360"/>
              <a:gd name="p0x10" fmla="*/ 0 w 60"/>
              <a:gd name="p0y10" fmla="*/ 330 h 360"/>
              <a:gd name="p0x11" fmla="*/ 0 w 60"/>
              <a:gd name="p0y11" fmla="*/ 30 h 360"/>
              <a:gd name="p0x12" fmla="*/ 0 w 60"/>
              <a:gd name="p0y12" fmla="*/ 13 h 360"/>
              <a:gd name="p0x13" fmla="*/ 13 w 60"/>
              <a:gd name="p0y13" fmla="*/ 0 h 360"/>
              <a:gd name="p0x14" fmla="*/ 30 w 60"/>
              <a:gd name="p0y14" fmla="*/ 0 h 360"/>
            </a:gdLst>
            <a:ahLst/>
            <a:cxnLst/>
            <a:pathLst>
              <a:path>
                <a:moveTo>
                  <a:pt x="p0x0" y="p0y0"/>
                </a:moveTo>
                <a:cubicBezTo>
                  <a:pt x="p0x1" y="p0y1"/>
                  <a:pt x="p0x2" y="p0y2"/>
                  <a:pt x="p0x3" y="p0y3"/>
                </a:cubicBezTo>
                <a:lnTo>
                  <a:pt x="p0x4" y="p0y4"/>
                </a:lnTo>
                <a:cubicBezTo>
                  <a:pt x="p0x5" y="p0y5"/>
                  <a:pt x="p0x6" y="p0y6"/>
                  <a:pt x="p0x7" y="p0y7"/>
                </a:cubicBezTo>
                <a:cubicBezTo>
                  <a:pt x="p0x8" y="p0y8"/>
                  <a:pt x="p0x9" y="p0y9"/>
                  <a:pt x="p0x10" y="p0y10"/>
                </a:cubicBezTo>
                <a:lnTo>
                  <a:pt x="p0x11" y="p0y11"/>
                </a:lnTo>
                <a:cubicBezTo>
                  <a:pt x="p0x12" y="p0y12"/>
                  <a:pt x="p0x13" y="p0y13"/>
                  <a:pt x="p0x14" y="p0y14"/>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6" name="文本框 5"/>
          <p:cNvSpPr txBox="1"/>
          <p:nvPr>
            <p:custDataLst>
              <p:tags r:id="rId4"/>
            </p:custDataLst>
          </p:nvPr>
        </p:nvSpPr>
        <p:spPr>
          <a:xfrm>
            <a:off x="876300" y="1188768"/>
            <a:ext cx="4000500" cy="319088"/>
          </a:xfrm>
          <a:prstGeom prst="rect">
            <a:avLst/>
          </a:prstGeom>
          <a:noFill/>
        </p:spPr>
        <p:txBody>
          <a:bodyPr wrap="square" lIns="0" tIns="0" rIns="0" bIns="0" rtlCol="0" anchor="t">
            <a:noAutofit/>
          </a:bodyPr>
          <a:p>
            <a:pPr algn="l">
              <a:lnSpc>
                <a:spcPct val="129000"/>
              </a:lnSpc>
            </a:pPr>
            <a:r>
              <a:rPr sz="1500" i="1">
                <a:solidFill>
                  <a:srgbClr val="6B5950"/>
                </a:solidFill>
                <a:cs typeface="+mn-lt"/>
              </a:rPr>
              <a:t>依法治国与依规治党，</a:t>
            </a:r>
            <a:r>
              <a:rPr sz="1500" b="1" i="1">
                <a:solidFill>
                  <a:schemeClr val="accent1"/>
                </a:solidFill>
                <a:cs typeface="+mn-lt"/>
              </a:rPr>
              <a:t>统一于国家治理现代化</a:t>
            </a:r>
            <a:endParaRPr sz="1500" b="1" i="1">
              <a:solidFill>
                <a:schemeClr val="accent1"/>
              </a:solidFill>
              <a:cs typeface="+mn-lt"/>
            </a:endParaRPr>
          </a:p>
        </p:txBody>
      </p:sp>
      <p:sp>
        <p:nvSpPr>
          <p:cNvPr id="39" name="任意多边形 38"/>
          <p:cNvSpPr/>
          <p:nvPr>
            <p:custDataLst>
              <p:tags r:id="rId5"/>
            </p:custDataLst>
          </p:nvPr>
        </p:nvSpPr>
        <p:spPr>
          <a:xfrm>
            <a:off x="571500" y="5984875"/>
            <a:ext cx="11049000" cy="491490"/>
          </a:xfrm>
          <a:custGeom>
            <a:avLst/>
            <a:gdLst>
              <a:gd name="sw" fmla="*/ 1 w 17400"/>
              <a:gd name="sh" fmla="*/ 1 h 774"/>
              <a:gd name="mins" fmla="min sw sh"/>
              <a:gd name="dsw" fmla="+- 0 sw mins"/>
              <a:gd name="dsh" fmla="+- 0 sh mins"/>
              <a:gd name="p0x0" fmla="*/ 180 w 17400"/>
              <a:gd name="p0y0" fmla="*/ 0 h 774"/>
              <a:gd name="p0x1" fmla="*/ 17220 w 17400"/>
              <a:gd name="p0y1" fmla="*/ 0 h 774"/>
              <a:gd name="p0x2" fmla="*/ 17319 w 17400"/>
              <a:gd name="p0y2" fmla="*/ 0 h 774"/>
              <a:gd name="p0x3" fmla="*/ 17400 w 17400"/>
              <a:gd name="p0y3" fmla="*/ 80 h 774"/>
              <a:gd name="p0x4" fmla="*/ 17400 w 17400"/>
              <a:gd name="p0y4" fmla="*/ 180 h 774"/>
              <a:gd name="p0x5" fmla="*/ 17400 w 17400"/>
              <a:gd name="p0y5" fmla="*/ 594 h 774"/>
              <a:gd name="p0x6" fmla="*/ 17400 w 17400"/>
              <a:gd name="p0y6" fmla="*/ 693 h 774"/>
              <a:gd name="p0x7" fmla="*/ 17319 w 17400"/>
              <a:gd name="p0y7" fmla="*/ 774 h 774"/>
              <a:gd name="p0x8" fmla="*/ 17220 w 17400"/>
              <a:gd name="p0y8" fmla="*/ 774 h 774"/>
              <a:gd name="p0x9" fmla="*/ 180 w 17400"/>
              <a:gd name="p0y9" fmla="*/ 774 h 774"/>
              <a:gd name="p0x10" fmla="*/ 80 w 17400"/>
              <a:gd name="p0y10" fmla="*/ 774 h 774"/>
              <a:gd name="p0x11" fmla="*/ 0 w 17400"/>
              <a:gd name="p0y11" fmla="*/ 693 h 774"/>
              <a:gd name="p0x12" fmla="*/ 0 w 17400"/>
              <a:gd name="p0y12" fmla="*/ 594 h 774"/>
              <a:gd name="p0x13" fmla="*/ 0 w 17400"/>
              <a:gd name="p0y13" fmla="*/ 180 h 774"/>
              <a:gd name="p0x14" fmla="*/ 0 w 17400"/>
              <a:gd name="p0y14" fmla="*/ 80 h 774"/>
              <a:gd name="p0x15" fmla="*/ 80 w 17400"/>
              <a:gd name="p0y15" fmla="*/ 0 h 774"/>
              <a:gd name="p0x16" fmla="*/ 180 w 17400"/>
              <a:gd name="p0y16" fmla="*/ 0 h 774"/>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0" name="任意多边形 39"/>
          <p:cNvSpPr/>
          <p:nvPr>
            <p:custDataLst>
              <p:tags r:id="rId6"/>
            </p:custDataLst>
          </p:nvPr>
        </p:nvSpPr>
        <p:spPr>
          <a:xfrm>
            <a:off x="723900" y="6116955"/>
            <a:ext cx="38100" cy="228600"/>
          </a:xfrm>
          <a:custGeom>
            <a:avLst/>
            <a:gdLst>
              <a:gd name="sw" fmla="*/ 1 w 60"/>
              <a:gd name="sh" fmla="*/ 1 h 360"/>
              <a:gd name="mins" fmla="min sw sh"/>
              <a:gd name="dsw" fmla="+- 0 sw mins"/>
              <a:gd name="dsh" fmla="+- 0 sh mins"/>
              <a:gd name="p0x0" fmla="*/ 30 w 60"/>
              <a:gd name="p0y0" fmla="*/ 0 h 360"/>
              <a:gd name="p0x1" fmla="*/ 46 w 60"/>
              <a:gd name="p0y1" fmla="*/ 0 h 360"/>
              <a:gd name="p0x2" fmla="*/ 60 w 60"/>
              <a:gd name="p0y2" fmla="*/ 13 h 360"/>
              <a:gd name="p0x3" fmla="*/ 60 w 60"/>
              <a:gd name="p0y3" fmla="*/ 30 h 360"/>
              <a:gd name="p0x4" fmla="*/ 60 w 60"/>
              <a:gd name="p0y4" fmla="*/ 330 h 360"/>
              <a:gd name="p0x5" fmla="*/ 60 w 60"/>
              <a:gd name="p0y5" fmla="*/ 346 h 360"/>
              <a:gd name="p0x6" fmla="*/ 46 w 60"/>
              <a:gd name="p0y6" fmla="*/ 360 h 360"/>
              <a:gd name="p0x7" fmla="*/ 30 w 60"/>
              <a:gd name="p0y7" fmla="*/ 360 h 360"/>
              <a:gd name="p0x8" fmla="*/ 13 w 60"/>
              <a:gd name="p0y8" fmla="*/ 360 h 360"/>
              <a:gd name="p0x9" fmla="*/ 0 w 60"/>
              <a:gd name="p0y9" fmla="*/ 346 h 360"/>
              <a:gd name="p0x10" fmla="*/ 0 w 60"/>
              <a:gd name="p0y10" fmla="*/ 330 h 360"/>
              <a:gd name="p0x11" fmla="*/ 0 w 60"/>
              <a:gd name="p0y11" fmla="*/ 30 h 360"/>
              <a:gd name="p0x12" fmla="*/ 0 w 60"/>
              <a:gd name="p0y12" fmla="*/ 13 h 360"/>
              <a:gd name="p0x13" fmla="*/ 13 w 60"/>
              <a:gd name="p0y13" fmla="*/ 0 h 360"/>
              <a:gd name="p0x14" fmla="*/ 30 w 60"/>
              <a:gd name="p0y14" fmla="*/ 0 h 360"/>
            </a:gdLst>
            <a:ahLst/>
            <a:cxnLst/>
            <a:pathLst>
              <a:path>
                <a:moveTo>
                  <a:pt x="p0x0" y="p0y0"/>
                </a:moveTo>
                <a:cubicBezTo>
                  <a:pt x="p0x1" y="p0y1"/>
                  <a:pt x="p0x2" y="p0y2"/>
                  <a:pt x="p0x3" y="p0y3"/>
                </a:cubicBezTo>
                <a:lnTo>
                  <a:pt x="p0x4" y="p0y4"/>
                </a:lnTo>
                <a:cubicBezTo>
                  <a:pt x="p0x5" y="p0y5"/>
                  <a:pt x="p0x6" y="p0y6"/>
                  <a:pt x="p0x7" y="p0y7"/>
                </a:cubicBezTo>
                <a:cubicBezTo>
                  <a:pt x="p0x8" y="p0y8"/>
                  <a:pt x="p0x9" y="p0y9"/>
                  <a:pt x="p0x10" y="p0y10"/>
                </a:cubicBezTo>
                <a:lnTo>
                  <a:pt x="p0x11" y="p0y11"/>
                </a:lnTo>
                <a:cubicBezTo>
                  <a:pt x="p0x12" y="p0y12"/>
                  <a:pt x="p0x13" y="p0y13"/>
                  <a:pt x="p0x14" y="p0y14"/>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1" name="文本框 40"/>
          <p:cNvSpPr txBox="1"/>
          <p:nvPr>
            <p:custDataLst>
              <p:tags r:id="rId7"/>
            </p:custDataLst>
          </p:nvPr>
        </p:nvSpPr>
        <p:spPr>
          <a:xfrm>
            <a:off x="876300" y="6069359"/>
            <a:ext cx="4000500" cy="319088"/>
          </a:xfrm>
          <a:prstGeom prst="rect">
            <a:avLst/>
          </a:prstGeom>
          <a:noFill/>
        </p:spPr>
        <p:txBody>
          <a:bodyPr wrap="square" lIns="0" tIns="0" rIns="0" bIns="0" rtlCol="0" anchor="t">
            <a:noAutofit/>
          </a:bodyPr>
          <a:p>
            <a:pPr algn="l">
              <a:lnSpc>
                <a:spcPct val="129000"/>
              </a:lnSpc>
            </a:pPr>
            <a:r>
              <a:rPr sz="1500" i="1">
                <a:solidFill>
                  <a:srgbClr val="6B5950"/>
                </a:solidFill>
                <a:cs typeface="+mn-lt"/>
              </a:rPr>
              <a:t>依法治国与依规治党，</a:t>
            </a:r>
            <a:r>
              <a:rPr sz="1500" b="1" i="1">
                <a:solidFill>
                  <a:schemeClr val="accent1"/>
                </a:solidFill>
                <a:cs typeface="+mn-lt"/>
              </a:rPr>
              <a:t>统一于国家治理现代化</a:t>
            </a:r>
            <a:endParaRPr sz="1500" b="1" i="1">
              <a:solidFill>
                <a:schemeClr val="accent1"/>
              </a:solidFill>
              <a:cs typeface="+mn-lt"/>
            </a:endParaRPr>
          </a:p>
        </p:txBody>
      </p:sp>
      <p:pic>
        <p:nvPicPr>
          <p:cNvPr id="42" name="图片 41"/>
          <p:cNvPicPr>
            <a:picLocks noChangeAspect="1"/>
          </p:cNvPicPr>
          <p:nvPr>
            <p:custDataLst>
              <p:tags r:id="rId8"/>
            </p:custDataLst>
          </p:nvPr>
        </p:nvPicPr>
        <p:blipFill>
          <a:blip r:embed="rId9">
            <a:extLst>
              <a:ext uri="{96DAC541-7B7A-43D3-8B79-37D633B846F1}">
                <asvg:svgBlip xmlns:asvg="http://schemas.microsoft.com/office/drawing/2016/SVG/main" r:embed="rId10"/>
              </a:ext>
            </a:extLst>
          </a:blip>
          <a:srcRect l="-6970" t="-5897" r="-6970" b="-5897"/>
          <a:stretch>
            <a:fillRect/>
          </a:stretch>
        </p:blipFill>
        <p:spPr>
          <a:xfrm>
            <a:off x="10333990" y="6159500"/>
            <a:ext cx="119380" cy="138430"/>
          </a:xfrm>
          <a:prstGeom prst="rect">
            <a:avLst/>
          </a:prstGeom>
        </p:spPr>
      </p:pic>
      <p:sp>
        <p:nvSpPr>
          <p:cNvPr id="43" name="文本框 42"/>
          <p:cNvSpPr txBox="1"/>
          <p:nvPr>
            <p:custDataLst>
              <p:tags r:id="rId11"/>
            </p:custDataLst>
          </p:nvPr>
        </p:nvSpPr>
        <p:spPr>
          <a:xfrm>
            <a:off x="10553624" y="6081265"/>
            <a:ext cx="1143076" cy="300038"/>
          </a:xfrm>
          <a:prstGeom prst="rect">
            <a:avLst/>
          </a:prstGeom>
          <a:noFill/>
        </p:spPr>
        <p:txBody>
          <a:bodyPr wrap="square" lIns="0" tIns="0" rIns="0" bIns="0" rtlCol="0" anchor="ctr">
            <a:noAutofit/>
          </a:bodyPr>
          <a:p>
            <a:pPr algn="l"/>
            <a:r>
              <a:rPr>
                <a:solidFill>
                  <a:srgbClr val="8C7A70"/>
                </a:solidFill>
                <a:cs typeface="+mn-lt"/>
              </a:rPr>
              <a:t>理论指引</a:t>
            </a:r>
            <a:endParaRPr>
              <a:solidFill>
                <a:srgbClr val="8C7A70"/>
              </a:solidFill>
              <a:cs typeface="+mn-lt"/>
            </a:endParaRPr>
          </a:p>
        </p:txBody>
      </p:sp>
      <p:grpSp>
        <p:nvGrpSpPr>
          <p:cNvPr id="44" name="组合 43"/>
          <p:cNvGrpSpPr/>
          <p:nvPr/>
        </p:nvGrpSpPr>
        <p:grpSpPr>
          <a:xfrm>
            <a:off x="575945" y="1829435"/>
            <a:ext cx="2609850" cy="3921760"/>
            <a:chOff x="907" y="2881"/>
            <a:chExt cx="4110" cy="6176"/>
          </a:xfrm>
          <a:effectLst>
            <a:outerShdw blurRad="42863" dist="9525" dir="5399999" algn="ctr" rotWithShape="0">
              <a:srgbClr val="5A3728">
                <a:alpha val="10196"/>
              </a:srgbClr>
            </a:outerShdw>
          </a:effectLst>
        </p:grpSpPr>
        <p:sp>
          <p:nvSpPr>
            <p:cNvPr id="7" name="任意多边形 6"/>
            <p:cNvSpPr/>
            <p:nvPr>
              <p:custDataLst>
                <p:tags r:id="rId12"/>
              </p:custDataLst>
            </p:nvPr>
          </p:nvSpPr>
          <p:spPr>
            <a:xfrm>
              <a:off x="907" y="2881"/>
              <a:ext cx="4110" cy="6177"/>
            </a:xfrm>
            <a:custGeom>
              <a:avLst/>
              <a:gdLst>
                <a:gd name="sw" fmla="*/ 1 w 4110"/>
                <a:gd name="sh" fmla="*/ 1 h 6176"/>
                <a:gd name="mins" fmla="min sw sh"/>
                <a:gd name="dsw" fmla="+- 0 sw mins"/>
                <a:gd name="dsh" fmla="+- 0 sh mins"/>
                <a:gd name="p0x0" fmla="*/ 180 w 4110"/>
                <a:gd name="p0y0" fmla="*/ 0 h 6176"/>
                <a:gd name="p0x1" fmla="*/ 3930 w 4110"/>
                <a:gd name="p0y1" fmla="*/ 0 h 6176"/>
                <a:gd name="p0x2" fmla="*/ 4029 w 4110"/>
                <a:gd name="p0y2" fmla="*/ 0 h 6176"/>
                <a:gd name="p0x3" fmla="*/ 4110 w 4110"/>
                <a:gd name="p0y3" fmla="*/ 80 h 6176"/>
                <a:gd name="p0x4" fmla="*/ 4110 w 4110"/>
                <a:gd name="p0y4" fmla="*/ 180 h 6176"/>
                <a:gd name="p0x5" fmla="*/ 4110 w 4110"/>
                <a:gd name="p0y5" fmla="*/ 6086 h 6176"/>
                <a:gd name="p0x6" fmla="*/ 4110 w 4110"/>
                <a:gd name="p0y6" fmla="*/ 6136 h 6176"/>
                <a:gd name="p0x7" fmla="*/ 4069 w 4110"/>
                <a:gd name="p0y7" fmla="*/ 6176 h 6176"/>
                <a:gd name="p0x8" fmla="*/ 4020 w 4110"/>
                <a:gd name="p0y8" fmla="*/ 6176 h 6176"/>
                <a:gd name="p0x9" fmla="*/ 180 w 4110"/>
                <a:gd name="p0y9" fmla="*/ 6176 h 6176"/>
                <a:gd name="p0x10" fmla="*/ 80 w 4110"/>
                <a:gd name="p0y10" fmla="*/ 6176 h 6176"/>
                <a:gd name="p0x11" fmla="*/ 0 w 4110"/>
                <a:gd name="p0y11" fmla="*/ 6096 h 6176"/>
                <a:gd name="p0x12" fmla="*/ 0 w 4110"/>
                <a:gd name="p0y12" fmla="*/ 5996 h 6176"/>
                <a:gd name="p0x13" fmla="*/ 0 w 4110"/>
                <a:gd name="p0y13" fmla="*/ 180 h 6176"/>
                <a:gd name="p0x14" fmla="*/ 0 w 4110"/>
                <a:gd name="p0y14" fmla="*/ 80 h 6176"/>
                <a:gd name="p0x15" fmla="*/ 80 w 4110"/>
                <a:gd name="p0y15" fmla="*/ 0 h 6176"/>
                <a:gd name="p0x16" fmla="*/ 180 w 4110"/>
                <a:gd name="p0y16" fmla="*/ 0 h 6176"/>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rgbClr val="FDFBF7"/>
            </a:solidFill>
            <a:ln w="9525" cmpd="sng">
              <a:solidFill>
                <a:srgbClr val="EFE5DB"/>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8" name="任意多边形 7"/>
            <p:cNvSpPr/>
            <p:nvPr>
              <p:custDataLst>
                <p:tags r:id="rId13"/>
              </p:custDataLst>
            </p:nvPr>
          </p:nvSpPr>
          <p:spPr>
            <a:xfrm>
              <a:off x="907" y="2881"/>
              <a:ext cx="4110" cy="6177"/>
            </a:xfrm>
            <a:custGeom>
              <a:avLst/>
              <a:gdLst>
                <a:gd name="sw" fmla="*/ 1 w 4110"/>
                <a:gd name="sh" fmla="*/ 1 h 6176"/>
                <a:gd name="mins" fmla="min sw sh"/>
                <a:gd name="dsw" fmla="+- 0 sw mins"/>
                <a:gd name="dsh" fmla="+- 0 sh mins"/>
                <a:gd name="p0x0" fmla="*/ 180 w 4110"/>
                <a:gd name="p0y0" fmla="*/ 0 h 6176"/>
                <a:gd name="p0x1" fmla="*/ 3930 w 4110"/>
                <a:gd name="p0y1" fmla="*/ 0 h 6176"/>
                <a:gd name="p0x2" fmla="*/ 4029 w 4110"/>
                <a:gd name="p0y2" fmla="*/ 0 h 6176"/>
                <a:gd name="p0x3" fmla="*/ 4110 w 4110"/>
                <a:gd name="p0y3" fmla="*/ 80 h 6176"/>
                <a:gd name="p0x4" fmla="*/ 4110 w 4110"/>
                <a:gd name="p0y4" fmla="*/ 180 h 6176"/>
                <a:gd name="p0x5" fmla="*/ 4110 w 4110"/>
                <a:gd name="p0y5" fmla="*/ 6086 h 6176"/>
                <a:gd name="p0x6" fmla="*/ 4110 w 4110"/>
                <a:gd name="p0y6" fmla="*/ 6136 h 6176"/>
                <a:gd name="p0x7" fmla="*/ 4069 w 4110"/>
                <a:gd name="p0y7" fmla="*/ 6176 h 6176"/>
                <a:gd name="p0x8" fmla="*/ 4020 w 4110"/>
                <a:gd name="p0y8" fmla="*/ 6176 h 6176"/>
                <a:gd name="p0x9" fmla="*/ 180 w 4110"/>
                <a:gd name="p0y9" fmla="*/ 6176 h 6176"/>
                <a:gd name="p0x10" fmla="*/ 80 w 4110"/>
                <a:gd name="p0y10" fmla="*/ 6176 h 6176"/>
                <a:gd name="p0x11" fmla="*/ 0 w 4110"/>
                <a:gd name="p0y11" fmla="*/ 6096 h 6176"/>
                <a:gd name="p0x12" fmla="*/ 0 w 4110"/>
                <a:gd name="p0y12" fmla="*/ 5996 h 6176"/>
                <a:gd name="p0x13" fmla="*/ 0 w 4110"/>
                <a:gd name="p0y13" fmla="*/ 180 h 6176"/>
                <a:gd name="p0x14" fmla="*/ 0 w 4110"/>
                <a:gd name="p0y14" fmla="*/ 80 h 6176"/>
                <a:gd name="p0x15" fmla="*/ 80 w 4110"/>
                <a:gd name="p0y15" fmla="*/ 0 h 6176"/>
                <a:gd name="p0x16" fmla="*/ 180 w 4110"/>
                <a:gd name="p0y16" fmla="*/ 0 h 6176"/>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gradFill>
              <a:gsLst>
                <a:gs pos="0">
                  <a:srgbClr val="FFFFFF">
                    <a:alpha val="60000"/>
                  </a:srgbClr>
                </a:gs>
                <a:gs pos="100000">
                  <a:schemeClr val="bg2">
                    <a:alpha val="30196"/>
                  </a:schemeClr>
                </a:gs>
              </a:gsLst>
              <a:lin ang="2700000"/>
            </a:gradFill>
            <a:ln w="9525" cmpd="sng">
              <a:solidFill>
                <a:srgbClr val="EFE5DB"/>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11" name="文本框 10"/>
          <p:cNvSpPr txBox="1"/>
          <p:nvPr>
            <p:custDataLst>
              <p:tags r:id="rId14"/>
            </p:custDataLst>
          </p:nvPr>
        </p:nvSpPr>
        <p:spPr>
          <a:xfrm>
            <a:off x="771525" y="2009794"/>
            <a:ext cx="2219325" cy="311467"/>
          </a:xfrm>
          <a:prstGeom prst="rect">
            <a:avLst/>
          </a:prstGeom>
          <a:noFill/>
        </p:spPr>
        <p:txBody>
          <a:bodyPr wrap="square" lIns="0" tIns="0" rIns="0" bIns="0" rtlCol="0" anchor="t">
            <a:noAutofit/>
          </a:bodyPr>
          <a:p>
            <a:pPr algn="l">
              <a:lnSpc>
                <a:spcPct val="104000"/>
              </a:lnSpc>
            </a:pPr>
            <a:r>
              <a:rPr b="1" spc="36">
                <a:solidFill>
                  <a:srgbClr val="3A2A26"/>
                </a:solidFill>
                <a:cs typeface="+mn-lt"/>
              </a:rPr>
              <a:t>结构增量</a:t>
            </a:r>
            <a:endParaRPr b="1" spc="36">
              <a:solidFill>
                <a:srgbClr val="3A2A26"/>
              </a:solidFill>
              <a:cs typeface="+mn-lt"/>
            </a:endParaRPr>
          </a:p>
        </p:txBody>
      </p:sp>
      <p:sp>
        <p:nvSpPr>
          <p:cNvPr id="12" name="任意多边形 11"/>
          <p:cNvSpPr/>
          <p:nvPr>
            <p:custDataLst>
              <p:tags r:id="rId15"/>
            </p:custDataLst>
          </p:nvPr>
        </p:nvSpPr>
        <p:spPr>
          <a:xfrm>
            <a:off x="771525" y="2386965"/>
            <a:ext cx="381000" cy="28575"/>
          </a:xfrm>
          <a:custGeom>
            <a:avLst/>
            <a:gdLst>
              <a:gd name="sw" fmla="*/ 1 w 600"/>
              <a:gd name="sh" fmla="*/ 1 h 45"/>
              <a:gd name="mins" fmla="min sw sh"/>
              <a:gd name="dsw" fmla="+- 0 sw mins"/>
              <a:gd name="dsh" fmla="+- 0 sh mins"/>
              <a:gd name="p0x0" fmla="*/ 22 w 600"/>
              <a:gd name="p0y0" fmla="*/ 0 h 45"/>
              <a:gd name="p0x1" fmla="*/ 577 w 600"/>
              <a:gd name="p0y1" fmla="*/ 0 h 45"/>
              <a:gd name="p0x2" fmla="*/ 589 w 600"/>
              <a:gd name="p0y2" fmla="*/ 0 h 45"/>
              <a:gd name="p0x3" fmla="*/ 600 w 600"/>
              <a:gd name="p0y3" fmla="*/ 10 h 45"/>
              <a:gd name="p0x4" fmla="*/ 600 w 600"/>
              <a:gd name="p0y4" fmla="*/ 22 h 45"/>
              <a:gd name="p0x5" fmla="*/ 600 w 600"/>
              <a:gd name="p0y5" fmla="*/ 34 h 45"/>
              <a:gd name="p0x6" fmla="*/ 589 w 600"/>
              <a:gd name="p0y6" fmla="*/ 45 h 45"/>
              <a:gd name="p0x7" fmla="*/ 577 w 600"/>
              <a:gd name="p0y7" fmla="*/ 45 h 45"/>
              <a:gd name="p0x8" fmla="*/ 22 w 600"/>
              <a:gd name="p0y8" fmla="*/ 45 h 45"/>
              <a:gd name="p0x9" fmla="*/ 10 w 600"/>
              <a:gd name="p0y9" fmla="*/ 45 h 45"/>
              <a:gd name="p0x10" fmla="*/ 0 w 600"/>
              <a:gd name="p0y10" fmla="*/ 34 h 45"/>
              <a:gd name="p0x11" fmla="*/ 0 w 600"/>
              <a:gd name="p0y11" fmla="*/ 22 h 45"/>
              <a:gd name="p0x12" fmla="*/ 0 w 600"/>
              <a:gd name="p0y12" fmla="*/ 10 h 45"/>
              <a:gd name="p0x13" fmla="*/ 10 w 600"/>
              <a:gd name="p0y13" fmla="*/ 0 h 45"/>
              <a:gd name="p0x14" fmla="*/ 22 w 600"/>
              <a:gd name="p0y14" fmla="*/ 0 h 45"/>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3" name="文本框 12"/>
          <p:cNvSpPr txBox="1"/>
          <p:nvPr>
            <p:custDataLst>
              <p:tags r:id="rId16"/>
            </p:custDataLst>
          </p:nvPr>
        </p:nvSpPr>
        <p:spPr>
          <a:xfrm>
            <a:off x="771525" y="3438525"/>
            <a:ext cx="2219325" cy="1243013"/>
          </a:xfrm>
          <a:prstGeom prst="rect">
            <a:avLst/>
          </a:prstGeom>
          <a:noFill/>
        </p:spPr>
        <p:txBody>
          <a:bodyPr wrap="square" lIns="0" tIns="0" rIns="0" bIns="0" rtlCol="0" anchor="t">
            <a:noAutofit/>
          </a:bodyPr>
          <a:p>
            <a:pPr algn="l">
              <a:lnSpc>
                <a:spcPct val="133000"/>
              </a:lnSpc>
            </a:pPr>
            <a:r>
              <a:rPr lang="en-US" sz="1500">
                <a:solidFill>
                  <a:srgbClr val="6B5950"/>
                </a:solidFill>
                <a:cs typeface="+mn-lt"/>
              </a:rPr>
              <a:t>2025</a:t>
            </a:r>
            <a:r>
              <a:rPr lang="zh-CN" sz="1500">
                <a:solidFill>
                  <a:srgbClr val="6B5950"/>
                </a:solidFill>
                <a:cs typeface="+mn-lt"/>
              </a:rPr>
              <a:t>年版将</a:t>
            </a:r>
            <a:r>
              <a:rPr sz="1500" b="1">
                <a:solidFill>
                  <a:schemeClr val="tx2"/>
                </a:solidFill>
                <a:cs typeface="+mn-lt"/>
              </a:rPr>
              <a:t>依法治国、依规治党有机结合</a:t>
            </a:r>
            <a:r>
              <a:rPr sz="1500">
                <a:solidFill>
                  <a:srgbClr val="6B5950"/>
                </a:solidFill>
                <a:cs typeface="+mn-lt"/>
              </a:rPr>
              <a:t>概括为“第十二个坚持”，写进核心要义。</a:t>
            </a:r>
            <a:endParaRPr sz="1500">
              <a:solidFill>
                <a:srgbClr val="6B5950"/>
              </a:solidFill>
              <a:cs typeface="+mn-lt"/>
            </a:endParaRPr>
          </a:p>
        </p:txBody>
      </p:sp>
      <p:sp>
        <p:nvSpPr>
          <p:cNvPr id="10" name="任意多边形 9"/>
          <p:cNvSpPr/>
          <p:nvPr>
            <p:custDataLst>
              <p:tags r:id="rId17"/>
            </p:custDataLst>
          </p:nvPr>
        </p:nvSpPr>
        <p:spPr>
          <a:xfrm>
            <a:off x="649576" y="1834515"/>
            <a:ext cx="2463223" cy="9525"/>
          </a:xfrm>
          <a:custGeom>
            <a:avLst/>
            <a:gdLst/>
            <a:ahLst/>
            <a:cxnLst>
              <a:cxn ang="3">
                <a:pos x="hc" y="t"/>
              </a:cxn>
              <a:cxn ang="cd2">
                <a:pos x="l" y="vc"/>
              </a:cxn>
              <a:cxn ang="cd4">
                <a:pos x="hc" y="b"/>
              </a:cxn>
              <a:cxn ang="0">
                <a:pos x="r" y="vc"/>
              </a:cxn>
            </a:cxnLst>
            <a:rect l="l" t="t" r="r" b="b"/>
            <a:pathLst>
              <a:path w="3879" h="15">
                <a:moveTo>
                  <a:pt x="72" y="0"/>
                </a:moveTo>
                <a:lnTo>
                  <a:pt x="3807" y="0"/>
                </a:lnTo>
                <a:cubicBezTo>
                  <a:pt x="3833" y="0"/>
                  <a:pt x="3857" y="5"/>
                  <a:pt x="3879" y="15"/>
                </a:cubicBezTo>
                <a:lnTo>
                  <a:pt x="0" y="15"/>
                </a:lnTo>
                <a:cubicBezTo>
                  <a:pt x="22" y="5"/>
                  <a:pt x="46" y="0"/>
                  <a:pt x="72" y="0"/>
                </a:cubicBezTo>
                <a:close/>
              </a:path>
            </a:pathLst>
          </a:custGeom>
          <a:gradFill>
            <a:gsLst>
              <a:gs pos="0">
                <a:srgbClr val="FFFFFF">
                  <a:alpha val="0"/>
                </a:srgbClr>
              </a:gs>
              <a:gs pos="50000">
                <a:srgbClr val="FFFFFF">
                  <a:alpha val="80000"/>
                </a:srgbClr>
              </a:gs>
              <a:gs pos="100000">
                <a:srgbClr val="FFFFFF">
                  <a:alpha val="0"/>
                </a:srgbClr>
              </a:gs>
            </a:gsLst>
            <a:lin ang="0"/>
          </a:gra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p>
            <a:pPr algn="ctr"/>
            <a:endParaRPr lang="zh-CN" altLang="en-US"/>
          </a:p>
        </p:txBody>
      </p:sp>
      <p:grpSp>
        <p:nvGrpSpPr>
          <p:cNvPr id="45" name="组合 44"/>
          <p:cNvGrpSpPr/>
          <p:nvPr/>
        </p:nvGrpSpPr>
        <p:grpSpPr>
          <a:xfrm>
            <a:off x="3385820" y="1829435"/>
            <a:ext cx="2609850" cy="3921760"/>
            <a:chOff x="5332" y="2881"/>
            <a:chExt cx="4110" cy="6176"/>
          </a:xfrm>
          <a:effectLst>
            <a:outerShdw blurRad="42863" dist="9525" dir="5399999" algn="ctr" rotWithShape="0">
              <a:srgbClr val="5A3728">
                <a:alpha val="10196"/>
              </a:srgbClr>
            </a:outerShdw>
          </a:effectLst>
        </p:grpSpPr>
        <p:sp>
          <p:nvSpPr>
            <p:cNvPr id="15" name="任意多边形 14"/>
            <p:cNvSpPr/>
            <p:nvPr>
              <p:custDataLst>
                <p:tags r:id="rId18"/>
              </p:custDataLst>
            </p:nvPr>
          </p:nvSpPr>
          <p:spPr>
            <a:xfrm>
              <a:off x="5332" y="2881"/>
              <a:ext cx="4110" cy="6177"/>
            </a:xfrm>
            <a:custGeom>
              <a:avLst/>
              <a:gdLst>
                <a:gd name="sw" fmla="*/ 1 w 4110"/>
                <a:gd name="sh" fmla="*/ 1 h 6176"/>
                <a:gd name="mins" fmla="min sw sh"/>
                <a:gd name="dsw" fmla="+- 0 sw mins"/>
                <a:gd name="dsh" fmla="+- 0 sh mins"/>
                <a:gd name="p0x0" fmla="*/ 180 w 4110"/>
                <a:gd name="p0y0" fmla="*/ 0 h 6176"/>
                <a:gd name="p0x1" fmla="*/ 3930 w 4110"/>
                <a:gd name="p0y1" fmla="*/ 0 h 6176"/>
                <a:gd name="p0x2" fmla="*/ 4029 w 4110"/>
                <a:gd name="p0y2" fmla="*/ 0 h 6176"/>
                <a:gd name="p0x3" fmla="*/ 4110 w 4110"/>
                <a:gd name="p0y3" fmla="*/ 80 h 6176"/>
                <a:gd name="p0x4" fmla="*/ 4110 w 4110"/>
                <a:gd name="p0y4" fmla="*/ 180 h 6176"/>
                <a:gd name="p0x5" fmla="*/ 4110 w 4110"/>
                <a:gd name="p0y5" fmla="*/ 6086 h 6176"/>
                <a:gd name="p0x6" fmla="*/ 4110 w 4110"/>
                <a:gd name="p0y6" fmla="*/ 6136 h 6176"/>
                <a:gd name="p0x7" fmla="*/ 4069 w 4110"/>
                <a:gd name="p0y7" fmla="*/ 6176 h 6176"/>
                <a:gd name="p0x8" fmla="*/ 4020 w 4110"/>
                <a:gd name="p0y8" fmla="*/ 6176 h 6176"/>
                <a:gd name="p0x9" fmla="*/ 180 w 4110"/>
                <a:gd name="p0y9" fmla="*/ 6176 h 6176"/>
                <a:gd name="p0x10" fmla="*/ 80 w 4110"/>
                <a:gd name="p0y10" fmla="*/ 6176 h 6176"/>
                <a:gd name="p0x11" fmla="*/ 0 w 4110"/>
                <a:gd name="p0y11" fmla="*/ 6096 h 6176"/>
                <a:gd name="p0x12" fmla="*/ 0 w 4110"/>
                <a:gd name="p0y12" fmla="*/ 5996 h 6176"/>
                <a:gd name="p0x13" fmla="*/ 0 w 4110"/>
                <a:gd name="p0y13" fmla="*/ 180 h 6176"/>
                <a:gd name="p0x14" fmla="*/ 0 w 4110"/>
                <a:gd name="p0y14" fmla="*/ 80 h 6176"/>
                <a:gd name="p0x15" fmla="*/ 80 w 4110"/>
                <a:gd name="p0y15" fmla="*/ 0 h 6176"/>
                <a:gd name="p0x16" fmla="*/ 180 w 4110"/>
                <a:gd name="p0y16" fmla="*/ 0 h 6176"/>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rgbClr val="FDFBF7"/>
            </a:solidFill>
            <a:ln w="9525" cmpd="sng">
              <a:solidFill>
                <a:srgbClr val="EFE5DB"/>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6" name="任意多边形 15"/>
            <p:cNvSpPr/>
            <p:nvPr>
              <p:custDataLst>
                <p:tags r:id="rId19"/>
              </p:custDataLst>
            </p:nvPr>
          </p:nvSpPr>
          <p:spPr>
            <a:xfrm>
              <a:off x="5332" y="2881"/>
              <a:ext cx="4110" cy="6177"/>
            </a:xfrm>
            <a:custGeom>
              <a:avLst/>
              <a:gdLst>
                <a:gd name="sw" fmla="*/ 1 w 4110"/>
                <a:gd name="sh" fmla="*/ 1 h 6176"/>
                <a:gd name="mins" fmla="min sw sh"/>
                <a:gd name="dsw" fmla="+- 0 sw mins"/>
                <a:gd name="dsh" fmla="+- 0 sh mins"/>
                <a:gd name="p0x0" fmla="*/ 180 w 4110"/>
                <a:gd name="p0y0" fmla="*/ 0 h 6176"/>
                <a:gd name="p0x1" fmla="*/ 3930 w 4110"/>
                <a:gd name="p0y1" fmla="*/ 0 h 6176"/>
                <a:gd name="p0x2" fmla="*/ 4029 w 4110"/>
                <a:gd name="p0y2" fmla="*/ 0 h 6176"/>
                <a:gd name="p0x3" fmla="*/ 4110 w 4110"/>
                <a:gd name="p0y3" fmla="*/ 80 h 6176"/>
                <a:gd name="p0x4" fmla="*/ 4110 w 4110"/>
                <a:gd name="p0y4" fmla="*/ 180 h 6176"/>
                <a:gd name="p0x5" fmla="*/ 4110 w 4110"/>
                <a:gd name="p0y5" fmla="*/ 6086 h 6176"/>
                <a:gd name="p0x6" fmla="*/ 4110 w 4110"/>
                <a:gd name="p0y6" fmla="*/ 6136 h 6176"/>
                <a:gd name="p0x7" fmla="*/ 4069 w 4110"/>
                <a:gd name="p0y7" fmla="*/ 6176 h 6176"/>
                <a:gd name="p0x8" fmla="*/ 4020 w 4110"/>
                <a:gd name="p0y8" fmla="*/ 6176 h 6176"/>
                <a:gd name="p0x9" fmla="*/ 180 w 4110"/>
                <a:gd name="p0y9" fmla="*/ 6176 h 6176"/>
                <a:gd name="p0x10" fmla="*/ 80 w 4110"/>
                <a:gd name="p0y10" fmla="*/ 6176 h 6176"/>
                <a:gd name="p0x11" fmla="*/ 0 w 4110"/>
                <a:gd name="p0y11" fmla="*/ 6096 h 6176"/>
                <a:gd name="p0x12" fmla="*/ 0 w 4110"/>
                <a:gd name="p0y12" fmla="*/ 5996 h 6176"/>
                <a:gd name="p0x13" fmla="*/ 0 w 4110"/>
                <a:gd name="p0y13" fmla="*/ 180 h 6176"/>
                <a:gd name="p0x14" fmla="*/ 0 w 4110"/>
                <a:gd name="p0y14" fmla="*/ 80 h 6176"/>
                <a:gd name="p0x15" fmla="*/ 80 w 4110"/>
                <a:gd name="p0y15" fmla="*/ 0 h 6176"/>
                <a:gd name="p0x16" fmla="*/ 180 w 4110"/>
                <a:gd name="p0y16" fmla="*/ 0 h 6176"/>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gradFill>
              <a:gsLst>
                <a:gs pos="0">
                  <a:srgbClr val="FFFFFF">
                    <a:alpha val="60000"/>
                  </a:srgbClr>
                </a:gs>
                <a:gs pos="100000">
                  <a:schemeClr val="bg2">
                    <a:alpha val="30196"/>
                  </a:schemeClr>
                </a:gs>
              </a:gsLst>
              <a:lin ang="2700000"/>
            </a:gradFill>
            <a:ln w="9525" cmpd="sng">
              <a:solidFill>
                <a:srgbClr val="EFE5DB"/>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19" name="文本框 18"/>
          <p:cNvSpPr txBox="1"/>
          <p:nvPr>
            <p:custDataLst>
              <p:tags r:id="rId20"/>
            </p:custDataLst>
          </p:nvPr>
        </p:nvSpPr>
        <p:spPr>
          <a:xfrm>
            <a:off x="3581400" y="2009794"/>
            <a:ext cx="2219325" cy="311467"/>
          </a:xfrm>
          <a:prstGeom prst="rect">
            <a:avLst/>
          </a:prstGeom>
          <a:noFill/>
        </p:spPr>
        <p:txBody>
          <a:bodyPr wrap="square" lIns="0" tIns="0" rIns="0" bIns="0" rtlCol="0" anchor="t">
            <a:noAutofit/>
          </a:bodyPr>
          <a:p>
            <a:pPr algn="l">
              <a:lnSpc>
                <a:spcPct val="104000"/>
              </a:lnSpc>
            </a:pPr>
            <a:r>
              <a:rPr b="1" spc="36">
                <a:solidFill>
                  <a:srgbClr val="3A2A26"/>
                </a:solidFill>
                <a:cs typeface="+mn-lt"/>
              </a:rPr>
              <a:t>规律把握</a:t>
            </a:r>
            <a:endParaRPr b="1" spc="36">
              <a:solidFill>
                <a:srgbClr val="3A2A26"/>
              </a:solidFill>
              <a:cs typeface="+mn-lt"/>
            </a:endParaRPr>
          </a:p>
        </p:txBody>
      </p:sp>
      <p:sp>
        <p:nvSpPr>
          <p:cNvPr id="20" name="任意多边形 19"/>
          <p:cNvSpPr/>
          <p:nvPr>
            <p:custDataLst>
              <p:tags r:id="rId21"/>
            </p:custDataLst>
          </p:nvPr>
        </p:nvSpPr>
        <p:spPr>
          <a:xfrm>
            <a:off x="3581400" y="2386965"/>
            <a:ext cx="381000" cy="28575"/>
          </a:xfrm>
          <a:custGeom>
            <a:avLst/>
            <a:gdLst>
              <a:gd name="sw" fmla="*/ 1 w 600"/>
              <a:gd name="sh" fmla="*/ 1 h 45"/>
              <a:gd name="mins" fmla="min sw sh"/>
              <a:gd name="dsw" fmla="+- 0 sw mins"/>
              <a:gd name="dsh" fmla="+- 0 sh mins"/>
              <a:gd name="p0x0" fmla="*/ 22 w 600"/>
              <a:gd name="p0y0" fmla="*/ 0 h 45"/>
              <a:gd name="p0x1" fmla="*/ 577 w 600"/>
              <a:gd name="p0y1" fmla="*/ 0 h 45"/>
              <a:gd name="p0x2" fmla="*/ 589 w 600"/>
              <a:gd name="p0y2" fmla="*/ 0 h 45"/>
              <a:gd name="p0x3" fmla="*/ 600 w 600"/>
              <a:gd name="p0y3" fmla="*/ 10 h 45"/>
              <a:gd name="p0x4" fmla="*/ 600 w 600"/>
              <a:gd name="p0y4" fmla="*/ 22 h 45"/>
              <a:gd name="p0x5" fmla="*/ 600 w 600"/>
              <a:gd name="p0y5" fmla="*/ 34 h 45"/>
              <a:gd name="p0x6" fmla="*/ 589 w 600"/>
              <a:gd name="p0y6" fmla="*/ 45 h 45"/>
              <a:gd name="p0x7" fmla="*/ 577 w 600"/>
              <a:gd name="p0y7" fmla="*/ 45 h 45"/>
              <a:gd name="p0x8" fmla="*/ 22 w 600"/>
              <a:gd name="p0y8" fmla="*/ 45 h 45"/>
              <a:gd name="p0x9" fmla="*/ 10 w 600"/>
              <a:gd name="p0y9" fmla="*/ 45 h 45"/>
              <a:gd name="p0x10" fmla="*/ 0 w 600"/>
              <a:gd name="p0y10" fmla="*/ 34 h 45"/>
              <a:gd name="p0x11" fmla="*/ 0 w 600"/>
              <a:gd name="p0y11" fmla="*/ 22 h 45"/>
              <a:gd name="p0x12" fmla="*/ 0 w 600"/>
              <a:gd name="p0y12" fmla="*/ 10 h 45"/>
              <a:gd name="p0x13" fmla="*/ 10 w 600"/>
              <a:gd name="p0y13" fmla="*/ 0 h 45"/>
              <a:gd name="p0x14" fmla="*/ 22 w 600"/>
              <a:gd name="p0y14" fmla="*/ 0 h 45"/>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1" name="文本框 20"/>
          <p:cNvSpPr txBox="1"/>
          <p:nvPr>
            <p:custDataLst>
              <p:tags r:id="rId22"/>
            </p:custDataLst>
          </p:nvPr>
        </p:nvSpPr>
        <p:spPr>
          <a:xfrm>
            <a:off x="3581400" y="3743325"/>
            <a:ext cx="2219325" cy="633413"/>
          </a:xfrm>
          <a:prstGeom prst="rect">
            <a:avLst/>
          </a:prstGeom>
          <a:noFill/>
        </p:spPr>
        <p:txBody>
          <a:bodyPr wrap="square" lIns="0" tIns="0" rIns="0" bIns="0" rtlCol="0" anchor="t">
            <a:noAutofit/>
          </a:bodyPr>
          <a:p>
            <a:pPr algn="l">
              <a:lnSpc>
                <a:spcPct val="133000"/>
              </a:lnSpc>
            </a:pPr>
            <a:r>
              <a:rPr sz="1500">
                <a:solidFill>
                  <a:srgbClr val="6B5950"/>
                </a:solidFill>
                <a:cs typeface="+mn-lt"/>
              </a:rPr>
              <a:t>治国必先治党，治党务必从严，从严必依法度。</a:t>
            </a:r>
            <a:endParaRPr sz="1500">
              <a:solidFill>
                <a:srgbClr val="6B5950"/>
              </a:solidFill>
              <a:cs typeface="+mn-lt"/>
            </a:endParaRPr>
          </a:p>
        </p:txBody>
      </p:sp>
      <p:sp>
        <p:nvSpPr>
          <p:cNvPr id="18" name="任意多边形 17"/>
          <p:cNvSpPr/>
          <p:nvPr>
            <p:custDataLst>
              <p:tags r:id="rId23"/>
            </p:custDataLst>
          </p:nvPr>
        </p:nvSpPr>
        <p:spPr>
          <a:xfrm>
            <a:off x="3459451" y="1834515"/>
            <a:ext cx="2463223" cy="9525"/>
          </a:xfrm>
          <a:custGeom>
            <a:avLst/>
            <a:gdLst/>
            <a:ahLst/>
            <a:cxnLst>
              <a:cxn ang="3">
                <a:pos x="hc" y="t"/>
              </a:cxn>
              <a:cxn ang="cd2">
                <a:pos x="l" y="vc"/>
              </a:cxn>
              <a:cxn ang="cd4">
                <a:pos x="hc" y="b"/>
              </a:cxn>
              <a:cxn ang="0">
                <a:pos x="r" y="vc"/>
              </a:cxn>
            </a:cxnLst>
            <a:rect l="l" t="t" r="r" b="b"/>
            <a:pathLst>
              <a:path w="3879" h="15">
                <a:moveTo>
                  <a:pt x="72" y="0"/>
                </a:moveTo>
                <a:lnTo>
                  <a:pt x="3807" y="0"/>
                </a:lnTo>
                <a:cubicBezTo>
                  <a:pt x="3833" y="0"/>
                  <a:pt x="3857" y="5"/>
                  <a:pt x="3879" y="15"/>
                </a:cubicBezTo>
                <a:lnTo>
                  <a:pt x="0" y="15"/>
                </a:lnTo>
                <a:cubicBezTo>
                  <a:pt x="22" y="5"/>
                  <a:pt x="46" y="0"/>
                  <a:pt x="72" y="0"/>
                </a:cubicBezTo>
                <a:close/>
              </a:path>
            </a:pathLst>
          </a:custGeom>
          <a:gradFill>
            <a:gsLst>
              <a:gs pos="0">
                <a:srgbClr val="FFFFFF">
                  <a:alpha val="0"/>
                </a:srgbClr>
              </a:gs>
              <a:gs pos="50000">
                <a:srgbClr val="FFFFFF">
                  <a:alpha val="80000"/>
                </a:srgbClr>
              </a:gs>
              <a:gs pos="100000">
                <a:srgbClr val="FFFFFF">
                  <a:alpha val="0"/>
                </a:srgbClr>
              </a:gs>
            </a:gsLst>
            <a:lin ang="0"/>
          </a:gra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p>
            <a:pPr algn="ctr"/>
            <a:endParaRPr lang="zh-CN" altLang="en-US"/>
          </a:p>
        </p:txBody>
      </p:sp>
      <p:grpSp>
        <p:nvGrpSpPr>
          <p:cNvPr id="46" name="组合 45"/>
          <p:cNvGrpSpPr/>
          <p:nvPr/>
        </p:nvGrpSpPr>
        <p:grpSpPr>
          <a:xfrm>
            <a:off x="6195695" y="1829435"/>
            <a:ext cx="2609850" cy="3921760"/>
            <a:chOff x="9757" y="2881"/>
            <a:chExt cx="4110" cy="6176"/>
          </a:xfrm>
          <a:effectLst>
            <a:outerShdw blurRad="42863" dist="9525" dir="5399999" algn="ctr" rotWithShape="0">
              <a:srgbClr val="5A3728">
                <a:alpha val="10196"/>
              </a:srgbClr>
            </a:outerShdw>
          </a:effectLst>
        </p:grpSpPr>
        <p:sp>
          <p:nvSpPr>
            <p:cNvPr id="23" name="任意多边形 22"/>
            <p:cNvSpPr/>
            <p:nvPr>
              <p:custDataLst>
                <p:tags r:id="rId24"/>
              </p:custDataLst>
            </p:nvPr>
          </p:nvSpPr>
          <p:spPr>
            <a:xfrm>
              <a:off x="9757" y="2881"/>
              <a:ext cx="4110" cy="6177"/>
            </a:xfrm>
            <a:custGeom>
              <a:avLst/>
              <a:gdLst>
                <a:gd name="sw" fmla="*/ 1 w 4110"/>
                <a:gd name="sh" fmla="*/ 1 h 6176"/>
                <a:gd name="mins" fmla="min sw sh"/>
                <a:gd name="dsw" fmla="+- 0 sw mins"/>
                <a:gd name="dsh" fmla="+- 0 sh mins"/>
                <a:gd name="p0x0" fmla="*/ 180 w 4110"/>
                <a:gd name="p0y0" fmla="*/ 0 h 6176"/>
                <a:gd name="p0x1" fmla="*/ 3930 w 4110"/>
                <a:gd name="p0y1" fmla="*/ 0 h 6176"/>
                <a:gd name="p0x2" fmla="*/ 4029 w 4110"/>
                <a:gd name="p0y2" fmla="*/ 0 h 6176"/>
                <a:gd name="p0x3" fmla="*/ 4110 w 4110"/>
                <a:gd name="p0y3" fmla="*/ 80 h 6176"/>
                <a:gd name="p0x4" fmla="*/ 4110 w 4110"/>
                <a:gd name="p0y4" fmla="*/ 180 h 6176"/>
                <a:gd name="p0x5" fmla="*/ 4110 w 4110"/>
                <a:gd name="p0y5" fmla="*/ 6086 h 6176"/>
                <a:gd name="p0x6" fmla="*/ 4110 w 4110"/>
                <a:gd name="p0y6" fmla="*/ 6136 h 6176"/>
                <a:gd name="p0x7" fmla="*/ 4069 w 4110"/>
                <a:gd name="p0y7" fmla="*/ 6176 h 6176"/>
                <a:gd name="p0x8" fmla="*/ 4020 w 4110"/>
                <a:gd name="p0y8" fmla="*/ 6176 h 6176"/>
                <a:gd name="p0x9" fmla="*/ 180 w 4110"/>
                <a:gd name="p0y9" fmla="*/ 6176 h 6176"/>
                <a:gd name="p0x10" fmla="*/ 80 w 4110"/>
                <a:gd name="p0y10" fmla="*/ 6176 h 6176"/>
                <a:gd name="p0x11" fmla="*/ 0 w 4110"/>
                <a:gd name="p0y11" fmla="*/ 6096 h 6176"/>
                <a:gd name="p0x12" fmla="*/ 0 w 4110"/>
                <a:gd name="p0y12" fmla="*/ 5996 h 6176"/>
                <a:gd name="p0x13" fmla="*/ 0 w 4110"/>
                <a:gd name="p0y13" fmla="*/ 180 h 6176"/>
                <a:gd name="p0x14" fmla="*/ 0 w 4110"/>
                <a:gd name="p0y14" fmla="*/ 80 h 6176"/>
                <a:gd name="p0x15" fmla="*/ 80 w 4110"/>
                <a:gd name="p0y15" fmla="*/ 0 h 6176"/>
                <a:gd name="p0x16" fmla="*/ 180 w 4110"/>
                <a:gd name="p0y16" fmla="*/ 0 h 6176"/>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rgbClr val="FDFBF7"/>
            </a:solidFill>
            <a:ln w="9525" cmpd="sng">
              <a:solidFill>
                <a:srgbClr val="EFE5DB"/>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4" name="任意多边形 23"/>
            <p:cNvSpPr/>
            <p:nvPr>
              <p:custDataLst>
                <p:tags r:id="rId25"/>
              </p:custDataLst>
            </p:nvPr>
          </p:nvSpPr>
          <p:spPr>
            <a:xfrm>
              <a:off x="9757" y="2881"/>
              <a:ext cx="4110" cy="6177"/>
            </a:xfrm>
            <a:custGeom>
              <a:avLst/>
              <a:gdLst>
                <a:gd name="sw" fmla="*/ 1 w 4110"/>
                <a:gd name="sh" fmla="*/ 1 h 6176"/>
                <a:gd name="mins" fmla="min sw sh"/>
                <a:gd name="dsw" fmla="+- 0 sw mins"/>
                <a:gd name="dsh" fmla="+- 0 sh mins"/>
                <a:gd name="p0x0" fmla="*/ 180 w 4110"/>
                <a:gd name="p0y0" fmla="*/ 0 h 6176"/>
                <a:gd name="p0x1" fmla="*/ 3930 w 4110"/>
                <a:gd name="p0y1" fmla="*/ 0 h 6176"/>
                <a:gd name="p0x2" fmla="*/ 4029 w 4110"/>
                <a:gd name="p0y2" fmla="*/ 0 h 6176"/>
                <a:gd name="p0x3" fmla="*/ 4110 w 4110"/>
                <a:gd name="p0y3" fmla="*/ 80 h 6176"/>
                <a:gd name="p0x4" fmla="*/ 4110 w 4110"/>
                <a:gd name="p0y4" fmla="*/ 180 h 6176"/>
                <a:gd name="p0x5" fmla="*/ 4110 w 4110"/>
                <a:gd name="p0y5" fmla="*/ 6086 h 6176"/>
                <a:gd name="p0x6" fmla="*/ 4110 w 4110"/>
                <a:gd name="p0y6" fmla="*/ 6136 h 6176"/>
                <a:gd name="p0x7" fmla="*/ 4069 w 4110"/>
                <a:gd name="p0y7" fmla="*/ 6176 h 6176"/>
                <a:gd name="p0x8" fmla="*/ 4020 w 4110"/>
                <a:gd name="p0y8" fmla="*/ 6176 h 6176"/>
                <a:gd name="p0x9" fmla="*/ 180 w 4110"/>
                <a:gd name="p0y9" fmla="*/ 6176 h 6176"/>
                <a:gd name="p0x10" fmla="*/ 80 w 4110"/>
                <a:gd name="p0y10" fmla="*/ 6176 h 6176"/>
                <a:gd name="p0x11" fmla="*/ 0 w 4110"/>
                <a:gd name="p0y11" fmla="*/ 6096 h 6176"/>
                <a:gd name="p0x12" fmla="*/ 0 w 4110"/>
                <a:gd name="p0y12" fmla="*/ 5996 h 6176"/>
                <a:gd name="p0x13" fmla="*/ 0 w 4110"/>
                <a:gd name="p0y13" fmla="*/ 180 h 6176"/>
                <a:gd name="p0x14" fmla="*/ 0 w 4110"/>
                <a:gd name="p0y14" fmla="*/ 80 h 6176"/>
                <a:gd name="p0x15" fmla="*/ 80 w 4110"/>
                <a:gd name="p0y15" fmla="*/ 0 h 6176"/>
                <a:gd name="p0x16" fmla="*/ 180 w 4110"/>
                <a:gd name="p0y16" fmla="*/ 0 h 6176"/>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gradFill>
              <a:gsLst>
                <a:gs pos="0">
                  <a:srgbClr val="FFFFFF">
                    <a:alpha val="60000"/>
                  </a:srgbClr>
                </a:gs>
                <a:gs pos="100000">
                  <a:schemeClr val="bg2">
                    <a:alpha val="30196"/>
                  </a:schemeClr>
                </a:gs>
              </a:gsLst>
              <a:lin ang="2700000"/>
            </a:gradFill>
            <a:ln w="9525" cmpd="sng">
              <a:solidFill>
                <a:srgbClr val="EFE5DB"/>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27" name="文本框 26"/>
          <p:cNvSpPr txBox="1"/>
          <p:nvPr>
            <p:custDataLst>
              <p:tags r:id="rId26"/>
            </p:custDataLst>
          </p:nvPr>
        </p:nvSpPr>
        <p:spPr>
          <a:xfrm>
            <a:off x="6391275" y="2009794"/>
            <a:ext cx="2219325" cy="311467"/>
          </a:xfrm>
          <a:prstGeom prst="rect">
            <a:avLst/>
          </a:prstGeom>
          <a:noFill/>
        </p:spPr>
        <p:txBody>
          <a:bodyPr wrap="square" lIns="0" tIns="0" rIns="0" bIns="0" rtlCol="0" anchor="t">
            <a:noAutofit/>
          </a:bodyPr>
          <a:p>
            <a:pPr algn="l">
              <a:lnSpc>
                <a:spcPct val="104000"/>
              </a:lnSpc>
            </a:pPr>
            <a:r>
              <a:rPr b="1" spc="36">
                <a:solidFill>
                  <a:srgbClr val="3A2A26"/>
                </a:solidFill>
                <a:cs typeface="+mn-lt"/>
              </a:rPr>
              <a:t>关系定位</a:t>
            </a:r>
            <a:endParaRPr b="1" spc="36">
              <a:solidFill>
                <a:srgbClr val="3A2A26"/>
              </a:solidFill>
              <a:cs typeface="+mn-lt"/>
            </a:endParaRPr>
          </a:p>
        </p:txBody>
      </p:sp>
      <p:sp>
        <p:nvSpPr>
          <p:cNvPr id="28" name="任意多边形 27"/>
          <p:cNvSpPr/>
          <p:nvPr>
            <p:custDataLst>
              <p:tags r:id="rId27"/>
            </p:custDataLst>
          </p:nvPr>
        </p:nvSpPr>
        <p:spPr>
          <a:xfrm>
            <a:off x="6391275" y="2386965"/>
            <a:ext cx="381000" cy="28575"/>
          </a:xfrm>
          <a:custGeom>
            <a:avLst/>
            <a:gdLst>
              <a:gd name="sw" fmla="*/ 1 w 600"/>
              <a:gd name="sh" fmla="*/ 1 h 45"/>
              <a:gd name="mins" fmla="min sw sh"/>
              <a:gd name="dsw" fmla="+- 0 sw mins"/>
              <a:gd name="dsh" fmla="+- 0 sh mins"/>
              <a:gd name="p0x0" fmla="*/ 22 w 600"/>
              <a:gd name="p0y0" fmla="*/ 0 h 45"/>
              <a:gd name="p0x1" fmla="*/ 577 w 600"/>
              <a:gd name="p0y1" fmla="*/ 0 h 45"/>
              <a:gd name="p0x2" fmla="*/ 589 w 600"/>
              <a:gd name="p0y2" fmla="*/ 0 h 45"/>
              <a:gd name="p0x3" fmla="*/ 600 w 600"/>
              <a:gd name="p0y3" fmla="*/ 10 h 45"/>
              <a:gd name="p0x4" fmla="*/ 600 w 600"/>
              <a:gd name="p0y4" fmla="*/ 22 h 45"/>
              <a:gd name="p0x5" fmla="*/ 600 w 600"/>
              <a:gd name="p0y5" fmla="*/ 34 h 45"/>
              <a:gd name="p0x6" fmla="*/ 589 w 600"/>
              <a:gd name="p0y6" fmla="*/ 45 h 45"/>
              <a:gd name="p0x7" fmla="*/ 577 w 600"/>
              <a:gd name="p0y7" fmla="*/ 45 h 45"/>
              <a:gd name="p0x8" fmla="*/ 22 w 600"/>
              <a:gd name="p0y8" fmla="*/ 45 h 45"/>
              <a:gd name="p0x9" fmla="*/ 10 w 600"/>
              <a:gd name="p0y9" fmla="*/ 45 h 45"/>
              <a:gd name="p0x10" fmla="*/ 0 w 600"/>
              <a:gd name="p0y10" fmla="*/ 34 h 45"/>
              <a:gd name="p0x11" fmla="*/ 0 w 600"/>
              <a:gd name="p0y11" fmla="*/ 22 h 45"/>
              <a:gd name="p0x12" fmla="*/ 0 w 600"/>
              <a:gd name="p0y12" fmla="*/ 10 h 45"/>
              <a:gd name="p0x13" fmla="*/ 10 w 600"/>
              <a:gd name="p0y13" fmla="*/ 0 h 45"/>
              <a:gd name="p0x14" fmla="*/ 22 w 600"/>
              <a:gd name="p0y14" fmla="*/ 0 h 45"/>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9" name="文本框 28"/>
          <p:cNvSpPr txBox="1"/>
          <p:nvPr>
            <p:custDataLst>
              <p:tags r:id="rId28"/>
            </p:custDataLst>
          </p:nvPr>
        </p:nvSpPr>
        <p:spPr>
          <a:xfrm>
            <a:off x="6391275" y="3133725"/>
            <a:ext cx="2219325" cy="1852613"/>
          </a:xfrm>
          <a:prstGeom prst="rect">
            <a:avLst/>
          </a:prstGeom>
          <a:noFill/>
        </p:spPr>
        <p:txBody>
          <a:bodyPr wrap="square" lIns="0" tIns="0" rIns="0" bIns="0" rtlCol="0" anchor="t">
            <a:noAutofit/>
          </a:bodyPr>
          <a:p>
            <a:pPr algn="l">
              <a:lnSpc>
                <a:spcPct val="133000"/>
              </a:lnSpc>
            </a:pPr>
            <a:r>
              <a:rPr sz="1500">
                <a:solidFill>
                  <a:srgbClr val="6B5950"/>
                </a:solidFill>
                <a:cs typeface="+mn-lt"/>
              </a:rPr>
              <a:t>二者</a:t>
            </a:r>
            <a:r>
              <a:rPr sz="1500" b="1">
                <a:solidFill>
                  <a:schemeClr val="tx2"/>
                </a:solidFill>
                <a:cs typeface="+mn-lt"/>
              </a:rPr>
              <a:t>本质同源、目标同向</a:t>
            </a:r>
            <a:r>
              <a:rPr sz="1500">
                <a:solidFill>
                  <a:srgbClr val="6B5950"/>
                </a:solidFill>
                <a:cs typeface="+mn-lt"/>
              </a:rPr>
              <a:t>：国家法律和党的政策都是人民根本意志的反映，最终统一于推进国家治理体系和治理能力现代化。</a:t>
            </a:r>
            <a:endParaRPr sz="1500">
              <a:solidFill>
                <a:srgbClr val="6B5950"/>
              </a:solidFill>
              <a:cs typeface="+mn-lt"/>
            </a:endParaRPr>
          </a:p>
        </p:txBody>
      </p:sp>
      <p:sp>
        <p:nvSpPr>
          <p:cNvPr id="26" name="任意多边形 25"/>
          <p:cNvSpPr/>
          <p:nvPr>
            <p:custDataLst>
              <p:tags r:id="rId29"/>
            </p:custDataLst>
          </p:nvPr>
        </p:nvSpPr>
        <p:spPr>
          <a:xfrm>
            <a:off x="6269326" y="1834515"/>
            <a:ext cx="2463223" cy="9525"/>
          </a:xfrm>
          <a:custGeom>
            <a:avLst/>
            <a:gdLst/>
            <a:ahLst/>
            <a:cxnLst>
              <a:cxn ang="3">
                <a:pos x="hc" y="t"/>
              </a:cxn>
              <a:cxn ang="cd2">
                <a:pos x="l" y="vc"/>
              </a:cxn>
              <a:cxn ang="cd4">
                <a:pos x="hc" y="b"/>
              </a:cxn>
              <a:cxn ang="0">
                <a:pos x="r" y="vc"/>
              </a:cxn>
            </a:cxnLst>
            <a:rect l="l" t="t" r="r" b="b"/>
            <a:pathLst>
              <a:path w="3879" h="15">
                <a:moveTo>
                  <a:pt x="72" y="0"/>
                </a:moveTo>
                <a:lnTo>
                  <a:pt x="3807" y="0"/>
                </a:lnTo>
                <a:cubicBezTo>
                  <a:pt x="3833" y="0"/>
                  <a:pt x="3857" y="5"/>
                  <a:pt x="3879" y="15"/>
                </a:cubicBezTo>
                <a:lnTo>
                  <a:pt x="0" y="15"/>
                </a:lnTo>
                <a:cubicBezTo>
                  <a:pt x="22" y="5"/>
                  <a:pt x="46" y="0"/>
                  <a:pt x="72" y="0"/>
                </a:cubicBezTo>
                <a:close/>
              </a:path>
            </a:pathLst>
          </a:custGeom>
          <a:gradFill>
            <a:gsLst>
              <a:gs pos="0">
                <a:srgbClr val="FFFFFF">
                  <a:alpha val="0"/>
                </a:srgbClr>
              </a:gs>
              <a:gs pos="50000">
                <a:srgbClr val="FFFFFF">
                  <a:alpha val="80000"/>
                </a:srgbClr>
              </a:gs>
              <a:gs pos="100000">
                <a:srgbClr val="FFFFFF">
                  <a:alpha val="0"/>
                </a:srgbClr>
              </a:gs>
            </a:gsLst>
            <a:lin ang="0"/>
          </a:gra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p>
            <a:pPr algn="ctr"/>
            <a:endParaRPr lang="zh-CN" altLang="en-US"/>
          </a:p>
        </p:txBody>
      </p:sp>
      <p:grpSp>
        <p:nvGrpSpPr>
          <p:cNvPr id="47" name="组合 46"/>
          <p:cNvGrpSpPr/>
          <p:nvPr/>
        </p:nvGrpSpPr>
        <p:grpSpPr>
          <a:xfrm>
            <a:off x="9005570" y="1829435"/>
            <a:ext cx="2609850" cy="3921760"/>
            <a:chOff x="14182" y="2881"/>
            <a:chExt cx="4110" cy="6176"/>
          </a:xfrm>
          <a:effectLst>
            <a:outerShdw blurRad="42863" dist="9525" dir="5399999" algn="ctr" rotWithShape="0">
              <a:srgbClr val="5A3728">
                <a:alpha val="10196"/>
              </a:srgbClr>
            </a:outerShdw>
          </a:effectLst>
        </p:grpSpPr>
        <p:sp>
          <p:nvSpPr>
            <p:cNvPr id="31" name="任意多边形 30"/>
            <p:cNvSpPr/>
            <p:nvPr>
              <p:custDataLst>
                <p:tags r:id="rId30"/>
              </p:custDataLst>
            </p:nvPr>
          </p:nvSpPr>
          <p:spPr>
            <a:xfrm>
              <a:off x="14182" y="2881"/>
              <a:ext cx="4110" cy="6177"/>
            </a:xfrm>
            <a:custGeom>
              <a:avLst/>
              <a:gdLst>
                <a:gd name="sw" fmla="*/ 1 w 4110"/>
                <a:gd name="sh" fmla="*/ 1 h 6176"/>
                <a:gd name="mins" fmla="min sw sh"/>
                <a:gd name="dsw" fmla="+- 0 sw mins"/>
                <a:gd name="dsh" fmla="+- 0 sh mins"/>
                <a:gd name="p0x0" fmla="*/ 180 w 4110"/>
                <a:gd name="p0y0" fmla="*/ 0 h 6176"/>
                <a:gd name="p0x1" fmla="*/ 3930 w 4110"/>
                <a:gd name="p0y1" fmla="*/ 0 h 6176"/>
                <a:gd name="p0x2" fmla="*/ 4029 w 4110"/>
                <a:gd name="p0y2" fmla="*/ 0 h 6176"/>
                <a:gd name="p0x3" fmla="*/ 4110 w 4110"/>
                <a:gd name="p0y3" fmla="*/ 80 h 6176"/>
                <a:gd name="p0x4" fmla="*/ 4110 w 4110"/>
                <a:gd name="p0y4" fmla="*/ 180 h 6176"/>
                <a:gd name="p0x5" fmla="*/ 4110 w 4110"/>
                <a:gd name="p0y5" fmla="*/ 6086 h 6176"/>
                <a:gd name="p0x6" fmla="*/ 4110 w 4110"/>
                <a:gd name="p0y6" fmla="*/ 6136 h 6176"/>
                <a:gd name="p0x7" fmla="*/ 4069 w 4110"/>
                <a:gd name="p0y7" fmla="*/ 6176 h 6176"/>
                <a:gd name="p0x8" fmla="*/ 4020 w 4110"/>
                <a:gd name="p0y8" fmla="*/ 6176 h 6176"/>
                <a:gd name="p0x9" fmla="*/ 180 w 4110"/>
                <a:gd name="p0y9" fmla="*/ 6176 h 6176"/>
                <a:gd name="p0x10" fmla="*/ 80 w 4110"/>
                <a:gd name="p0y10" fmla="*/ 6176 h 6176"/>
                <a:gd name="p0x11" fmla="*/ 0 w 4110"/>
                <a:gd name="p0y11" fmla="*/ 6096 h 6176"/>
                <a:gd name="p0x12" fmla="*/ 0 w 4110"/>
                <a:gd name="p0y12" fmla="*/ 5996 h 6176"/>
                <a:gd name="p0x13" fmla="*/ 0 w 4110"/>
                <a:gd name="p0y13" fmla="*/ 180 h 6176"/>
                <a:gd name="p0x14" fmla="*/ 0 w 4110"/>
                <a:gd name="p0y14" fmla="*/ 80 h 6176"/>
                <a:gd name="p0x15" fmla="*/ 80 w 4110"/>
                <a:gd name="p0y15" fmla="*/ 0 h 6176"/>
                <a:gd name="p0x16" fmla="*/ 180 w 4110"/>
                <a:gd name="p0y16" fmla="*/ 0 h 6176"/>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rgbClr val="FDFBF7"/>
            </a:solidFill>
            <a:ln w="9525" cmpd="sng">
              <a:solidFill>
                <a:srgbClr val="EFE5DB"/>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2" name="任意多边形 31"/>
            <p:cNvSpPr/>
            <p:nvPr>
              <p:custDataLst>
                <p:tags r:id="rId31"/>
              </p:custDataLst>
            </p:nvPr>
          </p:nvSpPr>
          <p:spPr>
            <a:xfrm>
              <a:off x="14182" y="2881"/>
              <a:ext cx="4110" cy="6177"/>
            </a:xfrm>
            <a:custGeom>
              <a:avLst/>
              <a:gdLst>
                <a:gd name="sw" fmla="*/ 1 w 4110"/>
                <a:gd name="sh" fmla="*/ 1 h 6176"/>
                <a:gd name="mins" fmla="min sw sh"/>
                <a:gd name="dsw" fmla="+- 0 sw mins"/>
                <a:gd name="dsh" fmla="+- 0 sh mins"/>
                <a:gd name="p0x0" fmla="*/ 180 w 4110"/>
                <a:gd name="p0y0" fmla="*/ 0 h 6176"/>
                <a:gd name="p0x1" fmla="*/ 3930 w 4110"/>
                <a:gd name="p0y1" fmla="*/ 0 h 6176"/>
                <a:gd name="p0x2" fmla="*/ 4029 w 4110"/>
                <a:gd name="p0y2" fmla="*/ 0 h 6176"/>
                <a:gd name="p0x3" fmla="*/ 4110 w 4110"/>
                <a:gd name="p0y3" fmla="*/ 80 h 6176"/>
                <a:gd name="p0x4" fmla="*/ 4110 w 4110"/>
                <a:gd name="p0y4" fmla="*/ 180 h 6176"/>
                <a:gd name="p0x5" fmla="*/ 4110 w 4110"/>
                <a:gd name="p0y5" fmla="*/ 6086 h 6176"/>
                <a:gd name="p0x6" fmla="*/ 4110 w 4110"/>
                <a:gd name="p0y6" fmla="*/ 6136 h 6176"/>
                <a:gd name="p0x7" fmla="*/ 4069 w 4110"/>
                <a:gd name="p0y7" fmla="*/ 6176 h 6176"/>
                <a:gd name="p0x8" fmla="*/ 4020 w 4110"/>
                <a:gd name="p0y8" fmla="*/ 6176 h 6176"/>
                <a:gd name="p0x9" fmla="*/ 180 w 4110"/>
                <a:gd name="p0y9" fmla="*/ 6176 h 6176"/>
                <a:gd name="p0x10" fmla="*/ 80 w 4110"/>
                <a:gd name="p0y10" fmla="*/ 6176 h 6176"/>
                <a:gd name="p0x11" fmla="*/ 0 w 4110"/>
                <a:gd name="p0y11" fmla="*/ 6096 h 6176"/>
                <a:gd name="p0x12" fmla="*/ 0 w 4110"/>
                <a:gd name="p0y12" fmla="*/ 5996 h 6176"/>
                <a:gd name="p0x13" fmla="*/ 0 w 4110"/>
                <a:gd name="p0y13" fmla="*/ 180 h 6176"/>
                <a:gd name="p0x14" fmla="*/ 0 w 4110"/>
                <a:gd name="p0y14" fmla="*/ 80 h 6176"/>
                <a:gd name="p0x15" fmla="*/ 80 w 4110"/>
                <a:gd name="p0y15" fmla="*/ 0 h 6176"/>
                <a:gd name="p0x16" fmla="*/ 180 w 4110"/>
                <a:gd name="p0y16" fmla="*/ 0 h 6176"/>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gradFill>
              <a:gsLst>
                <a:gs pos="0">
                  <a:srgbClr val="FFFFFF">
                    <a:alpha val="60000"/>
                  </a:srgbClr>
                </a:gs>
                <a:gs pos="100000">
                  <a:schemeClr val="bg2">
                    <a:alpha val="30196"/>
                  </a:schemeClr>
                </a:gs>
              </a:gsLst>
              <a:lin ang="2700000"/>
            </a:gradFill>
            <a:ln w="9525" cmpd="sng">
              <a:solidFill>
                <a:srgbClr val="EFE5DB"/>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35" name="文本框 34"/>
          <p:cNvSpPr txBox="1"/>
          <p:nvPr>
            <p:custDataLst>
              <p:tags r:id="rId32"/>
            </p:custDataLst>
          </p:nvPr>
        </p:nvSpPr>
        <p:spPr>
          <a:xfrm>
            <a:off x="9201150" y="2009794"/>
            <a:ext cx="2219325" cy="311467"/>
          </a:xfrm>
          <a:prstGeom prst="rect">
            <a:avLst/>
          </a:prstGeom>
          <a:noFill/>
        </p:spPr>
        <p:txBody>
          <a:bodyPr wrap="square" lIns="0" tIns="0" rIns="0" bIns="0" rtlCol="0" anchor="t">
            <a:noAutofit/>
          </a:bodyPr>
          <a:p>
            <a:pPr algn="l">
              <a:lnSpc>
                <a:spcPct val="104000"/>
              </a:lnSpc>
            </a:pPr>
            <a:r>
              <a:rPr b="1" spc="36">
                <a:solidFill>
                  <a:srgbClr val="3A2A26"/>
                </a:solidFill>
                <a:cs typeface="+mn-lt"/>
              </a:rPr>
              <a:t>实践要求</a:t>
            </a:r>
            <a:endParaRPr b="1" spc="36">
              <a:solidFill>
                <a:srgbClr val="3A2A26"/>
              </a:solidFill>
              <a:cs typeface="+mn-lt"/>
            </a:endParaRPr>
          </a:p>
        </p:txBody>
      </p:sp>
      <p:sp>
        <p:nvSpPr>
          <p:cNvPr id="36" name="任意多边形 35"/>
          <p:cNvSpPr/>
          <p:nvPr>
            <p:custDataLst>
              <p:tags r:id="rId33"/>
            </p:custDataLst>
          </p:nvPr>
        </p:nvSpPr>
        <p:spPr>
          <a:xfrm>
            <a:off x="9201150" y="2386965"/>
            <a:ext cx="381000" cy="28575"/>
          </a:xfrm>
          <a:custGeom>
            <a:avLst/>
            <a:gdLst>
              <a:gd name="sw" fmla="*/ 1 w 600"/>
              <a:gd name="sh" fmla="*/ 1 h 45"/>
              <a:gd name="mins" fmla="min sw sh"/>
              <a:gd name="dsw" fmla="+- 0 sw mins"/>
              <a:gd name="dsh" fmla="+- 0 sh mins"/>
              <a:gd name="p0x0" fmla="*/ 22 w 600"/>
              <a:gd name="p0y0" fmla="*/ 0 h 45"/>
              <a:gd name="p0x1" fmla="*/ 577 w 600"/>
              <a:gd name="p0y1" fmla="*/ 0 h 45"/>
              <a:gd name="p0x2" fmla="*/ 589 w 600"/>
              <a:gd name="p0y2" fmla="*/ 0 h 45"/>
              <a:gd name="p0x3" fmla="*/ 600 w 600"/>
              <a:gd name="p0y3" fmla="*/ 10 h 45"/>
              <a:gd name="p0x4" fmla="*/ 600 w 600"/>
              <a:gd name="p0y4" fmla="*/ 22 h 45"/>
              <a:gd name="p0x5" fmla="*/ 600 w 600"/>
              <a:gd name="p0y5" fmla="*/ 34 h 45"/>
              <a:gd name="p0x6" fmla="*/ 589 w 600"/>
              <a:gd name="p0y6" fmla="*/ 45 h 45"/>
              <a:gd name="p0x7" fmla="*/ 577 w 600"/>
              <a:gd name="p0y7" fmla="*/ 45 h 45"/>
              <a:gd name="p0x8" fmla="*/ 22 w 600"/>
              <a:gd name="p0y8" fmla="*/ 45 h 45"/>
              <a:gd name="p0x9" fmla="*/ 10 w 600"/>
              <a:gd name="p0y9" fmla="*/ 45 h 45"/>
              <a:gd name="p0x10" fmla="*/ 0 w 600"/>
              <a:gd name="p0y10" fmla="*/ 34 h 45"/>
              <a:gd name="p0x11" fmla="*/ 0 w 600"/>
              <a:gd name="p0y11" fmla="*/ 22 h 45"/>
              <a:gd name="p0x12" fmla="*/ 0 w 600"/>
              <a:gd name="p0y12" fmla="*/ 10 h 45"/>
              <a:gd name="p0x13" fmla="*/ 10 w 600"/>
              <a:gd name="p0y13" fmla="*/ 0 h 45"/>
              <a:gd name="p0x14" fmla="*/ 22 w 600"/>
              <a:gd name="p0y14" fmla="*/ 0 h 45"/>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7" name="文本框 36"/>
          <p:cNvSpPr txBox="1"/>
          <p:nvPr>
            <p:custDataLst>
              <p:tags r:id="rId34"/>
            </p:custDataLst>
          </p:nvPr>
        </p:nvSpPr>
        <p:spPr>
          <a:xfrm>
            <a:off x="9201150" y="3590925"/>
            <a:ext cx="2219325" cy="938213"/>
          </a:xfrm>
          <a:prstGeom prst="rect">
            <a:avLst/>
          </a:prstGeom>
          <a:noFill/>
        </p:spPr>
        <p:txBody>
          <a:bodyPr wrap="square" lIns="0" tIns="0" rIns="0" bIns="0" rtlCol="0" anchor="t">
            <a:noAutofit/>
          </a:bodyPr>
          <a:p>
            <a:pPr algn="l">
              <a:lnSpc>
                <a:spcPct val="133000"/>
              </a:lnSpc>
            </a:pPr>
            <a:r>
              <a:rPr sz="1500">
                <a:solidFill>
                  <a:srgbClr val="6B5950"/>
                </a:solidFill>
                <a:cs typeface="+mn-lt"/>
              </a:rPr>
              <a:t>党既依据宪法法律治国理政，又依据党内法规管党治党。</a:t>
            </a:r>
            <a:endParaRPr sz="1500">
              <a:solidFill>
                <a:srgbClr val="6B5950"/>
              </a:solidFill>
              <a:cs typeface="+mn-lt"/>
            </a:endParaRPr>
          </a:p>
        </p:txBody>
      </p:sp>
      <p:sp>
        <p:nvSpPr>
          <p:cNvPr id="34" name="任意多边形 33"/>
          <p:cNvSpPr/>
          <p:nvPr>
            <p:custDataLst>
              <p:tags r:id="rId35"/>
            </p:custDataLst>
          </p:nvPr>
        </p:nvSpPr>
        <p:spPr>
          <a:xfrm>
            <a:off x="9079201" y="1834515"/>
            <a:ext cx="2463223" cy="9525"/>
          </a:xfrm>
          <a:custGeom>
            <a:avLst/>
            <a:gdLst/>
            <a:ahLst/>
            <a:cxnLst>
              <a:cxn ang="3">
                <a:pos x="hc" y="t"/>
              </a:cxn>
              <a:cxn ang="cd2">
                <a:pos x="l" y="vc"/>
              </a:cxn>
              <a:cxn ang="cd4">
                <a:pos x="hc" y="b"/>
              </a:cxn>
              <a:cxn ang="0">
                <a:pos x="r" y="vc"/>
              </a:cxn>
            </a:cxnLst>
            <a:rect l="l" t="t" r="r" b="b"/>
            <a:pathLst>
              <a:path w="3879" h="15">
                <a:moveTo>
                  <a:pt x="72" y="0"/>
                </a:moveTo>
                <a:lnTo>
                  <a:pt x="3807" y="0"/>
                </a:lnTo>
                <a:cubicBezTo>
                  <a:pt x="3833" y="0"/>
                  <a:pt x="3857" y="5"/>
                  <a:pt x="3879" y="15"/>
                </a:cubicBezTo>
                <a:lnTo>
                  <a:pt x="0" y="15"/>
                </a:lnTo>
                <a:cubicBezTo>
                  <a:pt x="22" y="5"/>
                  <a:pt x="46" y="0"/>
                  <a:pt x="72" y="0"/>
                </a:cubicBezTo>
                <a:close/>
              </a:path>
            </a:pathLst>
          </a:custGeom>
          <a:gradFill>
            <a:gsLst>
              <a:gs pos="0">
                <a:srgbClr val="FFFFFF">
                  <a:alpha val="0"/>
                </a:srgbClr>
              </a:gs>
              <a:gs pos="50000">
                <a:srgbClr val="FFFFFF">
                  <a:alpha val="80000"/>
                </a:srgbClr>
              </a:gs>
              <a:gs pos="100000">
                <a:srgbClr val="FFFFFF">
                  <a:alpha val="0"/>
                </a:srgbClr>
              </a:gs>
            </a:gsLst>
            <a:lin ang="0"/>
          </a:gra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p>
            <a:pPr algn="ctr"/>
            <a:endParaRPr lang="zh-CN" alt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000">
        <p159:morph option="byObject"/>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custDataLst>
              <p:tags r:id="rId1"/>
            </p:custDataLst>
          </p:nvPr>
        </p:nvSpPr>
        <p:spPr>
          <a:xfrm>
            <a:off x="533400" y="357188"/>
            <a:ext cx="11125200" cy="500063"/>
          </a:xfrm>
          <a:prstGeom prst="rect">
            <a:avLst/>
          </a:prstGeom>
          <a:noFill/>
        </p:spPr>
        <p:txBody>
          <a:bodyPr wrap="square" lIns="0" tIns="0" rIns="0" bIns="0" rtlCol="0" anchor="t">
            <a:noAutofit/>
          </a:bodyPr>
          <a:p>
            <a:pPr algn="l">
              <a:lnSpc>
                <a:spcPct val="100000"/>
              </a:lnSpc>
            </a:pPr>
            <a:r>
              <a:rPr sz="3000" b="1">
                <a:solidFill>
                  <a:srgbClr val="3A2A26"/>
                </a:solidFill>
                <a:latin typeface="+mj-lt"/>
                <a:ea typeface="+mj-ea"/>
                <a:cs typeface="+mj-lt"/>
              </a:rPr>
              <a:t>第五个坚持升级：法治轨道上新使命</a:t>
            </a:r>
            <a:endParaRPr sz="3000" b="1">
              <a:solidFill>
                <a:srgbClr val="3A2A26"/>
              </a:solidFill>
              <a:latin typeface="+mj-lt"/>
              <a:ea typeface="+mj-ea"/>
              <a:cs typeface="+mj-lt"/>
            </a:endParaRPr>
          </a:p>
        </p:txBody>
      </p:sp>
      <p:sp>
        <p:nvSpPr>
          <p:cNvPr id="16" name="任意多边形 15"/>
          <p:cNvSpPr/>
          <p:nvPr>
            <p:custDataLst>
              <p:tags r:id="rId2"/>
            </p:custDataLst>
          </p:nvPr>
        </p:nvSpPr>
        <p:spPr>
          <a:xfrm>
            <a:off x="575945" y="2222500"/>
            <a:ext cx="5457825" cy="1506220"/>
          </a:xfrm>
          <a:custGeom>
            <a:avLst/>
            <a:gdLst>
              <a:gd name="sw" fmla="*/ 1 w 8595"/>
              <a:gd name="sh" fmla="*/ 1 h 2371"/>
              <a:gd name="mins" fmla="min sw sh"/>
              <a:gd name="dsw" fmla="+- 0 sw mins"/>
              <a:gd name="dsh" fmla="+- 0 sh mins"/>
              <a:gd name="p0x0" fmla="*/ 180 w 8595"/>
              <a:gd name="p0y0" fmla="*/ 0 h 2371"/>
              <a:gd name="p0x1" fmla="*/ 8415 w 8595"/>
              <a:gd name="p0y1" fmla="*/ 0 h 2371"/>
              <a:gd name="p0x2" fmla="*/ 8514 w 8595"/>
              <a:gd name="p0y2" fmla="*/ 0 h 2371"/>
              <a:gd name="p0x3" fmla="*/ 8595 w 8595"/>
              <a:gd name="p0y3" fmla="*/ 80 h 2371"/>
              <a:gd name="p0x4" fmla="*/ 8595 w 8595"/>
              <a:gd name="p0y4" fmla="*/ 180 h 2371"/>
              <a:gd name="p0x5" fmla="*/ 8595 w 8595"/>
              <a:gd name="p0y5" fmla="*/ 2191 h 2371"/>
              <a:gd name="p0x6" fmla="*/ 8595 w 8595"/>
              <a:gd name="p0y6" fmla="*/ 2291 h 2371"/>
              <a:gd name="p0x7" fmla="*/ 8514 w 8595"/>
              <a:gd name="p0y7" fmla="*/ 2371 h 2371"/>
              <a:gd name="p0x8" fmla="*/ 8415 w 8595"/>
              <a:gd name="p0y8" fmla="*/ 2371 h 2371"/>
              <a:gd name="p0x9" fmla="*/ 180 w 8595"/>
              <a:gd name="p0y9" fmla="*/ 2371 h 2371"/>
              <a:gd name="p0x10" fmla="*/ 80 w 8595"/>
              <a:gd name="p0y10" fmla="*/ 2371 h 2371"/>
              <a:gd name="p0x11" fmla="*/ 0 w 8595"/>
              <a:gd name="p0y11" fmla="*/ 2291 h 2371"/>
              <a:gd name="p0x12" fmla="*/ 0 w 8595"/>
              <a:gd name="p0y12" fmla="*/ 2191 h 2371"/>
              <a:gd name="p0x13" fmla="*/ 0 w 8595"/>
              <a:gd name="p0y13" fmla="*/ 180 h 2371"/>
              <a:gd name="p0x14" fmla="*/ 0 w 8595"/>
              <a:gd name="p0y14" fmla="*/ 80 h 2371"/>
              <a:gd name="p0x15" fmla="*/ 80 w 8595"/>
              <a:gd name="p0y15" fmla="*/ 0 h 2371"/>
              <a:gd name="p0x16" fmla="*/ 180 w 8595"/>
              <a:gd name="p0y16" fmla="*/ 0 h 2371"/>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rgbClr val="FDFBF7"/>
          </a:solidFill>
          <a:ln w="9525" cmpd="sng">
            <a:solidFill>
              <a:srgbClr val="E5D5C8"/>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7" name="任意多边形 16"/>
          <p:cNvSpPr/>
          <p:nvPr>
            <p:custDataLst>
              <p:tags r:id="rId3"/>
            </p:custDataLst>
          </p:nvPr>
        </p:nvSpPr>
        <p:spPr>
          <a:xfrm>
            <a:off x="733425" y="2346325"/>
            <a:ext cx="968375" cy="276225"/>
          </a:xfrm>
          <a:custGeom>
            <a:avLst/>
            <a:gdLst>
              <a:gd name="sw" fmla="*/ 1 w 1525"/>
              <a:gd name="sh" fmla="*/ 1 h 435"/>
              <a:gd name="mins" fmla="min sw sh"/>
              <a:gd name="dsw" fmla="+- 0 sw mins"/>
              <a:gd name="dsh" fmla="+- 0 sh mins"/>
              <a:gd name="p0x0" fmla="*/ 217 w 1525"/>
              <a:gd name="p0y0" fmla="*/ 0 h 435"/>
              <a:gd name="p0x1" fmla="*/ 1308 w 1525"/>
              <a:gd name="p0y1" fmla="*/ 0 h 435"/>
              <a:gd name="p0x2" fmla="*/ 1428 w 1525"/>
              <a:gd name="p0y2" fmla="*/ 0 h 435"/>
              <a:gd name="p0x3" fmla="*/ 1525 w 1525"/>
              <a:gd name="p0y3" fmla="*/ 97 h 435"/>
              <a:gd name="p0x4" fmla="*/ 1525 w 1525"/>
              <a:gd name="p0y4" fmla="*/ 217 h 435"/>
              <a:gd name="p0x5" fmla="*/ 1525 w 1525"/>
              <a:gd name="p0y5" fmla="*/ 337 h 435"/>
              <a:gd name="p0x6" fmla="*/ 1428 w 1525"/>
              <a:gd name="p0y6" fmla="*/ 435 h 435"/>
              <a:gd name="p0x7" fmla="*/ 1308 w 1525"/>
              <a:gd name="p0y7" fmla="*/ 435 h 435"/>
              <a:gd name="p0x8" fmla="*/ 217 w 1525"/>
              <a:gd name="p0y8" fmla="*/ 435 h 435"/>
              <a:gd name="p0x9" fmla="*/ 97 w 1525"/>
              <a:gd name="p0y9" fmla="*/ 435 h 435"/>
              <a:gd name="p0x10" fmla="*/ 0 w 1525"/>
              <a:gd name="p0y10" fmla="*/ 337 h 435"/>
              <a:gd name="p0x11" fmla="*/ 0 w 1525"/>
              <a:gd name="p0y11" fmla="*/ 217 h 435"/>
              <a:gd name="p0x12" fmla="*/ 0 w 1525"/>
              <a:gd name="p0y12" fmla="*/ 97 h 435"/>
              <a:gd name="p0x13" fmla="*/ 97 w 1525"/>
              <a:gd name="p0y13" fmla="*/ 0 h 435"/>
              <a:gd name="p0x14" fmla="*/ 217 w 1525"/>
              <a:gd name="p0y14" fmla="*/ 0 h 435"/>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8" name="文本框 17"/>
          <p:cNvSpPr txBox="1"/>
          <p:nvPr>
            <p:custDataLst>
              <p:tags r:id="rId4"/>
            </p:custDataLst>
          </p:nvPr>
        </p:nvSpPr>
        <p:spPr>
          <a:xfrm>
            <a:off x="847725" y="2384898"/>
            <a:ext cx="892521" cy="200025"/>
          </a:xfrm>
          <a:prstGeom prst="rect">
            <a:avLst/>
          </a:prstGeom>
          <a:noFill/>
        </p:spPr>
        <p:txBody>
          <a:bodyPr wrap="square" lIns="0" tIns="0" rIns="0" bIns="0" rtlCol="0" anchor="t">
            <a:noAutofit/>
          </a:bodyPr>
          <a:p>
            <a:pPr algn="l"/>
            <a:r>
              <a:rPr lang="en-US" sz="1200" b="1" spc="72">
                <a:solidFill>
                  <a:schemeClr val="accent1">
                    <a:lumMod val="0"/>
                    <a:lumOff val="100000"/>
                  </a:schemeClr>
                </a:solidFill>
                <a:cs typeface="+mn-lt"/>
              </a:rPr>
              <a:t>2021</a:t>
            </a:r>
            <a:r>
              <a:rPr lang="zh-CN" sz="1200" b="1" spc="72">
                <a:solidFill>
                  <a:schemeClr val="accent1">
                    <a:lumMod val="0"/>
                    <a:lumOff val="100000"/>
                  </a:schemeClr>
                </a:solidFill>
                <a:cs typeface="+mn-lt"/>
              </a:rPr>
              <a:t>年版</a:t>
            </a:r>
            <a:endParaRPr lang="zh-CN" sz="1200" b="1" spc="72">
              <a:solidFill>
                <a:schemeClr val="accent1">
                  <a:lumMod val="0"/>
                  <a:lumOff val="100000"/>
                </a:schemeClr>
              </a:solidFill>
              <a:cs typeface="+mn-lt"/>
            </a:endParaRPr>
          </a:p>
        </p:txBody>
      </p:sp>
      <p:sp>
        <p:nvSpPr>
          <p:cNvPr id="19" name="文本框 18"/>
          <p:cNvSpPr txBox="1"/>
          <p:nvPr>
            <p:custDataLst>
              <p:tags r:id="rId5"/>
            </p:custDataLst>
          </p:nvPr>
        </p:nvSpPr>
        <p:spPr>
          <a:xfrm>
            <a:off x="1778346" y="2326796"/>
            <a:ext cx="928164" cy="311467"/>
          </a:xfrm>
          <a:prstGeom prst="rect">
            <a:avLst/>
          </a:prstGeom>
          <a:noFill/>
        </p:spPr>
        <p:txBody>
          <a:bodyPr wrap="square" lIns="0" tIns="0" rIns="0" bIns="0" rtlCol="0" anchor="t">
            <a:noAutofit/>
          </a:bodyPr>
          <a:p>
            <a:pPr algn="l">
              <a:lnSpc>
                <a:spcPct val="104000"/>
              </a:lnSpc>
            </a:pPr>
            <a:r>
              <a:rPr b="1" spc="36">
                <a:solidFill>
                  <a:srgbClr val="3A2A26"/>
                </a:solidFill>
                <a:cs typeface="+mn-lt"/>
              </a:rPr>
              <a:t>旧表述</a:t>
            </a:r>
            <a:endParaRPr b="1" spc="36">
              <a:solidFill>
                <a:srgbClr val="3A2A26"/>
              </a:solidFill>
              <a:cs typeface="+mn-lt"/>
            </a:endParaRPr>
          </a:p>
        </p:txBody>
      </p:sp>
      <p:sp>
        <p:nvSpPr>
          <p:cNvPr id="20" name="矩形 19"/>
          <p:cNvSpPr/>
          <p:nvPr>
            <p:custDataLst>
              <p:tags r:id="rId6"/>
            </p:custDataLst>
          </p:nvPr>
        </p:nvSpPr>
        <p:spPr>
          <a:xfrm>
            <a:off x="733425" y="2703830"/>
            <a:ext cx="5143500" cy="9525"/>
          </a:xfrm>
          <a:prstGeom prst="rect">
            <a:avLst/>
          </a:prstGeom>
          <a:solidFill>
            <a:srgbClr val="EADDD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1" name="文本框 20"/>
          <p:cNvSpPr txBox="1"/>
          <p:nvPr>
            <p:custDataLst>
              <p:tags r:id="rId7"/>
            </p:custDataLst>
          </p:nvPr>
        </p:nvSpPr>
        <p:spPr>
          <a:xfrm>
            <a:off x="733425" y="3047495"/>
            <a:ext cx="5143500" cy="297180"/>
          </a:xfrm>
          <a:prstGeom prst="rect">
            <a:avLst/>
          </a:prstGeom>
          <a:noFill/>
        </p:spPr>
        <p:txBody>
          <a:bodyPr wrap="square" lIns="0" tIns="0" rIns="0" bIns="0" rtlCol="0" anchor="ctr">
            <a:noAutofit/>
          </a:bodyPr>
          <a:p>
            <a:pPr algn="l">
              <a:lnSpc>
                <a:spcPct val="133000"/>
              </a:lnSpc>
            </a:pPr>
            <a:r>
              <a:rPr sz="1350">
                <a:solidFill>
                  <a:srgbClr val="6B5950"/>
                </a:solidFill>
                <a:cs typeface="+mn-lt"/>
              </a:rPr>
              <a:t>坚持在法治轨道上推进国家治理体系和治理能力现代化。</a:t>
            </a:r>
            <a:endParaRPr sz="1350">
              <a:solidFill>
                <a:srgbClr val="6B5950"/>
              </a:solidFill>
              <a:cs typeface="+mn-lt"/>
            </a:endParaRPr>
          </a:p>
        </p:txBody>
      </p:sp>
      <p:sp>
        <p:nvSpPr>
          <p:cNvPr id="22" name="任意多边形 21"/>
          <p:cNvSpPr/>
          <p:nvPr>
            <p:custDataLst>
              <p:tags r:id="rId8"/>
            </p:custDataLst>
          </p:nvPr>
        </p:nvSpPr>
        <p:spPr>
          <a:xfrm>
            <a:off x="6157595" y="2222500"/>
            <a:ext cx="5457825" cy="1506220"/>
          </a:xfrm>
          <a:custGeom>
            <a:avLst/>
            <a:gdLst>
              <a:gd name="sw" fmla="*/ 1 w 8595"/>
              <a:gd name="sh" fmla="*/ 1 h 2371"/>
              <a:gd name="mins" fmla="min sw sh"/>
              <a:gd name="dsw" fmla="+- 0 sw mins"/>
              <a:gd name="dsh" fmla="+- 0 sh mins"/>
              <a:gd name="p0x0" fmla="*/ 180 w 8595"/>
              <a:gd name="p0y0" fmla="*/ 0 h 2371"/>
              <a:gd name="p0x1" fmla="*/ 8415 w 8595"/>
              <a:gd name="p0y1" fmla="*/ 0 h 2371"/>
              <a:gd name="p0x2" fmla="*/ 8514 w 8595"/>
              <a:gd name="p0y2" fmla="*/ 0 h 2371"/>
              <a:gd name="p0x3" fmla="*/ 8595 w 8595"/>
              <a:gd name="p0y3" fmla="*/ 80 h 2371"/>
              <a:gd name="p0x4" fmla="*/ 8595 w 8595"/>
              <a:gd name="p0y4" fmla="*/ 180 h 2371"/>
              <a:gd name="p0x5" fmla="*/ 8595 w 8595"/>
              <a:gd name="p0y5" fmla="*/ 2191 h 2371"/>
              <a:gd name="p0x6" fmla="*/ 8595 w 8595"/>
              <a:gd name="p0y6" fmla="*/ 2291 h 2371"/>
              <a:gd name="p0x7" fmla="*/ 8514 w 8595"/>
              <a:gd name="p0y7" fmla="*/ 2371 h 2371"/>
              <a:gd name="p0x8" fmla="*/ 8415 w 8595"/>
              <a:gd name="p0y8" fmla="*/ 2371 h 2371"/>
              <a:gd name="p0x9" fmla="*/ 180 w 8595"/>
              <a:gd name="p0y9" fmla="*/ 2371 h 2371"/>
              <a:gd name="p0x10" fmla="*/ 80 w 8595"/>
              <a:gd name="p0y10" fmla="*/ 2371 h 2371"/>
              <a:gd name="p0x11" fmla="*/ 0 w 8595"/>
              <a:gd name="p0y11" fmla="*/ 2291 h 2371"/>
              <a:gd name="p0x12" fmla="*/ 0 w 8595"/>
              <a:gd name="p0y12" fmla="*/ 2191 h 2371"/>
              <a:gd name="p0x13" fmla="*/ 0 w 8595"/>
              <a:gd name="p0y13" fmla="*/ 180 h 2371"/>
              <a:gd name="p0x14" fmla="*/ 0 w 8595"/>
              <a:gd name="p0y14" fmla="*/ 80 h 2371"/>
              <a:gd name="p0x15" fmla="*/ 80 w 8595"/>
              <a:gd name="p0y15" fmla="*/ 0 h 2371"/>
              <a:gd name="p0x16" fmla="*/ 180 w 8595"/>
              <a:gd name="p0y16" fmla="*/ 0 h 2371"/>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0879"/>
              <a:lumOff val="89121"/>
            </a:schemeClr>
          </a:solidFill>
          <a:ln w="9525" cmpd="sng">
            <a:solidFill>
              <a:schemeClr val="accent1"/>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3" name="任意多边形 22"/>
          <p:cNvSpPr/>
          <p:nvPr>
            <p:custDataLst>
              <p:tags r:id="rId9"/>
            </p:custDataLst>
          </p:nvPr>
        </p:nvSpPr>
        <p:spPr>
          <a:xfrm>
            <a:off x="6315075" y="2346325"/>
            <a:ext cx="968375" cy="276225"/>
          </a:xfrm>
          <a:custGeom>
            <a:avLst/>
            <a:gdLst>
              <a:gd name="sw" fmla="*/ 1 w 1525"/>
              <a:gd name="sh" fmla="*/ 1 h 435"/>
              <a:gd name="mins" fmla="min sw sh"/>
              <a:gd name="dsw" fmla="+- 0 sw mins"/>
              <a:gd name="dsh" fmla="+- 0 sh mins"/>
              <a:gd name="p0x0" fmla="*/ 217 w 1525"/>
              <a:gd name="p0y0" fmla="*/ 0 h 435"/>
              <a:gd name="p0x1" fmla="*/ 1308 w 1525"/>
              <a:gd name="p0y1" fmla="*/ 0 h 435"/>
              <a:gd name="p0x2" fmla="*/ 1428 w 1525"/>
              <a:gd name="p0y2" fmla="*/ 0 h 435"/>
              <a:gd name="p0x3" fmla="*/ 1525 w 1525"/>
              <a:gd name="p0y3" fmla="*/ 97 h 435"/>
              <a:gd name="p0x4" fmla="*/ 1525 w 1525"/>
              <a:gd name="p0y4" fmla="*/ 217 h 435"/>
              <a:gd name="p0x5" fmla="*/ 1525 w 1525"/>
              <a:gd name="p0y5" fmla="*/ 337 h 435"/>
              <a:gd name="p0x6" fmla="*/ 1428 w 1525"/>
              <a:gd name="p0y6" fmla="*/ 435 h 435"/>
              <a:gd name="p0x7" fmla="*/ 1308 w 1525"/>
              <a:gd name="p0y7" fmla="*/ 435 h 435"/>
              <a:gd name="p0x8" fmla="*/ 217 w 1525"/>
              <a:gd name="p0y8" fmla="*/ 435 h 435"/>
              <a:gd name="p0x9" fmla="*/ 97 w 1525"/>
              <a:gd name="p0y9" fmla="*/ 435 h 435"/>
              <a:gd name="p0x10" fmla="*/ 0 w 1525"/>
              <a:gd name="p0y10" fmla="*/ 337 h 435"/>
              <a:gd name="p0x11" fmla="*/ 0 w 1525"/>
              <a:gd name="p0y11" fmla="*/ 217 h 435"/>
              <a:gd name="p0x12" fmla="*/ 0 w 1525"/>
              <a:gd name="p0y12" fmla="*/ 97 h 435"/>
              <a:gd name="p0x13" fmla="*/ 97 w 1525"/>
              <a:gd name="p0y13" fmla="*/ 0 h 435"/>
              <a:gd name="p0x14" fmla="*/ 217 w 1525"/>
              <a:gd name="p0y14" fmla="*/ 0 h 435"/>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4" name="文本框 23"/>
          <p:cNvSpPr txBox="1"/>
          <p:nvPr>
            <p:custDataLst>
              <p:tags r:id="rId10"/>
            </p:custDataLst>
          </p:nvPr>
        </p:nvSpPr>
        <p:spPr>
          <a:xfrm>
            <a:off x="6429375" y="2384898"/>
            <a:ext cx="892521" cy="200025"/>
          </a:xfrm>
          <a:prstGeom prst="rect">
            <a:avLst/>
          </a:prstGeom>
          <a:noFill/>
        </p:spPr>
        <p:txBody>
          <a:bodyPr wrap="square" lIns="0" tIns="0" rIns="0" bIns="0" rtlCol="0" anchor="t">
            <a:noAutofit/>
          </a:bodyPr>
          <a:p>
            <a:pPr algn="l"/>
            <a:r>
              <a:rPr lang="en-US" sz="1200" b="1" spc="72">
                <a:solidFill>
                  <a:schemeClr val="accent1">
                    <a:lumMod val="0"/>
                    <a:lumOff val="100000"/>
                  </a:schemeClr>
                </a:solidFill>
                <a:cs typeface="+mn-lt"/>
              </a:rPr>
              <a:t>2025</a:t>
            </a:r>
            <a:r>
              <a:rPr lang="zh-CN" sz="1200" b="1" spc="72">
                <a:solidFill>
                  <a:schemeClr val="accent1">
                    <a:lumMod val="0"/>
                    <a:lumOff val="100000"/>
                  </a:schemeClr>
                </a:solidFill>
                <a:cs typeface="+mn-lt"/>
              </a:rPr>
              <a:t>年版</a:t>
            </a:r>
            <a:endParaRPr lang="zh-CN" sz="1200" b="1" spc="72">
              <a:solidFill>
                <a:schemeClr val="accent1">
                  <a:lumMod val="0"/>
                  <a:lumOff val="100000"/>
                </a:schemeClr>
              </a:solidFill>
              <a:cs typeface="+mn-lt"/>
            </a:endParaRPr>
          </a:p>
        </p:txBody>
      </p:sp>
      <p:sp>
        <p:nvSpPr>
          <p:cNvPr id="25" name="文本框 24"/>
          <p:cNvSpPr txBox="1"/>
          <p:nvPr>
            <p:custDataLst>
              <p:tags r:id="rId11"/>
            </p:custDataLst>
          </p:nvPr>
        </p:nvSpPr>
        <p:spPr>
          <a:xfrm>
            <a:off x="7359996" y="2326796"/>
            <a:ext cx="928164" cy="311467"/>
          </a:xfrm>
          <a:prstGeom prst="rect">
            <a:avLst/>
          </a:prstGeom>
          <a:noFill/>
        </p:spPr>
        <p:txBody>
          <a:bodyPr wrap="square" lIns="0" tIns="0" rIns="0" bIns="0" rtlCol="0" anchor="t">
            <a:noAutofit/>
          </a:bodyPr>
          <a:p>
            <a:pPr algn="l">
              <a:lnSpc>
                <a:spcPct val="104000"/>
              </a:lnSpc>
            </a:pPr>
            <a:r>
              <a:rPr b="1" spc="36">
                <a:solidFill>
                  <a:srgbClr val="3A2A26"/>
                </a:solidFill>
                <a:cs typeface="+mn-lt"/>
              </a:rPr>
              <a:t>新表述</a:t>
            </a:r>
            <a:endParaRPr b="1" spc="36">
              <a:solidFill>
                <a:srgbClr val="3A2A26"/>
              </a:solidFill>
              <a:cs typeface="+mn-lt"/>
            </a:endParaRPr>
          </a:p>
        </p:txBody>
      </p:sp>
      <p:sp>
        <p:nvSpPr>
          <p:cNvPr id="26" name="矩形 25"/>
          <p:cNvSpPr/>
          <p:nvPr>
            <p:custDataLst>
              <p:tags r:id="rId12"/>
            </p:custDataLst>
          </p:nvPr>
        </p:nvSpPr>
        <p:spPr>
          <a:xfrm>
            <a:off x="6315075" y="2703830"/>
            <a:ext cx="5143500" cy="9525"/>
          </a:xfrm>
          <a:prstGeom prst="rect">
            <a:avLst/>
          </a:pr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7" name="文本框 26"/>
          <p:cNvSpPr txBox="1"/>
          <p:nvPr>
            <p:custDataLst>
              <p:tags r:id="rId13"/>
            </p:custDataLst>
          </p:nvPr>
        </p:nvSpPr>
        <p:spPr>
          <a:xfrm>
            <a:off x="6315075" y="3047495"/>
            <a:ext cx="4114952" cy="297180"/>
          </a:xfrm>
          <a:prstGeom prst="rect">
            <a:avLst/>
          </a:prstGeom>
          <a:noFill/>
        </p:spPr>
        <p:txBody>
          <a:bodyPr wrap="square" lIns="0" tIns="0" rIns="0" bIns="0" rtlCol="0" anchor="t">
            <a:noAutofit/>
          </a:bodyPr>
          <a:p>
            <a:pPr algn="l">
              <a:lnSpc>
                <a:spcPct val="133000"/>
              </a:lnSpc>
            </a:pPr>
            <a:r>
              <a:rPr sz="1350" b="1">
                <a:solidFill>
                  <a:schemeClr val="accent1">
                    <a:lumMod val="63838"/>
                  </a:schemeClr>
                </a:solidFill>
                <a:cs typeface="+mn-lt"/>
              </a:rPr>
              <a:t>坚持在法治轨道上全面建设社会主义现代化国家</a:t>
            </a:r>
            <a:r>
              <a:rPr sz="1350">
                <a:solidFill>
                  <a:srgbClr val="8E1F26"/>
                </a:solidFill>
                <a:cs typeface="+mn-lt"/>
              </a:rPr>
              <a:t>。</a:t>
            </a:r>
            <a:endParaRPr sz="1350">
              <a:solidFill>
                <a:srgbClr val="8E1F26"/>
              </a:solidFill>
              <a:cs typeface="+mn-lt"/>
            </a:endParaRPr>
          </a:p>
        </p:txBody>
      </p:sp>
      <p:sp>
        <p:nvSpPr>
          <p:cNvPr id="28" name="任意多边形 27"/>
          <p:cNvSpPr/>
          <p:nvPr>
            <p:custDataLst>
              <p:tags r:id="rId14"/>
            </p:custDataLst>
          </p:nvPr>
        </p:nvSpPr>
        <p:spPr>
          <a:xfrm>
            <a:off x="571500" y="3848100"/>
            <a:ext cx="209550" cy="209550"/>
          </a:xfrm>
          <a:custGeom>
            <a:avLst/>
            <a:gdLst>
              <a:gd name="sw" fmla="*/ 1 w 330"/>
              <a:gd name="sh" fmla="*/ 1 h 330"/>
              <a:gd name="mins" fmla="min sw sh"/>
              <a:gd name="dsw" fmla="+- 0 sw mins"/>
              <a:gd name="dsh" fmla="+- 0 sh mins"/>
              <a:gd name="p0x0" fmla="*/ 165 w 330"/>
              <a:gd name="p0y0" fmla="*/ 0 h 330"/>
              <a:gd name="p0x1" fmla="*/ 256 w 330"/>
              <a:gd name="p0y1" fmla="*/ 0 h 330"/>
              <a:gd name="p0x2" fmla="*/ 330 w 330"/>
              <a:gd name="p0y2" fmla="*/ 73 h 330"/>
              <a:gd name="p0x3" fmla="*/ 330 w 330"/>
              <a:gd name="p0y3" fmla="*/ 165 h 330"/>
              <a:gd name="p0x4" fmla="*/ 330 w 330"/>
              <a:gd name="p0y4" fmla="*/ 256 h 330"/>
              <a:gd name="p0x5" fmla="*/ 256 w 330"/>
              <a:gd name="p0y5" fmla="*/ 330 h 330"/>
              <a:gd name="p0x6" fmla="*/ 165 w 330"/>
              <a:gd name="p0y6" fmla="*/ 330 h 330"/>
              <a:gd name="p0x7" fmla="*/ 73 w 330"/>
              <a:gd name="p0y7" fmla="*/ 330 h 330"/>
              <a:gd name="p0x8" fmla="*/ 0 w 330"/>
              <a:gd name="p0y8" fmla="*/ 256 h 330"/>
              <a:gd name="p0x9" fmla="*/ 0 w 330"/>
              <a:gd name="p0y9" fmla="*/ 165 h 330"/>
              <a:gd name="p0x10" fmla="*/ 0 w 330"/>
              <a:gd name="p0y10" fmla="*/ 73 h 330"/>
              <a:gd name="p0x11" fmla="*/ 73 w 330"/>
              <a:gd name="p0y11" fmla="*/ 0 h 330"/>
              <a:gd name="p0x12" fmla="*/ 165 w 330"/>
              <a:gd name="p0y12" fmla="*/ 0 h 33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1">
              <a:lumMod val="10879"/>
              <a:lumOff val="89121"/>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29" name="图片 28" descr="3c0b6389-bbd9-11f1-b9d7-823942726861"/>
          <p:cNvPicPr>
            <a:picLocks noChangeAspect="1"/>
          </p:cNvPicPr>
          <p:nvPr>
            <p:custDataLst>
              <p:tags r:id="rId15"/>
            </p:custDataLst>
          </p:nvPr>
        </p:nvPicPr>
        <p:blipFill>
          <a:blip r:embed="rId16">
            <a:extLst>
              <a:ext uri="{96DAC541-7B7A-43D3-8B79-37D633B846F1}">
                <asvg:svgBlip xmlns:asvg="http://schemas.microsoft.com/office/drawing/2016/SVG/main" r:embed="rId17"/>
              </a:ext>
            </a:extLst>
          </a:blip>
          <a:srcRect t="-50" b="50"/>
          <a:stretch>
            <a:fillRect/>
          </a:stretch>
        </p:blipFill>
        <p:spPr>
          <a:xfrm>
            <a:off x="600075" y="3876675"/>
            <a:ext cx="152400" cy="152400"/>
          </a:xfrm>
          <a:custGeom>
            <a:avLst/>
            <a:gdLst/>
            <a:ahLst/>
            <a:cxnLst>
              <a:cxn ang="3">
                <a:pos x="hc" y="t"/>
              </a:cxn>
              <a:cxn ang="cd2">
                <a:pos x="l" y="vc"/>
              </a:cxn>
              <a:cxn ang="cd4">
                <a:pos x="hc" y="b"/>
              </a:cxn>
              <a:cxn ang="0">
                <a:pos x="r" y="vc"/>
              </a:cxn>
            </a:cxnLst>
            <a:rect l="l" t="t" r="r" b="b"/>
            <a:pathLst>
              <a:path w="240" h="240">
                <a:moveTo>
                  <a:pt x="233" y="0"/>
                </a:moveTo>
                <a:cubicBezTo>
                  <a:pt x="236" y="2"/>
                  <a:pt x="238" y="4"/>
                  <a:pt x="240" y="7"/>
                </a:cubicBezTo>
                <a:lnTo>
                  <a:pt x="240" y="233"/>
                </a:lnTo>
                <a:cubicBezTo>
                  <a:pt x="238" y="236"/>
                  <a:pt x="236" y="238"/>
                  <a:pt x="233" y="240"/>
                </a:cubicBezTo>
                <a:lnTo>
                  <a:pt x="7" y="240"/>
                </a:lnTo>
                <a:cubicBezTo>
                  <a:pt x="4" y="238"/>
                  <a:pt x="2" y="236"/>
                  <a:pt x="0" y="233"/>
                </a:cubicBezTo>
                <a:lnTo>
                  <a:pt x="0" y="7"/>
                </a:lnTo>
                <a:cubicBezTo>
                  <a:pt x="2" y="4"/>
                  <a:pt x="4" y="2"/>
                  <a:pt x="7" y="0"/>
                </a:cubicBezTo>
                <a:lnTo>
                  <a:pt x="233" y="0"/>
                </a:lnTo>
                <a:close/>
              </a:path>
            </a:pathLst>
          </a:custGeom>
        </p:spPr>
      </p:pic>
      <p:sp>
        <p:nvSpPr>
          <p:cNvPr id="32" name="文本框 31"/>
          <p:cNvSpPr txBox="1"/>
          <p:nvPr>
            <p:custDataLst>
              <p:tags r:id="rId18"/>
            </p:custDataLst>
          </p:nvPr>
        </p:nvSpPr>
        <p:spPr>
          <a:xfrm>
            <a:off x="857250" y="3832936"/>
            <a:ext cx="6000902" cy="297180"/>
          </a:xfrm>
          <a:prstGeom prst="rect">
            <a:avLst/>
          </a:prstGeom>
          <a:noFill/>
        </p:spPr>
        <p:txBody>
          <a:bodyPr wrap="square" lIns="0" tIns="0" rIns="0" bIns="0" rtlCol="0" anchor="t">
            <a:noAutofit/>
          </a:bodyPr>
          <a:p>
            <a:pPr algn="l">
              <a:lnSpc>
                <a:spcPct val="133000"/>
              </a:lnSpc>
            </a:pPr>
            <a:r>
              <a:rPr sz="1350">
                <a:solidFill>
                  <a:srgbClr val="6B5950"/>
                </a:solidFill>
                <a:cs typeface="+mn-lt"/>
              </a:rPr>
              <a:t>视野之变：从“治理现代化”拓展到“全面建设现代化”全局，</a:t>
            </a:r>
            <a:r>
              <a:rPr sz="1350" b="1">
                <a:solidFill>
                  <a:schemeClr val="accent1"/>
                </a:solidFill>
                <a:cs typeface="+mn-lt"/>
              </a:rPr>
              <a:t>站位更深远</a:t>
            </a:r>
            <a:endParaRPr sz="1350" b="1">
              <a:solidFill>
                <a:schemeClr val="accent1"/>
              </a:solidFill>
              <a:cs typeface="+mn-lt"/>
            </a:endParaRPr>
          </a:p>
        </p:txBody>
      </p:sp>
      <p:sp>
        <p:nvSpPr>
          <p:cNvPr id="33" name="任意多边形 32"/>
          <p:cNvSpPr/>
          <p:nvPr>
            <p:custDataLst>
              <p:tags r:id="rId19"/>
            </p:custDataLst>
          </p:nvPr>
        </p:nvSpPr>
        <p:spPr>
          <a:xfrm>
            <a:off x="571500" y="4160520"/>
            <a:ext cx="209550" cy="209550"/>
          </a:xfrm>
          <a:custGeom>
            <a:avLst/>
            <a:gdLst>
              <a:gd name="sw" fmla="*/ 1 w 330"/>
              <a:gd name="sh" fmla="*/ 1 h 330"/>
              <a:gd name="mins" fmla="min sw sh"/>
              <a:gd name="dsw" fmla="+- 0 sw mins"/>
              <a:gd name="dsh" fmla="+- 0 sh mins"/>
              <a:gd name="p0x0" fmla="*/ 165 w 330"/>
              <a:gd name="p0y0" fmla="*/ 0 h 330"/>
              <a:gd name="p0x1" fmla="*/ 256 w 330"/>
              <a:gd name="p0y1" fmla="*/ 0 h 330"/>
              <a:gd name="p0x2" fmla="*/ 330 w 330"/>
              <a:gd name="p0y2" fmla="*/ 73 h 330"/>
              <a:gd name="p0x3" fmla="*/ 330 w 330"/>
              <a:gd name="p0y3" fmla="*/ 165 h 330"/>
              <a:gd name="p0x4" fmla="*/ 330 w 330"/>
              <a:gd name="p0y4" fmla="*/ 256 h 330"/>
              <a:gd name="p0x5" fmla="*/ 256 w 330"/>
              <a:gd name="p0y5" fmla="*/ 330 h 330"/>
              <a:gd name="p0x6" fmla="*/ 165 w 330"/>
              <a:gd name="p0y6" fmla="*/ 330 h 330"/>
              <a:gd name="p0x7" fmla="*/ 73 w 330"/>
              <a:gd name="p0y7" fmla="*/ 330 h 330"/>
              <a:gd name="p0x8" fmla="*/ 0 w 330"/>
              <a:gd name="p0y8" fmla="*/ 256 h 330"/>
              <a:gd name="p0x9" fmla="*/ 0 w 330"/>
              <a:gd name="p0y9" fmla="*/ 165 h 330"/>
              <a:gd name="p0x10" fmla="*/ 0 w 330"/>
              <a:gd name="p0y10" fmla="*/ 73 h 330"/>
              <a:gd name="p0x11" fmla="*/ 73 w 330"/>
              <a:gd name="p0y11" fmla="*/ 0 h 330"/>
              <a:gd name="p0x12" fmla="*/ 165 w 330"/>
              <a:gd name="p0y12" fmla="*/ 0 h 33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2">
              <a:lumMod val="17037"/>
              <a:lumOff val="82963"/>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34" name="图片 33" descr="3c0b6419-bbd9-11f1-b9d7-823942726861"/>
          <p:cNvPicPr>
            <a:picLocks noChangeAspect="1"/>
          </p:cNvPicPr>
          <p:nvPr>
            <p:custDataLst>
              <p:tags r:id="rId20"/>
            </p:custDataLst>
          </p:nvPr>
        </p:nvPicPr>
        <p:blipFill>
          <a:blip r:embed="rId21">
            <a:extLst>
              <a:ext uri="{96DAC541-7B7A-43D3-8B79-37D633B846F1}">
                <asvg:svgBlip xmlns:asvg="http://schemas.microsoft.com/office/drawing/2016/SVG/main" r:embed="rId22"/>
              </a:ext>
            </a:extLst>
          </a:blip>
          <a:srcRect t="-31" b="31"/>
          <a:stretch>
            <a:fillRect/>
          </a:stretch>
        </p:blipFill>
        <p:spPr>
          <a:xfrm>
            <a:off x="600075" y="4189095"/>
            <a:ext cx="152400" cy="152400"/>
          </a:xfrm>
          <a:custGeom>
            <a:avLst/>
            <a:gdLst/>
            <a:ahLst/>
            <a:cxnLst>
              <a:cxn ang="3">
                <a:pos x="hc" y="t"/>
              </a:cxn>
              <a:cxn ang="cd2">
                <a:pos x="l" y="vc"/>
              </a:cxn>
              <a:cxn ang="cd4">
                <a:pos x="hc" y="b"/>
              </a:cxn>
              <a:cxn ang="0">
                <a:pos x="r" y="vc"/>
              </a:cxn>
            </a:cxnLst>
            <a:rect l="l" t="t" r="r" b="b"/>
            <a:pathLst>
              <a:path w="240" h="240">
                <a:moveTo>
                  <a:pt x="233" y="0"/>
                </a:moveTo>
                <a:cubicBezTo>
                  <a:pt x="236" y="2"/>
                  <a:pt x="238" y="4"/>
                  <a:pt x="240" y="7"/>
                </a:cubicBezTo>
                <a:lnTo>
                  <a:pt x="240" y="233"/>
                </a:lnTo>
                <a:cubicBezTo>
                  <a:pt x="238" y="236"/>
                  <a:pt x="236" y="238"/>
                  <a:pt x="233" y="240"/>
                </a:cubicBezTo>
                <a:lnTo>
                  <a:pt x="7" y="240"/>
                </a:lnTo>
                <a:cubicBezTo>
                  <a:pt x="4" y="238"/>
                  <a:pt x="2" y="236"/>
                  <a:pt x="0" y="233"/>
                </a:cubicBezTo>
                <a:lnTo>
                  <a:pt x="0" y="7"/>
                </a:lnTo>
                <a:cubicBezTo>
                  <a:pt x="2" y="4"/>
                  <a:pt x="4" y="2"/>
                  <a:pt x="7" y="0"/>
                </a:cubicBezTo>
                <a:lnTo>
                  <a:pt x="233" y="0"/>
                </a:lnTo>
                <a:close/>
              </a:path>
            </a:pathLst>
          </a:custGeom>
        </p:spPr>
      </p:pic>
      <p:sp>
        <p:nvSpPr>
          <p:cNvPr id="37" name="文本框 36"/>
          <p:cNvSpPr txBox="1"/>
          <p:nvPr>
            <p:custDataLst>
              <p:tags r:id="rId23"/>
            </p:custDataLst>
          </p:nvPr>
        </p:nvSpPr>
        <p:spPr>
          <a:xfrm>
            <a:off x="857250" y="4145328"/>
            <a:ext cx="7029679" cy="297180"/>
          </a:xfrm>
          <a:prstGeom prst="rect">
            <a:avLst/>
          </a:prstGeom>
          <a:noFill/>
        </p:spPr>
        <p:txBody>
          <a:bodyPr wrap="square" lIns="0" tIns="0" rIns="0" bIns="0" rtlCol="0" anchor="t">
            <a:noAutofit/>
          </a:bodyPr>
          <a:p>
            <a:pPr algn="l">
              <a:lnSpc>
                <a:spcPct val="133000"/>
              </a:lnSpc>
            </a:pPr>
            <a:r>
              <a:rPr sz="1350">
                <a:solidFill>
                  <a:srgbClr val="6B5950"/>
                </a:solidFill>
                <a:cs typeface="+mn-lt"/>
              </a:rPr>
              <a:t>协同要求：更加注重</a:t>
            </a:r>
            <a:r>
              <a:rPr sz="1350" b="1">
                <a:solidFill>
                  <a:schemeClr val="accent1"/>
                </a:solidFill>
                <a:cs typeface="+mn-lt"/>
              </a:rPr>
              <a:t>法治与改革、发展、稳定相协同</a:t>
            </a:r>
            <a:r>
              <a:rPr sz="1350">
                <a:solidFill>
                  <a:srgbClr val="6B5950"/>
                </a:solidFill>
                <a:cs typeface="+mn-lt"/>
              </a:rPr>
              <a:t>，更加注重保障和促进社会公平正义</a:t>
            </a:r>
            <a:endParaRPr sz="1350">
              <a:solidFill>
                <a:srgbClr val="6B5950"/>
              </a:solidFill>
              <a:cs typeface="+mn-lt"/>
            </a:endParaRPr>
          </a:p>
        </p:txBody>
      </p:sp>
      <p:sp>
        <p:nvSpPr>
          <p:cNvPr id="38" name="任意多边形 37"/>
          <p:cNvSpPr/>
          <p:nvPr>
            <p:custDataLst>
              <p:tags r:id="rId24"/>
            </p:custDataLst>
          </p:nvPr>
        </p:nvSpPr>
        <p:spPr>
          <a:xfrm>
            <a:off x="571500" y="4472940"/>
            <a:ext cx="209550" cy="209550"/>
          </a:xfrm>
          <a:custGeom>
            <a:avLst/>
            <a:gdLst>
              <a:gd name="sw" fmla="*/ 1 w 330"/>
              <a:gd name="sh" fmla="*/ 1 h 330"/>
              <a:gd name="mins" fmla="min sw sh"/>
              <a:gd name="dsw" fmla="+- 0 sw mins"/>
              <a:gd name="dsh" fmla="+- 0 sh mins"/>
              <a:gd name="p0x0" fmla="*/ 165 w 330"/>
              <a:gd name="p0y0" fmla="*/ 0 h 330"/>
              <a:gd name="p0x1" fmla="*/ 256 w 330"/>
              <a:gd name="p0y1" fmla="*/ 0 h 330"/>
              <a:gd name="p0x2" fmla="*/ 330 w 330"/>
              <a:gd name="p0y2" fmla="*/ 73 h 330"/>
              <a:gd name="p0x3" fmla="*/ 330 w 330"/>
              <a:gd name="p0y3" fmla="*/ 165 h 330"/>
              <a:gd name="p0x4" fmla="*/ 330 w 330"/>
              <a:gd name="p0y4" fmla="*/ 256 h 330"/>
              <a:gd name="p0x5" fmla="*/ 256 w 330"/>
              <a:gd name="p0y5" fmla="*/ 330 h 330"/>
              <a:gd name="p0x6" fmla="*/ 165 w 330"/>
              <a:gd name="p0y6" fmla="*/ 330 h 330"/>
              <a:gd name="p0x7" fmla="*/ 73 w 330"/>
              <a:gd name="p0y7" fmla="*/ 330 h 330"/>
              <a:gd name="p0x8" fmla="*/ 0 w 330"/>
              <a:gd name="p0y8" fmla="*/ 256 h 330"/>
              <a:gd name="p0x9" fmla="*/ 0 w 330"/>
              <a:gd name="p0y9" fmla="*/ 165 h 330"/>
              <a:gd name="p0x10" fmla="*/ 0 w 330"/>
              <a:gd name="p0y10" fmla="*/ 73 h 330"/>
              <a:gd name="p0x11" fmla="*/ 73 w 330"/>
              <a:gd name="p0y11" fmla="*/ 0 h 330"/>
              <a:gd name="p0x12" fmla="*/ 165 w 330"/>
              <a:gd name="p0y12" fmla="*/ 0 h 33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3">
              <a:lumMod val="18113"/>
              <a:lumOff val="81887"/>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39" name="图片 38" descr="3c0b6624-bbd9-11f1-b9d7-823942726861"/>
          <p:cNvPicPr>
            <a:picLocks noChangeAspect="1"/>
          </p:cNvPicPr>
          <p:nvPr>
            <p:custDataLst>
              <p:tags r:id="rId25"/>
            </p:custDataLst>
          </p:nvPr>
        </p:nvPicPr>
        <p:blipFill>
          <a:blip r:embed="rId26">
            <a:extLst>
              <a:ext uri="{96DAC541-7B7A-43D3-8B79-37D633B846F1}">
                <asvg:svgBlip xmlns:asvg="http://schemas.microsoft.com/office/drawing/2016/SVG/main" r:embed="rId27"/>
              </a:ext>
            </a:extLst>
          </a:blip>
          <a:srcRect t="-12" b="12"/>
          <a:stretch>
            <a:fillRect/>
          </a:stretch>
        </p:blipFill>
        <p:spPr>
          <a:xfrm>
            <a:off x="600075" y="4501515"/>
            <a:ext cx="152400" cy="152400"/>
          </a:xfrm>
          <a:custGeom>
            <a:avLst/>
            <a:gdLst/>
            <a:ahLst/>
            <a:cxnLst>
              <a:cxn ang="3">
                <a:pos x="hc" y="t"/>
              </a:cxn>
              <a:cxn ang="cd2">
                <a:pos x="l" y="vc"/>
              </a:cxn>
              <a:cxn ang="cd4">
                <a:pos x="hc" y="b"/>
              </a:cxn>
              <a:cxn ang="0">
                <a:pos x="r" y="vc"/>
              </a:cxn>
            </a:cxnLst>
            <a:rect l="l" t="t" r="r" b="b"/>
            <a:pathLst>
              <a:path w="240" h="240">
                <a:moveTo>
                  <a:pt x="233" y="0"/>
                </a:moveTo>
                <a:cubicBezTo>
                  <a:pt x="236" y="2"/>
                  <a:pt x="238" y="4"/>
                  <a:pt x="240" y="7"/>
                </a:cubicBezTo>
                <a:lnTo>
                  <a:pt x="240" y="233"/>
                </a:lnTo>
                <a:cubicBezTo>
                  <a:pt x="238" y="236"/>
                  <a:pt x="236" y="238"/>
                  <a:pt x="233" y="240"/>
                </a:cubicBezTo>
                <a:lnTo>
                  <a:pt x="7" y="240"/>
                </a:lnTo>
                <a:cubicBezTo>
                  <a:pt x="4" y="238"/>
                  <a:pt x="2" y="236"/>
                  <a:pt x="0" y="233"/>
                </a:cubicBezTo>
                <a:lnTo>
                  <a:pt x="0" y="7"/>
                </a:lnTo>
                <a:cubicBezTo>
                  <a:pt x="2" y="4"/>
                  <a:pt x="4" y="2"/>
                  <a:pt x="7" y="0"/>
                </a:cubicBezTo>
                <a:lnTo>
                  <a:pt x="233" y="0"/>
                </a:lnTo>
                <a:close/>
              </a:path>
            </a:pathLst>
          </a:custGeom>
        </p:spPr>
      </p:pic>
      <p:sp>
        <p:nvSpPr>
          <p:cNvPr id="42" name="文本框 41"/>
          <p:cNvSpPr txBox="1"/>
          <p:nvPr>
            <p:custDataLst>
              <p:tags r:id="rId28"/>
            </p:custDataLst>
          </p:nvPr>
        </p:nvSpPr>
        <p:spPr>
          <a:xfrm>
            <a:off x="857250" y="4457719"/>
            <a:ext cx="11100568" cy="297180"/>
          </a:xfrm>
          <a:prstGeom prst="rect">
            <a:avLst/>
          </a:prstGeom>
          <a:noFill/>
        </p:spPr>
        <p:txBody>
          <a:bodyPr wrap="square" lIns="0" tIns="0" rIns="0" bIns="0" rtlCol="0" anchor="t">
            <a:noAutofit/>
          </a:bodyPr>
          <a:p>
            <a:pPr algn="l">
              <a:lnSpc>
                <a:spcPct val="133000"/>
              </a:lnSpc>
            </a:pPr>
            <a:r>
              <a:rPr lang="zh-CN" altLang="en-US" sz="1350">
                <a:solidFill>
                  <a:srgbClr val="6B5950"/>
                </a:solidFill>
                <a:cs typeface="+mn-lt"/>
              </a:rPr>
              <a:t>会议呼应：</a:t>
            </a:r>
            <a:r>
              <a:rPr lang="en-US" altLang="zh-CN" sz="1350">
                <a:solidFill>
                  <a:srgbClr val="6B5950"/>
                </a:solidFill>
                <a:cs typeface="+mn-lt"/>
              </a:rPr>
              <a:t>2025</a:t>
            </a:r>
            <a:r>
              <a:rPr lang="zh-CN" altLang="en-US" sz="1350">
                <a:solidFill>
                  <a:srgbClr val="6B5950"/>
                </a:solidFill>
                <a:cs typeface="+mn-lt"/>
              </a:rPr>
              <a:t>年</a:t>
            </a:r>
            <a:r>
              <a:rPr lang="en-US" altLang="zh-CN" sz="1350">
                <a:solidFill>
                  <a:srgbClr val="6B5950"/>
                </a:solidFill>
                <a:cs typeface="+mn-lt"/>
              </a:rPr>
              <a:t>11</a:t>
            </a:r>
            <a:r>
              <a:rPr lang="zh-CN" altLang="en-US" sz="1350">
                <a:solidFill>
                  <a:srgbClr val="6B5950"/>
                </a:solidFill>
                <a:cs typeface="+mn-lt"/>
              </a:rPr>
              <a:t>月中央全面依法治国工作会议强调，聚焦建设</a:t>
            </a:r>
            <a:r>
              <a:rPr sz="1350" b="1">
                <a:solidFill>
                  <a:schemeClr val="accent1"/>
                </a:solidFill>
                <a:cs typeface="+mn-lt"/>
              </a:rPr>
              <a:t>更加完善的中国特色社会主义法治体系</a:t>
            </a:r>
            <a:r>
              <a:rPr sz="1350">
                <a:solidFill>
                  <a:srgbClr val="6B5950"/>
                </a:solidFill>
                <a:cs typeface="+mn-lt"/>
              </a:rPr>
              <a:t>、建设更高水平的社会主义法治国家</a:t>
            </a:r>
            <a:endParaRPr sz="1350">
              <a:solidFill>
                <a:srgbClr val="6B5950"/>
              </a:solidFill>
              <a:cs typeface="+mn-lt"/>
            </a:endParaRPr>
          </a:p>
        </p:txBody>
      </p:sp>
      <p:grpSp>
        <p:nvGrpSpPr>
          <p:cNvPr id="52" name="组合 51"/>
          <p:cNvGrpSpPr/>
          <p:nvPr/>
        </p:nvGrpSpPr>
        <p:grpSpPr>
          <a:xfrm>
            <a:off x="571500" y="5591810"/>
            <a:ext cx="11049000" cy="885190"/>
            <a:chOff x="900" y="8806"/>
            <a:chExt cx="17400" cy="1394"/>
          </a:xfrm>
        </p:grpSpPr>
        <p:sp>
          <p:nvSpPr>
            <p:cNvPr id="43" name="任意多边形 42"/>
            <p:cNvSpPr/>
            <p:nvPr>
              <p:custDataLst>
                <p:tags r:id="rId29"/>
              </p:custDataLst>
            </p:nvPr>
          </p:nvSpPr>
          <p:spPr>
            <a:xfrm>
              <a:off x="900" y="8806"/>
              <a:ext cx="17400" cy="1394"/>
            </a:xfrm>
            <a:custGeom>
              <a:avLst/>
              <a:gdLst>
                <a:gd name="sw" fmla="*/ 1 w 17400"/>
                <a:gd name="sh" fmla="*/ 1 h 1393"/>
                <a:gd name="mins" fmla="min sw sh"/>
                <a:gd name="dsw" fmla="+- 0 sw mins"/>
                <a:gd name="dsh" fmla="+- 0 sh mins"/>
                <a:gd name="p0x0" fmla="*/ 180 w 17400"/>
                <a:gd name="p0y0" fmla="*/ 0 h 1393"/>
                <a:gd name="p0x1" fmla="*/ 17220 w 17400"/>
                <a:gd name="p0y1" fmla="*/ 0 h 1393"/>
                <a:gd name="p0x2" fmla="*/ 17319 w 17400"/>
                <a:gd name="p0y2" fmla="*/ 0 h 1393"/>
                <a:gd name="p0x3" fmla="*/ 17400 w 17400"/>
                <a:gd name="p0y3" fmla="*/ 80 h 1393"/>
                <a:gd name="p0x4" fmla="*/ 17400 w 17400"/>
                <a:gd name="p0y4" fmla="*/ 180 h 1393"/>
                <a:gd name="p0x5" fmla="*/ 17400 w 17400"/>
                <a:gd name="p0y5" fmla="*/ 1213 h 1393"/>
                <a:gd name="p0x6" fmla="*/ 17400 w 17400"/>
                <a:gd name="p0y6" fmla="*/ 1312 h 1393"/>
                <a:gd name="p0x7" fmla="*/ 17319 w 17400"/>
                <a:gd name="p0y7" fmla="*/ 1393 h 1393"/>
                <a:gd name="p0x8" fmla="*/ 17220 w 17400"/>
                <a:gd name="p0y8" fmla="*/ 1393 h 1393"/>
                <a:gd name="p0x9" fmla="*/ 180 w 17400"/>
                <a:gd name="p0y9" fmla="*/ 1393 h 1393"/>
                <a:gd name="p0x10" fmla="*/ 80 w 17400"/>
                <a:gd name="p0y10" fmla="*/ 1393 h 1393"/>
                <a:gd name="p0x11" fmla="*/ 0 w 17400"/>
                <a:gd name="p0y11" fmla="*/ 1312 h 1393"/>
                <a:gd name="p0x12" fmla="*/ 0 w 17400"/>
                <a:gd name="p0y12" fmla="*/ 1213 h 1393"/>
                <a:gd name="p0x13" fmla="*/ 0 w 17400"/>
                <a:gd name="p0y13" fmla="*/ 180 h 1393"/>
                <a:gd name="p0x14" fmla="*/ 0 w 17400"/>
                <a:gd name="p0y14" fmla="*/ 80 h 1393"/>
                <a:gd name="p0x15" fmla="*/ 80 w 17400"/>
                <a:gd name="p0y15" fmla="*/ 0 h 1393"/>
                <a:gd name="p0x16" fmla="*/ 180 w 17400"/>
                <a:gd name="p0y16" fmla="*/ 0 h 1393"/>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4" name="任意多边形 43"/>
            <p:cNvSpPr/>
            <p:nvPr>
              <p:custDataLst>
                <p:tags r:id="rId30"/>
              </p:custDataLst>
            </p:nvPr>
          </p:nvSpPr>
          <p:spPr>
            <a:xfrm>
              <a:off x="900" y="8806"/>
              <a:ext cx="180" cy="1394"/>
            </a:xfrm>
            <a:custGeom>
              <a:avLst/>
              <a:gdLst>
                <a:gd name="sw" fmla="*/ 1 w 180"/>
                <a:gd name="sh" fmla="*/ 1 h 1393"/>
                <a:gd name="mins" fmla="min sw sh"/>
                <a:gd name="dsw" fmla="+- 0 sw mins"/>
                <a:gd name="dsh" fmla="+- 0 sh mins"/>
                <a:gd name="p0x0" fmla="*/ 0 w 180"/>
                <a:gd name="p0y0" fmla="*/ 1213 h 1393"/>
                <a:gd name="p0x1" fmla="*/ 0 w 180"/>
                <a:gd name="p0y1" fmla="*/ 180 h 1393"/>
                <a:gd name="p0x2" fmla="*/ 0 w 180"/>
                <a:gd name="p0y2" fmla="*/ 80 h 1393"/>
                <a:gd name="p0x3" fmla="*/ 80 w 180"/>
                <a:gd name="p0y3" fmla="*/ 0 h 1393"/>
                <a:gd name="p0x4" fmla="*/ 180 w 180"/>
                <a:gd name="p0y4" fmla="*/ 0 h 1393"/>
                <a:gd name="p0x5" fmla="*/ 105 w 180"/>
                <a:gd name="p0y5" fmla="*/ 0 h 1393"/>
                <a:gd name="p0x6" fmla="*/ 45 w 180"/>
                <a:gd name="p0y6" fmla="*/ 80 h 1393"/>
                <a:gd name="p0x7" fmla="*/ 45 w 180"/>
                <a:gd name="p0y7" fmla="*/ 180 h 1393"/>
                <a:gd name="p0x8" fmla="*/ 45 w 180"/>
                <a:gd name="p0y8" fmla="*/ 1213 h 1393"/>
                <a:gd name="p0x9" fmla="*/ 45 w 180"/>
                <a:gd name="p0y9" fmla="*/ 1312 h 1393"/>
                <a:gd name="p0x10" fmla="*/ 105 w 180"/>
                <a:gd name="p0y10" fmla="*/ 1393 h 1393"/>
                <a:gd name="p0x11" fmla="*/ 180 w 180"/>
                <a:gd name="p0y11" fmla="*/ 1393 h 1393"/>
                <a:gd name="p0x12" fmla="*/ 80 w 180"/>
                <a:gd name="p0y12" fmla="*/ 1393 h 1393"/>
                <a:gd name="p0x13" fmla="*/ 0 w 180"/>
                <a:gd name="p0y13" fmla="*/ 1312 h 1393"/>
                <a:gd name="p0x14" fmla="*/ 0 w 180"/>
                <a:gd name="p0y14" fmla="*/ 1213 h 1393"/>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4"/>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46" name="任意多边形 45"/>
          <p:cNvSpPr/>
          <p:nvPr>
            <p:custDataLst>
              <p:tags r:id="rId31"/>
            </p:custDataLst>
          </p:nvPr>
        </p:nvSpPr>
        <p:spPr>
          <a:xfrm>
            <a:off x="752475" y="5901055"/>
            <a:ext cx="266700" cy="266700"/>
          </a:xfrm>
          <a:custGeom>
            <a:avLst/>
            <a:gdLst>
              <a:gd name="sw" fmla="*/ 1 w 420"/>
              <a:gd name="sh" fmla="*/ 1 h 420"/>
              <a:gd name="mins" fmla="min sw sh"/>
              <a:gd name="dsw" fmla="+- 0 sw mins"/>
              <a:gd name="dsh" fmla="+- 0 sh mins"/>
              <a:gd name="p0x0" fmla="*/ 180 w 420"/>
              <a:gd name="p0y0" fmla="*/ 0 h 420"/>
              <a:gd name="p0x1" fmla="*/ 240 w 420"/>
              <a:gd name="p0y1" fmla="*/ 0 h 420"/>
              <a:gd name="p0x2" fmla="*/ 339 w 420"/>
              <a:gd name="p0y2" fmla="*/ 0 h 420"/>
              <a:gd name="p0x3" fmla="*/ 420 w 420"/>
              <a:gd name="p0y3" fmla="*/ 80 h 420"/>
              <a:gd name="p0x4" fmla="*/ 420 w 420"/>
              <a:gd name="p0y4" fmla="*/ 180 h 420"/>
              <a:gd name="p0x5" fmla="*/ 420 w 420"/>
              <a:gd name="p0y5" fmla="*/ 240 h 420"/>
              <a:gd name="p0x6" fmla="*/ 420 w 420"/>
              <a:gd name="p0y6" fmla="*/ 339 h 420"/>
              <a:gd name="p0x7" fmla="*/ 339 w 420"/>
              <a:gd name="p0y7" fmla="*/ 420 h 420"/>
              <a:gd name="p0x8" fmla="*/ 240 w 420"/>
              <a:gd name="p0y8" fmla="*/ 420 h 420"/>
              <a:gd name="p0x9" fmla="*/ 180 w 420"/>
              <a:gd name="p0y9" fmla="*/ 420 h 420"/>
              <a:gd name="p0x10" fmla="*/ 80 w 420"/>
              <a:gd name="p0y10" fmla="*/ 420 h 420"/>
              <a:gd name="p0x11" fmla="*/ 0 w 420"/>
              <a:gd name="p0y11" fmla="*/ 339 h 420"/>
              <a:gd name="p0x12" fmla="*/ 0 w 420"/>
              <a:gd name="p0y12" fmla="*/ 240 h 420"/>
              <a:gd name="p0x13" fmla="*/ 0 w 420"/>
              <a:gd name="p0y13" fmla="*/ 180 h 420"/>
              <a:gd name="p0x14" fmla="*/ 0 w 420"/>
              <a:gd name="p0y14" fmla="*/ 80 h 420"/>
              <a:gd name="p0x15" fmla="*/ 80 w 420"/>
              <a:gd name="p0y15" fmla="*/ 0 h 420"/>
              <a:gd name="p0x16" fmla="*/ 180 w 420"/>
              <a:gd name="p0y16" fmla="*/ 0 h 42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4"/>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47" name="图片 46" descr="3c0b6660-bbd9-11f1-b9d7-823942726861"/>
          <p:cNvPicPr/>
          <p:nvPr>
            <p:custDataLst>
              <p:tags r:id="rId32"/>
            </p:custDataLst>
          </p:nvPr>
        </p:nvPicPr>
        <p:blipFill>
          <a:blip r:embed="rId33">
            <a:extLst>
              <a:ext uri="{96DAC541-7B7A-43D3-8B79-37D633B846F1}">
                <asvg:svgBlip xmlns:asvg="http://schemas.microsoft.com/office/drawing/2016/SVG/main" r:embed="rId34"/>
              </a:ext>
            </a:extLst>
          </a:blip>
          <a:srcRect t="-185" b="185"/>
          <a:stretch>
            <a:fillRect/>
          </a:stretch>
        </p:blipFill>
        <p:spPr>
          <a:xfrm>
            <a:off x="809625" y="5958205"/>
            <a:ext cx="152400" cy="152400"/>
          </a:xfrm>
          <a:prstGeom prst="rect">
            <a:avLst/>
          </a:prstGeom>
        </p:spPr>
      </p:pic>
      <p:sp>
        <p:nvSpPr>
          <p:cNvPr id="50" name="文本框 49"/>
          <p:cNvSpPr txBox="1"/>
          <p:nvPr>
            <p:custDataLst>
              <p:tags r:id="rId35"/>
            </p:custDataLst>
          </p:nvPr>
        </p:nvSpPr>
        <p:spPr>
          <a:xfrm>
            <a:off x="1133475" y="5882297"/>
            <a:ext cx="10334625" cy="297180"/>
          </a:xfrm>
          <a:prstGeom prst="rect">
            <a:avLst/>
          </a:prstGeom>
          <a:noFill/>
        </p:spPr>
        <p:txBody>
          <a:bodyPr wrap="square" lIns="0" tIns="0" rIns="0" bIns="0" rtlCol="0" anchor="t">
            <a:noAutofit/>
          </a:bodyPr>
          <a:p>
            <a:pPr algn="l">
              <a:lnSpc>
                <a:spcPct val="133000"/>
              </a:lnSpc>
            </a:pPr>
            <a:r>
              <a:rPr sz="1350" i="1">
                <a:solidFill>
                  <a:srgbClr val="6B5950"/>
                </a:solidFill>
                <a:cs typeface="+mn-lt"/>
              </a:rPr>
              <a:t>“这正是习近平法治思想作为科学理论体系的</a:t>
            </a:r>
            <a:r>
              <a:rPr sz="1350" b="1" i="1">
                <a:solidFill>
                  <a:schemeClr val="accent1"/>
                </a:solidFill>
                <a:cs typeface="+mn-lt"/>
              </a:rPr>
              <a:t>鲜明品格</a:t>
            </a:r>
            <a:r>
              <a:rPr sz="1350" i="1">
                <a:solidFill>
                  <a:srgbClr val="6B5950"/>
                </a:solidFill>
                <a:cs typeface="+mn-lt"/>
              </a:rPr>
              <a:t>，也是青年学生理解</a:t>
            </a:r>
            <a:r>
              <a:rPr sz="1350" b="1" i="1">
                <a:solidFill>
                  <a:schemeClr val="accent1"/>
                </a:solidFill>
                <a:cs typeface="+mn-lt"/>
              </a:rPr>
              <a:t>“最新发展”</a:t>
            </a:r>
            <a:r>
              <a:rPr sz="1350" i="1">
                <a:solidFill>
                  <a:srgbClr val="6B5950"/>
                </a:solidFill>
                <a:cs typeface="+mn-lt"/>
              </a:rPr>
              <a:t>的关键所在。”</a:t>
            </a:r>
            <a:endParaRPr sz="1350" i="1">
              <a:solidFill>
                <a:srgbClr val="6B5950"/>
              </a:solidFill>
              <a:cs typeface="+mn-lt"/>
            </a:endParaRPr>
          </a:p>
        </p:txBody>
      </p:sp>
      <p:grpSp>
        <p:nvGrpSpPr>
          <p:cNvPr id="51" name="组合 50"/>
          <p:cNvGrpSpPr/>
          <p:nvPr/>
        </p:nvGrpSpPr>
        <p:grpSpPr>
          <a:xfrm>
            <a:off x="575945" y="1109345"/>
            <a:ext cx="11038840" cy="875030"/>
            <a:chOff x="907" y="1747"/>
            <a:chExt cx="17384" cy="1378"/>
          </a:xfrm>
          <a:effectLst>
            <a:outerShdw blurRad="42863" dist="9525" dir="5399999" algn="ctr" rotWithShape="0">
              <a:srgbClr val="5A3728">
                <a:alpha val="10196"/>
              </a:srgbClr>
            </a:outerShdw>
          </a:effectLst>
        </p:grpSpPr>
        <p:sp>
          <p:nvSpPr>
            <p:cNvPr id="4" name="任意多边形 3"/>
            <p:cNvSpPr/>
            <p:nvPr>
              <p:custDataLst>
                <p:tags r:id="rId36"/>
              </p:custDataLst>
            </p:nvPr>
          </p:nvSpPr>
          <p:spPr>
            <a:xfrm>
              <a:off x="907" y="1747"/>
              <a:ext cx="17385" cy="1378"/>
            </a:xfrm>
            <a:custGeom>
              <a:avLst/>
              <a:gdLst>
                <a:gd name="sw" fmla="*/ 1 w 17385"/>
                <a:gd name="sh" fmla="*/ 1 h 1378"/>
                <a:gd name="mins" fmla="min sw sh"/>
                <a:gd name="dsw" fmla="+- 0 sw mins"/>
                <a:gd name="dsh" fmla="+- 0 sh mins"/>
                <a:gd name="p0x0" fmla="*/ 180 w 17385"/>
                <a:gd name="p0y0" fmla="*/ 0 h 1378"/>
                <a:gd name="p0x1" fmla="*/ 17205 w 17385"/>
                <a:gd name="p0y1" fmla="*/ 0 h 1378"/>
                <a:gd name="p0x2" fmla="*/ 17304 w 17385"/>
                <a:gd name="p0y2" fmla="*/ 0 h 1378"/>
                <a:gd name="p0x3" fmla="*/ 17385 w 17385"/>
                <a:gd name="p0y3" fmla="*/ 80 h 1378"/>
                <a:gd name="p0x4" fmla="*/ 17385 w 17385"/>
                <a:gd name="p0y4" fmla="*/ 180 h 1378"/>
                <a:gd name="p0x5" fmla="*/ 17385 w 17385"/>
                <a:gd name="p0y5" fmla="*/ 1288 h 1378"/>
                <a:gd name="p0x6" fmla="*/ 17385 w 17385"/>
                <a:gd name="p0y6" fmla="*/ 1337 h 1378"/>
                <a:gd name="p0x7" fmla="*/ 17344 w 17385"/>
                <a:gd name="p0y7" fmla="*/ 1378 h 1378"/>
                <a:gd name="p0x8" fmla="*/ 17295 w 17385"/>
                <a:gd name="p0y8" fmla="*/ 1378 h 1378"/>
                <a:gd name="p0x9" fmla="*/ 180 w 17385"/>
                <a:gd name="p0y9" fmla="*/ 1378 h 1378"/>
                <a:gd name="p0x10" fmla="*/ 80 w 17385"/>
                <a:gd name="p0y10" fmla="*/ 1378 h 1378"/>
                <a:gd name="p0x11" fmla="*/ 0 w 17385"/>
                <a:gd name="p0y11" fmla="*/ 1297 h 1378"/>
                <a:gd name="p0x12" fmla="*/ 0 w 17385"/>
                <a:gd name="p0y12" fmla="*/ 1198 h 1378"/>
                <a:gd name="p0x13" fmla="*/ 0 w 17385"/>
                <a:gd name="p0y13" fmla="*/ 180 h 1378"/>
                <a:gd name="p0x14" fmla="*/ 0 w 17385"/>
                <a:gd name="p0y14" fmla="*/ 80 h 1378"/>
                <a:gd name="p0x15" fmla="*/ 80 w 17385"/>
                <a:gd name="p0y15" fmla="*/ 0 h 1378"/>
                <a:gd name="p0x16" fmla="*/ 180 w 17385"/>
                <a:gd name="p0y16" fmla="*/ 0 h 1378"/>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rgbClr val="FDFBF7"/>
            </a:solidFill>
            <a:ln w="9525" cmpd="sng">
              <a:solidFill>
                <a:srgbClr val="EFE5DB"/>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 name="任意多边形 4"/>
            <p:cNvSpPr/>
            <p:nvPr>
              <p:custDataLst>
                <p:tags r:id="rId37"/>
              </p:custDataLst>
            </p:nvPr>
          </p:nvSpPr>
          <p:spPr>
            <a:xfrm>
              <a:off x="907" y="1747"/>
              <a:ext cx="17385" cy="1378"/>
            </a:xfrm>
            <a:custGeom>
              <a:avLst/>
              <a:gdLst>
                <a:gd name="sw" fmla="*/ 1 w 17385"/>
                <a:gd name="sh" fmla="*/ 1 h 1378"/>
                <a:gd name="mins" fmla="min sw sh"/>
                <a:gd name="dsw" fmla="+- 0 sw mins"/>
                <a:gd name="dsh" fmla="+- 0 sh mins"/>
                <a:gd name="p0x0" fmla="*/ 180 w 17385"/>
                <a:gd name="p0y0" fmla="*/ 0 h 1378"/>
                <a:gd name="p0x1" fmla="*/ 17205 w 17385"/>
                <a:gd name="p0y1" fmla="*/ 0 h 1378"/>
                <a:gd name="p0x2" fmla="*/ 17304 w 17385"/>
                <a:gd name="p0y2" fmla="*/ 0 h 1378"/>
                <a:gd name="p0x3" fmla="*/ 17385 w 17385"/>
                <a:gd name="p0y3" fmla="*/ 80 h 1378"/>
                <a:gd name="p0x4" fmla="*/ 17385 w 17385"/>
                <a:gd name="p0y4" fmla="*/ 180 h 1378"/>
                <a:gd name="p0x5" fmla="*/ 17385 w 17385"/>
                <a:gd name="p0y5" fmla="*/ 1288 h 1378"/>
                <a:gd name="p0x6" fmla="*/ 17385 w 17385"/>
                <a:gd name="p0y6" fmla="*/ 1337 h 1378"/>
                <a:gd name="p0x7" fmla="*/ 17344 w 17385"/>
                <a:gd name="p0y7" fmla="*/ 1378 h 1378"/>
                <a:gd name="p0x8" fmla="*/ 17295 w 17385"/>
                <a:gd name="p0y8" fmla="*/ 1378 h 1378"/>
                <a:gd name="p0x9" fmla="*/ 180 w 17385"/>
                <a:gd name="p0y9" fmla="*/ 1378 h 1378"/>
                <a:gd name="p0x10" fmla="*/ 80 w 17385"/>
                <a:gd name="p0y10" fmla="*/ 1378 h 1378"/>
                <a:gd name="p0x11" fmla="*/ 0 w 17385"/>
                <a:gd name="p0y11" fmla="*/ 1297 h 1378"/>
                <a:gd name="p0x12" fmla="*/ 0 w 17385"/>
                <a:gd name="p0y12" fmla="*/ 1198 h 1378"/>
                <a:gd name="p0x13" fmla="*/ 0 w 17385"/>
                <a:gd name="p0y13" fmla="*/ 180 h 1378"/>
                <a:gd name="p0x14" fmla="*/ 0 w 17385"/>
                <a:gd name="p0y14" fmla="*/ 80 h 1378"/>
                <a:gd name="p0x15" fmla="*/ 80 w 17385"/>
                <a:gd name="p0y15" fmla="*/ 0 h 1378"/>
                <a:gd name="p0x16" fmla="*/ 180 w 17385"/>
                <a:gd name="p0y16" fmla="*/ 0 h 1378"/>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gradFill>
              <a:gsLst>
                <a:gs pos="0">
                  <a:srgbClr val="FFFFFF">
                    <a:alpha val="60000"/>
                  </a:srgbClr>
                </a:gs>
                <a:gs pos="100000">
                  <a:schemeClr val="bg2">
                    <a:alpha val="30196"/>
                  </a:schemeClr>
                </a:gs>
              </a:gsLst>
              <a:lin ang="2700000"/>
            </a:gradFill>
            <a:ln w="9525" cmpd="sng">
              <a:solidFill>
                <a:srgbClr val="EFE5DB"/>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8" name="任意多边形 7"/>
          <p:cNvSpPr/>
          <p:nvPr>
            <p:custDataLst>
              <p:tags r:id="rId38"/>
            </p:custDataLst>
          </p:nvPr>
        </p:nvSpPr>
        <p:spPr>
          <a:xfrm>
            <a:off x="771525" y="1375410"/>
            <a:ext cx="342900" cy="342900"/>
          </a:xfrm>
          <a:custGeom>
            <a:avLst/>
            <a:gdLst>
              <a:gd name="sw" fmla="*/ 1 w 540"/>
              <a:gd name="sh" fmla="*/ 1 h 540"/>
              <a:gd name="mins" fmla="min sw sh"/>
              <a:gd name="dsw" fmla="+- 0 sw mins"/>
              <a:gd name="dsh" fmla="+- 0 sh mins"/>
              <a:gd name="p0x0" fmla="*/ 180 w 540"/>
              <a:gd name="p0y0" fmla="*/ 0 h 540"/>
              <a:gd name="p0x1" fmla="*/ 360 w 540"/>
              <a:gd name="p0y1" fmla="*/ 0 h 540"/>
              <a:gd name="p0x2" fmla="*/ 459 w 540"/>
              <a:gd name="p0y2" fmla="*/ 0 h 540"/>
              <a:gd name="p0x3" fmla="*/ 540 w 540"/>
              <a:gd name="p0y3" fmla="*/ 80 h 540"/>
              <a:gd name="p0x4" fmla="*/ 540 w 540"/>
              <a:gd name="p0y4" fmla="*/ 180 h 540"/>
              <a:gd name="p0x5" fmla="*/ 540 w 540"/>
              <a:gd name="p0y5" fmla="*/ 360 h 540"/>
              <a:gd name="p0x6" fmla="*/ 540 w 540"/>
              <a:gd name="p0y6" fmla="*/ 459 h 540"/>
              <a:gd name="p0x7" fmla="*/ 459 w 540"/>
              <a:gd name="p0y7" fmla="*/ 540 h 540"/>
              <a:gd name="p0x8" fmla="*/ 360 w 540"/>
              <a:gd name="p0y8" fmla="*/ 540 h 540"/>
              <a:gd name="p0x9" fmla="*/ 180 w 540"/>
              <a:gd name="p0y9" fmla="*/ 540 h 540"/>
              <a:gd name="p0x10" fmla="*/ 80 w 540"/>
              <a:gd name="p0y10" fmla="*/ 540 h 540"/>
              <a:gd name="p0x11" fmla="*/ 0 w 540"/>
              <a:gd name="p0y11" fmla="*/ 459 h 540"/>
              <a:gd name="p0x12" fmla="*/ 0 w 540"/>
              <a:gd name="p0y12" fmla="*/ 360 h 540"/>
              <a:gd name="p0x13" fmla="*/ 0 w 540"/>
              <a:gd name="p0y13" fmla="*/ 180 h 540"/>
              <a:gd name="p0x14" fmla="*/ 0 w 540"/>
              <a:gd name="p0y14" fmla="*/ 80 h 540"/>
              <a:gd name="p0x15" fmla="*/ 80 w 540"/>
              <a:gd name="p0y15" fmla="*/ 0 h 540"/>
              <a:gd name="p0x16" fmla="*/ 180 w 540"/>
              <a:gd name="p0y16" fmla="*/ 0 h 54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0879"/>
              <a:lumOff val="89121"/>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9" name="图片 8" descr="3c0b5b6f-bbd9-11f1-b9d7-823942726861"/>
          <p:cNvPicPr/>
          <p:nvPr>
            <p:custDataLst>
              <p:tags r:id="rId39"/>
            </p:custDataLst>
          </p:nvPr>
        </p:nvPicPr>
        <p:blipFill>
          <a:blip r:embed="rId40">
            <a:extLst>
              <a:ext uri="{96DAC541-7B7A-43D3-8B79-37D633B846F1}">
                <asvg:svgBlip xmlns:asvg="http://schemas.microsoft.com/office/drawing/2016/SVG/main" r:embed="rId41"/>
              </a:ext>
            </a:extLst>
          </a:blip>
          <a:srcRect t="-172" b="172"/>
          <a:stretch>
            <a:fillRect/>
          </a:stretch>
        </p:blipFill>
        <p:spPr>
          <a:xfrm>
            <a:off x="838200" y="1442085"/>
            <a:ext cx="209550" cy="209550"/>
          </a:xfrm>
          <a:prstGeom prst="rect">
            <a:avLst/>
          </a:prstGeom>
        </p:spPr>
      </p:pic>
      <p:sp>
        <p:nvSpPr>
          <p:cNvPr id="12" name="文本框 11"/>
          <p:cNvSpPr txBox="1"/>
          <p:nvPr>
            <p:custDataLst>
              <p:tags r:id="rId42"/>
            </p:custDataLst>
          </p:nvPr>
        </p:nvSpPr>
        <p:spPr>
          <a:xfrm>
            <a:off x="1266825" y="1364342"/>
            <a:ext cx="3733800" cy="365760"/>
          </a:xfrm>
          <a:prstGeom prst="rect">
            <a:avLst/>
          </a:prstGeom>
          <a:noFill/>
        </p:spPr>
        <p:txBody>
          <a:bodyPr wrap="square" lIns="0" tIns="0" rIns="0" bIns="0" rtlCol="0" anchor="t">
            <a:noAutofit/>
          </a:bodyPr>
          <a:p>
            <a:pPr algn="l">
              <a:lnSpc>
                <a:spcPct val="104000"/>
              </a:lnSpc>
            </a:pPr>
            <a:r>
              <a:rPr sz="2100" b="1">
                <a:solidFill>
                  <a:schemeClr val="tx2"/>
                </a:solidFill>
                <a:cs typeface="+mn-lt"/>
              </a:rPr>
              <a:t>思想随实践发展、随时代跃升</a:t>
            </a:r>
            <a:endParaRPr sz="2100" b="1">
              <a:solidFill>
                <a:schemeClr val="tx2"/>
              </a:solidFill>
              <a:cs typeface="+mn-lt"/>
            </a:endParaRPr>
          </a:p>
        </p:txBody>
      </p:sp>
      <p:sp>
        <p:nvSpPr>
          <p:cNvPr id="13" name="任意多边形 12"/>
          <p:cNvSpPr/>
          <p:nvPr>
            <p:custDataLst>
              <p:tags r:id="rId43"/>
            </p:custDataLst>
          </p:nvPr>
        </p:nvSpPr>
        <p:spPr>
          <a:xfrm>
            <a:off x="4848225" y="1537335"/>
            <a:ext cx="342900" cy="19050"/>
          </a:xfrm>
          <a:custGeom>
            <a:avLst/>
            <a:gdLst>
              <a:gd name="sw" fmla="*/ 1 w 540"/>
              <a:gd name="sh" fmla="*/ 1 h 30"/>
              <a:gd name="mins" fmla="min sw sh"/>
              <a:gd name="dsw" fmla="+- 0 sw mins"/>
              <a:gd name="dsh" fmla="+- 0 sh mins"/>
              <a:gd name="p0x0" fmla="*/ 15 w 540"/>
              <a:gd name="p0y0" fmla="*/ 0 h 30"/>
              <a:gd name="p0x1" fmla="*/ 525 w 540"/>
              <a:gd name="p0y1" fmla="*/ 0 h 30"/>
              <a:gd name="p0x2" fmla="*/ 533 w 540"/>
              <a:gd name="p0y2" fmla="*/ 0 h 30"/>
              <a:gd name="p0x3" fmla="*/ 540 w 540"/>
              <a:gd name="p0y3" fmla="*/ 6 h 30"/>
              <a:gd name="p0x4" fmla="*/ 540 w 540"/>
              <a:gd name="p0y4" fmla="*/ 15 h 30"/>
              <a:gd name="p0x5" fmla="*/ 540 w 540"/>
              <a:gd name="p0y5" fmla="*/ 23 h 30"/>
              <a:gd name="p0x6" fmla="*/ 533 w 540"/>
              <a:gd name="p0y6" fmla="*/ 30 h 30"/>
              <a:gd name="p0x7" fmla="*/ 525 w 540"/>
              <a:gd name="p0y7" fmla="*/ 30 h 30"/>
              <a:gd name="p0x8" fmla="*/ 15 w 540"/>
              <a:gd name="p0y8" fmla="*/ 30 h 30"/>
              <a:gd name="p0x9" fmla="*/ 6 w 540"/>
              <a:gd name="p0y9" fmla="*/ 30 h 30"/>
              <a:gd name="p0x10" fmla="*/ 0 w 540"/>
              <a:gd name="p0y10" fmla="*/ 23 h 30"/>
              <a:gd name="p0x11" fmla="*/ 0 w 540"/>
              <a:gd name="p0y11" fmla="*/ 15 h 30"/>
              <a:gd name="p0x12" fmla="*/ 0 w 540"/>
              <a:gd name="p0y12" fmla="*/ 6 h 30"/>
              <a:gd name="p0x13" fmla="*/ 6 w 540"/>
              <a:gd name="p0y13" fmla="*/ 0 h 30"/>
              <a:gd name="p0x14" fmla="*/ 15 w 540"/>
              <a:gd name="p0y14" fmla="*/ 0 h 30"/>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4"/>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4" name="文本框 13"/>
          <p:cNvSpPr txBox="1"/>
          <p:nvPr>
            <p:custDataLst>
              <p:tags r:id="rId44"/>
            </p:custDataLst>
          </p:nvPr>
        </p:nvSpPr>
        <p:spPr>
          <a:xfrm>
            <a:off x="5305425" y="1394841"/>
            <a:ext cx="3086176" cy="297180"/>
          </a:xfrm>
          <a:prstGeom prst="rect">
            <a:avLst/>
          </a:prstGeom>
          <a:noFill/>
        </p:spPr>
        <p:txBody>
          <a:bodyPr wrap="square" lIns="0" tIns="0" rIns="0" bIns="0" rtlCol="0" anchor="t">
            <a:noAutofit/>
          </a:bodyPr>
          <a:p>
            <a:pPr algn="l">
              <a:lnSpc>
                <a:spcPct val="133000"/>
              </a:lnSpc>
            </a:pPr>
            <a:r>
              <a:rPr sz="1350">
                <a:solidFill>
                  <a:srgbClr val="6B5950"/>
                </a:solidFill>
                <a:cs typeface="+mn-lt"/>
              </a:rPr>
              <a:t>新时代催生新思想，新思想引领新实践</a:t>
            </a:r>
            <a:endParaRPr sz="1350">
              <a:solidFill>
                <a:srgbClr val="6B5950"/>
              </a:solidFill>
              <a:cs typeface="+mn-lt"/>
            </a:endParaRPr>
          </a:p>
        </p:txBody>
      </p:sp>
      <p:sp>
        <p:nvSpPr>
          <p:cNvPr id="7" name="任意多边形 6"/>
          <p:cNvSpPr/>
          <p:nvPr>
            <p:custDataLst>
              <p:tags r:id="rId45"/>
            </p:custDataLst>
          </p:nvPr>
        </p:nvSpPr>
        <p:spPr>
          <a:xfrm>
            <a:off x="649577" y="1114425"/>
            <a:ext cx="10892847" cy="9525"/>
          </a:xfrm>
          <a:custGeom>
            <a:avLst/>
            <a:gdLst/>
            <a:ahLst/>
            <a:cxnLst>
              <a:cxn ang="3">
                <a:pos x="hc" y="t"/>
              </a:cxn>
              <a:cxn ang="cd2">
                <a:pos x="l" y="vc"/>
              </a:cxn>
              <a:cxn ang="cd4">
                <a:pos x="hc" y="b"/>
              </a:cxn>
              <a:cxn ang="0">
                <a:pos x="r" y="vc"/>
              </a:cxn>
            </a:cxnLst>
            <a:rect l="l" t="t" r="r" b="b"/>
            <a:pathLst>
              <a:path w="17154" h="15">
                <a:moveTo>
                  <a:pt x="72" y="0"/>
                </a:moveTo>
                <a:lnTo>
                  <a:pt x="17082" y="0"/>
                </a:lnTo>
                <a:cubicBezTo>
                  <a:pt x="17108" y="0"/>
                  <a:pt x="17132" y="5"/>
                  <a:pt x="17154" y="15"/>
                </a:cubicBezTo>
                <a:lnTo>
                  <a:pt x="0" y="15"/>
                </a:lnTo>
                <a:cubicBezTo>
                  <a:pt x="22" y="5"/>
                  <a:pt x="46" y="0"/>
                  <a:pt x="72" y="0"/>
                </a:cubicBezTo>
                <a:close/>
              </a:path>
            </a:pathLst>
          </a:custGeom>
          <a:gradFill>
            <a:gsLst>
              <a:gs pos="0">
                <a:srgbClr val="FFFFFF">
                  <a:alpha val="0"/>
                </a:srgbClr>
              </a:gs>
              <a:gs pos="50000">
                <a:srgbClr val="FFFFFF">
                  <a:alpha val="80000"/>
                </a:srgbClr>
              </a:gs>
              <a:gs pos="100000">
                <a:srgbClr val="FFFFFF">
                  <a:alpha val="0"/>
                </a:srgbClr>
              </a:gs>
            </a:gsLst>
            <a:lin ang="0"/>
          </a:gra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p>
            <a:pPr algn="ctr"/>
            <a:endParaRPr lang="zh-CN" alt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000">
        <p159:morph option="byObject"/>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 name="文本框 8"/>
          <p:cNvSpPr txBox="1"/>
          <p:nvPr>
            <p:custDataLst>
              <p:tags r:id="rId1"/>
            </p:custDataLst>
          </p:nvPr>
        </p:nvSpPr>
        <p:spPr>
          <a:xfrm>
            <a:off x="666750" y="2323148"/>
            <a:ext cx="2226916" cy="1106805"/>
          </a:xfrm>
          <a:prstGeom prst="rect">
            <a:avLst/>
          </a:prstGeom>
          <a:noFill/>
        </p:spPr>
        <p:txBody>
          <a:bodyPr wrap="square" lIns="0" tIns="0" rIns="0" bIns="0" rtlCol="0" anchor="t">
            <a:noAutofit/>
          </a:bodyPr>
          <a:p>
            <a:pPr algn="l">
              <a:lnSpc>
                <a:spcPct val="83000"/>
              </a:lnSpc>
            </a:pPr>
            <a:r>
              <a:rPr sz="7800" b="1">
                <a:solidFill>
                  <a:srgbClr val="D9363E"/>
                </a:solidFill>
                <a:latin typeface="汉仪正圆-75W" panose="00020600040101010101" charset="-122"/>
                <a:ea typeface="汉仪正圆-75W" panose="00020600040101010101" charset="-122"/>
              </a:rPr>
              <a:t>04</a:t>
            </a:r>
            <a:endParaRPr sz="7800" b="1">
              <a:solidFill>
                <a:srgbClr val="D9363E"/>
              </a:solidFill>
              <a:latin typeface="汉仪正圆-75W" panose="00020600040101010101" charset="-122"/>
              <a:ea typeface="汉仪正圆-75W" panose="00020600040101010101" charset="-122"/>
            </a:endParaRPr>
          </a:p>
        </p:txBody>
      </p:sp>
      <p:sp>
        <p:nvSpPr>
          <p:cNvPr id="10" name="文本框 9"/>
          <p:cNvSpPr txBox="1"/>
          <p:nvPr>
            <p:custDataLst>
              <p:tags r:id="rId2"/>
            </p:custDataLst>
          </p:nvPr>
        </p:nvSpPr>
        <p:spPr>
          <a:xfrm>
            <a:off x="666750" y="3491865"/>
            <a:ext cx="2709710" cy="731520"/>
          </a:xfrm>
          <a:prstGeom prst="rect">
            <a:avLst/>
          </a:prstGeom>
          <a:noFill/>
        </p:spPr>
        <p:txBody>
          <a:bodyPr wrap="square" lIns="0" tIns="0" rIns="0" bIns="0" rtlCol="0" anchor="t">
            <a:noAutofit/>
          </a:bodyPr>
          <a:p>
            <a:pPr algn="l">
              <a:lnSpc>
                <a:spcPct val="104000"/>
              </a:lnSpc>
            </a:pPr>
            <a:r>
              <a:rPr sz="4200" b="1" spc="84">
                <a:solidFill>
                  <a:srgbClr val="3A2A26"/>
                </a:solidFill>
                <a:latin typeface="+mj-lt"/>
                <a:ea typeface="+mj-ea"/>
                <a:cs typeface="+mj-lt"/>
              </a:rPr>
              <a:t>青年践行</a:t>
            </a:r>
            <a:endParaRPr sz="4200" b="1" spc="84">
              <a:solidFill>
                <a:srgbClr val="3A2A26"/>
              </a:solidFill>
              <a:latin typeface="+mj-lt"/>
              <a:ea typeface="+mj-ea"/>
              <a:cs typeface="+mj-lt"/>
            </a:endParaRPr>
          </a:p>
        </p:txBody>
      </p:sp>
      <p:sp>
        <p:nvSpPr>
          <p:cNvPr id="11" name="文本框 10"/>
          <p:cNvSpPr txBox="1"/>
          <p:nvPr>
            <p:custDataLst>
              <p:tags r:id="rId3"/>
            </p:custDataLst>
          </p:nvPr>
        </p:nvSpPr>
        <p:spPr>
          <a:xfrm>
            <a:off x="666750" y="4329113"/>
            <a:ext cx="3105150" cy="328613"/>
          </a:xfrm>
          <a:prstGeom prst="rect">
            <a:avLst/>
          </a:prstGeom>
          <a:noFill/>
        </p:spPr>
        <p:txBody>
          <a:bodyPr wrap="square" lIns="0" tIns="0" rIns="0" bIns="0" rtlCol="0" anchor="t">
            <a:noAutofit/>
          </a:bodyPr>
          <a:p>
            <a:pPr algn="l">
              <a:lnSpc>
                <a:spcPct val="133000"/>
              </a:lnSpc>
            </a:pPr>
            <a:r>
              <a:rPr sz="1500" spc="30">
                <a:solidFill>
                  <a:srgbClr val="6B5950"/>
                </a:solidFill>
                <a:cs typeface="+mn-lt"/>
              </a:rPr>
              <a:t>让法治信仰成为青春最鲜明的底色</a:t>
            </a:r>
            <a:endParaRPr sz="1500" spc="30">
              <a:solidFill>
                <a:srgbClr val="6B5950"/>
              </a:solidFill>
              <a:cs typeface="+mn-lt"/>
            </a:endParaRPr>
          </a:p>
        </p:txBody>
      </p:sp>
      <p:sp>
        <p:nvSpPr>
          <p:cNvPr id="6" name="任意多边形 5"/>
          <p:cNvSpPr/>
          <p:nvPr>
            <p:custDataLst>
              <p:tags r:id="rId4"/>
            </p:custDataLst>
          </p:nvPr>
        </p:nvSpPr>
        <p:spPr>
          <a:xfrm>
            <a:off x="704850" y="1981200"/>
            <a:ext cx="95250" cy="95250"/>
          </a:xfrm>
          <a:custGeom>
            <a:avLst/>
            <a:gdLst>
              <a:gd name="sw" fmla="*/ 1 w 150"/>
              <a:gd name="sh" fmla="*/ 1 h 150"/>
              <a:gd name="mins" fmla="min sw sh"/>
              <a:gd name="dsw" fmla="+- 0 sw mins"/>
              <a:gd name="dsh" fmla="+- 0 sh mins"/>
              <a:gd name="p0x0" fmla="*/ 75 w 150"/>
              <a:gd name="p0y0" fmla="*/ 0 h 150"/>
              <a:gd name="p0x1" fmla="*/ 116 w 150"/>
              <a:gd name="p0y1" fmla="*/ 0 h 150"/>
              <a:gd name="p0x2" fmla="*/ 150 w 150"/>
              <a:gd name="p0y2" fmla="*/ 33 h 150"/>
              <a:gd name="p0x3" fmla="*/ 150 w 150"/>
              <a:gd name="p0y3" fmla="*/ 75 h 150"/>
              <a:gd name="p0x4" fmla="*/ 150 w 150"/>
              <a:gd name="p0y4" fmla="*/ 116 h 150"/>
              <a:gd name="p0x5" fmla="*/ 116 w 150"/>
              <a:gd name="p0y5" fmla="*/ 150 h 150"/>
              <a:gd name="p0x6" fmla="*/ 75 w 150"/>
              <a:gd name="p0y6" fmla="*/ 150 h 150"/>
              <a:gd name="p0x7" fmla="*/ 33 w 150"/>
              <a:gd name="p0y7" fmla="*/ 150 h 150"/>
              <a:gd name="p0x8" fmla="*/ 0 w 150"/>
              <a:gd name="p0y8" fmla="*/ 116 h 150"/>
              <a:gd name="p0x9" fmla="*/ 0 w 150"/>
              <a:gd name="p0y9" fmla="*/ 75 h 150"/>
              <a:gd name="p0x10" fmla="*/ 0 w 150"/>
              <a:gd name="p0y10" fmla="*/ 33 h 150"/>
              <a:gd name="p0x11" fmla="*/ 33 w 150"/>
              <a:gd name="p0y11" fmla="*/ 0 h 150"/>
              <a:gd name="p0x12" fmla="*/ 75 w 150"/>
              <a:gd name="p0y12" fmla="*/ 0 h 15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1">
              <a:alpha val="5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7" name="任意多边形 6"/>
          <p:cNvSpPr/>
          <p:nvPr>
            <p:custDataLst>
              <p:tags r:id="rId5"/>
            </p:custDataLst>
          </p:nvPr>
        </p:nvSpPr>
        <p:spPr>
          <a:xfrm>
            <a:off x="876300" y="1995170"/>
            <a:ext cx="66675" cy="66675"/>
          </a:xfrm>
          <a:custGeom>
            <a:avLst/>
            <a:gdLst>
              <a:gd name="sw" fmla="*/ 1 w 105"/>
              <a:gd name="sh" fmla="*/ 1 h 105"/>
              <a:gd name="mins" fmla="min sw sh"/>
              <a:gd name="dsw" fmla="+- 0 sw mins"/>
              <a:gd name="dsh" fmla="+- 0 sh mins"/>
              <a:gd name="p0x0" fmla="*/ 52 w 105"/>
              <a:gd name="p0y0" fmla="*/ 0 h 105"/>
              <a:gd name="p0x1" fmla="*/ 81 w 105"/>
              <a:gd name="p0y1" fmla="*/ 0 h 105"/>
              <a:gd name="p0x2" fmla="*/ 105 w 105"/>
              <a:gd name="p0y2" fmla="*/ 23 h 105"/>
              <a:gd name="p0x3" fmla="*/ 105 w 105"/>
              <a:gd name="p0y3" fmla="*/ 52 h 105"/>
              <a:gd name="p0x4" fmla="*/ 105 w 105"/>
              <a:gd name="p0y4" fmla="*/ 81 h 105"/>
              <a:gd name="p0x5" fmla="*/ 81 w 105"/>
              <a:gd name="p0y5" fmla="*/ 105 h 105"/>
              <a:gd name="p0x6" fmla="*/ 52 w 105"/>
              <a:gd name="p0y6" fmla="*/ 105 h 105"/>
              <a:gd name="p0x7" fmla="*/ 23 w 105"/>
              <a:gd name="p0y7" fmla="*/ 105 h 105"/>
              <a:gd name="p0x8" fmla="*/ 0 w 105"/>
              <a:gd name="p0y8" fmla="*/ 81 h 105"/>
              <a:gd name="p0x9" fmla="*/ 0 w 105"/>
              <a:gd name="p0y9" fmla="*/ 52 h 105"/>
              <a:gd name="p0x10" fmla="*/ 0 w 105"/>
              <a:gd name="p0y10" fmla="*/ 23 h 105"/>
              <a:gd name="p0x11" fmla="*/ 23 w 105"/>
              <a:gd name="p0y11" fmla="*/ 0 h 105"/>
              <a:gd name="p0x12" fmla="*/ 52 w 105"/>
              <a:gd name="p0y12" fmla="*/ 0 h 105"/>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1">
              <a:alpha val="4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8" name="任意多边形 7"/>
          <p:cNvSpPr/>
          <p:nvPr>
            <p:custDataLst>
              <p:tags r:id="rId6"/>
            </p:custDataLst>
          </p:nvPr>
        </p:nvSpPr>
        <p:spPr>
          <a:xfrm>
            <a:off x="1019175" y="2004695"/>
            <a:ext cx="47625" cy="47625"/>
          </a:xfrm>
          <a:custGeom>
            <a:avLst/>
            <a:gdLst>
              <a:gd name="sw" fmla="*/ 1 w 75"/>
              <a:gd name="sh" fmla="*/ 1 h 75"/>
              <a:gd name="mins" fmla="min sw sh"/>
              <a:gd name="dsw" fmla="+- 0 sw mins"/>
              <a:gd name="dsh" fmla="+- 0 sh mins"/>
              <a:gd name="p0x0" fmla="*/ 37 w 75"/>
              <a:gd name="p0y0" fmla="*/ 0 h 75"/>
              <a:gd name="p0x1" fmla="*/ 58 w 75"/>
              <a:gd name="p0y1" fmla="*/ 0 h 75"/>
              <a:gd name="p0x2" fmla="*/ 75 w 75"/>
              <a:gd name="p0y2" fmla="*/ 16 h 75"/>
              <a:gd name="p0x3" fmla="*/ 75 w 75"/>
              <a:gd name="p0y3" fmla="*/ 37 h 75"/>
              <a:gd name="p0x4" fmla="*/ 75 w 75"/>
              <a:gd name="p0y4" fmla="*/ 58 h 75"/>
              <a:gd name="p0x5" fmla="*/ 58 w 75"/>
              <a:gd name="p0y5" fmla="*/ 75 h 75"/>
              <a:gd name="p0x6" fmla="*/ 37 w 75"/>
              <a:gd name="p0y6" fmla="*/ 75 h 75"/>
              <a:gd name="p0x7" fmla="*/ 16 w 75"/>
              <a:gd name="p0y7" fmla="*/ 75 h 75"/>
              <a:gd name="p0x8" fmla="*/ 0 w 75"/>
              <a:gd name="p0y8" fmla="*/ 58 h 75"/>
              <a:gd name="p0x9" fmla="*/ 0 w 75"/>
              <a:gd name="p0y9" fmla="*/ 37 h 75"/>
              <a:gd name="p0x10" fmla="*/ 0 w 75"/>
              <a:gd name="p0y10" fmla="*/ 16 h 75"/>
              <a:gd name="p0x11" fmla="*/ 16 w 75"/>
              <a:gd name="p0y11" fmla="*/ 0 h 75"/>
              <a:gd name="p0x12" fmla="*/ 37 w 75"/>
              <a:gd name="p0y12" fmla="*/ 0 h 75"/>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1">
              <a:alpha val="2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2" name="图片 11"/>
          <p:cNvPicPr>
            <a:picLocks noChangeAspect="1"/>
          </p:cNvPicPr>
          <p:nvPr>
            <p:custDataLst>
              <p:tags r:id="rId7"/>
            </p:custDataLst>
          </p:nvPr>
        </p:nvPicPr>
        <p:blipFill>
          <a:blip r:embed="rId8">
            <a:extLst>
              <a:ext uri="{96DAC541-7B7A-43D3-8B79-37D633B846F1}">
                <asvg:svgBlip xmlns:asvg="http://schemas.microsoft.com/office/drawing/2016/SVG/main" r:embed="rId9"/>
              </a:ext>
            </a:extLst>
          </a:blip>
          <a:stretch>
            <a:fillRect/>
          </a:stretch>
        </p:blipFill>
        <p:spPr>
          <a:xfrm>
            <a:off x="723900" y="4867275"/>
            <a:ext cx="1143000" cy="76200"/>
          </a:xfrm>
          <a:prstGeom prst="rect">
            <a:avLst/>
          </a:prstGeom>
          <a:noFill/>
        </p:spPr>
      </p:pic>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custDataLst>
              <p:tags r:id="rId1"/>
            </p:custDataLst>
          </p:nvPr>
        </p:nvSpPr>
        <p:spPr>
          <a:xfrm>
            <a:off x="533400" y="357188"/>
            <a:ext cx="11125200" cy="500063"/>
          </a:xfrm>
          <a:prstGeom prst="rect">
            <a:avLst/>
          </a:prstGeom>
          <a:noFill/>
        </p:spPr>
        <p:txBody>
          <a:bodyPr wrap="square" lIns="0" tIns="0" rIns="0" bIns="0" rtlCol="0" anchor="t">
            <a:noAutofit/>
          </a:bodyPr>
          <a:p>
            <a:pPr algn="l">
              <a:lnSpc>
                <a:spcPct val="100000"/>
              </a:lnSpc>
            </a:pPr>
            <a:r>
              <a:rPr sz="3000" b="1">
                <a:solidFill>
                  <a:srgbClr val="3A2A26"/>
                </a:solidFill>
                <a:latin typeface="+mj-lt"/>
                <a:ea typeface="+mj-ea"/>
                <a:cs typeface="+mj-lt"/>
              </a:rPr>
              <a:t>四学贯通：掌握学习的科学方法</a:t>
            </a:r>
            <a:endParaRPr sz="3000" b="1">
              <a:solidFill>
                <a:srgbClr val="3A2A26"/>
              </a:solidFill>
              <a:latin typeface="+mj-lt"/>
              <a:ea typeface="+mj-ea"/>
              <a:cs typeface="+mj-lt"/>
            </a:endParaRPr>
          </a:p>
        </p:txBody>
      </p:sp>
      <p:grpSp>
        <p:nvGrpSpPr>
          <p:cNvPr id="88" name="组合 87"/>
          <p:cNvGrpSpPr/>
          <p:nvPr/>
        </p:nvGrpSpPr>
        <p:grpSpPr>
          <a:xfrm>
            <a:off x="575945" y="1109345"/>
            <a:ext cx="5400040" cy="2561590"/>
            <a:chOff x="907" y="1747"/>
            <a:chExt cx="8504" cy="4034"/>
          </a:xfrm>
          <a:effectLst>
            <a:outerShdw blurRad="42863" dist="9525" dir="5399999" algn="ctr" rotWithShape="0">
              <a:srgbClr val="5A3728">
                <a:alpha val="10196"/>
              </a:srgbClr>
            </a:outerShdw>
          </a:effectLst>
        </p:grpSpPr>
        <p:sp>
          <p:nvSpPr>
            <p:cNvPr id="4" name="任意多边形 3"/>
            <p:cNvSpPr/>
            <p:nvPr>
              <p:custDataLst>
                <p:tags r:id="rId2"/>
              </p:custDataLst>
            </p:nvPr>
          </p:nvSpPr>
          <p:spPr>
            <a:xfrm>
              <a:off x="907" y="1747"/>
              <a:ext cx="8505" cy="4035"/>
            </a:xfrm>
            <a:custGeom>
              <a:avLst/>
              <a:gdLst>
                <a:gd name="sw" fmla="*/ 1 w 8505"/>
                <a:gd name="sh" fmla="*/ 1 h 4035"/>
                <a:gd name="mins" fmla="min sw sh"/>
                <a:gd name="dsw" fmla="+- 0 sw mins"/>
                <a:gd name="dsh" fmla="+- 0 sh mins"/>
                <a:gd name="p0x0" fmla="*/ 180 w 8505"/>
                <a:gd name="p0y0" fmla="*/ 0 h 4035"/>
                <a:gd name="p0x1" fmla="*/ 8325 w 8505"/>
                <a:gd name="p0y1" fmla="*/ 0 h 4035"/>
                <a:gd name="p0x2" fmla="*/ 8424 w 8505"/>
                <a:gd name="p0y2" fmla="*/ 0 h 4035"/>
                <a:gd name="p0x3" fmla="*/ 8505 w 8505"/>
                <a:gd name="p0y3" fmla="*/ 80 h 4035"/>
                <a:gd name="p0x4" fmla="*/ 8505 w 8505"/>
                <a:gd name="p0y4" fmla="*/ 180 h 4035"/>
                <a:gd name="p0x5" fmla="*/ 8505 w 8505"/>
                <a:gd name="p0y5" fmla="*/ 3945 h 4035"/>
                <a:gd name="p0x6" fmla="*/ 8505 w 8505"/>
                <a:gd name="p0y6" fmla="*/ 3994 h 4035"/>
                <a:gd name="p0x7" fmla="*/ 8464 w 8505"/>
                <a:gd name="p0y7" fmla="*/ 4035 h 4035"/>
                <a:gd name="p0x8" fmla="*/ 8415 w 8505"/>
                <a:gd name="p0y8" fmla="*/ 4035 h 4035"/>
                <a:gd name="p0x9" fmla="*/ 180 w 8505"/>
                <a:gd name="p0y9" fmla="*/ 4035 h 4035"/>
                <a:gd name="p0x10" fmla="*/ 80 w 8505"/>
                <a:gd name="p0y10" fmla="*/ 4035 h 4035"/>
                <a:gd name="p0x11" fmla="*/ 0 w 8505"/>
                <a:gd name="p0y11" fmla="*/ 3954 h 4035"/>
                <a:gd name="p0x12" fmla="*/ 0 w 8505"/>
                <a:gd name="p0y12" fmla="*/ 3855 h 4035"/>
                <a:gd name="p0x13" fmla="*/ 0 w 8505"/>
                <a:gd name="p0y13" fmla="*/ 180 h 4035"/>
                <a:gd name="p0x14" fmla="*/ 0 w 8505"/>
                <a:gd name="p0y14" fmla="*/ 80 h 4035"/>
                <a:gd name="p0x15" fmla="*/ 80 w 8505"/>
                <a:gd name="p0y15" fmla="*/ 0 h 4035"/>
                <a:gd name="p0x16" fmla="*/ 180 w 8505"/>
                <a:gd name="p0y16" fmla="*/ 0 h 4035"/>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rgbClr val="FDFBF7"/>
            </a:solidFill>
            <a:ln w="9525" cmpd="sng">
              <a:solidFill>
                <a:srgbClr val="EFE5DB"/>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 name="任意多边形 4"/>
            <p:cNvSpPr/>
            <p:nvPr>
              <p:custDataLst>
                <p:tags r:id="rId3"/>
              </p:custDataLst>
            </p:nvPr>
          </p:nvSpPr>
          <p:spPr>
            <a:xfrm>
              <a:off x="907" y="1747"/>
              <a:ext cx="8505" cy="4035"/>
            </a:xfrm>
            <a:custGeom>
              <a:avLst/>
              <a:gdLst>
                <a:gd name="sw" fmla="*/ 1 w 8505"/>
                <a:gd name="sh" fmla="*/ 1 h 4035"/>
                <a:gd name="mins" fmla="min sw sh"/>
                <a:gd name="dsw" fmla="+- 0 sw mins"/>
                <a:gd name="dsh" fmla="+- 0 sh mins"/>
                <a:gd name="p0x0" fmla="*/ 180 w 8505"/>
                <a:gd name="p0y0" fmla="*/ 0 h 4035"/>
                <a:gd name="p0x1" fmla="*/ 8325 w 8505"/>
                <a:gd name="p0y1" fmla="*/ 0 h 4035"/>
                <a:gd name="p0x2" fmla="*/ 8424 w 8505"/>
                <a:gd name="p0y2" fmla="*/ 0 h 4035"/>
                <a:gd name="p0x3" fmla="*/ 8505 w 8505"/>
                <a:gd name="p0y3" fmla="*/ 80 h 4035"/>
                <a:gd name="p0x4" fmla="*/ 8505 w 8505"/>
                <a:gd name="p0y4" fmla="*/ 180 h 4035"/>
                <a:gd name="p0x5" fmla="*/ 8505 w 8505"/>
                <a:gd name="p0y5" fmla="*/ 3945 h 4035"/>
                <a:gd name="p0x6" fmla="*/ 8505 w 8505"/>
                <a:gd name="p0y6" fmla="*/ 3994 h 4035"/>
                <a:gd name="p0x7" fmla="*/ 8464 w 8505"/>
                <a:gd name="p0y7" fmla="*/ 4035 h 4035"/>
                <a:gd name="p0x8" fmla="*/ 8415 w 8505"/>
                <a:gd name="p0y8" fmla="*/ 4035 h 4035"/>
                <a:gd name="p0x9" fmla="*/ 180 w 8505"/>
                <a:gd name="p0y9" fmla="*/ 4035 h 4035"/>
                <a:gd name="p0x10" fmla="*/ 80 w 8505"/>
                <a:gd name="p0y10" fmla="*/ 4035 h 4035"/>
                <a:gd name="p0x11" fmla="*/ 0 w 8505"/>
                <a:gd name="p0y11" fmla="*/ 3954 h 4035"/>
                <a:gd name="p0x12" fmla="*/ 0 w 8505"/>
                <a:gd name="p0y12" fmla="*/ 3855 h 4035"/>
                <a:gd name="p0x13" fmla="*/ 0 w 8505"/>
                <a:gd name="p0y13" fmla="*/ 180 h 4035"/>
                <a:gd name="p0x14" fmla="*/ 0 w 8505"/>
                <a:gd name="p0y14" fmla="*/ 80 h 4035"/>
                <a:gd name="p0x15" fmla="*/ 80 w 8505"/>
                <a:gd name="p0y15" fmla="*/ 0 h 4035"/>
                <a:gd name="p0x16" fmla="*/ 180 w 8505"/>
                <a:gd name="p0y16" fmla="*/ 0 h 4035"/>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gradFill>
              <a:gsLst>
                <a:gs pos="0">
                  <a:srgbClr val="FFFFFF">
                    <a:alpha val="60000"/>
                  </a:srgbClr>
                </a:gs>
                <a:gs pos="100000">
                  <a:schemeClr val="bg2">
                    <a:alpha val="30196"/>
                  </a:schemeClr>
                </a:gs>
              </a:gsLst>
              <a:lin ang="2700000"/>
            </a:gradFill>
            <a:ln w="9525" cmpd="sng">
              <a:solidFill>
                <a:srgbClr val="EFE5DB"/>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grpSp>
        <p:nvGrpSpPr>
          <p:cNvPr id="89" name="组合 88"/>
          <p:cNvGrpSpPr/>
          <p:nvPr/>
        </p:nvGrpSpPr>
        <p:grpSpPr>
          <a:xfrm>
            <a:off x="771525" y="1304925"/>
            <a:ext cx="5010150" cy="580390"/>
            <a:chOff x="1215" y="2055"/>
            <a:chExt cx="7890" cy="914"/>
          </a:xfrm>
        </p:grpSpPr>
        <p:sp>
          <p:nvSpPr>
            <p:cNvPr id="8" name="任意多边形 7"/>
            <p:cNvSpPr/>
            <p:nvPr>
              <p:custDataLst>
                <p:tags r:id="rId4"/>
              </p:custDataLst>
            </p:nvPr>
          </p:nvSpPr>
          <p:spPr>
            <a:xfrm>
              <a:off x="1215" y="2055"/>
              <a:ext cx="7890" cy="915"/>
            </a:xfrm>
            <a:custGeom>
              <a:avLst/>
              <a:gdLst>
                <a:gd name="sw" fmla="*/ 1 w 7890"/>
                <a:gd name="sh" fmla="*/ 1 h 915"/>
                <a:gd name="mins" fmla="min sw sh"/>
                <a:gd name="dsw" fmla="+- 0 sw mins"/>
                <a:gd name="dsh" fmla="+- 0 sh mins"/>
                <a:gd name="p0x0" fmla="*/ 0 w 7890"/>
                <a:gd name="p0y0" fmla="*/ 0 h 915"/>
                <a:gd name="p0x1" fmla="*/ 7890 w 7890"/>
                <a:gd name="p0y1" fmla="*/ 0 h 915"/>
                <a:gd name="p0x2" fmla="*/ 7890 w 7890"/>
                <a:gd name="p0y2" fmla="*/ 915 h 915"/>
                <a:gd name="p0x3" fmla="*/ 0 w 7890"/>
                <a:gd name="p0y3" fmla="*/ 915 h 915"/>
                <a:gd name="p0x4" fmla="*/ 0 w 7890"/>
                <a:gd name="p0y4" fmla="*/ 0 h 915"/>
              </a:gdLst>
              <a:ahLst/>
              <a:cxnLst/>
              <a:pathLst>
                <a:path>
                  <a:moveTo>
                    <a:pt x="p0x0" y="p0y0"/>
                  </a:moveTo>
                  <a:lnTo>
                    <a:pt x="p0x1" y="p0y1"/>
                  </a:lnTo>
                  <a:lnTo>
                    <a:pt x="p0x2" y="p0y2"/>
                  </a:lnTo>
                  <a:lnTo>
                    <a:pt x="p0x3" y="p0y3"/>
                  </a:lnTo>
                  <a:lnTo>
                    <a:pt x="p0x4" y="p0y4"/>
                  </a:lnTo>
                  <a:close/>
                </a:path>
              </a:pathLst>
            </a:custGeom>
            <a:no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9" name="任意多边形 8"/>
            <p:cNvSpPr/>
            <p:nvPr>
              <p:custDataLst>
                <p:tags r:id="rId5"/>
              </p:custDataLst>
            </p:nvPr>
          </p:nvSpPr>
          <p:spPr>
            <a:xfrm>
              <a:off x="1215" y="2955"/>
              <a:ext cx="7890" cy="15"/>
            </a:xfrm>
            <a:custGeom>
              <a:avLst/>
              <a:gdLst>
                <a:gd name="sw" fmla="*/ 1 w 7890"/>
                <a:gd name="sh" fmla="*/ 1 h 15"/>
                <a:gd name="mins" fmla="min sw sh"/>
                <a:gd name="dsw" fmla="+- 0 sw mins"/>
                <a:gd name="dsh" fmla="+- 0 sh mins"/>
                <a:gd name="p0x0" fmla="*/ 7890 w 7890"/>
                <a:gd name="p0y0" fmla="*/ 15 h 15"/>
                <a:gd name="p0x1" fmla="*/ 0 w 7890"/>
                <a:gd name="p0y1" fmla="*/ 15 h 15"/>
                <a:gd name="p0x2" fmla="*/ 0 w 7890"/>
                <a:gd name="p0y2" fmla="*/ 0 h 15"/>
                <a:gd name="p0x3" fmla="*/ 7890 w 7890"/>
                <a:gd name="p0y3" fmla="*/ 0 h 15"/>
                <a:gd name="p0x4" fmla="*/ 7890 w 7890"/>
                <a:gd name="p0y4" fmla="*/ 15 h 15"/>
              </a:gdLst>
              <a:ahLst/>
              <a:cxnLst/>
              <a:pathLst>
                <a:path>
                  <a:moveTo>
                    <a:pt x="p0x0" y="p0y0"/>
                  </a:moveTo>
                  <a:lnTo>
                    <a:pt x="p0x1" y="p0y1"/>
                  </a:lnTo>
                  <a:lnTo>
                    <a:pt x="p0x2" y="p0y2"/>
                  </a:lnTo>
                  <a:lnTo>
                    <a:pt x="p0x3" y="p0y3"/>
                  </a:lnTo>
                  <a:lnTo>
                    <a:pt x="p0x4" y="p0y4"/>
                  </a:lnTo>
                  <a:close/>
                </a:path>
              </a:pathLst>
            </a:custGeom>
            <a:solidFill>
              <a:srgbClr val="EADDD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11" name="任意多边形 10"/>
          <p:cNvSpPr/>
          <p:nvPr>
            <p:custDataLst>
              <p:tags r:id="rId6"/>
            </p:custDataLst>
          </p:nvPr>
        </p:nvSpPr>
        <p:spPr>
          <a:xfrm>
            <a:off x="771525" y="1304925"/>
            <a:ext cx="495300" cy="495300"/>
          </a:xfrm>
          <a:custGeom>
            <a:avLst/>
            <a:gdLst>
              <a:gd name="sw" fmla="*/ 1 w 780"/>
              <a:gd name="sh" fmla="*/ 1 h 780"/>
              <a:gd name="mins" fmla="min sw sh"/>
              <a:gd name="dsw" fmla="+- 0 sw mins"/>
              <a:gd name="dsh" fmla="+- 0 sh mins"/>
              <a:gd name="p0x0" fmla="*/ 180 w 780"/>
              <a:gd name="p0y0" fmla="*/ 0 h 780"/>
              <a:gd name="p0x1" fmla="*/ 600 w 780"/>
              <a:gd name="p0y1" fmla="*/ 0 h 780"/>
              <a:gd name="p0x2" fmla="*/ 699 w 780"/>
              <a:gd name="p0y2" fmla="*/ 0 h 780"/>
              <a:gd name="p0x3" fmla="*/ 780 w 780"/>
              <a:gd name="p0y3" fmla="*/ 80 h 780"/>
              <a:gd name="p0x4" fmla="*/ 780 w 780"/>
              <a:gd name="p0y4" fmla="*/ 180 h 780"/>
              <a:gd name="p0x5" fmla="*/ 780 w 780"/>
              <a:gd name="p0y5" fmla="*/ 600 h 780"/>
              <a:gd name="p0x6" fmla="*/ 780 w 780"/>
              <a:gd name="p0y6" fmla="*/ 699 h 780"/>
              <a:gd name="p0x7" fmla="*/ 699 w 780"/>
              <a:gd name="p0y7" fmla="*/ 780 h 780"/>
              <a:gd name="p0x8" fmla="*/ 600 w 780"/>
              <a:gd name="p0y8" fmla="*/ 780 h 780"/>
              <a:gd name="p0x9" fmla="*/ 180 w 780"/>
              <a:gd name="p0y9" fmla="*/ 780 h 780"/>
              <a:gd name="p0x10" fmla="*/ 80 w 780"/>
              <a:gd name="p0y10" fmla="*/ 780 h 780"/>
              <a:gd name="p0x11" fmla="*/ 0 w 780"/>
              <a:gd name="p0y11" fmla="*/ 699 h 780"/>
              <a:gd name="p0x12" fmla="*/ 0 w 780"/>
              <a:gd name="p0y12" fmla="*/ 600 h 780"/>
              <a:gd name="p0x13" fmla="*/ 0 w 780"/>
              <a:gd name="p0y13" fmla="*/ 180 h 780"/>
              <a:gd name="p0x14" fmla="*/ 0 w 780"/>
              <a:gd name="p0y14" fmla="*/ 80 h 780"/>
              <a:gd name="p0x15" fmla="*/ 80 w 780"/>
              <a:gd name="p0y15" fmla="*/ 0 h 780"/>
              <a:gd name="p0x16" fmla="*/ 180 w 780"/>
              <a:gd name="p0y16" fmla="*/ 0 h 78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0879"/>
              <a:lumOff val="89121"/>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2" name="图片 11" descr="312606c4-bbd9-11f1-a9fc-c243ec67368a"/>
          <p:cNvPicPr/>
          <p:nvPr>
            <p:custDataLst>
              <p:tags r:id="rId7"/>
            </p:custDataLst>
          </p:nvPr>
        </p:nvPicPr>
        <p:blipFill>
          <a:blip r:embed="rId8">
            <a:extLst>
              <a:ext uri="{96DAC541-7B7A-43D3-8B79-37D633B846F1}">
                <asvg:svgBlip xmlns:asvg="http://schemas.microsoft.com/office/drawing/2016/SVG/main" r:embed="rId9"/>
              </a:ext>
            </a:extLst>
          </a:blip>
          <a:srcRect/>
          <a:stretch>
            <a:fillRect/>
          </a:stretch>
        </p:blipFill>
        <p:spPr>
          <a:xfrm>
            <a:off x="866775" y="1400175"/>
            <a:ext cx="304800" cy="304800"/>
          </a:xfrm>
          <a:prstGeom prst="rect">
            <a:avLst/>
          </a:prstGeom>
        </p:spPr>
      </p:pic>
      <p:sp>
        <p:nvSpPr>
          <p:cNvPr id="15" name="文本框 14"/>
          <p:cNvSpPr txBox="1"/>
          <p:nvPr>
            <p:custDataLst>
              <p:tags r:id="rId10"/>
            </p:custDataLst>
          </p:nvPr>
        </p:nvSpPr>
        <p:spPr>
          <a:xfrm>
            <a:off x="1381125" y="1369695"/>
            <a:ext cx="1354855" cy="365760"/>
          </a:xfrm>
          <a:prstGeom prst="rect">
            <a:avLst/>
          </a:prstGeom>
          <a:noFill/>
        </p:spPr>
        <p:txBody>
          <a:bodyPr wrap="square" lIns="0" tIns="0" rIns="0" bIns="0" rtlCol="0" anchor="t">
            <a:noAutofit/>
          </a:bodyPr>
          <a:p>
            <a:pPr algn="l">
              <a:lnSpc>
                <a:spcPct val="104000"/>
              </a:lnSpc>
            </a:pPr>
            <a:r>
              <a:rPr sz="2100" b="1" spc="42">
                <a:solidFill>
                  <a:srgbClr val="3A2A26"/>
                </a:solidFill>
                <a:cs typeface="+mn-lt"/>
              </a:rPr>
              <a:t>四学方法</a:t>
            </a:r>
            <a:endParaRPr sz="2100" b="1" spc="42">
              <a:solidFill>
                <a:srgbClr val="3A2A26"/>
              </a:solidFill>
              <a:cs typeface="+mn-lt"/>
            </a:endParaRPr>
          </a:p>
        </p:txBody>
      </p:sp>
      <p:sp>
        <p:nvSpPr>
          <p:cNvPr id="16" name="任意多边形 15"/>
          <p:cNvSpPr/>
          <p:nvPr>
            <p:custDataLst>
              <p:tags r:id="rId11"/>
            </p:custDataLst>
          </p:nvPr>
        </p:nvSpPr>
        <p:spPr>
          <a:xfrm>
            <a:off x="771525" y="2038350"/>
            <a:ext cx="266700" cy="266700"/>
          </a:xfrm>
          <a:custGeom>
            <a:avLst/>
            <a:gdLst>
              <a:gd name="sw" fmla="*/ 1 w 420"/>
              <a:gd name="sh" fmla="*/ 1 h 420"/>
              <a:gd name="mins" fmla="min sw sh"/>
              <a:gd name="dsw" fmla="+- 0 sw mins"/>
              <a:gd name="dsh" fmla="+- 0 sh mins"/>
              <a:gd name="p0x0" fmla="*/ 90 w 420"/>
              <a:gd name="p0y0" fmla="*/ 0 h 420"/>
              <a:gd name="p0x1" fmla="*/ 330 w 420"/>
              <a:gd name="p0y1" fmla="*/ 0 h 420"/>
              <a:gd name="p0x2" fmla="*/ 379 w 420"/>
              <a:gd name="p0y2" fmla="*/ 0 h 420"/>
              <a:gd name="p0x3" fmla="*/ 420 w 420"/>
              <a:gd name="p0y3" fmla="*/ 40 h 420"/>
              <a:gd name="p0x4" fmla="*/ 420 w 420"/>
              <a:gd name="p0y4" fmla="*/ 90 h 420"/>
              <a:gd name="p0x5" fmla="*/ 420 w 420"/>
              <a:gd name="p0y5" fmla="*/ 330 h 420"/>
              <a:gd name="p0x6" fmla="*/ 420 w 420"/>
              <a:gd name="p0y6" fmla="*/ 379 h 420"/>
              <a:gd name="p0x7" fmla="*/ 379 w 420"/>
              <a:gd name="p0y7" fmla="*/ 420 h 420"/>
              <a:gd name="p0x8" fmla="*/ 330 w 420"/>
              <a:gd name="p0y8" fmla="*/ 420 h 420"/>
              <a:gd name="p0x9" fmla="*/ 90 w 420"/>
              <a:gd name="p0y9" fmla="*/ 420 h 420"/>
              <a:gd name="p0x10" fmla="*/ 40 w 420"/>
              <a:gd name="p0y10" fmla="*/ 420 h 420"/>
              <a:gd name="p0x11" fmla="*/ 0 w 420"/>
              <a:gd name="p0y11" fmla="*/ 379 h 420"/>
              <a:gd name="p0x12" fmla="*/ 0 w 420"/>
              <a:gd name="p0y12" fmla="*/ 330 h 420"/>
              <a:gd name="p0x13" fmla="*/ 0 w 420"/>
              <a:gd name="p0y13" fmla="*/ 90 h 420"/>
              <a:gd name="p0x14" fmla="*/ 0 w 420"/>
              <a:gd name="p0y14" fmla="*/ 40 h 420"/>
              <a:gd name="p0x15" fmla="*/ 40 w 420"/>
              <a:gd name="p0y15" fmla="*/ 0 h 420"/>
              <a:gd name="p0x16" fmla="*/ 90 w 420"/>
              <a:gd name="p0y16" fmla="*/ 0 h 42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7" name="文本框 16"/>
          <p:cNvSpPr txBox="1"/>
          <p:nvPr>
            <p:custDataLst>
              <p:tags r:id="rId12"/>
            </p:custDataLst>
          </p:nvPr>
        </p:nvSpPr>
        <p:spPr>
          <a:xfrm>
            <a:off x="728663" y="2071688"/>
            <a:ext cx="342605" cy="200025"/>
          </a:xfrm>
          <a:prstGeom prst="rect">
            <a:avLst/>
          </a:prstGeom>
          <a:noFill/>
        </p:spPr>
        <p:txBody>
          <a:bodyPr wrap="square" lIns="0" tIns="0" rIns="0" bIns="0" rtlCol="0" anchor="ctr">
            <a:noAutofit/>
          </a:bodyPr>
          <a:p>
            <a:pPr algn="ctr"/>
            <a:r>
              <a:rPr sz="1200" b="1">
                <a:solidFill>
                  <a:schemeClr val="accent1">
                    <a:lumMod val="0"/>
                    <a:lumOff val="100000"/>
                  </a:schemeClr>
                </a:solidFill>
                <a:cs typeface="+mn-lt"/>
              </a:rPr>
              <a:t>01</a:t>
            </a:r>
            <a:endParaRPr sz="1200" b="1">
              <a:solidFill>
                <a:schemeClr val="accent1">
                  <a:lumMod val="0"/>
                  <a:lumOff val="100000"/>
                </a:schemeClr>
              </a:solidFill>
              <a:cs typeface="+mn-lt"/>
            </a:endParaRPr>
          </a:p>
        </p:txBody>
      </p:sp>
      <p:sp>
        <p:nvSpPr>
          <p:cNvPr id="18" name="文本框 17"/>
          <p:cNvSpPr txBox="1"/>
          <p:nvPr>
            <p:custDataLst>
              <p:tags r:id="rId13"/>
            </p:custDataLst>
          </p:nvPr>
        </p:nvSpPr>
        <p:spPr>
          <a:xfrm>
            <a:off x="771525" y="2405063"/>
            <a:ext cx="1181100" cy="261938"/>
          </a:xfrm>
          <a:prstGeom prst="rect">
            <a:avLst/>
          </a:prstGeom>
          <a:noFill/>
        </p:spPr>
        <p:txBody>
          <a:bodyPr wrap="square" lIns="0" tIns="0" rIns="0" bIns="0" rtlCol="0" anchor="t">
            <a:noAutofit/>
          </a:bodyPr>
          <a:p>
            <a:pPr algn="l">
              <a:lnSpc>
                <a:spcPct val="104000"/>
              </a:lnSpc>
            </a:pPr>
            <a:r>
              <a:rPr sz="1500" b="1">
                <a:solidFill>
                  <a:schemeClr val="tx2"/>
                </a:solidFill>
                <a:cs typeface="+mn-lt"/>
              </a:rPr>
              <a:t>系统学</a:t>
            </a:r>
            <a:endParaRPr sz="1500" b="1">
              <a:solidFill>
                <a:schemeClr val="tx2"/>
              </a:solidFill>
              <a:cs typeface="+mn-lt"/>
            </a:endParaRPr>
          </a:p>
        </p:txBody>
      </p:sp>
      <p:sp>
        <p:nvSpPr>
          <p:cNvPr id="19" name="文本框 18"/>
          <p:cNvSpPr txBox="1"/>
          <p:nvPr>
            <p:custDataLst>
              <p:tags r:id="rId14"/>
            </p:custDataLst>
          </p:nvPr>
        </p:nvSpPr>
        <p:spPr>
          <a:xfrm>
            <a:off x="771525" y="2642235"/>
            <a:ext cx="1181100" cy="571471"/>
          </a:xfrm>
          <a:prstGeom prst="rect">
            <a:avLst/>
          </a:prstGeom>
          <a:noFill/>
        </p:spPr>
        <p:txBody>
          <a:bodyPr wrap="square" lIns="0" tIns="0" rIns="0" bIns="0" rtlCol="0" anchor="t">
            <a:noAutofit/>
          </a:bodyPr>
          <a:p>
            <a:pPr algn="l">
              <a:lnSpc>
                <a:spcPct val="133000"/>
              </a:lnSpc>
            </a:pPr>
            <a:r>
              <a:rPr sz="1350">
                <a:solidFill>
                  <a:srgbClr val="6B5950"/>
                </a:solidFill>
                <a:cs typeface="+mn-lt"/>
              </a:rPr>
              <a:t>把握理论全貌，不碎片化</a:t>
            </a:r>
            <a:endParaRPr sz="1350">
              <a:solidFill>
                <a:srgbClr val="6B5950"/>
              </a:solidFill>
              <a:cs typeface="+mn-lt"/>
            </a:endParaRPr>
          </a:p>
        </p:txBody>
      </p:sp>
      <p:sp>
        <p:nvSpPr>
          <p:cNvPr id="20" name="任意多边形 19"/>
          <p:cNvSpPr/>
          <p:nvPr>
            <p:custDataLst>
              <p:tags r:id="rId15"/>
            </p:custDataLst>
          </p:nvPr>
        </p:nvSpPr>
        <p:spPr>
          <a:xfrm>
            <a:off x="2047875" y="2038350"/>
            <a:ext cx="266700" cy="266700"/>
          </a:xfrm>
          <a:custGeom>
            <a:avLst/>
            <a:gdLst>
              <a:gd name="sw" fmla="*/ 1 w 420"/>
              <a:gd name="sh" fmla="*/ 1 h 420"/>
              <a:gd name="mins" fmla="min sw sh"/>
              <a:gd name="dsw" fmla="+- 0 sw mins"/>
              <a:gd name="dsh" fmla="+- 0 sh mins"/>
              <a:gd name="p0x0" fmla="*/ 90 w 420"/>
              <a:gd name="p0y0" fmla="*/ 0 h 420"/>
              <a:gd name="p0x1" fmla="*/ 330 w 420"/>
              <a:gd name="p0y1" fmla="*/ 0 h 420"/>
              <a:gd name="p0x2" fmla="*/ 379 w 420"/>
              <a:gd name="p0y2" fmla="*/ 0 h 420"/>
              <a:gd name="p0x3" fmla="*/ 420 w 420"/>
              <a:gd name="p0y3" fmla="*/ 40 h 420"/>
              <a:gd name="p0x4" fmla="*/ 420 w 420"/>
              <a:gd name="p0y4" fmla="*/ 90 h 420"/>
              <a:gd name="p0x5" fmla="*/ 420 w 420"/>
              <a:gd name="p0y5" fmla="*/ 330 h 420"/>
              <a:gd name="p0x6" fmla="*/ 420 w 420"/>
              <a:gd name="p0y6" fmla="*/ 379 h 420"/>
              <a:gd name="p0x7" fmla="*/ 379 w 420"/>
              <a:gd name="p0y7" fmla="*/ 420 h 420"/>
              <a:gd name="p0x8" fmla="*/ 330 w 420"/>
              <a:gd name="p0y8" fmla="*/ 420 h 420"/>
              <a:gd name="p0x9" fmla="*/ 90 w 420"/>
              <a:gd name="p0y9" fmla="*/ 420 h 420"/>
              <a:gd name="p0x10" fmla="*/ 40 w 420"/>
              <a:gd name="p0y10" fmla="*/ 420 h 420"/>
              <a:gd name="p0x11" fmla="*/ 0 w 420"/>
              <a:gd name="p0y11" fmla="*/ 379 h 420"/>
              <a:gd name="p0x12" fmla="*/ 0 w 420"/>
              <a:gd name="p0y12" fmla="*/ 330 h 420"/>
              <a:gd name="p0x13" fmla="*/ 0 w 420"/>
              <a:gd name="p0y13" fmla="*/ 90 h 420"/>
              <a:gd name="p0x14" fmla="*/ 0 w 420"/>
              <a:gd name="p0y14" fmla="*/ 40 h 420"/>
              <a:gd name="p0x15" fmla="*/ 40 w 420"/>
              <a:gd name="p0y15" fmla="*/ 0 h 420"/>
              <a:gd name="p0x16" fmla="*/ 90 w 420"/>
              <a:gd name="p0y16" fmla="*/ 0 h 42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1" name="文本框 20"/>
          <p:cNvSpPr txBox="1"/>
          <p:nvPr>
            <p:custDataLst>
              <p:tags r:id="rId16"/>
            </p:custDataLst>
          </p:nvPr>
        </p:nvSpPr>
        <p:spPr>
          <a:xfrm>
            <a:off x="2005013" y="2071688"/>
            <a:ext cx="342605" cy="200025"/>
          </a:xfrm>
          <a:prstGeom prst="rect">
            <a:avLst/>
          </a:prstGeom>
          <a:noFill/>
        </p:spPr>
        <p:txBody>
          <a:bodyPr wrap="square" lIns="0" tIns="0" rIns="0" bIns="0" rtlCol="0" anchor="ctr">
            <a:noAutofit/>
          </a:bodyPr>
          <a:p>
            <a:pPr algn="ctr"/>
            <a:r>
              <a:rPr sz="1200" b="1">
                <a:solidFill>
                  <a:schemeClr val="accent1">
                    <a:lumMod val="0"/>
                    <a:lumOff val="100000"/>
                  </a:schemeClr>
                </a:solidFill>
                <a:cs typeface="+mn-lt"/>
              </a:rPr>
              <a:t>02</a:t>
            </a:r>
            <a:endParaRPr sz="1200" b="1">
              <a:solidFill>
                <a:schemeClr val="accent1">
                  <a:lumMod val="0"/>
                  <a:lumOff val="100000"/>
                </a:schemeClr>
              </a:solidFill>
              <a:cs typeface="+mn-lt"/>
            </a:endParaRPr>
          </a:p>
        </p:txBody>
      </p:sp>
      <p:sp>
        <p:nvSpPr>
          <p:cNvPr id="22" name="文本框 21"/>
          <p:cNvSpPr txBox="1"/>
          <p:nvPr>
            <p:custDataLst>
              <p:tags r:id="rId17"/>
            </p:custDataLst>
          </p:nvPr>
        </p:nvSpPr>
        <p:spPr>
          <a:xfrm>
            <a:off x="2047875" y="2405063"/>
            <a:ext cx="1181100" cy="261938"/>
          </a:xfrm>
          <a:prstGeom prst="rect">
            <a:avLst/>
          </a:prstGeom>
          <a:noFill/>
        </p:spPr>
        <p:txBody>
          <a:bodyPr wrap="square" lIns="0" tIns="0" rIns="0" bIns="0" rtlCol="0" anchor="t">
            <a:noAutofit/>
          </a:bodyPr>
          <a:p>
            <a:pPr algn="l">
              <a:lnSpc>
                <a:spcPct val="104000"/>
              </a:lnSpc>
            </a:pPr>
            <a:r>
              <a:rPr sz="1500" b="1">
                <a:solidFill>
                  <a:schemeClr val="tx2"/>
                </a:solidFill>
                <a:cs typeface="+mn-lt"/>
              </a:rPr>
              <a:t>跟进学</a:t>
            </a:r>
            <a:endParaRPr sz="1500" b="1">
              <a:solidFill>
                <a:schemeClr val="tx2"/>
              </a:solidFill>
              <a:cs typeface="+mn-lt"/>
            </a:endParaRPr>
          </a:p>
        </p:txBody>
      </p:sp>
      <p:sp>
        <p:nvSpPr>
          <p:cNvPr id="23" name="文本框 22"/>
          <p:cNvSpPr txBox="1"/>
          <p:nvPr>
            <p:custDataLst>
              <p:tags r:id="rId18"/>
            </p:custDataLst>
          </p:nvPr>
        </p:nvSpPr>
        <p:spPr>
          <a:xfrm>
            <a:off x="2047875" y="2642235"/>
            <a:ext cx="1181100" cy="845763"/>
          </a:xfrm>
          <a:prstGeom prst="rect">
            <a:avLst/>
          </a:prstGeom>
          <a:noFill/>
        </p:spPr>
        <p:txBody>
          <a:bodyPr wrap="square" lIns="0" tIns="0" rIns="0" bIns="0" rtlCol="0" anchor="t">
            <a:noAutofit/>
          </a:bodyPr>
          <a:p>
            <a:pPr algn="l">
              <a:lnSpc>
                <a:spcPct val="133000"/>
              </a:lnSpc>
            </a:pPr>
            <a:r>
              <a:rPr sz="1350">
                <a:solidFill>
                  <a:srgbClr val="6B5950"/>
                </a:solidFill>
                <a:cs typeface="+mn-lt"/>
              </a:rPr>
              <a:t>感受思想脉动，紧跟最新发展</a:t>
            </a:r>
            <a:endParaRPr sz="1350">
              <a:solidFill>
                <a:srgbClr val="6B5950"/>
              </a:solidFill>
              <a:cs typeface="+mn-lt"/>
            </a:endParaRPr>
          </a:p>
        </p:txBody>
      </p:sp>
      <p:sp>
        <p:nvSpPr>
          <p:cNvPr id="24" name="任意多边形 23"/>
          <p:cNvSpPr/>
          <p:nvPr>
            <p:custDataLst>
              <p:tags r:id="rId19"/>
            </p:custDataLst>
          </p:nvPr>
        </p:nvSpPr>
        <p:spPr>
          <a:xfrm>
            <a:off x="3324225" y="2038350"/>
            <a:ext cx="266700" cy="266700"/>
          </a:xfrm>
          <a:custGeom>
            <a:avLst/>
            <a:gdLst>
              <a:gd name="sw" fmla="*/ 1 w 420"/>
              <a:gd name="sh" fmla="*/ 1 h 420"/>
              <a:gd name="mins" fmla="min sw sh"/>
              <a:gd name="dsw" fmla="+- 0 sw mins"/>
              <a:gd name="dsh" fmla="+- 0 sh mins"/>
              <a:gd name="p0x0" fmla="*/ 90 w 420"/>
              <a:gd name="p0y0" fmla="*/ 0 h 420"/>
              <a:gd name="p0x1" fmla="*/ 330 w 420"/>
              <a:gd name="p0y1" fmla="*/ 0 h 420"/>
              <a:gd name="p0x2" fmla="*/ 379 w 420"/>
              <a:gd name="p0y2" fmla="*/ 0 h 420"/>
              <a:gd name="p0x3" fmla="*/ 420 w 420"/>
              <a:gd name="p0y3" fmla="*/ 40 h 420"/>
              <a:gd name="p0x4" fmla="*/ 420 w 420"/>
              <a:gd name="p0y4" fmla="*/ 90 h 420"/>
              <a:gd name="p0x5" fmla="*/ 420 w 420"/>
              <a:gd name="p0y5" fmla="*/ 330 h 420"/>
              <a:gd name="p0x6" fmla="*/ 420 w 420"/>
              <a:gd name="p0y6" fmla="*/ 379 h 420"/>
              <a:gd name="p0x7" fmla="*/ 379 w 420"/>
              <a:gd name="p0y7" fmla="*/ 420 h 420"/>
              <a:gd name="p0x8" fmla="*/ 330 w 420"/>
              <a:gd name="p0y8" fmla="*/ 420 h 420"/>
              <a:gd name="p0x9" fmla="*/ 90 w 420"/>
              <a:gd name="p0y9" fmla="*/ 420 h 420"/>
              <a:gd name="p0x10" fmla="*/ 40 w 420"/>
              <a:gd name="p0y10" fmla="*/ 420 h 420"/>
              <a:gd name="p0x11" fmla="*/ 0 w 420"/>
              <a:gd name="p0y11" fmla="*/ 379 h 420"/>
              <a:gd name="p0x12" fmla="*/ 0 w 420"/>
              <a:gd name="p0y12" fmla="*/ 330 h 420"/>
              <a:gd name="p0x13" fmla="*/ 0 w 420"/>
              <a:gd name="p0y13" fmla="*/ 90 h 420"/>
              <a:gd name="p0x14" fmla="*/ 0 w 420"/>
              <a:gd name="p0y14" fmla="*/ 40 h 420"/>
              <a:gd name="p0x15" fmla="*/ 40 w 420"/>
              <a:gd name="p0y15" fmla="*/ 0 h 420"/>
              <a:gd name="p0x16" fmla="*/ 90 w 420"/>
              <a:gd name="p0y16" fmla="*/ 0 h 42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5" name="文本框 24"/>
          <p:cNvSpPr txBox="1"/>
          <p:nvPr>
            <p:custDataLst>
              <p:tags r:id="rId20"/>
            </p:custDataLst>
          </p:nvPr>
        </p:nvSpPr>
        <p:spPr>
          <a:xfrm>
            <a:off x="3281363" y="2071688"/>
            <a:ext cx="342605" cy="200025"/>
          </a:xfrm>
          <a:prstGeom prst="rect">
            <a:avLst/>
          </a:prstGeom>
          <a:noFill/>
        </p:spPr>
        <p:txBody>
          <a:bodyPr wrap="square" lIns="0" tIns="0" rIns="0" bIns="0" rtlCol="0" anchor="ctr">
            <a:noAutofit/>
          </a:bodyPr>
          <a:p>
            <a:pPr algn="ctr"/>
            <a:r>
              <a:rPr sz="1200" b="1">
                <a:solidFill>
                  <a:schemeClr val="accent1">
                    <a:lumMod val="0"/>
                    <a:lumOff val="100000"/>
                  </a:schemeClr>
                </a:solidFill>
                <a:cs typeface="+mn-lt"/>
              </a:rPr>
              <a:t>03</a:t>
            </a:r>
            <a:endParaRPr sz="1200" b="1">
              <a:solidFill>
                <a:schemeClr val="accent1">
                  <a:lumMod val="0"/>
                  <a:lumOff val="100000"/>
                </a:schemeClr>
              </a:solidFill>
              <a:cs typeface="+mn-lt"/>
            </a:endParaRPr>
          </a:p>
        </p:txBody>
      </p:sp>
      <p:sp>
        <p:nvSpPr>
          <p:cNvPr id="26" name="文本框 25"/>
          <p:cNvSpPr txBox="1"/>
          <p:nvPr>
            <p:custDataLst>
              <p:tags r:id="rId21"/>
            </p:custDataLst>
          </p:nvPr>
        </p:nvSpPr>
        <p:spPr>
          <a:xfrm>
            <a:off x="3324225" y="2405063"/>
            <a:ext cx="1181100" cy="261938"/>
          </a:xfrm>
          <a:prstGeom prst="rect">
            <a:avLst/>
          </a:prstGeom>
          <a:noFill/>
        </p:spPr>
        <p:txBody>
          <a:bodyPr wrap="square" lIns="0" tIns="0" rIns="0" bIns="0" rtlCol="0" anchor="t">
            <a:noAutofit/>
          </a:bodyPr>
          <a:p>
            <a:pPr algn="l">
              <a:lnSpc>
                <a:spcPct val="104000"/>
              </a:lnSpc>
            </a:pPr>
            <a:r>
              <a:rPr sz="1500" b="1">
                <a:solidFill>
                  <a:schemeClr val="tx2"/>
                </a:solidFill>
                <a:cs typeface="+mn-lt"/>
              </a:rPr>
              <a:t>思考学</a:t>
            </a:r>
            <a:endParaRPr sz="1500" b="1">
              <a:solidFill>
                <a:schemeClr val="tx2"/>
              </a:solidFill>
              <a:cs typeface="+mn-lt"/>
            </a:endParaRPr>
          </a:p>
        </p:txBody>
      </p:sp>
      <p:sp>
        <p:nvSpPr>
          <p:cNvPr id="27" name="文本框 26"/>
          <p:cNvSpPr txBox="1"/>
          <p:nvPr>
            <p:custDataLst>
              <p:tags r:id="rId22"/>
            </p:custDataLst>
          </p:nvPr>
        </p:nvSpPr>
        <p:spPr>
          <a:xfrm>
            <a:off x="3324225" y="2642235"/>
            <a:ext cx="1181100" cy="845763"/>
          </a:xfrm>
          <a:prstGeom prst="rect">
            <a:avLst/>
          </a:prstGeom>
          <a:noFill/>
        </p:spPr>
        <p:txBody>
          <a:bodyPr wrap="square" lIns="0" tIns="0" rIns="0" bIns="0" rtlCol="0" anchor="t">
            <a:noAutofit/>
          </a:bodyPr>
          <a:p>
            <a:pPr algn="l">
              <a:lnSpc>
                <a:spcPct val="133000"/>
              </a:lnSpc>
            </a:pPr>
            <a:r>
              <a:rPr sz="1350">
                <a:solidFill>
                  <a:srgbClr val="6B5950"/>
                </a:solidFill>
                <a:cs typeface="+mn-lt"/>
              </a:rPr>
              <a:t>吃透精神实质，不停留表面</a:t>
            </a:r>
            <a:endParaRPr sz="1350">
              <a:solidFill>
                <a:srgbClr val="6B5950"/>
              </a:solidFill>
              <a:cs typeface="+mn-lt"/>
            </a:endParaRPr>
          </a:p>
        </p:txBody>
      </p:sp>
      <p:sp>
        <p:nvSpPr>
          <p:cNvPr id="28" name="任意多边形 27"/>
          <p:cNvSpPr/>
          <p:nvPr>
            <p:custDataLst>
              <p:tags r:id="rId23"/>
            </p:custDataLst>
          </p:nvPr>
        </p:nvSpPr>
        <p:spPr>
          <a:xfrm>
            <a:off x="4600575" y="2038350"/>
            <a:ext cx="266700" cy="266700"/>
          </a:xfrm>
          <a:custGeom>
            <a:avLst/>
            <a:gdLst>
              <a:gd name="sw" fmla="*/ 1 w 420"/>
              <a:gd name="sh" fmla="*/ 1 h 420"/>
              <a:gd name="mins" fmla="min sw sh"/>
              <a:gd name="dsw" fmla="+- 0 sw mins"/>
              <a:gd name="dsh" fmla="+- 0 sh mins"/>
              <a:gd name="p0x0" fmla="*/ 90 w 420"/>
              <a:gd name="p0y0" fmla="*/ 0 h 420"/>
              <a:gd name="p0x1" fmla="*/ 330 w 420"/>
              <a:gd name="p0y1" fmla="*/ 0 h 420"/>
              <a:gd name="p0x2" fmla="*/ 379 w 420"/>
              <a:gd name="p0y2" fmla="*/ 0 h 420"/>
              <a:gd name="p0x3" fmla="*/ 420 w 420"/>
              <a:gd name="p0y3" fmla="*/ 40 h 420"/>
              <a:gd name="p0x4" fmla="*/ 420 w 420"/>
              <a:gd name="p0y4" fmla="*/ 90 h 420"/>
              <a:gd name="p0x5" fmla="*/ 420 w 420"/>
              <a:gd name="p0y5" fmla="*/ 330 h 420"/>
              <a:gd name="p0x6" fmla="*/ 420 w 420"/>
              <a:gd name="p0y6" fmla="*/ 379 h 420"/>
              <a:gd name="p0x7" fmla="*/ 379 w 420"/>
              <a:gd name="p0y7" fmla="*/ 420 h 420"/>
              <a:gd name="p0x8" fmla="*/ 330 w 420"/>
              <a:gd name="p0y8" fmla="*/ 420 h 420"/>
              <a:gd name="p0x9" fmla="*/ 90 w 420"/>
              <a:gd name="p0y9" fmla="*/ 420 h 420"/>
              <a:gd name="p0x10" fmla="*/ 40 w 420"/>
              <a:gd name="p0y10" fmla="*/ 420 h 420"/>
              <a:gd name="p0x11" fmla="*/ 0 w 420"/>
              <a:gd name="p0y11" fmla="*/ 379 h 420"/>
              <a:gd name="p0x12" fmla="*/ 0 w 420"/>
              <a:gd name="p0y12" fmla="*/ 330 h 420"/>
              <a:gd name="p0x13" fmla="*/ 0 w 420"/>
              <a:gd name="p0y13" fmla="*/ 90 h 420"/>
              <a:gd name="p0x14" fmla="*/ 0 w 420"/>
              <a:gd name="p0y14" fmla="*/ 40 h 420"/>
              <a:gd name="p0x15" fmla="*/ 40 w 420"/>
              <a:gd name="p0y15" fmla="*/ 0 h 420"/>
              <a:gd name="p0x16" fmla="*/ 90 w 420"/>
              <a:gd name="p0y16" fmla="*/ 0 h 42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9" name="文本框 28"/>
          <p:cNvSpPr txBox="1"/>
          <p:nvPr>
            <p:custDataLst>
              <p:tags r:id="rId24"/>
            </p:custDataLst>
          </p:nvPr>
        </p:nvSpPr>
        <p:spPr>
          <a:xfrm>
            <a:off x="4557713" y="2071688"/>
            <a:ext cx="342605" cy="200025"/>
          </a:xfrm>
          <a:prstGeom prst="rect">
            <a:avLst/>
          </a:prstGeom>
          <a:noFill/>
        </p:spPr>
        <p:txBody>
          <a:bodyPr wrap="square" lIns="0" tIns="0" rIns="0" bIns="0" rtlCol="0" anchor="ctr">
            <a:noAutofit/>
          </a:bodyPr>
          <a:p>
            <a:pPr algn="ctr"/>
            <a:r>
              <a:rPr sz="1200" b="1">
                <a:solidFill>
                  <a:schemeClr val="accent1">
                    <a:lumMod val="0"/>
                    <a:lumOff val="100000"/>
                  </a:schemeClr>
                </a:solidFill>
                <a:cs typeface="+mn-lt"/>
              </a:rPr>
              <a:t>04</a:t>
            </a:r>
            <a:endParaRPr sz="1200" b="1">
              <a:solidFill>
                <a:schemeClr val="accent1">
                  <a:lumMod val="0"/>
                  <a:lumOff val="100000"/>
                </a:schemeClr>
              </a:solidFill>
              <a:cs typeface="+mn-lt"/>
            </a:endParaRPr>
          </a:p>
        </p:txBody>
      </p:sp>
      <p:sp>
        <p:nvSpPr>
          <p:cNvPr id="30" name="文本框 29"/>
          <p:cNvSpPr txBox="1"/>
          <p:nvPr>
            <p:custDataLst>
              <p:tags r:id="rId25"/>
            </p:custDataLst>
          </p:nvPr>
        </p:nvSpPr>
        <p:spPr>
          <a:xfrm>
            <a:off x="4600575" y="2405063"/>
            <a:ext cx="1181100" cy="261938"/>
          </a:xfrm>
          <a:prstGeom prst="rect">
            <a:avLst/>
          </a:prstGeom>
          <a:noFill/>
        </p:spPr>
        <p:txBody>
          <a:bodyPr wrap="square" lIns="0" tIns="0" rIns="0" bIns="0" rtlCol="0" anchor="t">
            <a:noAutofit/>
          </a:bodyPr>
          <a:p>
            <a:pPr algn="l">
              <a:lnSpc>
                <a:spcPct val="104000"/>
              </a:lnSpc>
            </a:pPr>
            <a:r>
              <a:rPr sz="1500" b="1">
                <a:solidFill>
                  <a:schemeClr val="tx2"/>
                </a:solidFill>
                <a:cs typeface="+mn-lt"/>
              </a:rPr>
              <a:t>实际学</a:t>
            </a:r>
            <a:endParaRPr sz="1500" b="1">
              <a:solidFill>
                <a:schemeClr val="tx2"/>
              </a:solidFill>
              <a:cs typeface="+mn-lt"/>
            </a:endParaRPr>
          </a:p>
        </p:txBody>
      </p:sp>
      <p:sp>
        <p:nvSpPr>
          <p:cNvPr id="31" name="文本框 30"/>
          <p:cNvSpPr txBox="1"/>
          <p:nvPr>
            <p:custDataLst>
              <p:tags r:id="rId26"/>
            </p:custDataLst>
          </p:nvPr>
        </p:nvSpPr>
        <p:spPr>
          <a:xfrm>
            <a:off x="4600575" y="2642235"/>
            <a:ext cx="1181100" cy="845763"/>
          </a:xfrm>
          <a:prstGeom prst="rect">
            <a:avLst/>
          </a:prstGeom>
          <a:noFill/>
        </p:spPr>
        <p:txBody>
          <a:bodyPr wrap="square" lIns="0" tIns="0" rIns="0" bIns="0" rtlCol="0" anchor="t">
            <a:noAutofit/>
          </a:bodyPr>
          <a:p>
            <a:pPr algn="l">
              <a:lnSpc>
                <a:spcPct val="133000"/>
              </a:lnSpc>
            </a:pPr>
            <a:r>
              <a:rPr sz="1350">
                <a:solidFill>
                  <a:srgbClr val="6B5950"/>
                </a:solidFill>
                <a:cs typeface="+mn-lt"/>
              </a:rPr>
              <a:t>检验学习成效，不脱离实践</a:t>
            </a:r>
            <a:endParaRPr sz="1350">
              <a:solidFill>
                <a:srgbClr val="6B5950"/>
              </a:solidFill>
              <a:cs typeface="+mn-lt"/>
            </a:endParaRPr>
          </a:p>
        </p:txBody>
      </p:sp>
      <p:sp>
        <p:nvSpPr>
          <p:cNvPr id="7" name="任意多边形 6"/>
          <p:cNvSpPr/>
          <p:nvPr>
            <p:custDataLst>
              <p:tags r:id="rId27"/>
            </p:custDataLst>
          </p:nvPr>
        </p:nvSpPr>
        <p:spPr>
          <a:xfrm>
            <a:off x="649572" y="1114425"/>
            <a:ext cx="5254055" cy="9525"/>
          </a:xfrm>
          <a:custGeom>
            <a:avLst/>
            <a:gdLst/>
            <a:ahLst/>
            <a:cxnLst>
              <a:cxn ang="3">
                <a:pos x="hc" y="t"/>
              </a:cxn>
              <a:cxn ang="cd2">
                <a:pos x="l" y="vc"/>
              </a:cxn>
              <a:cxn ang="cd4">
                <a:pos x="hc" y="b"/>
              </a:cxn>
              <a:cxn ang="0">
                <a:pos x="r" y="vc"/>
              </a:cxn>
            </a:cxnLst>
            <a:rect l="l" t="t" r="r" b="b"/>
            <a:pathLst>
              <a:path w="8274" h="15">
                <a:moveTo>
                  <a:pt x="72" y="0"/>
                </a:moveTo>
                <a:lnTo>
                  <a:pt x="8202" y="0"/>
                </a:lnTo>
                <a:cubicBezTo>
                  <a:pt x="8228" y="0"/>
                  <a:pt x="8252" y="5"/>
                  <a:pt x="8274" y="15"/>
                </a:cubicBezTo>
                <a:lnTo>
                  <a:pt x="0" y="15"/>
                </a:lnTo>
                <a:cubicBezTo>
                  <a:pt x="22" y="5"/>
                  <a:pt x="46" y="0"/>
                  <a:pt x="72" y="0"/>
                </a:cubicBezTo>
                <a:close/>
              </a:path>
            </a:pathLst>
          </a:custGeom>
          <a:gradFill>
            <a:gsLst>
              <a:gs pos="0">
                <a:srgbClr val="FFFFFF">
                  <a:alpha val="0"/>
                </a:srgbClr>
              </a:gs>
              <a:gs pos="50000">
                <a:srgbClr val="FFFFFF">
                  <a:alpha val="80000"/>
                </a:srgbClr>
              </a:gs>
              <a:gs pos="100000">
                <a:srgbClr val="FFFFFF">
                  <a:alpha val="0"/>
                </a:srgbClr>
              </a:gs>
            </a:gsLst>
            <a:lin ang="0"/>
          </a:gra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p>
            <a:pPr algn="ctr"/>
            <a:endParaRPr lang="zh-CN" altLang="en-US"/>
          </a:p>
        </p:txBody>
      </p:sp>
      <p:grpSp>
        <p:nvGrpSpPr>
          <p:cNvPr id="90" name="组合 89"/>
          <p:cNvGrpSpPr/>
          <p:nvPr/>
        </p:nvGrpSpPr>
        <p:grpSpPr>
          <a:xfrm>
            <a:off x="6214745" y="1109345"/>
            <a:ext cx="5400040" cy="2561590"/>
            <a:chOff x="9787" y="1747"/>
            <a:chExt cx="8504" cy="4034"/>
          </a:xfrm>
          <a:effectLst>
            <a:outerShdw blurRad="42863" dist="9525" dir="5399999" algn="ctr" rotWithShape="0">
              <a:srgbClr val="5A3728">
                <a:alpha val="10196"/>
              </a:srgbClr>
            </a:outerShdw>
          </a:effectLst>
        </p:grpSpPr>
        <p:sp>
          <p:nvSpPr>
            <p:cNvPr id="33" name="任意多边形 32"/>
            <p:cNvSpPr/>
            <p:nvPr>
              <p:custDataLst>
                <p:tags r:id="rId28"/>
              </p:custDataLst>
            </p:nvPr>
          </p:nvSpPr>
          <p:spPr>
            <a:xfrm>
              <a:off x="9787" y="1747"/>
              <a:ext cx="8505" cy="4035"/>
            </a:xfrm>
            <a:custGeom>
              <a:avLst/>
              <a:gdLst>
                <a:gd name="sw" fmla="*/ 1 w 8505"/>
                <a:gd name="sh" fmla="*/ 1 h 4035"/>
                <a:gd name="mins" fmla="min sw sh"/>
                <a:gd name="dsw" fmla="+- 0 sw mins"/>
                <a:gd name="dsh" fmla="+- 0 sh mins"/>
                <a:gd name="p0x0" fmla="*/ 180 w 8505"/>
                <a:gd name="p0y0" fmla="*/ 0 h 4035"/>
                <a:gd name="p0x1" fmla="*/ 8325 w 8505"/>
                <a:gd name="p0y1" fmla="*/ 0 h 4035"/>
                <a:gd name="p0x2" fmla="*/ 8424 w 8505"/>
                <a:gd name="p0y2" fmla="*/ 0 h 4035"/>
                <a:gd name="p0x3" fmla="*/ 8505 w 8505"/>
                <a:gd name="p0y3" fmla="*/ 80 h 4035"/>
                <a:gd name="p0x4" fmla="*/ 8505 w 8505"/>
                <a:gd name="p0y4" fmla="*/ 180 h 4035"/>
                <a:gd name="p0x5" fmla="*/ 8505 w 8505"/>
                <a:gd name="p0y5" fmla="*/ 3945 h 4035"/>
                <a:gd name="p0x6" fmla="*/ 8505 w 8505"/>
                <a:gd name="p0y6" fmla="*/ 3994 h 4035"/>
                <a:gd name="p0x7" fmla="*/ 8464 w 8505"/>
                <a:gd name="p0y7" fmla="*/ 4035 h 4035"/>
                <a:gd name="p0x8" fmla="*/ 8415 w 8505"/>
                <a:gd name="p0y8" fmla="*/ 4035 h 4035"/>
                <a:gd name="p0x9" fmla="*/ 180 w 8505"/>
                <a:gd name="p0y9" fmla="*/ 4035 h 4035"/>
                <a:gd name="p0x10" fmla="*/ 80 w 8505"/>
                <a:gd name="p0y10" fmla="*/ 4035 h 4035"/>
                <a:gd name="p0x11" fmla="*/ 0 w 8505"/>
                <a:gd name="p0y11" fmla="*/ 3954 h 4035"/>
                <a:gd name="p0x12" fmla="*/ 0 w 8505"/>
                <a:gd name="p0y12" fmla="*/ 3855 h 4035"/>
                <a:gd name="p0x13" fmla="*/ 0 w 8505"/>
                <a:gd name="p0y13" fmla="*/ 180 h 4035"/>
                <a:gd name="p0x14" fmla="*/ 0 w 8505"/>
                <a:gd name="p0y14" fmla="*/ 80 h 4035"/>
                <a:gd name="p0x15" fmla="*/ 80 w 8505"/>
                <a:gd name="p0y15" fmla="*/ 0 h 4035"/>
                <a:gd name="p0x16" fmla="*/ 180 w 8505"/>
                <a:gd name="p0y16" fmla="*/ 0 h 4035"/>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rgbClr val="FDFBF7"/>
            </a:solidFill>
            <a:ln w="9525" cmpd="sng">
              <a:solidFill>
                <a:srgbClr val="EFE5DB"/>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4" name="任意多边形 33"/>
            <p:cNvSpPr/>
            <p:nvPr>
              <p:custDataLst>
                <p:tags r:id="rId29"/>
              </p:custDataLst>
            </p:nvPr>
          </p:nvSpPr>
          <p:spPr>
            <a:xfrm>
              <a:off x="9787" y="1747"/>
              <a:ext cx="8505" cy="4035"/>
            </a:xfrm>
            <a:custGeom>
              <a:avLst/>
              <a:gdLst>
                <a:gd name="sw" fmla="*/ 1 w 8505"/>
                <a:gd name="sh" fmla="*/ 1 h 4035"/>
                <a:gd name="mins" fmla="min sw sh"/>
                <a:gd name="dsw" fmla="+- 0 sw mins"/>
                <a:gd name="dsh" fmla="+- 0 sh mins"/>
                <a:gd name="p0x0" fmla="*/ 180 w 8505"/>
                <a:gd name="p0y0" fmla="*/ 0 h 4035"/>
                <a:gd name="p0x1" fmla="*/ 8325 w 8505"/>
                <a:gd name="p0y1" fmla="*/ 0 h 4035"/>
                <a:gd name="p0x2" fmla="*/ 8424 w 8505"/>
                <a:gd name="p0y2" fmla="*/ 0 h 4035"/>
                <a:gd name="p0x3" fmla="*/ 8505 w 8505"/>
                <a:gd name="p0y3" fmla="*/ 80 h 4035"/>
                <a:gd name="p0x4" fmla="*/ 8505 w 8505"/>
                <a:gd name="p0y4" fmla="*/ 180 h 4035"/>
                <a:gd name="p0x5" fmla="*/ 8505 w 8505"/>
                <a:gd name="p0y5" fmla="*/ 3945 h 4035"/>
                <a:gd name="p0x6" fmla="*/ 8505 w 8505"/>
                <a:gd name="p0y6" fmla="*/ 3994 h 4035"/>
                <a:gd name="p0x7" fmla="*/ 8464 w 8505"/>
                <a:gd name="p0y7" fmla="*/ 4035 h 4035"/>
                <a:gd name="p0x8" fmla="*/ 8415 w 8505"/>
                <a:gd name="p0y8" fmla="*/ 4035 h 4035"/>
                <a:gd name="p0x9" fmla="*/ 180 w 8505"/>
                <a:gd name="p0y9" fmla="*/ 4035 h 4035"/>
                <a:gd name="p0x10" fmla="*/ 80 w 8505"/>
                <a:gd name="p0y10" fmla="*/ 4035 h 4035"/>
                <a:gd name="p0x11" fmla="*/ 0 w 8505"/>
                <a:gd name="p0y11" fmla="*/ 3954 h 4035"/>
                <a:gd name="p0x12" fmla="*/ 0 w 8505"/>
                <a:gd name="p0y12" fmla="*/ 3855 h 4035"/>
                <a:gd name="p0x13" fmla="*/ 0 w 8505"/>
                <a:gd name="p0y13" fmla="*/ 180 h 4035"/>
                <a:gd name="p0x14" fmla="*/ 0 w 8505"/>
                <a:gd name="p0y14" fmla="*/ 80 h 4035"/>
                <a:gd name="p0x15" fmla="*/ 80 w 8505"/>
                <a:gd name="p0y15" fmla="*/ 0 h 4035"/>
                <a:gd name="p0x16" fmla="*/ 180 w 8505"/>
                <a:gd name="p0y16" fmla="*/ 0 h 4035"/>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gradFill>
              <a:gsLst>
                <a:gs pos="0">
                  <a:srgbClr val="FFFFFF">
                    <a:alpha val="60000"/>
                  </a:srgbClr>
                </a:gs>
                <a:gs pos="100000">
                  <a:schemeClr val="bg2">
                    <a:alpha val="30196"/>
                  </a:schemeClr>
                </a:gs>
              </a:gsLst>
              <a:lin ang="2700000"/>
            </a:gradFill>
            <a:ln w="9525" cmpd="sng">
              <a:solidFill>
                <a:srgbClr val="EFE5DB"/>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grpSp>
        <p:nvGrpSpPr>
          <p:cNvPr id="91" name="组合 90"/>
          <p:cNvGrpSpPr/>
          <p:nvPr/>
        </p:nvGrpSpPr>
        <p:grpSpPr>
          <a:xfrm>
            <a:off x="6410325" y="1304925"/>
            <a:ext cx="5010150" cy="580390"/>
            <a:chOff x="10095" y="2055"/>
            <a:chExt cx="7890" cy="914"/>
          </a:xfrm>
        </p:grpSpPr>
        <p:sp>
          <p:nvSpPr>
            <p:cNvPr id="37" name="任意多边形 36"/>
            <p:cNvSpPr/>
            <p:nvPr>
              <p:custDataLst>
                <p:tags r:id="rId30"/>
              </p:custDataLst>
            </p:nvPr>
          </p:nvSpPr>
          <p:spPr>
            <a:xfrm>
              <a:off x="10095" y="2055"/>
              <a:ext cx="7890" cy="915"/>
            </a:xfrm>
            <a:custGeom>
              <a:avLst/>
              <a:gdLst>
                <a:gd name="sw" fmla="*/ 1 w 7890"/>
                <a:gd name="sh" fmla="*/ 1 h 915"/>
                <a:gd name="mins" fmla="min sw sh"/>
                <a:gd name="dsw" fmla="+- 0 sw mins"/>
                <a:gd name="dsh" fmla="+- 0 sh mins"/>
                <a:gd name="p0x0" fmla="*/ 0 w 7890"/>
                <a:gd name="p0y0" fmla="*/ 0 h 915"/>
                <a:gd name="p0x1" fmla="*/ 7890 w 7890"/>
                <a:gd name="p0y1" fmla="*/ 0 h 915"/>
                <a:gd name="p0x2" fmla="*/ 7890 w 7890"/>
                <a:gd name="p0y2" fmla="*/ 915 h 915"/>
                <a:gd name="p0x3" fmla="*/ 0 w 7890"/>
                <a:gd name="p0y3" fmla="*/ 915 h 915"/>
                <a:gd name="p0x4" fmla="*/ 0 w 7890"/>
                <a:gd name="p0y4" fmla="*/ 0 h 915"/>
              </a:gdLst>
              <a:ahLst/>
              <a:cxnLst/>
              <a:pathLst>
                <a:path>
                  <a:moveTo>
                    <a:pt x="p0x0" y="p0y0"/>
                  </a:moveTo>
                  <a:lnTo>
                    <a:pt x="p0x1" y="p0y1"/>
                  </a:lnTo>
                  <a:lnTo>
                    <a:pt x="p0x2" y="p0y2"/>
                  </a:lnTo>
                  <a:lnTo>
                    <a:pt x="p0x3" y="p0y3"/>
                  </a:lnTo>
                  <a:lnTo>
                    <a:pt x="p0x4" y="p0y4"/>
                  </a:lnTo>
                  <a:close/>
                </a:path>
              </a:pathLst>
            </a:custGeom>
            <a:no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8" name="任意多边形 37"/>
            <p:cNvSpPr/>
            <p:nvPr>
              <p:custDataLst>
                <p:tags r:id="rId31"/>
              </p:custDataLst>
            </p:nvPr>
          </p:nvSpPr>
          <p:spPr>
            <a:xfrm>
              <a:off x="10095" y="2955"/>
              <a:ext cx="7890" cy="15"/>
            </a:xfrm>
            <a:custGeom>
              <a:avLst/>
              <a:gdLst>
                <a:gd name="sw" fmla="*/ 1 w 7890"/>
                <a:gd name="sh" fmla="*/ 1 h 15"/>
                <a:gd name="mins" fmla="min sw sh"/>
                <a:gd name="dsw" fmla="+- 0 sw mins"/>
                <a:gd name="dsh" fmla="+- 0 sh mins"/>
                <a:gd name="p0x0" fmla="*/ 7890 w 7890"/>
                <a:gd name="p0y0" fmla="*/ 15 h 15"/>
                <a:gd name="p0x1" fmla="*/ 0 w 7890"/>
                <a:gd name="p0y1" fmla="*/ 15 h 15"/>
                <a:gd name="p0x2" fmla="*/ 0 w 7890"/>
                <a:gd name="p0y2" fmla="*/ 0 h 15"/>
                <a:gd name="p0x3" fmla="*/ 7890 w 7890"/>
                <a:gd name="p0y3" fmla="*/ 0 h 15"/>
                <a:gd name="p0x4" fmla="*/ 7890 w 7890"/>
                <a:gd name="p0y4" fmla="*/ 15 h 15"/>
              </a:gdLst>
              <a:ahLst/>
              <a:cxnLst/>
              <a:pathLst>
                <a:path>
                  <a:moveTo>
                    <a:pt x="p0x0" y="p0y0"/>
                  </a:moveTo>
                  <a:lnTo>
                    <a:pt x="p0x1" y="p0y1"/>
                  </a:lnTo>
                  <a:lnTo>
                    <a:pt x="p0x2" y="p0y2"/>
                  </a:lnTo>
                  <a:lnTo>
                    <a:pt x="p0x3" y="p0y3"/>
                  </a:lnTo>
                  <a:lnTo>
                    <a:pt x="p0x4" y="p0y4"/>
                  </a:lnTo>
                  <a:close/>
                </a:path>
              </a:pathLst>
            </a:custGeom>
            <a:solidFill>
              <a:srgbClr val="EADDD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40" name="任意多边形 39"/>
          <p:cNvSpPr/>
          <p:nvPr>
            <p:custDataLst>
              <p:tags r:id="rId32"/>
            </p:custDataLst>
          </p:nvPr>
        </p:nvSpPr>
        <p:spPr>
          <a:xfrm>
            <a:off x="6410325" y="1304925"/>
            <a:ext cx="495300" cy="495300"/>
          </a:xfrm>
          <a:custGeom>
            <a:avLst/>
            <a:gdLst>
              <a:gd name="sw" fmla="*/ 1 w 780"/>
              <a:gd name="sh" fmla="*/ 1 h 780"/>
              <a:gd name="mins" fmla="min sw sh"/>
              <a:gd name="dsw" fmla="+- 0 sw mins"/>
              <a:gd name="dsh" fmla="+- 0 sh mins"/>
              <a:gd name="p0x0" fmla="*/ 180 w 780"/>
              <a:gd name="p0y0" fmla="*/ 0 h 780"/>
              <a:gd name="p0x1" fmla="*/ 600 w 780"/>
              <a:gd name="p0y1" fmla="*/ 0 h 780"/>
              <a:gd name="p0x2" fmla="*/ 699 w 780"/>
              <a:gd name="p0y2" fmla="*/ 0 h 780"/>
              <a:gd name="p0x3" fmla="*/ 780 w 780"/>
              <a:gd name="p0y3" fmla="*/ 80 h 780"/>
              <a:gd name="p0x4" fmla="*/ 780 w 780"/>
              <a:gd name="p0y4" fmla="*/ 180 h 780"/>
              <a:gd name="p0x5" fmla="*/ 780 w 780"/>
              <a:gd name="p0y5" fmla="*/ 600 h 780"/>
              <a:gd name="p0x6" fmla="*/ 780 w 780"/>
              <a:gd name="p0y6" fmla="*/ 699 h 780"/>
              <a:gd name="p0x7" fmla="*/ 699 w 780"/>
              <a:gd name="p0y7" fmla="*/ 780 h 780"/>
              <a:gd name="p0x8" fmla="*/ 600 w 780"/>
              <a:gd name="p0y8" fmla="*/ 780 h 780"/>
              <a:gd name="p0x9" fmla="*/ 180 w 780"/>
              <a:gd name="p0y9" fmla="*/ 780 h 780"/>
              <a:gd name="p0x10" fmla="*/ 80 w 780"/>
              <a:gd name="p0y10" fmla="*/ 780 h 780"/>
              <a:gd name="p0x11" fmla="*/ 0 w 780"/>
              <a:gd name="p0y11" fmla="*/ 699 h 780"/>
              <a:gd name="p0x12" fmla="*/ 0 w 780"/>
              <a:gd name="p0y12" fmla="*/ 600 h 780"/>
              <a:gd name="p0x13" fmla="*/ 0 w 780"/>
              <a:gd name="p0y13" fmla="*/ 180 h 780"/>
              <a:gd name="p0x14" fmla="*/ 0 w 780"/>
              <a:gd name="p0y14" fmla="*/ 80 h 780"/>
              <a:gd name="p0x15" fmla="*/ 80 w 780"/>
              <a:gd name="p0y15" fmla="*/ 0 h 780"/>
              <a:gd name="p0x16" fmla="*/ 180 w 780"/>
              <a:gd name="p0y16" fmla="*/ 0 h 78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0879"/>
              <a:lumOff val="89121"/>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41" name="图片 40" descr="3126079f-bbd9-11f1-a9fc-c243ec67368a"/>
          <p:cNvPicPr/>
          <p:nvPr>
            <p:custDataLst>
              <p:tags r:id="rId33"/>
            </p:custDataLst>
          </p:nvPr>
        </p:nvPicPr>
        <p:blipFill>
          <a:blip r:embed="rId34">
            <a:extLst>
              <a:ext uri="{96DAC541-7B7A-43D3-8B79-37D633B846F1}">
                <asvg:svgBlip xmlns:asvg="http://schemas.microsoft.com/office/drawing/2016/SVG/main" r:embed="rId35"/>
              </a:ext>
            </a:extLst>
          </a:blip>
          <a:srcRect/>
          <a:stretch>
            <a:fillRect/>
          </a:stretch>
        </p:blipFill>
        <p:spPr>
          <a:xfrm>
            <a:off x="6505575" y="1400175"/>
            <a:ext cx="304800" cy="304800"/>
          </a:xfrm>
          <a:prstGeom prst="rect">
            <a:avLst/>
          </a:prstGeom>
        </p:spPr>
      </p:pic>
      <p:sp>
        <p:nvSpPr>
          <p:cNvPr id="44" name="文本框 43"/>
          <p:cNvSpPr txBox="1"/>
          <p:nvPr>
            <p:custDataLst>
              <p:tags r:id="rId36"/>
            </p:custDataLst>
          </p:nvPr>
        </p:nvSpPr>
        <p:spPr>
          <a:xfrm>
            <a:off x="7019925" y="1369695"/>
            <a:ext cx="1354855" cy="365760"/>
          </a:xfrm>
          <a:prstGeom prst="rect">
            <a:avLst/>
          </a:prstGeom>
          <a:noFill/>
        </p:spPr>
        <p:txBody>
          <a:bodyPr wrap="square" lIns="0" tIns="0" rIns="0" bIns="0" rtlCol="0" anchor="t">
            <a:noAutofit/>
          </a:bodyPr>
          <a:p>
            <a:pPr algn="l">
              <a:lnSpc>
                <a:spcPct val="104000"/>
              </a:lnSpc>
            </a:pPr>
            <a:r>
              <a:rPr sz="2100" b="1" spc="42">
                <a:solidFill>
                  <a:srgbClr val="3A2A26"/>
                </a:solidFill>
                <a:cs typeface="+mn-lt"/>
              </a:rPr>
              <a:t>贯通要求</a:t>
            </a:r>
            <a:endParaRPr sz="2100" b="1" spc="42">
              <a:solidFill>
                <a:srgbClr val="3A2A26"/>
              </a:solidFill>
              <a:cs typeface="+mn-lt"/>
            </a:endParaRPr>
          </a:p>
        </p:txBody>
      </p:sp>
      <p:sp>
        <p:nvSpPr>
          <p:cNvPr id="45" name="任意多边形 44"/>
          <p:cNvSpPr/>
          <p:nvPr>
            <p:custDataLst>
              <p:tags r:id="rId37"/>
            </p:custDataLst>
          </p:nvPr>
        </p:nvSpPr>
        <p:spPr>
          <a:xfrm>
            <a:off x="6410325" y="2126615"/>
            <a:ext cx="5010150" cy="838200"/>
          </a:xfrm>
          <a:custGeom>
            <a:avLst/>
            <a:gdLst>
              <a:gd name="sw" fmla="*/ 1 w 7890"/>
              <a:gd name="sh" fmla="*/ 1 h 1320"/>
              <a:gd name="mins" fmla="min sw sh"/>
              <a:gd name="dsw" fmla="+- 0 sw mins"/>
              <a:gd name="dsh" fmla="+- 0 sh mins"/>
              <a:gd name="p0x0" fmla="*/ 180 w 7890"/>
              <a:gd name="p0y0" fmla="*/ 0 h 1320"/>
              <a:gd name="p0x1" fmla="*/ 7710 w 7890"/>
              <a:gd name="p0y1" fmla="*/ 0 h 1320"/>
              <a:gd name="p0x2" fmla="*/ 7809 w 7890"/>
              <a:gd name="p0y2" fmla="*/ 0 h 1320"/>
              <a:gd name="p0x3" fmla="*/ 7890 w 7890"/>
              <a:gd name="p0y3" fmla="*/ 80 h 1320"/>
              <a:gd name="p0x4" fmla="*/ 7890 w 7890"/>
              <a:gd name="p0y4" fmla="*/ 180 h 1320"/>
              <a:gd name="p0x5" fmla="*/ 7890 w 7890"/>
              <a:gd name="p0y5" fmla="*/ 1140 h 1320"/>
              <a:gd name="p0x6" fmla="*/ 7890 w 7890"/>
              <a:gd name="p0y6" fmla="*/ 1239 h 1320"/>
              <a:gd name="p0x7" fmla="*/ 7809 w 7890"/>
              <a:gd name="p0y7" fmla="*/ 1320 h 1320"/>
              <a:gd name="p0x8" fmla="*/ 7710 w 7890"/>
              <a:gd name="p0y8" fmla="*/ 1320 h 1320"/>
              <a:gd name="p0x9" fmla="*/ 180 w 7890"/>
              <a:gd name="p0y9" fmla="*/ 1320 h 1320"/>
              <a:gd name="p0x10" fmla="*/ 80 w 7890"/>
              <a:gd name="p0y10" fmla="*/ 1320 h 1320"/>
              <a:gd name="p0x11" fmla="*/ 0 w 7890"/>
              <a:gd name="p0y11" fmla="*/ 1239 h 1320"/>
              <a:gd name="p0x12" fmla="*/ 0 w 7890"/>
              <a:gd name="p0y12" fmla="*/ 1140 h 1320"/>
              <a:gd name="p0x13" fmla="*/ 0 w 7890"/>
              <a:gd name="p0y13" fmla="*/ 180 h 1320"/>
              <a:gd name="p0x14" fmla="*/ 0 w 7890"/>
              <a:gd name="p0y14" fmla="*/ 80 h 1320"/>
              <a:gd name="p0x15" fmla="*/ 80 w 7890"/>
              <a:gd name="p0y15" fmla="*/ 0 h 1320"/>
              <a:gd name="p0x16" fmla="*/ 180 w 7890"/>
              <a:gd name="p0y16" fmla="*/ 0 h 132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6" name="任意多边形 45"/>
          <p:cNvSpPr/>
          <p:nvPr>
            <p:custDataLst>
              <p:tags r:id="rId38"/>
            </p:custDataLst>
          </p:nvPr>
        </p:nvSpPr>
        <p:spPr>
          <a:xfrm>
            <a:off x="6562725" y="2364740"/>
            <a:ext cx="57150" cy="57150"/>
          </a:xfrm>
          <a:custGeom>
            <a:avLst/>
            <a:gdLst>
              <a:gd name="sw" fmla="*/ 1 w 90"/>
              <a:gd name="sh" fmla="*/ 1 h 90"/>
              <a:gd name="mins" fmla="min sw sh"/>
              <a:gd name="dsw" fmla="+- 0 sw mins"/>
              <a:gd name="dsh" fmla="+- 0 sh mins"/>
              <a:gd name="p0x0" fmla="*/ 45 w 90"/>
              <a:gd name="p0y0" fmla="*/ 0 h 90"/>
              <a:gd name="p0x1" fmla="*/ 69 w 90"/>
              <a:gd name="p0y1" fmla="*/ 0 h 90"/>
              <a:gd name="p0x2" fmla="*/ 90 w 90"/>
              <a:gd name="p0y2" fmla="*/ 20 h 90"/>
              <a:gd name="p0x3" fmla="*/ 90 w 90"/>
              <a:gd name="p0y3" fmla="*/ 45 h 90"/>
              <a:gd name="p0x4" fmla="*/ 90 w 90"/>
              <a:gd name="p0y4" fmla="*/ 69 h 90"/>
              <a:gd name="p0x5" fmla="*/ 69 w 90"/>
              <a:gd name="p0y5" fmla="*/ 90 h 90"/>
              <a:gd name="p0x6" fmla="*/ 45 w 90"/>
              <a:gd name="p0y6" fmla="*/ 90 h 90"/>
              <a:gd name="p0x7" fmla="*/ 20 w 90"/>
              <a:gd name="p0y7" fmla="*/ 90 h 90"/>
              <a:gd name="p0x8" fmla="*/ 0 w 90"/>
              <a:gd name="p0y8" fmla="*/ 69 h 90"/>
              <a:gd name="p0x9" fmla="*/ 0 w 90"/>
              <a:gd name="p0y9" fmla="*/ 45 h 90"/>
              <a:gd name="p0x10" fmla="*/ 0 w 90"/>
              <a:gd name="p0y10" fmla="*/ 20 h 90"/>
              <a:gd name="p0x11" fmla="*/ 20 w 90"/>
              <a:gd name="p0y11" fmla="*/ 0 h 90"/>
              <a:gd name="p0x12" fmla="*/ 45 w 90"/>
              <a:gd name="p0y12" fmla="*/ 0 h 9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rgbClr val="6B595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7" name="文本框 46"/>
          <p:cNvSpPr txBox="1"/>
          <p:nvPr>
            <p:custDataLst>
              <p:tags r:id="rId39"/>
            </p:custDataLst>
          </p:nvPr>
        </p:nvSpPr>
        <p:spPr>
          <a:xfrm>
            <a:off x="6734175" y="2226916"/>
            <a:ext cx="4533900" cy="633413"/>
          </a:xfrm>
          <a:prstGeom prst="rect">
            <a:avLst/>
          </a:prstGeom>
          <a:noFill/>
        </p:spPr>
        <p:txBody>
          <a:bodyPr wrap="square" lIns="0" tIns="0" rIns="0" bIns="0" rtlCol="0" anchor="t">
            <a:noAutofit/>
          </a:bodyPr>
          <a:p>
            <a:pPr algn="l">
              <a:lnSpc>
                <a:spcPct val="133000"/>
              </a:lnSpc>
            </a:pPr>
            <a:r>
              <a:rPr sz="1500" b="1">
                <a:solidFill>
                  <a:schemeClr val="accent1"/>
                </a:solidFill>
                <a:cs typeface="+mn-lt"/>
              </a:rPr>
              <a:t>学思用贯通、知信行统一</a:t>
            </a:r>
            <a:r>
              <a:rPr sz="1500">
                <a:solidFill>
                  <a:srgbClr val="6B5950"/>
                </a:solidFill>
                <a:cs typeface="+mn-lt"/>
              </a:rPr>
              <a:t>，提高运用</a:t>
            </a:r>
            <a:r>
              <a:rPr sz="1500" b="1">
                <a:solidFill>
                  <a:schemeClr val="accent1"/>
                </a:solidFill>
                <a:cs typeface="+mn-lt"/>
              </a:rPr>
              <a:t>法治思维和法治方式</a:t>
            </a:r>
            <a:r>
              <a:rPr sz="1500">
                <a:solidFill>
                  <a:srgbClr val="6B5950"/>
                </a:solidFill>
                <a:cs typeface="+mn-lt"/>
              </a:rPr>
              <a:t>分析问题、解决问题的能力。</a:t>
            </a:r>
            <a:endParaRPr sz="1500">
              <a:solidFill>
                <a:srgbClr val="6B5950"/>
              </a:solidFill>
              <a:cs typeface="+mn-lt"/>
            </a:endParaRPr>
          </a:p>
        </p:txBody>
      </p:sp>
      <p:sp>
        <p:nvSpPr>
          <p:cNvPr id="48" name="文本框 47"/>
          <p:cNvSpPr txBox="1"/>
          <p:nvPr>
            <p:custDataLst>
              <p:tags r:id="rId40"/>
            </p:custDataLst>
          </p:nvPr>
        </p:nvSpPr>
        <p:spPr>
          <a:xfrm>
            <a:off x="6486525" y="3066069"/>
            <a:ext cx="4857750" cy="331470"/>
          </a:xfrm>
          <a:prstGeom prst="rect">
            <a:avLst/>
          </a:prstGeom>
          <a:noFill/>
        </p:spPr>
        <p:txBody>
          <a:bodyPr wrap="square" lIns="0" tIns="0" rIns="0" bIns="0" rtlCol="0" anchor="t">
            <a:noAutofit/>
          </a:bodyPr>
          <a:p>
            <a:pPr algn="l">
              <a:lnSpc>
                <a:spcPct val="150000"/>
              </a:lnSpc>
            </a:pPr>
            <a:r>
              <a:rPr sz="1350">
                <a:solidFill>
                  <a:schemeClr val="tx2"/>
                </a:solidFill>
                <a:cs typeface="+mn-lt"/>
              </a:rPr>
              <a:t>以学促思、以思促行，将理论学习转化为法治实践能力。</a:t>
            </a:r>
            <a:endParaRPr sz="1350">
              <a:solidFill>
                <a:schemeClr val="tx2"/>
              </a:solidFill>
              <a:cs typeface="+mn-lt"/>
            </a:endParaRPr>
          </a:p>
        </p:txBody>
      </p:sp>
      <p:sp>
        <p:nvSpPr>
          <p:cNvPr id="36" name="任意多边形 35"/>
          <p:cNvSpPr/>
          <p:nvPr>
            <p:custDataLst>
              <p:tags r:id="rId41"/>
            </p:custDataLst>
          </p:nvPr>
        </p:nvSpPr>
        <p:spPr>
          <a:xfrm>
            <a:off x="6288372" y="1114425"/>
            <a:ext cx="5254055" cy="9525"/>
          </a:xfrm>
          <a:custGeom>
            <a:avLst/>
            <a:gdLst/>
            <a:ahLst/>
            <a:cxnLst>
              <a:cxn ang="3">
                <a:pos x="hc" y="t"/>
              </a:cxn>
              <a:cxn ang="cd2">
                <a:pos x="l" y="vc"/>
              </a:cxn>
              <a:cxn ang="cd4">
                <a:pos x="hc" y="b"/>
              </a:cxn>
              <a:cxn ang="0">
                <a:pos x="r" y="vc"/>
              </a:cxn>
            </a:cxnLst>
            <a:rect l="l" t="t" r="r" b="b"/>
            <a:pathLst>
              <a:path w="8274" h="15">
                <a:moveTo>
                  <a:pt x="72" y="0"/>
                </a:moveTo>
                <a:lnTo>
                  <a:pt x="8202" y="0"/>
                </a:lnTo>
                <a:cubicBezTo>
                  <a:pt x="8228" y="0"/>
                  <a:pt x="8252" y="5"/>
                  <a:pt x="8274" y="15"/>
                </a:cubicBezTo>
                <a:lnTo>
                  <a:pt x="0" y="15"/>
                </a:lnTo>
                <a:cubicBezTo>
                  <a:pt x="22" y="5"/>
                  <a:pt x="46" y="0"/>
                  <a:pt x="72" y="0"/>
                </a:cubicBezTo>
                <a:close/>
              </a:path>
            </a:pathLst>
          </a:custGeom>
          <a:gradFill>
            <a:gsLst>
              <a:gs pos="0">
                <a:srgbClr val="FFFFFF">
                  <a:alpha val="0"/>
                </a:srgbClr>
              </a:gs>
              <a:gs pos="50000">
                <a:srgbClr val="FFFFFF">
                  <a:alpha val="80000"/>
                </a:srgbClr>
              </a:gs>
              <a:gs pos="100000">
                <a:srgbClr val="FFFFFF">
                  <a:alpha val="0"/>
                </a:srgbClr>
              </a:gs>
            </a:gsLst>
            <a:lin ang="0"/>
          </a:gra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p>
            <a:pPr algn="ctr"/>
            <a:endParaRPr lang="zh-CN" altLang="en-US"/>
          </a:p>
        </p:txBody>
      </p:sp>
      <p:grpSp>
        <p:nvGrpSpPr>
          <p:cNvPr id="92" name="组合 91"/>
          <p:cNvGrpSpPr/>
          <p:nvPr/>
        </p:nvGrpSpPr>
        <p:grpSpPr>
          <a:xfrm>
            <a:off x="575945" y="3909695"/>
            <a:ext cx="5400040" cy="2561590"/>
            <a:chOff x="907" y="6157"/>
            <a:chExt cx="8504" cy="4034"/>
          </a:xfrm>
          <a:effectLst>
            <a:outerShdw blurRad="42863" dist="9525" dir="5399999" algn="ctr" rotWithShape="0">
              <a:srgbClr val="5A3728">
                <a:alpha val="10196"/>
              </a:srgbClr>
            </a:outerShdw>
          </a:effectLst>
        </p:grpSpPr>
        <p:sp>
          <p:nvSpPr>
            <p:cNvPr id="50" name="任意多边形 49"/>
            <p:cNvSpPr/>
            <p:nvPr>
              <p:custDataLst>
                <p:tags r:id="rId42"/>
              </p:custDataLst>
            </p:nvPr>
          </p:nvSpPr>
          <p:spPr>
            <a:xfrm>
              <a:off x="907" y="6157"/>
              <a:ext cx="8505" cy="4035"/>
            </a:xfrm>
            <a:custGeom>
              <a:avLst/>
              <a:gdLst>
                <a:gd name="sw" fmla="*/ 1 w 8505"/>
                <a:gd name="sh" fmla="*/ 1 h 4035"/>
                <a:gd name="mins" fmla="min sw sh"/>
                <a:gd name="dsw" fmla="+- 0 sw mins"/>
                <a:gd name="dsh" fmla="+- 0 sh mins"/>
                <a:gd name="p0x0" fmla="*/ 180 w 8505"/>
                <a:gd name="p0y0" fmla="*/ 0 h 4035"/>
                <a:gd name="p0x1" fmla="*/ 8325 w 8505"/>
                <a:gd name="p0y1" fmla="*/ 0 h 4035"/>
                <a:gd name="p0x2" fmla="*/ 8424 w 8505"/>
                <a:gd name="p0y2" fmla="*/ 0 h 4035"/>
                <a:gd name="p0x3" fmla="*/ 8505 w 8505"/>
                <a:gd name="p0y3" fmla="*/ 80 h 4035"/>
                <a:gd name="p0x4" fmla="*/ 8505 w 8505"/>
                <a:gd name="p0y4" fmla="*/ 180 h 4035"/>
                <a:gd name="p0x5" fmla="*/ 8505 w 8505"/>
                <a:gd name="p0y5" fmla="*/ 3945 h 4035"/>
                <a:gd name="p0x6" fmla="*/ 8505 w 8505"/>
                <a:gd name="p0y6" fmla="*/ 3994 h 4035"/>
                <a:gd name="p0x7" fmla="*/ 8464 w 8505"/>
                <a:gd name="p0y7" fmla="*/ 4035 h 4035"/>
                <a:gd name="p0x8" fmla="*/ 8415 w 8505"/>
                <a:gd name="p0y8" fmla="*/ 4035 h 4035"/>
                <a:gd name="p0x9" fmla="*/ 180 w 8505"/>
                <a:gd name="p0y9" fmla="*/ 4035 h 4035"/>
                <a:gd name="p0x10" fmla="*/ 80 w 8505"/>
                <a:gd name="p0y10" fmla="*/ 4035 h 4035"/>
                <a:gd name="p0x11" fmla="*/ 0 w 8505"/>
                <a:gd name="p0y11" fmla="*/ 3954 h 4035"/>
                <a:gd name="p0x12" fmla="*/ 0 w 8505"/>
                <a:gd name="p0y12" fmla="*/ 3855 h 4035"/>
                <a:gd name="p0x13" fmla="*/ 0 w 8505"/>
                <a:gd name="p0y13" fmla="*/ 180 h 4035"/>
                <a:gd name="p0x14" fmla="*/ 0 w 8505"/>
                <a:gd name="p0y14" fmla="*/ 80 h 4035"/>
                <a:gd name="p0x15" fmla="*/ 80 w 8505"/>
                <a:gd name="p0y15" fmla="*/ 0 h 4035"/>
                <a:gd name="p0x16" fmla="*/ 180 w 8505"/>
                <a:gd name="p0y16" fmla="*/ 0 h 4035"/>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rgbClr val="FDFBF7"/>
            </a:solidFill>
            <a:ln w="9525" cmpd="sng">
              <a:solidFill>
                <a:srgbClr val="EFE5DB"/>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1" name="任意多边形 50"/>
            <p:cNvSpPr/>
            <p:nvPr>
              <p:custDataLst>
                <p:tags r:id="rId43"/>
              </p:custDataLst>
            </p:nvPr>
          </p:nvSpPr>
          <p:spPr>
            <a:xfrm>
              <a:off x="907" y="6157"/>
              <a:ext cx="8505" cy="4035"/>
            </a:xfrm>
            <a:custGeom>
              <a:avLst/>
              <a:gdLst>
                <a:gd name="sw" fmla="*/ 1 w 8505"/>
                <a:gd name="sh" fmla="*/ 1 h 4035"/>
                <a:gd name="mins" fmla="min sw sh"/>
                <a:gd name="dsw" fmla="+- 0 sw mins"/>
                <a:gd name="dsh" fmla="+- 0 sh mins"/>
                <a:gd name="p0x0" fmla="*/ 180 w 8505"/>
                <a:gd name="p0y0" fmla="*/ 0 h 4035"/>
                <a:gd name="p0x1" fmla="*/ 8325 w 8505"/>
                <a:gd name="p0y1" fmla="*/ 0 h 4035"/>
                <a:gd name="p0x2" fmla="*/ 8424 w 8505"/>
                <a:gd name="p0y2" fmla="*/ 0 h 4035"/>
                <a:gd name="p0x3" fmla="*/ 8505 w 8505"/>
                <a:gd name="p0y3" fmla="*/ 80 h 4035"/>
                <a:gd name="p0x4" fmla="*/ 8505 w 8505"/>
                <a:gd name="p0y4" fmla="*/ 180 h 4035"/>
                <a:gd name="p0x5" fmla="*/ 8505 w 8505"/>
                <a:gd name="p0y5" fmla="*/ 3945 h 4035"/>
                <a:gd name="p0x6" fmla="*/ 8505 w 8505"/>
                <a:gd name="p0y6" fmla="*/ 3994 h 4035"/>
                <a:gd name="p0x7" fmla="*/ 8464 w 8505"/>
                <a:gd name="p0y7" fmla="*/ 4035 h 4035"/>
                <a:gd name="p0x8" fmla="*/ 8415 w 8505"/>
                <a:gd name="p0y8" fmla="*/ 4035 h 4035"/>
                <a:gd name="p0x9" fmla="*/ 180 w 8505"/>
                <a:gd name="p0y9" fmla="*/ 4035 h 4035"/>
                <a:gd name="p0x10" fmla="*/ 80 w 8505"/>
                <a:gd name="p0y10" fmla="*/ 4035 h 4035"/>
                <a:gd name="p0x11" fmla="*/ 0 w 8505"/>
                <a:gd name="p0y11" fmla="*/ 3954 h 4035"/>
                <a:gd name="p0x12" fmla="*/ 0 w 8505"/>
                <a:gd name="p0y12" fmla="*/ 3855 h 4035"/>
                <a:gd name="p0x13" fmla="*/ 0 w 8505"/>
                <a:gd name="p0y13" fmla="*/ 180 h 4035"/>
                <a:gd name="p0x14" fmla="*/ 0 w 8505"/>
                <a:gd name="p0y14" fmla="*/ 80 h 4035"/>
                <a:gd name="p0x15" fmla="*/ 80 w 8505"/>
                <a:gd name="p0y15" fmla="*/ 0 h 4035"/>
                <a:gd name="p0x16" fmla="*/ 180 w 8505"/>
                <a:gd name="p0y16" fmla="*/ 0 h 4035"/>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gradFill>
              <a:gsLst>
                <a:gs pos="0">
                  <a:srgbClr val="FFFFFF">
                    <a:alpha val="60000"/>
                  </a:srgbClr>
                </a:gs>
                <a:gs pos="100000">
                  <a:schemeClr val="bg2">
                    <a:alpha val="30196"/>
                  </a:schemeClr>
                </a:gs>
              </a:gsLst>
              <a:lin ang="2700000"/>
            </a:gradFill>
            <a:ln w="9525" cmpd="sng">
              <a:solidFill>
                <a:srgbClr val="EFE5DB"/>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grpSp>
        <p:nvGrpSpPr>
          <p:cNvPr id="93" name="组合 92"/>
          <p:cNvGrpSpPr/>
          <p:nvPr/>
        </p:nvGrpSpPr>
        <p:grpSpPr>
          <a:xfrm>
            <a:off x="771525" y="4105275"/>
            <a:ext cx="5010150" cy="580390"/>
            <a:chOff x="1215" y="6465"/>
            <a:chExt cx="7890" cy="914"/>
          </a:xfrm>
        </p:grpSpPr>
        <p:sp>
          <p:nvSpPr>
            <p:cNvPr id="54" name="任意多边形 53"/>
            <p:cNvSpPr/>
            <p:nvPr>
              <p:custDataLst>
                <p:tags r:id="rId44"/>
              </p:custDataLst>
            </p:nvPr>
          </p:nvSpPr>
          <p:spPr>
            <a:xfrm>
              <a:off x="1215" y="6465"/>
              <a:ext cx="7890" cy="915"/>
            </a:xfrm>
            <a:custGeom>
              <a:avLst/>
              <a:gdLst>
                <a:gd name="sw" fmla="*/ 1 w 7890"/>
                <a:gd name="sh" fmla="*/ 1 h 915"/>
                <a:gd name="mins" fmla="min sw sh"/>
                <a:gd name="dsw" fmla="+- 0 sw mins"/>
                <a:gd name="dsh" fmla="+- 0 sh mins"/>
                <a:gd name="p0x0" fmla="*/ 0 w 7890"/>
                <a:gd name="p0y0" fmla="*/ 0 h 915"/>
                <a:gd name="p0x1" fmla="*/ 7890 w 7890"/>
                <a:gd name="p0y1" fmla="*/ 0 h 915"/>
                <a:gd name="p0x2" fmla="*/ 7890 w 7890"/>
                <a:gd name="p0y2" fmla="*/ 915 h 915"/>
                <a:gd name="p0x3" fmla="*/ 0 w 7890"/>
                <a:gd name="p0y3" fmla="*/ 915 h 915"/>
                <a:gd name="p0x4" fmla="*/ 0 w 7890"/>
                <a:gd name="p0y4" fmla="*/ 0 h 915"/>
              </a:gdLst>
              <a:ahLst/>
              <a:cxnLst/>
              <a:pathLst>
                <a:path>
                  <a:moveTo>
                    <a:pt x="p0x0" y="p0y0"/>
                  </a:moveTo>
                  <a:lnTo>
                    <a:pt x="p0x1" y="p0y1"/>
                  </a:lnTo>
                  <a:lnTo>
                    <a:pt x="p0x2" y="p0y2"/>
                  </a:lnTo>
                  <a:lnTo>
                    <a:pt x="p0x3" y="p0y3"/>
                  </a:lnTo>
                  <a:lnTo>
                    <a:pt x="p0x4" y="p0y4"/>
                  </a:lnTo>
                  <a:close/>
                </a:path>
              </a:pathLst>
            </a:custGeom>
            <a:no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5" name="任意多边形 54"/>
            <p:cNvSpPr/>
            <p:nvPr>
              <p:custDataLst>
                <p:tags r:id="rId45"/>
              </p:custDataLst>
            </p:nvPr>
          </p:nvSpPr>
          <p:spPr>
            <a:xfrm>
              <a:off x="1215" y="7365"/>
              <a:ext cx="7890" cy="15"/>
            </a:xfrm>
            <a:custGeom>
              <a:avLst/>
              <a:gdLst>
                <a:gd name="sw" fmla="*/ 1 w 7890"/>
                <a:gd name="sh" fmla="*/ 1 h 15"/>
                <a:gd name="mins" fmla="min sw sh"/>
                <a:gd name="dsw" fmla="+- 0 sw mins"/>
                <a:gd name="dsh" fmla="+- 0 sh mins"/>
                <a:gd name="p0x0" fmla="*/ 7890 w 7890"/>
                <a:gd name="p0y0" fmla="*/ 15 h 15"/>
                <a:gd name="p0x1" fmla="*/ 0 w 7890"/>
                <a:gd name="p0y1" fmla="*/ 15 h 15"/>
                <a:gd name="p0x2" fmla="*/ 0 w 7890"/>
                <a:gd name="p0y2" fmla="*/ 0 h 15"/>
                <a:gd name="p0x3" fmla="*/ 7890 w 7890"/>
                <a:gd name="p0y3" fmla="*/ 0 h 15"/>
                <a:gd name="p0x4" fmla="*/ 7890 w 7890"/>
                <a:gd name="p0y4" fmla="*/ 15 h 15"/>
              </a:gdLst>
              <a:ahLst/>
              <a:cxnLst/>
              <a:pathLst>
                <a:path>
                  <a:moveTo>
                    <a:pt x="p0x0" y="p0y0"/>
                  </a:moveTo>
                  <a:lnTo>
                    <a:pt x="p0x1" y="p0y1"/>
                  </a:lnTo>
                  <a:lnTo>
                    <a:pt x="p0x2" y="p0y2"/>
                  </a:lnTo>
                  <a:lnTo>
                    <a:pt x="p0x3" y="p0y3"/>
                  </a:lnTo>
                  <a:lnTo>
                    <a:pt x="p0x4" y="p0y4"/>
                  </a:lnTo>
                  <a:close/>
                </a:path>
              </a:pathLst>
            </a:custGeom>
            <a:solidFill>
              <a:srgbClr val="EADDD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57" name="任意多边形 56"/>
          <p:cNvSpPr/>
          <p:nvPr>
            <p:custDataLst>
              <p:tags r:id="rId46"/>
            </p:custDataLst>
          </p:nvPr>
        </p:nvSpPr>
        <p:spPr>
          <a:xfrm>
            <a:off x="771525" y="4105275"/>
            <a:ext cx="495300" cy="495300"/>
          </a:xfrm>
          <a:custGeom>
            <a:avLst/>
            <a:gdLst>
              <a:gd name="sw" fmla="*/ 1 w 780"/>
              <a:gd name="sh" fmla="*/ 1 h 780"/>
              <a:gd name="mins" fmla="min sw sh"/>
              <a:gd name="dsw" fmla="+- 0 sw mins"/>
              <a:gd name="dsh" fmla="+- 0 sh mins"/>
              <a:gd name="p0x0" fmla="*/ 180 w 780"/>
              <a:gd name="p0y0" fmla="*/ 0 h 780"/>
              <a:gd name="p0x1" fmla="*/ 600 w 780"/>
              <a:gd name="p0y1" fmla="*/ 0 h 780"/>
              <a:gd name="p0x2" fmla="*/ 699 w 780"/>
              <a:gd name="p0y2" fmla="*/ 0 h 780"/>
              <a:gd name="p0x3" fmla="*/ 780 w 780"/>
              <a:gd name="p0y3" fmla="*/ 80 h 780"/>
              <a:gd name="p0x4" fmla="*/ 780 w 780"/>
              <a:gd name="p0y4" fmla="*/ 180 h 780"/>
              <a:gd name="p0x5" fmla="*/ 780 w 780"/>
              <a:gd name="p0y5" fmla="*/ 600 h 780"/>
              <a:gd name="p0x6" fmla="*/ 780 w 780"/>
              <a:gd name="p0y6" fmla="*/ 699 h 780"/>
              <a:gd name="p0x7" fmla="*/ 699 w 780"/>
              <a:gd name="p0y7" fmla="*/ 780 h 780"/>
              <a:gd name="p0x8" fmla="*/ 600 w 780"/>
              <a:gd name="p0y8" fmla="*/ 780 h 780"/>
              <a:gd name="p0x9" fmla="*/ 180 w 780"/>
              <a:gd name="p0y9" fmla="*/ 780 h 780"/>
              <a:gd name="p0x10" fmla="*/ 80 w 780"/>
              <a:gd name="p0y10" fmla="*/ 780 h 780"/>
              <a:gd name="p0x11" fmla="*/ 0 w 780"/>
              <a:gd name="p0y11" fmla="*/ 699 h 780"/>
              <a:gd name="p0x12" fmla="*/ 0 w 780"/>
              <a:gd name="p0y12" fmla="*/ 600 h 780"/>
              <a:gd name="p0x13" fmla="*/ 0 w 780"/>
              <a:gd name="p0y13" fmla="*/ 180 h 780"/>
              <a:gd name="p0x14" fmla="*/ 0 w 780"/>
              <a:gd name="p0y14" fmla="*/ 80 h 780"/>
              <a:gd name="p0x15" fmla="*/ 80 w 780"/>
              <a:gd name="p0y15" fmla="*/ 0 h 780"/>
              <a:gd name="p0x16" fmla="*/ 180 w 780"/>
              <a:gd name="p0y16" fmla="*/ 0 h 78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0879"/>
              <a:lumOff val="89121"/>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58" name="图片 57" descr="312607b8-bbd9-11f1-a9fc-c243ec67368a"/>
          <p:cNvPicPr/>
          <p:nvPr>
            <p:custDataLst>
              <p:tags r:id="rId47"/>
            </p:custDataLst>
          </p:nvPr>
        </p:nvPicPr>
        <p:blipFill>
          <a:blip r:embed="rId48">
            <a:extLst>
              <a:ext uri="{96DAC541-7B7A-43D3-8B79-37D633B846F1}">
                <asvg:svgBlip xmlns:asvg="http://schemas.microsoft.com/office/drawing/2016/SVG/main" r:embed="rId49"/>
              </a:ext>
            </a:extLst>
          </a:blip>
          <a:srcRect/>
          <a:stretch>
            <a:fillRect/>
          </a:stretch>
        </p:blipFill>
        <p:spPr>
          <a:xfrm>
            <a:off x="866775" y="4200525"/>
            <a:ext cx="304800" cy="304800"/>
          </a:xfrm>
          <a:prstGeom prst="rect">
            <a:avLst/>
          </a:prstGeom>
        </p:spPr>
      </p:pic>
      <p:sp>
        <p:nvSpPr>
          <p:cNvPr id="61" name="文本框 60"/>
          <p:cNvSpPr txBox="1"/>
          <p:nvPr>
            <p:custDataLst>
              <p:tags r:id="rId50"/>
            </p:custDataLst>
          </p:nvPr>
        </p:nvSpPr>
        <p:spPr>
          <a:xfrm>
            <a:off x="1381125" y="4170045"/>
            <a:ext cx="1354855" cy="365760"/>
          </a:xfrm>
          <a:prstGeom prst="rect">
            <a:avLst/>
          </a:prstGeom>
          <a:noFill/>
        </p:spPr>
        <p:txBody>
          <a:bodyPr wrap="square" lIns="0" tIns="0" rIns="0" bIns="0" rtlCol="0" anchor="t">
            <a:noAutofit/>
          </a:bodyPr>
          <a:p>
            <a:pPr algn="l">
              <a:lnSpc>
                <a:spcPct val="104000"/>
              </a:lnSpc>
            </a:pPr>
            <a:r>
              <a:rPr sz="2100" b="1" spc="42">
                <a:solidFill>
                  <a:srgbClr val="3A2A26"/>
                </a:solidFill>
                <a:cs typeface="+mn-lt"/>
              </a:rPr>
              <a:t>制度依托</a:t>
            </a:r>
            <a:endParaRPr sz="2100" b="1" spc="42">
              <a:solidFill>
                <a:srgbClr val="3A2A26"/>
              </a:solidFill>
              <a:cs typeface="+mn-lt"/>
            </a:endParaRPr>
          </a:p>
        </p:txBody>
      </p:sp>
      <p:sp>
        <p:nvSpPr>
          <p:cNvPr id="62" name="任意多边形 61"/>
          <p:cNvSpPr/>
          <p:nvPr>
            <p:custDataLst>
              <p:tags r:id="rId51"/>
            </p:custDataLst>
          </p:nvPr>
        </p:nvSpPr>
        <p:spPr>
          <a:xfrm>
            <a:off x="771525" y="5043170"/>
            <a:ext cx="266700" cy="266700"/>
          </a:xfrm>
          <a:custGeom>
            <a:avLst/>
            <a:gdLst>
              <a:gd name="sw" fmla="*/ 1 w 420"/>
              <a:gd name="sh" fmla="*/ 1 h 420"/>
              <a:gd name="mins" fmla="min sw sh"/>
              <a:gd name="dsw" fmla="+- 0 sw mins"/>
              <a:gd name="dsh" fmla="+- 0 sh mins"/>
              <a:gd name="p0x0" fmla="*/ 90 w 420"/>
              <a:gd name="p0y0" fmla="*/ 0 h 420"/>
              <a:gd name="p0x1" fmla="*/ 330 w 420"/>
              <a:gd name="p0y1" fmla="*/ 0 h 420"/>
              <a:gd name="p0x2" fmla="*/ 379 w 420"/>
              <a:gd name="p0y2" fmla="*/ 0 h 420"/>
              <a:gd name="p0x3" fmla="*/ 420 w 420"/>
              <a:gd name="p0y3" fmla="*/ 40 h 420"/>
              <a:gd name="p0x4" fmla="*/ 420 w 420"/>
              <a:gd name="p0y4" fmla="*/ 90 h 420"/>
              <a:gd name="p0x5" fmla="*/ 420 w 420"/>
              <a:gd name="p0y5" fmla="*/ 330 h 420"/>
              <a:gd name="p0x6" fmla="*/ 420 w 420"/>
              <a:gd name="p0y6" fmla="*/ 379 h 420"/>
              <a:gd name="p0x7" fmla="*/ 379 w 420"/>
              <a:gd name="p0y7" fmla="*/ 420 h 420"/>
              <a:gd name="p0x8" fmla="*/ 330 w 420"/>
              <a:gd name="p0y8" fmla="*/ 420 h 420"/>
              <a:gd name="p0x9" fmla="*/ 90 w 420"/>
              <a:gd name="p0y9" fmla="*/ 420 h 420"/>
              <a:gd name="p0x10" fmla="*/ 40 w 420"/>
              <a:gd name="p0y10" fmla="*/ 420 h 420"/>
              <a:gd name="p0x11" fmla="*/ 0 w 420"/>
              <a:gd name="p0y11" fmla="*/ 379 h 420"/>
              <a:gd name="p0x12" fmla="*/ 0 w 420"/>
              <a:gd name="p0y12" fmla="*/ 330 h 420"/>
              <a:gd name="p0x13" fmla="*/ 0 w 420"/>
              <a:gd name="p0y13" fmla="*/ 90 h 420"/>
              <a:gd name="p0x14" fmla="*/ 0 w 420"/>
              <a:gd name="p0y14" fmla="*/ 40 h 420"/>
              <a:gd name="p0x15" fmla="*/ 40 w 420"/>
              <a:gd name="p0y15" fmla="*/ 0 h 420"/>
              <a:gd name="p0x16" fmla="*/ 90 w 420"/>
              <a:gd name="p0y16" fmla="*/ 0 h 42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63" name="图片 62" descr="31260913-bbd9-11f1-a9fc-c243ec67368a"/>
          <p:cNvPicPr/>
          <p:nvPr>
            <p:custDataLst>
              <p:tags r:id="rId52"/>
            </p:custDataLst>
          </p:nvPr>
        </p:nvPicPr>
        <p:blipFill>
          <a:blip r:embed="rId53">
            <a:extLst>
              <a:ext uri="{96DAC541-7B7A-43D3-8B79-37D633B846F1}">
                <asvg:svgBlip xmlns:asvg="http://schemas.microsoft.com/office/drawing/2016/SVG/main" r:embed="rId54"/>
              </a:ext>
            </a:extLst>
          </a:blip>
          <a:srcRect t="-208" b="208"/>
          <a:stretch>
            <a:fillRect/>
          </a:stretch>
        </p:blipFill>
        <p:spPr>
          <a:xfrm>
            <a:off x="828675" y="5100320"/>
            <a:ext cx="152400" cy="152400"/>
          </a:xfrm>
          <a:prstGeom prst="rect">
            <a:avLst/>
          </a:prstGeom>
        </p:spPr>
      </p:pic>
      <p:sp>
        <p:nvSpPr>
          <p:cNvPr id="65" name="文本框 64"/>
          <p:cNvSpPr txBox="1"/>
          <p:nvPr>
            <p:custDataLst>
              <p:tags r:id="rId55"/>
            </p:custDataLst>
          </p:nvPr>
        </p:nvSpPr>
        <p:spPr>
          <a:xfrm>
            <a:off x="1152525" y="5029200"/>
            <a:ext cx="4629150" cy="633413"/>
          </a:xfrm>
          <a:prstGeom prst="rect">
            <a:avLst/>
          </a:prstGeom>
          <a:noFill/>
        </p:spPr>
        <p:txBody>
          <a:bodyPr wrap="square" lIns="0" tIns="0" rIns="0" bIns="0" rtlCol="0" anchor="t">
            <a:noAutofit/>
          </a:bodyPr>
          <a:p>
            <a:pPr algn="l">
              <a:lnSpc>
                <a:spcPct val="133000"/>
              </a:lnSpc>
            </a:pPr>
            <a:r>
              <a:rPr sz="1500">
                <a:solidFill>
                  <a:srgbClr val="6B5950"/>
                </a:solidFill>
                <a:cs typeface="+mn-lt"/>
              </a:rPr>
              <a:t>《中华人民共和国法治宣传教育法》</a:t>
            </a:r>
            <a:r>
              <a:rPr sz="1500" b="1">
                <a:solidFill>
                  <a:schemeClr val="tx2"/>
                </a:solidFill>
                <a:cs typeface="+mn-lt"/>
              </a:rPr>
              <a:t>首次</a:t>
            </a:r>
            <a:r>
              <a:rPr sz="1500">
                <a:solidFill>
                  <a:srgbClr val="6B5950"/>
                </a:solidFill>
                <a:cs typeface="+mn-lt"/>
              </a:rPr>
              <a:t>将习近平法治思想写入国家法律。</a:t>
            </a:r>
            <a:endParaRPr sz="1500">
              <a:solidFill>
                <a:srgbClr val="6B5950"/>
              </a:solidFill>
              <a:cs typeface="+mn-lt"/>
            </a:endParaRPr>
          </a:p>
        </p:txBody>
      </p:sp>
      <p:sp>
        <p:nvSpPr>
          <p:cNvPr id="66" name="任意多边形 65"/>
          <p:cNvSpPr/>
          <p:nvPr>
            <p:custDataLst>
              <p:tags r:id="rId56"/>
            </p:custDataLst>
          </p:nvPr>
        </p:nvSpPr>
        <p:spPr>
          <a:xfrm>
            <a:off x="771525" y="5767070"/>
            <a:ext cx="266700" cy="266700"/>
          </a:xfrm>
          <a:custGeom>
            <a:avLst/>
            <a:gdLst>
              <a:gd name="sw" fmla="*/ 1 w 420"/>
              <a:gd name="sh" fmla="*/ 1 h 420"/>
              <a:gd name="mins" fmla="min sw sh"/>
              <a:gd name="dsw" fmla="+- 0 sw mins"/>
              <a:gd name="dsh" fmla="+- 0 sh mins"/>
              <a:gd name="p0x0" fmla="*/ 90 w 420"/>
              <a:gd name="p0y0" fmla="*/ 0 h 420"/>
              <a:gd name="p0x1" fmla="*/ 330 w 420"/>
              <a:gd name="p0y1" fmla="*/ 0 h 420"/>
              <a:gd name="p0x2" fmla="*/ 379 w 420"/>
              <a:gd name="p0y2" fmla="*/ 0 h 420"/>
              <a:gd name="p0x3" fmla="*/ 420 w 420"/>
              <a:gd name="p0y3" fmla="*/ 40 h 420"/>
              <a:gd name="p0x4" fmla="*/ 420 w 420"/>
              <a:gd name="p0y4" fmla="*/ 90 h 420"/>
              <a:gd name="p0x5" fmla="*/ 420 w 420"/>
              <a:gd name="p0y5" fmla="*/ 330 h 420"/>
              <a:gd name="p0x6" fmla="*/ 420 w 420"/>
              <a:gd name="p0y6" fmla="*/ 379 h 420"/>
              <a:gd name="p0x7" fmla="*/ 379 w 420"/>
              <a:gd name="p0y7" fmla="*/ 420 h 420"/>
              <a:gd name="p0x8" fmla="*/ 330 w 420"/>
              <a:gd name="p0y8" fmla="*/ 420 h 420"/>
              <a:gd name="p0x9" fmla="*/ 90 w 420"/>
              <a:gd name="p0y9" fmla="*/ 420 h 420"/>
              <a:gd name="p0x10" fmla="*/ 40 w 420"/>
              <a:gd name="p0y10" fmla="*/ 420 h 420"/>
              <a:gd name="p0x11" fmla="*/ 0 w 420"/>
              <a:gd name="p0y11" fmla="*/ 379 h 420"/>
              <a:gd name="p0x12" fmla="*/ 0 w 420"/>
              <a:gd name="p0y12" fmla="*/ 330 h 420"/>
              <a:gd name="p0x13" fmla="*/ 0 w 420"/>
              <a:gd name="p0y13" fmla="*/ 90 h 420"/>
              <a:gd name="p0x14" fmla="*/ 0 w 420"/>
              <a:gd name="p0y14" fmla="*/ 40 h 420"/>
              <a:gd name="p0x15" fmla="*/ 40 w 420"/>
              <a:gd name="p0y15" fmla="*/ 0 h 420"/>
              <a:gd name="p0x16" fmla="*/ 90 w 420"/>
              <a:gd name="p0y16" fmla="*/ 0 h 42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67" name="图片 66" descr="31260a84-bbd9-11f1-a9fc-c243ec67368a"/>
          <p:cNvPicPr/>
          <p:nvPr>
            <p:custDataLst>
              <p:tags r:id="rId57"/>
            </p:custDataLst>
          </p:nvPr>
        </p:nvPicPr>
        <p:blipFill>
          <a:blip r:embed="rId58">
            <a:extLst>
              <a:ext uri="{96DAC541-7B7A-43D3-8B79-37D633B846F1}">
                <asvg:svgBlip xmlns:asvg="http://schemas.microsoft.com/office/drawing/2016/SVG/main" r:embed="rId59"/>
              </a:ext>
            </a:extLst>
          </a:blip>
          <a:srcRect t="-208" b="208"/>
          <a:stretch>
            <a:fillRect/>
          </a:stretch>
        </p:blipFill>
        <p:spPr>
          <a:xfrm>
            <a:off x="828675" y="5824220"/>
            <a:ext cx="152400" cy="152400"/>
          </a:xfrm>
          <a:prstGeom prst="rect">
            <a:avLst/>
          </a:prstGeom>
        </p:spPr>
      </p:pic>
      <p:sp>
        <p:nvSpPr>
          <p:cNvPr id="69" name="文本框 68"/>
          <p:cNvSpPr txBox="1"/>
          <p:nvPr>
            <p:custDataLst>
              <p:tags r:id="rId60"/>
            </p:custDataLst>
          </p:nvPr>
        </p:nvSpPr>
        <p:spPr>
          <a:xfrm>
            <a:off x="1152525" y="5753100"/>
            <a:ext cx="2667000" cy="328613"/>
          </a:xfrm>
          <a:prstGeom prst="rect">
            <a:avLst/>
          </a:prstGeom>
          <a:noFill/>
        </p:spPr>
        <p:txBody>
          <a:bodyPr wrap="square" lIns="0" tIns="0" rIns="0" bIns="0" rtlCol="0" anchor="t">
            <a:noAutofit/>
          </a:bodyPr>
          <a:p>
            <a:pPr algn="l">
              <a:lnSpc>
                <a:spcPct val="133000"/>
              </a:lnSpc>
            </a:pPr>
            <a:r>
              <a:rPr sz="1500">
                <a:solidFill>
                  <a:srgbClr val="6B5950"/>
                </a:solidFill>
                <a:cs typeface="+mn-lt"/>
              </a:rPr>
              <a:t>作为法治宣传教育</a:t>
            </a:r>
            <a:r>
              <a:rPr sz="1500" b="1">
                <a:solidFill>
                  <a:schemeClr val="tx2"/>
                </a:solidFill>
                <a:cs typeface="+mn-lt"/>
              </a:rPr>
              <a:t>首要内容</a:t>
            </a:r>
            <a:r>
              <a:rPr sz="1500">
                <a:solidFill>
                  <a:srgbClr val="6B5950"/>
                </a:solidFill>
                <a:cs typeface="+mn-lt"/>
              </a:rPr>
              <a:t>。</a:t>
            </a:r>
            <a:endParaRPr sz="1500">
              <a:solidFill>
                <a:srgbClr val="6B5950"/>
              </a:solidFill>
              <a:cs typeface="+mn-lt"/>
            </a:endParaRPr>
          </a:p>
        </p:txBody>
      </p:sp>
      <p:sp>
        <p:nvSpPr>
          <p:cNvPr id="53" name="任意多边形 52"/>
          <p:cNvSpPr/>
          <p:nvPr>
            <p:custDataLst>
              <p:tags r:id="rId61"/>
            </p:custDataLst>
          </p:nvPr>
        </p:nvSpPr>
        <p:spPr>
          <a:xfrm>
            <a:off x="649572" y="3914775"/>
            <a:ext cx="5254055" cy="9525"/>
          </a:xfrm>
          <a:custGeom>
            <a:avLst/>
            <a:gdLst/>
            <a:ahLst/>
            <a:cxnLst>
              <a:cxn ang="3">
                <a:pos x="hc" y="t"/>
              </a:cxn>
              <a:cxn ang="cd2">
                <a:pos x="l" y="vc"/>
              </a:cxn>
              <a:cxn ang="cd4">
                <a:pos x="hc" y="b"/>
              </a:cxn>
              <a:cxn ang="0">
                <a:pos x="r" y="vc"/>
              </a:cxn>
            </a:cxnLst>
            <a:rect l="l" t="t" r="r" b="b"/>
            <a:pathLst>
              <a:path w="8274" h="15">
                <a:moveTo>
                  <a:pt x="72" y="0"/>
                </a:moveTo>
                <a:lnTo>
                  <a:pt x="8202" y="0"/>
                </a:lnTo>
                <a:cubicBezTo>
                  <a:pt x="8228" y="0"/>
                  <a:pt x="8252" y="5"/>
                  <a:pt x="8274" y="15"/>
                </a:cubicBezTo>
                <a:lnTo>
                  <a:pt x="0" y="15"/>
                </a:lnTo>
                <a:cubicBezTo>
                  <a:pt x="22" y="5"/>
                  <a:pt x="46" y="0"/>
                  <a:pt x="72" y="0"/>
                </a:cubicBezTo>
                <a:close/>
              </a:path>
            </a:pathLst>
          </a:custGeom>
          <a:gradFill>
            <a:gsLst>
              <a:gs pos="0">
                <a:srgbClr val="FFFFFF">
                  <a:alpha val="0"/>
                </a:srgbClr>
              </a:gs>
              <a:gs pos="50000">
                <a:srgbClr val="FFFFFF">
                  <a:alpha val="80000"/>
                </a:srgbClr>
              </a:gs>
              <a:gs pos="100000">
                <a:srgbClr val="FFFFFF">
                  <a:alpha val="0"/>
                </a:srgbClr>
              </a:gs>
            </a:gsLst>
            <a:lin ang="0"/>
          </a:gra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p>
            <a:pPr algn="ctr"/>
            <a:endParaRPr lang="zh-CN" altLang="en-US"/>
          </a:p>
        </p:txBody>
      </p:sp>
      <p:grpSp>
        <p:nvGrpSpPr>
          <p:cNvPr id="94" name="组合 93"/>
          <p:cNvGrpSpPr/>
          <p:nvPr/>
        </p:nvGrpSpPr>
        <p:grpSpPr>
          <a:xfrm>
            <a:off x="6214745" y="3909695"/>
            <a:ext cx="5400040" cy="2561590"/>
            <a:chOff x="9787" y="6157"/>
            <a:chExt cx="8504" cy="4034"/>
          </a:xfrm>
          <a:effectLst>
            <a:outerShdw blurRad="42863" dist="9525" dir="5399999" algn="ctr" rotWithShape="0">
              <a:srgbClr val="5A3728">
                <a:alpha val="10196"/>
              </a:srgbClr>
            </a:outerShdw>
          </a:effectLst>
        </p:grpSpPr>
        <p:sp>
          <p:nvSpPr>
            <p:cNvPr id="71" name="任意多边形 70"/>
            <p:cNvSpPr/>
            <p:nvPr>
              <p:custDataLst>
                <p:tags r:id="rId62"/>
              </p:custDataLst>
            </p:nvPr>
          </p:nvSpPr>
          <p:spPr>
            <a:xfrm>
              <a:off x="9787" y="6157"/>
              <a:ext cx="8505" cy="4035"/>
            </a:xfrm>
            <a:custGeom>
              <a:avLst/>
              <a:gdLst>
                <a:gd name="sw" fmla="*/ 1 w 8505"/>
                <a:gd name="sh" fmla="*/ 1 h 4035"/>
                <a:gd name="mins" fmla="min sw sh"/>
                <a:gd name="dsw" fmla="+- 0 sw mins"/>
                <a:gd name="dsh" fmla="+- 0 sh mins"/>
                <a:gd name="p0x0" fmla="*/ 180 w 8505"/>
                <a:gd name="p0y0" fmla="*/ 0 h 4035"/>
                <a:gd name="p0x1" fmla="*/ 8325 w 8505"/>
                <a:gd name="p0y1" fmla="*/ 0 h 4035"/>
                <a:gd name="p0x2" fmla="*/ 8424 w 8505"/>
                <a:gd name="p0y2" fmla="*/ 0 h 4035"/>
                <a:gd name="p0x3" fmla="*/ 8505 w 8505"/>
                <a:gd name="p0y3" fmla="*/ 80 h 4035"/>
                <a:gd name="p0x4" fmla="*/ 8505 w 8505"/>
                <a:gd name="p0y4" fmla="*/ 180 h 4035"/>
                <a:gd name="p0x5" fmla="*/ 8505 w 8505"/>
                <a:gd name="p0y5" fmla="*/ 3945 h 4035"/>
                <a:gd name="p0x6" fmla="*/ 8505 w 8505"/>
                <a:gd name="p0y6" fmla="*/ 3994 h 4035"/>
                <a:gd name="p0x7" fmla="*/ 8464 w 8505"/>
                <a:gd name="p0y7" fmla="*/ 4035 h 4035"/>
                <a:gd name="p0x8" fmla="*/ 8415 w 8505"/>
                <a:gd name="p0y8" fmla="*/ 4035 h 4035"/>
                <a:gd name="p0x9" fmla="*/ 180 w 8505"/>
                <a:gd name="p0y9" fmla="*/ 4035 h 4035"/>
                <a:gd name="p0x10" fmla="*/ 80 w 8505"/>
                <a:gd name="p0y10" fmla="*/ 4035 h 4035"/>
                <a:gd name="p0x11" fmla="*/ 0 w 8505"/>
                <a:gd name="p0y11" fmla="*/ 3954 h 4035"/>
                <a:gd name="p0x12" fmla="*/ 0 w 8505"/>
                <a:gd name="p0y12" fmla="*/ 3855 h 4035"/>
                <a:gd name="p0x13" fmla="*/ 0 w 8505"/>
                <a:gd name="p0y13" fmla="*/ 180 h 4035"/>
                <a:gd name="p0x14" fmla="*/ 0 w 8505"/>
                <a:gd name="p0y14" fmla="*/ 80 h 4035"/>
                <a:gd name="p0x15" fmla="*/ 80 w 8505"/>
                <a:gd name="p0y15" fmla="*/ 0 h 4035"/>
                <a:gd name="p0x16" fmla="*/ 180 w 8505"/>
                <a:gd name="p0y16" fmla="*/ 0 h 4035"/>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rgbClr val="FDFBF7"/>
            </a:solidFill>
            <a:ln w="9525" cmpd="sng">
              <a:solidFill>
                <a:srgbClr val="EFE5DB"/>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72" name="任意多边形 71"/>
            <p:cNvSpPr/>
            <p:nvPr>
              <p:custDataLst>
                <p:tags r:id="rId63"/>
              </p:custDataLst>
            </p:nvPr>
          </p:nvSpPr>
          <p:spPr>
            <a:xfrm>
              <a:off x="9787" y="6157"/>
              <a:ext cx="8505" cy="4035"/>
            </a:xfrm>
            <a:custGeom>
              <a:avLst/>
              <a:gdLst>
                <a:gd name="sw" fmla="*/ 1 w 8505"/>
                <a:gd name="sh" fmla="*/ 1 h 4035"/>
                <a:gd name="mins" fmla="min sw sh"/>
                <a:gd name="dsw" fmla="+- 0 sw mins"/>
                <a:gd name="dsh" fmla="+- 0 sh mins"/>
                <a:gd name="p0x0" fmla="*/ 180 w 8505"/>
                <a:gd name="p0y0" fmla="*/ 0 h 4035"/>
                <a:gd name="p0x1" fmla="*/ 8325 w 8505"/>
                <a:gd name="p0y1" fmla="*/ 0 h 4035"/>
                <a:gd name="p0x2" fmla="*/ 8424 w 8505"/>
                <a:gd name="p0y2" fmla="*/ 0 h 4035"/>
                <a:gd name="p0x3" fmla="*/ 8505 w 8505"/>
                <a:gd name="p0y3" fmla="*/ 80 h 4035"/>
                <a:gd name="p0x4" fmla="*/ 8505 w 8505"/>
                <a:gd name="p0y4" fmla="*/ 180 h 4035"/>
                <a:gd name="p0x5" fmla="*/ 8505 w 8505"/>
                <a:gd name="p0y5" fmla="*/ 3945 h 4035"/>
                <a:gd name="p0x6" fmla="*/ 8505 w 8505"/>
                <a:gd name="p0y6" fmla="*/ 3994 h 4035"/>
                <a:gd name="p0x7" fmla="*/ 8464 w 8505"/>
                <a:gd name="p0y7" fmla="*/ 4035 h 4035"/>
                <a:gd name="p0x8" fmla="*/ 8415 w 8505"/>
                <a:gd name="p0y8" fmla="*/ 4035 h 4035"/>
                <a:gd name="p0x9" fmla="*/ 180 w 8505"/>
                <a:gd name="p0y9" fmla="*/ 4035 h 4035"/>
                <a:gd name="p0x10" fmla="*/ 80 w 8505"/>
                <a:gd name="p0y10" fmla="*/ 4035 h 4035"/>
                <a:gd name="p0x11" fmla="*/ 0 w 8505"/>
                <a:gd name="p0y11" fmla="*/ 3954 h 4035"/>
                <a:gd name="p0x12" fmla="*/ 0 w 8505"/>
                <a:gd name="p0y12" fmla="*/ 3855 h 4035"/>
                <a:gd name="p0x13" fmla="*/ 0 w 8505"/>
                <a:gd name="p0y13" fmla="*/ 180 h 4035"/>
                <a:gd name="p0x14" fmla="*/ 0 w 8505"/>
                <a:gd name="p0y14" fmla="*/ 80 h 4035"/>
                <a:gd name="p0x15" fmla="*/ 80 w 8505"/>
                <a:gd name="p0y15" fmla="*/ 0 h 4035"/>
                <a:gd name="p0x16" fmla="*/ 180 w 8505"/>
                <a:gd name="p0y16" fmla="*/ 0 h 4035"/>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gradFill>
              <a:gsLst>
                <a:gs pos="0">
                  <a:srgbClr val="FFFFFF">
                    <a:alpha val="60000"/>
                  </a:srgbClr>
                </a:gs>
                <a:gs pos="100000">
                  <a:schemeClr val="bg2">
                    <a:alpha val="30196"/>
                  </a:schemeClr>
                </a:gs>
              </a:gsLst>
              <a:lin ang="2700000"/>
            </a:gradFill>
            <a:ln w="9525" cmpd="sng">
              <a:solidFill>
                <a:srgbClr val="EFE5DB"/>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grpSp>
        <p:nvGrpSpPr>
          <p:cNvPr id="95" name="组合 94"/>
          <p:cNvGrpSpPr/>
          <p:nvPr/>
        </p:nvGrpSpPr>
        <p:grpSpPr>
          <a:xfrm>
            <a:off x="6410325" y="4105275"/>
            <a:ext cx="5010150" cy="580390"/>
            <a:chOff x="10095" y="6465"/>
            <a:chExt cx="7890" cy="914"/>
          </a:xfrm>
        </p:grpSpPr>
        <p:sp>
          <p:nvSpPr>
            <p:cNvPr id="75" name="任意多边形 74"/>
            <p:cNvSpPr/>
            <p:nvPr>
              <p:custDataLst>
                <p:tags r:id="rId64"/>
              </p:custDataLst>
            </p:nvPr>
          </p:nvSpPr>
          <p:spPr>
            <a:xfrm>
              <a:off x="10095" y="6465"/>
              <a:ext cx="7890" cy="915"/>
            </a:xfrm>
            <a:custGeom>
              <a:avLst/>
              <a:gdLst>
                <a:gd name="sw" fmla="*/ 1 w 7890"/>
                <a:gd name="sh" fmla="*/ 1 h 915"/>
                <a:gd name="mins" fmla="min sw sh"/>
                <a:gd name="dsw" fmla="+- 0 sw mins"/>
                <a:gd name="dsh" fmla="+- 0 sh mins"/>
                <a:gd name="p0x0" fmla="*/ 0 w 7890"/>
                <a:gd name="p0y0" fmla="*/ 0 h 915"/>
                <a:gd name="p0x1" fmla="*/ 7890 w 7890"/>
                <a:gd name="p0y1" fmla="*/ 0 h 915"/>
                <a:gd name="p0x2" fmla="*/ 7890 w 7890"/>
                <a:gd name="p0y2" fmla="*/ 915 h 915"/>
                <a:gd name="p0x3" fmla="*/ 0 w 7890"/>
                <a:gd name="p0y3" fmla="*/ 915 h 915"/>
                <a:gd name="p0x4" fmla="*/ 0 w 7890"/>
                <a:gd name="p0y4" fmla="*/ 0 h 915"/>
              </a:gdLst>
              <a:ahLst/>
              <a:cxnLst/>
              <a:pathLst>
                <a:path>
                  <a:moveTo>
                    <a:pt x="p0x0" y="p0y0"/>
                  </a:moveTo>
                  <a:lnTo>
                    <a:pt x="p0x1" y="p0y1"/>
                  </a:lnTo>
                  <a:lnTo>
                    <a:pt x="p0x2" y="p0y2"/>
                  </a:lnTo>
                  <a:lnTo>
                    <a:pt x="p0x3" y="p0y3"/>
                  </a:lnTo>
                  <a:lnTo>
                    <a:pt x="p0x4" y="p0y4"/>
                  </a:lnTo>
                  <a:close/>
                </a:path>
              </a:pathLst>
            </a:custGeom>
            <a:no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76" name="任意多边形 75"/>
            <p:cNvSpPr/>
            <p:nvPr>
              <p:custDataLst>
                <p:tags r:id="rId65"/>
              </p:custDataLst>
            </p:nvPr>
          </p:nvSpPr>
          <p:spPr>
            <a:xfrm>
              <a:off x="10095" y="7365"/>
              <a:ext cx="7890" cy="15"/>
            </a:xfrm>
            <a:custGeom>
              <a:avLst/>
              <a:gdLst>
                <a:gd name="sw" fmla="*/ 1 w 7890"/>
                <a:gd name="sh" fmla="*/ 1 h 15"/>
                <a:gd name="mins" fmla="min sw sh"/>
                <a:gd name="dsw" fmla="+- 0 sw mins"/>
                <a:gd name="dsh" fmla="+- 0 sh mins"/>
                <a:gd name="p0x0" fmla="*/ 7890 w 7890"/>
                <a:gd name="p0y0" fmla="*/ 15 h 15"/>
                <a:gd name="p0x1" fmla="*/ 0 w 7890"/>
                <a:gd name="p0y1" fmla="*/ 15 h 15"/>
                <a:gd name="p0x2" fmla="*/ 0 w 7890"/>
                <a:gd name="p0y2" fmla="*/ 0 h 15"/>
                <a:gd name="p0x3" fmla="*/ 7890 w 7890"/>
                <a:gd name="p0y3" fmla="*/ 0 h 15"/>
                <a:gd name="p0x4" fmla="*/ 7890 w 7890"/>
                <a:gd name="p0y4" fmla="*/ 15 h 15"/>
              </a:gdLst>
              <a:ahLst/>
              <a:cxnLst/>
              <a:pathLst>
                <a:path>
                  <a:moveTo>
                    <a:pt x="p0x0" y="p0y0"/>
                  </a:moveTo>
                  <a:lnTo>
                    <a:pt x="p0x1" y="p0y1"/>
                  </a:lnTo>
                  <a:lnTo>
                    <a:pt x="p0x2" y="p0y2"/>
                  </a:lnTo>
                  <a:lnTo>
                    <a:pt x="p0x3" y="p0y3"/>
                  </a:lnTo>
                  <a:lnTo>
                    <a:pt x="p0x4" y="p0y4"/>
                  </a:lnTo>
                  <a:close/>
                </a:path>
              </a:pathLst>
            </a:custGeom>
            <a:solidFill>
              <a:srgbClr val="EADDD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78" name="任意多边形 77"/>
          <p:cNvSpPr/>
          <p:nvPr>
            <p:custDataLst>
              <p:tags r:id="rId66"/>
            </p:custDataLst>
          </p:nvPr>
        </p:nvSpPr>
        <p:spPr>
          <a:xfrm>
            <a:off x="6410325" y="4105275"/>
            <a:ext cx="495300" cy="495300"/>
          </a:xfrm>
          <a:custGeom>
            <a:avLst/>
            <a:gdLst>
              <a:gd name="sw" fmla="*/ 1 w 780"/>
              <a:gd name="sh" fmla="*/ 1 h 780"/>
              <a:gd name="mins" fmla="min sw sh"/>
              <a:gd name="dsw" fmla="+- 0 sw mins"/>
              <a:gd name="dsh" fmla="+- 0 sh mins"/>
              <a:gd name="p0x0" fmla="*/ 180 w 780"/>
              <a:gd name="p0y0" fmla="*/ 0 h 780"/>
              <a:gd name="p0x1" fmla="*/ 600 w 780"/>
              <a:gd name="p0y1" fmla="*/ 0 h 780"/>
              <a:gd name="p0x2" fmla="*/ 699 w 780"/>
              <a:gd name="p0y2" fmla="*/ 0 h 780"/>
              <a:gd name="p0x3" fmla="*/ 780 w 780"/>
              <a:gd name="p0y3" fmla="*/ 80 h 780"/>
              <a:gd name="p0x4" fmla="*/ 780 w 780"/>
              <a:gd name="p0y4" fmla="*/ 180 h 780"/>
              <a:gd name="p0x5" fmla="*/ 780 w 780"/>
              <a:gd name="p0y5" fmla="*/ 600 h 780"/>
              <a:gd name="p0x6" fmla="*/ 780 w 780"/>
              <a:gd name="p0y6" fmla="*/ 699 h 780"/>
              <a:gd name="p0x7" fmla="*/ 699 w 780"/>
              <a:gd name="p0y7" fmla="*/ 780 h 780"/>
              <a:gd name="p0x8" fmla="*/ 600 w 780"/>
              <a:gd name="p0y8" fmla="*/ 780 h 780"/>
              <a:gd name="p0x9" fmla="*/ 180 w 780"/>
              <a:gd name="p0y9" fmla="*/ 780 h 780"/>
              <a:gd name="p0x10" fmla="*/ 80 w 780"/>
              <a:gd name="p0y10" fmla="*/ 780 h 780"/>
              <a:gd name="p0x11" fmla="*/ 0 w 780"/>
              <a:gd name="p0y11" fmla="*/ 699 h 780"/>
              <a:gd name="p0x12" fmla="*/ 0 w 780"/>
              <a:gd name="p0y12" fmla="*/ 600 h 780"/>
              <a:gd name="p0x13" fmla="*/ 0 w 780"/>
              <a:gd name="p0y13" fmla="*/ 180 h 780"/>
              <a:gd name="p0x14" fmla="*/ 0 w 780"/>
              <a:gd name="p0y14" fmla="*/ 80 h 780"/>
              <a:gd name="p0x15" fmla="*/ 80 w 780"/>
              <a:gd name="p0y15" fmla="*/ 0 h 780"/>
              <a:gd name="p0x16" fmla="*/ 180 w 780"/>
              <a:gd name="p0y16" fmla="*/ 0 h 78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0879"/>
              <a:lumOff val="89121"/>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79" name="图片 78" descr="31260abb-bbd9-11f1-a9fc-c243ec67368a"/>
          <p:cNvPicPr/>
          <p:nvPr>
            <p:custDataLst>
              <p:tags r:id="rId67"/>
            </p:custDataLst>
          </p:nvPr>
        </p:nvPicPr>
        <p:blipFill>
          <a:blip r:embed="rId68">
            <a:extLst>
              <a:ext uri="{96DAC541-7B7A-43D3-8B79-37D633B846F1}">
                <asvg:svgBlip xmlns:asvg="http://schemas.microsoft.com/office/drawing/2016/SVG/main" r:embed="rId69"/>
              </a:ext>
            </a:extLst>
          </a:blip>
          <a:srcRect/>
          <a:stretch>
            <a:fillRect/>
          </a:stretch>
        </p:blipFill>
        <p:spPr>
          <a:xfrm>
            <a:off x="6505575" y="4200525"/>
            <a:ext cx="304800" cy="304800"/>
          </a:xfrm>
          <a:prstGeom prst="rect">
            <a:avLst/>
          </a:prstGeom>
        </p:spPr>
      </p:pic>
      <p:sp>
        <p:nvSpPr>
          <p:cNvPr id="82" name="文本框 81"/>
          <p:cNvSpPr txBox="1"/>
          <p:nvPr>
            <p:custDataLst>
              <p:tags r:id="rId70"/>
            </p:custDataLst>
          </p:nvPr>
        </p:nvSpPr>
        <p:spPr>
          <a:xfrm>
            <a:off x="7019925" y="4170045"/>
            <a:ext cx="1354855" cy="365760"/>
          </a:xfrm>
          <a:prstGeom prst="rect">
            <a:avLst/>
          </a:prstGeom>
          <a:noFill/>
        </p:spPr>
        <p:txBody>
          <a:bodyPr wrap="square" lIns="0" tIns="0" rIns="0" bIns="0" rtlCol="0" anchor="t">
            <a:noAutofit/>
          </a:bodyPr>
          <a:p>
            <a:pPr algn="l">
              <a:lnSpc>
                <a:spcPct val="104000"/>
              </a:lnSpc>
            </a:pPr>
            <a:r>
              <a:rPr sz="2100" b="1" spc="42">
                <a:solidFill>
                  <a:srgbClr val="3A2A26"/>
                </a:solidFill>
                <a:cs typeface="+mn-lt"/>
              </a:rPr>
              <a:t>根本遵循</a:t>
            </a:r>
            <a:endParaRPr sz="2100" b="1" spc="42">
              <a:solidFill>
                <a:srgbClr val="3A2A26"/>
              </a:solidFill>
              <a:cs typeface="+mn-lt"/>
            </a:endParaRPr>
          </a:p>
        </p:txBody>
      </p:sp>
      <p:sp>
        <p:nvSpPr>
          <p:cNvPr id="83" name="任意多边形 82"/>
          <p:cNvSpPr/>
          <p:nvPr>
            <p:custDataLst>
              <p:tags r:id="rId71"/>
            </p:custDataLst>
          </p:nvPr>
        </p:nvSpPr>
        <p:spPr>
          <a:xfrm>
            <a:off x="6410325" y="4926965"/>
            <a:ext cx="5010150" cy="838200"/>
          </a:xfrm>
          <a:custGeom>
            <a:avLst/>
            <a:gdLst>
              <a:gd name="sw" fmla="*/ 1 w 7890"/>
              <a:gd name="sh" fmla="*/ 1 h 1320"/>
              <a:gd name="mins" fmla="min sw sh"/>
              <a:gd name="dsw" fmla="+- 0 sw mins"/>
              <a:gd name="dsh" fmla="+- 0 sh mins"/>
              <a:gd name="p0x0" fmla="*/ 180 w 7890"/>
              <a:gd name="p0y0" fmla="*/ 0 h 1320"/>
              <a:gd name="p0x1" fmla="*/ 7710 w 7890"/>
              <a:gd name="p0y1" fmla="*/ 0 h 1320"/>
              <a:gd name="p0x2" fmla="*/ 7809 w 7890"/>
              <a:gd name="p0y2" fmla="*/ 0 h 1320"/>
              <a:gd name="p0x3" fmla="*/ 7890 w 7890"/>
              <a:gd name="p0y3" fmla="*/ 80 h 1320"/>
              <a:gd name="p0x4" fmla="*/ 7890 w 7890"/>
              <a:gd name="p0y4" fmla="*/ 180 h 1320"/>
              <a:gd name="p0x5" fmla="*/ 7890 w 7890"/>
              <a:gd name="p0y5" fmla="*/ 1140 h 1320"/>
              <a:gd name="p0x6" fmla="*/ 7890 w 7890"/>
              <a:gd name="p0y6" fmla="*/ 1239 h 1320"/>
              <a:gd name="p0x7" fmla="*/ 7809 w 7890"/>
              <a:gd name="p0y7" fmla="*/ 1320 h 1320"/>
              <a:gd name="p0x8" fmla="*/ 7710 w 7890"/>
              <a:gd name="p0y8" fmla="*/ 1320 h 1320"/>
              <a:gd name="p0x9" fmla="*/ 180 w 7890"/>
              <a:gd name="p0y9" fmla="*/ 1320 h 1320"/>
              <a:gd name="p0x10" fmla="*/ 80 w 7890"/>
              <a:gd name="p0y10" fmla="*/ 1320 h 1320"/>
              <a:gd name="p0x11" fmla="*/ 0 w 7890"/>
              <a:gd name="p0y11" fmla="*/ 1239 h 1320"/>
              <a:gd name="p0x12" fmla="*/ 0 w 7890"/>
              <a:gd name="p0y12" fmla="*/ 1140 h 1320"/>
              <a:gd name="p0x13" fmla="*/ 0 w 7890"/>
              <a:gd name="p0y13" fmla="*/ 180 h 1320"/>
              <a:gd name="p0x14" fmla="*/ 0 w 7890"/>
              <a:gd name="p0y14" fmla="*/ 80 h 1320"/>
              <a:gd name="p0x15" fmla="*/ 80 w 7890"/>
              <a:gd name="p0y15" fmla="*/ 0 h 1320"/>
              <a:gd name="p0x16" fmla="*/ 180 w 7890"/>
              <a:gd name="p0y16" fmla="*/ 0 h 132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84" name="任意多边形 83"/>
          <p:cNvSpPr/>
          <p:nvPr>
            <p:custDataLst>
              <p:tags r:id="rId72"/>
            </p:custDataLst>
          </p:nvPr>
        </p:nvSpPr>
        <p:spPr>
          <a:xfrm>
            <a:off x="6562725" y="5165090"/>
            <a:ext cx="57150" cy="57150"/>
          </a:xfrm>
          <a:custGeom>
            <a:avLst/>
            <a:gdLst>
              <a:gd name="sw" fmla="*/ 1 w 90"/>
              <a:gd name="sh" fmla="*/ 1 h 90"/>
              <a:gd name="mins" fmla="min sw sh"/>
              <a:gd name="dsw" fmla="+- 0 sw mins"/>
              <a:gd name="dsh" fmla="+- 0 sh mins"/>
              <a:gd name="p0x0" fmla="*/ 45 w 90"/>
              <a:gd name="p0y0" fmla="*/ 0 h 90"/>
              <a:gd name="p0x1" fmla="*/ 69 w 90"/>
              <a:gd name="p0y1" fmla="*/ 0 h 90"/>
              <a:gd name="p0x2" fmla="*/ 90 w 90"/>
              <a:gd name="p0y2" fmla="*/ 20 h 90"/>
              <a:gd name="p0x3" fmla="*/ 90 w 90"/>
              <a:gd name="p0y3" fmla="*/ 45 h 90"/>
              <a:gd name="p0x4" fmla="*/ 90 w 90"/>
              <a:gd name="p0y4" fmla="*/ 69 h 90"/>
              <a:gd name="p0x5" fmla="*/ 69 w 90"/>
              <a:gd name="p0y5" fmla="*/ 90 h 90"/>
              <a:gd name="p0x6" fmla="*/ 45 w 90"/>
              <a:gd name="p0y6" fmla="*/ 90 h 90"/>
              <a:gd name="p0x7" fmla="*/ 20 w 90"/>
              <a:gd name="p0y7" fmla="*/ 90 h 90"/>
              <a:gd name="p0x8" fmla="*/ 0 w 90"/>
              <a:gd name="p0y8" fmla="*/ 69 h 90"/>
              <a:gd name="p0x9" fmla="*/ 0 w 90"/>
              <a:gd name="p0y9" fmla="*/ 45 h 90"/>
              <a:gd name="p0x10" fmla="*/ 0 w 90"/>
              <a:gd name="p0y10" fmla="*/ 20 h 90"/>
              <a:gd name="p0x11" fmla="*/ 20 w 90"/>
              <a:gd name="p0y11" fmla="*/ 0 h 90"/>
              <a:gd name="p0x12" fmla="*/ 45 w 90"/>
              <a:gd name="p0y12" fmla="*/ 0 h 9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rgbClr val="6B595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85" name="文本框 84"/>
          <p:cNvSpPr txBox="1"/>
          <p:nvPr>
            <p:custDataLst>
              <p:tags r:id="rId73"/>
            </p:custDataLst>
          </p:nvPr>
        </p:nvSpPr>
        <p:spPr>
          <a:xfrm>
            <a:off x="6734175" y="5027266"/>
            <a:ext cx="4533900" cy="633413"/>
          </a:xfrm>
          <a:prstGeom prst="rect">
            <a:avLst/>
          </a:prstGeom>
          <a:noFill/>
        </p:spPr>
        <p:txBody>
          <a:bodyPr wrap="square" lIns="0" tIns="0" rIns="0" bIns="0" rtlCol="0" anchor="t">
            <a:noAutofit/>
          </a:bodyPr>
          <a:p>
            <a:pPr algn="l">
              <a:lnSpc>
                <a:spcPct val="133000"/>
              </a:lnSpc>
            </a:pPr>
            <a:r>
              <a:rPr sz="1500" b="1">
                <a:solidFill>
                  <a:schemeClr val="accent1"/>
                </a:solidFill>
                <a:cs typeface="+mn-lt"/>
              </a:rPr>
              <a:t>全面系统学、及时跟进学、深入思考学、联系实际学</a:t>
            </a:r>
            <a:r>
              <a:rPr sz="1500">
                <a:solidFill>
                  <a:srgbClr val="6B5950"/>
                </a:solidFill>
                <a:cs typeface="+mn-lt"/>
              </a:rPr>
              <a:t>，是学习贯彻习近平法治思想的</a:t>
            </a:r>
            <a:r>
              <a:rPr sz="1500" b="1">
                <a:solidFill>
                  <a:schemeClr val="accent1"/>
                </a:solidFill>
                <a:cs typeface="+mn-lt"/>
              </a:rPr>
              <a:t>基本方法</a:t>
            </a:r>
            <a:r>
              <a:rPr sz="1500">
                <a:solidFill>
                  <a:srgbClr val="6B5950"/>
                </a:solidFill>
                <a:cs typeface="+mn-lt"/>
              </a:rPr>
              <a:t>。</a:t>
            </a:r>
            <a:endParaRPr sz="1500">
              <a:solidFill>
                <a:srgbClr val="6B5950"/>
              </a:solidFill>
              <a:cs typeface="+mn-lt"/>
            </a:endParaRPr>
          </a:p>
        </p:txBody>
      </p:sp>
      <p:sp>
        <p:nvSpPr>
          <p:cNvPr id="86" name="文本框 85"/>
          <p:cNvSpPr txBox="1"/>
          <p:nvPr>
            <p:custDataLst>
              <p:tags r:id="rId74"/>
            </p:custDataLst>
          </p:nvPr>
        </p:nvSpPr>
        <p:spPr>
          <a:xfrm>
            <a:off x="6486525" y="5866419"/>
            <a:ext cx="4857750" cy="331470"/>
          </a:xfrm>
          <a:prstGeom prst="rect">
            <a:avLst/>
          </a:prstGeom>
          <a:noFill/>
        </p:spPr>
        <p:txBody>
          <a:bodyPr wrap="square" lIns="0" tIns="0" rIns="0" bIns="0" rtlCol="0" anchor="t">
            <a:noAutofit/>
          </a:bodyPr>
          <a:p>
            <a:pPr algn="l">
              <a:lnSpc>
                <a:spcPct val="150000"/>
              </a:lnSpc>
            </a:pPr>
            <a:r>
              <a:rPr sz="1350">
                <a:solidFill>
                  <a:schemeClr val="tx2"/>
                </a:solidFill>
                <a:cs typeface="+mn-lt"/>
              </a:rPr>
              <a:t>坚持学思践悟，推动法治理论学习入脑入心、见行见效。</a:t>
            </a:r>
            <a:endParaRPr sz="1350">
              <a:solidFill>
                <a:schemeClr val="tx2"/>
              </a:solidFill>
              <a:cs typeface="+mn-lt"/>
            </a:endParaRPr>
          </a:p>
        </p:txBody>
      </p:sp>
      <p:sp>
        <p:nvSpPr>
          <p:cNvPr id="74" name="任意多边形 73"/>
          <p:cNvSpPr/>
          <p:nvPr>
            <p:custDataLst>
              <p:tags r:id="rId75"/>
            </p:custDataLst>
          </p:nvPr>
        </p:nvSpPr>
        <p:spPr>
          <a:xfrm>
            <a:off x="6288372" y="3914775"/>
            <a:ext cx="5254055" cy="9525"/>
          </a:xfrm>
          <a:custGeom>
            <a:avLst/>
            <a:gdLst/>
            <a:ahLst/>
            <a:cxnLst>
              <a:cxn ang="3">
                <a:pos x="hc" y="t"/>
              </a:cxn>
              <a:cxn ang="cd2">
                <a:pos x="l" y="vc"/>
              </a:cxn>
              <a:cxn ang="cd4">
                <a:pos x="hc" y="b"/>
              </a:cxn>
              <a:cxn ang="0">
                <a:pos x="r" y="vc"/>
              </a:cxn>
            </a:cxnLst>
            <a:rect l="l" t="t" r="r" b="b"/>
            <a:pathLst>
              <a:path w="8274" h="15">
                <a:moveTo>
                  <a:pt x="72" y="0"/>
                </a:moveTo>
                <a:lnTo>
                  <a:pt x="8202" y="0"/>
                </a:lnTo>
                <a:cubicBezTo>
                  <a:pt x="8228" y="0"/>
                  <a:pt x="8252" y="5"/>
                  <a:pt x="8274" y="15"/>
                </a:cubicBezTo>
                <a:lnTo>
                  <a:pt x="0" y="15"/>
                </a:lnTo>
                <a:cubicBezTo>
                  <a:pt x="22" y="5"/>
                  <a:pt x="46" y="0"/>
                  <a:pt x="72" y="0"/>
                </a:cubicBezTo>
                <a:close/>
              </a:path>
            </a:pathLst>
          </a:custGeom>
          <a:gradFill>
            <a:gsLst>
              <a:gs pos="0">
                <a:srgbClr val="FFFFFF">
                  <a:alpha val="0"/>
                </a:srgbClr>
              </a:gs>
              <a:gs pos="50000">
                <a:srgbClr val="FFFFFF">
                  <a:alpha val="80000"/>
                </a:srgbClr>
              </a:gs>
              <a:gs pos="100000">
                <a:srgbClr val="FFFFFF">
                  <a:alpha val="0"/>
                </a:srgbClr>
              </a:gs>
            </a:gsLst>
            <a:lin ang="0"/>
          </a:gra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p>
            <a:pPr algn="ctr"/>
            <a:endParaRPr lang="zh-CN" alt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000">
        <p159:morph option="byObject"/>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custDataLst>
              <p:tags r:id="rId1"/>
            </p:custDataLst>
          </p:nvPr>
        </p:nvSpPr>
        <p:spPr>
          <a:xfrm>
            <a:off x="533400" y="357188"/>
            <a:ext cx="11125200" cy="500063"/>
          </a:xfrm>
          <a:prstGeom prst="rect">
            <a:avLst/>
          </a:prstGeom>
          <a:noFill/>
        </p:spPr>
        <p:txBody>
          <a:bodyPr wrap="square" lIns="0" tIns="0" rIns="0" bIns="0" rtlCol="0" anchor="t">
            <a:noAutofit/>
          </a:bodyPr>
          <a:p>
            <a:pPr algn="l">
              <a:lnSpc>
                <a:spcPct val="100000"/>
              </a:lnSpc>
            </a:pPr>
            <a:r>
              <a:rPr sz="3000" b="1">
                <a:solidFill>
                  <a:srgbClr val="3A2A26"/>
                </a:solidFill>
                <a:latin typeface="+mj-lt"/>
                <a:ea typeface="+mj-ea"/>
                <a:cs typeface="+mj-lt"/>
              </a:rPr>
              <a:t>青年践行：化信仰为自觉行动</a:t>
            </a:r>
            <a:endParaRPr sz="3000" b="1">
              <a:solidFill>
                <a:srgbClr val="3A2A26"/>
              </a:solidFill>
              <a:latin typeface="+mj-lt"/>
              <a:ea typeface="+mj-ea"/>
              <a:cs typeface="+mj-lt"/>
            </a:endParaRPr>
          </a:p>
        </p:txBody>
      </p:sp>
      <p:sp>
        <p:nvSpPr>
          <p:cNvPr id="4" name="任意多边形 3"/>
          <p:cNvSpPr/>
          <p:nvPr>
            <p:custDataLst>
              <p:tags r:id="rId2"/>
            </p:custDataLst>
          </p:nvPr>
        </p:nvSpPr>
        <p:spPr>
          <a:xfrm>
            <a:off x="571500" y="1104900"/>
            <a:ext cx="11049000" cy="884555"/>
          </a:xfrm>
          <a:custGeom>
            <a:avLst/>
            <a:gdLst>
              <a:gd name="sw" fmla="*/ 1 w 17400"/>
              <a:gd name="sh" fmla="*/ 1 h 1393"/>
              <a:gd name="mins" fmla="min sw sh"/>
              <a:gd name="dsw" fmla="+- 0 sw mins"/>
              <a:gd name="dsh" fmla="+- 0 sh mins"/>
              <a:gd name="p0x0" fmla="*/ 180 w 17400"/>
              <a:gd name="p0y0" fmla="*/ 0 h 1393"/>
              <a:gd name="p0x1" fmla="*/ 17220 w 17400"/>
              <a:gd name="p0y1" fmla="*/ 0 h 1393"/>
              <a:gd name="p0x2" fmla="*/ 17319 w 17400"/>
              <a:gd name="p0y2" fmla="*/ 0 h 1393"/>
              <a:gd name="p0x3" fmla="*/ 17400 w 17400"/>
              <a:gd name="p0y3" fmla="*/ 80 h 1393"/>
              <a:gd name="p0x4" fmla="*/ 17400 w 17400"/>
              <a:gd name="p0y4" fmla="*/ 180 h 1393"/>
              <a:gd name="p0x5" fmla="*/ 17400 w 17400"/>
              <a:gd name="p0y5" fmla="*/ 1213 h 1393"/>
              <a:gd name="p0x6" fmla="*/ 17400 w 17400"/>
              <a:gd name="p0y6" fmla="*/ 1312 h 1393"/>
              <a:gd name="p0x7" fmla="*/ 17319 w 17400"/>
              <a:gd name="p0y7" fmla="*/ 1393 h 1393"/>
              <a:gd name="p0x8" fmla="*/ 17220 w 17400"/>
              <a:gd name="p0y8" fmla="*/ 1393 h 1393"/>
              <a:gd name="p0x9" fmla="*/ 180 w 17400"/>
              <a:gd name="p0y9" fmla="*/ 1393 h 1393"/>
              <a:gd name="p0x10" fmla="*/ 80 w 17400"/>
              <a:gd name="p0y10" fmla="*/ 1393 h 1393"/>
              <a:gd name="p0x11" fmla="*/ 0 w 17400"/>
              <a:gd name="p0y11" fmla="*/ 1312 h 1393"/>
              <a:gd name="p0x12" fmla="*/ 0 w 17400"/>
              <a:gd name="p0y12" fmla="*/ 1213 h 1393"/>
              <a:gd name="p0x13" fmla="*/ 0 w 17400"/>
              <a:gd name="p0y13" fmla="*/ 180 h 1393"/>
              <a:gd name="p0x14" fmla="*/ 0 w 17400"/>
              <a:gd name="p0y14" fmla="*/ 80 h 1393"/>
              <a:gd name="p0x15" fmla="*/ 80 w 17400"/>
              <a:gd name="p0y15" fmla="*/ 0 h 1393"/>
              <a:gd name="p0x16" fmla="*/ 180 w 17400"/>
              <a:gd name="p0y16" fmla="*/ 0 h 1393"/>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 name="文本框 4"/>
          <p:cNvSpPr txBox="1"/>
          <p:nvPr>
            <p:custDataLst>
              <p:tags r:id="rId3"/>
            </p:custDataLst>
          </p:nvPr>
        </p:nvSpPr>
        <p:spPr>
          <a:xfrm>
            <a:off x="723900" y="1203007"/>
            <a:ext cx="10744200" cy="380047"/>
          </a:xfrm>
          <a:prstGeom prst="rect">
            <a:avLst/>
          </a:prstGeom>
          <a:noFill/>
        </p:spPr>
        <p:txBody>
          <a:bodyPr wrap="square" lIns="0" tIns="0" rIns="0" bIns="0" rtlCol="0" anchor="t">
            <a:noAutofit/>
          </a:bodyPr>
          <a:p>
            <a:pPr algn="l">
              <a:lnSpc>
                <a:spcPct val="129000"/>
              </a:lnSpc>
            </a:pPr>
            <a:r>
              <a:rPr i="1">
                <a:solidFill>
                  <a:srgbClr val="6B5950"/>
                </a:solidFill>
                <a:cs typeface="+mn-lt"/>
              </a:rPr>
              <a:t>学、信、用三个字，是青年践行习近平法治思想的基本路径。</a:t>
            </a:r>
            <a:endParaRPr i="1">
              <a:solidFill>
                <a:srgbClr val="6B5950"/>
              </a:solidFill>
              <a:cs typeface="+mn-lt"/>
            </a:endParaRPr>
          </a:p>
        </p:txBody>
      </p:sp>
      <p:sp>
        <p:nvSpPr>
          <p:cNvPr id="6" name="文本框 5"/>
          <p:cNvSpPr txBox="1"/>
          <p:nvPr>
            <p:custDataLst>
              <p:tags r:id="rId4"/>
            </p:custDataLst>
          </p:nvPr>
        </p:nvSpPr>
        <p:spPr>
          <a:xfrm>
            <a:off x="723900" y="1630632"/>
            <a:ext cx="10744200" cy="228600"/>
          </a:xfrm>
          <a:prstGeom prst="rect">
            <a:avLst/>
          </a:prstGeom>
          <a:noFill/>
        </p:spPr>
        <p:txBody>
          <a:bodyPr wrap="square" lIns="0" tIns="0" rIns="0" bIns="0" rtlCol="0" anchor="t">
            <a:noAutofit/>
          </a:bodyPr>
          <a:p>
            <a:pPr algn="l"/>
            <a:r>
              <a:rPr lang="en-US" sz="1350">
                <a:solidFill>
                  <a:srgbClr val="8C7A70"/>
                </a:solidFill>
                <a:cs typeface="+mn-lt"/>
              </a:rPr>
              <a:t>— </a:t>
            </a:r>
            <a:r>
              <a:rPr lang="zh-CN" sz="1350">
                <a:solidFill>
                  <a:srgbClr val="8C7A70"/>
                </a:solidFill>
                <a:cs typeface="+mn-lt"/>
              </a:rPr>
              <a:t>青年法治实践的知行进路</a:t>
            </a:r>
            <a:endParaRPr lang="zh-CN" sz="1350">
              <a:solidFill>
                <a:srgbClr val="8C7A70"/>
              </a:solidFill>
              <a:cs typeface="+mn-lt"/>
            </a:endParaRPr>
          </a:p>
        </p:txBody>
      </p:sp>
      <p:sp>
        <p:nvSpPr>
          <p:cNvPr id="60" name="任意多边形 59"/>
          <p:cNvSpPr/>
          <p:nvPr>
            <p:custDataLst>
              <p:tags r:id="rId5"/>
            </p:custDataLst>
          </p:nvPr>
        </p:nvSpPr>
        <p:spPr>
          <a:xfrm>
            <a:off x="571500" y="5704840"/>
            <a:ext cx="11049000" cy="771525"/>
          </a:xfrm>
          <a:custGeom>
            <a:avLst/>
            <a:gdLst>
              <a:gd name="sw" fmla="*/ 1 w 17400"/>
              <a:gd name="sh" fmla="*/ 1 h 1215"/>
              <a:gd name="mins" fmla="min sw sh"/>
              <a:gd name="dsw" fmla="+- 0 sw mins"/>
              <a:gd name="dsh" fmla="+- 0 sh mins"/>
              <a:gd name="p0x0" fmla="*/ 180 w 17400"/>
              <a:gd name="p0y0" fmla="*/ 0 h 1215"/>
              <a:gd name="p0x1" fmla="*/ 17220 w 17400"/>
              <a:gd name="p0y1" fmla="*/ 0 h 1215"/>
              <a:gd name="p0x2" fmla="*/ 17319 w 17400"/>
              <a:gd name="p0y2" fmla="*/ 0 h 1215"/>
              <a:gd name="p0x3" fmla="*/ 17400 w 17400"/>
              <a:gd name="p0y3" fmla="*/ 80 h 1215"/>
              <a:gd name="p0x4" fmla="*/ 17400 w 17400"/>
              <a:gd name="p0y4" fmla="*/ 180 h 1215"/>
              <a:gd name="p0x5" fmla="*/ 17400 w 17400"/>
              <a:gd name="p0y5" fmla="*/ 1035 h 1215"/>
              <a:gd name="p0x6" fmla="*/ 17400 w 17400"/>
              <a:gd name="p0y6" fmla="*/ 1134 h 1215"/>
              <a:gd name="p0x7" fmla="*/ 17319 w 17400"/>
              <a:gd name="p0y7" fmla="*/ 1215 h 1215"/>
              <a:gd name="p0x8" fmla="*/ 17220 w 17400"/>
              <a:gd name="p0y8" fmla="*/ 1215 h 1215"/>
              <a:gd name="p0x9" fmla="*/ 180 w 17400"/>
              <a:gd name="p0y9" fmla="*/ 1215 h 1215"/>
              <a:gd name="p0x10" fmla="*/ 80 w 17400"/>
              <a:gd name="p0y10" fmla="*/ 1215 h 1215"/>
              <a:gd name="p0x11" fmla="*/ 0 w 17400"/>
              <a:gd name="p0y11" fmla="*/ 1134 h 1215"/>
              <a:gd name="p0x12" fmla="*/ 0 w 17400"/>
              <a:gd name="p0y12" fmla="*/ 1035 h 1215"/>
              <a:gd name="p0x13" fmla="*/ 0 w 17400"/>
              <a:gd name="p0y13" fmla="*/ 180 h 1215"/>
              <a:gd name="p0x14" fmla="*/ 0 w 17400"/>
              <a:gd name="p0y14" fmla="*/ 80 h 1215"/>
              <a:gd name="p0x15" fmla="*/ 80 w 17400"/>
              <a:gd name="p0y15" fmla="*/ 0 h 1215"/>
              <a:gd name="p0x16" fmla="*/ 180 w 17400"/>
              <a:gd name="p0y16" fmla="*/ 0 h 1215"/>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rgbClr val="FFFFFF"/>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61" name="文本框 60"/>
          <p:cNvSpPr txBox="1"/>
          <p:nvPr>
            <p:custDataLst>
              <p:tags r:id="rId6"/>
            </p:custDataLst>
          </p:nvPr>
        </p:nvSpPr>
        <p:spPr>
          <a:xfrm>
            <a:off x="723900" y="5897785"/>
            <a:ext cx="10744200" cy="380048"/>
          </a:xfrm>
          <a:prstGeom prst="rect">
            <a:avLst/>
          </a:prstGeom>
          <a:noFill/>
        </p:spPr>
        <p:txBody>
          <a:bodyPr wrap="square" lIns="0" tIns="0" rIns="0" bIns="0" rtlCol="0" anchor="t">
            <a:noAutofit/>
          </a:bodyPr>
          <a:p>
            <a:pPr algn="l">
              <a:lnSpc>
                <a:spcPct val="129000"/>
              </a:lnSpc>
            </a:pPr>
            <a:r>
              <a:rPr i="1">
                <a:solidFill>
                  <a:srgbClr val="6B5950"/>
                </a:solidFill>
                <a:cs typeface="+mn-lt"/>
              </a:rPr>
              <a:t>“</a:t>
            </a:r>
            <a:r>
              <a:rPr b="1" i="1">
                <a:solidFill>
                  <a:schemeClr val="accent1"/>
                </a:solidFill>
                <a:cs typeface="+mn-lt"/>
              </a:rPr>
              <a:t>奉法者强则国强，青年强则法治兴</a:t>
            </a:r>
            <a:r>
              <a:rPr lang="zh-CN" i="1">
                <a:solidFill>
                  <a:srgbClr val="6B5950"/>
                </a:solidFill>
                <a:cs typeface="+mn-lt"/>
              </a:rPr>
              <a:t>”</a:t>
            </a:r>
            <a:r>
              <a:rPr lang="en-US" altLang="zh-CN" i="1">
                <a:solidFill>
                  <a:srgbClr val="6B5950"/>
                </a:solidFill>
                <a:cs typeface="+mn-lt"/>
              </a:rPr>
              <a:t>——</a:t>
            </a:r>
            <a:r>
              <a:rPr lang="zh-CN" altLang="en-US" i="1">
                <a:solidFill>
                  <a:srgbClr val="6B5950"/>
                </a:solidFill>
                <a:cs typeface="+mn-lt"/>
              </a:rPr>
              <a:t>法治中国建设的青春注脚</a:t>
            </a:r>
            <a:endParaRPr lang="zh-CN" altLang="en-US" i="1">
              <a:solidFill>
                <a:srgbClr val="6B5950"/>
              </a:solidFill>
              <a:cs typeface="+mn-lt"/>
            </a:endParaRPr>
          </a:p>
        </p:txBody>
      </p:sp>
      <p:grpSp>
        <p:nvGrpSpPr>
          <p:cNvPr id="62" name="组合 61"/>
          <p:cNvGrpSpPr/>
          <p:nvPr/>
        </p:nvGrpSpPr>
        <p:grpSpPr>
          <a:xfrm>
            <a:off x="575945" y="2222500"/>
            <a:ext cx="3545840" cy="1818640"/>
            <a:chOff x="907" y="3500"/>
            <a:chExt cx="5584" cy="2864"/>
          </a:xfrm>
          <a:effectLst>
            <a:outerShdw blurRad="42863" dist="9525" dir="5399999" algn="ctr" rotWithShape="0">
              <a:srgbClr val="5A3728">
                <a:alpha val="10196"/>
              </a:srgbClr>
            </a:outerShdw>
          </a:effectLst>
        </p:grpSpPr>
        <p:sp>
          <p:nvSpPr>
            <p:cNvPr id="7" name="任意多边形 6"/>
            <p:cNvSpPr/>
            <p:nvPr>
              <p:custDataLst>
                <p:tags r:id="rId7"/>
              </p:custDataLst>
            </p:nvPr>
          </p:nvSpPr>
          <p:spPr>
            <a:xfrm>
              <a:off x="907" y="3500"/>
              <a:ext cx="5585" cy="2865"/>
            </a:xfrm>
            <a:custGeom>
              <a:avLst/>
              <a:gdLst>
                <a:gd name="sw" fmla="*/ 1 w 5584"/>
                <a:gd name="sh" fmla="*/ 1 h 2865"/>
                <a:gd name="mins" fmla="min sw sh"/>
                <a:gd name="dsw" fmla="+- 0 sw mins"/>
                <a:gd name="dsh" fmla="+- 0 sh mins"/>
                <a:gd name="p0x0" fmla="*/ 180 w 5584"/>
                <a:gd name="p0y0" fmla="*/ 0 h 2865"/>
                <a:gd name="p0x1" fmla="*/ 5404 w 5584"/>
                <a:gd name="p0y1" fmla="*/ 0 h 2865"/>
                <a:gd name="p0x2" fmla="*/ 5504 w 5584"/>
                <a:gd name="p0y2" fmla="*/ 0 h 2865"/>
                <a:gd name="p0x3" fmla="*/ 5584 w 5584"/>
                <a:gd name="p0y3" fmla="*/ 80 h 2865"/>
                <a:gd name="p0x4" fmla="*/ 5584 w 5584"/>
                <a:gd name="p0y4" fmla="*/ 180 h 2865"/>
                <a:gd name="p0x5" fmla="*/ 5584 w 5584"/>
                <a:gd name="p0y5" fmla="*/ 2775 h 2865"/>
                <a:gd name="p0x6" fmla="*/ 5584 w 5584"/>
                <a:gd name="p0y6" fmla="*/ 2824 h 2865"/>
                <a:gd name="p0x7" fmla="*/ 5544 w 5584"/>
                <a:gd name="p0y7" fmla="*/ 2865 h 2865"/>
                <a:gd name="p0x8" fmla="*/ 5494 w 5584"/>
                <a:gd name="p0y8" fmla="*/ 2865 h 2865"/>
                <a:gd name="p0x9" fmla="*/ 180 w 5584"/>
                <a:gd name="p0y9" fmla="*/ 2865 h 2865"/>
                <a:gd name="p0x10" fmla="*/ 80 w 5584"/>
                <a:gd name="p0y10" fmla="*/ 2865 h 2865"/>
                <a:gd name="p0x11" fmla="*/ 0 w 5584"/>
                <a:gd name="p0y11" fmla="*/ 2784 h 2865"/>
                <a:gd name="p0x12" fmla="*/ 0 w 5584"/>
                <a:gd name="p0y12" fmla="*/ 2685 h 2865"/>
                <a:gd name="p0x13" fmla="*/ 0 w 5584"/>
                <a:gd name="p0y13" fmla="*/ 180 h 2865"/>
                <a:gd name="p0x14" fmla="*/ 0 w 5584"/>
                <a:gd name="p0y14" fmla="*/ 80 h 2865"/>
                <a:gd name="p0x15" fmla="*/ 80 w 5584"/>
                <a:gd name="p0y15" fmla="*/ 0 h 2865"/>
                <a:gd name="p0x16" fmla="*/ 180 w 5584"/>
                <a:gd name="p0y16" fmla="*/ 0 h 2865"/>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rgbClr val="FDFBF7"/>
            </a:solidFill>
            <a:ln w="9525" cmpd="sng">
              <a:solidFill>
                <a:srgbClr val="EFE5DB"/>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8" name="任意多边形 7"/>
            <p:cNvSpPr/>
            <p:nvPr>
              <p:custDataLst>
                <p:tags r:id="rId8"/>
              </p:custDataLst>
            </p:nvPr>
          </p:nvSpPr>
          <p:spPr>
            <a:xfrm>
              <a:off x="907" y="3500"/>
              <a:ext cx="5585" cy="2865"/>
            </a:xfrm>
            <a:custGeom>
              <a:avLst/>
              <a:gdLst>
                <a:gd name="sw" fmla="*/ 1 w 5584"/>
                <a:gd name="sh" fmla="*/ 1 h 2865"/>
                <a:gd name="mins" fmla="min sw sh"/>
                <a:gd name="dsw" fmla="+- 0 sw mins"/>
                <a:gd name="dsh" fmla="+- 0 sh mins"/>
                <a:gd name="p0x0" fmla="*/ 180 w 5584"/>
                <a:gd name="p0y0" fmla="*/ 0 h 2865"/>
                <a:gd name="p0x1" fmla="*/ 5404 w 5584"/>
                <a:gd name="p0y1" fmla="*/ 0 h 2865"/>
                <a:gd name="p0x2" fmla="*/ 5504 w 5584"/>
                <a:gd name="p0y2" fmla="*/ 0 h 2865"/>
                <a:gd name="p0x3" fmla="*/ 5584 w 5584"/>
                <a:gd name="p0y3" fmla="*/ 80 h 2865"/>
                <a:gd name="p0x4" fmla="*/ 5584 w 5584"/>
                <a:gd name="p0y4" fmla="*/ 180 h 2865"/>
                <a:gd name="p0x5" fmla="*/ 5584 w 5584"/>
                <a:gd name="p0y5" fmla="*/ 2775 h 2865"/>
                <a:gd name="p0x6" fmla="*/ 5584 w 5584"/>
                <a:gd name="p0y6" fmla="*/ 2824 h 2865"/>
                <a:gd name="p0x7" fmla="*/ 5544 w 5584"/>
                <a:gd name="p0y7" fmla="*/ 2865 h 2865"/>
                <a:gd name="p0x8" fmla="*/ 5494 w 5584"/>
                <a:gd name="p0y8" fmla="*/ 2865 h 2865"/>
                <a:gd name="p0x9" fmla="*/ 180 w 5584"/>
                <a:gd name="p0y9" fmla="*/ 2865 h 2865"/>
                <a:gd name="p0x10" fmla="*/ 80 w 5584"/>
                <a:gd name="p0y10" fmla="*/ 2865 h 2865"/>
                <a:gd name="p0x11" fmla="*/ 0 w 5584"/>
                <a:gd name="p0y11" fmla="*/ 2784 h 2865"/>
                <a:gd name="p0x12" fmla="*/ 0 w 5584"/>
                <a:gd name="p0y12" fmla="*/ 2685 h 2865"/>
                <a:gd name="p0x13" fmla="*/ 0 w 5584"/>
                <a:gd name="p0y13" fmla="*/ 180 h 2865"/>
                <a:gd name="p0x14" fmla="*/ 0 w 5584"/>
                <a:gd name="p0y14" fmla="*/ 80 h 2865"/>
                <a:gd name="p0x15" fmla="*/ 80 w 5584"/>
                <a:gd name="p0y15" fmla="*/ 0 h 2865"/>
                <a:gd name="p0x16" fmla="*/ 180 w 5584"/>
                <a:gd name="p0y16" fmla="*/ 0 h 2865"/>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gradFill>
              <a:gsLst>
                <a:gs pos="0">
                  <a:srgbClr val="FFFFFF">
                    <a:alpha val="60000"/>
                  </a:srgbClr>
                </a:gs>
                <a:gs pos="100000">
                  <a:schemeClr val="bg2">
                    <a:alpha val="30196"/>
                  </a:schemeClr>
                </a:gs>
              </a:gsLst>
              <a:lin ang="2700000"/>
            </a:gradFill>
            <a:ln w="9525" cmpd="sng">
              <a:solidFill>
                <a:srgbClr val="EFE5DB"/>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11" name="任意多边形 10"/>
          <p:cNvSpPr/>
          <p:nvPr>
            <p:custDataLst>
              <p:tags r:id="rId9"/>
            </p:custDataLst>
          </p:nvPr>
        </p:nvSpPr>
        <p:spPr>
          <a:xfrm>
            <a:off x="771525" y="2418080"/>
            <a:ext cx="342900" cy="342900"/>
          </a:xfrm>
          <a:custGeom>
            <a:avLst/>
            <a:gdLst>
              <a:gd name="sw" fmla="*/ 1 w 540"/>
              <a:gd name="sh" fmla="*/ 1 h 540"/>
              <a:gd name="mins" fmla="min sw sh"/>
              <a:gd name="dsw" fmla="+- 0 sw mins"/>
              <a:gd name="dsh" fmla="+- 0 sh mins"/>
              <a:gd name="p0x0" fmla="*/ 180 w 540"/>
              <a:gd name="p0y0" fmla="*/ 0 h 540"/>
              <a:gd name="p0x1" fmla="*/ 360 w 540"/>
              <a:gd name="p0y1" fmla="*/ 0 h 540"/>
              <a:gd name="p0x2" fmla="*/ 459 w 540"/>
              <a:gd name="p0y2" fmla="*/ 0 h 540"/>
              <a:gd name="p0x3" fmla="*/ 540 w 540"/>
              <a:gd name="p0y3" fmla="*/ 80 h 540"/>
              <a:gd name="p0x4" fmla="*/ 540 w 540"/>
              <a:gd name="p0y4" fmla="*/ 180 h 540"/>
              <a:gd name="p0x5" fmla="*/ 540 w 540"/>
              <a:gd name="p0y5" fmla="*/ 360 h 540"/>
              <a:gd name="p0x6" fmla="*/ 540 w 540"/>
              <a:gd name="p0y6" fmla="*/ 459 h 540"/>
              <a:gd name="p0x7" fmla="*/ 459 w 540"/>
              <a:gd name="p0y7" fmla="*/ 540 h 540"/>
              <a:gd name="p0x8" fmla="*/ 360 w 540"/>
              <a:gd name="p0y8" fmla="*/ 540 h 540"/>
              <a:gd name="p0x9" fmla="*/ 180 w 540"/>
              <a:gd name="p0y9" fmla="*/ 540 h 540"/>
              <a:gd name="p0x10" fmla="*/ 80 w 540"/>
              <a:gd name="p0y10" fmla="*/ 540 h 540"/>
              <a:gd name="p0x11" fmla="*/ 0 w 540"/>
              <a:gd name="p0y11" fmla="*/ 459 h 540"/>
              <a:gd name="p0x12" fmla="*/ 0 w 540"/>
              <a:gd name="p0y12" fmla="*/ 360 h 540"/>
              <a:gd name="p0x13" fmla="*/ 0 w 540"/>
              <a:gd name="p0y13" fmla="*/ 180 h 540"/>
              <a:gd name="p0x14" fmla="*/ 0 w 540"/>
              <a:gd name="p0y14" fmla="*/ 80 h 540"/>
              <a:gd name="p0x15" fmla="*/ 80 w 540"/>
              <a:gd name="p0y15" fmla="*/ 0 h 540"/>
              <a:gd name="p0x16" fmla="*/ 180 w 540"/>
              <a:gd name="p0y16" fmla="*/ 0 h 54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0879"/>
              <a:lumOff val="89121"/>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2" name="图片 11"/>
          <p:cNvPicPr>
            <a:picLocks noChangeAspect="1"/>
          </p:cNvPicPr>
          <p:nvPr>
            <p:custDataLst>
              <p:tags r:id="rId10"/>
            </p:custDataLst>
          </p:nvPr>
        </p:nvPicPr>
        <p:blipFill>
          <a:blip r:embed="rId11">
            <a:extLst>
              <a:ext uri="{96DAC541-7B7A-43D3-8B79-37D633B846F1}">
                <asvg:svgBlip xmlns:asvg="http://schemas.microsoft.com/office/drawing/2016/SVG/main" r:embed="rId12"/>
              </a:ext>
            </a:extLst>
          </a:blip>
          <a:srcRect l="-2381" t="-6333" r="-2381" b="-6333"/>
          <a:stretch>
            <a:fillRect/>
          </a:stretch>
        </p:blipFill>
        <p:spPr>
          <a:xfrm>
            <a:off x="838200" y="2479675"/>
            <a:ext cx="209550" cy="214630"/>
          </a:xfrm>
          <a:prstGeom prst="rect">
            <a:avLst/>
          </a:prstGeom>
        </p:spPr>
      </p:pic>
      <p:sp>
        <p:nvSpPr>
          <p:cNvPr id="14" name="文本框 13"/>
          <p:cNvSpPr txBox="1"/>
          <p:nvPr>
            <p:custDataLst>
              <p:tags r:id="rId13"/>
            </p:custDataLst>
          </p:nvPr>
        </p:nvSpPr>
        <p:spPr>
          <a:xfrm>
            <a:off x="1228725" y="2406806"/>
            <a:ext cx="538763" cy="365760"/>
          </a:xfrm>
          <a:prstGeom prst="rect">
            <a:avLst/>
          </a:prstGeom>
          <a:noFill/>
        </p:spPr>
        <p:txBody>
          <a:bodyPr wrap="square" lIns="0" tIns="0" rIns="0" bIns="0" rtlCol="0" anchor="t">
            <a:noAutofit/>
          </a:bodyPr>
          <a:p>
            <a:pPr algn="l">
              <a:lnSpc>
                <a:spcPct val="104000"/>
              </a:lnSpc>
            </a:pPr>
            <a:r>
              <a:rPr sz="2100" b="1" spc="42">
                <a:solidFill>
                  <a:srgbClr val="3A2A26"/>
                </a:solidFill>
                <a:cs typeface="+mn-lt"/>
              </a:rPr>
              <a:t>学</a:t>
            </a:r>
            <a:endParaRPr sz="2100" b="1" spc="42">
              <a:solidFill>
                <a:srgbClr val="3A2A26"/>
              </a:solidFill>
              <a:cs typeface="+mn-lt"/>
            </a:endParaRPr>
          </a:p>
        </p:txBody>
      </p:sp>
      <p:sp>
        <p:nvSpPr>
          <p:cNvPr id="15" name="矩形 14"/>
          <p:cNvSpPr/>
          <p:nvPr>
            <p:custDataLst>
              <p:tags r:id="rId14"/>
            </p:custDataLst>
          </p:nvPr>
        </p:nvSpPr>
        <p:spPr>
          <a:xfrm>
            <a:off x="771525" y="2875280"/>
            <a:ext cx="3155315" cy="9525"/>
          </a:xfrm>
          <a:prstGeom prst="rect">
            <a:avLst/>
          </a:prstGeom>
          <a:solidFill>
            <a:srgbClr val="EADDD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6" name="文本框 15"/>
          <p:cNvSpPr txBox="1"/>
          <p:nvPr>
            <p:custDataLst>
              <p:tags r:id="rId15"/>
            </p:custDataLst>
          </p:nvPr>
        </p:nvSpPr>
        <p:spPr>
          <a:xfrm>
            <a:off x="771525" y="2984973"/>
            <a:ext cx="3155899" cy="633413"/>
          </a:xfrm>
          <a:prstGeom prst="rect">
            <a:avLst/>
          </a:prstGeom>
          <a:noFill/>
        </p:spPr>
        <p:txBody>
          <a:bodyPr wrap="square" lIns="0" tIns="0" rIns="0" bIns="0" rtlCol="0" anchor="t">
            <a:noAutofit/>
          </a:bodyPr>
          <a:p>
            <a:pPr algn="l">
              <a:lnSpc>
                <a:spcPct val="133000"/>
              </a:lnSpc>
            </a:pPr>
            <a:r>
              <a:rPr lang="zh-CN" altLang="en-US" sz="1500">
                <a:solidFill>
                  <a:srgbClr val="6B5950"/>
                </a:solidFill>
                <a:cs typeface="+mn-lt"/>
              </a:rPr>
              <a:t>原原本本读《纲要（</a:t>
            </a:r>
            <a:r>
              <a:rPr lang="en-US" altLang="zh-CN" sz="1500">
                <a:solidFill>
                  <a:srgbClr val="6B5950"/>
                </a:solidFill>
                <a:cs typeface="+mn-lt"/>
              </a:rPr>
              <a:t>2025</a:t>
            </a:r>
            <a:r>
              <a:rPr lang="zh-CN" altLang="en-US" sz="1500">
                <a:solidFill>
                  <a:srgbClr val="6B5950"/>
                </a:solidFill>
                <a:cs typeface="+mn-lt"/>
              </a:rPr>
              <a:t>年版）》，把</a:t>
            </a:r>
            <a:r>
              <a:rPr sz="1500" b="1">
                <a:solidFill>
                  <a:schemeClr val="tx2"/>
                </a:solidFill>
                <a:cs typeface="+mn-lt"/>
              </a:rPr>
              <a:t>十二个坚持</a:t>
            </a:r>
            <a:r>
              <a:rPr sz="1500">
                <a:solidFill>
                  <a:srgbClr val="6B5950"/>
                </a:solidFill>
                <a:cs typeface="+mn-lt"/>
              </a:rPr>
              <a:t>内化于心。</a:t>
            </a:r>
            <a:endParaRPr sz="1500">
              <a:solidFill>
                <a:srgbClr val="6B5950"/>
              </a:solidFill>
              <a:cs typeface="+mn-lt"/>
            </a:endParaRPr>
          </a:p>
        </p:txBody>
      </p:sp>
      <p:sp>
        <p:nvSpPr>
          <p:cNvPr id="10" name="任意多边形 9"/>
          <p:cNvSpPr/>
          <p:nvPr>
            <p:custDataLst>
              <p:tags r:id="rId16"/>
            </p:custDataLst>
          </p:nvPr>
        </p:nvSpPr>
        <p:spPr>
          <a:xfrm>
            <a:off x="649601" y="2227599"/>
            <a:ext cx="3399164" cy="9506"/>
          </a:xfrm>
          <a:custGeom>
            <a:avLst/>
            <a:gdLst/>
            <a:ahLst/>
            <a:cxnLst>
              <a:cxn ang="3">
                <a:pos x="hc" y="t"/>
              </a:cxn>
              <a:cxn ang="cd2">
                <a:pos x="l" y="vc"/>
              </a:cxn>
              <a:cxn ang="cd4">
                <a:pos x="hc" y="b"/>
              </a:cxn>
              <a:cxn ang="0">
                <a:pos x="r" y="vc"/>
              </a:cxn>
            </a:cxnLst>
            <a:rect l="l" t="t" r="r" b="b"/>
            <a:pathLst>
              <a:path w="5353" h="15">
                <a:moveTo>
                  <a:pt x="72" y="0"/>
                </a:moveTo>
                <a:lnTo>
                  <a:pt x="5281" y="0"/>
                </a:lnTo>
                <a:cubicBezTo>
                  <a:pt x="5307" y="0"/>
                  <a:pt x="5331" y="5"/>
                  <a:pt x="5353" y="15"/>
                </a:cubicBezTo>
                <a:lnTo>
                  <a:pt x="0" y="15"/>
                </a:lnTo>
                <a:cubicBezTo>
                  <a:pt x="22" y="5"/>
                  <a:pt x="46" y="0"/>
                  <a:pt x="72" y="0"/>
                </a:cubicBezTo>
                <a:close/>
              </a:path>
            </a:pathLst>
          </a:custGeom>
          <a:gradFill>
            <a:gsLst>
              <a:gs pos="0">
                <a:srgbClr val="FFFFFF">
                  <a:alpha val="0"/>
                </a:srgbClr>
              </a:gs>
              <a:gs pos="50000">
                <a:srgbClr val="FFFFFF">
                  <a:alpha val="80000"/>
                </a:srgbClr>
              </a:gs>
              <a:gs pos="100000">
                <a:srgbClr val="FFFFFF">
                  <a:alpha val="0"/>
                </a:srgbClr>
              </a:gs>
            </a:gsLst>
            <a:lin ang="0"/>
          </a:gra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p>
            <a:pPr algn="ctr"/>
            <a:endParaRPr lang="zh-CN" altLang="en-US"/>
          </a:p>
        </p:txBody>
      </p:sp>
      <p:grpSp>
        <p:nvGrpSpPr>
          <p:cNvPr id="63" name="组合 62"/>
          <p:cNvGrpSpPr/>
          <p:nvPr/>
        </p:nvGrpSpPr>
        <p:grpSpPr>
          <a:xfrm>
            <a:off x="4322445" y="2222500"/>
            <a:ext cx="3545840" cy="1818640"/>
            <a:chOff x="6807" y="3500"/>
            <a:chExt cx="5584" cy="2864"/>
          </a:xfrm>
          <a:effectLst>
            <a:outerShdw blurRad="42863" dist="9525" dir="5399999" algn="ctr" rotWithShape="0">
              <a:srgbClr val="5A3728">
                <a:alpha val="10196"/>
              </a:srgbClr>
            </a:outerShdw>
          </a:effectLst>
        </p:grpSpPr>
        <p:sp>
          <p:nvSpPr>
            <p:cNvPr id="18" name="任意多边形 17"/>
            <p:cNvSpPr/>
            <p:nvPr>
              <p:custDataLst>
                <p:tags r:id="rId17"/>
              </p:custDataLst>
            </p:nvPr>
          </p:nvSpPr>
          <p:spPr>
            <a:xfrm>
              <a:off x="6807" y="3500"/>
              <a:ext cx="5585" cy="2865"/>
            </a:xfrm>
            <a:custGeom>
              <a:avLst/>
              <a:gdLst>
                <a:gd name="sw" fmla="*/ 1 w 5585"/>
                <a:gd name="sh" fmla="*/ 1 h 2865"/>
                <a:gd name="mins" fmla="min sw sh"/>
                <a:gd name="dsw" fmla="+- 0 sw mins"/>
                <a:gd name="dsh" fmla="+- 0 sh mins"/>
                <a:gd name="p0x0" fmla="*/ 180 w 5585"/>
                <a:gd name="p0y0" fmla="*/ 0 h 2865"/>
                <a:gd name="p0x1" fmla="*/ 5405 w 5585"/>
                <a:gd name="p0y1" fmla="*/ 0 h 2865"/>
                <a:gd name="p0x2" fmla="*/ 5504 w 5585"/>
                <a:gd name="p0y2" fmla="*/ 0 h 2865"/>
                <a:gd name="p0x3" fmla="*/ 5585 w 5585"/>
                <a:gd name="p0y3" fmla="*/ 80 h 2865"/>
                <a:gd name="p0x4" fmla="*/ 5585 w 5585"/>
                <a:gd name="p0y4" fmla="*/ 180 h 2865"/>
                <a:gd name="p0x5" fmla="*/ 5585 w 5585"/>
                <a:gd name="p0y5" fmla="*/ 2775 h 2865"/>
                <a:gd name="p0x6" fmla="*/ 5585 w 5585"/>
                <a:gd name="p0y6" fmla="*/ 2824 h 2865"/>
                <a:gd name="p0x7" fmla="*/ 5544 w 5585"/>
                <a:gd name="p0y7" fmla="*/ 2865 h 2865"/>
                <a:gd name="p0x8" fmla="*/ 5495 w 5585"/>
                <a:gd name="p0y8" fmla="*/ 2865 h 2865"/>
                <a:gd name="p0x9" fmla="*/ 180 w 5585"/>
                <a:gd name="p0y9" fmla="*/ 2865 h 2865"/>
                <a:gd name="p0x10" fmla="*/ 80 w 5585"/>
                <a:gd name="p0y10" fmla="*/ 2865 h 2865"/>
                <a:gd name="p0x11" fmla="*/ 0 w 5585"/>
                <a:gd name="p0y11" fmla="*/ 2784 h 2865"/>
                <a:gd name="p0x12" fmla="*/ 0 w 5585"/>
                <a:gd name="p0y12" fmla="*/ 2685 h 2865"/>
                <a:gd name="p0x13" fmla="*/ 0 w 5585"/>
                <a:gd name="p0y13" fmla="*/ 180 h 2865"/>
                <a:gd name="p0x14" fmla="*/ 0 w 5585"/>
                <a:gd name="p0y14" fmla="*/ 80 h 2865"/>
                <a:gd name="p0x15" fmla="*/ 80 w 5585"/>
                <a:gd name="p0y15" fmla="*/ 0 h 2865"/>
                <a:gd name="p0x16" fmla="*/ 180 w 5585"/>
                <a:gd name="p0y16" fmla="*/ 0 h 2865"/>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rgbClr val="FDFBF7"/>
            </a:solidFill>
            <a:ln w="9525" cmpd="sng">
              <a:solidFill>
                <a:srgbClr val="EFE5DB"/>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9" name="任意多边形 18"/>
            <p:cNvSpPr/>
            <p:nvPr>
              <p:custDataLst>
                <p:tags r:id="rId18"/>
              </p:custDataLst>
            </p:nvPr>
          </p:nvSpPr>
          <p:spPr>
            <a:xfrm>
              <a:off x="6807" y="3500"/>
              <a:ext cx="5585" cy="2865"/>
            </a:xfrm>
            <a:custGeom>
              <a:avLst/>
              <a:gdLst>
                <a:gd name="sw" fmla="*/ 1 w 5585"/>
                <a:gd name="sh" fmla="*/ 1 h 2865"/>
                <a:gd name="mins" fmla="min sw sh"/>
                <a:gd name="dsw" fmla="+- 0 sw mins"/>
                <a:gd name="dsh" fmla="+- 0 sh mins"/>
                <a:gd name="p0x0" fmla="*/ 180 w 5585"/>
                <a:gd name="p0y0" fmla="*/ 0 h 2865"/>
                <a:gd name="p0x1" fmla="*/ 5405 w 5585"/>
                <a:gd name="p0y1" fmla="*/ 0 h 2865"/>
                <a:gd name="p0x2" fmla="*/ 5504 w 5585"/>
                <a:gd name="p0y2" fmla="*/ 0 h 2865"/>
                <a:gd name="p0x3" fmla="*/ 5585 w 5585"/>
                <a:gd name="p0y3" fmla="*/ 80 h 2865"/>
                <a:gd name="p0x4" fmla="*/ 5585 w 5585"/>
                <a:gd name="p0y4" fmla="*/ 180 h 2865"/>
                <a:gd name="p0x5" fmla="*/ 5585 w 5585"/>
                <a:gd name="p0y5" fmla="*/ 2775 h 2865"/>
                <a:gd name="p0x6" fmla="*/ 5585 w 5585"/>
                <a:gd name="p0y6" fmla="*/ 2824 h 2865"/>
                <a:gd name="p0x7" fmla="*/ 5544 w 5585"/>
                <a:gd name="p0y7" fmla="*/ 2865 h 2865"/>
                <a:gd name="p0x8" fmla="*/ 5495 w 5585"/>
                <a:gd name="p0y8" fmla="*/ 2865 h 2865"/>
                <a:gd name="p0x9" fmla="*/ 180 w 5585"/>
                <a:gd name="p0y9" fmla="*/ 2865 h 2865"/>
                <a:gd name="p0x10" fmla="*/ 80 w 5585"/>
                <a:gd name="p0y10" fmla="*/ 2865 h 2865"/>
                <a:gd name="p0x11" fmla="*/ 0 w 5585"/>
                <a:gd name="p0y11" fmla="*/ 2784 h 2865"/>
                <a:gd name="p0x12" fmla="*/ 0 w 5585"/>
                <a:gd name="p0y12" fmla="*/ 2685 h 2865"/>
                <a:gd name="p0x13" fmla="*/ 0 w 5585"/>
                <a:gd name="p0y13" fmla="*/ 180 h 2865"/>
                <a:gd name="p0x14" fmla="*/ 0 w 5585"/>
                <a:gd name="p0y14" fmla="*/ 80 h 2865"/>
                <a:gd name="p0x15" fmla="*/ 80 w 5585"/>
                <a:gd name="p0y15" fmla="*/ 0 h 2865"/>
                <a:gd name="p0x16" fmla="*/ 180 w 5585"/>
                <a:gd name="p0y16" fmla="*/ 0 h 2865"/>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gradFill>
              <a:gsLst>
                <a:gs pos="0">
                  <a:srgbClr val="FFFFFF">
                    <a:alpha val="60000"/>
                  </a:srgbClr>
                </a:gs>
                <a:gs pos="100000">
                  <a:schemeClr val="bg2">
                    <a:alpha val="30196"/>
                  </a:schemeClr>
                </a:gs>
              </a:gsLst>
              <a:lin ang="2700000"/>
            </a:gradFill>
            <a:ln w="9525" cmpd="sng">
              <a:solidFill>
                <a:srgbClr val="EFE5DB"/>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22" name="任意多边形 21"/>
          <p:cNvSpPr/>
          <p:nvPr>
            <p:custDataLst>
              <p:tags r:id="rId19"/>
            </p:custDataLst>
          </p:nvPr>
        </p:nvSpPr>
        <p:spPr>
          <a:xfrm>
            <a:off x="4517390" y="2418080"/>
            <a:ext cx="342900" cy="342900"/>
          </a:xfrm>
          <a:custGeom>
            <a:avLst/>
            <a:gdLst>
              <a:gd name="sw" fmla="*/ 1 w 540"/>
              <a:gd name="sh" fmla="*/ 1 h 540"/>
              <a:gd name="mins" fmla="min sw sh"/>
              <a:gd name="dsw" fmla="+- 0 sw mins"/>
              <a:gd name="dsh" fmla="+- 0 sh mins"/>
              <a:gd name="p0x0" fmla="*/ 180 w 540"/>
              <a:gd name="p0y0" fmla="*/ 0 h 540"/>
              <a:gd name="p0x1" fmla="*/ 360 w 540"/>
              <a:gd name="p0y1" fmla="*/ 0 h 540"/>
              <a:gd name="p0x2" fmla="*/ 459 w 540"/>
              <a:gd name="p0y2" fmla="*/ 0 h 540"/>
              <a:gd name="p0x3" fmla="*/ 540 w 540"/>
              <a:gd name="p0y3" fmla="*/ 80 h 540"/>
              <a:gd name="p0x4" fmla="*/ 540 w 540"/>
              <a:gd name="p0y4" fmla="*/ 180 h 540"/>
              <a:gd name="p0x5" fmla="*/ 540 w 540"/>
              <a:gd name="p0y5" fmla="*/ 360 h 540"/>
              <a:gd name="p0x6" fmla="*/ 540 w 540"/>
              <a:gd name="p0y6" fmla="*/ 459 h 540"/>
              <a:gd name="p0x7" fmla="*/ 459 w 540"/>
              <a:gd name="p0y7" fmla="*/ 540 h 540"/>
              <a:gd name="p0x8" fmla="*/ 360 w 540"/>
              <a:gd name="p0y8" fmla="*/ 540 h 540"/>
              <a:gd name="p0x9" fmla="*/ 180 w 540"/>
              <a:gd name="p0y9" fmla="*/ 540 h 540"/>
              <a:gd name="p0x10" fmla="*/ 80 w 540"/>
              <a:gd name="p0y10" fmla="*/ 540 h 540"/>
              <a:gd name="p0x11" fmla="*/ 0 w 540"/>
              <a:gd name="p0y11" fmla="*/ 459 h 540"/>
              <a:gd name="p0x12" fmla="*/ 0 w 540"/>
              <a:gd name="p0y12" fmla="*/ 360 h 540"/>
              <a:gd name="p0x13" fmla="*/ 0 w 540"/>
              <a:gd name="p0y13" fmla="*/ 180 h 540"/>
              <a:gd name="p0x14" fmla="*/ 0 w 540"/>
              <a:gd name="p0y14" fmla="*/ 80 h 540"/>
              <a:gd name="p0x15" fmla="*/ 80 w 540"/>
              <a:gd name="p0y15" fmla="*/ 0 h 540"/>
              <a:gd name="p0x16" fmla="*/ 180 w 540"/>
              <a:gd name="p0y16" fmla="*/ 0 h 54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0879"/>
              <a:lumOff val="89121"/>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23" name="图片 22"/>
          <p:cNvPicPr>
            <a:picLocks noChangeAspect="1"/>
          </p:cNvPicPr>
          <p:nvPr>
            <p:custDataLst>
              <p:tags r:id="rId20"/>
            </p:custDataLst>
          </p:nvPr>
        </p:nvPicPr>
        <p:blipFill>
          <a:blip r:embed="rId21">
            <a:extLst>
              <a:ext uri="{96DAC541-7B7A-43D3-8B79-37D633B846F1}">
                <asvg:svgBlip xmlns:asvg="http://schemas.microsoft.com/office/drawing/2016/SVG/main" r:embed="rId22"/>
              </a:ext>
            </a:extLst>
          </a:blip>
          <a:srcRect l="-2949" t="-3651" r="-2949" b="-3651"/>
          <a:stretch>
            <a:fillRect/>
          </a:stretch>
        </p:blipFill>
        <p:spPr>
          <a:xfrm>
            <a:off x="4584065" y="2479675"/>
            <a:ext cx="262255" cy="214630"/>
          </a:xfrm>
          <a:prstGeom prst="rect">
            <a:avLst/>
          </a:prstGeom>
        </p:spPr>
      </p:pic>
      <p:sp>
        <p:nvSpPr>
          <p:cNvPr id="25" name="文本框 24"/>
          <p:cNvSpPr txBox="1"/>
          <p:nvPr>
            <p:custDataLst>
              <p:tags r:id="rId23"/>
            </p:custDataLst>
          </p:nvPr>
        </p:nvSpPr>
        <p:spPr>
          <a:xfrm>
            <a:off x="4975174" y="2406806"/>
            <a:ext cx="538763" cy="365760"/>
          </a:xfrm>
          <a:prstGeom prst="rect">
            <a:avLst/>
          </a:prstGeom>
          <a:noFill/>
        </p:spPr>
        <p:txBody>
          <a:bodyPr wrap="square" lIns="0" tIns="0" rIns="0" bIns="0" rtlCol="0" anchor="t">
            <a:noAutofit/>
          </a:bodyPr>
          <a:p>
            <a:pPr algn="l">
              <a:lnSpc>
                <a:spcPct val="104000"/>
              </a:lnSpc>
            </a:pPr>
            <a:r>
              <a:rPr sz="2100" b="1" spc="42">
                <a:solidFill>
                  <a:srgbClr val="3A2A26"/>
                </a:solidFill>
                <a:cs typeface="+mn-lt"/>
              </a:rPr>
              <a:t>信</a:t>
            </a:r>
            <a:endParaRPr sz="2100" b="1" spc="42">
              <a:solidFill>
                <a:srgbClr val="3A2A26"/>
              </a:solidFill>
              <a:cs typeface="+mn-lt"/>
            </a:endParaRPr>
          </a:p>
        </p:txBody>
      </p:sp>
      <p:sp>
        <p:nvSpPr>
          <p:cNvPr id="26" name="矩形 25"/>
          <p:cNvSpPr/>
          <p:nvPr>
            <p:custDataLst>
              <p:tags r:id="rId24"/>
            </p:custDataLst>
          </p:nvPr>
        </p:nvSpPr>
        <p:spPr>
          <a:xfrm>
            <a:off x="4517390" y="2875280"/>
            <a:ext cx="3155950" cy="9525"/>
          </a:xfrm>
          <a:prstGeom prst="rect">
            <a:avLst/>
          </a:prstGeom>
          <a:solidFill>
            <a:srgbClr val="EADDD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7" name="文本框 26"/>
          <p:cNvSpPr txBox="1"/>
          <p:nvPr>
            <p:custDataLst>
              <p:tags r:id="rId25"/>
            </p:custDataLst>
          </p:nvPr>
        </p:nvSpPr>
        <p:spPr>
          <a:xfrm>
            <a:off x="4517974" y="2984973"/>
            <a:ext cx="3155975" cy="938213"/>
          </a:xfrm>
          <a:prstGeom prst="rect">
            <a:avLst/>
          </a:prstGeom>
          <a:noFill/>
        </p:spPr>
        <p:txBody>
          <a:bodyPr wrap="square" lIns="0" tIns="0" rIns="0" bIns="0" rtlCol="0" anchor="t">
            <a:noAutofit/>
          </a:bodyPr>
          <a:p>
            <a:pPr indent="0" algn="l">
              <a:lnSpc>
                <a:spcPct val="133000"/>
              </a:lnSpc>
            </a:pPr>
            <a:r>
              <a:rPr sz="1500">
                <a:solidFill>
                  <a:srgbClr val="6B5950"/>
                </a:solidFill>
                <a:cs typeface="+mn-lt"/>
              </a:rPr>
              <a:t>坚定走</a:t>
            </a:r>
            <a:r>
              <a:rPr sz="1500" b="1">
                <a:solidFill>
                  <a:schemeClr val="tx2"/>
                </a:solidFill>
                <a:cs typeface="+mn-lt"/>
              </a:rPr>
              <a:t>中国特色社会主义法治道路</a:t>
            </a:r>
            <a:r>
              <a:rPr sz="1500">
                <a:solidFill>
                  <a:srgbClr val="6B5950"/>
                </a:solidFill>
                <a:cs typeface="+mn-lt"/>
              </a:rPr>
              <a:t>的自信，在法治与西方法治的对比中辨明方向。</a:t>
            </a:r>
            <a:endParaRPr sz="1500">
              <a:solidFill>
                <a:srgbClr val="6B5950"/>
              </a:solidFill>
              <a:cs typeface="+mn-lt"/>
            </a:endParaRPr>
          </a:p>
        </p:txBody>
      </p:sp>
      <p:sp>
        <p:nvSpPr>
          <p:cNvPr id="21" name="任意多边形 20"/>
          <p:cNvSpPr/>
          <p:nvPr>
            <p:custDataLst>
              <p:tags r:id="rId26"/>
            </p:custDataLst>
          </p:nvPr>
        </p:nvSpPr>
        <p:spPr>
          <a:xfrm>
            <a:off x="4395439" y="2227581"/>
            <a:ext cx="3399853" cy="9524"/>
          </a:xfrm>
          <a:custGeom>
            <a:avLst/>
            <a:gdLst/>
            <a:ahLst/>
            <a:cxnLst>
              <a:cxn ang="3">
                <a:pos x="hc" y="t"/>
              </a:cxn>
              <a:cxn ang="cd2">
                <a:pos x="l" y="vc"/>
              </a:cxn>
              <a:cxn ang="cd4">
                <a:pos x="hc" y="b"/>
              </a:cxn>
              <a:cxn ang="0">
                <a:pos x="r" y="vc"/>
              </a:cxn>
            </a:cxnLst>
            <a:rect l="l" t="t" r="r" b="b"/>
            <a:pathLst>
              <a:path w="5354" h="15">
                <a:moveTo>
                  <a:pt x="72" y="0"/>
                </a:moveTo>
                <a:lnTo>
                  <a:pt x="5282" y="0"/>
                </a:lnTo>
                <a:cubicBezTo>
                  <a:pt x="5308" y="0"/>
                  <a:pt x="5332" y="5"/>
                  <a:pt x="5354" y="15"/>
                </a:cubicBezTo>
                <a:lnTo>
                  <a:pt x="0" y="15"/>
                </a:lnTo>
                <a:cubicBezTo>
                  <a:pt x="22" y="5"/>
                  <a:pt x="46" y="0"/>
                  <a:pt x="72" y="0"/>
                </a:cubicBezTo>
                <a:close/>
              </a:path>
            </a:pathLst>
          </a:custGeom>
          <a:gradFill>
            <a:gsLst>
              <a:gs pos="0">
                <a:srgbClr val="FFFFFF">
                  <a:alpha val="0"/>
                </a:srgbClr>
              </a:gs>
              <a:gs pos="50000">
                <a:srgbClr val="FFFFFF">
                  <a:alpha val="80000"/>
                </a:srgbClr>
              </a:gs>
              <a:gs pos="100000">
                <a:srgbClr val="FFFFFF">
                  <a:alpha val="0"/>
                </a:srgbClr>
              </a:gs>
            </a:gsLst>
            <a:lin ang="0"/>
          </a:gra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p>
            <a:pPr algn="ctr"/>
            <a:endParaRPr lang="zh-CN" altLang="en-US"/>
          </a:p>
        </p:txBody>
      </p:sp>
      <p:grpSp>
        <p:nvGrpSpPr>
          <p:cNvPr id="64" name="组合 63"/>
          <p:cNvGrpSpPr/>
          <p:nvPr/>
        </p:nvGrpSpPr>
        <p:grpSpPr>
          <a:xfrm>
            <a:off x="8068945" y="2222500"/>
            <a:ext cx="3545840" cy="1818640"/>
            <a:chOff x="12707" y="3500"/>
            <a:chExt cx="5584" cy="2864"/>
          </a:xfrm>
          <a:effectLst>
            <a:outerShdw blurRad="42863" dist="9525" dir="5399999" algn="ctr" rotWithShape="0">
              <a:srgbClr val="5A3728">
                <a:alpha val="10196"/>
              </a:srgbClr>
            </a:outerShdw>
          </a:effectLst>
        </p:grpSpPr>
        <p:sp>
          <p:nvSpPr>
            <p:cNvPr id="29" name="任意多边形 28"/>
            <p:cNvSpPr/>
            <p:nvPr>
              <p:custDataLst>
                <p:tags r:id="rId27"/>
              </p:custDataLst>
            </p:nvPr>
          </p:nvSpPr>
          <p:spPr>
            <a:xfrm>
              <a:off x="12707" y="3500"/>
              <a:ext cx="5585" cy="2865"/>
            </a:xfrm>
            <a:custGeom>
              <a:avLst/>
              <a:gdLst>
                <a:gd name="sw" fmla="*/ 1 w 5585"/>
                <a:gd name="sh" fmla="*/ 1 h 2865"/>
                <a:gd name="mins" fmla="min sw sh"/>
                <a:gd name="dsw" fmla="+- 0 sw mins"/>
                <a:gd name="dsh" fmla="+- 0 sh mins"/>
                <a:gd name="p0x0" fmla="*/ 180 w 5585"/>
                <a:gd name="p0y0" fmla="*/ 0 h 2865"/>
                <a:gd name="p0x1" fmla="*/ 5405 w 5585"/>
                <a:gd name="p0y1" fmla="*/ 0 h 2865"/>
                <a:gd name="p0x2" fmla="*/ 5504 w 5585"/>
                <a:gd name="p0y2" fmla="*/ 0 h 2865"/>
                <a:gd name="p0x3" fmla="*/ 5585 w 5585"/>
                <a:gd name="p0y3" fmla="*/ 80 h 2865"/>
                <a:gd name="p0x4" fmla="*/ 5585 w 5585"/>
                <a:gd name="p0y4" fmla="*/ 180 h 2865"/>
                <a:gd name="p0x5" fmla="*/ 5585 w 5585"/>
                <a:gd name="p0y5" fmla="*/ 2775 h 2865"/>
                <a:gd name="p0x6" fmla="*/ 5585 w 5585"/>
                <a:gd name="p0y6" fmla="*/ 2824 h 2865"/>
                <a:gd name="p0x7" fmla="*/ 5544 w 5585"/>
                <a:gd name="p0y7" fmla="*/ 2865 h 2865"/>
                <a:gd name="p0x8" fmla="*/ 5495 w 5585"/>
                <a:gd name="p0y8" fmla="*/ 2865 h 2865"/>
                <a:gd name="p0x9" fmla="*/ 180 w 5585"/>
                <a:gd name="p0y9" fmla="*/ 2865 h 2865"/>
                <a:gd name="p0x10" fmla="*/ 80 w 5585"/>
                <a:gd name="p0y10" fmla="*/ 2865 h 2865"/>
                <a:gd name="p0x11" fmla="*/ 0 w 5585"/>
                <a:gd name="p0y11" fmla="*/ 2784 h 2865"/>
                <a:gd name="p0x12" fmla="*/ 0 w 5585"/>
                <a:gd name="p0y12" fmla="*/ 2685 h 2865"/>
                <a:gd name="p0x13" fmla="*/ 0 w 5585"/>
                <a:gd name="p0y13" fmla="*/ 180 h 2865"/>
                <a:gd name="p0x14" fmla="*/ 0 w 5585"/>
                <a:gd name="p0y14" fmla="*/ 80 h 2865"/>
                <a:gd name="p0x15" fmla="*/ 80 w 5585"/>
                <a:gd name="p0y15" fmla="*/ 0 h 2865"/>
                <a:gd name="p0x16" fmla="*/ 180 w 5585"/>
                <a:gd name="p0y16" fmla="*/ 0 h 2865"/>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rgbClr val="FDFBF7"/>
            </a:solidFill>
            <a:ln w="9525" cmpd="sng">
              <a:solidFill>
                <a:srgbClr val="EFE5DB"/>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0" name="任意多边形 29"/>
            <p:cNvSpPr/>
            <p:nvPr>
              <p:custDataLst>
                <p:tags r:id="rId28"/>
              </p:custDataLst>
            </p:nvPr>
          </p:nvSpPr>
          <p:spPr>
            <a:xfrm>
              <a:off x="12707" y="3500"/>
              <a:ext cx="5585" cy="2865"/>
            </a:xfrm>
            <a:custGeom>
              <a:avLst/>
              <a:gdLst>
                <a:gd name="sw" fmla="*/ 1 w 5585"/>
                <a:gd name="sh" fmla="*/ 1 h 2865"/>
                <a:gd name="mins" fmla="min sw sh"/>
                <a:gd name="dsw" fmla="+- 0 sw mins"/>
                <a:gd name="dsh" fmla="+- 0 sh mins"/>
                <a:gd name="p0x0" fmla="*/ 180 w 5585"/>
                <a:gd name="p0y0" fmla="*/ 0 h 2865"/>
                <a:gd name="p0x1" fmla="*/ 5405 w 5585"/>
                <a:gd name="p0y1" fmla="*/ 0 h 2865"/>
                <a:gd name="p0x2" fmla="*/ 5504 w 5585"/>
                <a:gd name="p0y2" fmla="*/ 0 h 2865"/>
                <a:gd name="p0x3" fmla="*/ 5585 w 5585"/>
                <a:gd name="p0y3" fmla="*/ 80 h 2865"/>
                <a:gd name="p0x4" fmla="*/ 5585 w 5585"/>
                <a:gd name="p0y4" fmla="*/ 180 h 2865"/>
                <a:gd name="p0x5" fmla="*/ 5585 w 5585"/>
                <a:gd name="p0y5" fmla="*/ 2775 h 2865"/>
                <a:gd name="p0x6" fmla="*/ 5585 w 5585"/>
                <a:gd name="p0y6" fmla="*/ 2824 h 2865"/>
                <a:gd name="p0x7" fmla="*/ 5544 w 5585"/>
                <a:gd name="p0y7" fmla="*/ 2865 h 2865"/>
                <a:gd name="p0x8" fmla="*/ 5495 w 5585"/>
                <a:gd name="p0y8" fmla="*/ 2865 h 2865"/>
                <a:gd name="p0x9" fmla="*/ 180 w 5585"/>
                <a:gd name="p0y9" fmla="*/ 2865 h 2865"/>
                <a:gd name="p0x10" fmla="*/ 80 w 5585"/>
                <a:gd name="p0y10" fmla="*/ 2865 h 2865"/>
                <a:gd name="p0x11" fmla="*/ 0 w 5585"/>
                <a:gd name="p0y11" fmla="*/ 2784 h 2865"/>
                <a:gd name="p0x12" fmla="*/ 0 w 5585"/>
                <a:gd name="p0y12" fmla="*/ 2685 h 2865"/>
                <a:gd name="p0x13" fmla="*/ 0 w 5585"/>
                <a:gd name="p0y13" fmla="*/ 180 h 2865"/>
                <a:gd name="p0x14" fmla="*/ 0 w 5585"/>
                <a:gd name="p0y14" fmla="*/ 80 h 2865"/>
                <a:gd name="p0x15" fmla="*/ 80 w 5585"/>
                <a:gd name="p0y15" fmla="*/ 0 h 2865"/>
                <a:gd name="p0x16" fmla="*/ 180 w 5585"/>
                <a:gd name="p0y16" fmla="*/ 0 h 2865"/>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gradFill>
              <a:gsLst>
                <a:gs pos="0">
                  <a:srgbClr val="FFFFFF">
                    <a:alpha val="60000"/>
                  </a:srgbClr>
                </a:gs>
                <a:gs pos="100000">
                  <a:schemeClr val="bg2">
                    <a:alpha val="30196"/>
                  </a:schemeClr>
                </a:gs>
              </a:gsLst>
              <a:lin ang="2700000"/>
            </a:gradFill>
            <a:ln w="9525" cmpd="sng">
              <a:solidFill>
                <a:srgbClr val="EFE5DB"/>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33" name="任意多边形 32"/>
          <p:cNvSpPr/>
          <p:nvPr>
            <p:custDataLst>
              <p:tags r:id="rId29"/>
            </p:custDataLst>
          </p:nvPr>
        </p:nvSpPr>
        <p:spPr>
          <a:xfrm>
            <a:off x="8263890" y="2418080"/>
            <a:ext cx="342900" cy="342900"/>
          </a:xfrm>
          <a:custGeom>
            <a:avLst/>
            <a:gdLst>
              <a:gd name="sw" fmla="*/ 1 w 540"/>
              <a:gd name="sh" fmla="*/ 1 h 540"/>
              <a:gd name="mins" fmla="min sw sh"/>
              <a:gd name="dsw" fmla="+- 0 sw mins"/>
              <a:gd name="dsh" fmla="+- 0 sh mins"/>
              <a:gd name="p0x0" fmla="*/ 180 w 540"/>
              <a:gd name="p0y0" fmla="*/ 0 h 540"/>
              <a:gd name="p0x1" fmla="*/ 360 w 540"/>
              <a:gd name="p0y1" fmla="*/ 0 h 540"/>
              <a:gd name="p0x2" fmla="*/ 459 w 540"/>
              <a:gd name="p0y2" fmla="*/ 0 h 540"/>
              <a:gd name="p0x3" fmla="*/ 540 w 540"/>
              <a:gd name="p0y3" fmla="*/ 80 h 540"/>
              <a:gd name="p0x4" fmla="*/ 540 w 540"/>
              <a:gd name="p0y4" fmla="*/ 180 h 540"/>
              <a:gd name="p0x5" fmla="*/ 540 w 540"/>
              <a:gd name="p0y5" fmla="*/ 360 h 540"/>
              <a:gd name="p0x6" fmla="*/ 540 w 540"/>
              <a:gd name="p0y6" fmla="*/ 459 h 540"/>
              <a:gd name="p0x7" fmla="*/ 459 w 540"/>
              <a:gd name="p0y7" fmla="*/ 540 h 540"/>
              <a:gd name="p0x8" fmla="*/ 360 w 540"/>
              <a:gd name="p0y8" fmla="*/ 540 h 540"/>
              <a:gd name="p0x9" fmla="*/ 180 w 540"/>
              <a:gd name="p0y9" fmla="*/ 540 h 540"/>
              <a:gd name="p0x10" fmla="*/ 80 w 540"/>
              <a:gd name="p0y10" fmla="*/ 540 h 540"/>
              <a:gd name="p0x11" fmla="*/ 0 w 540"/>
              <a:gd name="p0y11" fmla="*/ 459 h 540"/>
              <a:gd name="p0x12" fmla="*/ 0 w 540"/>
              <a:gd name="p0y12" fmla="*/ 360 h 540"/>
              <a:gd name="p0x13" fmla="*/ 0 w 540"/>
              <a:gd name="p0y13" fmla="*/ 180 h 540"/>
              <a:gd name="p0x14" fmla="*/ 0 w 540"/>
              <a:gd name="p0y14" fmla="*/ 80 h 540"/>
              <a:gd name="p0x15" fmla="*/ 80 w 540"/>
              <a:gd name="p0y15" fmla="*/ 0 h 540"/>
              <a:gd name="p0x16" fmla="*/ 180 w 540"/>
              <a:gd name="p0y16" fmla="*/ 0 h 54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0879"/>
              <a:lumOff val="89121"/>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34" name="图片 33"/>
          <p:cNvPicPr>
            <a:picLocks noChangeAspect="1"/>
          </p:cNvPicPr>
          <p:nvPr>
            <p:custDataLst>
              <p:tags r:id="rId30"/>
            </p:custDataLst>
          </p:nvPr>
        </p:nvPicPr>
        <p:blipFill>
          <a:blip r:embed="rId31">
            <a:extLst>
              <a:ext uri="{96DAC541-7B7A-43D3-8B79-37D633B846F1}">
                <asvg:svgBlip xmlns:asvg="http://schemas.microsoft.com/office/drawing/2016/SVG/main" r:embed="rId32"/>
              </a:ext>
            </a:extLst>
          </a:blip>
          <a:srcRect l="-6818" t="-1212" r="-6818" b="-1212"/>
          <a:stretch>
            <a:fillRect/>
          </a:stretch>
        </p:blipFill>
        <p:spPr>
          <a:xfrm>
            <a:off x="8330565" y="2479675"/>
            <a:ext cx="238125" cy="214630"/>
          </a:xfrm>
          <a:prstGeom prst="rect">
            <a:avLst/>
          </a:prstGeom>
        </p:spPr>
      </p:pic>
      <p:sp>
        <p:nvSpPr>
          <p:cNvPr id="36" name="文本框 35"/>
          <p:cNvSpPr txBox="1"/>
          <p:nvPr>
            <p:custDataLst>
              <p:tags r:id="rId33"/>
            </p:custDataLst>
          </p:nvPr>
        </p:nvSpPr>
        <p:spPr>
          <a:xfrm>
            <a:off x="8721699" y="2406806"/>
            <a:ext cx="538763" cy="365760"/>
          </a:xfrm>
          <a:prstGeom prst="rect">
            <a:avLst/>
          </a:prstGeom>
          <a:noFill/>
        </p:spPr>
        <p:txBody>
          <a:bodyPr wrap="square" lIns="0" tIns="0" rIns="0" bIns="0" rtlCol="0" anchor="t">
            <a:noAutofit/>
          </a:bodyPr>
          <a:p>
            <a:pPr algn="l">
              <a:lnSpc>
                <a:spcPct val="104000"/>
              </a:lnSpc>
            </a:pPr>
            <a:r>
              <a:rPr sz="2100" b="1" spc="42">
                <a:solidFill>
                  <a:srgbClr val="3A2A26"/>
                </a:solidFill>
                <a:cs typeface="+mn-lt"/>
              </a:rPr>
              <a:t>用</a:t>
            </a:r>
            <a:endParaRPr sz="2100" b="1" spc="42">
              <a:solidFill>
                <a:srgbClr val="3A2A26"/>
              </a:solidFill>
              <a:cs typeface="+mn-lt"/>
            </a:endParaRPr>
          </a:p>
        </p:txBody>
      </p:sp>
      <p:sp>
        <p:nvSpPr>
          <p:cNvPr id="37" name="矩形 36"/>
          <p:cNvSpPr/>
          <p:nvPr>
            <p:custDataLst>
              <p:tags r:id="rId34"/>
            </p:custDataLst>
          </p:nvPr>
        </p:nvSpPr>
        <p:spPr>
          <a:xfrm>
            <a:off x="8263890" y="2875280"/>
            <a:ext cx="3156585" cy="9525"/>
          </a:xfrm>
          <a:prstGeom prst="rect">
            <a:avLst/>
          </a:prstGeom>
          <a:solidFill>
            <a:srgbClr val="EADDD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8" name="文本框 37"/>
          <p:cNvSpPr txBox="1"/>
          <p:nvPr>
            <p:custDataLst>
              <p:tags r:id="rId35"/>
            </p:custDataLst>
          </p:nvPr>
        </p:nvSpPr>
        <p:spPr>
          <a:xfrm>
            <a:off x="8264499" y="2984973"/>
            <a:ext cx="3155976" cy="938213"/>
          </a:xfrm>
          <a:prstGeom prst="rect">
            <a:avLst/>
          </a:prstGeom>
          <a:noFill/>
        </p:spPr>
        <p:txBody>
          <a:bodyPr wrap="square" lIns="0" tIns="0" rIns="0" bIns="0" rtlCol="0" anchor="t">
            <a:noAutofit/>
          </a:bodyPr>
          <a:p>
            <a:pPr algn="l">
              <a:lnSpc>
                <a:spcPct val="133000"/>
              </a:lnSpc>
            </a:pPr>
            <a:r>
              <a:rPr lang="zh-CN" altLang="en-US" sz="1500">
                <a:solidFill>
                  <a:srgbClr val="6B5950"/>
                </a:solidFill>
                <a:cs typeface="+mn-lt"/>
              </a:rPr>
              <a:t>把法治素养融入学习生活</a:t>
            </a:r>
            <a:r>
              <a:rPr lang="en-US" altLang="zh-CN" sz="1500">
                <a:solidFill>
                  <a:srgbClr val="6B5950"/>
                </a:solidFill>
                <a:cs typeface="+mn-lt"/>
              </a:rPr>
              <a:t>——</a:t>
            </a:r>
            <a:r>
              <a:rPr lang="zh-CN" altLang="en-US" sz="1500">
                <a:solidFill>
                  <a:srgbClr val="6B5950"/>
                </a:solidFill>
                <a:cs typeface="+mn-lt"/>
              </a:rPr>
              <a:t>遵守校规校纪、维护网络空间法治秩序、理性表达诉求、依法维护权益。</a:t>
            </a:r>
            <a:endParaRPr lang="zh-CN" altLang="en-US" sz="1500">
              <a:solidFill>
                <a:srgbClr val="6B5950"/>
              </a:solidFill>
              <a:cs typeface="+mn-lt"/>
            </a:endParaRPr>
          </a:p>
        </p:txBody>
      </p:sp>
      <p:sp>
        <p:nvSpPr>
          <p:cNvPr id="32" name="任意多边形 31"/>
          <p:cNvSpPr/>
          <p:nvPr>
            <p:custDataLst>
              <p:tags r:id="rId36"/>
            </p:custDataLst>
          </p:nvPr>
        </p:nvSpPr>
        <p:spPr>
          <a:xfrm>
            <a:off x="8141957" y="2227580"/>
            <a:ext cx="3400451" cy="9525"/>
          </a:xfrm>
          <a:custGeom>
            <a:avLst/>
            <a:gdLst/>
            <a:ahLst/>
            <a:cxnLst>
              <a:cxn ang="3">
                <a:pos x="hc" y="t"/>
              </a:cxn>
              <a:cxn ang="cd2">
                <a:pos x="l" y="vc"/>
              </a:cxn>
              <a:cxn ang="cd4">
                <a:pos x="hc" y="b"/>
              </a:cxn>
              <a:cxn ang="0">
                <a:pos x="r" y="vc"/>
              </a:cxn>
            </a:cxnLst>
            <a:rect l="l" t="t" r="r" b="b"/>
            <a:pathLst>
              <a:path w="5355" h="15">
                <a:moveTo>
                  <a:pt x="72" y="0"/>
                </a:moveTo>
                <a:lnTo>
                  <a:pt x="5283" y="0"/>
                </a:lnTo>
                <a:cubicBezTo>
                  <a:pt x="5309" y="0"/>
                  <a:pt x="5333" y="5"/>
                  <a:pt x="5355" y="15"/>
                </a:cubicBezTo>
                <a:lnTo>
                  <a:pt x="0" y="15"/>
                </a:lnTo>
                <a:cubicBezTo>
                  <a:pt x="22" y="5"/>
                  <a:pt x="46" y="0"/>
                  <a:pt x="72" y="0"/>
                </a:cubicBezTo>
                <a:close/>
              </a:path>
            </a:pathLst>
          </a:custGeom>
          <a:gradFill>
            <a:gsLst>
              <a:gs pos="0">
                <a:srgbClr val="FFFFFF">
                  <a:alpha val="0"/>
                </a:srgbClr>
              </a:gs>
              <a:gs pos="50000">
                <a:srgbClr val="FFFFFF">
                  <a:alpha val="80000"/>
                </a:srgbClr>
              </a:gs>
              <a:gs pos="100000">
                <a:srgbClr val="FFFFFF">
                  <a:alpha val="0"/>
                </a:srgbClr>
              </a:gs>
            </a:gsLst>
            <a:lin ang="0"/>
          </a:gra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p>
            <a:pPr algn="ctr"/>
            <a:endParaRPr lang="zh-CN" altLang="en-US"/>
          </a:p>
        </p:txBody>
      </p:sp>
      <p:grpSp>
        <p:nvGrpSpPr>
          <p:cNvPr id="65" name="组合 64"/>
          <p:cNvGrpSpPr/>
          <p:nvPr/>
        </p:nvGrpSpPr>
        <p:grpSpPr>
          <a:xfrm>
            <a:off x="575945" y="4051300"/>
            <a:ext cx="5419090" cy="1419860"/>
            <a:chOff x="907" y="6380"/>
            <a:chExt cx="8534" cy="2236"/>
          </a:xfrm>
          <a:effectLst>
            <a:outerShdw blurRad="42863" dist="9525" dir="5399999" algn="ctr" rotWithShape="0">
              <a:srgbClr val="5A3728">
                <a:alpha val="10196"/>
              </a:srgbClr>
            </a:outerShdw>
          </a:effectLst>
        </p:grpSpPr>
        <p:sp>
          <p:nvSpPr>
            <p:cNvPr id="40" name="任意多边形 39"/>
            <p:cNvSpPr/>
            <p:nvPr>
              <p:custDataLst>
                <p:tags r:id="rId37"/>
              </p:custDataLst>
            </p:nvPr>
          </p:nvSpPr>
          <p:spPr>
            <a:xfrm>
              <a:off x="907" y="6380"/>
              <a:ext cx="8535" cy="2237"/>
            </a:xfrm>
            <a:custGeom>
              <a:avLst/>
              <a:gdLst>
                <a:gd name="sw" fmla="*/ 1 w 8535"/>
                <a:gd name="sh" fmla="*/ 1 h 2236"/>
                <a:gd name="mins" fmla="min sw sh"/>
                <a:gd name="dsw" fmla="+- 0 sw mins"/>
                <a:gd name="dsh" fmla="+- 0 sh mins"/>
                <a:gd name="p0x0" fmla="*/ 180 w 8535"/>
                <a:gd name="p0y0" fmla="*/ 0 h 2236"/>
                <a:gd name="p0x1" fmla="*/ 8355 w 8535"/>
                <a:gd name="p0y1" fmla="*/ 0 h 2236"/>
                <a:gd name="p0x2" fmla="*/ 8454 w 8535"/>
                <a:gd name="p0y2" fmla="*/ 0 h 2236"/>
                <a:gd name="p0x3" fmla="*/ 8535 w 8535"/>
                <a:gd name="p0y3" fmla="*/ 80 h 2236"/>
                <a:gd name="p0x4" fmla="*/ 8535 w 8535"/>
                <a:gd name="p0y4" fmla="*/ 180 h 2236"/>
                <a:gd name="p0x5" fmla="*/ 8535 w 8535"/>
                <a:gd name="p0y5" fmla="*/ 2146 h 2236"/>
                <a:gd name="p0x6" fmla="*/ 8535 w 8535"/>
                <a:gd name="p0y6" fmla="*/ 2196 h 2236"/>
                <a:gd name="p0x7" fmla="*/ 8494 w 8535"/>
                <a:gd name="p0y7" fmla="*/ 2236 h 2236"/>
                <a:gd name="p0x8" fmla="*/ 8445 w 8535"/>
                <a:gd name="p0y8" fmla="*/ 2236 h 2236"/>
                <a:gd name="p0x9" fmla="*/ 180 w 8535"/>
                <a:gd name="p0y9" fmla="*/ 2236 h 2236"/>
                <a:gd name="p0x10" fmla="*/ 80 w 8535"/>
                <a:gd name="p0y10" fmla="*/ 2236 h 2236"/>
                <a:gd name="p0x11" fmla="*/ 0 w 8535"/>
                <a:gd name="p0y11" fmla="*/ 2155 h 2236"/>
                <a:gd name="p0x12" fmla="*/ 0 w 8535"/>
                <a:gd name="p0y12" fmla="*/ 2056 h 2236"/>
                <a:gd name="p0x13" fmla="*/ 0 w 8535"/>
                <a:gd name="p0y13" fmla="*/ 180 h 2236"/>
                <a:gd name="p0x14" fmla="*/ 0 w 8535"/>
                <a:gd name="p0y14" fmla="*/ 80 h 2236"/>
                <a:gd name="p0x15" fmla="*/ 80 w 8535"/>
                <a:gd name="p0y15" fmla="*/ 0 h 2236"/>
                <a:gd name="p0x16" fmla="*/ 180 w 8535"/>
                <a:gd name="p0y16" fmla="*/ 0 h 2236"/>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rgbClr val="FDFBF7"/>
            </a:solidFill>
            <a:ln w="9525" cmpd="sng">
              <a:solidFill>
                <a:srgbClr val="EFE5DB"/>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1" name="任意多边形 40"/>
            <p:cNvSpPr/>
            <p:nvPr>
              <p:custDataLst>
                <p:tags r:id="rId38"/>
              </p:custDataLst>
            </p:nvPr>
          </p:nvSpPr>
          <p:spPr>
            <a:xfrm>
              <a:off x="907" y="6380"/>
              <a:ext cx="8535" cy="2237"/>
            </a:xfrm>
            <a:custGeom>
              <a:avLst/>
              <a:gdLst>
                <a:gd name="sw" fmla="*/ 1 w 8535"/>
                <a:gd name="sh" fmla="*/ 1 h 2236"/>
                <a:gd name="mins" fmla="min sw sh"/>
                <a:gd name="dsw" fmla="+- 0 sw mins"/>
                <a:gd name="dsh" fmla="+- 0 sh mins"/>
                <a:gd name="p0x0" fmla="*/ 180 w 8535"/>
                <a:gd name="p0y0" fmla="*/ 0 h 2236"/>
                <a:gd name="p0x1" fmla="*/ 8355 w 8535"/>
                <a:gd name="p0y1" fmla="*/ 0 h 2236"/>
                <a:gd name="p0x2" fmla="*/ 8454 w 8535"/>
                <a:gd name="p0y2" fmla="*/ 0 h 2236"/>
                <a:gd name="p0x3" fmla="*/ 8535 w 8535"/>
                <a:gd name="p0y3" fmla="*/ 80 h 2236"/>
                <a:gd name="p0x4" fmla="*/ 8535 w 8535"/>
                <a:gd name="p0y4" fmla="*/ 180 h 2236"/>
                <a:gd name="p0x5" fmla="*/ 8535 w 8535"/>
                <a:gd name="p0y5" fmla="*/ 2146 h 2236"/>
                <a:gd name="p0x6" fmla="*/ 8535 w 8535"/>
                <a:gd name="p0y6" fmla="*/ 2196 h 2236"/>
                <a:gd name="p0x7" fmla="*/ 8494 w 8535"/>
                <a:gd name="p0y7" fmla="*/ 2236 h 2236"/>
                <a:gd name="p0x8" fmla="*/ 8445 w 8535"/>
                <a:gd name="p0y8" fmla="*/ 2236 h 2236"/>
                <a:gd name="p0x9" fmla="*/ 180 w 8535"/>
                <a:gd name="p0y9" fmla="*/ 2236 h 2236"/>
                <a:gd name="p0x10" fmla="*/ 80 w 8535"/>
                <a:gd name="p0y10" fmla="*/ 2236 h 2236"/>
                <a:gd name="p0x11" fmla="*/ 0 w 8535"/>
                <a:gd name="p0y11" fmla="*/ 2155 h 2236"/>
                <a:gd name="p0x12" fmla="*/ 0 w 8535"/>
                <a:gd name="p0y12" fmla="*/ 2056 h 2236"/>
                <a:gd name="p0x13" fmla="*/ 0 w 8535"/>
                <a:gd name="p0y13" fmla="*/ 180 h 2236"/>
                <a:gd name="p0x14" fmla="*/ 0 w 8535"/>
                <a:gd name="p0y14" fmla="*/ 80 h 2236"/>
                <a:gd name="p0x15" fmla="*/ 80 w 8535"/>
                <a:gd name="p0y15" fmla="*/ 0 h 2236"/>
                <a:gd name="p0x16" fmla="*/ 180 w 8535"/>
                <a:gd name="p0y16" fmla="*/ 0 h 2236"/>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gradFill>
              <a:gsLst>
                <a:gs pos="0">
                  <a:srgbClr val="FFFFFF">
                    <a:alpha val="60000"/>
                  </a:srgbClr>
                </a:gs>
                <a:gs pos="100000">
                  <a:schemeClr val="bg2">
                    <a:alpha val="30196"/>
                  </a:schemeClr>
                </a:gs>
              </a:gsLst>
              <a:lin ang="2700000"/>
            </a:gradFill>
            <a:ln w="9525" cmpd="sng">
              <a:solidFill>
                <a:srgbClr val="EFE5DB"/>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44" name="任意多边形 43"/>
          <p:cNvSpPr/>
          <p:nvPr>
            <p:custDataLst>
              <p:tags r:id="rId39"/>
            </p:custDataLst>
          </p:nvPr>
        </p:nvSpPr>
        <p:spPr>
          <a:xfrm>
            <a:off x="771525" y="4246880"/>
            <a:ext cx="342900" cy="342900"/>
          </a:xfrm>
          <a:custGeom>
            <a:avLst/>
            <a:gdLst>
              <a:gd name="sw" fmla="*/ 1 w 540"/>
              <a:gd name="sh" fmla="*/ 1 h 540"/>
              <a:gd name="mins" fmla="min sw sh"/>
              <a:gd name="dsw" fmla="+- 0 sw mins"/>
              <a:gd name="dsh" fmla="+- 0 sh mins"/>
              <a:gd name="p0x0" fmla="*/ 180 w 540"/>
              <a:gd name="p0y0" fmla="*/ 0 h 540"/>
              <a:gd name="p0x1" fmla="*/ 360 w 540"/>
              <a:gd name="p0y1" fmla="*/ 0 h 540"/>
              <a:gd name="p0x2" fmla="*/ 459 w 540"/>
              <a:gd name="p0y2" fmla="*/ 0 h 540"/>
              <a:gd name="p0x3" fmla="*/ 540 w 540"/>
              <a:gd name="p0y3" fmla="*/ 80 h 540"/>
              <a:gd name="p0x4" fmla="*/ 540 w 540"/>
              <a:gd name="p0y4" fmla="*/ 180 h 540"/>
              <a:gd name="p0x5" fmla="*/ 540 w 540"/>
              <a:gd name="p0y5" fmla="*/ 360 h 540"/>
              <a:gd name="p0x6" fmla="*/ 540 w 540"/>
              <a:gd name="p0y6" fmla="*/ 459 h 540"/>
              <a:gd name="p0x7" fmla="*/ 459 w 540"/>
              <a:gd name="p0y7" fmla="*/ 540 h 540"/>
              <a:gd name="p0x8" fmla="*/ 360 w 540"/>
              <a:gd name="p0y8" fmla="*/ 540 h 540"/>
              <a:gd name="p0x9" fmla="*/ 180 w 540"/>
              <a:gd name="p0y9" fmla="*/ 540 h 540"/>
              <a:gd name="p0x10" fmla="*/ 80 w 540"/>
              <a:gd name="p0y10" fmla="*/ 540 h 540"/>
              <a:gd name="p0x11" fmla="*/ 0 w 540"/>
              <a:gd name="p0y11" fmla="*/ 459 h 540"/>
              <a:gd name="p0x12" fmla="*/ 0 w 540"/>
              <a:gd name="p0y12" fmla="*/ 360 h 540"/>
              <a:gd name="p0x13" fmla="*/ 0 w 540"/>
              <a:gd name="p0y13" fmla="*/ 180 h 540"/>
              <a:gd name="p0x14" fmla="*/ 0 w 540"/>
              <a:gd name="p0y14" fmla="*/ 80 h 540"/>
              <a:gd name="p0x15" fmla="*/ 80 w 540"/>
              <a:gd name="p0y15" fmla="*/ 0 h 540"/>
              <a:gd name="p0x16" fmla="*/ 180 w 540"/>
              <a:gd name="p0y16" fmla="*/ 0 h 54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0879"/>
              <a:lumOff val="89121"/>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45" name="图片 44"/>
          <p:cNvPicPr>
            <a:picLocks noChangeAspect="1"/>
          </p:cNvPicPr>
          <p:nvPr>
            <p:custDataLst>
              <p:tags r:id="rId40"/>
            </p:custDataLst>
          </p:nvPr>
        </p:nvPicPr>
        <p:blipFill>
          <a:blip r:embed="rId41">
            <a:extLst>
              <a:ext uri="{96DAC541-7B7A-43D3-8B79-37D633B846F1}">
                <asvg:svgBlip xmlns:asvg="http://schemas.microsoft.com/office/drawing/2016/SVG/main" r:embed="rId42"/>
              </a:ext>
            </a:extLst>
          </a:blip>
          <a:srcRect l="-4259" t="-3651" r="-4259" b="-3651"/>
          <a:stretch>
            <a:fillRect/>
          </a:stretch>
        </p:blipFill>
        <p:spPr>
          <a:xfrm>
            <a:off x="849630" y="4308475"/>
            <a:ext cx="186055" cy="214630"/>
          </a:xfrm>
          <a:prstGeom prst="rect">
            <a:avLst/>
          </a:prstGeom>
        </p:spPr>
      </p:pic>
      <p:sp>
        <p:nvSpPr>
          <p:cNvPr id="47" name="文本框 46"/>
          <p:cNvSpPr txBox="1"/>
          <p:nvPr>
            <p:custDataLst>
              <p:tags r:id="rId43"/>
            </p:custDataLst>
          </p:nvPr>
        </p:nvSpPr>
        <p:spPr>
          <a:xfrm>
            <a:off x="1228725" y="4235605"/>
            <a:ext cx="1354855" cy="365760"/>
          </a:xfrm>
          <a:prstGeom prst="rect">
            <a:avLst/>
          </a:prstGeom>
          <a:noFill/>
        </p:spPr>
        <p:txBody>
          <a:bodyPr wrap="square" lIns="0" tIns="0" rIns="0" bIns="0" rtlCol="0" anchor="t">
            <a:noAutofit/>
          </a:bodyPr>
          <a:p>
            <a:pPr algn="l">
              <a:lnSpc>
                <a:spcPct val="104000"/>
              </a:lnSpc>
            </a:pPr>
            <a:r>
              <a:rPr sz="2100" b="1" spc="42">
                <a:solidFill>
                  <a:srgbClr val="3A2A26"/>
                </a:solidFill>
                <a:cs typeface="+mn-lt"/>
              </a:rPr>
              <a:t>青年使命</a:t>
            </a:r>
            <a:endParaRPr sz="2100" b="1" spc="42">
              <a:solidFill>
                <a:srgbClr val="3A2A26"/>
              </a:solidFill>
              <a:cs typeface="+mn-lt"/>
            </a:endParaRPr>
          </a:p>
        </p:txBody>
      </p:sp>
      <p:sp>
        <p:nvSpPr>
          <p:cNvPr id="48" name="矩形 47"/>
          <p:cNvSpPr/>
          <p:nvPr>
            <p:custDataLst>
              <p:tags r:id="rId44"/>
            </p:custDataLst>
          </p:nvPr>
        </p:nvSpPr>
        <p:spPr>
          <a:xfrm>
            <a:off x="771525" y="4704080"/>
            <a:ext cx="5029200" cy="9525"/>
          </a:xfrm>
          <a:prstGeom prst="rect">
            <a:avLst/>
          </a:prstGeom>
          <a:solidFill>
            <a:srgbClr val="EADDD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9" name="文本框 48"/>
          <p:cNvSpPr txBox="1"/>
          <p:nvPr>
            <p:custDataLst>
              <p:tags r:id="rId45"/>
            </p:custDataLst>
          </p:nvPr>
        </p:nvSpPr>
        <p:spPr>
          <a:xfrm>
            <a:off x="771525" y="4813773"/>
            <a:ext cx="5029200" cy="328613"/>
          </a:xfrm>
          <a:prstGeom prst="rect">
            <a:avLst/>
          </a:prstGeom>
          <a:noFill/>
        </p:spPr>
        <p:txBody>
          <a:bodyPr wrap="square" lIns="0" tIns="0" rIns="0" bIns="0" rtlCol="0" anchor="t">
            <a:noAutofit/>
          </a:bodyPr>
          <a:p>
            <a:pPr algn="l">
              <a:lnSpc>
                <a:spcPct val="133000"/>
              </a:lnSpc>
            </a:pPr>
            <a:r>
              <a:rPr sz="1500" b="1">
                <a:solidFill>
                  <a:schemeClr val="tx2"/>
                </a:solidFill>
                <a:cs typeface="+mn-lt"/>
              </a:rPr>
              <a:t>法学专业学生</a:t>
            </a:r>
            <a:r>
              <a:rPr sz="1500">
                <a:solidFill>
                  <a:srgbClr val="6B5950"/>
                </a:solidFill>
                <a:cs typeface="+mn-lt"/>
              </a:rPr>
              <a:t>更应成为讲好中国法治故事的生力军。</a:t>
            </a:r>
            <a:endParaRPr sz="1500">
              <a:solidFill>
                <a:srgbClr val="6B5950"/>
              </a:solidFill>
              <a:cs typeface="+mn-lt"/>
            </a:endParaRPr>
          </a:p>
        </p:txBody>
      </p:sp>
      <p:sp>
        <p:nvSpPr>
          <p:cNvPr id="43" name="任意多边形 42"/>
          <p:cNvSpPr/>
          <p:nvPr>
            <p:custDataLst>
              <p:tags r:id="rId46"/>
            </p:custDataLst>
          </p:nvPr>
        </p:nvSpPr>
        <p:spPr>
          <a:xfrm>
            <a:off x="649578" y="4056380"/>
            <a:ext cx="5273094" cy="9525"/>
          </a:xfrm>
          <a:custGeom>
            <a:avLst/>
            <a:gdLst/>
            <a:ahLst/>
            <a:cxnLst>
              <a:cxn ang="3">
                <a:pos x="hc" y="t"/>
              </a:cxn>
              <a:cxn ang="cd2">
                <a:pos x="l" y="vc"/>
              </a:cxn>
              <a:cxn ang="cd4">
                <a:pos x="hc" y="b"/>
              </a:cxn>
              <a:cxn ang="0">
                <a:pos x="r" y="vc"/>
              </a:cxn>
            </a:cxnLst>
            <a:rect l="l" t="t" r="r" b="b"/>
            <a:pathLst>
              <a:path w="8304" h="15">
                <a:moveTo>
                  <a:pt x="72" y="0"/>
                </a:moveTo>
                <a:lnTo>
                  <a:pt x="8232" y="0"/>
                </a:lnTo>
                <a:cubicBezTo>
                  <a:pt x="8258" y="0"/>
                  <a:pt x="8282" y="5"/>
                  <a:pt x="8304" y="15"/>
                </a:cubicBezTo>
                <a:lnTo>
                  <a:pt x="0" y="15"/>
                </a:lnTo>
                <a:cubicBezTo>
                  <a:pt x="22" y="5"/>
                  <a:pt x="46" y="0"/>
                  <a:pt x="72" y="0"/>
                </a:cubicBezTo>
                <a:close/>
              </a:path>
            </a:pathLst>
          </a:custGeom>
          <a:gradFill>
            <a:gsLst>
              <a:gs pos="0">
                <a:srgbClr val="FFFFFF">
                  <a:alpha val="0"/>
                </a:srgbClr>
              </a:gs>
              <a:gs pos="50000">
                <a:srgbClr val="FFFFFF">
                  <a:alpha val="80000"/>
                </a:srgbClr>
              </a:gs>
              <a:gs pos="100000">
                <a:srgbClr val="FFFFFF">
                  <a:alpha val="0"/>
                </a:srgbClr>
              </a:gs>
            </a:gsLst>
            <a:lin ang="0"/>
          </a:gra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p>
            <a:pPr algn="ctr"/>
            <a:endParaRPr lang="zh-CN" altLang="en-US"/>
          </a:p>
        </p:txBody>
      </p:sp>
      <p:sp>
        <p:nvSpPr>
          <p:cNvPr id="51" name="任意多边形 50"/>
          <p:cNvSpPr/>
          <p:nvPr>
            <p:custDataLst>
              <p:tags r:id="rId47"/>
            </p:custDataLst>
          </p:nvPr>
        </p:nvSpPr>
        <p:spPr>
          <a:xfrm>
            <a:off x="6195695" y="4051300"/>
            <a:ext cx="5419725" cy="1420495"/>
          </a:xfrm>
          <a:custGeom>
            <a:avLst/>
            <a:gdLst>
              <a:gd name="sw" fmla="*/ 1 w 8535"/>
              <a:gd name="sh" fmla="*/ 1 h 2236"/>
              <a:gd name="mins" fmla="min sw sh"/>
              <a:gd name="dsw" fmla="+- 0 sw mins"/>
              <a:gd name="dsh" fmla="+- 0 sh mins"/>
              <a:gd name="p0x0" fmla="*/ 180 w 8535"/>
              <a:gd name="p0y0" fmla="*/ 0 h 2236"/>
              <a:gd name="p0x1" fmla="*/ 8355 w 8535"/>
              <a:gd name="p0y1" fmla="*/ 0 h 2236"/>
              <a:gd name="p0x2" fmla="*/ 8454 w 8535"/>
              <a:gd name="p0y2" fmla="*/ 0 h 2236"/>
              <a:gd name="p0x3" fmla="*/ 8535 w 8535"/>
              <a:gd name="p0y3" fmla="*/ 80 h 2236"/>
              <a:gd name="p0x4" fmla="*/ 8535 w 8535"/>
              <a:gd name="p0y4" fmla="*/ 180 h 2236"/>
              <a:gd name="p0x5" fmla="*/ 8535 w 8535"/>
              <a:gd name="p0y5" fmla="*/ 2146 h 2236"/>
              <a:gd name="p0x6" fmla="*/ 8535 w 8535"/>
              <a:gd name="p0y6" fmla="*/ 2196 h 2236"/>
              <a:gd name="p0x7" fmla="*/ 8494 w 8535"/>
              <a:gd name="p0y7" fmla="*/ 2236 h 2236"/>
              <a:gd name="p0x8" fmla="*/ 8445 w 8535"/>
              <a:gd name="p0y8" fmla="*/ 2236 h 2236"/>
              <a:gd name="p0x9" fmla="*/ 180 w 8535"/>
              <a:gd name="p0y9" fmla="*/ 2236 h 2236"/>
              <a:gd name="p0x10" fmla="*/ 80 w 8535"/>
              <a:gd name="p0y10" fmla="*/ 2236 h 2236"/>
              <a:gd name="p0x11" fmla="*/ 0 w 8535"/>
              <a:gd name="p0y11" fmla="*/ 2155 h 2236"/>
              <a:gd name="p0x12" fmla="*/ 0 w 8535"/>
              <a:gd name="p0y12" fmla="*/ 2056 h 2236"/>
              <a:gd name="p0x13" fmla="*/ 0 w 8535"/>
              <a:gd name="p0y13" fmla="*/ 180 h 2236"/>
              <a:gd name="p0x14" fmla="*/ 0 w 8535"/>
              <a:gd name="p0y14" fmla="*/ 80 h 2236"/>
              <a:gd name="p0x15" fmla="*/ 80 w 8535"/>
              <a:gd name="p0y15" fmla="*/ 0 h 2236"/>
              <a:gd name="p0x16" fmla="*/ 180 w 8535"/>
              <a:gd name="p0y16" fmla="*/ 0 h 2236"/>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rgbClr val="FFFFFF"/>
          </a:solidFill>
          <a:ln w="9525" cmpd="sng">
            <a:solidFill>
              <a:srgbClr val="EFE5DB"/>
            </a:solidFill>
            <a:prstDash val="solid"/>
          </a:ln>
          <a:effectLst>
            <a:outerShdw blurRad="42863" dist="9525" dir="5399999" algn="ctr" rotWithShape="0">
              <a:srgbClr val="5A3728">
                <a:alpha val="10196"/>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3" name="任意多边形 52"/>
          <p:cNvSpPr/>
          <p:nvPr>
            <p:custDataLst>
              <p:tags r:id="rId48"/>
            </p:custDataLst>
          </p:nvPr>
        </p:nvSpPr>
        <p:spPr>
          <a:xfrm>
            <a:off x="6391275" y="4246880"/>
            <a:ext cx="342900" cy="342900"/>
          </a:xfrm>
          <a:custGeom>
            <a:avLst/>
            <a:gdLst>
              <a:gd name="sw" fmla="*/ 1 w 540"/>
              <a:gd name="sh" fmla="*/ 1 h 540"/>
              <a:gd name="mins" fmla="min sw sh"/>
              <a:gd name="dsw" fmla="+- 0 sw mins"/>
              <a:gd name="dsh" fmla="+- 0 sh mins"/>
              <a:gd name="p0x0" fmla="*/ 180 w 540"/>
              <a:gd name="p0y0" fmla="*/ 0 h 540"/>
              <a:gd name="p0x1" fmla="*/ 360 w 540"/>
              <a:gd name="p0y1" fmla="*/ 0 h 540"/>
              <a:gd name="p0x2" fmla="*/ 459 w 540"/>
              <a:gd name="p0y2" fmla="*/ 0 h 540"/>
              <a:gd name="p0x3" fmla="*/ 540 w 540"/>
              <a:gd name="p0y3" fmla="*/ 80 h 540"/>
              <a:gd name="p0x4" fmla="*/ 540 w 540"/>
              <a:gd name="p0y4" fmla="*/ 180 h 540"/>
              <a:gd name="p0x5" fmla="*/ 540 w 540"/>
              <a:gd name="p0y5" fmla="*/ 360 h 540"/>
              <a:gd name="p0x6" fmla="*/ 540 w 540"/>
              <a:gd name="p0y6" fmla="*/ 459 h 540"/>
              <a:gd name="p0x7" fmla="*/ 459 w 540"/>
              <a:gd name="p0y7" fmla="*/ 540 h 540"/>
              <a:gd name="p0x8" fmla="*/ 360 w 540"/>
              <a:gd name="p0y8" fmla="*/ 540 h 540"/>
              <a:gd name="p0x9" fmla="*/ 180 w 540"/>
              <a:gd name="p0y9" fmla="*/ 540 h 540"/>
              <a:gd name="p0x10" fmla="*/ 80 w 540"/>
              <a:gd name="p0y10" fmla="*/ 540 h 540"/>
              <a:gd name="p0x11" fmla="*/ 0 w 540"/>
              <a:gd name="p0y11" fmla="*/ 459 h 540"/>
              <a:gd name="p0x12" fmla="*/ 0 w 540"/>
              <a:gd name="p0y12" fmla="*/ 360 h 540"/>
              <a:gd name="p0x13" fmla="*/ 0 w 540"/>
              <a:gd name="p0y13" fmla="*/ 180 h 540"/>
              <a:gd name="p0x14" fmla="*/ 0 w 540"/>
              <a:gd name="p0y14" fmla="*/ 80 h 540"/>
              <a:gd name="p0x15" fmla="*/ 80 w 540"/>
              <a:gd name="p0y15" fmla="*/ 0 h 540"/>
              <a:gd name="p0x16" fmla="*/ 180 w 540"/>
              <a:gd name="p0y16" fmla="*/ 0 h 54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0879"/>
              <a:lumOff val="89121"/>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54" name="图片 53"/>
          <p:cNvPicPr>
            <a:picLocks noChangeAspect="1"/>
          </p:cNvPicPr>
          <p:nvPr>
            <p:custDataLst>
              <p:tags r:id="rId49"/>
            </p:custDataLst>
          </p:nvPr>
        </p:nvPicPr>
        <p:blipFill>
          <a:blip r:embed="rId50">
            <a:extLst>
              <a:ext uri="{96DAC541-7B7A-43D3-8B79-37D633B846F1}">
                <asvg:svgBlip xmlns:asvg="http://schemas.microsoft.com/office/drawing/2016/SVG/main" r:embed="rId51"/>
              </a:ext>
            </a:extLst>
          </a:blip>
          <a:srcRect l="-2083" t="-1212" r="-2083" b="-1212"/>
          <a:stretch>
            <a:fillRect/>
          </a:stretch>
        </p:blipFill>
        <p:spPr>
          <a:xfrm>
            <a:off x="6457950" y="4308475"/>
            <a:ext cx="238125" cy="214630"/>
          </a:xfrm>
          <a:prstGeom prst="rect">
            <a:avLst/>
          </a:prstGeom>
        </p:spPr>
      </p:pic>
      <p:sp>
        <p:nvSpPr>
          <p:cNvPr id="56" name="文本框 55"/>
          <p:cNvSpPr txBox="1"/>
          <p:nvPr>
            <p:custDataLst>
              <p:tags r:id="rId52"/>
            </p:custDataLst>
          </p:nvPr>
        </p:nvSpPr>
        <p:spPr>
          <a:xfrm>
            <a:off x="6848475" y="4235605"/>
            <a:ext cx="1354855" cy="365760"/>
          </a:xfrm>
          <a:prstGeom prst="rect">
            <a:avLst/>
          </a:prstGeom>
          <a:noFill/>
        </p:spPr>
        <p:txBody>
          <a:bodyPr wrap="square" lIns="0" tIns="0" rIns="0" bIns="0" rtlCol="0" anchor="t">
            <a:noAutofit/>
          </a:bodyPr>
          <a:p>
            <a:pPr algn="l">
              <a:lnSpc>
                <a:spcPct val="104000"/>
              </a:lnSpc>
            </a:pPr>
            <a:r>
              <a:rPr sz="2100" b="1" spc="42">
                <a:solidFill>
                  <a:srgbClr val="3A2A26"/>
                </a:solidFill>
                <a:cs typeface="+mn-lt"/>
              </a:rPr>
              <a:t>知行合一</a:t>
            </a:r>
            <a:endParaRPr sz="2100" b="1" spc="42">
              <a:solidFill>
                <a:srgbClr val="3A2A26"/>
              </a:solidFill>
              <a:cs typeface="+mn-lt"/>
            </a:endParaRPr>
          </a:p>
        </p:txBody>
      </p:sp>
      <p:sp>
        <p:nvSpPr>
          <p:cNvPr id="57" name="矩形 56"/>
          <p:cNvSpPr/>
          <p:nvPr>
            <p:custDataLst>
              <p:tags r:id="rId53"/>
            </p:custDataLst>
          </p:nvPr>
        </p:nvSpPr>
        <p:spPr>
          <a:xfrm>
            <a:off x="6391275" y="4704080"/>
            <a:ext cx="5029200" cy="9525"/>
          </a:xfrm>
          <a:prstGeom prst="rect">
            <a:avLst/>
          </a:prstGeom>
          <a:solidFill>
            <a:srgbClr val="EADDD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8" name="文本框 57"/>
          <p:cNvSpPr txBox="1"/>
          <p:nvPr>
            <p:custDataLst>
              <p:tags r:id="rId54"/>
            </p:custDataLst>
          </p:nvPr>
        </p:nvSpPr>
        <p:spPr>
          <a:xfrm>
            <a:off x="6391275" y="4812821"/>
            <a:ext cx="5029200" cy="571471"/>
          </a:xfrm>
          <a:prstGeom prst="rect">
            <a:avLst/>
          </a:prstGeom>
          <a:noFill/>
        </p:spPr>
        <p:txBody>
          <a:bodyPr wrap="square" lIns="0" tIns="0" rIns="0" bIns="0" rtlCol="0" anchor="t">
            <a:noAutofit/>
          </a:bodyPr>
          <a:p>
            <a:pPr algn="l">
              <a:lnSpc>
                <a:spcPct val="133000"/>
              </a:lnSpc>
            </a:pPr>
            <a:r>
              <a:rPr sz="1350">
                <a:solidFill>
                  <a:srgbClr val="6B5950"/>
                </a:solidFill>
                <a:cs typeface="+mn-lt"/>
              </a:rPr>
              <a:t>从课堂到生活、从校园到社会，每一次依法而为，都是对法治精神的尊崇；每一次援法而护，都是对公平正义的守护。</a:t>
            </a:r>
            <a:endParaRPr sz="1350">
              <a:solidFill>
                <a:srgbClr val="6B5950"/>
              </a:solidFill>
              <a:cs typeface="+mn-lt"/>
            </a:endParaRPr>
          </a:p>
        </p:txBody>
      </p:sp>
      <p:sp>
        <p:nvSpPr>
          <p:cNvPr id="52" name="任意多边形 51"/>
          <p:cNvSpPr/>
          <p:nvPr>
            <p:custDataLst>
              <p:tags r:id="rId55"/>
            </p:custDataLst>
          </p:nvPr>
        </p:nvSpPr>
        <p:spPr>
          <a:xfrm>
            <a:off x="6269328" y="4056380"/>
            <a:ext cx="5273094" cy="9525"/>
          </a:xfrm>
          <a:custGeom>
            <a:avLst/>
            <a:gdLst/>
            <a:ahLst/>
            <a:cxnLst>
              <a:cxn ang="3">
                <a:pos x="hc" y="t"/>
              </a:cxn>
              <a:cxn ang="cd2">
                <a:pos x="l" y="vc"/>
              </a:cxn>
              <a:cxn ang="cd4">
                <a:pos x="hc" y="b"/>
              </a:cxn>
              <a:cxn ang="0">
                <a:pos x="r" y="vc"/>
              </a:cxn>
            </a:cxnLst>
            <a:rect l="l" t="t" r="r" b="b"/>
            <a:pathLst>
              <a:path w="8304" h="15">
                <a:moveTo>
                  <a:pt x="72" y="0"/>
                </a:moveTo>
                <a:lnTo>
                  <a:pt x="8232" y="0"/>
                </a:lnTo>
                <a:cubicBezTo>
                  <a:pt x="8258" y="0"/>
                  <a:pt x="8282" y="5"/>
                  <a:pt x="8304" y="15"/>
                </a:cubicBezTo>
                <a:lnTo>
                  <a:pt x="0" y="15"/>
                </a:lnTo>
                <a:cubicBezTo>
                  <a:pt x="22" y="5"/>
                  <a:pt x="46" y="0"/>
                  <a:pt x="72" y="0"/>
                </a:cubicBezTo>
                <a:close/>
              </a:path>
            </a:pathLst>
          </a:custGeom>
          <a:gradFill>
            <a:gsLst>
              <a:gs pos="0">
                <a:srgbClr val="FFFFFF">
                  <a:alpha val="0"/>
                </a:srgbClr>
              </a:gs>
              <a:gs pos="50000">
                <a:srgbClr val="FFFFFF">
                  <a:alpha val="80000"/>
                </a:srgbClr>
              </a:gs>
              <a:gs pos="100000">
                <a:srgbClr val="FFFFFF">
                  <a:alpha val="0"/>
                </a:srgbClr>
              </a:gs>
            </a:gsLst>
            <a:lin ang="0"/>
          </a:gra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p>
            <a:pPr algn="ctr"/>
            <a:endParaRPr lang="zh-CN" alt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000">
        <p159:morph option="byObject"/>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 name="文本框 8"/>
          <p:cNvSpPr txBox="1"/>
          <p:nvPr>
            <p:custDataLst>
              <p:tags r:id="rId1"/>
            </p:custDataLst>
          </p:nvPr>
        </p:nvSpPr>
        <p:spPr>
          <a:xfrm>
            <a:off x="666750" y="1978342"/>
            <a:ext cx="4540005" cy="1796415"/>
          </a:xfrm>
          <a:prstGeom prst="rect">
            <a:avLst/>
          </a:prstGeom>
          <a:noFill/>
        </p:spPr>
        <p:txBody>
          <a:bodyPr wrap="square" lIns="0" tIns="0" rIns="0" bIns="0" rtlCol="0" anchor="t">
            <a:noAutofit/>
          </a:bodyPr>
          <a:p>
            <a:pPr algn="l">
              <a:lnSpc>
                <a:spcPct val="104000"/>
              </a:lnSpc>
            </a:pPr>
            <a:r>
              <a:rPr sz="5400" b="1" spc="108">
                <a:solidFill>
                  <a:srgbClr val="3A2A26"/>
                </a:solidFill>
                <a:latin typeface="+mj-lt"/>
                <a:ea typeface="+mj-ea"/>
                <a:cs typeface="+mj-lt"/>
              </a:rPr>
              <a:t>在法治轨道上</a:t>
            </a:r>
            <a:endParaRPr sz="5400" b="1" spc="108">
              <a:solidFill>
                <a:srgbClr val="3A2A26"/>
              </a:solidFill>
              <a:latin typeface="+mj-lt"/>
              <a:ea typeface="+mj-ea"/>
              <a:cs typeface="+mj-lt"/>
            </a:endParaRPr>
          </a:p>
          <a:p>
            <a:pPr algn="l">
              <a:lnSpc>
                <a:spcPct val="104000"/>
              </a:lnSpc>
            </a:pPr>
            <a:r>
              <a:rPr sz="5400" b="1" spc="108">
                <a:solidFill>
                  <a:srgbClr val="3A2A26"/>
                </a:solidFill>
                <a:latin typeface="+mj-lt"/>
                <a:ea typeface="+mj-ea"/>
                <a:cs typeface="+mj-lt"/>
              </a:rPr>
              <a:t>书写青春答卷</a:t>
            </a:r>
            <a:endParaRPr sz="5400" b="1" spc="108">
              <a:solidFill>
                <a:srgbClr val="3A2A26"/>
              </a:solidFill>
              <a:latin typeface="+mj-lt"/>
              <a:ea typeface="+mj-ea"/>
              <a:cs typeface="+mj-lt"/>
            </a:endParaRPr>
          </a:p>
        </p:txBody>
      </p:sp>
      <p:sp>
        <p:nvSpPr>
          <p:cNvPr id="10" name="文本框 9"/>
          <p:cNvSpPr txBox="1"/>
          <p:nvPr>
            <p:custDataLst>
              <p:tags r:id="rId2"/>
            </p:custDataLst>
          </p:nvPr>
        </p:nvSpPr>
        <p:spPr>
          <a:xfrm>
            <a:off x="666750" y="3910013"/>
            <a:ext cx="3592859" cy="938213"/>
          </a:xfrm>
          <a:prstGeom prst="rect">
            <a:avLst/>
          </a:prstGeom>
          <a:noFill/>
        </p:spPr>
        <p:txBody>
          <a:bodyPr wrap="square" lIns="0" tIns="0" rIns="0" bIns="0" rtlCol="0" anchor="t">
            <a:noAutofit/>
          </a:bodyPr>
          <a:p>
            <a:pPr algn="l">
              <a:lnSpc>
                <a:spcPct val="133000"/>
              </a:lnSpc>
            </a:pPr>
            <a:r>
              <a:rPr sz="1500" spc="30">
                <a:solidFill>
                  <a:srgbClr val="6B5950"/>
                </a:solidFill>
                <a:cs typeface="+mn-lt"/>
              </a:rPr>
              <a:t>奉法者强则国强，青年强则法治兴</a:t>
            </a:r>
            <a:endParaRPr sz="1500" spc="30">
              <a:solidFill>
                <a:srgbClr val="6B5950"/>
              </a:solidFill>
              <a:cs typeface="+mn-lt"/>
            </a:endParaRPr>
          </a:p>
          <a:p>
            <a:pPr algn="l">
              <a:lnSpc>
                <a:spcPct val="133000"/>
              </a:lnSpc>
            </a:pPr>
            <a:r>
              <a:rPr sz="1500" spc="30">
                <a:solidFill>
                  <a:srgbClr val="6B5950"/>
                </a:solidFill>
                <a:cs typeface="+mn-lt"/>
              </a:rPr>
              <a:t>学深悟透习近平法治思想，</a:t>
            </a:r>
            <a:endParaRPr sz="1500" spc="30">
              <a:solidFill>
                <a:srgbClr val="6B5950"/>
              </a:solidFill>
              <a:cs typeface="+mn-lt"/>
            </a:endParaRPr>
          </a:p>
          <a:p>
            <a:pPr algn="l">
              <a:lnSpc>
                <a:spcPct val="133000"/>
              </a:lnSpc>
            </a:pPr>
            <a:r>
              <a:rPr sz="1500" spc="30">
                <a:solidFill>
                  <a:srgbClr val="6B5950"/>
                </a:solidFill>
                <a:cs typeface="+mn-lt"/>
              </a:rPr>
              <a:t>是新时代青年投身法治中国建设的必修课</a:t>
            </a:r>
            <a:endParaRPr sz="1500" spc="30">
              <a:solidFill>
                <a:srgbClr val="6B5950"/>
              </a:solidFill>
              <a:cs typeface="+mn-lt"/>
            </a:endParaRPr>
          </a:p>
        </p:txBody>
      </p:sp>
      <p:sp>
        <p:nvSpPr>
          <p:cNvPr id="6" name="任意多边形 5"/>
          <p:cNvSpPr/>
          <p:nvPr>
            <p:custDataLst>
              <p:tags r:id="rId3"/>
            </p:custDataLst>
          </p:nvPr>
        </p:nvSpPr>
        <p:spPr>
          <a:xfrm>
            <a:off x="723900" y="1752600"/>
            <a:ext cx="76200" cy="76200"/>
          </a:xfrm>
          <a:custGeom>
            <a:avLst/>
            <a:gdLst>
              <a:gd name="sw" fmla="*/ 1 w 120"/>
              <a:gd name="sh" fmla="*/ 1 h 120"/>
              <a:gd name="mins" fmla="min sw sh"/>
              <a:gd name="dsw" fmla="+- 0 sw mins"/>
              <a:gd name="dsh" fmla="+- 0 sh mins"/>
              <a:gd name="p0x0" fmla="*/ 60 w 120"/>
              <a:gd name="p0y0" fmla="*/ 0 h 120"/>
              <a:gd name="p0x1" fmla="*/ 93 w 120"/>
              <a:gd name="p0y1" fmla="*/ 0 h 120"/>
              <a:gd name="p0x2" fmla="*/ 120 w 120"/>
              <a:gd name="p0y2" fmla="*/ 26 h 120"/>
              <a:gd name="p0x3" fmla="*/ 120 w 120"/>
              <a:gd name="p0y3" fmla="*/ 60 h 120"/>
              <a:gd name="p0x4" fmla="*/ 120 w 120"/>
              <a:gd name="p0y4" fmla="*/ 93 h 120"/>
              <a:gd name="p0x5" fmla="*/ 93 w 120"/>
              <a:gd name="p0y5" fmla="*/ 120 h 120"/>
              <a:gd name="p0x6" fmla="*/ 60 w 120"/>
              <a:gd name="p0y6" fmla="*/ 120 h 120"/>
              <a:gd name="p0x7" fmla="*/ 26 w 120"/>
              <a:gd name="p0y7" fmla="*/ 120 h 120"/>
              <a:gd name="p0x8" fmla="*/ 0 w 120"/>
              <a:gd name="p0y8" fmla="*/ 93 h 120"/>
              <a:gd name="p0x9" fmla="*/ 0 w 120"/>
              <a:gd name="p0y9" fmla="*/ 60 h 120"/>
              <a:gd name="p0x10" fmla="*/ 0 w 120"/>
              <a:gd name="p0y10" fmla="*/ 26 h 120"/>
              <a:gd name="p0x11" fmla="*/ 26 w 120"/>
              <a:gd name="p0y11" fmla="*/ 0 h 120"/>
              <a:gd name="p0x12" fmla="*/ 60 w 120"/>
              <a:gd name="p0y12" fmla="*/ 0 h 12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1">
              <a:alpha val="50001"/>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7" name="任意多边形 6"/>
          <p:cNvSpPr/>
          <p:nvPr>
            <p:custDataLst>
              <p:tags r:id="rId4"/>
            </p:custDataLst>
          </p:nvPr>
        </p:nvSpPr>
        <p:spPr>
          <a:xfrm>
            <a:off x="876300" y="1766570"/>
            <a:ext cx="47625" cy="47625"/>
          </a:xfrm>
          <a:custGeom>
            <a:avLst/>
            <a:gdLst>
              <a:gd name="sw" fmla="*/ 1 w 75"/>
              <a:gd name="sh" fmla="*/ 1 h 75"/>
              <a:gd name="mins" fmla="min sw sh"/>
              <a:gd name="dsw" fmla="+- 0 sw mins"/>
              <a:gd name="dsh" fmla="+- 0 sh mins"/>
              <a:gd name="p0x0" fmla="*/ 37 w 75"/>
              <a:gd name="p0y0" fmla="*/ 0 h 75"/>
              <a:gd name="p0x1" fmla="*/ 58 w 75"/>
              <a:gd name="p0y1" fmla="*/ 0 h 75"/>
              <a:gd name="p0x2" fmla="*/ 75 w 75"/>
              <a:gd name="p0y2" fmla="*/ 16 h 75"/>
              <a:gd name="p0x3" fmla="*/ 75 w 75"/>
              <a:gd name="p0y3" fmla="*/ 37 h 75"/>
              <a:gd name="p0x4" fmla="*/ 75 w 75"/>
              <a:gd name="p0y4" fmla="*/ 58 h 75"/>
              <a:gd name="p0x5" fmla="*/ 58 w 75"/>
              <a:gd name="p0y5" fmla="*/ 75 h 75"/>
              <a:gd name="p0x6" fmla="*/ 37 w 75"/>
              <a:gd name="p0y6" fmla="*/ 75 h 75"/>
              <a:gd name="p0x7" fmla="*/ 16 w 75"/>
              <a:gd name="p0y7" fmla="*/ 75 h 75"/>
              <a:gd name="p0x8" fmla="*/ 0 w 75"/>
              <a:gd name="p0y8" fmla="*/ 58 h 75"/>
              <a:gd name="p0x9" fmla="*/ 0 w 75"/>
              <a:gd name="p0y9" fmla="*/ 37 h 75"/>
              <a:gd name="p0x10" fmla="*/ 0 w 75"/>
              <a:gd name="p0y10" fmla="*/ 16 h 75"/>
              <a:gd name="p0x11" fmla="*/ 16 w 75"/>
              <a:gd name="p0y11" fmla="*/ 0 h 75"/>
              <a:gd name="p0x12" fmla="*/ 37 w 75"/>
              <a:gd name="p0y12" fmla="*/ 0 h 75"/>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2">
              <a:lumMod val="89999"/>
              <a:lumOff val="10001"/>
              <a:alpha val="6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8" name="任意多边形 7"/>
          <p:cNvSpPr/>
          <p:nvPr>
            <p:custDataLst>
              <p:tags r:id="rId5"/>
            </p:custDataLst>
          </p:nvPr>
        </p:nvSpPr>
        <p:spPr>
          <a:xfrm>
            <a:off x="1000125" y="1771650"/>
            <a:ext cx="38100" cy="38100"/>
          </a:xfrm>
          <a:custGeom>
            <a:avLst/>
            <a:gdLst>
              <a:gd name="sw" fmla="*/ 1 w 60"/>
              <a:gd name="sh" fmla="*/ 1 h 60"/>
              <a:gd name="mins" fmla="min sw sh"/>
              <a:gd name="dsw" fmla="+- 0 sw mins"/>
              <a:gd name="dsh" fmla="+- 0 sh mins"/>
              <a:gd name="p0x0" fmla="*/ 30 w 60"/>
              <a:gd name="p0y0" fmla="*/ 0 h 60"/>
              <a:gd name="p0x1" fmla="*/ 46 w 60"/>
              <a:gd name="p0y1" fmla="*/ 0 h 60"/>
              <a:gd name="p0x2" fmla="*/ 60 w 60"/>
              <a:gd name="p0y2" fmla="*/ 13 h 60"/>
              <a:gd name="p0x3" fmla="*/ 60 w 60"/>
              <a:gd name="p0y3" fmla="*/ 30 h 60"/>
              <a:gd name="p0x4" fmla="*/ 60 w 60"/>
              <a:gd name="p0y4" fmla="*/ 46 h 60"/>
              <a:gd name="p0x5" fmla="*/ 46 w 60"/>
              <a:gd name="p0y5" fmla="*/ 60 h 60"/>
              <a:gd name="p0x6" fmla="*/ 30 w 60"/>
              <a:gd name="p0y6" fmla="*/ 60 h 60"/>
              <a:gd name="p0x7" fmla="*/ 13 w 60"/>
              <a:gd name="p0y7" fmla="*/ 60 h 60"/>
              <a:gd name="p0x8" fmla="*/ 0 w 60"/>
              <a:gd name="p0y8" fmla="*/ 46 h 60"/>
              <a:gd name="p0x9" fmla="*/ 0 w 60"/>
              <a:gd name="p0y9" fmla="*/ 30 h 60"/>
              <a:gd name="p0x10" fmla="*/ 0 w 60"/>
              <a:gd name="p0y10" fmla="*/ 13 h 60"/>
              <a:gd name="p0x11" fmla="*/ 13 w 60"/>
              <a:gd name="p0y11" fmla="*/ 0 h 60"/>
              <a:gd name="p0x12" fmla="*/ 30 w 60"/>
              <a:gd name="p0y12" fmla="*/ 0 h 6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1">
              <a:alpha val="2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1" name="图片 10"/>
          <p:cNvPicPr>
            <a:picLocks noChangeAspect="1"/>
          </p:cNvPicPr>
          <p:nvPr>
            <p:custDataLst>
              <p:tags r:id="rId6"/>
            </p:custDataLst>
          </p:nvPr>
        </p:nvPicPr>
        <p:blipFill>
          <a:blip r:embed="rId7">
            <a:extLst>
              <a:ext uri="{96DAC541-7B7A-43D3-8B79-37D633B846F1}">
                <asvg:svgBlip xmlns:asvg="http://schemas.microsoft.com/office/drawing/2016/SVG/main" r:embed="rId8"/>
              </a:ext>
            </a:extLst>
          </a:blip>
          <a:stretch>
            <a:fillRect/>
          </a:stretch>
        </p:blipFill>
        <p:spPr>
          <a:xfrm>
            <a:off x="723900" y="5095875"/>
            <a:ext cx="1143000" cy="76200"/>
          </a:xfrm>
          <a:prstGeom prst="rect">
            <a:avLst/>
          </a:prstGeom>
          <a:noFill/>
        </p:spPr>
      </p:pic>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sld>
</file>

<file path=ppt/tags/tag1.xml><?xml version="1.0" encoding="utf-8"?>
<p:tagLst xmlns:p="http://schemas.openxmlformats.org/presentationml/2006/main">
  <p:tag name="KSO_WM_TEMPLATE_SUBCATEGORY" val="31"/>
  <p:tag name="KSO_WM_BEAUTIFY_FLAG" val="#wm#"/>
  <p:tag name="KSO_WM_TAG_VERSION" val="3.0"/>
</p:tagLst>
</file>

<file path=ppt/tags/tag2.xml><?xml version="1.0" encoding="utf-8"?>
<p:tagLst xmlns:p="http://schemas.openxmlformats.org/presentationml/2006/main">
  <p:tag name="KSO_WM_UNIT_TYPE" val="i"/>
  <p:tag name="KSO_WM_UNIT_INDEX" val="6"/>
  <p:tag name="KSO_WM_BEAUTIFY_FLAG" val="#wm#"/>
  <p:tag name="KSO_WM_TAG_VERSION" val="3.0"/>
</p:tagLst>
</file>

<file path=ppt/tags/tag3.xml><?xml version="1.0" encoding="utf-8"?>
<p:tagLst xmlns:p="http://schemas.openxmlformats.org/presentationml/2006/main">
  <p:tag name="KSO_WM_UNIT_TYPE" val="i"/>
  <p:tag name="KSO_WM_UNIT_INDEX" val="10"/>
  <p:tag name="KSO_WM_BEAUTIFY_FLAG" val="#wm#"/>
  <p:tag name="KSO_WM_TAG_VERSION" val="3.0"/>
</p:tagLst>
</file>

<file path=ppt/tags/tag4.xml><?xml version="1.0" encoding="utf-8"?>
<p:tagLst xmlns:p="http://schemas.openxmlformats.org/presentationml/2006/main">
  <p:tag name="KSO_WM_UNIT_TYPE" val="f"/>
  <p:tag name="KSO_WM_UNIT_INDEX" val="1"/>
  <p:tag name="KSO_WM_BEAUTIFY_FLAG" val="#wm#"/>
  <p:tag name="KSO_WM_TAG_VERSION" val="3.0"/>
</p:tagLst>
</file>

<file path=ppt/tags/tag5.xml><?xml version="1.0" encoding="utf-8"?>
<p:tagLst xmlns:p="http://schemas.openxmlformats.org/presentationml/2006/main">
  <p:tag name="KSO_WM_UNIT_TYPE" val="i"/>
  <p:tag name="KSO_WM_UNIT_INDEX" val="8"/>
  <p:tag name="KSO_WM_BEAUTIFY_FLAG" val="#wm#"/>
  <p:tag name="KSO_WM_TAG_VERSION" val="3.0"/>
</p:tagLst>
</file>

<file path=ppt/tags/tag6.xml><?xml version="1.0" encoding="utf-8"?>
<p:tagLst xmlns:p="http://schemas.openxmlformats.org/presentationml/2006/main">
  <p:tag name="KSO_WM_UNIT_TYPE" val="f"/>
  <p:tag name="KSO_WM_UNIT_INDEX" val="1"/>
  <p:tag name="KSO_WM_BEAUTIFY_FLAG" val="#wm#"/>
  <p:tag name="KSO_WM_TAG_VERSION" val="3.0"/>
</p:tagLst>
</file>

<file path=ppt/tags/tag7.xml><?xml version="1.0" encoding="utf-8"?>
<p:tagLst xmlns:p="http://schemas.openxmlformats.org/presentationml/2006/main">
  <p:tag name="KSO_WM_UNIT_TYPE" val="i"/>
  <p:tag name="KSO_WM_UNIT_INDEX" val="4"/>
  <p:tag name="KSO_WM_BEAUTIFY_FLAG" val="#wm#"/>
  <p:tag name="KSO_WM_TAG_VERSION" val="3.0"/>
</p:tagLst>
</file>

<file path=ppt/tags/tag8.xml><?xml version="1.0" encoding="utf-8"?>
<p:tagLst xmlns:p="http://schemas.openxmlformats.org/presentationml/2006/main">
  <p:tag name="KSO_WM_UNIT_TYPE" val="i"/>
  <p:tag name="KSO_WM_UNIT_INDEX" val="6"/>
  <p:tag name="KSO_WM_BEAUTIFY_FLAG" val="#wm#"/>
  <p:tag name="KSO_WM_TAG_VERSION" val="3.0"/>
</p:tagLst>
</file>

<file path=ppt/tags/tag9.xml><?xml version="1.0" encoding="utf-8"?>
<p:tagLst xmlns:p="http://schemas.openxmlformats.org/presentationml/2006/main">
  <p:tag name="KSO_WM_UNIT_TYPE" val="f"/>
  <p:tag name="KSO_WM_UNIT_INDEX" val="2"/>
  <p:tag name="KSO_WM_BEAUTIFY_FLAG" val="#wm#"/>
  <p:tag name="KSO_WM_TAG_VERSION" val="3.0"/>
</p:tagLst>
</file>

<file path=ppt/tags/tag10.xml><?xml version="1.0" encoding="utf-8"?>
<p:tagLst xmlns:p="http://schemas.openxmlformats.org/presentationml/2006/main">
  <p:tag name="KSO_WM_UNIT_TYPE" val="i"/>
  <p:tag name="KSO_WM_UNIT_INDEX" val="10"/>
  <p:tag name="KSO_WM_BEAUTIFY_FLAG" val="#wm#"/>
  <p:tag name="KSO_WM_TAG_VERSION" val="3.0"/>
</p:tagLst>
</file>

<file path=ppt/tags/tag11.xml><?xml version="1.0" encoding="utf-8"?>
<p:tagLst xmlns:p="http://schemas.openxmlformats.org/presentationml/2006/main">
  <p:tag name="KSO_WM_UNIT_TYPE" val="f"/>
  <p:tag name="KSO_WM_UNIT_INDEX" val="3"/>
  <p:tag name="KSO_WM_BEAUTIFY_FLAG" val="#wm#"/>
  <p:tag name="KSO_WM_TAG_VERSION" val="3.0"/>
</p:tagLst>
</file>

<file path=ppt/tags/tag12.xml><?xml version="1.0" encoding="utf-8"?>
<p:tagLst xmlns:p="http://schemas.openxmlformats.org/presentationml/2006/main">
  <p:tag name="KSO_WM_UNIT_TYPE" val="f"/>
  <p:tag name="KSO_WM_UNIT_INDEX" val="4"/>
  <p:tag name="KSO_WM_BEAUTIFY_FLAG" val="#wm#"/>
  <p:tag name="KSO_WM_TAG_VERSION" val="3.0"/>
</p:tagLst>
</file>

<file path=ppt/tags/tag13.xml><?xml version="1.0" encoding="utf-8"?>
<p:tagLst xmlns:p="http://schemas.openxmlformats.org/presentationml/2006/main">
  <p:tag name="KSO_WM_UNIT_TYPE" val="i"/>
  <p:tag name="KSO_WM_UNIT_INDEX" val="8"/>
  <p:tag name="KSO_WM_BEAUTIFY_FLAG" val="#wm#"/>
  <p:tag name="KSO_WM_TAG_VERSION" val="3.0"/>
</p:tagLst>
</file>

<file path=ppt/tags/tag14.xml><?xml version="1.0" encoding="utf-8"?>
<p:tagLst xmlns:p="http://schemas.openxmlformats.org/presentationml/2006/main">
  <p:tag name="KSO_WM_UNIT_TYPE" val="i"/>
  <p:tag name="KSO_WM_UNIT_INDEX" val="12"/>
  <p:tag name="KSO_WM_BEAUTIFY_FLAG" val="#wm#"/>
  <p:tag name="KSO_WM_TAG_VERSION" val="3.0"/>
</p:tagLst>
</file>

<file path=ppt/tags/tag15.xml><?xml version="1.0" encoding="utf-8"?>
<p:tagLst xmlns:p="http://schemas.openxmlformats.org/presentationml/2006/main">
  <p:tag name="KSO_WM_UNIT_TYPE" val="f"/>
  <p:tag name="KSO_WM_UNIT_INDEX" val="5"/>
  <p:tag name="KSO_WM_BEAUTIFY_FLAG" val="#wm#"/>
  <p:tag name="KSO_WM_TAG_VERSION" val="3.0"/>
</p:tagLst>
</file>

<file path=ppt/tags/tag16.xml><?xml version="1.0" encoding="utf-8"?>
<p:tagLst xmlns:p="http://schemas.openxmlformats.org/presentationml/2006/main">
  <p:tag name="KSO_WM_UNIT_TYPE" val="i"/>
  <p:tag name="KSO_WM_UNIT_INDEX" val="16"/>
  <p:tag name="KSO_WM_BEAUTIFY_FLAG" val="#wm#"/>
  <p:tag name="KSO_WM_TAG_VERSION" val="3.0"/>
</p:tagLst>
</file>

<file path=ppt/tags/tag17.xml><?xml version="1.0" encoding="utf-8"?>
<p:tagLst xmlns:p="http://schemas.openxmlformats.org/presentationml/2006/main">
  <p:tag name="KSO_WM_UNIT_TYPE" val="f"/>
  <p:tag name="KSO_WM_UNIT_INDEX" val="6"/>
  <p:tag name="KSO_WM_BEAUTIFY_FLAG" val="#wm#"/>
  <p:tag name="KSO_WM_TAG_VERSION" val="3.0"/>
</p:tagLst>
</file>

<file path=ppt/tags/tag18.xml><?xml version="1.0" encoding="utf-8"?>
<p:tagLst xmlns:p="http://schemas.openxmlformats.org/presentationml/2006/main">
  <p:tag name="KSO_WM_UNIT_TYPE" val="f"/>
  <p:tag name="KSO_WM_UNIT_INDEX" val="7"/>
  <p:tag name="KSO_WM_BEAUTIFY_FLAG" val="#wm#"/>
  <p:tag name="KSO_WM_TAG_VERSION" val="3.0"/>
</p:tagLst>
</file>

<file path=ppt/tags/tag19.xml><?xml version="1.0" encoding="utf-8"?>
<p:tagLst xmlns:p="http://schemas.openxmlformats.org/presentationml/2006/main">
  <p:tag name="KSO_WM_UNIT_TYPE" val="i"/>
  <p:tag name="KSO_WM_UNIT_INDEX" val="14"/>
  <p:tag name="KSO_WM_BEAUTIFY_FLAG" val="#wm#"/>
  <p:tag name="KSO_WM_TAG_VERSION" val="3.0"/>
</p:tagLst>
</file>

<file path=ppt/tags/tag20.xml><?xml version="1.0" encoding="utf-8"?>
<p:tagLst xmlns:p="http://schemas.openxmlformats.org/presentationml/2006/main">
  <p:tag name="KSO_WM_UNIT_TYPE" val="i"/>
  <p:tag name="KSO_WM_UNIT_INDEX" val="18"/>
  <p:tag name="KSO_WM_BEAUTIFY_FLAG" val="#wm#"/>
  <p:tag name="KSO_WM_TAG_VERSION" val="3.0"/>
</p:tagLst>
</file>

<file path=ppt/tags/tag21.xml><?xml version="1.0" encoding="utf-8"?>
<p:tagLst xmlns:p="http://schemas.openxmlformats.org/presentationml/2006/main">
  <p:tag name="KSO_WM_UNIT_TYPE" val="f"/>
  <p:tag name="KSO_WM_UNIT_INDEX" val="8"/>
  <p:tag name="KSO_WM_BEAUTIFY_FLAG" val="#wm#"/>
  <p:tag name="KSO_WM_TAG_VERSION" val="3.0"/>
</p:tagLst>
</file>

<file path=ppt/tags/tag22.xml><?xml version="1.0" encoding="utf-8"?>
<p:tagLst xmlns:p="http://schemas.openxmlformats.org/presentationml/2006/main">
  <p:tag name="KSO_WM_UNIT_TYPE" val="i"/>
  <p:tag name="KSO_WM_UNIT_INDEX" val="22"/>
  <p:tag name="KSO_WM_BEAUTIFY_FLAG" val="#wm#"/>
  <p:tag name="KSO_WM_TAG_VERSION" val="3.0"/>
</p:tagLst>
</file>

<file path=ppt/tags/tag23.xml><?xml version="1.0" encoding="utf-8"?>
<p:tagLst xmlns:p="http://schemas.openxmlformats.org/presentationml/2006/main">
  <p:tag name="KSO_WM_UNIT_TYPE" val="f"/>
  <p:tag name="KSO_WM_UNIT_INDEX" val="9"/>
  <p:tag name="KSO_WM_BEAUTIFY_FLAG" val="#wm#"/>
  <p:tag name="KSO_WM_TAG_VERSION" val="3.0"/>
</p:tagLst>
</file>

<file path=ppt/tags/tag24.xml><?xml version="1.0" encoding="utf-8"?>
<p:tagLst xmlns:p="http://schemas.openxmlformats.org/presentationml/2006/main">
  <p:tag name="KSO_WM_UNIT_TYPE" val="f"/>
  <p:tag name="KSO_WM_UNIT_INDEX" val="10"/>
  <p:tag name="KSO_WM_BEAUTIFY_FLAG" val="#wm#"/>
  <p:tag name="KSO_WM_TAG_VERSION" val="3.0"/>
</p:tagLst>
</file>

<file path=ppt/tags/tag25.xml><?xml version="1.0" encoding="utf-8"?>
<p:tagLst xmlns:p="http://schemas.openxmlformats.org/presentationml/2006/main">
  <p:tag name="KSO_WM_UNIT_TYPE" val="i"/>
  <p:tag name="KSO_WM_UNIT_INDEX" val="20"/>
  <p:tag name="KSO_WM_BEAUTIFY_FLAG" val="#wm#"/>
  <p:tag name="KSO_WM_TAG_VERSION" val="3.0"/>
</p:tagLst>
</file>

<file path=ppt/tags/tag26.xml><?xml version="1.0" encoding="utf-8"?>
<p:tagLst xmlns:p="http://schemas.openxmlformats.org/presentationml/2006/main">
  <p:tag name="KSO_WM_UNIT_TYPE" val="i"/>
  <p:tag name="KSO_WM_UNIT_INDEX" val="24"/>
  <p:tag name="KSO_WM_BEAUTIFY_FLAG" val="#wm#"/>
  <p:tag name="KSO_WM_TAG_VERSION" val="3.0"/>
</p:tagLst>
</file>

<file path=ppt/tags/tag27.xml><?xml version="1.0" encoding="utf-8"?>
<p:tagLst xmlns:p="http://schemas.openxmlformats.org/presentationml/2006/main">
  <p:tag name="KSO_WM_UNIT_TYPE" val="f"/>
  <p:tag name="KSO_WM_UNIT_INDEX" val="11"/>
  <p:tag name="KSO_WM_BEAUTIFY_FLAG" val="#wm#"/>
  <p:tag name="KSO_WM_TAG_VERSION" val="3.0"/>
</p:tagLst>
</file>

<file path=ppt/tags/tag28.xml><?xml version="1.0" encoding="utf-8"?>
<p:tagLst xmlns:p="http://schemas.openxmlformats.org/presentationml/2006/main">
  <p:tag name="KSO_WM_UNIT_TYPE" val="i"/>
  <p:tag name="KSO_WM_UNIT_INDEX" val="28"/>
  <p:tag name="KSO_WM_BEAUTIFY_FLAG" val="#wm#"/>
  <p:tag name="KSO_WM_TAG_VERSION" val="3.0"/>
</p:tagLst>
</file>

<file path=ppt/tags/tag29.xml><?xml version="1.0" encoding="utf-8"?>
<p:tagLst xmlns:p="http://schemas.openxmlformats.org/presentationml/2006/main">
  <p:tag name="KSO_WM_UNIT_TYPE" val="f"/>
  <p:tag name="KSO_WM_UNIT_INDEX" val="12"/>
  <p:tag name="KSO_WM_BEAUTIFY_FLAG" val="#wm#"/>
  <p:tag name="KSO_WM_TAG_VERSION" val="3.0"/>
</p:tagLst>
</file>

<file path=ppt/tags/tag30.xml><?xml version="1.0" encoding="utf-8"?>
<p:tagLst xmlns:p="http://schemas.openxmlformats.org/presentationml/2006/main">
  <p:tag name="KSO_WM_UNIT_TYPE" val="f"/>
  <p:tag name="KSO_WM_UNIT_INDEX" val="13"/>
  <p:tag name="KSO_WM_BEAUTIFY_FLAG" val="#wm#"/>
  <p:tag name="KSO_WM_TAG_VERSION" val="3.0"/>
</p:tagLst>
</file>

<file path=ppt/tags/tag31.xml><?xml version="1.0" encoding="utf-8"?>
<p:tagLst xmlns:p="http://schemas.openxmlformats.org/presentationml/2006/main">
  <p:tag name="KSO_WM_UNIT_TYPE" val="i"/>
  <p:tag name="KSO_WM_UNIT_INDEX" val="26"/>
  <p:tag name="KSO_WM_BEAUTIFY_FLAG" val="#wm#"/>
  <p:tag name="KSO_WM_TAG_VERSION" val="3.0"/>
</p:tagLst>
</file>

<file path=ppt/tags/tag32.xml><?xml version="1.0" encoding="utf-8"?>
<p:tagLst xmlns:p="http://schemas.openxmlformats.org/presentationml/2006/main">
  <p:tag name="KSO_WM_UNIT_TYPE" val="f"/>
  <p:tag name="KSO_WM_UNIT_INDEX" val="1"/>
  <p:tag name="KSO_WM_BEAUTIFY_FLAG" val="#wm#"/>
  <p:tag name="KSO_WM_TAG_VERSION" val="3.0"/>
</p:tagLst>
</file>

<file path=ppt/tags/tag33.xml><?xml version="1.0" encoding="utf-8"?>
<p:tagLst xmlns:p="http://schemas.openxmlformats.org/presentationml/2006/main">
  <p:tag name="KSO_WM_UNIT_TYPE" val="a"/>
  <p:tag name="KSO_WM_UNIT_INDEX" val="1"/>
  <p:tag name="KSO_WM_BEAUTIFY_FLAG" val="#wm#"/>
  <p:tag name="KSO_WM_TAG_VERSION" val="3.0"/>
</p:tagLst>
</file>

<file path=ppt/tags/tag34.xml><?xml version="1.0" encoding="utf-8"?>
<p:tagLst xmlns:p="http://schemas.openxmlformats.org/presentationml/2006/main">
  <p:tag name="KSO_WM_UNIT_TYPE" val="f"/>
  <p:tag name="KSO_WM_UNIT_INDEX" val="2"/>
  <p:tag name="KSO_WM_BEAUTIFY_FLAG" val="#wm#"/>
  <p:tag name="KSO_WM_TAG_VERSION" val="3.0"/>
</p:tagLst>
</file>

<file path=ppt/tags/tag35.xml><?xml version="1.0" encoding="utf-8"?>
<p:tagLst xmlns:p="http://schemas.openxmlformats.org/presentationml/2006/main">
  <p:tag name="KSO_WM_UNIT_TYPE" val="i"/>
  <p:tag name="KSO_WM_UNIT_INDEX" val="6"/>
  <p:tag name="KSO_WM_BEAUTIFY_FLAG" val="#wm#"/>
  <p:tag name="KSO_WM_TAG_VERSION" val="3.0"/>
</p:tagLst>
</file>

<file path=ppt/tags/tag36.xml><?xml version="1.0" encoding="utf-8"?>
<p:tagLst xmlns:p="http://schemas.openxmlformats.org/presentationml/2006/main">
  <p:tag name="KSO_WM_UNIT_TYPE" val="i"/>
  <p:tag name="KSO_WM_UNIT_INDEX" val="8"/>
  <p:tag name="KSO_WM_BEAUTIFY_FLAG" val="#wm#"/>
  <p:tag name="KSO_WM_TAG_VERSION" val="3.0"/>
</p:tagLst>
</file>

<file path=ppt/tags/tag37.xml><?xml version="1.0" encoding="utf-8"?>
<p:tagLst xmlns:p="http://schemas.openxmlformats.org/presentationml/2006/main">
  <p:tag name="KSO_WM_UNIT_TYPE" val="i"/>
  <p:tag name="KSO_WM_UNIT_INDEX" val="10"/>
  <p:tag name="KSO_WM_BEAUTIFY_FLAG" val="#wm#"/>
  <p:tag name="KSO_WM_TAG_VERSION" val="3.0"/>
</p:tagLst>
</file>

<file path=ppt/tags/tag38.xml><?xml version="1.0" encoding="utf-8"?>
<p:tagLst xmlns:p="http://schemas.openxmlformats.org/presentationml/2006/main">
  <p:tag name="KSO_WM_UNIT_TYPE" val="d"/>
  <p:tag name="KSO_WM_UNIT_INDEX" val="1"/>
  <p:tag name="KSO_WM_BEAUTIFY_FLAG" val="#wm#"/>
  <p:tag name="KSO_WM_TAG_VERSION" val="3.0"/>
</p:tagLst>
</file>

<file path=ppt/tags/tag39.xml><?xml version="1.0" encoding="utf-8"?>
<p:tagLst xmlns:p="http://schemas.openxmlformats.org/presentationml/2006/main">
  <p:tag name="KSO_WM_UNIT_TYPE" val="b"/>
  <p:tag name="KSO_WM_UNIT_INDEX" val="1"/>
  <p:tag name="KSO_WM_BEAUTIFY_FLAG" val="#wm#"/>
  <p:tag name="KSO_WM_TAG_VERSION" val="3.0"/>
</p:tagLst>
</file>

<file path=ppt/tags/tag40.xml><?xml version="1.0" encoding="utf-8"?>
<p:tagLst xmlns:p="http://schemas.openxmlformats.org/presentationml/2006/main">
  <p:tag name="KSO_WM_UNIT_TYPE" val="i"/>
  <p:tag name="KSO_WM_UNIT_INDEX" val="4"/>
  <p:tag name="KSO_WM_BEAUTIFY_FLAG" val="#wm#"/>
  <p:tag name="KSO_WM_TAG_VERSION" val="3.0"/>
</p:tagLst>
</file>

<file path=ppt/tags/tag41.xml><?xml version="1.0" encoding="utf-8"?>
<p:tagLst xmlns:p="http://schemas.openxmlformats.org/presentationml/2006/main">
  <p:tag name="KSO_WM_UNIT_TYPE" val="i"/>
  <p:tag name="KSO_WM_UNIT_INDEX" val="7"/>
  <p:tag name="KSO_WM_BEAUTIFY_FLAG" val="#wm#"/>
  <p:tag name="KSO_WM_TAG_VERSION" val="3.0"/>
</p:tagLst>
</file>

<file path=ppt/tags/tag42.xml><?xml version="1.0" encoding="utf-8"?>
<p:tagLst xmlns:p="http://schemas.openxmlformats.org/presentationml/2006/main">
  <p:tag name="KSO_WM_UNIT_TYPE" val="i"/>
  <p:tag name="KSO_WM_UNIT_INDEX" val="8"/>
  <p:tag name="KSO_WM_BEAUTIFY_FLAG" val="#wm#"/>
  <p:tag name="KSO_WM_TAG_VERSION" val="3.0"/>
</p:tagLst>
</file>

<file path=ppt/tags/tag43.xml><?xml version="1.0" encoding="utf-8"?>
<p:tagLst xmlns:p="http://schemas.openxmlformats.org/presentationml/2006/main">
  <p:tag name="KSO_WM_UNIT_TYPE" val="i"/>
  <p:tag name="KSO_WM_UNIT_INDEX" val="12"/>
  <p:tag name="KSO_WM_BEAUTIFY_FLAG" val="#wm#"/>
  <p:tag name="KSO_WM_TAG_VERSION" val="3.0"/>
</p:tagLst>
</file>

<file path=ppt/tags/tag44.xml><?xml version="1.0" encoding="utf-8"?>
<p:tagLst xmlns:p="http://schemas.openxmlformats.org/presentationml/2006/main">
  <p:tag name="KSO_WM_UNIT_TYPE" val="x"/>
  <p:tag name="KSO_WM_UNIT_INDEX" val="1"/>
  <p:tag name="KSO_WM_BEAUTIFY_FLAG" val="#wm#"/>
  <p:tag name="KSO_WM_TAG_VERSION" val="3.0"/>
</p:tagLst>
</file>

<file path=ppt/tags/tag45.xml><?xml version="1.0" encoding="utf-8"?>
<p:tagLst xmlns:p="http://schemas.openxmlformats.org/presentationml/2006/main">
  <p:tag name="KSO_WM_UNIT_TYPE" val="f"/>
  <p:tag name="KSO_WM_UNIT_INDEX" val="1"/>
  <p:tag name="KSO_WM_BEAUTIFY_FLAG" val="#wm#"/>
  <p:tag name="KSO_WM_TAG_VERSION" val="3.0"/>
</p:tagLst>
</file>

<file path=ppt/tags/tag46.xml><?xml version="1.0" encoding="utf-8"?>
<p:tagLst xmlns:p="http://schemas.openxmlformats.org/presentationml/2006/main">
  <p:tag name="KSO_WM_UNIT_TYPE" val="i"/>
  <p:tag name="KSO_WM_UNIT_INDEX" val="14"/>
  <p:tag name="KSO_WM_BEAUTIFY_FLAG" val="#wm#"/>
  <p:tag name="KSO_WM_TAG_VERSION" val="3.0"/>
</p:tagLst>
</file>

<file path=ppt/tags/tag47.xml><?xml version="1.0" encoding="utf-8"?>
<p:tagLst xmlns:p="http://schemas.openxmlformats.org/presentationml/2006/main">
  <p:tag name="KSO_WM_UNIT_TYPE" val="i"/>
  <p:tag name="KSO_WM_UNIT_INDEX" val="16"/>
  <p:tag name="KSO_WM_BEAUTIFY_FLAG" val="#wm#"/>
  <p:tag name="KSO_WM_TAG_VERSION" val="3.0"/>
</p:tagLst>
</file>

<file path=ppt/tags/tag48.xml><?xml version="1.0" encoding="utf-8"?>
<p:tagLst xmlns:p="http://schemas.openxmlformats.org/presentationml/2006/main">
  <p:tag name="KSO_WM_UNIT_TYPE" val="f"/>
  <p:tag name="KSO_WM_UNIT_INDEX" val="2"/>
  <p:tag name="KSO_WM_BEAUTIFY_FLAG" val="#wm#"/>
  <p:tag name="KSO_WM_TAG_VERSION" val="3.0"/>
</p:tagLst>
</file>

<file path=ppt/tags/tag49.xml><?xml version="1.0" encoding="utf-8"?>
<p:tagLst xmlns:p="http://schemas.openxmlformats.org/presentationml/2006/main">
  <p:tag name="KSO_WM_UNIT_TYPE" val="f"/>
  <p:tag name="KSO_WM_UNIT_INDEX" val="3"/>
  <p:tag name="KSO_WM_BEAUTIFY_FLAG" val="#wm#"/>
  <p:tag name="KSO_WM_TAG_VERSION" val="3.0"/>
</p:tagLst>
</file>

<file path=ppt/tags/tag50.xml><?xml version="1.0" encoding="utf-8"?>
<p:tagLst xmlns:p="http://schemas.openxmlformats.org/presentationml/2006/main">
  <p:tag name="KSO_WM_UNIT_TYPE" val="f"/>
  <p:tag name="KSO_WM_UNIT_INDEX" val="4"/>
  <p:tag name="KSO_WM_BEAUTIFY_FLAG" val="#wm#"/>
  <p:tag name="KSO_WM_TAG_VERSION" val="3.0"/>
</p:tagLst>
</file>

<file path=ppt/tags/tag51.xml><?xml version="1.0" encoding="utf-8"?>
<p:tagLst xmlns:p="http://schemas.openxmlformats.org/presentationml/2006/main">
  <p:tag name="KSO_WM_UNIT_TYPE" val="i"/>
  <p:tag name="KSO_WM_UNIT_INDEX" val="18"/>
  <p:tag name="KSO_WM_BEAUTIFY_FLAG" val="#wm#"/>
  <p:tag name="KSO_WM_TAG_VERSION" val="3.0"/>
</p:tagLst>
</file>

<file path=ppt/tags/tag52.xml><?xml version="1.0" encoding="utf-8"?>
<p:tagLst xmlns:p="http://schemas.openxmlformats.org/presentationml/2006/main">
  <p:tag name="KSO_WM_UNIT_TYPE" val="i"/>
  <p:tag name="KSO_WM_UNIT_INDEX" val="20"/>
  <p:tag name="KSO_WM_BEAUTIFY_FLAG" val="#wm#"/>
  <p:tag name="KSO_WM_TAG_VERSION" val="3.0"/>
</p:tagLst>
</file>

<file path=ppt/tags/tag53.xml><?xml version="1.0" encoding="utf-8"?>
<p:tagLst xmlns:p="http://schemas.openxmlformats.org/presentationml/2006/main">
  <p:tag name="KSO_WM_UNIT_TYPE" val="f"/>
  <p:tag name="KSO_WM_UNIT_INDEX" val="5"/>
  <p:tag name="KSO_WM_BEAUTIFY_FLAG" val="#wm#"/>
  <p:tag name="KSO_WM_TAG_VERSION" val="3.0"/>
</p:tagLst>
</file>

<file path=ppt/tags/tag54.xml><?xml version="1.0" encoding="utf-8"?>
<p:tagLst xmlns:p="http://schemas.openxmlformats.org/presentationml/2006/main">
  <p:tag name="KSO_WM_UNIT_TYPE" val="f"/>
  <p:tag name="KSO_WM_UNIT_INDEX" val="6"/>
  <p:tag name="KSO_WM_BEAUTIFY_FLAG" val="#wm#"/>
  <p:tag name="KSO_WM_TAG_VERSION" val="3.0"/>
</p:tagLst>
</file>

<file path=ppt/tags/tag55.xml><?xml version="1.0" encoding="utf-8"?>
<p:tagLst xmlns:p="http://schemas.openxmlformats.org/presentationml/2006/main">
  <p:tag name="KSO_WM_UNIT_TYPE" val="f"/>
  <p:tag name="KSO_WM_UNIT_INDEX" val="7"/>
  <p:tag name="KSO_WM_BEAUTIFY_FLAG" val="#wm#"/>
  <p:tag name="KSO_WM_TAG_VERSION" val="3.0"/>
</p:tagLst>
</file>

<file path=ppt/tags/tag56.xml><?xml version="1.0" encoding="utf-8"?>
<p:tagLst xmlns:p="http://schemas.openxmlformats.org/presentationml/2006/main">
  <p:tag name="KSO_WM_UNIT_TYPE" val="i"/>
  <p:tag name="KSO_WM_UNIT_INDEX" val="22"/>
  <p:tag name="KSO_WM_BEAUTIFY_FLAG" val="#wm#"/>
  <p:tag name="KSO_WM_TAG_VERSION" val="3.0"/>
</p:tagLst>
</file>

<file path=ppt/tags/tag57.xml><?xml version="1.0" encoding="utf-8"?>
<p:tagLst xmlns:p="http://schemas.openxmlformats.org/presentationml/2006/main">
  <p:tag name="KSO_WM_UNIT_TYPE" val="i"/>
  <p:tag name="KSO_WM_UNIT_INDEX" val="24"/>
  <p:tag name="KSO_WM_BEAUTIFY_FLAG" val="#wm#"/>
  <p:tag name="KSO_WM_TAG_VERSION" val="3.0"/>
</p:tagLst>
</file>

<file path=ppt/tags/tag58.xml><?xml version="1.0" encoding="utf-8"?>
<p:tagLst xmlns:p="http://schemas.openxmlformats.org/presentationml/2006/main">
  <p:tag name="KSO_WM_UNIT_TYPE" val="f"/>
  <p:tag name="KSO_WM_UNIT_INDEX" val="8"/>
  <p:tag name="KSO_WM_BEAUTIFY_FLAG" val="#wm#"/>
  <p:tag name="KSO_WM_TAG_VERSION" val="3.0"/>
</p:tagLst>
</file>

<file path=ppt/tags/tag59.xml><?xml version="1.0" encoding="utf-8"?>
<p:tagLst xmlns:p="http://schemas.openxmlformats.org/presentationml/2006/main">
  <p:tag name="KSO_WM_UNIT_TYPE" val="f"/>
  <p:tag name="KSO_WM_UNIT_INDEX" val="9"/>
  <p:tag name="KSO_WM_BEAUTIFY_FLAG" val="#wm#"/>
  <p:tag name="KSO_WM_TAG_VERSION" val="3.0"/>
</p:tagLst>
</file>

<file path=ppt/tags/tag60.xml><?xml version="1.0" encoding="utf-8"?>
<p:tagLst xmlns:p="http://schemas.openxmlformats.org/presentationml/2006/main">
  <p:tag name="KSO_WM_UNIT_TYPE" val="f"/>
  <p:tag name="KSO_WM_UNIT_INDEX" val="10"/>
  <p:tag name="KSO_WM_BEAUTIFY_FLAG" val="#wm#"/>
  <p:tag name="KSO_WM_TAG_VERSION" val="3.0"/>
</p:tagLst>
</file>

<file path=ppt/tags/tag61.xml><?xml version="1.0" encoding="utf-8"?>
<p:tagLst xmlns:p="http://schemas.openxmlformats.org/presentationml/2006/main">
  <p:tag name="KSO_WM_UNIT_TYPE" val="i"/>
  <p:tag name="KSO_WM_UNIT_INDEX" val="26"/>
  <p:tag name="KSO_WM_BEAUTIFY_FLAG" val="#wm#"/>
  <p:tag name="KSO_WM_TAG_VERSION" val="3.0"/>
</p:tagLst>
</file>

<file path=ppt/tags/tag62.xml><?xml version="1.0" encoding="utf-8"?>
<p:tagLst xmlns:p="http://schemas.openxmlformats.org/presentationml/2006/main">
  <p:tag name="KSO_WM_UNIT_TYPE" val="i"/>
  <p:tag name="KSO_WM_UNIT_INDEX" val="28"/>
  <p:tag name="KSO_WM_BEAUTIFY_FLAG" val="#wm#"/>
  <p:tag name="KSO_WM_TAG_VERSION" val="3.0"/>
</p:tagLst>
</file>

<file path=ppt/tags/tag63.xml><?xml version="1.0" encoding="utf-8"?>
<p:tagLst xmlns:p="http://schemas.openxmlformats.org/presentationml/2006/main">
  <p:tag name="KSO_WM_UNIT_TYPE" val="f"/>
  <p:tag name="KSO_WM_UNIT_INDEX" val="11"/>
  <p:tag name="KSO_WM_BEAUTIFY_FLAG" val="#wm#"/>
  <p:tag name="KSO_WM_TAG_VERSION" val="3.0"/>
</p:tagLst>
</file>

<file path=ppt/tags/tag64.xml><?xml version="1.0" encoding="utf-8"?>
<p:tagLst xmlns:p="http://schemas.openxmlformats.org/presentationml/2006/main">
  <p:tag name="KSO_WM_UNIT_TYPE" val="f"/>
  <p:tag name="KSO_WM_UNIT_INDEX" val="12"/>
  <p:tag name="KSO_WM_BEAUTIFY_FLAG" val="#wm#"/>
  <p:tag name="KSO_WM_TAG_VERSION" val="3.0"/>
</p:tagLst>
</file>

<file path=ppt/tags/tag65.xml><?xml version="1.0" encoding="utf-8"?>
<p:tagLst xmlns:p="http://schemas.openxmlformats.org/presentationml/2006/main">
  <p:tag name="KSO_WM_UNIT_TYPE" val="f"/>
  <p:tag name="KSO_WM_UNIT_INDEX" val="13"/>
  <p:tag name="KSO_WM_BEAUTIFY_FLAG" val="#wm#"/>
  <p:tag name="KSO_WM_TAG_VERSION" val="3.0"/>
</p:tagLst>
</file>

<file path=ppt/tags/tag66.xml><?xml version="1.0" encoding="utf-8"?>
<p:tagLst xmlns:p="http://schemas.openxmlformats.org/presentationml/2006/main">
  <p:tag name="KSO_WM_UNIT_TYPE" val="i"/>
  <p:tag name="KSO_WM_UNIT_INDEX" val="6"/>
  <p:tag name="KSO_WM_BEAUTIFY_FLAG" val="#wm#"/>
  <p:tag name="KSO_WM_TAG_VERSION" val="3.0"/>
</p:tagLst>
</file>

<file path=ppt/tags/tag67.xml><?xml version="1.0" encoding="utf-8"?>
<p:tagLst xmlns:p="http://schemas.openxmlformats.org/presentationml/2006/main">
  <p:tag name="KSO_WM_UNIT_TYPE" val="b"/>
  <p:tag name="KSO_WM_UNIT_INDEX" val="1"/>
  <p:tag name="KSO_WM_BEAUTIFY_FLAG" val="#wm#"/>
  <p:tag name="KSO_WM_TAG_VERSION" val="3.0"/>
</p:tagLst>
</file>

<file path=ppt/tags/tag68.xml><?xml version="1.0" encoding="utf-8"?>
<p:tagLst xmlns:p="http://schemas.openxmlformats.org/presentationml/2006/main">
  <p:tag name="KSO_WM_UNIT_TYPE" val="f"/>
  <p:tag name="KSO_WM_UNIT_INDEX" val="1"/>
  <p:tag name="KSO_WM_BEAUTIFY_FLAG" val="#wm#"/>
  <p:tag name="KSO_WM_TAG_VERSION" val="3.0"/>
</p:tagLst>
</file>

<file path=ppt/tags/tag69.xml><?xml version="1.0" encoding="utf-8"?>
<p:tagLst xmlns:p="http://schemas.openxmlformats.org/presentationml/2006/main">
  <p:tag name="KSO_WM_UNIT_TYPE" val="i"/>
  <p:tag name="KSO_WM_UNIT_INDEX" val="4"/>
  <p:tag name="KSO_WM_BEAUTIFY_FLAG" val="#wm#"/>
  <p:tag name="KSO_WM_TAG_VERSION" val="3.0"/>
</p:tagLst>
</file>

<file path=ppt/tags/tag70.xml><?xml version="1.0" encoding="utf-8"?>
<p:tagLst xmlns:p="http://schemas.openxmlformats.org/presentationml/2006/main">
  <p:tag name="KSO_WM_UNIT_TYPE" val="d"/>
  <p:tag name="KSO_WM_UNIT_INDEX" val="1"/>
  <p:tag name="KSO_WM_BEAUTIFY_FLAG" val="#wm#"/>
  <p:tag name="KSO_WM_TAG_VERSION" val="3.0"/>
</p:tagLst>
</file>

<file path=ppt/tags/tag71.xml><?xml version="1.0" encoding="utf-8"?>
<p:tagLst xmlns:p="http://schemas.openxmlformats.org/presentationml/2006/main">
  <p:tag name="KSO_WM_UNIT_TYPE" val="f"/>
  <p:tag name="KSO_WM_UNIT_INDEX" val="2"/>
  <p:tag name="KSO_WM_BEAUTIFY_FLAG" val="#wm#"/>
  <p:tag name="KSO_WM_TAG_VERSION" val="3.0"/>
</p:tagLst>
</file>

<file path=ppt/tags/tag72.xml><?xml version="1.0" encoding="utf-8"?>
<p:tagLst xmlns:p="http://schemas.openxmlformats.org/presentationml/2006/main">
  <p:tag name="KSO_WM_UNIT_TYPE" val="i"/>
  <p:tag name="KSO_WM_UNIT_INDEX" val="45"/>
  <p:tag name="KSO_WM_BEAUTIFY_FLAG" val="#wm#"/>
  <p:tag name="KSO_WM_TAG_VERSION" val="3.0"/>
</p:tagLst>
</file>

<file path=ppt/tags/tag73.xml><?xml version="1.0" encoding="utf-8"?>
<p:tagLst xmlns:p="http://schemas.openxmlformats.org/presentationml/2006/main">
  <p:tag name="KSO_WM_UNIT_TYPE" val="f"/>
  <p:tag name="KSO_WM_UNIT_INDEX" val="24"/>
  <p:tag name="KSO_WM_BEAUTIFY_FLAG" val="#wm#"/>
  <p:tag name="KSO_WM_TAG_VERSION" val="3.0"/>
</p:tagLst>
</file>

<file path=ppt/tags/tag74.xml><?xml version="1.0" encoding="utf-8"?>
<p:tagLst xmlns:p="http://schemas.openxmlformats.org/presentationml/2006/main">
  <p:tag name="KSO_WM_UNIT_TYPE" val="i"/>
  <p:tag name="KSO_WM_UNIT_INDEX" val="5"/>
  <p:tag name="KSO_WM_BEAUTIFY_FLAG" val="#wm#"/>
  <p:tag name="KSO_WM_TAG_VERSION" val="3.0"/>
</p:tagLst>
</file>

<file path=ppt/tags/tag75.xml><?xml version="1.0" encoding="utf-8"?>
<p:tagLst xmlns:p="http://schemas.openxmlformats.org/presentationml/2006/main">
  <p:tag name="KSO_WM_UNIT_TYPE" val="i"/>
  <p:tag name="KSO_WM_UNIT_INDEX" val="6"/>
  <p:tag name="KSO_WM_BEAUTIFY_FLAG" val="#wm#"/>
  <p:tag name="KSO_WM_TAG_VERSION" val="3.0"/>
</p:tagLst>
</file>

<file path=ppt/tags/tag76.xml><?xml version="1.0" encoding="utf-8"?>
<p:tagLst xmlns:p="http://schemas.openxmlformats.org/presentationml/2006/main">
  <p:tag name="KSO_WM_UNIT_TYPE" val="i"/>
  <p:tag name="KSO_WM_UNIT_INDEX" val="11"/>
  <p:tag name="KSO_WM_BEAUTIFY_FLAG" val="#wm#"/>
  <p:tag name="KSO_WM_TAG_VERSION" val="3.0"/>
</p:tagLst>
</file>

<file path=ppt/tags/tag77.xml><?xml version="1.0" encoding="utf-8"?>
<p:tagLst xmlns:p="http://schemas.openxmlformats.org/presentationml/2006/main">
  <p:tag name="KSO_WM_UNIT_TYPE" val="d"/>
  <p:tag name="KSO_WM_UNIT_INDEX" val="2"/>
  <p:tag name="KSO_WM_BEAUTIFY_FLAG" val="#wm#"/>
  <p:tag name="KSO_WM_TAG_VERSION" val="3.0"/>
</p:tagLst>
</file>

<file path=ppt/tags/tag78.xml><?xml version="1.0" encoding="utf-8"?>
<p:tagLst xmlns:p="http://schemas.openxmlformats.org/presentationml/2006/main">
  <p:tag name="KSO_WM_UNIT_TYPE" val="f"/>
  <p:tag name="KSO_WM_UNIT_INDEX" val="3"/>
  <p:tag name="KSO_WM_BEAUTIFY_FLAG" val="#wm#"/>
  <p:tag name="KSO_WM_TAG_VERSION" val="3.0"/>
</p:tagLst>
</file>

<file path=ppt/tags/tag79.xml><?xml version="1.0" encoding="utf-8"?>
<p:tagLst xmlns:p="http://schemas.openxmlformats.org/presentationml/2006/main">
  <p:tag name="KSO_WM_UNIT_TYPE" val="i"/>
  <p:tag name="KSO_WM_UNIT_INDEX" val="15"/>
  <p:tag name="KSO_WM_BEAUTIFY_FLAG" val="#wm#"/>
  <p:tag name="KSO_WM_TAG_VERSION" val="3.0"/>
</p:tagLst>
</file>

<file path=ppt/tags/tag80.xml><?xml version="1.0" encoding="utf-8"?>
<p:tagLst xmlns:p="http://schemas.openxmlformats.org/presentationml/2006/main">
  <p:tag name="KSO_WM_UNIT_TYPE" val="f"/>
  <p:tag name="KSO_WM_UNIT_INDEX" val="5"/>
  <p:tag name="KSO_WM_BEAUTIFY_FLAG" val="#wm#"/>
  <p:tag name="KSO_WM_TAG_VERSION" val="3.0"/>
</p:tagLst>
</file>

<file path=ppt/tags/tag81.xml><?xml version="1.0" encoding="utf-8"?>
<p:tagLst xmlns:p="http://schemas.openxmlformats.org/presentationml/2006/main">
  <p:tag name="KSO_WM_UNIT_TYPE" val="f"/>
  <p:tag name="KSO_WM_UNIT_INDEX" val="6"/>
  <p:tag name="KSO_WM_BEAUTIFY_FLAG" val="#wm#"/>
  <p:tag name="KSO_WM_TAG_VERSION" val="3.0"/>
</p:tagLst>
</file>

<file path=ppt/tags/tag82.xml><?xml version="1.0" encoding="utf-8"?>
<p:tagLst xmlns:p="http://schemas.openxmlformats.org/presentationml/2006/main">
  <p:tag name="KSO_WM_UNIT_TYPE" val="i"/>
  <p:tag name="KSO_WM_UNIT_INDEX" val="19"/>
  <p:tag name="KSO_WM_BEAUTIFY_FLAG" val="#wm#"/>
  <p:tag name="KSO_WM_TAG_VERSION" val="3.0"/>
</p:tagLst>
</file>

<file path=ppt/tags/tag83.xml><?xml version="1.0" encoding="utf-8"?>
<p:tagLst xmlns:p="http://schemas.openxmlformats.org/presentationml/2006/main">
  <p:tag name="KSO_WM_UNIT_TYPE" val="f"/>
  <p:tag name="KSO_WM_UNIT_INDEX" val="8"/>
  <p:tag name="KSO_WM_BEAUTIFY_FLAG" val="#wm#"/>
  <p:tag name="KSO_WM_TAG_VERSION" val="3.0"/>
</p:tagLst>
</file>

<file path=ppt/tags/tag84.xml><?xml version="1.0" encoding="utf-8"?>
<p:tagLst xmlns:p="http://schemas.openxmlformats.org/presentationml/2006/main">
  <p:tag name="KSO_WM_UNIT_TYPE" val="f"/>
  <p:tag name="KSO_WM_UNIT_INDEX" val="9"/>
  <p:tag name="KSO_WM_BEAUTIFY_FLAG" val="#wm#"/>
  <p:tag name="KSO_WM_TAG_VERSION" val="3.0"/>
</p:tagLst>
</file>

<file path=ppt/tags/tag85.xml><?xml version="1.0" encoding="utf-8"?>
<p:tagLst xmlns:p="http://schemas.openxmlformats.org/presentationml/2006/main">
  <p:tag name="KSO_WM_UNIT_TYPE" val="i"/>
  <p:tag name="KSO_WM_UNIT_INDEX" val="23"/>
  <p:tag name="KSO_WM_BEAUTIFY_FLAG" val="#wm#"/>
  <p:tag name="KSO_WM_TAG_VERSION" val="3.0"/>
</p:tagLst>
</file>

<file path=ppt/tags/tag86.xml><?xml version="1.0" encoding="utf-8"?>
<p:tagLst xmlns:p="http://schemas.openxmlformats.org/presentationml/2006/main">
  <p:tag name="KSO_WM_UNIT_TYPE" val="f"/>
  <p:tag name="KSO_WM_UNIT_INDEX" val="11"/>
  <p:tag name="KSO_WM_BEAUTIFY_FLAG" val="#wm#"/>
  <p:tag name="KSO_WM_TAG_VERSION" val="3.0"/>
</p:tagLst>
</file>

<file path=ppt/tags/tag87.xml><?xml version="1.0" encoding="utf-8"?>
<p:tagLst xmlns:p="http://schemas.openxmlformats.org/presentationml/2006/main">
  <p:tag name="KSO_WM_UNIT_TYPE" val="f"/>
  <p:tag name="KSO_WM_UNIT_INDEX" val="12"/>
  <p:tag name="KSO_WM_BEAUTIFY_FLAG" val="#wm#"/>
  <p:tag name="KSO_WM_TAG_VERSION" val="3.0"/>
</p:tagLst>
</file>

<file path=ppt/tags/tag88.xml><?xml version="1.0" encoding="utf-8"?>
<p:tagLst xmlns:p="http://schemas.openxmlformats.org/presentationml/2006/main">
  <p:tag name="KSO_WM_UNIT_TYPE" val="i"/>
  <p:tag name="KSO_WM_UNIT_INDEX" val="27"/>
  <p:tag name="KSO_WM_BEAUTIFY_FLAG" val="#wm#"/>
  <p:tag name="KSO_WM_TAG_VERSION" val="3.0"/>
</p:tagLst>
</file>

<file path=ppt/tags/tag89.xml><?xml version="1.0" encoding="utf-8"?>
<p:tagLst xmlns:p="http://schemas.openxmlformats.org/presentationml/2006/main">
  <p:tag name="KSO_WM_UNIT_TYPE" val="f"/>
  <p:tag name="KSO_WM_UNIT_INDEX" val="14"/>
  <p:tag name="KSO_WM_BEAUTIFY_FLAG" val="#wm#"/>
  <p:tag name="KSO_WM_TAG_VERSION" val="3.0"/>
</p:tagLst>
</file>

<file path=ppt/tags/tag90.xml><?xml version="1.0" encoding="utf-8"?>
<p:tagLst xmlns:p="http://schemas.openxmlformats.org/presentationml/2006/main">
  <p:tag name="KSO_WM_UNIT_TYPE" val="f"/>
  <p:tag name="KSO_WM_UNIT_INDEX" val="15"/>
  <p:tag name="KSO_WM_BEAUTIFY_FLAG" val="#wm#"/>
  <p:tag name="KSO_WM_TAG_VERSION" val="3.0"/>
</p:tagLst>
</file>

<file path=ppt/tags/tag91.xml><?xml version="1.0" encoding="utf-8"?>
<p:tagLst xmlns:p="http://schemas.openxmlformats.org/presentationml/2006/main">
  <p:tag name="KSO_WM_UNIT_TYPE" val="f"/>
  <p:tag name="KSO_WM_UNIT_INDEX" val="17"/>
  <p:tag name="KSO_WM_BEAUTIFY_FLAG" val="#wm#"/>
  <p:tag name="KSO_WM_TAG_VERSION" val="3.0"/>
</p:tagLst>
</file>

<file path=ppt/tags/tag92.xml><?xml version="1.0" encoding="utf-8"?>
<p:tagLst xmlns:p="http://schemas.openxmlformats.org/presentationml/2006/main">
  <p:tag name="KSO_WM_UNIT_TYPE" val="f"/>
  <p:tag name="KSO_WM_UNIT_INDEX" val="18"/>
  <p:tag name="KSO_WM_BEAUTIFY_FLAG" val="#wm#"/>
  <p:tag name="KSO_WM_TAG_VERSION" val="3.0"/>
</p:tagLst>
</file>

<file path=ppt/tags/tag93.xml><?xml version="1.0" encoding="utf-8"?>
<p:tagLst xmlns:p="http://schemas.openxmlformats.org/presentationml/2006/main">
  <p:tag name="KSO_WM_UNIT_TYPE" val="i"/>
  <p:tag name="KSO_WM_UNIT_INDEX" val="31"/>
  <p:tag name="KSO_WM_BEAUTIFY_FLAG" val="#wm#"/>
  <p:tag name="KSO_WM_TAG_VERSION" val="3.0"/>
</p:tagLst>
</file>

<file path=ppt/tags/tag94.xml><?xml version="1.0" encoding="utf-8"?>
<p:tagLst xmlns:p="http://schemas.openxmlformats.org/presentationml/2006/main">
  <p:tag name="KSO_WM_UNIT_TYPE" val="i"/>
  <p:tag name="KSO_WM_UNIT_INDEX" val="9"/>
  <p:tag name="KSO_WM_BEAUTIFY_FLAG" val="#wm#"/>
  <p:tag name="KSO_WM_TAG_VERSION" val="3.0"/>
</p:tagLst>
</file>

<file path=ppt/tags/tag95.xml><?xml version="1.0" encoding="utf-8"?>
<p:tagLst xmlns:p="http://schemas.openxmlformats.org/presentationml/2006/main">
  <p:tag name="KSO_WM_UNIT_TYPE" val="i"/>
  <p:tag name="KSO_WM_UNIT_INDEX" val="33"/>
  <p:tag name="KSO_WM_BEAUTIFY_FLAG" val="#wm#"/>
  <p:tag name="KSO_WM_TAG_VERSION" val="3.0"/>
</p:tagLst>
</file>

<file path=ppt/tags/tag96.xml><?xml version="1.0" encoding="utf-8"?>
<p:tagLst xmlns:p="http://schemas.openxmlformats.org/presentationml/2006/main">
  <p:tag name="KSO_WM_UNIT_TYPE" val="i"/>
  <p:tag name="KSO_WM_UNIT_INDEX" val="37"/>
  <p:tag name="KSO_WM_BEAUTIFY_FLAG" val="#wm#"/>
  <p:tag name="KSO_WM_TAG_VERSION" val="3.0"/>
</p:tagLst>
</file>

<file path=ppt/tags/tag97.xml><?xml version="1.0" encoding="utf-8"?>
<p:tagLst xmlns:p="http://schemas.openxmlformats.org/presentationml/2006/main">
  <p:tag name="KSO_WM_UNIT_TYPE" val="d"/>
  <p:tag name="KSO_WM_UNIT_INDEX" val="3"/>
  <p:tag name="KSO_WM_BEAUTIFY_FLAG" val="#wm#"/>
  <p:tag name="KSO_WM_TAG_VERSION" val="3.0"/>
</p:tagLst>
</file>

<file path=ppt/tags/tag98.xml><?xml version="1.0" encoding="utf-8"?>
<p:tagLst xmlns:p="http://schemas.openxmlformats.org/presentationml/2006/main">
  <p:tag name="KSO_WM_UNIT_TYPE" val="f"/>
  <p:tag name="KSO_WM_UNIT_INDEX" val="19"/>
  <p:tag name="KSO_WM_BEAUTIFY_FLAG" val="#wm#"/>
  <p:tag name="KSO_WM_TAG_VERSION" val="3.0"/>
</p:tagLst>
</file>

<file path=ppt/tags/tag99.xml><?xml version="1.0" encoding="utf-8"?>
<p:tagLst xmlns:p="http://schemas.openxmlformats.org/presentationml/2006/main">
  <p:tag name="KSO_WM_UNIT_TYPE" val="i"/>
  <p:tag name="KSO_WM_UNIT_INDEX" val="39"/>
  <p:tag name="KSO_WM_BEAUTIFY_FLAG" val="#wm#"/>
  <p:tag name="KSO_WM_TAG_VERSION" val="3.0"/>
</p:tagLst>
</file>

<file path=ppt/tags/tag100.xml><?xml version="1.0" encoding="utf-8"?>
<p:tagLst xmlns:p="http://schemas.openxmlformats.org/presentationml/2006/main">
  <p:tag name="KSO_WM_UNIT_TYPE" val="f"/>
  <p:tag name="KSO_WM_UNIT_INDEX" val="20"/>
  <p:tag name="KSO_WM_BEAUTIFY_FLAG" val="#wm#"/>
  <p:tag name="KSO_WM_TAG_VERSION" val="3.0"/>
</p:tagLst>
</file>

<file path=ppt/tags/tag101.xml><?xml version="1.0" encoding="utf-8"?>
<p:tagLst xmlns:p="http://schemas.openxmlformats.org/presentationml/2006/main">
  <p:tag name="KSO_WM_UNIT_TYPE" val="i"/>
  <p:tag name="KSO_WM_UNIT_INDEX" val="41"/>
  <p:tag name="KSO_WM_BEAUTIFY_FLAG" val="#wm#"/>
  <p:tag name="KSO_WM_TAG_VERSION" val="3.0"/>
</p:tagLst>
</file>

<file path=ppt/tags/tag102.xml><?xml version="1.0" encoding="utf-8"?>
<p:tagLst xmlns:p="http://schemas.openxmlformats.org/presentationml/2006/main">
  <p:tag name="KSO_WM_UNIT_TYPE" val="f"/>
  <p:tag name="KSO_WM_UNIT_INDEX" val="21"/>
  <p:tag name="KSO_WM_BEAUTIFY_FLAG" val="#wm#"/>
  <p:tag name="KSO_WM_TAG_VERSION" val="3.0"/>
</p:tagLst>
</file>

<file path=ppt/tags/tag103.xml><?xml version="1.0" encoding="utf-8"?>
<p:tagLst xmlns:p="http://schemas.openxmlformats.org/presentationml/2006/main">
  <p:tag name="KSO_WM_UNIT_TYPE" val="i"/>
  <p:tag name="KSO_WM_UNIT_INDEX" val="43"/>
  <p:tag name="KSO_WM_BEAUTIFY_FLAG" val="#wm#"/>
  <p:tag name="KSO_WM_TAG_VERSION" val="3.0"/>
</p:tagLst>
</file>

<file path=ppt/tags/tag104.xml><?xml version="1.0" encoding="utf-8"?>
<p:tagLst xmlns:p="http://schemas.openxmlformats.org/presentationml/2006/main">
  <p:tag name="KSO_WM_UNIT_TYPE" val="f"/>
  <p:tag name="KSO_WM_UNIT_INDEX" val="22"/>
  <p:tag name="KSO_WM_BEAUTIFY_FLAG" val="#wm#"/>
  <p:tag name="KSO_WM_TAG_VERSION" val="3.0"/>
</p:tagLst>
</file>

<file path=ppt/tags/tag105.xml><?xml version="1.0" encoding="utf-8"?>
<p:tagLst xmlns:p="http://schemas.openxmlformats.org/presentationml/2006/main">
  <p:tag name="KSO_WM_UNIT_TYPE" val="f"/>
  <p:tag name="KSO_WM_UNIT_INDEX" val="23"/>
  <p:tag name="KSO_WM_BEAUTIFY_FLAG" val="#wm#"/>
  <p:tag name="KSO_WM_TAG_VERSION" val="3.0"/>
</p:tagLst>
</file>

<file path=ppt/tags/tag106.xml><?xml version="1.0" encoding="utf-8"?>
<p:tagLst xmlns:p="http://schemas.openxmlformats.org/presentationml/2006/main">
  <p:tag name="KSO_WM_UNIT_TYPE" val="i"/>
  <p:tag name="KSO_WM_UNIT_INDEX" val="35"/>
  <p:tag name="KSO_WM_BEAUTIFY_FLAG" val="#wm#"/>
  <p:tag name="KSO_WM_TAG_VERSION" val="3.0"/>
</p:tagLst>
</file>

<file path=ppt/tags/tag107.xml><?xml version="1.0" encoding="utf-8"?>
<p:tagLst xmlns:p="http://schemas.openxmlformats.org/presentationml/2006/main">
  <p:tag name="KSO_WM_UNIT_TYPE" val="i"/>
  <p:tag name="KSO_WM_UNIT_INDEX" val="13"/>
  <p:tag name="KSO_WM_BEAUTIFY_FLAG" val="#wm#"/>
  <p:tag name="KSO_WM_TAG_VERSION" val="3.0"/>
</p:tagLst>
</file>

<file path=ppt/tags/tag108.xml><?xml version="1.0" encoding="utf-8"?>
<p:tagLst xmlns:p="http://schemas.openxmlformats.org/presentationml/2006/main">
  <p:tag name="KSO_WM_UNIT_TYPE" val="f"/>
  <p:tag name="KSO_WM_UNIT_INDEX" val="4"/>
  <p:tag name="KSO_WM_BEAUTIFY_FLAG" val="#wm#"/>
  <p:tag name="KSO_WM_TAG_VERSION" val="3.0"/>
</p:tagLst>
</file>

<file path=ppt/tags/tag109.xml><?xml version="1.0" encoding="utf-8"?>
<p:tagLst xmlns:p="http://schemas.openxmlformats.org/presentationml/2006/main">
  <p:tag name="KSO_WM_UNIT_TYPE" val="i"/>
  <p:tag name="KSO_WM_UNIT_INDEX" val="17"/>
  <p:tag name="KSO_WM_BEAUTIFY_FLAG" val="#wm#"/>
  <p:tag name="KSO_WM_TAG_VERSION" val="3.0"/>
</p:tagLst>
</file>

<file path=ppt/tags/tag110.xml><?xml version="1.0" encoding="utf-8"?>
<p:tagLst xmlns:p="http://schemas.openxmlformats.org/presentationml/2006/main">
  <p:tag name="KSO_WM_UNIT_TYPE" val="f"/>
  <p:tag name="KSO_WM_UNIT_INDEX" val="7"/>
  <p:tag name="KSO_WM_BEAUTIFY_FLAG" val="#wm#"/>
  <p:tag name="KSO_WM_TAG_VERSION" val="3.0"/>
</p:tagLst>
</file>

<file path=ppt/tags/tag111.xml><?xml version="1.0" encoding="utf-8"?>
<p:tagLst xmlns:p="http://schemas.openxmlformats.org/presentationml/2006/main">
  <p:tag name="KSO_WM_UNIT_TYPE" val="i"/>
  <p:tag name="KSO_WM_UNIT_INDEX" val="21"/>
  <p:tag name="KSO_WM_BEAUTIFY_FLAG" val="#wm#"/>
  <p:tag name="KSO_WM_TAG_VERSION" val="3.0"/>
</p:tagLst>
</file>

<file path=ppt/tags/tag112.xml><?xml version="1.0" encoding="utf-8"?>
<p:tagLst xmlns:p="http://schemas.openxmlformats.org/presentationml/2006/main">
  <p:tag name="KSO_WM_UNIT_TYPE" val="f"/>
  <p:tag name="KSO_WM_UNIT_INDEX" val="10"/>
  <p:tag name="KSO_WM_BEAUTIFY_FLAG" val="#wm#"/>
  <p:tag name="KSO_WM_TAG_VERSION" val="3.0"/>
</p:tagLst>
</file>

<file path=ppt/tags/tag113.xml><?xml version="1.0" encoding="utf-8"?>
<p:tagLst xmlns:p="http://schemas.openxmlformats.org/presentationml/2006/main">
  <p:tag name="KSO_WM_UNIT_TYPE" val="i"/>
  <p:tag name="KSO_WM_UNIT_INDEX" val="25"/>
  <p:tag name="KSO_WM_BEAUTIFY_FLAG" val="#wm#"/>
  <p:tag name="KSO_WM_TAG_VERSION" val="3.0"/>
</p:tagLst>
</file>

<file path=ppt/tags/tag114.xml><?xml version="1.0" encoding="utf-8"?>
<p:tagLst xmlns:p="http://schemas.openxmlformats.org/presentationml/2006/main">
  <p:tag name="KSO_WM_UNIT_TYPE" val="f"/>
  <p:tag name="KSO_WM_UNIT_INDEX" val="13"/>
  <p:tag name="KSO_WM_BEAUTIFY_FLAG" val="#wm#"/>
  <p:tag name="KSO_WM_TAG_VERSION" val="3.0"/>
</p:tagLst>
</file>

<file path=ppt/tags/tag115.xml><?xml version="1.0" encoding="utf-8"?>
<p:tagLst xmlns:p="http://schemas.openxmlformats.org/presentationml/2006/main">
  <p:tag name="KSO_WM_UNIT_TYPE" val="i"/>
  <p:tag name="KSO_WM_UNIT_INDEX" val="29"/>
  <p:tag name="KSO_WM_BEAUTIFY_FLAG" val="#wm#"/>
  <p:tag name="KSO_WM_TAG_VERSION" val="3.0"/>
</p:tagLst>
</file>

<file path=ppt/tags/tag116.xml><?xml version="1.0" encoding="utf-8"?>
<p:tagLst xmlns:p="http://schemas.openxmlformats.org/presentationml/2006/main">
  <p:tag name="KSO_WM_UNIT_TYPE" val="f"/>
  <p:tag name="KSO_WM_UNIT_INDEX" val="16"/>
  <p:tag name="KSO_WM_BEAUTIFY_FLAG" val="#wm#"/>
  <p:tag name="KSO_WM_TAG_VERSION" val="3.0"/>
</p:tagLst>
</file>

<file path=ppt/tags/tag117.xml><?xml version="1.0" encoding="utf-8"?>
<p:tagLst xmlns:p="http://schemas.openxmlformats.org/presentationml/2006/main">
  <p:tag name="KSO_WM_UNIT_TYPE" val="f"/>
  <p:tag name="KSO_WM_UNIT_INDEX" val="1"/>
  <p:tag name="KSO_WM_BEAUTIFY_FLAG" val="#wm#"/>
  <p:tag name="KSO_WM_TAG_VERSION" val="3.0"/>
</p:tagLst>
</file>

<file path=ppt/tags/tag118.xml><?xml version="1.0" encoding="utf-8"?>
<p:tagLst xmlns:p="http://schemas.openxmlformats.org/presentationml/2006/main">
  <p:tag name="KSO_WM_UNIT_TYPE" val="a"/>
  <p:tag name="KSO_WM_UNIT_INDEX" val="1"/>
  <p:tag name="KSO_WM_BEAUTIFY_FLAG" val="#wm#"/>
  <p:tag name="KSO_WM_TAG_VERSION" val="3.0"/>
</p:tagLst>
</file>

<file path=ppt/tags/tag119.xml><?xml version="1.0" encoding="utf-8"?>
<p:tagLst xmlns:p="http://schemas.openxmlformats.org/presentationml/2006/main">
  <p:tag name="KSO_WM_UNIT_TYPE" val="f"/>
  <p:tag name="KSO_WM_UNIT_INDEX" val="2"/>
  <p:tag name="KSO_WM_BEAUTIFY_FLAG" val="#wm#"/>
  <p:tag name="KSO_WM_TAG_VERSION" val="3.0"/>
</p:tagLst>
</file>

<file path=ppt/tags/tag120.xml><?xml version="1.0" encoding="utf-8"?>
<p:tagLst xmlns:p="http://schemas.openxmlformats.org/presentationml/2006/main">
  <p:tag name="KSO_WM_UNIT_TYPE" val="i"/>
  <p:tag name="KSO_WM_UNIT_INDEX" val="6"/>
  <p:tag name="KSO_WM_BEAUTIFY_FLAG" val="#wm#"/>
  <p:tag name="KSO_WM_TAG_VERSION" val="3.0"/>
</p:tagLst>
</file>

<file path=ppt/tags/tag121.xml><?xml version="1.0" encoding="utf-8"?>
<p:tagLst xmlns:p="http://schemas.openxmlformats.org/presentationml/2006/main">
  <p:tag name="KSO_WM_UNIT_TYPE" val="i"/>
  <p:tag name="KSO_WM_UNIT_INDEX" val="8"/>
  <p:tag name="KSO_WM_BEAUTIFY_FLAG" val="#wm#"/>
  <p:tag name="KSO_WM_TAG_VERSION" val="3.0"/>
</p:tagLst>
</file>

<file path=ppt/tags/tag122.xml><?xml version="1.0" encoding="utf-8"?>
<p:tagLst xmlns:p="http://schemas.openxmlformats.org/presentationml/2006/main">
  <p:tag name="KSO_WM_UNIT_TYPE" val="i"/>
  <p:tag name="KSO_WM_UNIT_INDEX" val="10"/>
  <p:tag name="KSO_WM_BEAUTIFY_FLAG" val="#wm#"/>
  <p:tag name="KSO_WM_TAG_VERSION" val="3.0"/>
</p:tagLst>
</file>

<file path=ppt/tags/tag123.xml><?xml version="1.0" encoding="utf-8"?>
<p:tagLst xmlns:p="http://schemas.openxmlformats.org/presentationml/2006/main">
  <p:tag name="KSO_WM_UNIT_TYPE" val="d"/>
  <p:tag name="KSO_WM_UNIT_INDEX" val="1"/>
  <p:tag name="KSO_WM_BEAUTIFY_FLAG" val="#wm#"/>
  <p:tag name="KSO_WM_TAG_VERSION" val="3.0"/>
</p:tagLst>
</file>

<file path=ppt/tags/tag124.xml><?xml version="1.0" encoding="utf-8"?>
<p:tagLst xmlns:p="http://schemas.openxmlformats.org/presentationml/2006/main">
  <p:tag name="KSO_WM_UNIT_TYPE" val="b"/>
  <p:tag name="KSO_WM_UNIT_INDEX" val="1"/>
  <p:tag name="KSO_WM_BEAUTIFY_FLAG" val="#wm#"/>
  <p:tag name="KSO_WM_TAG_VERSION" val="3.0"/>
</p:tagLst>
</file>

<file path=ppt/tags/tag125.xml><?xml version="1.0" encoding="utf-8"?>
<p:tagLst xmlns:p="http://schemas.openxmlformats.org/presentationml/2006/main">
  <p:tag name="KSO_WM_UNIT_TYPE" val="f"/>
  <p:tag name="KSO_WM_UNIT_INDEX" val="1"/>
  <p:tag name="KSO_WM_BEAUTIFY_FLAG" val="#wm#"/>
  <p:tag name="KSO_WM_TAG_VERSION" val="3.0"/>
</p:tagLst>
</file>

<file path=ppt/tags/tag126.xml><?xml version="1.0" encoding="utf-8"?>
<p:tagLst xmlns:p="http://schemas.openxmlformats.org/presentationml/2006/main">
  <p:tag name="KSO_WM_UNIT_TYPE" val="i"/>
  <p:tag name="KSO_WM_UNIT_INDEX" val="4"/>
  <p:tag name="KSO_WM_BEAUTIFY_FLAG" val="#wm#"/>
  <p:tag name="KSO_WM_TAG_VERSION" val="3.0"/>
</p:tagLst>
</file>

<file path=ppt/tags/tag127.xml><?xml version="1.0" encoding="utf-8"?>
<p:tagLst xmlns:p="http://schemas.openxmlformats.org/presentationml/2006/main">
  <p:tag name="KSO_WM_UNIT_TYPE" val="i"/>
  <p:tag name="KSO_WM_UNIT_INDEX" val="6"/>
  <p:tag name="KSO_WM_BEAUTIFY_FLAG" val="#wm#"/>
  <p:tag name="KSO_WM_TAG_VERSION" val="3.0"/>
</p:tagLst>
</file>

<file path=ppt/tags/tag128.xml><?xml version="1.0" encoding="utf-8"?>
<p:tagLst xmlns:p="http://schemas.openxmlformats.org/presentationml/2006/main">
  <p:tag name="KSO_WM_UNIT_TYPE" val="d"/>
  <p:tag name="KSO_WM_UNIT_INDEX" val="1"/>
  <p:tag name="KSO_WM_BEAUTIFY_FLAG" val="#wm#"/>
  <p:tag name="KSO_WM_TAG_VERSION" val="3.0"/>
</p:tagLst>
</file>

<file path=ppt/tags/tag129.xml><?xml version="1.0" encoding="utf-8"?>
<p:tagLst xmlns:p="http://schemas.openxmlformats.org/presentationml/2006/main">
  <p:tag name="KSO_WM_UNIT_TYPE" val="f"/>
  <p:tag name="KSO_WM_UNIT_INDEX" val="2"/>
  <p:tag name="KSO_WM_BEAUTIFY_FLAG" val="#wm#"/>
  <p:tag name="KSO_WM_TAG_VERSION" val="3.0"/>
</p:tagLst>
</file>

<file path=ppt/tags/tag130.xml><?xml version="1.0" encoding="utf-8"?>
<p:tagLst xmlns:p="http://schemas.openxmlformats.org/presentationml/2006/main">
  <p:tag name="KSO_WM_UNIT_TYPE" val="i"/>
  <p:tag name="KSO_WM_UNIT_INDEX" val="7"/>
  <p:tag name="KSO_WM_BEAUTIFY_FLAG" val="#wm#"/>
  <p:tag name="KSO_WM_TAG_VERSION" val="3.0"/>
</p:tagLst>
</file>

<file path=ppt/tags/tag131.xml><?xml version="1.0" encoding="utf-8"?>
<p:tagLst xmlns:p="http://schemas.openxmlformats.org/presentationml/2006/main">
  <p:tag name="KSO_WM_UNIT_TYPE" val="i"/>
  <p:tag name="KSO_WM_UNIT_INDEX" val="8"/>
  <p:tag name="KSO_WM_BEAUTIFY_FLAG" val="#wm#"/>
  <p:tag name="KSO_WM_TAG_VERSION" val="3.0"/>
</p:tagLst>
</file>

<file path=ppt/tags/tag132.xml><?xml version="1.0" encoding="utf-8"?>
<p:tagLst xmlns:p="http://schemas.openxmlformats.org/presentationml/2006/main">
  <p:tag name="KSO_WM_UNIT_TYPE" val="i"/>
  <p:tag name="KSO_WM_UNIT_INDEX" val="13"/>
  <p:tag name="KSO_WM_BEAUTIFY_FLAG" val="#wm#"/>
  <p:tag name="KSO_WM_TAG_VERSION" val="3.0"/>
</p:tagLst>
</file>

<file path=ppt/tags/tag133.xml><?xml version="1.0" encoding="utf-8"?>
<p:tagLst xmlns:p="http://schemas.openxmlformats.org/presentationml/2006/main">
  <p:tag name="KSO_WM_UNIT_TYPE" val="d"/>
  <p:tag name="KSO_WM_UNIT_INDEX" val="2"/>
  <p:tag name="KSO_WM_BEAUTIFY_FLAG" val="#wm#"/>
  <p:tag name="KSO_WM_TAG_VERSION" val="3.0"/>
</p:tagLst>
</file>

<file path=ppt/tags/tag134.xml><?xml version="1.0" encoding="utf-8"?>
<p:tagLst xmlns:p="http://schemas.openxmlformats.org/presentationml/2006/main">
  <p:tag name="KSO_WM_UNIT_TYPE" val="f"/>
  <p:tag name="KSO_WM_UNIT_INDEX" val="3"/>
  <p:tag name="KSO_WM_BEAUTIFY_FLAG" val="#wm#"/>
  <p:tag name="KSO_WM_TAG_VERSION" val="3.0"/>
</p:tagLst>
</file>

<file path=ppt/tags/tag135.xml><?xml version="1.0" encoding="utf-8"?>
<p:tagLst xmlns:p="http://schemas.openxmlformats.org/presentationml/2006/main">
  <p:tag name="KSO_WM_UNIT_TYPE" val="i"/>
  <p:tag name="KSO_WM_UNIT_INDEX" val="15"/>
  <p:tag name="KSO_WM_BEAUTIFY_FLAG" val="#wm#"/>
  <p:tag name="KSO_WM_TAG_VERSION" val="3.0"/>
</p:tagLst>
</file>

<file path=ppt/tags/tag136.xml><?xml version="1.0" encoding="utf-8"?>
<p:tagLst xmlns:p="http://schemas.openxmlformats.org/presentationml/2006/main">
  <p:tag name="KSO_WM_UNIT_TYPE" val="i"/>
  <p:tag name="KSO_WM_UNIT_INDEX" val="17"/>
  <p:tag name="KSO_WM_BEAUTIFY_FLAG" val="#wm#"/>
  <p:tag name="KSO_WM_TAG_VERSION" val="3.0"/>
</p:tagLst>
</file>

<file path=ppt/tags/tag137.xml><?xml version="1.0" encoding="utf-8"?>
<p:tagLst xmlns:p="http://schemas.openxmlformats.org/presentationml/2006/main">
  <p:tag name="KSO_WM_UNIT_TYPE" val="f"/>
  <p:tag name="KSO_WM_UNIT_INDEX" val="4"/>
  <p:tag name="KSO_WM_BEAUTIFY_FLAG" val="#wm#"/>
  <p:tag name="KSO_WM_TAG_VERSION" val="3.0"/>
</p:tagLst>
</file>

<file path=ppt/tags/tag138.xml><?xml version="1.0" encoding="utf-8"?>
<p:tagLst xmlns:p="http://schemas.openxmlformats.org/presentationml/2006/main">
  <p:tag name="KSO_WM_UNIT_TYPE" val="i"/>
  <p:tag name="KSO_WM_UNIT_INDEX" val="19"/>
  <p:tag name="KSO_WM_BEAUTIFY_FLAG" val="#wm#"/>
  <p:tag name="KSO_WM_TAG_VERSION" val="3.0"/>
</p:tagLst>
</file>

<file path=ppt/tags/tag139.xml><?xml version="1.0" encoding="utf-8"?>
<p:tagLst xmlns:p="http://schemas.openxmlformats.org/presentationml/2006/main">
  <p:tag name="KSO_WM_UNIT_TYPE" val="f"/>
  <p:tag name="KSO_WM_UNIT_INDEX" val="5"/>
  <p:tag name="KSO_WM_BEAUTIFY_FLAG" val="#wm#"/>
  <p:tag name="KSO_WM_TAG_VERSION" val="3.0"/>
</p:tagLst>
</file>

<file path=ppt/tags/tag140.xml><?xml version="1.0" encoding="utf-8"?>
<p:tagLst xmlns:p="http://schemas.openxmlformats.org/presentationml/2006/main">
  <p:tag name="KSO_WM_UNIT_TYPE" val="i"/>
  <p:tag name="KSO_WM_UNIT_INDEX" val="21"/>
  <p:tag name="KSO_WM_BEAUTIFY_FLAG" val="#wm#"/>
  <p:tag name="KSO_WM_TAG_VERSION" val="3.0"/>
</p:tagLst>
</file>

<file path=ppt/tags/tag141.xml><?xml version="1.0" encoding="utf-8"?>
<p:tagLst xmlns:p="http://schemas.openxmlformats.org/presentationml/2006/main">
  <p:tag name="KSO_WM_UNIT_TYPE" val="f"/>
  <p:tag name="KSO_WM_UNIT_INDEX" val="6"/>
  <p:tag name="KSO_WM_BEAUTIFY_FLAG" val="#wm#"/>
  <p:tag name="KSO_WM_TAG_VERSION" val="3.0"/>
</p:tagLst>
</file>

<file path=ppt/tags/tag142.xml><?xml version="1.0" encoding="utf-8"?>
<p:tagLst xmlns:p="http://schemas.openxmlformats.org/presentationml/2006/main">
  <p:tag name="KSO_WM_UNIT_TYPE" val="i"/>
  <p:tag name="KSO_WM_UNIT_INDEX" val="23"/>
  <p:tag name="KSO_WM_BEAUTIFY_FLAG" val="#wm#"/>
  <p:tag name="KSO_WM_TAG_VERSION" val="3.0"/>
</p:tagLst>
</file>

<file path=ppt/tags/tag143.xml><?xml version="1.0" encoding="utf-8"?>
<p:tagLst xmlns:p="http://schemas.openxmlformats.org/presentationml/2006/main">
  <p:tag name="KSO_WM_UNIT_TYPE" val="f"/>
  <p:tag name="KSO_WM_UNIT_INDEX" val="7"/>
  <p:tag name="KSO_WM_BEAUTIFY_FLAG" val="#wm#"/>
  <p:tag name="KSO_WM_TAG_VERSION" val="3.0"/>
</p:tagLst>
</file>

<file path=ppt/tags/tag144.xml><?xml version="1.0" encoding="utf-8"?>
<p:tagLst xmlns:p="http://schemas.openxmlformats.org/presentationml/2006/main">
  <p:tag name="KSO_WM_UNIT_TYPE" val="i"/>
  <p:tag name="KSO_WM_UNIT_INDEX" val="11"/>
  <p:tag name="KSO_WM_BEAUTIFY_FLAG" val="#wm#"/>
  <p:tag name="KSO_WM_TAG_VERSION" val="3.0"/>
</p:tagLst>
</file>

<file path=ppt/tags/tag145.xml><?xml version="1.0" encoding="utf-8"?>
<p:tagLst xmlns:p="http://schemas.openxmlformats.org/presentationml/2006/main">
  <p:tag name="KSO_WM_UNIT_TYPE" val="i"/>
  <p:tag name="KSO_WM_UNIT_INDEX" val="24"/>
  <p:tag name="KSO_WM_BEAUTIFY_FLAG" val="#wm#"/>
  <p:tag name="KSO_WM_TAG_VERSION" val="3.0"/>
</p:tagLst>
</file>

<file path=ppt/tags/tag146.xml><?xml version="1.0" encoding="utf-8"?>
<p:tagLst xmlns:p="http://schemas.openxmlformats.org/presentationml/2006/main">
  <p:tag name="KSO_WM_UNIT_TYPE" val="i"/>
  <p:tag name="KSO_WM_UNIT_INDEX" val="25"/>
  <p:tag name="KSO_WM_BEAUTIFY_FLAG" val="#wm#"/>
  <p:tag name="KSO_WM_TAG_VERSION" val="3.0"/>
</p:tagLst>
</file>

<file path=ppt/tags/tag147.xml><?xml version="1.0" encoding="utf-8"?>
<p:tagLst xmlns:p="http://schemas.openxmlformats.org/presentationml/2006/main">
  <p:tag name="KSO_WM_UNIT_TYPE" val="i"/>
  <p:tag name="KSO_WM_UNIT_INDEX" val="30"/>
  <p:tag name="KSO_WM_BEAUTIFY_FLAG" val="#wm#"/>
  <p:tag name="KSO_WM_TAG_VERSION" val="3.0"/>
</p:tagLst>
</file>

<file path=ppt/tags/tag148.xml><?xml version="1.0" encoding="utf-8"?>
<p:tagLst xmlns:p="http://schemas.openxmlformats.org/presentationml/2006/main">
  <p:tag name="KSO_WM_UNIT_TYPE" val="d"/>
  <p:tag name="KSO_WM_UNIT_INDEX" val="3"/>
  <p:tag name="KSO_WM_BEAUTIFY_FLAG" val="#wm#"/>
  <p:tag name="KSO_WM_TAG_VERSION" val="3.0"/>
</p:tagLst>
</file>

<file path=ppt/tags/tag149.xml><?xml version="1.0" encoding="utf-8"?>
<p:tagLst xmlns:p="http://schemas.openxmlformats.org/presentationml/2006/main">
  <p:tag name="KSO_WM_UNIT_TYPE" val="f"/>
  <p:tag name="KSO_WM_UNIT_INDEX" val="8"/>
  <p:tag name="KSO_WM_BEAUTIFY_FLAG" val="#wm#"/>
  <p:tag name="KSO_WM_TAG_VERSION" val="3.0"/>
</p:tagLst>
</file>

<file path=ppt/tags/tag150.xml><?xml version="1.0" encoding="utf-8"?>
<p:tagLst xmlns:p="http://schemas.openxmlformats.org/presentationml/2006/main">
  <p:tag name="KSO_WM_UNIT_TYPE" val="i"/>
  <p:tag name="KSO_WM_UNIT_INDEX" val="32"/>
  <p:tag name="KSO_WM_BEAUTIFY_FLAG" val="#wm#"/>
  <p:tag name="KSO_WM_TAG_VERSION" val="3.0"/>
</p:tagLst>
</file>

<file path=ppt/tags/tag151.xml><?xml version="1.0" encoding="utf-8"?>
<p:tagLst xmlns:p="http://schemas.openxmlformats.org/presentationml/2006/main">
  <p:tag name="KSO_WM_UNIT_TYPE" val="i"/>
  <p:tag name="KSO_WM_UNIT_INDEX" val="34"/>
  <p:tag name="KSO_WM_BEAUTIFY_FLAG" val="#wm#"/>
  <p:tag name="KSO_WM_TAG_VERSION" val="3.0"/>
</p:tagLst>
</file>

<file path=ppt/tags/tag152.xml><?xml version="1.0" encoding="utf-8"?>
<p:tagLst xmlns:p="http://schemas.openxmlformats.org/presentationml/2006/main">
  <p:tag name="KSO_WM_UNIT_TYPE" val="f"/>
  <p:tag name="KSO_WM_UNIT_INDEX" val="9"/>
  <p:tag name="KSO_WM_BEAUTIFY_FLAG" val="#wm#"/>
  <p:tag name="KSO_WM_TAG_VERSION" val="3.0"/>
</p:tagLst>
</file>

<file path=ppt/tags/tag153.xml><?xml version="1.0" encoding="utf-8"?>
<p:tagLst xmlns:p="http://schemas.openxmlformats.org/presentationml/2006/main">
  <p:tag name="KSO_WM_UNIT_TYPE" val="i"/>
  <p:tag name="KSO_WM_UNIT_INDEX" val="36"/>
  <p:tag name="KSO_WM_BEAUTIFY_FLAG" val="#wm#"/>
  <p:tag name="KSO_WM_TAG_VERSION" val="3.0"/>
</p:tagLst>
</file>

<file path=ppt/tags/tag154.xml><?xml version="1.0" encoding="utf-8"?>
<p:tagLst xmlns:p="http://schemas.openxmlformats.org/presentationml/2006/main">
  <p:tag name="KSO_WM_UNIT_TYPE" val="f"/>
  <p:tag name="KSO_WM_UNIT_INDEX" val="10"/>
  <p:tag name="KSO_WM_BEAUTIFY_FLAG" val="#wm#"/>
  <p:tag name="KSO_WM_TAG_VERSION" val="3.0"/>
</p:tagLst>
</file>

<file path=ppt/tags/tag155.xml><?xml version="1.0" encoding="utf-8"?>
<p:tagLst xmlns:p="http://schemas.openxmlformats.org/presentationml/2006/main">
  <p:tag name="KSO_WM_UNIT_TYPE" val="i"/>
  <p:tag name="KSO_WM_UNIT_INDEX" val="38"/>
  <p:tag name="KSO_WM_BEAUTIFY_FLAG" val="#wm#"/>
  <p:tag name="KSO_WM_TAG_VERSION" val="3.0"/>
</p:tagLst>
</file>

<file path=ppt/tags/tag156.xml><?xml version="1.0" encoding="utf-8"?>
<p:tagLst xmlns:p="http://schemas.openxmlformats.org/presentationml/2006/main">
  <p:tag name="KSO_WM_UNIT_TYPE" val="f"/>
  <p:tag name="KSO_WM_UNIT_INDEX" val="11"/>
  <p:tag name="KSO_WM_BEAUTIFY_FLAG" val="#wm#"/>
  <p:tag name="KSO_WM_TAG_VERSION" val="3.0"/>
</p:tagLst>
</file>

<file path=ppt/tags/tag157.xml><?xml version="1.0" encoding="utf-8"?>
<p:tagLst xmlns:p="http://schemas.openxmlformats.org/presentationml/2006/main">
  <p:tag name="KSO_WM_UNIT_TYPE" val="i"/>
  <p:tag name="KSO_WM_UNIT_INDEX" val="40"/>
  <p:tag name="KSO_WM_BEAUTIFY_FLAG" val="#wm#"/>
  <p:tag name="KSO_WM_TAG_VERSION" val="3.0"/>
</p:tagLst>
</file>

<file path=ppt/tags/tag158.xml><?xml version="1.0" encoding="utf-8"?>
<p:tagLst xmlns:p="http://schemas.openxmlformats.org/presentationml/2006/main">
  <p:tag name="KSO_WM_UNIT_TYPE" val="f"/>
  <p:tag name="KSO_WM_UNIT_INDEX" val="12"/>
  <p:tag name="KSO_WM_BEAUTIFY_FLAG" val="#wm#"/>
  <p:tag name="KSO_WM_TAG_VERSION" val="3.0"/>
</p:tagLst>
</file>

<file path=ppt/tags/tag159.xml><?xml version="1.0" encoding="utf-8"?>
<p:tagLst xmlns:p="http://schemas.openxmlformats.org/presentationml/2006/main">
  <p:tag name="KSO_WM_UNIT_TYPE" val="i"/>
  <p:tag name="KSO_WM_UNIT_INDEX" val="28"/>
  <p:tag name="KSO_WM_BEAUTIFY_FLAG" val="#wm#"/>
  <p:tag name="KSO_WM_TAG_VERSION" val="3.0"/>
</p:tagLst>
</file>

<file path=ppt/tags/tag160.xml><?xml version="1.0" encoding="utf-8"?>
<p:tagLst xmlns:p="http://schemas.openxmlformats.org/presentationml/2006/main">
  <p:tag name="KSO_WM_UNIT_TYPE" val="i"/>
  <p:tag name="KSO_WM_UNIT_INDEX" val="41"/>
  <p:tag name="KSO_WM_BEAUTIFY_FLAG" val="#wm#"/>
  <p:tag name="KSO_WM_TAG_VERSION" val="3.0"/>
</p:tagLst>
</file>

<file path=ppt/tags/tag161.xml><?xml version="1.0" encoding="utf-8"?>
<p:tagLst xmlns:p="http://schemas.openxmlformats.org/presentationml/2006/main">
  <p:tag name="KSO_WM_UNIT_TYPE" val="i"/>
  <p:tag name="KSO_WM_UNIT_INDEX" val="42"/>
  <p:tag name="KSO_WM_BEAUTIFY_FLAG" val="#wm#"/>
  <p:tag name="KSO_WM_TAG_VERSION" val="3.0"/>
</p:tagLst>
</file>

<file path=ppt/tags/tag162.xml><?xml version="1.0" encoding="utf-8"?>
<p:tagLst xmlns:p="http://schemas.openxmlformats.org/presentationml/2006/main">
  <p:tag name="KSO_WM_UNIT_TYPE" val="i"/>
  <p:tag name="KSO_WM_UNIT_INDEX" val="47"/>
  <p:tag name="KSO_WM_BEAUTIFY_FLAG" val="#wm#"/>
  <p:tag name="KSO_WM_TAG_VERSION" val="3.0"/>
</p:tagLst>
</file>

<file path=ppt/tags/tag163.xml><?xml version="1.0" encoding="utf-8"?>
<p:tagLst xmlns:p="http://schemas.openxmlformats.org/presentationml/2006/main">
  <p:tag name="KSO_WM_UNIT_TYPE" val="d"/>
  <p:tag name="KSO_WM_UNIT_INDEX" val="4"/>
  <p:tag name="KSO_WM_BEAUTIFY_FLAG" val="#wm#"/>
  <p:tag name="KSO_WM_TAG_VERSION" val="3.0"/>
</p:tagLst>
</file>

<file path=ppt/tags/tag164.xml><?xml version="1.0" encoding="utf-8"?>
<p:tagLst xmlns:p="http://schemas.openxmlformats.org/presentationml/2006/main">
  <p:tag name="KSO_WM_UNIT_TYPE" val="f"/>
  <p:tag name="KSO_WM_UNIT_INDEX" val="13"/>
  <p:tag name="KSO_WM_BEAUTIFY_FLAG" val="#wm#"/>
  <p:tag name="KSO_WM_TAG_VERSION" val="3.0"/>
</p:tagLst>
</file>

<file path=ppt/tags/tag165.xml><?xml version="1.0" encoding="utf-8"?>
<p:tagLst xmlns:p="http://schemas.openxmlformats.org/presentationml/2006/main">
  <p:tag name="KSO_WM_UNIT_TYPE" val="i"/>
  <p:tag name="KSO_WM_UNIT_INDEX" val="49"/>
  <p:tag name="KSO_WM_BEAUTIFY_FLAG" val="#wm#"/>
  <p:tag name="KSO_WM_TAG_VERSION" val="3.0"/>
</p:tagLst>
</file>

<file path=ppt/tags/tag166.xml><?xml version="1.0" encoding="utf-8"?>
<p:tagLst xmlns:p="http://schemas.openxmlformats.org/presentationml/2006/main">
  <p:tag name="KSO_WM_UNIT_TYPE" val="i"/>
  <p:tag name="KSO_WM_UNIT_INDEX" val="51"/>
  <p:tag name="KSO_WM_BEAUTIFY_FLAG" val="#wm#"/>
  <p:tag name="KSO_WM_TAG_VERSION" val="3.0"/>
</p:tagLst>
</file>

<file path=ppt/tags/tag167.xml><?xml version="1.0" encoding="utf-8"?>
<p:tagLst xmlns:p="http://schemas.openxmlformats.org/presentationml/2006/main">
  <p:tag name="KSO_WM_UNIT_TYPE" val="f"/>
  <p:tag name="KSO_WM_UNIT_INDEX" val="14"/>
  <p:tag name="KSO_WM_BEAUTIFY_FLAG" val="#wm#"/>
  <p:tag name="KSO_WM_TAG_VERSION" val="3.0"/>
</p:tagLst>
</file>

<file path=ppt/tags/tag168.xml><?xml version="1.0" encoding="utf-8"?>
<p:tagLst xmlns:p="http://schemas.openxmlformats.org/presentationml/2006/main">
  <p:tag name="KSO_WM_UNIT_TYPE" val="i"/>
  <p:tag name="KSO_WM_UNIT_INDEX" val="53"/>
  <p:tag name="KSO_WM_BEAUTIFY_FLAG" val="#wm#"/>
  <p:tag name="KSO_WM_TAG_VERSION" val="3.0"/>
</p:tagLst>
</file>

<file path=ppt/tags/tag169.xml><?xml version="1.0" encoding="utf-8"?>
<p:tagLst xmlns:p="http://schemas.openxmlformats.org/presentationml/2006/main">
  <p:tag name="KSO_WM_UNIT_TYPE" val="f"/>
  <p:tag name="KSO_WM_UNIT_INDEX" val="15"/>
  <p:tag name="KSO_WM_BEAUTIFY_FLAG" val="#wm#"/>
  <p:tag name="KSO_WM_TAG_VERSION" val="3.0"/>
</p:tagLst>
</file>

<file path=ppt/tags/tag170.xml><?xml version="1.0" encoding="utf-8"?>
<p:tagLst xmlns:p="http://schemas.openxmlformats.org/presentationml/2006/main">
  <p:tag name="KSO_WM_UNIT_TYPE" val="i"/>
  <p:tag name="KSO_WM_UNIT_INDEX" val="55"/>
  <p:tag name="KSO_WM_BEAUTIFY_FLAG" val="#wm#"/>
  <p:tag name="KSO_WM_TAG_VERSION" val="3.0"/>
</p:tagLst>
</file>

<file path=ppt/tags/tag171.xml><?xml version="1.0" encoding="utf-8"?>
<p:tagLst xmlns:p="http://schemas.openxmlformats.org/presentationml/2006/main">
  <p:tag name="KSO_WM_UNIT_TYPE" val="f"/>
  <p:tag name="KSO_WM_UNIT_INDEX" val="16"/>
  <p:tag name="KSO_WM_BEAUTIFY_FLAG" val="#wm#"/>
  <p:tag name="KSO_WM_TAG_VERSION" val="3.0"/>
</p:tagLst>
</file>

<file path=ppt/tags/tag172.xml><?xml version="1.0" encoding="utf-8"?>
<p:tagLst xmlns:p="http://schemas.openxmlformats.org/presentationml/2006/main">
  <p:tag name="KSO_WM_UNIT_TYPE" val="i"/>
  <p:tag name="KSO_WM_UNIT_INDEX" val="57"/>
  <p:tag name="KSO_WM_BEAUTIFY_FLAG" val="#wm#"/>
  <p:tag name="KSO_WM_TAG_VERSION" val="3.0"/>
</p:tagLst>
</file>

<file path=ppt/tags/tag173.xml><?xml version="1.0" encoding="utf-8"?>
<p:tagLst xmlns:p="http://schemas.openxmlformats.org/presentationml/2006/main">
  <p:tag name="KSO_WM_UNIT_TYPE" val="f"/>
  <p:tag name="KSO_WM_UNIT_INDEX" val="17"/>
  <p:tag name="KSO_WM_BEAUTIFY_FLAG" val="#wm#"/>
  <p:tag name="KSO_WM_TAG_VERSION" val="3.0"/>
</p:tagLst>
</file>

<file path=ppt/tags/tag174.xml><?xml version="1.0" encoding="utf-8"?>
<p:tagLst xmlns:p="http://schemas.openxmlformats.org/presentationml/2006/main">
  <p:tag name="KSO_WM_UNIT_TYPE" val="i"/>
  <p:tag name="KSO_WM_UNIT_INDEX" val="45"/>
  <p:tag name="KSO_WM_BEAUTIFY_FLAG" val="#wm#"/>
  <p:tag name="KSO_WM_TAG_VERSION" val="3.0"/>
</p:tagLst>
</file>

<file path=ppt/tags/tag175.xml><?xml version="1.0" encoding="utf-8"?>
<p:tagLst xmlns:p="http://schemas.openxmlformats.org/presentationml/2006/main">
  <p:tag name="KSO_WM_UNIT_TYPE" val="i"/>
  <p:tag name="KSO_WM_UNIT_INDEX" val="59"/>
  <p:tag name="KSO_WM_BEAUTIFY_FLAG" val="#wm#"/>
  <p:tag name="KSO_WM_TAG_VERSION" val="3.0"/>
</p:tagLst>
</file>

<file path=ppt/tags/tag176.xml><?xml version="1.0" encoding="utf-8"?>
<p:tagLst xmlns:p="http://schemas.openxmlformats.org/presentationml/2006/main">
  <p:tag name="KSO_WM_UNIT_TYPE" val="i"/>
  <p:tag name="KSO_WM_UNIT_INDEX" val="63"/>
  <p:tag name="KSO_WM_BEAUTIFY_FLAG" val="#wm#"/>
  <p:tag name="KSO_WM_TAG_VERSION" val="3.0"/>
</p:tagLst>
</file>

<file path=ppt/tags/tag177.xml><?xml version="1.0" encoding="utf-8"?>
<p:tagLst xmlns:p="http://schemas.openxmlformats.org/presentationml/2006/main">
  <p:tag name="KSO_WM_UNIT_TYPE" val="d"/>
  <p:tag name="KSO_WM_UNIT_INDEX" val="5"/>
  <p:tag name="KSO_WM_BEAUTIFY_FLAG" val="#wm#"/>
  <p:tag name="KSO_WM_TAG_VERSION" val="3.0"/>
</p:tagLst>
</file>

<file path=ppt/tags/tag178.xml><?xml version="1.0" encoding="utf-8"?>
<p:tagLst xmlns:p="http://schemas.openxmlformats.org/presentationml/2006/main">
  <p:tag name="KSO_WM_UNIT_TYPE" val="f"/>
  <p:tag name="KSO_WM_UNIT_INDEX" val="18"/>
  <p:tag name="KSO_WM_BEAUTIFY_FLAG" val="#wm#"/>
  <p:tag name="KSO_WM_TAG_VERSION" val="3.0"/>
</p:tagLst>
</file>

<file path=ppt/tags/tag179.xml><?xml version="1.0" encoding="utf-8"?>
<p:tagLst xmlns:p="http://schemas.openxmlformats.org/presentationml/2006/main">
  <p:tag name="KSO_WM_UNIT_TYPE" val="i"/>
  <p:tag name="KSO_WM_UNIT_INDEX" val="65"/>
  <p:tag name="KSO_WM_BEAUTIFY_FLAG" val="#wm#"/>
  <p:tag name="KSO_WM_TAG_VERSION" val="3.0"/>
</p:tagLst>
</file>

<file path=ppt/tags/tag180.xml><?xml version="1.0" encoding="utf-8"?>
<p:tagLst xmlns:p="http://schemas.openxmlformats.org/presentationml/2006/main">
  <p:tag name="KSO_WM_UNIT_TYPE" val="f"/>
  <p:tag name="KSO_WM_UNIT_INDEX" val="19"/>
  <p:tag name="KSO_WM_BEAUTIFY_FLAG" val="#wm#"/>
  <p:tag name="KSO_WM_TAG_VERSION" val="3.0"/>
</p:tagLst>
</file>

<file path=ppt/tags/tag181.xml><?xml version="1.0" encoding="utf-8"?>
<p:tagLst xmlns:p="http://schemas.openxmlformats.org/presentationml/2006/main">
  <p:tag name="KSO_WM_UNIT_TYPE" val="i"/>
  <p:tag name="KSO_WM_UNIT_INDEX" val="67"/>
  <p:tag name="KSO_WM_BEAUTIFY_FLAG" val="#wm#"/>
  <p:tag name="KSO_WM_TAG_VERSION" val="3.0"/>
</p:tagLst>
</file>

<file path=ppt/tags/tag182.xml><?xml version="1.0" encoding="utf-8"?>
<p:tagLst xmlns:p="http://schemas.openxmlformats.org/presentationml/2006/main">
  <p:tag name="KSO_WM_UNIT_TYPE" val="f"/>
  <p:tag name="KSO_WM_UNIT_INDEX" val="20"/>
  <p:tag name="KSO_WM_BEAUTIFY_FLAG" val="#wm#"/>
  <p:tag name="KSO_WM_TAG_VERSION" val="3.0"/>
</p:tagLst>
</file>

<file path=ppt/tags/tag183.xml><?xml version="1.0" encoding="utf-8"?>
<p:tagLst xmlns:p="http://schemas.openxmlformats.org/presentationml/2006/main">
  <p:tag name="KSO_WM_UNIT_TYPE" val="i"/>
  <p:tag name="KSO_WM_UNIT_INDEX" val="69"/>
  <p:tag name="KSO_WM_BEAUTIFY_FLAG" val="#wm#"/>
  <p:tag name="KSO_WM_TAG_VERSION" val="3.0"/>
</p:tagLst>
</file>

<file path=ppt/tags/tag184.xml><?xml version="1.0" encoding="utf-8"?>
<p:tagLst xmlns:p="http://schemas.openxmlformats.org/presentationml/2006/main">
  <p:tag name="KSO_WM_UNIT_TYPE" val="f"/>
  <p:tag name="KSO_WM_UNIT_INDEX" val="21"/>
  <p:tag name="KSO_WM_BEAUTIFY_FLAG" val="#wm#"/>
  <p:tag name="KSO_WM_TAG_VERSION" val="3.0"/>
</p:tagLst>
</file>

<file path=ppt/tags/tag185.xml><?xml version="1.0" encoding="utf-8"?>
<p:tagLst xmlns:p="http://schemas.openxmlformats.org/presentationml/2006/main">
  <p:tag name="KSO_WM_UNIT_TYPE" val="i"/>
  <p:tag name="KSO_WM_UNIT_INDEX" val="61"/>
  <p:tag name="KSO_WM_BEAUTIFY_FLAG" val="#wm#"/>
  <p:tag name="KSO_WM_TAG_VERSION" val="3.0"/>
</p:tagLst>
</file>

<file path=ppt/tags/tag186.xml><?xml version="1.0" encoding="utf-8"?>
<p:tagLst xmlns:p="http://schemas.openxmlformats.org/presentationml/2006/main">
  <p:tag name="KSO_WM_UNIT_TYPE" val="b"/>
  <p:tag name="KSO_WM_UNIT_INDEX" val="1"/>
  <p:tag name="KSO_WM_BEAUTIFY_FLAG" val="#wm#"/>
  <p:tag name="KSO_WM_TAG_VERSION" val="3.0"/>
</p:tagLst>
</file>

<file path=ppt/tags/tag187.xml><?xml version="1.0" encoding="utf-8"?>
<p:tagLst xmlns:p="http://schemas.openxmlformats.org/presentationml/2006/main">
  <p:tag name="KSO_WM_UNIT_TYPE" val="i"/>
  <p:tag name="KSO_WM_UNIT_INDEX" val="4"/>
  <p:tag name="KSO_WM_BEAUTIFY_FLAG" val="#wm#"/>
  <p:tag name="KSO_WM_TAG_VERSION" val="3.0"/>
</p:tagLst>
</file>

<file path=ppt/tags/tag188.xml><?xml version="1.0" encoding="utf-8"?>
<p:tagLst xmlns:p="http://schemas.openxmlformats.org/presentationml/2006/main">
  <p:tag name="KSO_WM_UNIT_TYPE" val="i"/>
  <p:tag name="KSO_WM_UNIT_INDEX" val="6"/>
  <p:tag name="KSO_WM_BEAUTIFY_FLAG" val="#wm#"/>
  <p:tag name="KSO_WM_TAG_VERSION" val="3.0"/>
</p:tagLst>
</file>

<file path=ppt/tags/tag189.xml><?xml version="1.0" encoding="utf-8"?>
<p:tagLst xmlns:p="http://schemas.openxmlformats.org/presentationml/2006/main">
  <p:tag name="KSO_WM_UNIT_TYPE" val="x"/>
  <p:tag name="KSO_WM_UNIT_INDEX" val="1"/>
  <p:tag name="KSO_WM_BEAUTIFY_FLAG" val="#wm#"/>
  <p:tag name="KSO_WM_TAG_VERSION" val="3.0"/>
</p:tagLst>
</file>

<file path=ppt/tags/tag190.xml><?xml version="1.0" encoding="utf-8"?>
<p:tagLst xmlns:p="http://schemas.openxmlformats.org/presentationml/2006/main">
  <p:tag name="KSO_WM_UNIT_TYPE" val="f"/>
  <p:tag name="KSO_WM_UNIT_INDEX" val="1"/>
  <p:tag name="KSO_WM_BEAUTIFY_FLAG" val="#wm#"/>
  <p:tag name="KSO_WM_TAG_VERSION" val="3.0"/>
</p:tagLst>
</file>

<file path=ppt/tags/tag191.xml><?xml version="1.0" encoding="utf-8"?>
<p:tagLst xmlns:p="http://schemas.openxmlformats.org/presentationml/2006/main">
  <p:tag name="KSO_WM_UNIT_TYPE" val="i"/>
  <p:tag name="KSO_WM_UNIT_INDEX" val="33"/>
  <p:tag name="KSO_WM_BEAUTIFY_FLAG" val="#wm#"/>
  <p:tag name="KSO_WM_TAG_VERSION" val="3.0"/>
</p:tagLst>
</file>

<file path=ppt/tags/tag192.xml><?xml version="1.0" encoding="utf-8"?>
<p:tagLst xmlns:p="http://schemas.openxmlformats.org/presentationml/2006/main">
  <p:tag name="KSO_WM_UNIT_TYPE" val="i"/>
  <p:tag name="KSO_WM_UNIT_INDEX" val="34"/>
  <p:tag name="KSO_WM_BEAUTIFY_FLAG" val="#wm#"/>
  <p:tag name="KSO_WM_TAG_VERSION" val="3.0"/>
</p:tagLst>
</file>

<file path=ppt/tags/tag193.xml><?xml version="1.0" encoding="utf-8"?>
<p:tagLst xmlns:p="http://schemas.openxmlformats.org/presentationml/2006/main">
  <p:tag name="KSO_WM_UNIT_TYPE" val="i"/>
  <p:tag name="KSO_WM_UNIT_INDEX" val="38"/>
  <p:tag name="KSO_WM_BEAUTIFY_FLAG" val="#wm#"/>
  <p:tag name="KSO_WM_TAG_VERSION" val="3.0"/>
</p:tagLst>
</file>

<file path=ppt/tags/tag194.xml><?xml version="1.0" encoding="utf-8"?>
<p:tagLst xmlns:p="http://schemas.openxmlformats.org/presentationml/2006/main">
  <p:tag name="KSO_WM_UNIT_TYPE" val="x"/>
  <p:tag name="KSO_WM_UNIT_INDEX" val="8"/>
  <p:tag name="KSO_WM_BEAUTIFY_FLAG" val="#wm#"/>
  <p:tag name="KSO_WM_TAG_VERSION" val="3.0"/>
</p:tagLst>
</file>

<file path=ppt/tags/tag195.xml><?xml version="1.0" encoding="utf-8"?>
<p:tagLst xmlns:p="http://schemas.openxmlformats.org/presentationml/2006/main">
  <p:tag name="KSO_WM_UNIT_TYPE" val="f"/>
  <p:tag name="KSO_WM_UNIT_INDEX" val="12"/>
  <p:tag name="KSO_WM_BEAUTIFY_FLAG" val="#wm#"/>
  <p:tag name="KSO_WM_TAG_VERSION" val="3.0"/>
</p:tagLst>
</file>

<file path=ppt/tags/tag196.xml><?xml version="1.0" encoding="utf-8"?>
<p:tagLst xmlns:p="http://schemas.openxmlformats.org/presentationml/2006/main">
  <p:tag name="KSO_WM_UNIT_TYPE" val="f"/>
  <p:tag name="KSO_WM_UNIT_INDEX" val="13"/>
  <p:tag name="KSO_WM_BEAUTIFY_FLAG" val="#wm#"/>
  <p:tag name="KSO_WM_TAG_VERSION" val="3.0"/>
</p:tagLst>
</file>

<file path=ppt/tags/tag197.xml><?xml version="1.0" encoding="utf-8"?>
<p:tagLst xmlns:p="http://schemas.openxmlformats.org/presentationml/2006/main">
  <p:tag name="KSO_WM_UNIT_TYPE" val="i"/>
  <p:tag name="KSO_WM_UNIT_INDEX" val="7"/>
  <p:tag name="KSO_WM_BEAUTIFY_FLAG" val="#wm#"/>
  <p:tag name="KSO_WM_TAG_VERSION" val="3.0"/>
</p:tagLst>
</file>

<file path=ppt/tags/tag198.xml><?xml version="1.0" encoding="utf-8"?>
<p:tagLst xmlns:p="http://schemas.openxmlformats.org/presentationml/2006/main">
  <p:tag name="KSO_WM_UNIT_TYPE" val="i"/>
  <p:tag name="KSO_WM_UNIT_INDEX" val="8"/>
  <p:tag name="KSO_WM_BEAUTIFY_FLAG" val="#wm#"/>
  <p:tag name="KSO_WM_TAG_VERSION" val="3.0"/>
</p:tagLst>
</file>

<file path=ppt/tags/tag199.xml><?xml version="1.0" encoding="utf-8"?>
<p:tagLst xmlns:p="http://schemas.openxmlformats.org/presentationml/2006/main">
  <p:tag name="KSO_WM_UNIT_TYPE" val="i"/>
  <p:tag name="KSO_WM_UNIT_INDEX" val="13"/>
  <p:tag name="KSO_WM_BEAUTIFY_FLAG" val="#wm#"/>
  <p:tag name="KSO_WM_TAG_VERSION" val="3.0"/>
</p:tagLst>
</file>

<file path=ppt/tags/tag200.xml><?xml version="1.0" encoding="utf-8"?>
<p:tagLst xmlns:p="http://schemas.openxmlformats.org/presentationml/2006/main">
  <p:tag name="KSO_WM_UNIT_TYPE" val="i"/>
  <p:tag name="KSO_WM_UNIT_INDEX" val="15"/>
  <p:tag name="KSO_WM_BEAUTIFY_FLAG" val="#wm#"/>
  <p:tag name="KSO_WM_TAG_VERSION" val="3.0"/>
</p:tagLst>
</file>

<file path=ppt/tags/tag201.xml><?xml version="1.0" encoding="utf-8"?>
<p:tagLst xmlns:p="http://schemas.openxmlformats.org/presentationml/2006/main">
  <p:tag name="KSO_WM_UNIT_TYPE" val="f"/>
  <p:tag name="KSO_WM_UNIT_INDEX" val="2"/>
  <p:tag name="KSO_WM_BEAUTIFY_FLAG" val="#wm#"/>
  <p:tag name="KSO_WM_TAG_VERSION" val="3.0"/>
</p:tagLst>
</file>

<file path=ppt/tags/tag202.xml><?xml version="1.0" encoding="utf-8"?>
<p:tagLst xmlns:p="http://schemas.openxmlformats.org/presentationml/2006/main">
  <p:tag name="KSO_WM_UNIT_TYPE" val="f"/>
  <p:tag name="KSO_WM_UNIT_INDEX" val="3"/>
  <p:tag name="KSO_WM_BEAUTIFY_FLAG" val="#wm#"/>
  <p:tag name="KSO_WM_TAG_VERSION" val="3.0"/>
</p:tagLst>
</file>

<file path=ppt/tags/tag203.xml><?xml version="1.0" encoding="utf-8"?>
<p:tagLst xmlns:p="http://schemas.openxmlformats.org/presentationml/2006/main">
  <p:tag name="KSO_WM_UNIT_TYPE" val="f"/>
  <p:tag name="KSO_WM_UNIT_INDEX" val="4"/>
  <p:tag name="KSO_WM_BEAUTIFY_FLAG" val="#wm#"/>
  <p:tag name="KSO_WM_TAG_VERSION" val="3.0"/>
</p:tagLst>
</file>

<file path=ppt/tags/tag204.xml><?xml version="1.0" encoding="utf-8"?>
<p:tagLst xmlns:p="http://schemas.openxmlformats.org/presentationml/2006/main">
  <p:tag name="KSO_WM_UNIT_TYPE" val="x"/>
  <p:tag name="KSO_WM_UNIT_INDEX" val="2"/>
  <p:tag name="KSO_WM_BEAUTIFY_FLAG" val="#wm#"/>
  <p:tag name="KSO_WM_TAG_VERSION" val="3.0"/>
</p:tagLst>
</file>

<file path=ppt/tags/tag205.xml><?xml version="1.0" encoding="utf-8"?>
<p:tagLst xmlns:p="http://schemas.openxmlformats.org/presentationml/2006/main">
  <p:tag name="KSO_WM_UNIT_TYPE" val="i"/>
  <p:tag name="KSO_WM_UNIT_INDEX" val="17"/>
  <p:tag name="KSO_WM_BEAUTIFY_FLAG" val="#wm#"/>
  <p:tag name="KSO_WM_TAG_VERSION" val="3.0"/>
</p:tagLst>
</file>

<file path=ppt/tags/tag206.xml><?xml version="1.0" encoding="utf-8"?>
<p:tagLst xmlns:p="http://schemas.openxmlformats.org/presentationml/2006/main">
  <p:tag name="KSO_WM_UNIT_TYPE" val="x"/>
  <p:tag name="KSO_WM_UNIT_INDEX" val="3"/>
  <p:tag name="KSO_WM_BEAUTIFY_FLAG" val="#wm#"/>
  <p:tag name="KSO_WM_TAG_VERSION" val="3.0"/>
</p:tagLst>
</file>

<file path=ppt/tags/tag207.xml><?xml version="1.0" encoding="utf-8"?>
<p:tagLst xmlns:p="http://schemas.openxmlformats.org/presentationml/2006/main">
  <p:tag name="KSO_WM_UNIT_TYPE" val="f"/>
  <p:tag name="KSO_WM_UNIT_INDEX" val="5"/>
  <p:tag name="KSO_WM_BEAUTIFY_FLAG" val="#wm#"/>
  <p:tag name="KSO_WM_TAG_VERSION" val="3.0"/>
</p:tagLst>
</file>

<file path=ppt/tags/tag208.xml><?xml version="1.0" encoding="utf-8"?>
<p:tagLst xmlns:p="http://schemas.openxmlformats.org/presentationml/2006/main">
  <p:tag name="KSO_WM_UNIT_TYPE" val="i"/>
  <p:tag name="KSO_WM_UNIT_INDEX" val="19"/>
  <p:tag name="KSO_WM_BEAUTIFY_FLAG" val="#wm#"/>
  <p:tag name="KSO_WM_TAG_VERSION" val="3.0"/>
</p:tagLst>
</file>

<file path=ppt/tags/tag209.xml><?xml version="1.0" encoding="utf-8"?>
<p:tagLst xmlns:p="http://schemas.openxmlformats.org/presentationml/2006/main">
  <p:tag name="KSO_WM_UNIT_TYPE" val="x"/>
  <p:tag name="KSO_WM_UNIT_INDEX" val="4"/>
  <p:tag name="KSO_WM_BEAUTIFY_FLAG" val="#wm#"/>
  <p:tag name="KSO_WM_TAG_VERSION" val="3.0"/>
</p:tagLst>
</file>

<file path=ppt/tags/tag210.xml><?xml version="1.0" encoding="utf-8"?>
<p:tagLst xmlns:p="http://schemas.openxmlformats.org/presentationml/2006/main">
  <p:tag name="KSO_WM_UNIT_TYPE" val="f"/>
  <p:tag name="KSO_WM_UNIT_INDEX" val="6"/>
  <p:tag name="KSO_WM_BEAUTIFY_FLAG" val="#wm#"/>
  <p:tag name="KSO_WM_TAG_VERSION" val="3.0"/>
</p:tagLst>
</file>

<file path=ppt/tags/tag211.xml><?xml version="1.0" encoding="utf-8"?>
<p:tagLst xmlns:p="http://schemas.openxmlformats.org/presentationml/2006/main">
  <p:tag name="KSO_WM_UNIT_TYPE" val="i"/>
  <p:tag name="KSO_WM_UNIT_INDEX" val="11"/>
  <p:tag name="KSO_WM_BEAUTIFY_FLAG" val="#wm#"/>
  <p:tag name="KSO_WM_TAG_VERSION" val="3.0"/>
</p:tagLst>
</file>

<file path=ppt/tags/tag212.xml><?xml version="1.0" encoding="utf-8"?>
<p:tagLst xmlns:p="http://schemas.openxmlformats.org/presentationml/2006/main">
  <p:tag name="KSO_WM_UNIT_TYPE" val="i"/>
  <p:tag name="KSO_WM_UNIT_INDEX" val="20"/>
  <p:tag name="KSO_WM_BEAUTIFY_FLAG" val="#wm#"/>
  <p:tag name="KSO_WM_TAG_VERSION" val="3.0"/>
</p:tagLst>
</file>

<file path=ppt/tags/tag213.xml><?xml version="1.0" encoding="utf-8"?>
<p:tagLst xmlns:p="http://schemas.openxmlformats.org/presentationml/2006/main">
  <p:tag name="KSO_WM_UNIT_TYPE" val="i"/>
  <p:tag name="KSO_WM_UNIT_INDEX" val="21"/>
  <p:tag name="KSO_WM_BEAUTIFY_FLAG" val="#wm#"/>
  <p:tag name="KSO_WM_TAG_VERSION" val="3.0"/>
</p:tagLst>
</file>

<file path=ppt/tags/tag214.xml><?xml version="1.0" encoding="utf-8"?>
<p:tagLst xmlns:p="http://schemas.openxmlformats.org/presentationml/2006/main">
  <p:tag name="KSO_WM_UNIT_TYPE" val="i"/>
  <p:tag name="KSO_WM_UNIT_INDEX" val="26"/>
  <p:tag name="KSO_WM_BEAUTIFY_FLAG" val="#wm#"/>
  <p:tag name="KSO_WM_TAG_VERSION" val="3.0"/>
</p:tagLst>
</file>

<file path=ppt/tags/tag215.xml><?xml version="1.0" encoding="utf-8"?>
<p:tagLst xmlns:p="http://schemas.openxmlformats.org/presentationml/2006/main">
  <p:tag name="KSO_WM_UNIT_TYPE" val="i"/>
  <p:tag name="KSO_WM_UNIT_INDEX" val="28"/>
  <p:tag name="KSO_WM_BEAUTIFY_FLAG" val="#wm#"/>
  <p:tag name="KSO_WM_TAG_VERSION" val="3.0"/>
</p:tagLst>
</file>

<file path=ppt/tags/tag216.xml><?xml version="1.0" encoding="utf-8"?>
<p:tagLst xmlns:p="http://schemas.openxmlformats.org/presentationml/2006/main">
  <p:tag name="KSO_WM_UNIT_TYPE" val="f"/>
  <p:tag name="KSO_WM_UNIT_INDEX" val="7"/>
  <p:tag name="KSO_WM_BEAUTIFY_FLAG" val="#wm#"/>
  <p:tag name="KSO_WM_TAG_VERSION" val="3.0"/>
</p:tagLst>
</file>

<file path=ppt/tags/tag217.xml><?xml version="1.0" encoding="utf-8"?>
<p:tagLst xmlns:p="http://schemas.openxmlformats.org/presentationml/2006/main">
  <p:tag name="KSO_WM_UNIT_TYPE" val="f"/>
  <p:tag name="KSO_WM_UNIT_INDEX" val="8"/>
  <p:tag name="KSO_WM_BEAUTIFY_FLAG" val="#wm#"/>
  <p:tag name="KSO_WM_TAG_VERSION" val="3.0"/>
</p:tagLst>
</file>

<file path=ppt/tags/tag218.xml><?xml version="1.0" encoding="utf-8"?>
<p:tagLst xmlns:p="http://schemas.openxmlformats.org/presentationml/2006/main">
  <p:tag name="KSO_WM_UNIT_TYPE" val="f"/>
  <p:tag name="KSO_WM_UNIT_INDEX" val="9"/>
  <p:tag name="KSO_WM_BEAUTIFY_FLAG" val="#wm#"/>
  <p:tag name="KSO_WM_TAG_VERSION" val="3.0"/>
</p:tagLst>
</file>

<file path=ppt/tags/tag219.xml><?xml version="1.0" encoding="utf-8"?>
<p:tagLst xmlns:p="http://schemas.openxmlformats.org/presentationml/2006/main">
  <p:tag name="KSO_WM_UNIT_TYPE" val="x"/>
  <p:tag name="KSO_WM_UNIT_INDEX" val="5"/>
  <p:tag name="KSO_WM_BEAUTIFY_FLAG" val="#wm#"/>
  <p:tag name="KSO_WM_TAG_VERSION" val="3.0"/>
</p:tagLst>
</file>

<file path=ppt/tags/tag220.xml><?xml version="1.0" encoding="utf-8"?>
<p:tagLst xmlns:p="http://schemas.openxmlformats.org/presentationml/2006/main">
  <p:tag name="KSO_WM_UNIT_TYPE" val="i"/>
  <p:tag name="KSO_WM_UNIT_INDEX" val="30"/>
  <p:tag name="KSO_WM_BEAUTIFY_FLAG" val="#wm#"/>
  <p:tag name="KSO_WM_TAG_VERSION" val="3.0"/>
</p:tagLst>
</file>

<file path=ppt/tags/tag221.xml><?xml version="1.0" encoding="utf-8"?>
<p:tagLst xmlns:p="http://schemas.openxmlformats.org/presentationml/2006/main">
  <p:tag name="KSO_WM_UNIT_TYPE" val="x"/>
  <p:tag name="KSO_WM_UNIT_INDEX" val="6"/>
  <p:tag name="KSO_WM_BEAUTIFY_FLAG" val="#wm#"/>
  <p:tag name="KSO_WM_TAG_VERSION" val="3.0"/>
</p:tagLst>
</file>

<file path=ppt/tags/tag222.xml><?xml version="1.0" encoding="utf-8"?>
<p:tagLst xmlns:p="http://schemas.openxmlformats.org/presentationml/2006/main">
  <p:tag name="KSO_WM_UNIT_TYPE" val="f"/>
  <p:tag name="KSO_WM_UNIT_INDEX" val="10"/>
  <p:tag name="KSO_WM_BEAUTIFY_FLAG" val="#wm#"/>
  <p:tag name="KSO_WM_TAG_VERSION" val="3.0"/>
</p:tagLst>
</file>

<file path=ppt/tags/tag223.xml><?xml version="1.0" encoding="utf-8"?>
<p:tagLst xmlns:p="http://schemas.openxmlformats.org/presentationml/2006/main">
  <p:tag name="KSO_WM_UNIT_TYPE" val="i"/>
  <p:tag name="KSO_WM_UNIT_INDEX" val="32"/>
  <p:tag name="KSO_WM_BEAUTIFY_FLAG" val="#wm#"/>
  <p:tag name="KSO_WM_TAG_VERSION" val="3.0"/>
</p:tagLst>
</file>

<file path=ppt/tags/tag224.xml><?xml version="1.0" encoding="utf-8"?>
<p:tagLst xmlns:p="http://schemas.openxmlformats.org/presentationml/2006/main">
  <p:tag name="KSO_WM_UNIT_TYPE" val="x"/>
  <p:tag name="KSO_WM_UNIT_INDEX" val="7"/>
  <p:tag name="KSO_WM_BEAUTIFY_FLAG" val="#wm#"/>
  <p:tag name="KSO_WM_TAG_VERSION" val="3.0"/>
</p:tagLst>
</file>

<file path=ppt/tags/tag225.xml><?xml version="1.0" encoding="utf-8"?>
<p:tagLst xmlns:p="http://schemas.openxmlformats.org/presentationml/2006/main">
  <p:tag name="KSO_WM_UNIT_TYPE" val="f"/>
  <p:tag name="KSO_WM_UNIT_INDEX" val="11"/>
  <p:tag name="KSO_WM_BEAUTIFY_FLAG" val="#wm#"/>
  <p:tag name="KSO_WM_TAG_VERSION" val="3.0"/>
</p:tagLst>
</file>

<file path=ppt/tags/tag226.xml><?xml version="1.0" encoding="utf-8"?>
<p:tagLst xmlns:p="http://schemas.openxmlformats.org/presentationml/2006/main">
  <p:tag name="KSO_WM_UNIT_TYPE" val="i"/>
  <p:tag name="KSO_WM_UNIT_INDEX" val="24"/>
  <p:tag name="KSO_WM_BEAUTIFY_FLAG" val="#wm#"/>
  <p:tag name="KSO_WM_TAG_VERSION" val="3.0"/>
</p:tagLst>
</file>

<file path=ppt/tags/tag227.xml><?xml version="1.0" encoding="utf-8"?>
<p:tagLst xmlns:p="http://schemas.openxmlformats.org/presentationml/2006/main">
  <p:tag name="KSO_WM_UNIT_TYPE" val="b"/>
  <p:tag name="KSO_WM_UNIT_INDEX" val="1"/>
  <p:tag name="KSO_WM_BEAUTIFY_FLAG" val="#wm#"/>
  <p:tag name="KSO_WM_TAG_VERSION" val="3.0"/>
</p:tagLst>
</file>

<file path=ppt/tags/tag228.xml><?xml version="1.0" encoding="utf-8"?>
<p:tagLst xmlns:p="http://schemas.openxmlformats.org/presentationml/2006/main">
  <p:tag name="KSO_WM_UNIT_TYPE" val="i"/>
  <p:tag name="KSO_WM_UNIT_INDEX" val="4"/>
  <p:tag name="KSO_WM_BEAUTIFY_FLAG" val="#wm#"/>
  <p:tag name="KSO_WM_TAG_VERSION" val="3.0"/>
</p:tagLst>
</file>

<file path=ppt/tags/tag229.xml><?xml version="1.0" encoding="utf-8"?>
<p:tagLst xmlns:p="http://schemas.openxmlformats.org/presentationml/2006/main">
  <p:tag name="KSO_WM_UNIT_TYPE" val="f"/>
  <p:tag name="KSO_WM_UNIT_INDEX" val="1"/>
  <p:tag name="KSO_WM_BEAUTIFY_FLAG" val="#wm#"/>
  <p:tag name="KSO_WM_TAG_VERSION" val="3.0"/>
</p:tagLst>
</file>

<file path=ppt/tags/tag230.xml><?xml version="1.0" encoding="utf-8"?>
<p:tagLst xmlns:p="http://schemas.openxmlformats.org/presentationml/2006/main">
  <p:tag name="KSO_WM_UNIT_TYPE" val="i"/>
  <p:tag name="KSO_WM_UNIT_INDEX" val="5"/>
  <p:tag name="KSO_WM_BEAUTIFY_FLAG" val="#wm#"/>
  <p:tag name="KSO_WM_TAG_VERSION" val="3.0"/>
</p:tagLst>
</file>

<file path=ppt/tags/tag231.xml><?xml version="1.0" encoding="utf-8"?>
<p:tagLst xmlns:p="http://schemas.openxmlformats.org/presentationml/2006/main">
  <p:tag name="KSO_WM_UNIT_TYPE" val="i"/>
  <p:tag name="KSO_WM_UNIT_INDEX" val="6"/>
  <p:tag name="KSO_WM_BEAUTIFY_FLAG" val="#wm#"/>
  <p:tag name="KSO_WM_TAG_VERSION" val="3.0"/>
</p:tagLst>
</file>

<file path=ppt/tags/tag232.xml><?xml version="1.0" encoding="utf-8"?>
<p:tagLst xmlns:p="http://schemas.openxmlformats.org/presentationml/2006/main">
  <p:tag name="KSO_WM_UNIT_TYPE" val="i"/>
  <p:tag name="KSO_WM_UNIT_INDEX" val="13"/>
  <p:tag name="KSO_WM_BEAUTIFY_FLAG" val="#wm#"/>
  <p:tag name="KSO_WM_TAG_VERSION" val="3.0"/>
</p:tagLst>
</file>

<file path=ppt/tags/tag233.xml><?xml version="1.0" encoding="utf-8"?>
<p:tagLst xmlns:p="http://schemas.openxmlformats.org/presentationml/2006/main">
  <p:tag name="KSO_WM_UNIT_TYPE" val="d"/>
  <p:tag name="KSO_WM_UNIT_INDEX" val="1"/>
  <p:tag name="KSO_WM_BEAUTIFY_FLAG" val="#wm#"/>
  <p:tag name="KSO_WM_TAG_VERSION" val="3.0"/>
</p:tagLst>
</file>

<file path=ppt/tags/tag234.xml><?xml version="1.0" encoding="utf-8"?>
<p:tagLst xmlns:p="http://schemas.openxmlformats.org/presentationml/2006/main">
  <p:tag name="KSO_WM_UNIT_TYPE" val="f"/>
  <p:tag name="KSO_WM_UNIT_INDEX" val="2"/>
  <p:tag name="KSO_WM_BEAUTIFY_FLAG" val="#wm#"/>
  <p:tag name="KSO_WM_TAG_VERSION" val="3.0"/>
</p:tagLst>
</file>

<file path=ppt/tags/tag235.xml><?xml version="1.0" encoding="utf-8"?>
<p:tagLst xmlns:p="http://schemas.openxmlformats.org/presentationml/2006/main">
  <p:tag name="KSO_WM_UNIT_TYPE" val="f"/>
  <p:tag name="KSO_WM_UNIT_INDEX" val="3"/>
  <p:tag name="KSO_WM_BEAUTIFY_FLAG" val="#wm#"/>
  <p:tag name="KSO_WM_TAG_VERSION" val="3.0"/>
</p:tagLst>
</file>

<file path=ppt/tags/tag236.xml><?xml version="1.0" encoding="utf-8"?>
<p:tagLst xmlns:p="http://schemas.openxmlformats.org/presentationml/2006/main">
  <p:tag name="KSO_WM_UNIT_TYPE" val="i"/>
  <p:tag name="KSO_WM_UNIT_INDEX" val="15"/>
  <p:tag name="KSO_WM_BEAUTIFY_FLAG" val="#wm#"/>
  <p:tag name="KSO_WM_TAG_VERSION" val="3.0"/>
</p:tagLst>
</file>

<file path=ppt/tags/tag237.xml><?xml version="1.0" encoding="utf-8"?>
<p:tagLst xmlns:p="http://schemas.openxmlformats.org/presentationml/2006/main">
  <p:tag name="KSO_WM_UNIT_TYPE" val="f"/>
  <p:tag name="KSO_WM_UNIT_INDEX" val="4"/>
  <p:tag name="KSO_WM_BEAUTIFY_FLAG" val="#wm#"/>
  <p:tag name="KSO_WM_TAG_VERSION" val="3.0"/>
</p:tagLst>
</file>

<file path=ppt/tags/tag238.xml><?xml version="1.0" encoding="utf-8"?>
<p:tagLst xmlns:p="http://schemas.openxmlformats.org/presentationml/2006/main">
  <p:tag name="KSO_WM_UNIT_TYPE" val="i"/>
  <p:tag name="KSO_WM_UNIT_INDEX" val="9"/>
  <p:tag name="KSO_WM_BEAUTIFY_FLAG" val="#wm#"/>
  <p:tag name="KSO_WM_TAG_VERSION" val="3.0"/>
</p:tagLst>
</file>

<file path=ppt/tags/tag239.xml><?xml version="1.0" encoding="utf-8"?>
<p:tagLst xmlns:p="http://schemas.openxmlformats.org/presentationml/2006/main">
  <p:tag name="KSO_WM_UNIT_TYPE" val="i"/>
  <p:tag name="KSO_WM_UNIT_INDEX" val="11"/>
  <p:tag name="KSO_WM_BEAUTIFY_FLAG" val="#wm#"/>
  <p:tag name="KSO_WM_TAG_VERSION" val="3.0"/>
</p:tagLst>
</file>

<file path=ppt/tags/tag240.xml><?xml version="1.0" encoding="utf-8"?>
<p:tagLst xmlns:p="http://schemas.openxmlformats.org/presentationml/2006/main">
  <p:tag name="KSO_WM_UNIT_TYPE" val="i"/>
  <p:tag name="KSO_WM_UNIT_INDEX" val="16"/>
  <p:tag name="KSO_WM_BEAUTIFY_FLAG" val="#wm#"/>
  <p:tag name="KSO_WM_TAG_VERSION" val="3.0"/>
</p:tagLst>
</file>

<file path=ppt/tags/tag241.xml><?xml version="1.0" encoding="utf-8"?>
<p:tagLst xmlns:p="http://schemas.openxmlformats.org/presentationml/2006/main">
  <p:tag name="KSO_WM_UNIT_TYPE" val="i"/>
  <p:tag name="KSO_WM_UNIT_INDEX" val="17"/>
  <p:tag name="KSO_WM_BEAUTIFY_FLAG" val="#wm#"/>
  <p:tag name="KSO_WM_TAG_VERSION" val="3.0"/>
</p:tagLst>
</file>

<file path=ppt/tags/tag242.xml><?xml version="1.0" encoding="utf-8"?>
<p:tagLst xmlns:p="http://schemas.openxmlformats.org/presentationml/2006/main">
  <p:tag name="KSO_WM_UNIT_TYPE" val="i"/>
  <p:tag name="KSO_WM_UNIT_INDEX" val="24"/>
  <p:tag name="KSO_WM_BEAUTIFY_FLAG" val="#wm#"/>
  <p:tag name="KSO_WM_TAG_VERSION" val="3.0"/>
</p:tagLst>
</file>

<file path=ppt/tags/tag243.xml><?xml version="1.0" encoding="utf-8"?>
<p:tagLst xmlns:p="http://schemas.openxmlformats.org/presentationml/2006/main">
  <p:tag name="KSO_WM_UNIT_TYPE" val="d"/>
  <p:tag name="KSO_WM_UNIT_INDEX" val="2"/>
  <p:tag name="KSO_WM_BEAUTIFY_FLAG" val="#wm#"/>
  <p:tag name="KSO_WM_TAG_VERSION" val="3.0"/>
</p:tagLst>
</file>

<file path=ppt/tags/tag244.xml><?xml version="1.0" encoding="utf-8"?>
<p:tagLst xmlns:p="http://schemas.openxmlformats.org/presentationml/2006/main">
  <p:tag name="KSO_WM_UNIT_TYPE" val="f"/>
  <p:tag name="KSO_WM_UNIT_INDEX" val="5"/>
  <p:tag name="KSO_WM_BEAUTIFY_FLAG" val="#wm#"/>
  <p:tag name="KSO_WM_TAG_VERSION" val="3.0"/>
</p:tagLst>
</file>

<file path=ppt/tags/tag245.xml><?xml version="1.0" encoding="utf-8"?>
<p:tagLst xmlns:p="http://schemas.openxmlformats.org/presentationml/2006/main">
  <p:tag name="KSO_WM_UNIT_TYPE" val="f"/>
  <p:tag name="KSO_WM_UNIT_INDEX" val="6"/>
  <p:tag name="KSO_WM_BEAUTIFY_FLAG" val="#wm#"/>
  <p:tag name="KSO_WM_TAG_VERSION" val="3.0"/>
</p:tagLst>
</file>

<file path=ppt/tags/tag246.xml><?xml version="1.0" encoding="utf-8"?>
<p:tagLst xmlns:p="http://schemas.openxmlformats.org/presentationml/2006/main">
  <p:tag name="KSO_WM_UNIT_TYPE" val="i"/>
  <p:tag name="KSO_WM_UNIT_INDEX" val="26"/>
  <p:tag name="KSO_WM_BEAUTIFY_FLAG" val="#wm#"/>
  <p:tag name="KSO_WM_TAG_VERSION" val="3.0"/>
</p:tagLst>
</file>

<file path=ppt/tags/tag247.xml><?xml version="1.0" encoding="utf-8"?>
<p:tagLst xmlns:p="http://schemas.openxmlformats.org/presentationml/2006/main">
  <p:tag name="KSO_WM_UNIT_TYPE" val="f"/>
  <p:tag name="KSO_WM_UNIT_INDEX" val="7"/>
  <p:tag name="KSO_WM_BEAUTIFY_FLAG" val="#wm#"/>
  <p:tag name="KSO_WM_TAG_VERSION" val="3.0"/>
</p:tagLst>
</file>

<file path=ppt/tags/tag248.xml><?xml version="1.0" encoding="utf-8"?>
<p:tagLst xmlns:p="http://schemas.openxmlformats.org/presentationml/2006/main">
  <p:tag name="KSO_WM_UNIT_TYPE" val="i"/>
  <p:tag name="KSO_WM_UNIT_INDEX" val="20"/>
  <p:tag name="KSO_WM_BEAUTIFY_FLAG" val="#wm#"/>
  <p:tag name="KSO_WM_TAG_VERSION" val="3.0"/>
</p:tagLst>
</file>

<file path=ppt/tags/tag249.xml><?xml version="1.0" encoding="utf-8"?>
<p:tagLst xmlns:p="http://schemas.openxmlformats.org/presentationml/2006/main">
  <p:tag name="KSO_WM_UNIT_TYPE" val="i"/>
  <p:tag name="KSO_WM_UNIT_INDEX" val="22"/>
  <p:tag name="KSO_WM_BEAUTIFY_FLAG" val="#wm#"/>
  <p:tag name="KSO_WM_TAG_VERSION" val="3.0"/>
</p:tagLst>
</file>

<file path=ppt/tags/tag250.xml><?xml version="1.0" encoding="utf-8"?>
<p:tagLst xmlns:p="http://schemas.openxmlformats.org/presentationml/2006/main">
  <p:tag name="KSO_WM_UNIT_TYPE" val="i"/>
  <p:tag name="KSO_WM_UNIT_INDEX" val="27"/>
  <p:tag name="KSO_WM_BEAUTIFY_FLAG" val="#wm#"/>
  <p:tag name="KSO_WM_TAG_VERSION" val="3.0"/>
</p:tagLst>
</file>

<file path=ppt/tags/tag251.xml><?xml version="1.0" encoding="utf-8"?>
<p:tagLst xmlns:p="http://schemas.openxmlformats.org/presentationml/2006/main">
  <p:tag name="KSO_WM_UNIT_TYPE" val="i"/>
  <p:tag name="KSO_WM_UNIT_INDEX" val="28"/>
  <p:tag name="KSO_WM_BEAUTIFY_FLAG" val="#wm#"/>
  <p:tag name="KSO_WM_TAG_VERSION" val="3.0"/>
</p:tagLst>
</file>

<file path=ppt/tags/tag252.xml><?xml version="1.0" encoding="utf-8"?>
<p:tagLst xmlns:p="http://schemas.openxmlformats.org/presentationml/2006/main">
  <p:tag name="KSO_WM_UNIT_TYPE" val="i"/>
  <p:tag name="KSO_WM_UNIT_INDEX" val="35"/>
  <p:tag name="KSO_WM_BEAUTIFY_FLAG" val="#wm#"/>
  <p:tag name="KSO_WM_TAG_VERSION" val="3.0"/>
</p:tagLst>
</file>

<file path=ppt/tags/tag253.xml><?xml version="1.0" encoding="utf-8"?>
<p:tagLst xmlns:p="http://schemas.openxmlformats.org/presentationml/2006/main">
  <p:tag name="KSO_WM_UNIT_TYPE" val="d"/>
  <p:tag name="KSO_WM_UNIT_INDEX" val="3"/>
  <p:tag name="KSO_WM_BEAUTIFY_FLAG" val="#wm#"/>
  <p:tag name="KSO_WM_TAG_VERSION" val="3.0"/>
</p:tagLst>
</file>

<file path=ppt/tags/tag254.xml><?xml version="1.0" encoding="utf-8"?>
<p:tagLst xmlns:p="http://schemas.openxmlformats.org/presentationml/2006/main">
  <p:tag name="KSO_WM_UNIT_TYPE" val="f"/>
  <p:tag name="KSO_WM_UNIT_INDEX" val="8"/>
  <p:tag name="KSO_WM_BEAUTIFY_FLAG" val="#wm#"/>
  <p:tag name="KSO_WM_TAG_VERSION" val="3.0"/>
</p:tagLst>
</file>

<file path=ppt/tags/tag255.xml><?xml version="1.0" encoding="utf-8"?>
<p:tagLst xmlns:p="http://schemas.openxmlformats.org/presentationml/2006/main">
  <p:tag name="KSO_WM_UNIT_TYPE" val="f"/>
  <p:tag name="KSO_WM_UNIT_INDEX" val="9"/>
  <p:tag name="KSO_WM_BEAUTIFY_FLAG" val="#wm#"/>
  <p:tag name="KSO_WM_TAG_VERSION" val="3.0"/>
</p:tagLst>
</file>

<file path=ppt/tags/tag256.xml><?xml version="1.0" encoding="utf-8"?>
<p:tagLst xmlns:p="http://schemas.openxmlformats.org/presentationml/2006/main">
  <p:tag name="KSO_WM_UNIT_TYPE" val="i"/>
  <p:tag name="KSO_WM_UNIT_INDEX" val="37"/>
  <p:tag name="KSO_WM_BEAUTIFY_FLAG" val="#wm#"/>
  <p:tag name="KSO_WM_TAG_VERSION" val="3.0"/>
</p:tagLst>
</file>

<file path=ppt/tags/tag257.xml><?xml version="1.0" encoding="utf-8"?>
<p:tagLst xmlns:p="http://schemas.openxmlformats.org/presentationml/2006/main">
  <p:tag name="KSO_WM_UNIT_TYPE" val="f"/>
  <p:tag name="KSO_WM_UNIT_INDEX" val="10"/>
  <p:tag name="KSO_WM_BEAUTIFY_FLAG" val="#wm#"/>
  <p:tag name="KSO_WM_TAG_VERSION" val="3.0"/>
</p:tagLst>
</file>

<file path=ppt/tags/tag258.xml><?xml version="1.0" encoding="utf-8"?>
<p:tagLst xmlns:p="http://schemas.openxmlformats.org/presentationml/2006/main">
  <p:tag name="KSO_WM_UNIT_TYPE" val="i"/>
  <p:tag name="KSO_WM_UNIT_INDEX" val="31"/>
  <p:tag name="KSO_WM_BEAUTIFY_FLAG" val="#wm#"/>
  <p:tag name="KSO_WM_TAG_VERSION" val="3.0"/>
</p:tagLst>
</file>

<file path=ppt/tags/tag259.xml><?xml version="1.0" encoding="utf-8"?>
<p:tagLst xmlns:p="http://schemas.openxmlformats.org/presentationml/2006/main">
  <p:tag name="KSO_WM_UNIT_TYPE" val="i"/>
  <p:tag name="KSO_WM_UNIT_INDEX" val="33"/>
  <p:tag name="KSO_WM_BEAUTIFY_FLAG" val="#wm#"/>
  <p:tag name="KSO_WM_TAG_VERSION" val="3.0"/>
</p:tagLst>
</file>

<file path=ppt/tags/tag260.xml><?xml version="1.0" encoding="utf-8"?>
<p:tagLst xmlns:p="http://schemas.openxmlformats.org/presentationml/2006/main">
  <p:tag name="KSO_WM_UNIT_TYPE" val="i"/>
  <p:tag name="KSO_WM_UNIT_INDEX" val="39"/>
  <p:tag name="KSO_WM_BEAUTIFY_FLAG" val="#wm#"/>
  <p:tag name="KSO_WM_TAG_VERSION" val="3.0"/>
</p:tagLst>
</file>

<file path=ppt/tags/tag261.xml><?xml version="1.0" encoding="utf-8"?>
<p:tagLst xmlns:p="http://schemas.openxmlformats.org/presentationml/2006/main">
  <p:tag name="KSO_WM_UNIT_TYPE" val="f"/>
  <p:tag name="KSO_WM_UNIT_INDEX" val="11"/>
  <p:tag name="KSO_WM_BEAUTIFY_FLAG" val="#wm#"/>
  <p:tag name="KSO_WM_TAG_VERSION" val="3.0"/>
</p:tagLst>
</file>

<file path=ppt/tags/tag262.xml><?xml version="1.0" encoding="utf-8"?>
<p:tagLst xmlns:p="http://schemas.openxmlformats.org/presentationml/2006/main">
  <p:tag name="KSO_WM_UNIT_TYPE" val="i"/>
  <p:tag name="KSO_WM_UNIT_INDEX" val="41"/>
  <p:tag name="KSO_WM_BEAUTIFY_FLAG" val="#wm#"/>
  <p:tag name="KSO_WM_TAG_VERSION" val="3.0"/>
</p:tagLst>
</file>

<file path=ppt/tags/tag263.xml><?xml version="1.0" encoding="utf-8"?>
<p:tagLst xmlns:p="http://schemas.openxmlformats.org/presentationml/2006/main">
  <p:tag name="KSO_WM_UNIT_TYPE" val="b"/>
  <p:tag name="KSO_WM_UNIT_INDEX" val="1"/>
  <p:tag name="KSO_WM_BEAUTIFY_FLAG" val="#wm#"/>
  <p:tag name="KSO_WM_TAG_VERSION" val="3.0"/>
</p:tagLst>
</file>

<file path=ppt/tags/tag264.xml><?xml version="1.0" encoding="utf-8"?>
<p:tagLst xmlns:p="http://schemas.openxmlformats.org/presentationml/2006/main">
  <p:tag name="KSO_WM_UNIT_TYPE" val="i"/>
  <p:tag name="KSO_WM_UNIT_INDEX" val="89"/>
  <p:tag name="KSO_WM_BEAUTIFY_FLAG" val="#wm#"/>
  <p:tag name="KSO_WM_TAG_VERSION" val="3.0"/>
</p:tagLst>
</file>

<file path=ppt/tags/tag265.xml><?xml version="1.0" encoding="utf-8"?>
<p:tagLst xmlns:p="http://schemas.openxmlformats.org/presentationml/2006/main">
  <p:tag name="KSO_WM_UNIT_TYPE" val="f"/>
  <p:tag name="KSO_WM_UNIT_INDEX" val="18"/>
  <p:tag name="KSO_WM_BEAUTIFY_FLAG" val="#wm#"/>
  <p:tag name="KSO_WM_TAG_VERSION" val="3.0"/>
</p:tagLst>
</file>

<file path=ppt/tags/tag266.xml><?xml version="1.0" encoding="utf-8"?>
<p:tagLst xmlns:p="http://schemas.openxmlformats.org/presentationml/2006/main">
  <p:tag name="KSO_WM_UNIT_TYPE" val="i"/>
  <p:tag name="KSO_WM_UNIT_INDEX" val="4"/>
  <p:tag name="KSO_WM_BEAUTIFY_FLAG" val="#wm#"/>
  <p:tag name="KSO_WM_TAG_VERSION" val="3.0"/>
</p:tagLst>
</file>

<file path=ppt/tags/tag267.xml><?xml version="1.0" encoding="utf-8"?>
<p:tagLst xmlns:p="http://schemas.openxmlformats.org/presentationml/2006/main">
  <p:tag name="KSO_WM_UNIT_TYPE" val="f"/>
  <p:tag name="KSO_WM_UNIT_INDEX" val="1"/>
  <p:tag name="KSO_WM_BEAUTIFY_FLAG" val="#wm#"/>
  <p:tag name="KSO_WM_TAG_VERSION" val="3.0"/>
</p:tagLst>
</file>

<file path=ppt/tags/tag268.xml><?xml version="1.0" encoding="utf-8"?>
<p:tagLst xmlns:p="http://schemas.openxmlformats.org/presentationml/2006/main">
  <p:tag name="KSO_WM_UNIT_TYPE" val="i"/>
  <p:tag name="KSO_WM_UNIT_INDEX" val="6"/>
  <p:tag name="KSO_WM_BEAUTIFY_FLAG" val="#wm#"/>
  <p:tag name="KSO_WM_TAG_VERSION" val="3.0"/>
</p:tagLst>
</file>

<file path=ppt/tags/tag269.xml><?xml version="1.0" encoding="utf-8"?>
<p:tagLst xmlns:p="http://schemas.openxmlformats.org/presentationml/2006/main">
  <p:tag name="KSO_WM_UNIT_TYPE" val="i"/>
  <p:tag name="KSO_WM_UNIT_INDEX" val="8"/>
  <p:tag name="KSO_WM_BEAUTIFY_FLAG" val="#wm#"/>
  <p:tag name="KSO_WM_TAG_VERSION" val="3.0"/>
</p:tagLst>
</file>

<file path=ppt/tags/tag270.xml><?xml version="1.0" encoding="utf-8"?>
<p:tagLst xmlns:p="http://schemas.openxmlformats.org/presentationml/2006/main">
  <p:tag name="KSO_WM_UNIT_TYPE" val="i"/>
  <p:tag name="KSO_WM_UNIT_INDEX" val="11"/>
  <p:tag name="KSO_WM_BEAUTIFY_FLAG" val="#wm#"/>
  <p:tag name="KSO_WM_TAG_VERSION" val="3.0"/>
</p:tagLst>
</file>

<file path=ppt/tags/tag271.xml><?xml version="1.0" encoding="utf-8"?>
<p:tagLst xmlns:p="http://schemas.openxmlformats.org/presentationml/2006/main">
  <p:tag name="KSO_WM_UNIT_TYPE" val="i"/>
  <p:tag name="KSO_WM_UNIT_INDEX" val="12"/>
  <p:tag name="KSO_WM_BEAUTIFY_FLAG" val="#wm#"/>
  <p:tag name="KSO_WM_TAG_VERSION" val="3.0"/>
</p:tagLst>
</file>

<file path=ppt/tags/tag272.xml><?xml version="1.0" encoding="utf-8"?>
<p:tagLst xmlns:p="http://schemas.openxmlformats.org/presentationml/2006/main">
  <p:tag name="KSO_WM_UNIT_TYPE" val="i"/>
  <p:tag name="KSO_WM_UNIT_INDEX" val="16"/>
  <p:tag name="KSO_WM_BEAUTIFY_FLAG" val="#wm#"/>
  <p:tag name="KSO_WM_TAG_VERSION" val="3.0"/>
</p:tagLst>
</file>

<file path=ppt/tags/tag273.xml><?xml version="1.0" encoding="utf-8"?>
<p:tagLst xmlns:p="http://schemas.openxmlformats.org/presentationml/2006/main">
  <p:tag name="KSO_WM_UNIT_TYPE" val="x"/>
  <p:tag name="KSO_WM_UNIT_INDEX" val="1"/>
  <p:tag name="KSO_WM_BEAUTIFY_FLAG" val="#wm#"/>
  <p:tag name="KSO_WM_TAG_VERSION" val="3.0"/>
</p:tagLst>
</file>

<file path=ppt/tags/tag274.xml><?xml version="1.0" encoding="utf-8"?>
<p:tagLst xmlns:p="http://schemas.openxmlformats.org/presentationml/2006/main">
  <p:tag name="KSO_WM_UNIT_TYPE" val="f"/>
  <p:tag name="KSO_WM_UNIT_INDEX" val="2"/>
  <p:tag name="KSO_WM_BEAUTIFY_FLAG" val="#wm#"/>
  <p:tag name="KSO_WM_TAG_VERSION" val="3.0"/>
</p:tagLst>
</file>

<file path=ppt/tags/tag275.xml><?xml version="1.0" encoding="utf-8"?>
<p:tagLst xmlns:p="http://schemas.openxmlformats.org/presentationml/2006/main">
  <p:tag name="KSO_WM_UNIT_TYPE" val="i"/>
  <p:tag name="KSO_WM_UNIT_INDEX" val="18"/>
  <p:tag name="KSO_WM_BEAUTIFY_FLAG" val="#wm#"/>
  <p:tag name="KSO_WM_TAG_VERSION" val="3.0"/>
</p:tagLst>
</file>

<file path=ppt/tags/tag276.xml><?xml version="1.0" encoding="utf-8"?>
<p:tagLst xmlns:p="http://schemas.openxmlformats.org/presentationml/2006/main">
  <p:tag name="KSO_WM_UNIT_TYPE" val="f"/>
  <p:tag name="KSO_WM_UNIT_INDEX" val="3"/>
  <p:tag name="KSO_WM_BEAUTIFY_FLAG" val="#wm#"/>
  <p:tag name="KSO_WM_TAG_VERSION" val="3.0"/>
</p:tagLst>
</file>

<file path=ppt/tags/tag277.xml><?xml version="1.0" encoding="utf-8"?>
<p:tagLst xmlns:p="http://schemas.openxmlformats.org/presentationml/2006/main">
  <p:tag name="KSO_WM_UNIT_TYPE" val="i"/>
  <p:tag name="KSO_WM_UNIT_INDEX" val="19"/>
  <p:tag name="KSO_WM_BEAUTIFY_FLAG" val="#wm#"/>
  <p:tag name="KSO_WM_TAG_VERSION" val="3.0"/>
</p:tagLst>
</file>

<file path=ppt/tags/tag278.xml><?xml version="1.0" encoding="utf-8"?>
<p:tagLst xmlns:p="http://schemas.openxmlformats.org/presentationml/2006/main">
  <p:tag name="KSO_WM_UNIT_TYPE" val="i"/>
  <p:tag name="KSO_WM_UNIT_INDEX" val="20"/>
  <p:tag name="KSO_WM_BEAUTIFY_FLAG" val="#wm#"/>
  <p:tag name="KSO_WM_TAG_VERSION" val="3.0"/>
</p:tagLst>
</file>

<file path=ppt/tags/tag279.xml><?xml version="1.0" encoding="utf-8"?>
<p:tagLst xmlns:p="http://schemas.openxmlformats.org/presentationml/2006/main">
  <p:tag name="KSO_WM_UNIT_TYPE" val="i"/>
  <p:tag name="KSO_WM_UNIT_INDEX" val="21"/>
  <p:tag name="KSO_WM_BEAUTIFY_FLAG" val="#wm#"/>
  <p:tag name="KSO_WM_TAG_VERSION" val="3.0"/>
</p:tagLst>
</file>

<file path=ppt/tags/tag280.xml><?xml version="1.0" encoding="utf-8"?>
<p:tagLst xmlns:p="http://schemas.openxmlformats.org/presentationml/2006/main">
  <p:tag name="KSO_WM_UNIT_TYPE" val="i"/>
  <p:tag name="KSO_WM_UNIT_INDEX" val="22"/>
  <p:tag name="KSO_WM_BEAUTIFY_FLAG" val="#wm#"/>
  <p:tag name="KSO_WM_TAG_VERSION" val="3.0"/>
</p:tagLst>
</file>

<file path=ppt/tags/tag281.xml><?xml version="1.0" encoding="utf-8"?>
<p:tagLst xmlns:p="http://schemas.openxmlformats.org/presentationml/2006/main">
  <p:tag name="KSO_WM_UNIT_TYPE" val="i"/>
  <p:tag name="KSO_WM_UNIT_INDEX" val="23"/>
  <p:tag name="KSO_WM_BEAUTIFY_FLAG" val="#wm#"/>
  <p:tag name="KSO_WM_TAG_VERSION" val="3.0"/>
</p:tagLst>
</file>

<file path=ppt/tags/tag282.xml><?xml version="1.0" encoding="utf-8"?>
<p:tagLst xmlns:p="http://schemas.openxmlformats.org/presentationml/2006/main">
  <p:tag name="KSO_WM_UNIT_TYPE" val="f"/>
  <p:tag name="KSO_WM_UNIT_INDEX" val="4"/>
  <p:tag name="KSO_WM_BEAUTIFY_FLAG" val="#wm#"/>
  <p:tag name="KSO_WM_TAG_VERSION" val="3.0"/>
</p:tagLst>
</file>

<file path=ppt/tags/tag283.xml><?xml version="1.0" encoding="utf-8"?>
<p:tagLst xmlns:p="http://schemas.openxmlformats.org/presentationml/2006/main">
  <p:tag name="KSO_WM_UNIT_TYPE" val="f"/>
  <p:tag name="KSO_WM_UNIT_INDEX" val="5"/>
  <p:tag name="KSO_WM_BEAUTIFY_FLAG" val="#wm#"/>
  <p:tag name="KSO_WM_TAG_VERSION" val="3.0"/>
</p:tagLst>
</file>

<file path=ppt/tags/tag284.xml><?xml version="1.0" encoding="utf-8"?>
<p:tagLst xmlns:p="http://schemas.openxmlformats.org/presentationml/2006/main">
  <p:tag name="KSO_WM_UNIT_TYPE" val="i"/>
  <p:tag name="KSO_WM_UNIT_INDEX" val="26"/>
  <p:tag name="KSO_WM_BEAUTIFY_FLAG" val="#wm#"/>
  <p:tag name="KSO_WM_TAG_VERSION" val="3.0"/>
</p:tagLst>
</file>

<file path=ppt/tags/tag285.xml><?xml version="1.0" encoding="utf-8"?>
<p:tagLst xmlns:p="http://schemas.openxmlformats.org/presentationml/2006/main">
  <p:tag name="KSO_WM_UNIT_TYPE" val="i"/>
  <p:tag name="KSO_WM_UNIT_INDEX" val="27"/>
  <p:tag name="KSO_WM_BEAUTIFY_FLAG" val="#wm#"/>
  <p:tag name="KSO_WM_TAG_VERSION" val="3.0"/>
</p:tagLst>
</file>

<file path=ppt/tags/tag286.xml><?xml version="1.0" encoding="utf-8"?>
<p:tagLst xmlns:p="http://schemas.openxmlformats.org/presentationml/2006/main">
  <p:tag name="KSO_WM_UNIT_TYPE" val="i"/>
  <p:tag name="KSO_WM_UNIT_INDEX" val="28"/>
  <p:tag name="KSO_WM_BEAUTIFY_FLAG" val="#wm#"/>
  <p:tag name="KSO_WM_TAG_VERSION" val="3.0"/>
</p:tagLst>
</file>

<file path=ppt/tags/tag287.xml><?xml version="1.0" encoding="utf-8"?>
<p:tagLst xmlns:p="http://schemas.openxmlformats.org/presentationml/2006/main">
  <p:tag name="KSO_WM_UNIT_TYPE" val="i"/>
  <p:tag name="KSO_WM_UNIT_INDEX" val="29"/>
  <p:tag name="KSO_WM_BEAUTIFY_FLAG" val="#wm#"/>
  <p:tag name="KSO_WM_TAG_VERSION" val="3.0"/>
</p:tagLst>
</file>

<file path=ppt/tags/tag288.xml><?xml version="1.0" encoding="utf-8"?>
<p:tagLst xmlns:p="http://schemas.openxmlformats.org/presentationml/2006/main">
  <p:tag name="KSO_WM_UNIT_TYPE" val="i"/>
  <p:tag name="KSO_WM_UNIT_INDEX" val="30"/>
  <p:tag name="KSO_WM_BEAUTIFY_FLAG" val="#wm#"/>
  <p:tag name="KSO_WM_TAG_VERSION" val="3.0"/>
</p:tagLst>
</file>

<file path=ppt/tags/tag289.xml><?xml version="1.0" encoding="utf-8"?>
<p:tagLst xmlns:p="http://schemas.openxmlformats.org/presentationml/2006/main">
  <p:tag name="KSO_WM_UNIT_TYPE" val="f"/>
  <p:tag name="KSO_WM_UNIT_INDEX" val="6"/>
  <p:tag name="KSO_WM_BEAUTIFY_FLAG" val="#wm#"/>
  <p:tag name="KSO_WM_TAG_VERSION" val="3.0"/>
</p:tagLst>
</file>

<file path=ppt/tags/tag290.xml><?xml version="1.0" encoding="utf-8"?>
<p:tagLst xmlns:p="http://schemas.openxmlformats.org/presentationml/2006/main">
  <p:tag name="KSO_WM_UNIT_TYPE" val="f"/>
  <p:tag name="KSO_WM_UNIT_INDEX" val="7"/>
  <p:tag name="KSO_WM_BEAUTIFY_FLAG" val="#wm#"/>
  <p:tag name="KSO_WM_TAG_VERSION" val="3.0"/>
</p:tagLst>
</file>

<file path=ppt/tags/tag291.xml><?xml version="1.0" encoding="utf-8"?>
<p:tagLst xmlns:p="http://schemas.openxmlformats.org/presentationml/2006/main">
  <p:tag name="KSO_WM_UNIT_TYPE" val="i"/>
  <p:tag name="KSO_WM_UNIT_INDEX" val="33"/>
  <p:tag name="KSO_WM_BEAUTIFY_FLAG" val="#wm#"/>
  <p:tag name="KSO_WM_TAG_VERSION" val="3.0"/>
</p:tagLst>
</file>

<file path=ppt/tags/tag292.xml><?xml version="1.0" encoding="utf-8"?>
<p:tagLst xmlns:p="http://schemas.openxmlformats.org/presentationml/2006/main">
  <p:tag name="KSO_WM_UNIT_TYPE" val="i"/>
  <p:tag name="KSO_WM_UNIT_INDEX" val="34"/>
  <p:tag name="KSO_WM_BEAUTIFY_FLAG" val="#wm#"/>
  <p:tag name="KSO_WM_TAG_VERSION" val="3.0"/>
</p:tagLst>
</file>

<file path=ppt/tags/tag293.xml><?xml version="1.0" encoding="utf-8"?>
<p:tagLst xmlns:p="http://schemas.openxmlformats.org/presentationml/2006/main">
  <p:tag name="KSO_WM_UNIT_TYPE" val="i"/>
  <p:tag name="KSO_WM_UNIT_INDEX" val="35"/>
  <p:tag name="KSO_WM_BEAUTIFY_FLAG" val="#wm#"/>
  <p:tag name="KSO_WM_TAG_VERSION" val="3.0"/>
</p:tagLst>
</file>

<file path=ppt/tags/tag294.xml><?xml version="1.0" encoding="utf-8"?>
<p:tagLst xmlns:p="http://schemas.openxmlformats.org/presentationml/2006/main">
  <p:tag name="KSO_WM_UNIT_TYPE" val="i"/>
  <p:tag name="KSO_WM_UNIT_INDEX" val="36"/>
  <p:tag name="KSO_WM_BEAUTIFY_FLAG" val="#wm#"/>
  <p:tag name="KSO_WM_TAG_VERSION" val="3.0"/>
</p:tagLst>
</file>

<file path=ppt/tags/tag295.xml><?xml version="1.0" encoding="utf-8"?>
<p:tagLst xmlns:p="http://schemas.openxmlformats.org/presentationml/2006/main">
  <p:tag name="KSO_WM_UNIT_TYPE" val="i"/>
  <p:tag name="KSO_WM_UNIT_INDEX" val="37"/>
  <p:tag name="KSO_WM_BEAUTIFY_FLAG" val="#wm#"/>
  <p:tag name="KSO_WM_TAG_VERSION" val="3.0"/>
</p:tagLst>
</file>

<file path=ppt/tags/tag296.xml><?xml version="1.0" encoding="utf-8"?>
<p:tagLst xmlns:p="http://schemas.openxmlformats.org/presentationml/2006/main">
  <p:tag name="KSO_WM_UNIT_TYPE" val="f"/>
  <p:tag name="KSO_WM_UNIT_INDEX" val="8"/>
  <p:tag name="KSO_WM_BEAUTIFY_FLAG" val="#wm#"/>
  <p:tag name="KSO_WM_TAG_VERSION" val="3.0"/>
</p:tagLst>
</file>

<file path=ppt/tags/tag297.xml><?xml version="1.0" encoding="utf-8"?>
<p:tagLst xmlns:p="http://schemas.openxmlformats.org/presentationml/2006/main">
  <p:tag name="KSO_WM_UNIT_TYPE" val="f"/>
  <p:tag name="KSO_WM_UNIT_INDEX" val="9"/>
  <p:tag name="KSO_WM_BEAUTIFY_FLAG" val="#wm#"/>
  <p:tag name="KSO_WM_TAG_VERSION" val="3.0"/>
</p:tagLst>
</file>

<file path=ppt/tags/tag298.xml><?xml version="1.0" encoding="utf-8"?>
<p:tagLst xmlns:p="http://schemas.openxmlformats.org/presentationml/2006/main">
  <p:tag name="KSO_WM_UNIT_TYPE" val="i"/>
  <p:tag name="KSO_WM_UNIT_INDEX" val="40"/>
  <p:tag name="KSO_WM_BEAUTIFY_FLAG" val="#wm#"/>
  <p:tag name="KSO_WM_TAG_VERSION" val="3.0"/>
</p:tagLst>
</file>

<file path=ppt/tags/tag299.xml><?xml version="1.0" encoding="utf-8"?>
<p:tagLst xmlns:p="http://schemas.openxmlformats.org/presentationml/2006/main">
  <p:tag name="KSO_WM_UNIT_TYPE" val="i"/>
  <p:tag name="KSO_WM_UNIT_INDEX" val="41"/>
  <p:tag name="KSO_WM_BEAUTIFY_FLAG" val="#wm#"/>
  <p:tag name="KSO_WM_TAG_VERSION" val="3.0"/>
</p:tagLst>
</file>

<file path=ppt/tags/tag300.xml><?xml version="1.0" encoding="utf-8"?>
<p:tagLst xmlns:p="http://schemas.openxmlformats.org/presentationml/2006/main">
  <p:tag name="KSO_WM_UNIT_TYPE" val="i"/>
  <p:tag name="KSO_WM_UNIT_INDEX" val="42"/>
  <p:tag name="KSO_WM_BEAUTIFY_FLAG" val="#wm#"/>
  <p:tag name="KSO_WM_TAG_VERSION" val="3.0"/>
</p:tagLst>
</file>

<file path=ppt/tags/tag301.xml><?xml version="1.0" encoding="utf-8"?>
<p:tagLst xmlns:p="http://schemas.openxmlformats.org/presentationml/2006/main">
  <p:tag name="KSO_WM_UNIT_TYPE" val="i"/>
  <p:tag name="KSO_WM_UNIT_INDEX" val="43"/>
  <p:tag name="KSO_WM_BEAUTIFY_FLAG" val="#wm#"/>
  <p:tag name="KSO_WM_TAG_VERSION" val="3.0"/>
</p:tagLst>
</file>

<file path=ppt/tags/tag302.xml><?xml version="1.0" encoding="utf-8"?>
<p:tagLst xmlns:p="http://schemas.openxmlformats.org/presentationml/2006/main">
  <p:tag name="KSO_WM_UNIT_TYPE" val="i"/>
  <p:tag name="KSO_WM_UNIT_INDEX" val="44"/>
  <p:tag name="KSO_WM_BEAUTIFY_FLAG" val="#wm#"/>
  <p:tag name="KSO_WM_TAG_VERSION" val="3.0"/>
</p:tagLst>
</file>

<file path=ppt/tags/tag303.xml><?xml version="1.0" encoding="utf-8"?>
<p:tagLst xmlns:p="http://schemas.openxmlformats.org/presentationml/2006/main">
  <p:tag name="KSO_WM_UNIT_TYPE" val="f"/>
  <p:tag name="KSO_WM_UNIT_INDEX" val="10"/>
  <p:tag name="KSO_WM_BEAUTIFY_FLAG" val="#wm#"/>
  <p:tag name="KSO_WM_TAG_VERSION" val="3.0"/>
</p:tagLst>
</file>

<file path=ppt/tags/tag304.xml><?xml version="1.0" encoding="utf-8"?>
<p:tagLst xmlns:p="http://schemas.openxmlformats.org/presentationml/2006/main">
  <p:tag name="KSO_WM_UNIT_TYPE" val="f"/>
  <p:tag name="KSO_WM_UNIT_INDEX" val="11"/>
  <p:tag name="KSO_WM_BEAUTIFY_FLAG" val="#wm#"/>
  <p:tag name="KSO_WM_TAG_VERSION" val="3.0"/>
</p:tagLst>
</file>

<file path=ppt/tags/tag305.xml><?xml version="1.0" encoding="utf-8"?>
<p:tagLst xmlns:p="http://schemas.openxmlformats.org/presentationml/2006/main">
  <p:tag name="KSO_WM_UNIT_TYPE" val="i"/>
  <p:tag name="KSO_WM_UNIT_INDEX" val="47"/>
  <p:tag name="KSO_WM_BEAUTIFY_FLAG" val="#wm#"/>
  <p:tag name="KSO_WM_TAG_VERSION" val="3.0"/>
</p:tagLst>
</file>

<file path=ppt/tags/tag306.xml><?xml version="1.0" encoding="utf-8"?>
<p:tagLst xmlns:p="http://schemas.openxmlformats.org/presentationml/2006/main">
  <p:tag name="KSO_WM_UNIT_TYPE" val="i"/>
  <p:tag name="KSO_WM_UNIT_INDEX" val="48"/>
  <p:tag name="KSO_WM_BEAUTIFY_FLAG" val="#wm#"/>
  <p:tag name="KSO_WM_TAG_VERSION" val="3.0"/>
</p:tagLst>
</file>

<file path=ppt/tags/tag307.xml><?xml version="1.0" encoding="utf-8"?>
<p:tagLst xmlns:p="http://schemas.openxmlformats.org/presentationml/2006/main">
  <p:tag name="KSO_WM_UNIT_TYPE" val="i"/>
  <p:tag name="KSO_WM_UNIT_INDEX" val="49"/>
  <p:tag name="KSO_WM_BEAUTIFY_FLAG" val="#wm#"/>
  <p:tag name="KSO_WM_TAG_VERSION" val="3.0"/>
</p:tagLst>
</file>

<file path=ppt/tags/tag308.xml><?xml version="1.0" encoding="utf-8"?>
<p:tagLst xmlns:p="http://schemas.openxmlformats.org/presentationml/2006/main">
  <p:tag name="KSO_WM_UNIT_TYPE" val="i"/>
  <p:tag name="KSO_WM_UNIT_INDEX" val="50"/>
  <p:tag name="KSO_WM_BEAUTIFY_FLAG" val="#wm#"/>
  <p:tag name="KSO_WM_TAG_VERSION" val="3.0"/>
</p:tagLst>
</file>

<file path=ppt/tags/tag309.xml><?xml version="1.0" encoding="utf-8"?>
<p:tagLst xmlns:p="http://schemas.openxmlformats.org/presentationml/2006/main">
  <p:tag name="KSO_WM_UNIT_TYPE" val="i"/>
  <p:tag name="KSO_WM_UNIT_INDEX" val="51"/>
  <p:tag name="KSO_WM_BEAUTIFY_FLAG" val="#wm#"/>
  <p:tag name="KSO_WM_TAG_VERSION" val="3.0"/>
</p:tagLst>
</file>

<file path=ppt/tags/tag310.xml><?xml version="1.0" encoding="utf-8"?>
<p:tagLst xmlns:p="http://schemas.openxmlformats.org/presentationml/2006/main">
  <p:tag name="KSO_WM_UNIT_TYPE" val="f"/>
  <p:tag name="KSO_WM_UNIT_INDEX" val="12"/>
  <p:tag name="KSO_WM_BEAUTIFY_FLAG" val="#wm#"/>
  <p:tag name="KSO_WM_TAG_VERSION" val="3.0"/>
</p:tagLst>
</file>

<file path=ppt/tags/tag311.xml><?xml version="1.0" encoding="utf-8"?>
<p:tagLst xmlns:p="http://schemas.openxmlformats.org/presentationml/2006/main">
  <p:tag name="KSO_WM_UNIT_TYPE" val="f"/>
  <p:tag name="KSO_WM_UNIT_INDEX" val="13"/>
  <p:tag name="KSO_WM_BEAUTIFY_FLAG" val="#wm#"/>
  <p:tag name="KSO_WM_TAG_VERSION" val="3.0"/>
</p:tagLst>
</file>

<file path=ppt/tags/tag312.xml><?xml version="1.0" encoding="utf-8"?>
<p:tagLst xmlns:p="http://schemas.openxmlformats.org/presentationml/2006/main">
  <p:tag name="KSO_WM_UNIT_TYPE" val="i"/>
  <p:tag name="KSO_WM_UNIT_INDEX" val="10"/>
  <p:tag name="KSO_WM_BEAUTIFY_FLAG" val="#wm#"/>
  <p:tag name="KSO_WM_TAG_VERSION" val="3.0"/>
</p:tagLst>
</file>

<file path=ppt/tags/tag313.xml><?xml version="1.0" encoding="utf-8"?>
<p:tagLst xmlns:p="http://schemas.openxmlformats.org/presentationml/2006/main">
  <p:tag name="KSO_WM_UNIT_TYPE" val="i"/>
  <p:tag name="KSO_WM_UNIT_INDEX" val="55"/>
  <p:tag name="KSO_WM_BEAUTIFY_FLAG" val="#wm#"/>
  <p:tag name="KSO_WM_TAG_VERSION" val="3.0"/>
</p:tagLst>
</file>

<file path=ppt/tags/tag314.xml><?xml version="1.0" encoding="utf-8"?>
<p:tagLst xmlns:p="http://schemas.openxmlformats.org/presentationml/2006/main">
  <p:tag name="KSO_WM_UNIT_TYPE" val="i"/>
  <p:tag name="KSO_WM_UNIT_INDEX" val="58"/>
  <p:tag name="KSO_WM_BEAUTIFY_FLAG" val="#wm#"/>
  <p:tag name="KSO_WM_TAG_VERSION" val="3.0"/>
</p:tagLst>
</file>

<file path=ppt/tags/tag315.xml><?xml version="1.0" encoding="utf-8"?>
<p:tagLst xmlns:p="http://schemas.openxmlformats.org/presentationml/2006/main">
  <p:tag name="KSO_WM_UNIT_TYPE" val="i"/>
  <p:tag name="KSO_WM_UNIT_INDEX" val="59"/>
  <p:tag name="KSO_WM_BEAUTIFY_FLAG" val="#wm#"/>
  <p:tag name="KSO_WM_TAG_VERSION" val="3.0"/>
</p:tagLst>
</file>

<file path=ppt/tags/tag316.xml><?xml version="1.0" encoding="utf-8"?>
<p:tagLst xmlns:p="http://schemas.openxmlformats.org/presentationml/2006/main">
  <p:tag name="KSO_WM_UNIT_TYPE" val="i"/>
  <p:tag name="KSO_WM_UNIT_INDEX" val="63"/>
  <p:tag name="KSO_WM_BEAUTIFY_FLAG" val="#wm#"/>
  <p:tag name="KSO_WM_TAG_VERSION" val="3.0"/>
</p:tagLst>
</file>

<file path=ppt/tags/tag317.xml><?xml version="1.0" encoding="utf-8"?>
<p:tagLst xmlns:p="http://schemas.openxmlformats.org/presentationml/2006/main">
  <p:tag name="KSO_WM_UNIT_TYPE" val="x"/>
  <p:tag name="KSO_WM_UNIT_INDEX" val="2"/>
  <p:tag name="KSO_WM_BEAUTIFY_FLAG" val="#wm#"/>
  <p:tag name="KSO_WM_TAG_VERSION" val="3.0"/>
</p:tagLst>
</file>

<file path=ppt/tags/tag318.xml><?xml version="1.0" encoding="utf-8"?>
<p:tagLst xmlns:p="http://schemas.openxmlformats.org/presentationml/2006/main">
  <p:tag name="KSO_WM_UNIT_TYPE" val="f"/>
  <p:tag name="KSO_WM_UNIT_INDEX" val="14"/>
  <p:tag name="KSO_WM_BEAUTIFY_FLAG" val="#wm#"/>
  <p:tag name="KSO_WM_TAG_VERSION" val="3.0"/>
</p:tagLst>
</file>

<file path=ppt/tags/tag319.xml><?xml version="1.0" encoding="utf-8"?>
<p:tagLst xmlns:p="http://schemas.openxmlformats.org/presentationml/2006/main">
  <p:tag name="KSO_WM_UNIT_TYPE" val="i"/>
  <p:tag name="KSO_WM_UNIT_INDEX" val="64"/>
  <p:tag name="KSO_WM_BEAUTIFY_FLAG" val="#wm#"/>
  <p:tag name="KSO_WM_TAG_VERSION" val="3.0"/>
</p:tagLst>
</file>

<file path=ppt/tags/tag320.xml><?xml version="1.0" encoding="utf-8"?>
<p:tagLst xmlns:p="http://schemas.openxmlformats.org/presentationml/2006/main">
  <p:tag name="KSO_WM_UNIT_TYPE" val="i"/>
  <p:tag name="KSO_WM_UNIT_INDEX" val="65"/>
  <p:tag name="KSO_WM_BEAUTIFY_FLAG" val="#wm#"/>
  <p:tag name="KSO_WM_TAG_VERSION" val="3.0"/>
</p:tagLst>
</file>

<file path=ppt/tags/tag321.xml><?xml version="1.0" encoding="utf-8"?>
<p:tagLst xmlns:p="http://schemas.openxmlformats.org/presentationml/2006/main">
  <p:tag name="KSO_WM_UNIT_TYPE" val="i"/>
  <p:tag name="KSO_WM_UNIT_INDEX" val="66"/>
  <p:tag name="KSO_WM_BEAUTIFY_FLAG" val="#wm#"/>
  <p:tag name="KSO_WM_TAG_VERSION" val="3.0"/>
</p:tagLst>
</file>

<file path=ppt/tags/tag322.xml><?xml version="1.0" encoding="utf-8"?>
<p:tagLst xmlns:p="http://schemas.openxmlformats.org/presentationml/2006/main">
  <p:tag name="KSO_WM_UNIT_TYPE" val="i"/>
  <p:tag name="KSO_WM_UNIT_INDEX" val="67"/>
  <p:tag name="KSO_WM_BEAUTIFY_FLAG" val="#wm#"/>
  <p:tag name="KSO_WM_TAG_VERSION" val="3.0"/>
</p:tagLst>
</file>

<file path=ppt/tags/tag323.xml><?xml version="1.0" encoding="utf-8"?>
<p:tagLst xmlns:p="http://schemas.openxmlformats.org/presentationml/2006/main">
  <p:tag name="KSO_WM_UNIT_TYPE" val="i"/>
  <p:tag name="KSO_WM_UNIT_INDEX" val="68"/>
  <p:tag name="KSO_WM_BEAUTIFY_FLAG" val="#wm#"/>
  <p:tag name="KSO_WM_TAG_VERSION" val="3.0"/>
</p:tagLst>
</file>

<file path=ppt/tags/tag324.xml><?xml version="1.0" encoding="utf-8"?>
<p:tagLst xmlns:p="http://schemas.openxmlformats.org/presentationml/2006/main">
  <p:tag name="KSO_WM_UNIT_TYPE" val="f"/>
  <p:tag name="KSO_WM_UNIT_INDEX" val="15"/>
  <p:tag name="KSO_WM_BEAUTIFY_FLAG" val="#wm#"/>
  <p:tag name="KSO_WM_TAG_VERSION" val="3.0"/>
</p:tagLst>
</file>

<file path=ppt/tags/tag325.xml><?xml version="1.0" encoding="utf-8"?>
<p:tagLst xmlns:p="http://schemas.openxmlformats.org/presentationml/2006/main">
  <p:tag name="KSO_WM_UNIT_TYPE" val="i"/>
  <p:tag name="KSO_WM_UNIT_INDEX" val="57"/>
  <p:tag name="KSO_WM_BEAUTIFY_FLAG" val="#wm#"/>
  <p:tag name="KSO_WM_TAG_VERSION" val="3.0"/>
</p:tagLst>
</file>

<file path=ppt/tags/tag326.xml><?xml version="1.0" encoding="utf-8"?>
<p:tagLst xmlns:p="http://schemas.openxmlformats.org/presentationml/2006/main">
  <p:tag name="KSO_WM_UNIT_TYPE" val="i"/>
  <p:tag name="KSO_WM_UNIT_INDEX" val="72"/>
  <p:tag name="KSO_WM_BEAUTIFY_FLAG" val="#wm#"/>
  <p:tag name="KSO_WM_TAG_VERSION" val="3.0"/>
</p:tagLst>
</file>

<file path=ppt/tags/tag327.xml><?xml version="1.0" encoding="utf-8"?>
<p:tagLst xmlns:p="http://schemas.openxmlformats.org/presentationml/2006/main">
  <p:tag name="KSO_WM_UNIT_TYPE" val="i"/>
  <p:tag name="KSO_WM_UNIT_INDEX" val="75"/>
  <p:tag name="KSO_WM_BEAUTIFY_FLAG" val="#wm#"/>
  <p:tag name="KSO_WM_TAG_VERSION" val="3.0"/>
</p:tagLst>
</file>

<file path=ppt/tags/tag328.xml><?xml version="1.0" encoding="utf-8"?>
<p:tagLst xmlns:p="http://schemas.openxmlformats.org/presentationml/2006/main">
  <p:tag name="KSO_WM_UNIT_TYPE" val="i"/>
  <p:tag name="KSO_WM_UNIT_INDEX" val="76"/>
  <p:tag name="KSO_WM_BEAUTIFY_FLAG" val="#wm#"/>
  <p:tag name="KSO_WM_TAG_VERSION" val="3.0"/>
</p:tagLst>
</file>

<file path=ppt/tags/tag329.xml><?xml version="1.0" encoding="utf-8"?>
<p:tagLst xmlns:p="http://schemas.openxmlformats.org/presentationml/2006/main">
  <p:tag name="KSO_WM_UNIT_TYPE" val="i"/>
  <p:tag name="KSO_WM_UNIT_INDEX" val="80"/>
  <p:tag name="KSO_WM_BEAUTIFY_FLAG" val="#wm#"/>
  <p:tag name="KSO_WM_TAG_VERSION" val="3.0"/>
</p:tagLst>
</file>

<file path=ppt/tags/tag330.xml><?xml version="1.0" encoding="utf-8"?>
<p:tagLst xmlns:p="http://schemas.openxmlformats.org/presentationml/2006/main">
  <p:tag name="KSO_WM_UNIT_TYPE" val="x"/>
  <p:tag name="KSO_WM_UNIT_INDEX" val="3"/>
  <p:tag name="KSO_WM_BEAUTIFY_FLAG" val="#wm#"/>
  <p:tag name="KSO_WM_TAG_VERSION" val="3.0"/>
</p:tagLst>
</file>

<file path=ppt/tags/tag331.xml><?xml version="1.0" encoding="utf-8"?>
<p:tagLst xmlns:p="http://schemas.openxmlformats.org/presentationml/2006/main">
  <p:tag name="KSO_WM_UNIT_TYPE" val="f"/>
  <p:tag name="KSO_WM_UNIT_INDEX" val="16"/>
  <p:tag name="KSO_WM_BEAUTIFY_FLAG" val="#wm#"/>
  <p:tag name="KSO_WM_TAG_VERSION" val="3.0"/>
</p:tagLst>
</file>

<file path=ppt/tags/tag332.xml><?xml version="1.0" encoding="utf-8"?>
<p:tagLst xmlns:p="http://schemas.openxmlformats.org/presentationml/2006/main">
  <p:tag name="KSO_WM_UNIT_TYPE" val="i"/>
  <p:tag name="KSO_WM_UNIT_INDEX" val="81"/>
  <p:tag name="KSO_WM_BEAUTIFY_FLAG" val="#wm#"/>
  <p:tag name="KSO_WM_TAG_VERSION" val="3.0"/>
</p:tagLst>
</file>

<file path=ppt/tags/tag333.xml><?xml version="1.0" encoding="utf-8"?>
<p:tagLst xmlns:p="http://schemas.openxmlformats.org/presentationml/2006/main">
  <p:tag name="KSO_WM_UNIT_TYPE" val="i"/>
  <p:tag name="KSO_WM_UNIT_INDEX" val="82"/>
  <p:tag name="KSO_WM_BEAUTIFY_FLAG" val="#wm#"/>
  <p:tag name="KSO_WM_TAG_VERSION" val="3.0"/>
</p:tagLst>
</file>

<file path=ppt/tags/tag334.xml><?xml version="1.0" encoding="utf-8"?>
<p:tagLst xmlns:p="http://schemas.openxmlformats.org/presentationml/2006/main">
  <p:tag name="KSO_WM_UNIT_TYPE" val="i"/>
  <p:tag name="KSO_WM_UNIT_INDEX" val="83"/>
  <p:tag name="KSO_WM_BEAUTIFY_FLAG" val="#wm#"/>
  <p:tag name="KSO_WM_TAG_VERSION" val="3.0"/>
</p:tagLst>
</file>

<file path=ppt/tags/tag335.xml><?xml version="1.0" encoding="utf-8"?>
<p:tagLst xmlns:p="http://schemas.openxmlformats.org/presentationml/2006/main">
  <p:tag name="KSO_WM_UNIT_TYPE" val="i"/>
  <p:tag name="KSO_WM_UNIT_INDEX" val="84"/>
  <p:tag name="KSO_WM_BEAUTIFY_FLAG" val="#wm#"/>
  <p:tag name="KSO_WM_TAG_VERSION" val="3.0"/>
</p:tagLst>
</file>

<file path=ppt/tags/tag336.xml><?xml version="1.0" encoding="utf-8"?>
<p:tagLst xmlns:p="http://schemas.openxmlformats.org/presentationml/2006/main">
  <p:tag name="KSO_WM_UNIT_TYPE" val="i"/>
  <p:tag name="KSO_WM_UNIT_INDEX" val="85"/>
  <p:tag name="KSO_WM_BEAUTIFY_FLAG" val="#wm#"/>
  <p:tag name="KSO_WM_TAG_VERSION" val="3.0"/>
</p:tagLst>
</file>

<file path=ppt/tags/tag337.xml><?xml version="1.0" encoding="utf-8"?>
<p:tagLst xmlns:p="http://schemas.openxmlformats.org/presentationml/2006/main">
  <p:tag name="KSO_WM_UNIT_TYPE" val="f"/>
  <p:tag name="KSO_WM_UNIT_INDEX" val="17"/>
  <p:tag name="KSO_WM_BEAUTIFY_FLAG" val="#wm#"/>
  <p:tag name="KSO_WM_TAG_VERSION" val="3.0"/>
</p:tagLst>
</file>

<file path=ppt/tags/tag338.xml><?xml version="1.0" encoding="utf-8"?>
<p:tagLst xmlns:p="http://schemas.openxmlformats.org/presentationml/2006/main">
  <p:tag name="KSO_WM_UNIT_TYPE" val="i"/>
  <p:tag name="KSO_WM_UNIT_INDEX" val="74"/>
  <p:tag name="KSO_WM_BEAUTIFY_FLAG" val="#wm#"/>
  <p:tag name="KSO_WM_TAG_VERSION" val="3.0"/>
</p:tagLst>
</file>

<file path=ppt/tags/tag339.xml><?xml version="1.0" encoding="utf-8"?>
<p:tagLst xmlns:p="http://schemas.openxmlformats.org/presentationml/2006/main">
  <p:tag name="KSO_WM_UNIT_TYPE" val="b"/>
  <p:tag name="KSO_WM_UNIT_INDEX" val="1"/>
  <p:tag name="KSO_WM_BEAUTIFY_FLAG" val="#wm#"/>
  <p:tag name="KSO_WM_TAG_VERSION" val="3.0"/>
</p:tagLst>
</file>

<file path=ppt/tags/tag340.xml><?xml version="1.0" encoding="utf-8"?>
<p:tagLst xmlns:p="http://schemas.openxmlformats.org/presentationml/2006/main">
  <p:tag name="KSO_WM_UNIT_TYPE" val="f"/>
  <p:tag name="KSO_WM_UNIT_INDEX" val="1"/>
  <p:tag name="KSO_WM_BEAUTIFY_FLAG" val="#wm#"/>
  <p:tag name="KSO_WM_TAG_VERSION" val="3.0"/>
</p:tagLst>
</file>

<file path=ppt/tags/tag341.xml><?xml version="1.0" encoding="utf-8"?>
<p:tagLst xmlns:p="http://schemas.openxmlformats.org/presentationml/2006/main">
  <p:tag name="KSO_WM_UNIT_TYPE" val="i"/>
  <p:tag name="KSO_WM_UNIT_INDEX" val="4"/>
  <p:tag name="KSO_WM_BEAUTIFY_FLAG" val="#wm#"/>
  <p:tag name="KSO_WM_TAG_VERSION" val="3.0"/>
</p:tagLst>
</file>

<file path=ppt/tags/tag342.xml><?xml version="1.0" encoding="utf-8"?>
<p:tagLst xmlns:p="http://schemas.openxmlformats.org/presentationml/2006/main">
  <p:tag name="KSO_WM_UNIT_TYPE" val="i"/>
  <p:tag name="KSO_WM_UNIT_INDEX" val="6"/>
  <p:tag name="KSO_WM_BEAUTIFY_FLAG" val="#wm#"/>
  <p:tag name="KSO_WM_TAG_VERSION" val="3.0"/>
</p:tagLst>
</file>

<file path=ppt/tags/tag343.xml><?xml version="1.0" encoding="utf-8"?>
<p:tagLst xmlns:p="http://schemas.openxmlformats.org/presentationml/2006/main">
  <p:tag name="KSO_WM_UNIT_TYPE" val="x"/>
  <p:tag name="KSO_WM_UNIT_INDEX" val="1"/>
  <p:tag name="KSO_WM_BEAUTIFY_FLAG" val="#wm#"/>
  <p:tag name="KSO_WM_TAG_VERSION" val="3.0"/>
</p:tagLst>
</file>

<file path=ppt/tags/tag344.xml><?xml version="1.0" encoding="utf-8"?>
<p:tagLst xmlns:p="http://schemas.openxmlformats.org/presentationml/2006/main">
  <p:tag name="KSO_WM_UNIT_TYPE" val="f"/>
  <p:tag name="KSO_WM_UNIT_INDEX" val="2"/>
  <p:tag name="KSO_WM_BEAUTIFY_FLAG" val="#wm#"/>
  <p:tag name="KSO_WM_TAG_VERSION" val="3.0"/>
</p:tagLst>
</file>

<file path=ppt/tags/tag345.xml><?xml version="1.0" encoding="utf-8"?>
<p:tagLst xmlns:p="http://schemas.openxmlformats.org/presentationml/2006/main">
  <p:tag name="KSO_WM_UNIT_TYPE" val="i"/>
  <p:tag name="KSO_WM_UNIT_INDEX" val="65"/>
  <p:tag name="KSO_WM_BEAUTIFY_FLAG" val="#wm#"/>
  <p:tag name="KSO_WM_TAG_VERSION" val="3.0"/>
</p:tagLst>
</file>

<file path=ppt/tags/tag346.xml><?xml version="1.0" encoding="utf-8"?>
<p:tagLst xmlns:p="http://schemas.openxmlformats.org/presentationml/2006/main">
  <p:tag name="KSO_WM_UNIT_TYPE" val="f"/>
  <p:tag name="KSO_WM_UNIT_INDEX" val="16"/>
  <p:tag name="KSO_WM_BEAUTIFY_FLAG" val="#wm#"/>
  <p:tag name="KSO_WM_TAG_VERSION" val="3.0"/>
</p:tagLst>
</file>

<file path=ppt/tags/tag347.xml><?xml version="1.0" encoding="utf-8"?>
<p:tagLst xmlns:p="http://schemas.openxmlformats.org/presentationml/2006/main">
  <p:tag name="KSO_WM_UNIT_TYPE" val="i"/>
  <p:tag name="KSO_WM_UNIT_INDEX" val="8"/>
  <p:tag name="KSO_WM_BEAUTIFY_FLAG" val="#wm#"/>
  <p:tag name="KSO_WM_TAG_VERSION" val="3.0"/>
</p:tagLst>
</file>

<file path=ppt/tags/tag348.xml><?xml version="1.0" encoding="utf-8"?>
<p:tagLst xmlns:p="http://schemas.openxmlformats.org/presentationml/2006/main">
  <p:tag name="KSO_WM_UNIT_TYPE" val="i"/>
  <p:tag name="KSO_WM_UNIT_INDEX" val="15"/>
  <p:tag name="KSO_WM_BEAUTIFY_FLAG" val="#wm#"/>
  <p:tag name="KSO_WM_TAG_VERSION" val="3.0"/>
</p:tagLst>
</file>

<file path=ppt/tags/tag349.xml><?xml version="1.0" encoding="utf-8"?>
<p:tagLst xmlns:p="http://schemas.openxmlformats.org/presentationml/2006/main">
  <p:tag name="KSO_WM_UNIT_TYPE" val="i"/>
  <p:tag name="KSO_WM_UNIT_INDEX" val="16"/>
  <p:tag name="KSO_WM_BEAUTIFY_FLAG" val="#wm#"/>
  <p:tag name="KSO_WM_TAG_VERSION" val="3.0"/>
</p:tagLst>
</file>

<file path=ppt/tags/tag350.xml><?xml version="1.0" encoding="utf-8"?>
<p:tagLst xmlns:p="http://schemas.openxmlformats.org/presentationml/2006/main">
  <p:tag name="KSO_WM_UNIT_TYPE" val="i"/>
  <p:tag name="KSO_WM_UNIT_INDEX" val="21"/>
  <p:tag name="KSO_WM_BEAUTIFY_FLAG" val="#wm#"/>
  <p:tag name="KSO_WM_TAG_VERSION" val="3.0"/>
</p:tagLst>
</file>

<file path=ppt/tags/tag351.xml><?xml version="1.0" encoding="utf-8"?>
<p:tagLst xmlns:p="http://schemas.openxmlformats.org/presentationml/2006/main">
  <p:tag name="KSO_WM_UNIT_TYPE" val="f"/>
  <p:tag name="KSO_WM_UNIT_INDEX" val="3"/>
  <p:tag name="KSO_WM_BEAUTIFY_FLAG" val="#wm#"/>
  <p:tag name="KSO_WM_TAG_VERSION" val="3.0"/>
</p:tagLst>
</file>

<file path=ppt/tags/tag352.xml><?xml version="1.0" encoding="utf-8"?>
<p:tagLst xmlns:p="http://schemas.openxmlformats.org/presentationml/2006/main">
  <p:tag name="KSO_WM_UNIT_TYPE" val="i"/>
  <p:tag name="KSO_WM_UNIT_INDEX" val="23"/>
  <p:tag name="KSO_WM_BEAUTIFY_FLAG" val="#wm#"/>
  <p:tag name="KSO_WM_TAG_VERSION" val="3.0"/>
</p:tagLst>
</file>

<file path=ppt/tags/tag353.xml><?xml version="1.0" encoding="utf-8"?>
<p:tagLst xmlns:p="http://schemas.openxmlformats.org/presentationml/2006/main">
  <p:tag name="KSO_WM_UNIT_TYPE" val="x"/>
  <p:tag name="KSO_WM_UNIT_INDEX" val="2"/>
  <p:tag name="KSO_WM_BEAUTIFY_FLAG" val="#wm#"/>
  <p:tag name="KSO_WM_TAG_VERSION" val="3.0"/>
</p:tagLst>
</file>

<file path=ppt/tags/tag354.xml><?xml version="1.0" encoding="utf-8"?>
<p:tagLst xmlns:p="http://schemas.openxmlformats.org/presentationml/2006/main">
  <p:tag name="KSO_WM_UNIT_TYPE" val="f"/>
  <p:tag name="KSO_WM_UNIT_INDEX" val="4"/>
  <p:tag name="KSO_WM_BEAUTIFY_FLAG" val="#wm#"/>
  <p:tag name="KSO_WM_TAG_VERSION" val="3.0"/>
</p:tagLst>
</file>

<file path=ppt/tags/tag355.xml><?xml version="1.0" encoding="utf-8"?>
<p:tagLst xmlns:p="http://schemas.openxmlformats.org/presentationml/2006/main">
  <p:tag name="KSO_WM_UNIT_TYPE" val="i"/>
  <p:tag name="KSO_WM_UNIT_INDEX" val="25"/>
  <p:tag name="KSO_WM_BEAUTIFY_FLAG" val="#wm#"/>
  <p:tag name="KSO_WM_TAG_VERSION" val="3.0"/>
</p:tagLst>
</file>

<file path=ppt/tags/tag356.xml><?xml version="1.0" encoding="utf-8"?>
<p:tagLst xmlns:p="http://schemas.openxmlformats.org/presentationml/2006/main">
  <p:tag name="KSO_WM_UNIT_TYPE" val="i"/>
  <p:tag name="KSO_WM_UNIT_INDEX" val="27"/>
  <p:tag name="KSO_WM_BEAUTIFY_FLAG" val="#wm#"/>
  <p:tag name="KSO_WM_TAG_VERSION" val="3.0"/>
</p:tagLst>
</file>

<file path=ppt/tags/tag357.xml><?xml version="1.0" encoding="utf-8"?>
<p:tagLst xmlns:p="http://schemas.openxmlformats.org/presentationml/2006/main">
  <p:tag name="KSO_WM_UNIT_TYPE" val="i"/>
  <p:tag name="KSO_WM_UNIT_INDEX" val="29"/>
  <p:tag name="KSO_WM_BEAUTIFY_FLAG" val="#wm#"/>
  <p:tag name="KSO_WM_TAG_VERSION" val="3.0"/>
</p:tagLst>
</file>

<file path=ppt/tags/tag358.xml><?xml version="1.0" encoding="utf-8"?>
<p:tagLst xmlns:p="http://schemas.openxmlformats.org/presentationml/2006/main">
  <p:tag name="KSO_WM_UNIT_TYPE" val="f"/>
  <p:tag name="KSO_WM_UNIT_INDEX" val="5"/>
  <p:tag name="KSO_WM_BEAUTIFY_FLAG" val="#wm#"/>
  <p:tag name="KSO_WM_TAG_VERSION" val="3.0"/>
</p:tagLst>
</file>

<file path=ppt/tags/tag359.xml><?xml version="1.0" encoding="utf-8"?>
<p:tagLst xmlns:p="http://schemas.openxmlformats.org/presentationml/2006/main">
  <p:tag name="KSO_WM_UNIT_TYPE" val="i"/>
  <p:tag name="KSO_WM_UNIT_INDEX" val="31"/>
  <p:tag name="KSO_WM_BEAUTIFY_FLAG" val="#wm#"/>
  <p:tag name="KSO_WM_TAG_VERSION" val="3.0"/>
</p:tagLst>
</file>

<file path=ppt/tags/tag360.xml><?xml version="1.0" encoding="utf-8"?>
<p:tagLst xmlns:p="http://schemas.openxmlformats.org/presentationml/2006/main">
  <p:tag name="KSO_WM_UNIT_TYPE" val="i"/>
  <p:tag name="KSO_WM_UNIT_INDEX" val="33"/>
  <p:tag name="KSO_WM_BEAUTIFY_FLAG" val="#wm#"/>
  <p:tag name="KSO_WM_TAG_VERSION" val="3.0"/>
</p:tagLst>
</file>

<file path=ppt/tags/tag361.xml><?xml version="1.0" encoding="utf-8"?>
<p:tagLst xmlns:p="http://schemas.openxmlformats.org/presentationml/2006/main">
  <p:tag name="KSO_WM_UNIT_TYPE" val="f"/>
  <p:tag name="KSO_WM_UNIT_INDEX" val="6"/>
  <p:tag name="KSO_WM_BEAUTIFY_FLAG" val="#wm#"/>
  <p:tag name="KSO_WM_TAG_VERSION" val="3.0"/>
</p:tagLst>
</file>

<file path=ppt/tags/tag362.xml><?xml version="1.0" encoding="utf-8"?>
<p:tagLst xmlns:p="http://schemas.openxmlformats.org/presentationml/2006/main">
  <p:tag name="KSO_WM_UNIT_TYPE" val="i"/>
  <p:tag name="KSO_WM_UNIT_INDEX" val="19"/>
  <p:tag name="KSO_WM_BEAUTIFY_FLAG" val="#wm#"/>
  <p:tag name="KSO_WM_TAG_VERSION" val="3.0"/>
</p:tagLst>
</file>

<file path=ppt/tags/tag363.xml><?xml version="1.0" encoding="utf-8"?>
<p:tagLst xmlns:p="http://schemas.openxmlformats.org/presentationml/2006/main">
  <p:tag name="KSO_WM_UNIT_TYPE" val="i"/>
  <p:tag name="KSO_WM_UNIT_INDEX" val="34"/>
  <p:tag name="KSO_WM_BEAUTIFY_FLAG" val="#wm#"/>
  <p:tag name="KSO_WM_TAG_VERSION" val="3.0"/>
</p:tagLst>
</file>

<file path=ppt/tags/tag364.xml><?xml version="1.0" encoding="utf-8"?>
<p:tagLst xmlns:p="http://schemas.openxmlformats.org/presentationml/2006/main">
  <p:tag name="KSO_WM_UNIT_TYPE" val="i"/>
  <p:tag name="KSO_WM_UNIT_INDEX" val="35"/>
  <p:tag name="KSO_WM_BEAUTIFY_FLAG" val="#wm#"/>
  <p:tag name="KSO_WM_TAG_VERSION" val="3.0"/>
</p:tagLst>
</file>

<file path=ppt/tags/tag365.xml><?xml version="1.0" encoding="utf-8"?>
<p:tagLst xmlns:p="http://schemas.openxmlformats.org/presentationml/2006/main">
  <p:tag name="KSO_WM_UNIT_TYPE" val="i"/>
  <p:tag name="KSO_WM_UNIT_INDEX" val="40"/>
  <p:tag name="KSO_WM_BEAUTIFY_FLAG" val="#wm#"/>
  <p:tag name="KSO_WM_TAG_VERSION" val="3.0"/>
</p:tagLst>
</file>

<file path=ppt/tags/tag366.xml><?xml version="1.0" encoding="utf-8"?>
<p:tagLst xmlns:p="http://schemas.openxmlformats.org/presentationml/2006/main">
  <p:tag name="KSO_WM_UNIT_TYPE" val="f"/>
  <p:tag name="KSO_WM_UNIT_INDEX" val="7"/>
  <p:tag name="KSO_WM_BEAUTIFY_FLAG" val="#wm#"/>
  <p:tag name="KSO_WM_TAG_VERSION" val="3.0"/>
</p:tagLst>
</file>

<file path=ppt/tags/tag367.xml><?xml version="1.0" encoding="utf-8"?>
<p:tagLst xmlns:p="http://schemas.openxmlformats.org/presentationml/2006/main">
  <p:tag name="KSO_WM_UNIT_TYPE" val="i"/>
  <p:tag name="KSO_WM_UNIT_INDEX" val="42"/>
  <p:tag name="KSO_WM_BEAUTIFY_FLAG" val="#wm#"/>
  <p:tag name="KSO_WM_TAG_VERSION" val="3.0"/>
</p:tagLst>
</file>

<file path=ppt/tags/tag368.xml><?xml version="1.0" encoding="utf-8"?>
<p:tagLst xmlns:p="http://schemas.openxmlformats.org/presentationml/2006/main">
  <p:tag name="KSO_WM_UNIT_TYPE" val="x"/>
  <p:tag name="KSO_WM_UNIT_INDEX" val="3"/>
  <p:tag name="KSO_WM_BEAUTIFY_FLAG" val="#wm#"/>
  <p:tag name="KSO_WM_TAG_VERSION" val="3.0"/>
</p:tagLst>
</file>

<file path=ppt/tags/tag369.xml><?xml version="1.0" encoding="utf-8"?>
<p:tagLst xmlns:p="http://schemas.openxmlformats.org/presentationml/2006/main">
  <p:tag name="KSO_WM_UNIT_TYPE" val="f"/>
  <p:tag name="KSO_WM_UNIT_INDEX" val="8"/>
  <p:tag name="KSO_WM_BEAUTIFY_FLAG" val="#wm#"/>
  <p:tag name="KSO_WM_TAG_VERSION" val="3.0"/>
</p:tagLst>
</file>

<file path=ppt/tags/tag370.xml><?xml version="1.0" encoding="utf-8"?>
<p:tagLst xmlns:p="http://schemas.openxmlformats.org/presentationml/2006/main">
  <p:tag name="KSO_WM_UNIT_TYPE" val="i"/>
  <p:tag name="KSO_WM_UNIT_INDEX" val="44"/>
  <p:tag name="KSO_WM_BEAUTIFY_FLAG" val="#wm#"/>
  <p:tag name="KSO_WM_TAG_VERSION" val="3.0"/>
</p:tagLst>
</file>

<file path=ppt/tags/tag371.xml><?xml version="1.0" encoding="utf-8"?>
<p:tagLst xmlns:p="http://schemas.openxmlformats.org/presentationml/2006/main">
  <p:tag name="KSO_WM_UNIT_TYPE" val="i"/>
  <p:tag name="KSO_WM_UNIT_INDEX" val="46"/>
  <p:tag name="KSO_WM_BEAUTIFY_FLAG" val="#wm#"/>
  <p:tag name="KSO_WM_TAG_VERSION" val="3.0"/>
</p:tagLst>
</file>

<file path=ppt/tags/tag372.xml><?xml version="1.0" encoding="utf-8"?>
<p:tagLst xmlns:p="http://schemas.openxmlformats.org/presentationml/2006/main">
  <p:tag name="KSO_WM_UNIT_TYPE" val="i"/>
  <p:tag name="KSO_WM_UNIT_INDEX" val="48"/>
  <p:tag name="KSO_WM_BEAUTIFY_FLAG" val="#wm#"/>
  <p:tag name="KSO_WM_TAG_VERSION" val="3.0"/>
</p:tagLst>
</file>

<file path=ppt/tags/tag373.xml><?xml version="1.0" encoding="utf-8"?>
<p:tagLst xmlns:p="http://schemas.openxmlformats.org/presentationml/2006/main">
  <p:tag name="KSO_WM_UNIT_TYPE" val="f"/>
  <p:tag name="KSO_WM_UNIT_INDEX" val="9"/>
  <p:tag name="KSO_WM_BEAUTIFY_FLAG" val="#wm#"/>
  <p:tag name="KSO_WM_TAG_VERSION" val="3.0"/>
</p:tagLst>
</file>

<file path=ppt/tags/tag374.xml><?xml version="1.0" encoding="utf-8"?>
<p:tagLst xmlns:p="http://schemas.openxmlformats.org/presentationml/2006/main">
  <p:tag name="KSO_WM_UNIT_TYPE" val="i"/>
  <p:tag name="KSO_WM_UNIT_INDEX" val="50"/>
  <p:tag name="KSO_WM_BEAUTIFY_FLAG" val="#wm#"/>
  <p:tag name="KSO_WM_TAG_VERSION" val="3.0"/>
</p:tagLst>
</file>

<file path=ppt/tags/tag375.xml><?xml version="1.0" encoding="utf-8"?>
<p:tagLst xmlns:p="http://schemas.openxmlformats.org/presentationml/2006/main">
  <p:tag name="KSO_WM_UNIT_TYPE" val="i"/>
  <p:tag name="KSO_WM_UNIT_INDEX" val="52"/>
  <p:tag name="KSO_WM_BEAUTIFY_FLAG" val="#wm#"/>
  <p:tag name="KSO_WM_TAG_VERSION" val="3.0"/>
</p:tagLst>
</file>

<file path=ppt/tags/tag376.xml><?xml version="1.0" encoding="utf-8"?>
<p:tagLst xmlns:p="http://schemas.openxmlformats.org/presentationml/2006/main">
  <p:tag name="KSO_WM_UNIT_TYPE" val="f"/>
  <p:tag name="KSO_WM_UNIT_INDEX" val="10"/>
  <p:tag name="KSO_WM_BEAUTIFY_FLAG" val="#wm#"/>
  <p:tag name="KSO_WM_TAG_VERSION" val="3.0"/>
</p:tagLst>
</file>

<file path=ppt/tags/tag377.xml><?xml version="1.0" encoding="utf-8"?>
<p:tagLst xmlns:p="http://schemas.openxmlformats.org/presentationml/2006/main">
  <p:tag name="KSO_WM_UNIT_TYPE" val="i"/>
  <p:tag name="KSO_WM_UNIT_INDEX" val="38"/>
  <p:tag name="KSO_WM_BEAUTIFY_FLAG" val="#wm#"/>
  <p:tag name="KSO_WM_TAG_VERSION" val="3.0"/>
</p:tagLst>
</file>

<file path=ppt/tags/tag378.xml><?xml version="1.0" encoding="utf-8"?>
<p:tagLst xmlns:p="http://schemas.openxmlformats.org/presentationml/2006/main">
  <p:tag name="KSO_WM_UNIT_TYPE" val="i"/>
  <p:tag name="KSO_WM_UNIT_INDEX" val="53"/>
  <p:tag name="KSO_WM_BEAUTIFY_FLAG" val="#wm#"/>
  <p:tag name="KSO_WM_TAG_VERSION" val="3.0"/>
</p:tagLst>
</file>

<file path=ppt/tags/tag379.xml><?xml version="1.0" encoding="utf-8"?>
<p:tagLst xmlns:p="http://schemas.openxmlformats.org/presentationml/2006/main">
  <p:tag name="KSO_WM_UNIT_TYPE" val="i"/>
  <p:tag name="KSO_WM_UNIT_INDEX" val="54"/>
  <p:tag name="KSO_WM_BEAUTIFY_FLAG" val="#wm#"/>
  <p:tag name="KSO_WM_TAG_VERSION" val="3.0"/>
</p:tagLst>
</file>

<file path=ppt/tags/tag380.xml><?xml version="1.0" encoding="utf-8"?>
<p:tagLst xmlns:p="http://schemas.openxmlformats.org/presentationml/2006/main">
  <p:tag name="KSO_WM_UNIT_TYPE" val="i"/>
  <p:tag name="KSO_WM_UNIT_INDEX" val="59"/>
  <p:tag name="KSO_WM_BEAUTIFY_FLAG" val="#wm#"/>
  <p:tag name="KSO_WM_TAG_VERSION" val="3.0"/>
</p:tagLst>
</file>

<file path=ppt/tags/tag381.xml><?xml version="1.0" encoding="utf-8"?>
<p:tagLst xmlns:p="http://schemas.openxmlformats.org/presentationml/2006/main">
  <p:tag name="KSO_WM_UNIT_TYPE" val="f"/>
  <p:tag name="KSO_WM_UNIT_INDEX" val="11"/>
  <p:tag name="KSO_WM_BEAUTIFY_FLAG" val="#wm#"/>
  <p:tag name="KSO_WM_TAG_VERSION" val="3.0"/>
</p:tagLst>
</file>

<file path=ppt/tags/tag382.xml><?xml version="1.0" encoding="utf-8"?>
<p:tagLst xmlns:p="http://schemas.openxmlformats.org/presentationml/2006/main">
  <p:tag name="KSO_WM_UNIT_TYPE" val="i"/>
  <p:tag name="KSO_WM_UNIT_INDEX" val="61"/>
  <p:tag name="KSO_WM_BEAUTIFY_FLAG" val="#wm#"/>
  <p:tag name="KSO_WM_TAG_VERSION" val="3.0"/>
</p:tagLst>
</file>

<file path=ppt/tags/tag383.xml><?xml version="1.0" encoding="utf-8"?>
<p:tagLst xmlns:p="http://schemas.openxmlformats.org/presentationml/2006/main">
  <p:tag name="KSO_WM_UNIT_TYPE" val="x"/>
  <p:tag name="KSO_WM_UNIT_INDEX" val="4"/>
  <p:tag name="KSO_WM_BEAUTIFY_FLAG" val="#wm#"/>
  <p:tag name="KSO_WM_TAG_VERSION" val="3.0"/>
</p:tagLst>
</file>

<file path=ppt/tags/tag384.xml><?xml version="1.0" encoding="utf-8"?>
<p:tagLst xmlns:p="http://schemas.openxmlformats.org/presentationml/2006/main">
  <p:tag name="KSO_WM_UNIT_TYPE" val="f"/>
  <p:tag name="KSO_WM_UNIT_INDEX" val="12"/>
  <p:tag name="KSO_WM_BEAUTIFY_FLAG" val="#wm#"/>
  <p:tag name="KSO_WM_TAG_VERSION" val="3.0"/>
</p:tagLst>
</file>

<file path=ppt/tags/tag385.xml><?xml version="1.0" encoding="utf-8"?>
<p:tagLst xmlns:p="http://schemas.openxmlformats.org/presentationml/2006/main">
  <p:tag name="KSO_WM_UNIT_TYPE" val="i"/>
  <p:tag name="KSO_WM_UNIT_INDEX" val="63"/>
  <p:tag name="KSO_WM_BEAUTIFY_FLAG" val="#wm#"/>
  <p:tag name="KSO_WM_TAG_VERSION" val="3.0"/>
</p:tagLst>
</file>

<file path=ppt/tags/tag386.xml><?xml version="1.0" encoding="utf-8"?>
<p:tagLst xmlns:p="http://schemas.openxmlformats.org/presentationml/2006/main">
  <p:tag name="KSO_WM_UNIT_TYPE" val="x"/>
  <p:tag name="KSO_WM_UNIT_INDEX" val="5"/>
  <p:tag name="KSO_WM_BEAUTIFY_FLAG" val="#wm#"/>
  <p:tag name="KSO_WM_TAG_VERSION" val="3.0"/>
</p:tagLst>
</file>

<file path=ppt/tags/tag387.xml><?xml version="1.0" encoding="utf-8"?>
<p:tagLst xmlns:p="http://schemas.openxmlformats.org/presentationml/2006/main">
  <p:tag name="KSO_WM_UNIT_TYPE" val="f"/>
  <p:tag name="KSO_WM_UNIT_INDEX" val="13"/>
  <p:tag name="KSO_WM_BEAUTIFY_FLAG" val="#wm#"/>
  <p:tag name="KSO_WM_TAG_VERSION" val="3.0"/>
</p:tagLst>
</file>

<file path=ppt/tags/tag388.xml><?xml version="1.0" encoding="utf-8"?>
<p:tagLst xmlns:p="http://schemas.openxmlformats.org/presentationml/2006/main">
  <p:tag name="KSO_WM_UNIT_TYPE" val="x"/>
  <p:tag name="KSO_WM_UNIT_INDEX" val="6"/>
  <p:tag name="KSO_WM_BEAUTIFY_FLAG" val="#wm#"/>
  <p:tag name="KSO_WM_TAG_VERSION" val="3.0"/>
</p:tagLst>
</file>

<file path=ppt/tags/tag389.xml><?xml version="1.0" encoding="utf-8"?>
<p:tagLst xmlns:p="http://schemas.openxmlformats.org/presentationml/2006/main">
  <p:tag name="KSO_WM_UNIT_TYPE" val="f"/>
  <p:tag name="KSO_WM_UNIT_INDEX" val="14"/>
  <p:tag name="KSO_WM_BEAUTIFY_FLAG" val="#wm#"/>
  <p:tag name="KSO_WM_TAG_VERSION" val="3.0"/>
</p:tagLst>
</file>

<file path=ppt/tags/tag390.xml><?xml version="1.0" encoding="utf-8"?>
<p:tagLst xmlns:p="http://schemas.openxmlformats.org/presentationml/2006/main">
  <p:tag name="KSO_WM_UNIT_TYPE" val="x"/>
  <p:tag name="KSO_WM_UNIT_INDEX" val="7"/>
  <p:tag name="KSO_WM_BEAUTIFY_FLAG" val="#wm#"/>
  <p:tag name="KSO_WM_TAG_VERSION" val="3.0"/>
</p:tagLst>
</file>

<file path=ppt/tags/tag391.xml><?xml version="1.0" encoding="utf-8"?>
<p:tagLst xmlns:p="http://schemas.openxmlformats.org/presentationml/2006/main">
  <p:tag name="KSO_WM_UNIT_TYPE" val="f"/>
  <p:tag name="KSO_WM_UNIT_INDEX" val="15"/>
  <p:tag name="KSO_WM_BEAUTIFY_FLAG" val="#wm#"/>
  <p:tag name="KSO_WM_TAG_VERSION" val="3.0"/>
</p:tagLst>
</file>

<file path=ppt/tags/tag392.xml><?xml version="1.0" encoding="utf-8"?>
<p:tagLst xmlns:p="http://schemas.openxmlformats.org/presentationml/2006/main">
  <p:tag name="KSO_WM_UNIT_TYPE" val="i"/>
  <p:tag name="KSO_WM_UNIT_INDEX" val="57"/>
  <p:tag name="KSO_WM_BEAUTIFY_FLAG" val="#wm#"/>
  <p:tag name="KSO_WM_TAG_VERSION" val="3.0"/>
</p:tagLst>
</file>

<file path=ppt/tags/tag393.xml><?xml version="1.0" encoding="utf-8"?>
<p:tagLst xmlns:p="http://schemas.openxmlformats.org/presentationml/2006/main">
  <p:tag name="KSO_WM_UNIT_TYPE" val="i"/>
  <p:tag name="KSO_WM_UNIT_INDEX" val="10"/>
  <p:tag name="KSO_WM_BEAUTIFY_FLAG" val="#wm#"/>
  <p:tag name="KSO_WM_TAG_VERSION" val="3.0"/>
</p:tagLst>
</file>

<file path=ppt/tags/tag394.xml><?xml version="1.0" encoding="utf-8"?>
<p:tagLst xmlns:p="http://schemas.openxmlformats.org/presentationml/2006/main">
  <p:tag name="KSO_WM_UNIT_TYPE" val="i"/>
  <p:tag name="KSO_WM_UNIT_INDEX" val="12"/>
  <p:tag name="KSO_WM_BEAUTIFY_FLAG" val="#wm#"/>
  <p:tag name="KSO_WM_TAG_VERSION" val="3.0"/>
</p:tagLst>
</file>

<file path=ppt/tags/tag395.xml><?xml version="1.0" encoding="utf-8"?>
<p:tagLst xmlns:p="http://schemas.openxmlformats.org/presentationml/2006/main">
  <p:tag name="KSO_WM_UNIT_TYPE" val="i"/>
  <p:tag name="KSO_WM_UNIT_INDEX" val="14"/>
  <p:tag name="KSO_WM_BEAUTIFY_FLAG" val="#wm#"/>
  <p:tag name="KSO_WM_TAG_VERSION" val="3.0"/>
</p:tagLst>
</file>

<file path=ppt/tags/tag396.xml><?xml version="1.0" encoding="utf-8"?>
<p:tagLst xmlns:p="http://schemas.openxmlformats.org/presentationml/2006/main">
  <p:tag name="KSO_WM_UNIT_TYPE" val="f"/>
  <p:tag name="KSO_WM_UNIT_INDEX" val="1"/>
  <p:tag name="KSO_WM_BEAUTIFY_FLAG" val="#wm#"/>
  <p:tag name="KSO_WM_TAG_VERSION" val="3.0"/>
</p:tagLst>
</file>

<file path=ppt/tags/tag397.xml><?xml version="1.0" encoding="utf-8"?>
<p:tagLst xmlns:p="http://schemas.openxmlformats.org/presentationml/2006/main">
  <p:tag name="KSO_WM_UNIT_TYPE" val="a"/>
  <p:tag name="KSO_WM_UNIT_INDEX" val="1"/>
  <p:tag name="KSO_WM_BEAUTIFY_FLAG" val="#wm#"/>
  <p:tag name="KSO_WM_TAG_VERSION" val="3.0"/>
</p:tagLst>
</file>

<file path=ppt/tags/tag398.xml><?xml version="1.0" encoding="utf-8"?>
<p:tagLst xmlns:p="http://schemas.openxmlformats.org/presentationml/2006/main">
  <p:tag name="KSO_WM_UNIT_TYPE" val="f"/>
  <p:tag name="KSO_WM_UNIT_INDEX" val="2"/>
  <p:tag name="KSO_WM_BEAUTIFY_FLAG" val="#wm#"/>
  <p:tag name="KSO_WM_TAG_VERSION" val="3.0"/>
</p:tagLst>
</file>

<file path=ppt/tags/tag399.xml><?xml version="1.0" encoding="utf-8"?>
<p:tagLst xmlns:p="http://schemas.openxmlformats.org/presentationml/2006/main">
  <p:tag name="KSO_WM_UNIT_TYPE" val="i"/>
  <p:tag name="KSO_WM_UNIT_INDEX" val="6"/>
  <p:tag name="KSO_WM_BEAUTIFY_FLAG" val="#wm#"/>
  <p:tag name="KSO_WM_TAG_VERSION" val="3.0"/>
</p:tagLst>
</file>

<file path=ppt/tags/tag400.xml><?xml version="1.0" encoding="utf-8"?>
<p:tagLst xmlns:p="http://schemas.openxmlformats.org/presentationml/2006/main">
  <p:tag name="KSO_WM_UNIT_TYPE" val="i"/>
  <p:tag name="KSO_WM_UNIT_INDEX" val="8"/>
  <p:tag name="KSO_WM_BEAUTIFY_FLAG" val="#wm#"/>
  <p:tag name="KSO_WM_TAG_VERSION" val="3.0"/>
</p:tagLst>
</file>

<file path=ppt/tags/tag401.xml><?xml version="1.0" encoding="utf-8"?>
<p:tagLst xmlns:p="http://schemas.openxmlformats.org/presentationml/2006/main">
  <p:tag name="KSO_WM_UNIT_TYPE" val="i"/>
  <p:tag name="KSO_WM_UNIT_INDEX" val="10"/>
  <p:tag name="KSO_WM_BEAUTIFY_FLAG" val="#wm#"/>
  <p:tag name="KSO_WM_TAG_VERSION" val="3.0"/>
</p:tagLst>
</file>

<file path=ppt/tags/tag402.xml><?xml version="1.0" encoding="utf-8"?>
<p:tagLst xmlns:p="http://schemas.openxmlformats.org/presentationml/2006/main">
  <p:tag name="KSO_WM_UNIT_TYPE" val="d"/>
  <p:tag name="KSO_WM_UNIT_INDEX" val="1"/>
  <p:tag name="KSO_WM_BEAUTIFY_FLAG" val="#wm#"/>
  <p:tag name="KSO_WM_TAG_VERSION" val="3.0"/>
</p:tagLst>
</file>

<file path=ppt/tags/tag403.xml><?xml version="1.0" encoding="utf-8"?>
<p:tagLst xmlns:p="http://schemas.openxmlformats.org/presentationml/2006/main">
  <p:tag name="KSO_WM_UNIT_TYPE" val="b"/>
  <p:tag name="KSO_WM_UNIT_INDEX" val="1"/>
  <p:tag name="KSO_WM_BEAUTIFY_FLAG" val="#wm#"/>
  <p:tag name="KSO_WM_TAG_VERSION" val="3.0"/>
</p:tagLst>
</file>

<file path=ppt/tags/tag404.xml><?xml version="1.0" encoding="utf-8"?>
<p:tagLst xmlns:p="http://schemas.openxmlformats.org/presentationml/2006/main">
  <p:tag name="KSO_WM_UNIT_TYPE" val="i"/>
  <p:tag name="KSO_WM_UNIT_INDEX" val="4"/>
  <p:tag name="KSO_WM_BEAUTIFY_FLAG" val="#wm#"/>
  <p:tag name="KSO_WM_TAG_VERSION" val="3.0"/>
</p:tagLst>
</file>

<file path=ppt/tags/tag405.xml><?xml version="1.0" encoding="utf-8"?>
<p:tagLst xmlns:p="http://schemas.openxmlformats.org/presentationml/2006/main">
  <p:tag name="KSO_WM_UNIT_TYPE" val="i"/>
  <p:tag name="KSO_WM_UNIT_INDEX" val="6"/>
  <p:tag name="KSO_WM_BEAUTIFY_FLAG" val="#wm#"/>
  <p:tag name="KSO_WM_TAG_VERSION" val="3.0"/>
</p:tagLst>
</file>

<file path=ppt/tags/tag406.xml><?xml version="1.0" encoding="utf-8"?>
<p:tagLst xmlns:p="http://schemas.openxmlformats.org/presentationml/2006/main">
  <p:tag name="KSO_WM_UNIT_TYPE" val="f"/>
  <p:tag name="KSO_WM_UNIT_INDEX" val="1"/>
  <p:tag name="KSO_WM_BEAUTIFY_FLAG" val="#wm#"/>
  <p:tag name="KSO_WM_TAG_VERSION" val="3.0"/>
</p:tagLst>
</file>

<file path=ppt/tags/tag407.xml><?xml version="1.0" encoding="utf-8"?>
<p:tagLst xmlns:p="http://schemas.openxmlformats.org/presentationml/2006/main">
  <p:tag name="KSO_WM_UNIT_TYPE" val="i"/>
  <p:tag name="KSO_WM_UNIT_INDEX" val="36"/>
  <p:tag name="KSO_WM_BEAUTIFY_FLAG" val="#wm#"/>
  <p:tag name="KSO_WM_TAG_VERSION" val="3.0"/>
</p:tagLst>
</file>

<file path=ppt/tags/tag408.xml><?xml version="1.0" encoding="utf-8"?>
<p:tagLst xmlns:p="http://schemas.openxmlformats.org/presentationml/2006/main">
  <p:tag name="KSO_WM_UNIT_TYPE" val="i"/>
  <p:tag name="KSO_WM_UNIT_INDEX" val="38"/>
  <p:tag name="KSO_WM_BEAUTIFY_FLAG" val="#wm#"/>
  <p:tag name="KSO_WM_TAG_VERSION" val="3.0"/>
</p:tagLst>
</file>

<file path=ppt/tags/tag409.xml><?xml version="1.0" encoding="utf-8"?>
<p:tagLst xmlns:p="http://schemas.openxmlformats.org/presentationml/2006/main">
  <p:tag name="KSO_WM_UNIT_TYPE" val="f"/>
  <p:tag name="KSO_WM_UNIT_INDEX" val="10"/>
  <p:tag name="KSO_WM_BEAUTIFY_FLAG" val="#wm#"/>
  <p:tag name="KSO_WM_TAG_VERSION" val="3.0"/>
</p:tagLst>
</file>

<file path=ppt/tags/tag410.xml><?xml version="1.0" encoding="utf-8"?>
<p:tagLst xmlns:p="http://schemas.openxmlformats.org/presentationml/2006/main">
  <p:tag name="KSO_WM_UNIT_TYPE" val="x"/>
  <p:tag name="KSO_WM_UNIT_INDEX" val="1"/>
  <p:tag name="KSO_WM_BEAUTIFY_FLAG" val="#wm#"/>
  <p:tag name="KSO_WM_TAG_VERSION" val="3.0"/>
</p:tagLst>
</file>

<file path=ppt/tags/tag411.xml><?xml version="1.0" encoding="utf-8"?>
<p:tagLst xmlns:p="http://schemas.openxmlformats.org/presentationml/2006/main">
  <p:tag name="KSO_WM_UNIT_TYPE" val="f"/>
  <p:tag name="KSO_WM_UNIT_INDEX" val="11"/>
  <p:tag name="KSO_WM_BEAUTIFY_FLAG" val="#wm#"/>
  <p:tag name="KSO_WM_TAG_VERSION" val="3.0"/>
</p:tagLst>
</file>

<file path=ppt/tags/tag412.xml><?xml version="1.0" encoding="utf-8"?>
<p:tagLst xmlns:p="http://schemas.openxmlformats.org/presentationml/2006/main">
  <p:tag name="KSO_WM_UNIT_TYPE" val="i"/>
  <p:tag name="KSO_WM_UNIT_INDEX" val="7"/>
  <p:tag name="KSO_WM_BEAUTIFY_FLAG" val="#wm#"/>
  <p:tag name="KSO_WM_TAG_VERSION" val="3.0"/>
</p:tagLst>
</file>

<file path=ppt/tags/tag413.xml><?xml version="1.0" encoding="utf-8"?>
<p:tagLst xmlns:p="http://schemas.openxmlformats.org/presentationml/2006/main">
  <p:tag name="KSO_WM_UNIT_TYPE" val="i"/>
  <p:tag name="KSO_WM_UNIT_INDEX" val="8"/>
  <p:tag name="KSO_WM_BEAUTIFY_FLAG" val="#wm#"/>
  <p:tag name="KSO_WM_TAG_VERSION" val="3.0"/>
</p:tagLst>
</file>

<file path=ppt/tags/tag414.xml><?xml version="1.0" encoding="utf-8"?>
<p:tagLst xmlns:p="http://schemas.openxmlformats.org/presentationml/2006/main">
  <p:tag name="KSO_WM_UNIT_TYPE" val="f"/>
  <p:tag name="KSO_WM_UNIT_INDEX" val="2"/>
  <p:tag name="KSO_WM_BEAUTIFY_FLAG" val="#wm#"/>
  <p:tag name="KSO_WM_TAG_VERSION" val="3.0"/>
</p:tagLst>
</file>

<file path=ppt/tags/tag415.xml><?xml version="1.0" encoding="utf-8"?>
<p:tagLst xmlns:p="http://schemas.openxmlformats.org/presentationml/2006/main">
  <p:tag name="KSO_WM_UNIT_TYPE" val="i"/>
  <p:tag name="KSO_WM_UNIT_INDEX" val="13"/>
  <p:tag name="KSO_WM_BEAUTIFY_FLAG" val="#wm#"/>
  <p:tag name="KSO_WM_TAG_VERSION" val="3.0"/>
</p:tagLst>
</file>

<file path=ppt/tags/tag416.xml><?xml version="1.0" encoding="utf-8"?>
<p:tagLst xmlns:p="http://schemas.openxmlformats.org/presentationml/2006/main">
  <p:tag name="KSO_WM_UNIT_TYPE" val="f"/>
  <p:tag name="KSO_WM_UNIT_INDEX" val="3"/>
  <p:tag name="KSO_WM_BEAUTIFY_FLAG" val="#wm#"/>
  <p:tag name="KSO_WM_TAG_VERSION" val="3.0"/>
</p:tagLst>
</file>

<file path=ppt/tags/tag417.xml><?xml version="1.0" encoding="utf-8"?>
<p:tagLst xmlns:p="http://schemas.openxmlformats.org/presentationml/2006/main">
  <p:tag name="KSO_WM_UNIT_TYPE" val="i"/>
  <p:tag name="KSO_WM_UNIT_INDEX" val="11"/>
  <p:tag name="KSO_WM_BEAUTIFY_FLAG" val="#wm#"/>
  <p:tag name="KSO_WM_TAG_VERSION" val="3.0"/>
</p:tagLst>
</file>

<file path=ppt/tags/tag418.xml><?xml version="1.0" encoding="utf-8"?>
<p:tagLst xmlns:p="http://schemas.openxmlformats.org/presentationml/2006/main">
  <p:tag name="KSO_WM_UNIT_TYPE" val="i"/>
  <p:tag name="KSO_WM_UNIT_INDEX" val="14"/>
  <p:tag name="KSO_WM_BEAUTIFY_FLAG" val="#wm#"/>
  <p:tag name="KSO_WM_TAG_VERSION" val="3.0"/>
</p:tagLst>
</file>

<file path=ppt/tags/tag419.xml><?xml version="1.0" encoding="utf-8"?>
<p:tagLst xmlns:p="http://schemas.openxmlformats.org/presentationml/2006/main">
  <p:tag name="KSO_WM_UNIT_TYPE" val="i"/>
  <p:tag name="KSO_WM_UNIT_INDEX" val="15"/>
  <p:tag name="KSO_WM_BEAUTIFY_FLAG" val="#wm#"/>
  <p:tag name="KSO_WM_TAG_VERSION" val="3.0"/>
</p:tagLst>
</file>

<file path=ppt/tags/tag420.xml><?xml version="1.0" encoding="utf-8"?>
<p:tagLst xmlns:p="http://schemas.openxmlformats.org/presentationml/2006/main">
  <p:tag name="KSO_WM_UNIT_TYPE" val="f"/>
  <p:tag name="KSO_WM_UNIT_INDEX" val="4"/>
  <p:tag name="KSO_WM_BEAUTIFY_FLAG" val="#wm#"/>
  <p:tag name="KSO_WM_TAG_VERSION" val="3.0"/>
</p:tagLst>
</file>

<file path=ppt/tags/tag421.xml><?xml version="1.0" encoding="utf-8"?>
<p:tagLst xmlns:p="http://schemas.openxmlformats.org/presentationml/2006/main">
  <p:tag name="KSO_WM_UNIT_TYPE" val="i"/>
  <p:tag name="KSO_WM_UNIT_INDEX" val="20"/>
  <p:tag name="KSO_WM_BEAUTIFY_FLAG" val="#wm#"/>
  <p:tag name="KSO_WM_TAG_VERSION" val="3.0"/>
</p:tagLst>
</file>

<file path=ppt/tags/tag422.xml><?xml version="1.0" encoding="utf-8"?>
<p:tagLst xmlns:p="http://schemas.openxmlformats.org/presentationml/2006/main">
  <p:tag name="KSO_WM_UNIT_TYPE" val="f"/>
  <p:tag name="KSO_WM_UNIT_INDEX" val="5"/>
  <p:tag name="KSO_WM_BEAUTIFY_FLAG" val="#wm#"/>
  <p:tag name="KSO_WM_TAG_VERSION" val="3.0"/>
</p:tagLst>
</file>

<file path=ppt/tags/tag423.xml><?xml version="1.0" encoding="utf-8"?>
<p:tagLst xmlns:p="http://schemas.openxmlformats.org/presentationml/2006/main">
  <p:tag name="KSO_WM_UNIT_TYPE" val="i"/>
  <p:tag name="KSO_WM_UNIT_INDEX" val="18"/>
  <p:tag name="KSO_WM_BEAUTIFY_FLAG" val="#wm#"/>
  <p:tag name="KSO_WM_TAG_VERSION" val="3.0"/>
</p:tagLst>
</file>

<file path=ppt/tags/tag424.xml><?xml version="1.0" encoding="utf-8"?>
<p:tagLst xmlns:p="http://schemas.openxmlformats.org/presentationml/2006/main">
  <p:tag name="KSO_WM_UNIT_TYPE" val="i"/>
  <p:tag name="KSO_WM_UNIT_INDEX" val="21"/>
  <p:tag name="KSO_WM_BEAUTIFY_FLAG" val="#wm#"/>
  <p:tag name="KSO_WM_TAG_VERSION" val="3.0"/>
</p:tagLst>
</file>

<file path=ppt/tags/tag425.xml><?xml version="1.0" encoding="utf-8"?>
<p:tagLst xmlns:p="http://schemas.openxmlformats.org/presentationml/2006/main">
  <p:tag name="KSO_WM_UNIT_TYPE" val="i"/>
  <p:tag name="KSO_WM_UNIT_INDEX" val="22"/>
  <p:tag name="KSO_WM_BEAUTIFY_FLAG" val="#wm#"/>
  <p:tag name="KSO_WM_TAG_VERSION" val="3.0"/>
</p:tagLst>
</file>

<file path=ppt/tags/tag426.xml><?xml version="1.0" encoding="utf-8"?>
<p:tagLst xmlns:p="http://schemas.openxmlformats.org/presentationml/2006/main">
  <p:tag name="KSO_WM_UNIT_TYPE" val="f"/>
  <p:tag name="KSO_WM_UNIT_INDEX" val="6"/>
  <p:tag name="KSO_WM_BEAUTIFY_FLAG" val="#wm#"/>
  <p:tag name="KSO_WM_TAG_VERSION" val="3.0"/>
</p:tagLst>
</file>

<file path=ppt/tags/tag427.xml><?xml version="1.0" encoding="utf-8"?>
<p:tagLst xmlns:p="http://schemas.openxmlformats.org/presentationml/2006/main">
  <p:tag name="KSO_WM_UNIT_TYPE" val="i"/>
  <p:tag name="KSO_WM_UNIT_INDEX" val="27"/>
  <p:tag name="KSO_WM_BEAUTIFY_FLAG" val="#wm#"/>
  <p:tag name="KSO_WM_TAG_VERSION" val="3.0"/>
</p:tagLst>
</file>

<file path=ppt/tags/tag428.xml><?xml version="1.0" encoding="utf-8"?>
<p:tagLst xmlns:p="http://schemas.openxmlformats.org/presentationml/2006/main">
  <p:tag name="KSO_WM_UNIT_TYPE" val="f"/>
  <p:tag name="KSO_WM_UNIT_INDEX" val="7"/>
  <p:tag name="KSO_WM_BEAUTIFY_FLAG" val="#wm#"/>
  <p:tag name="KSO_WM_TAG_VERSION" val="3.0"/>
</p:tagLst>
</file>

<file path=ppt/tags/tag429.xml><?xml version="1.0" encoding="utf-8"?>
<p:tagLst xmlns:p="http://schemas.openxmlformats.org/presentationml/2006/main">
  <p:tag name="KSO_WM_UNIT_TYPE" val="i"/>
  <p:tag name="KSO_WM_UNIT_INDEX" val="25"/>
  <p:tag name="KSO_WM_BEAUTIFY_FLAG" val="#wm#"/>
  <p:tag name="KSO_WM_TAG_VERSION" val="3.0"/>
</p:tagLst>
</file>

<file path=ppt/tags/tag430.xml><?xml version="1.0" encoding="utf-8"?>
<p:tagLst xmlns:p="http://schemas.openxmlformats.org/presentationml/2006/main">
  <p:tag name="KSO_WM_UNIT_TYPE" val="i"/>
  <p:tag name="KSO_WM_UNIT_INDEX" val="28"/>
  <p:tag name="KSO_WM_BEAUTIFY_FLAG" val="#wm#"/>
  <p:tag name="KSO_WM_TAG_VERSION" val="3.0"/>
</p:tagLst>
</file>

<file path=ppt/tags/tag431.xml><?xml version="1.0" encoding="utf-8"?>
<p:tagLst xmlns:p="http://schemas.openxmlformats.org/presentationml/2006/main">
  <p:tag name="KSO_WM_UNIT_TYPE" val="i"/>
  <p:tag name="KSO_WM_UNIT_INDEX" val="29"/>
  <p:tag name="KSO_WM_BEAUTIFY_FLAG" val="#wm#"/>
  <p:tag name="KSO_WM_TAG_VERSION" val="3.0"/>
</p:tagLst>
</file>

<file path=ppt/tags/tag432.xml><?xml version="1.0" encoding="utf-8"?>
<p:tagLst xmlns:p="http://schemas.openxmlformats.org/presentationml/2006/main">
  <p:tag name="KSO_WM_UNIT_TYPE" val="f"/>
  <p:tag name="KSO_WM_UNIT_INDEX" val="8"/>
  <p:tag name="KSO_WM_BEAUTIFY_FLAG" val="#wm#"/>
  <p:tag name="KSO_WM_TAG_VERSION" val="3.0"/>
</p:tagLst>
</file>

<file path=ppt/tags/tag433.xml><?xml version="1.0" encoding="utf-8"?>
<p:tagLst xmlns:p="http://schemas.openxmlformats.org/presentationml/2006/main">
  <p:tag name="KSO_WM_UNIT_TYPE" val="i"/>
  <p:tag name="KSO_WM_UNIT_INDEX" val="34"/>
  <p:tag name="KSO_WM_BEAUTIFY_FLAG" val="#wm#"/>
  <p:tag name="KSO_WM_TAG_VERSION" val="3.0"/>
</p:tagLst>
</file>

<file path=ppt/tags/tag434.xml><?xml version="1.0" encoding="utf-8"?>
<p:tagLst xmlns:p="http://schemas.openxmlformats.org/presentationml/2006/main">
  <p:tag name="KSO_WM_UNIT_TYPE" val="f"/>
  <p:tag name="KSO_WM_UNIT_INDEX" val="9"/>
  <p:tag name="KSO_WM_BEAUTIFY_FLAG" val="#wm#"/>
  <p:tag name="KSO_WM_TAG_VERSION" val="3.0"/>
</p:tagLst>
</file>

<file path=ppt/tags/tag435.xml><?xml version="1.0" encoding="utf-8"?>
<p:tagLst xmlns:p="http://schemas.openxmlformats.org/presentationml/2006/main">
  <p:tag name="KSO_WM_UNIT_TYPE" val="i"/>
  <p:tag name="KSO_WM_UNIT_INDEX" val="32"/>
  <p:tag name="KSO_WM_BEAUTIFY_FLAG" val="#wm#"/>
  <p:tag name="KSO_WM_TAG_VERSION" val="3.0"/>
</p:tagLst>
</file>

<file path=ppt/tags/tag436.xml><?xml version="1.0" encoding="utf-8"?>
<p:tagLst xmlns:p="http://schemas.openxmlformats.org/presentationml/2006/main">
  <p:tag name="KSO_WM_UNIT_TYPE" val="b"/>
  <p:tag name="KSO_WM_UNIT_INDEX" val="1"/>
  <p:tag name="KSO_WM_BEAUTIFY_FLAG" val="#wm#"/>
  <p:tag name="KSO_WM_TAG_VERSION" val="3.0"/>
</p:tagLst>
</file>

<file path=ppt/tags/tag437.xml><?xml version="1.0" encoding="utf-8"?>
<p:tagLst xmlns:p="http://schemas.openxmlformats.org/presentationml/2006/main">
  <p:tag name="KSO_WM_UNIT_TYPE" val="i"/>
  <p:tag name="KSO_WM_UNIT_INDEX" val="13"/>
  <p:tag name="KSO_WM_BEAUTIFY_FLAG" val="#wm#"/>
  <p:tag name="KSO_WM_TAG_VERSION" val="3.0"/>
</p:tagLst>
</file>

<file path=ppt/tags/tag438.xml><?xml version="1.0" encoding="utf-8"?>
<p:tagLst xmlns:p="http://schemas.openxmlformats.org/presentationml/2006/main">
  <p:tag name="KSO_WM_UNIT_TYPE" val="i"/>
  <p:tag name="KSO_WM_UNIT_INDEX" val="15"/>
  <p:tag name="KSO_WM_BEAUTIFY_FLAG" val="#wm#"/>
  <p:tag name="KSO_WM_TAG_VERSION" val="3.0"/>
</p:tagLst>
</file>

<file path=ppt/tags/tag439.xml><?xml version="1.0" encoding="utf-8"?>
<p:tagLst xmlns:p="http://schemas.openxmlformats.org/presentationml/2006/main">
  <p:tag name="KSO_WM_UNIT_TYPE" val="f"/>
  <p:tag name="KSO_WM_UNIT_INDEX" val="3"/>
  <p:tag name="KSO_WM_BEAUTIFY_FLAG" val="#wm#"/>
  <p:tag name="KSO_WM_TAG_VERSION" val="3.0"/>
</p:tagLst>
</file>

<file path=ppt/tags/tag440.xml><?xml version="1.0" encoding="utf-8"?>
<p:tagLst xmlns:p="http://schemas.openxmlformats.org/presentationml/2006/main">
  <p:tag name="KSO_WM_UNIT_TYPE" val="f"/>
  <p:tag name="KSO_WM_UNIT_INDEX" val="4"/>
  <p:tag name="KSO_WM_BEAUTIFY_FLAG" val="#wm#"/>
  <p:tag name="KSO_WM_TAG_VERSION" val="3.0"/>
</p:tagLst>
</file>

<file path=ppt/tags/tag441.xml><?xml version="1.0" encoding="utf-8"?>
<p:tagLst xmlns:p="http://schemas.openxmlformats.org/presentationml/2006/main">
  <p:tag name="KSO_WM_UNIT_TYPE" val="i"/>
  <p:tag name="KSO_WM_UNIT_INDEX" val="17"/>
  <p:tag name="KSO_WM_BEAUTIFY_FLAG" val="#wm#"/>
  <p:tag name="KSO_WM_TAG_VERSION" val="3.0"/>
</p:tagLst>
</file>

<file path=ppt/tags/tag442.xml><?xml version="1.0" encoding="utf-8"?>
<p:tagLst xmlns:p="http://schemas.openxmlformats.org/presentationml/2006/main">
  <p:tag name="KSO_WM_UNIT_TYPE" val="f"/>
  <p:tag name="KSO_WM_UNIT_INDEX" val="5"/>
  <p:tag name="KSO_WM_BEAUTIFY_FLAG" val="#wm#"/>
  <p:tag name="KSO_WM_TAG_VERSION" val="3.0"/>
</p:tagLst>
</file>

<file path=ppt/tags/tag443.xml><?xml version="1.0" encoding="utf-8"?>
<p:tagLst xmlns:p="http://schemas.openxmlformats.org/presentationml/2006/main">
  <p:tag name="KSO_WM_UNIT_TYPE" val="i"/>
  <p:tag name="KSO_WM_UNIT_INDEX" val="19"/>
  <p:tag name="KSO_WM_BEAUTIFY_FLAG" val="#wm#"/>
  <p:tag name="KSO_WM_TAG_VERSION" val="3.0"/>
</p:tagLst>
</file>

<file path=ppt/tags/tag444.xml><?xml version="1.0" encoding="utf-8"?>
<p:tagLst xmlns:p="http://schemas.openxmlformats.org/presentationml/2006/main">
  <p:tag name="KSO_WM_UNIT_TYPE" val="i"/>
  <p:tag name="KSO_WM_UNIT_INDEX" val="21"/>
  <p:tag name="KSO_WM_BEAUTIFY_FLAG" val="#wm#"/>
  <p:tag name="KSO_WM_TAG_VERSION" val="3.0"/>
</p:tagLst>
</file>

<file path=ppt/tags/tag445.xml><?xml version="1.0" encoding="utf-8"?>
<p:tagLst xmlns:p="http://schemas.openxmlformats.org/presentationml/2006/main">
  <p:tag name="KSO_WM_UNIT_TYPE" val="f"/>
  <p:tag name="KSO_WM_UNIT_INDEX" val="6"/>
  <p:tag name="KSO_WM_BEAUTIFY_FLAG" val="#wm#"/>
  <p:tag name="KSO_WM_TAG_VERSION" val="3.0"/>
</p:tagLst>
</file>

<file path=ppt/tags/tag446.xml><?xml version="1.0" encoding="utf-8"?>
<p:tagLst xmlns:p="http://schemas.openxmlformats.org/presentationml/2006/main">
  <p:tag name="KSO_WM_UNIT_TYPE" val="f"/>
  <p:tag name="KSO_WM_UNIT_INDEX" val="7"/>
  <p:tag name="KSO_WM_BEAUTIFY_FLAG" val="#wm#"/>
  <p:tag name="KSO_WM_TAG_VERSION" val="3.0"/>
</p:tagLst>
</file>

<file path=ppt/tags/tag447.xml><?xml version="1.0" encoding="utf-8"?>
<p:tagLst xmlns:p="http://schemas.openxmlformats.org/presentationml/2006/main">
  <p:tag name="KSO_WM_UNIT_TYPE" val="i"/>
  <p:tag name="KSO_WM_UNIT_INDEX" val="23"/>
  <p:tag name="KSO_WM_BEAUTIFY_FLAG" val="#wm#"/>
  <p:tag name="KSO_WM_TAG_VERSION" val="3.0"/>
</p:tagLst>
</file>

<file path=ppt/tags/tag448.xml><?xml version="1.0" encoding="utf-8"?>
<p:tagLst xmlns:p="http://schemas.openxmlformats.org/presentationml/2006/main">
  <p:tag name="KSO_WM_UNIT_TYPE" val="f"/>
  <p:tag name="KSO_WM_UNIT_INDEX" val="8"/>
  <p:tag name="KSO_WM_BEAUTIFY_FLAG" val="#wm#"/>
  <p:tag name="KSO_WM_TAG_VERSION" val="3.0"/>
</p:tagLst>
</file>

<file path=ppt/tags/tag449.xml><?xml version="1.0" encoding="utf-8"?>
<p:tagLst xmlns:p="http://schemas.openxmlformats.org/presentationml/2006/main">
  <p:tag name="KSO_WM_UNIT_TYPE" val="i"/>
  <p:tag name="KSO_WM_UNIT_INDEX" val="25"/>
  <p:tag name="KSO_WM_BEAUTIFY_FLAG" val="#wm#"/>
  <p:tag name="KSO_WM_TAG_VERSION" val="3.0"/>
</p:tagLst>
</file>

<file path=ppt/tags/tag450.xml><?xml version="1.0" encoding="utf-8"?>
<p:tagLst xmlns:p="http://schemas.openxmlformats.org/presentationml/2006/main">
  <p:tag name="KSO_WM_UNIT_TYPE" val="d"/>
  <p:tag name="KSO_WM_UNIT_INDEX" val="2"/>
  <p:tag name="KSO_WM_BEAUTIFY_FLAG" val="#wm#"/>
  <p:tag name="KSO_WM_TAG_VERSION" val="3.0"/>
</p:tagLst>
</file>

<file path=ppt/tags/tag451.xml><?xml version="1.0" encoding="utf-8"?>
<p:tagLst xmlns:p="http://schemas.openxmlformats.org/presentationml/2006/main">
  <p:tag name="KSO_WM_UNIT_TYPE" val="f"/>
  <p:tag name="KSO_WM_UNIT_INDEX" val="9"/>
  <p:tag name="KSO_WM_BEAUTIFY_FLAG" val="#wm#"/>
  <p:tag name="KSO_WM_TAG_VERSION" val="3.0"/>
</p:tagLst>
</file>

<file path=ppt/tags/tag452.xml><?xml version="1.0" encoding="utf-8"?>
<p:tagLst xmlns:p="http://schemas.openxmlformats.org/presentationml/2006/main">
  <p:tag name="KSO_WM_UNIT_TYPE" val="i"/>
  <p:tag name="KSO_WM_UNIT_INDEX" val="27"/>
  <p:tag name="KSO_WM_BEAUTIFY_FLAG" val="#wm#"/>
  <p:tag name="KSO_WM_TAG_VERSION" val="3.0"/>
</p:tagLst>
</file>

<file path=ppt/tags/tag453.xml><?xml version="1.0" encoding="utf-8"?>
<p:tagLst xmlns:p="http://schemas.openxmlformats.org/presentationml/2006/main">
  <p:tag name="KSO_WM_UNIT_TYPE" val="d"/>
  <p:tag name="KSO_WM_UNIT_INDEX" val="3"/>
  <p:tag name="KSO_WM_BEAUTIFY_FLAG" val="#wm#"/>
  <p:tag name="KSO_WM_TAG_VERSION" val="3.0"/>
</p:tagLst>
</file>

<file path=ppt/tags/tag454.xml><?xml version="1.0" encoding="utf-8"?>
<p:tagLst xmlns:p="http://schemas.openxmlformats.org/presentationml/2006/main">
  <p:tag name="KSO_WM_UNIT_TYPE" val="f"/>
  <p:tag name="KSO_WM_UNIT_INDEX" val="10"/>
  <p:tag name="KSO_WM_BEAUTIFY_FLAG" val="#wm#"/>
  <p:tag name="KSO_WM_TAG_VERSION" val="3.0"/>
</p:tagLst>
</file>

<file path=ppt/tags/tag455.xml><?xml version="1.0" encoding="utf-8"?>
<p:tagLst xmlns:p="http://schemas.openxmlformats.org/presentationml/2006/main">
  <p:tag name="KSO_WM_UNIT_TYPE" val="i"/>
  <p:tag name="KSO_WM_UNIT_INDEX" val="29"/>
  <p:tag name="KSO_WM_BEAUTIFY_FLAG" val="#wm#"/>
  <p:tag name="KSO_WM_TAG_VERSION" val="3.0"/>
</p:tagLst>
</file>

<file path=ppt/tags/tag456.xml><?xml version="1.0" encoding="utf-8"?>
<p:tagLst xmlns:p="http://schemas.openxmlformats.org/presentationml/2006/main">
  <p:tag name="KSO_WM_UNIT_TYPE" val="d"/>
  <p:tag name="KSO_WM_UNIT_INDEX" val="4"/>
  <p:tag name="KSO_WM_BEAUTIFY_FLAG" val="#wm#"/>
  <p:tag name="KSO_WM_TAG_VERSION" val="3.0"/>
</p:tagLst>
</file>

<file path=ppt/tags/tag457.xml><?xml version="1.0" encoding="utf-8"?>
<p:tagLst xmlns:p="http://schemas.openxmlformats.org/presentationml/2006/main">
  <p:tag name="KSO_WM_UNIT_TYPE" val="f"/>
  <p:tag name="KSO_WM_UNIT_INDEX" val="11"/>
  <p:tag name="KSO_WM_BEAUTIFY_FLAG" val="#wm#"/>
  <p:tag name="KSO_WM_TAG_VERSION" val="3.0"/>
</p:tagLst>
</file>

<file path=ppt/tags/tag458.xml><?xml version="1.0" encoding="utf-8"?>
<p:tagLst xmlns:p="http://schemas.openxmlformats.org/presentationml/2006/main">
  <p:tag name="KSO_WM_UNIT_TYPE" val="i"/>
  <p:tag name="KSO_WM_UNIT_INDEX" val="30"/>
  <p:tag name="KSO_WM_BEAUTIFY_FLAG" val="#wm#"/>
  <p:tag name="KSO_WM_TAG_VERSION" val="3.0"/>
</p:tagLst>
</file>

<file path=ppt/tags/tag459.xml><?xml version="1.0" encoding="utf-8"?>
<p:tagLst xmlns:p="http://schemas.openxmlformats.org/presentationml/2006/main">
  <p:tag name="KSO_WM_UNIT_TYPE" val="i"/>
  <p:tag name="KSO_WM_UNIT_INDEX" val="31"/>
  <p:tag name="KSO_WM_BEAUTIFY_FLAG" val="#wm#"/>
  <p:tag name="KSO_WM_TAG_VERSION" val="3.0"/>
</p:tagLst>
</file>

<file path=ppt/tags/tag460.xml><?xml version="1.0" encoding="utf-8"?>
<p:tagLst xmlns:p="http://schemas.openxmlformats.org/presentationml/2006/main">
  <p:tag name="KSO_WM_UNIT_TYPE" val="i"/>
  <p:tag name="KSO_WM_UNIT_INDEX" val="35"/>
  <p:tag name="KSO_WM_BEAUTIFY_FLAG" val="#wm#"/>
  <p:tag name="KSO_WM_TAG_VERSION" val="3.0"/>
</p:tagLst>
</file>

<file path=ppt/tags/tag461.xml><?xml version="1.0" encoding="utf-8"?>
<p:tagLst xmlns:p="http://schemas.openxmlformats.org/presentationml/2006/main">
  <p:tag name="KSO_WM_UNIT_TYPE" val="d"/>
  <p:tag name="KSO_WM_UNIT_INDEX" val="5"/>
  <p:tag name="KSO_WM_BEAUTIFY_FLAG" val="#wm#"/>
  <p:tag name="KSO_WM_TAG_VERSION" val="3.0"/>
</p:tagLst>
</file>

<file path=ppt/tags/tag462.xml><?xml version="1.0" encoding="utf-8"?>
<p:tagLst xmlns:p="http://schemas.openxmlformats.org/presentationml/2006/main">
  <p:tag name="KSO_WM_UNIT_TYPE" val="f"/>
  <p:tag name="KSO_WM_UNIT_INDEX" val="12"/>
  <p:tag name="KSO_WM_BEAUTIFY_FLAG" val="#wm#"/>
  <p:tag name="KSO_WM_TAG_VERSION" val="3.0"/>
</p:tagLst>
</file>

<file path=ppt/tags/tag463.xml><?xml version="1.0" encoding="utf-8"?>
<p:tagLst xmlns:p="http://schemas.openxmlformats.org/presentationml/2006/main">
  <p:tag name="KSO_WM_UNIT_TYPE" val="i"/>
  <p:tag name="KSO_WM_UNIT_INDEX" val="3"/>
  <p:tag name="KSO_WM_BEAUTIFY_FLAG" val="#wm#"/>
  <p:tag name="KSO_WM_TAG_VERSION" val="3.0"/>
</p:tagLst>
</file>

<file path=ppt/tags/tag464.xml><?xml version="1.0" encoding="utf-8"?>
<p:tagLst xmlns:p="http://schemas.openxmlformats.org/presentationml/2006/main">
  <p:tag name="KSO_WM_UNIT_TYPE" val="i"/>
  <p:tag name="KSO_WM_UNIT_INDEX" val="4"/>
  <p:tag name="KSO_WM_BEAUTIFY_FLAG" val="#wm#"/>
  <p:tag name="KSO_WM_TAG_VERSION" val="3.0"/>
</p:tagLst>
</file>

<file path=ppt/tags/tag465.xml><?xml version="1.0" encoding="utf-8"?>
<p:tagLst xmlns:p="http://schemas.openxmlformats.org/presentationml/2006/main">
  <p:tag name="KSO_WM_UNIT_TYPE" val="i"/>
  <p:tag name="KSO_WM_UNIT_INDEX" val="9"/>
  <p:tag name="KSO_WM_BEAUTIFY_FLAG" val="#wm#"/>
  <p:tag name="KSO_WM_TAG_VERSION" val="3.0"/>
</p:tagLst>
</file>

<file path=ppt/tags/tag466.xml><?xml version="1.0" encoding="utf-8"?>
<p:tagLst xmlns:p="http://schemas.openxmlformats.org/presentationml/2006/main">
  <p:tag name="KSO_WM_UNIT_TYPE" val="d"/>
  <p:tag name="KSO_WM_UNIT_INDEX" val="1"/>
  <p:tag name="KSO_WM_BEAUTIFY_FLAG" val="#wm#"/>
  <p:tag name="KSO_WM_TAG_VERSION" val="3.0"/>
</p:tagLst>
</file>

<file path=ppt/tags/tag467.xml><?xml version="1.0" encoding="utf-8"?>
<p:tagLst xmlns:p="http://schemas.openxmlformats.org/presentationml/2006/main">
  <p:tag name="KSO_WM_UNIT_TYPE" val="f"/>
  <p:tag name="KSO_WM_UNIT_INDEX" val="1"/>
  <p:tag name="KSO_WM_BEAUTIFY_FLAG" val="#wm#"/>
  <p:tag name="KSO_WM_TAG_VERSION" val="3.0"/>
</p:tagLst>
</file>

<file path=ppt/tags/tag468.xml><?xml version="1.0" encoding="utf-8"?>
<p:tagLst xmlns:p="http://schemas.openxmlformats.org/presentationml/2006/main">
  <p:tag name="KSO_WM_UNIT_TYPE" val="i"/>
  <p:tag name="KSO_WM_UNIT_INDEX" val="11"/>
  <p:tag name="KSO_WM_BEAUTIFY_FLAG" val="#wm#"/>
  <p:tag name="KSO_WM_TAG_VERSION" val="3.0"/>
</p:tagLst>
</file>

<file path=ppt/tags/tag469.xml><?xml version="1.0" encoding="utf-8"?>
<p:tagLst xmlns:p="http://schemas.openxmlformats.org/presentationml/2006/main">
  <p:tag name="KSO_WM_UNIT_TYPE" val="f"/>
  <p:tag name="KSO_WM_UNIT_INDEX" val="2"/>
  <p:tag name="KSO_WM_BEAUTIFY_FLAG" val="#wm#"/>
  <p:tag name="KSO_WM_TAG_VERSION" val="3.0"/>
</p:tagLst>
</file>

<file path=ppt/tags/tag470.xml><?xml version="1.0" encoding="utf-8"?>
<p:tagLst xmlns:p="http://schemas.openxmlformats.org/presentationml/2006/main">
  <p:tag name="KSO_WM_UNIT_TYPE" val="i"/>
  <p:tag name="KSO_WM_UNIT_INDEX" val="7"/>
  <p:tag name="KSO_WM_BEAUTIFY_FLAG" val="#wm#"/>
  <p:tag name="KSO_WM_TAG_VERSION" val="3.0"/>
</p:tagLst>
</file>

<file path=ppt/tags/tag471.xml><?xml version="1.0" encoding="utf-8"?>
<p:tagLst xmlns:p="http://schemas.openxmlformats.org/presentationml/2006/main">
  <p:tag name="KSO_WM_UNIT_TYPE" val="f"/>
  <p:tag name="KSO_WM_UNIT_INDEX" val="1"/>
  <p:tag name="KSO_WM_BEAUTIFY_FLAG" val="#wm#"/>
  <p:tag name="KSO_WM_TAG_VERSION" val="3.0"/>
</p:tagLst>
</file>

<file path=ppt/tags/tag472.xml><?xml version="1.0" encoding="utf-8"?>
<p:tagLst xmlns:p="http://schemas.openxmlformats.org/presentationml/2006/main">
  <p:tag name="KSO_WM_UNIT_TYPE" val="a"/>
  <p:tag name="KSO_WM_UNIT_INDEX" val="1"/>
  <p:tag name="KSO_WM_BEAUTIFY_FLAG" val="#wm#"/>
  <p:tag name="KSO_WM_TAG_VERSION" val="3.0"/>
</p:tagLst>
</file>

<file path=ppt/tags/tag473.xml><?xml version="1.0" encoding="utf-8"?>
<p:tagLst xmlns:p="http://schemas.openxmlformats.org/presentationml/2006/main">
  <p:tag name="KSO_WM_UNIT_TYPE" val="f"/>
  <p:tag name="KSO_WM_UNIT_INDEX" val="2"/>
  <p:tag name="KSO_WM_BEAUTIFY_FLAG" val="#wm#"/>
  <p:tag name="KSO_WM_TAG_VERSION" val="3.0"/>
</p:tagLst>
</file>

<file path=ppt/tags/tag474.xml><?xml version="1.0" encoding="utf-8"?>
<p:tagLst xmlns:p="http://schemas.openxmlformats.org/presentationml/2006/main">
  <p:tag name="KSO_WM_UNIT_TYPE" val="i"/>
  <p:tag name="KSO_WM_UNIT_INDEX" val="6"/>
  <p:tag name="KSO_WM_BEAUTIFY_FLAG" val="#wm#"/>
  <p:tag name="KSO_WM_TAG_VERSION" val="3.0"/>
</p:tagLst>
</file>

<file path=ppt/tags/tag475.xml><?xml version="1.0" encoding="utf-8"?>
<p:tagLst xmlns:p="http://schemas.openxmlformats.org/presentationml/2006/main">
  <p:tag name="KSO_WM_UNIT_TYPE" val="i"/>
  <p:tag name="KSO_WM_UNIT_INDEX" val="8"/>
  <p:tag name="KSO_WM_BEAUTIFY_FLAG" val="#wm#"/>
  <p:tag name="KSO_WM_TAG_VERSION" val="3.0"/>
</p:tagLst>
</file>

<file path=ppt/tags/tag476.xml><?xml version="1.0" encoding="utf-8"?>
<p:tagLst xmlns:p="http://schemas.openxmlformats.org/presentationml/2006/main">
  <p:tag name="KSO_WM_UNIT_TYPE" val="i"/>
  <p:tag name="KSO_WM_UNIT_INDEX" val="10"/>
  <p:tag name="KSO_WM_BEAUTIFY_FLAG" val="#wm#"/>
  <p:tag name="KSO_WM_TAG_VERSION" val="3.0"/>
</p:tagLst>
</file>

<file path=ppt/tags/tag477.xml><?xml version="1.0" encoding="utf-8"?>
<p:tagLst xmlns:p="http://schemas.openxmlformats.org/presentationml/2006/main">
  <p:tag name="KSO_WM_UNIT_TYPE" val="d"/>
  <p:tag name="KSO_WM_UNIT_INDEX" val="1"/>
  <p:tag name="KSO_WM_BEAUTIFY_FLAG" val="#wm#"/>
  <p:tag name="KSO_WM_TAG_VERSION" val="3.0"/>
</p:tagLst>
</file>

<file path=ppt/tags/tag478.xml><?xml version="1.0" encoding="utf-8"?>
<p:tagLst xmlns:p="http://schemas.openxmlformats.org/presentationml/2006/main">
  <p:tag name="KSO_WM_UNIT_TYPE" val="b"/>
  <p:tag name="KSO_WM_UNIT_INDEX" val="1"/>
  <p:tag name="KSO_WM_BEAUTIFY_FLAG" val="#wm#"/>
  <p:tag name="KSO_WM_TAG_VERSION" val="3.0"/>
</p:tagLst>
</file>

<file path=ppt/tags/tag479.xml><?xml version="1.0" encoding="utf-8"?>
<p:tagLst xmlns:p="http://schemas.openxmlformats.org/presentationml/2006/main">
  <p:tag name="KSO_WM_UNIT_TYPE" val="i"/>
  <p:tag name="KSO_WM_UNIT_INDEX" val="3"/>
  <p:tag name="KSO_WM_BEAUTIFY_FLAG" val="#wm#"/>
  <p:tag name="KSO_WM_TAG_VERSION" val="3.0"/>
</p:tagLst>
</file>

<file path=ppt/tags/tag480.xml><?xml version="1.0" encoding="utf-8"?>
<p:tagLst xmlns:p="http://schemas.openxmlformats.org/presentationml/2006/main">
  <p:tag name="KSO_WM_UNIT_TYPE" val="i"/>
  <p:tag name="KSO_WM_UNIT_INDEX" val="4"/>
  <p:tag name="KSO_WM_BEAUTIFY_FLAG" val="#wm#"/>
  <p:tag name="KSO_WM_TAG_VERSION" val="3.0"/>
</p:tagLst>
</file>

<file path=ppt/tags/tag481.xml><?xml version="1.0" encoding="utf-8"?>
<p:tagLst xmlns:p="http://schemas.openxmlformats.org/presentationml/2006/main">
  <p:tag name="KSO_WM_UNIT_TYPE" val="i"/>
  <p:tag name="KSO_WM_UNIT_INDEX" val="8"/>
  <p:tag name="KSO_WM_BEAUTIFY_FLAG" val="#wm#"/>
  <p:tag name="KSO_WM_TAG_VERSION" val="3.0"/>
</p:tagLst>
</file>

<file path=ppt/tags/tag482.xml><?xml version="1.0" encoding="utf-8"?>
<p:tagLst xmlns:p="http://schemas.openxmlformats.org/presentationml/2006/main">
  <p:tag name="KSO_WM_UNIT_TYPE" val="i"/>
  <p:tag name="KSO_WM_UNIT_INDEX" val="9"/>
  <p:tag name="KSO_WM_BEAUTIFY_FLAG" val="#wm#"/>
  <p:tag name="KSO_WM_TAG_VERSION" val="3.0"/>
</p:tagLst>
</file>

<file path=ppt/tags/tag483.xml><?xml version="1.0" encoding="utf-8"?>
<p:tagLst xmlns:p="http://schemas.openxmlformats.org/presentationml/2006/main">
  <p:tag name="KSO_WM_UNIT_TYPE" val="i"/>
  <p:tag name="KSO_WM_UNIT_INDEX" val="13"/>
  <p:tag name="KSO_WM_BEAUTIFY_FLAG" val="#wm#"/>
  <p:tag name="KSO_WM_TAG_VERSION" val="3.0"/>
</p:tagLst>
</file>

<file path=ppt/tags/tag484.xml><?xml version="1.0" encoding="utf-8"?>
<p:tagLst xmlns:p="http://schemas.openxmlformats.org/presentationml/2006/main">
  <p:tag name="KSO_WM_UNIT_TYPE" val="d"/>
  <p:tag name="KSO_WM_UNIT_INDEX" val="1"/>
  <p:tag name="KSO_WM_BEAUTIFY_FLAG" val="#wm#"/>
  <p:tag name="KSO_WM_TAG_VERSION" val="3.0"/>
</p:tagLst>
</file>

<file path=ppt/tags/tag485.xml><?xml version="1.0" encoding="utf-8"?>
<p:tagLst xmlns:p="http://schemas.openxmlformats.org/presentationml/2006/main">
  <p:tag name="KSO_WM_UNIT_TYPE" val="f"/>
  <p:tag name="KSO_WM_UNIT_INDEX" val="1"/>
  <p:tag name="KSO_WM_BEAUTIFY_FLAG" val="#wm#"/>
  <p:tag name="KSO_WM_TAG_VERSION" val="3.0"/>
</p:tagLst>
</file>

<file path=ppt/tags/tag486.xml><?xml version="1.0" encoding="utf-8"?>
<p:tagLst xmlns:p="http://schemas.openxmlformats.org/presentationml/2006/main">
  <p:tag name="KSO_WM_UNIT_TYPE" val="i"/>
  <p:tag name="KSO_WM_UNIT_INDEX" val="15"/>
  <p:tag name="KSO_WM_BEAUTIFY_FLAG" val="#wm#"/>
  <p:tag name="KSO_WM_TAG_VERSION" val="3.0"/>
</p:tagLst>
</file>

<file path=ppt/tags/tag487.xml><?xml version="1.0" encoding="utf-8"?>
<p:tagLst xmlns:p="http://schemas.openxmlformats.org/presentationml/2006/main">
  <p:tag name="KSO_WM_UNIT_TYPE" val="f"/>
  <p:tag name="KSO_WM_UNIT_INDEX" val="2"/>
  <p:tag name="KSO_WM_BEAUTIFY_FLAG" val="#wm#"/>
  <p:tag name="KSO_WM_TAG_VERSION" val="3.0"/>
</p:tagLst>
</file>

<file path=ppt/tags/tag488.xml><?xml version="1.0" encoding="utf-8"?>
<p:tagLst xmlns:p="http://schemas.openxmlformats.org/presentationml/2006/main">
  <p:tag name="KSO_WM_UNIT_TYPE" val="f"/>
  <p:tag name="KSO_WM_UNIT_INDEX" val="3"/>
  <p:tag name="KSO_WM_BEAUTIFY_FLAG" val="#wm#"/>
  <p:tag name="KSO_WM_TAG_VERSION" val="3.0"/>
</p:tagLst>
</file>

<file path=ppt/tags/tag489.xml><?xml version="1.0" encoding="utf-8"?>
<p:tagLst xmlns:p="http://schemas.openxmlformats.org/presentationml/2006/main">
  <p:tag name="KSO_WM_UNIT_TYPE" val="f"/>
  <p:tag name="KSO_WM_UNIT_INDEX" val="4"/>
  <p:tag name="KSO_WM_BEAUTIFY_FLAG" val="#wm#"/>
  <p:tag name="KSO_WM_TAG_VERSION" val="3.0"/>
</p:tagLst>
</file>

<file path=ppt/tags/tag490.xml><?xml version="1.0" encoding="utf-8"?>
<p:tagLst xmlns:p="http://schemas.openxmlformats.org/presentationml/2006/main">
  <p:tag name="KSO_WM_UNIT_TYPE" val="i"/>
  <p:tag name="KSO_WM_UNIT_INDEX" val="17"/>
  <p:tag name="KSO_WM_BEAUTIFY_FLAG" val="#wm#"/>
  <p:tag name="KSO_WM_TAG_VERSION" val="3.0"/>
</p:tagLst>
</file>

<file path=ppt/tags/tag491.xml><?xml version="1.0" encoding="utf-8"?>
<p:tagLst xmlns:p="http://schemas.openxmlformats.org/presentationml/2006/main">
  <p:tag name="KSO_WM_UNIT_TYPE" val="f"/>
  <p:tag name="KSO_WM_UNIT_INDEX" val="5"/>
  <p:tag name="KSO_WM_BEAUTIFY_FLAG" val="#wm#"/>
  <p:tag name="KSO_WM_TAG_VERSION" val="3.0"/>
</p:tagLst>
</file>

<file path=ppt/tags/tag492.xml><?xml version="1.0" encoding="utf-8"?>
<p:tagLst xmlns:p="http://schemas.openxmlformats.org/presentationml/2006/main">
  <p:tag name="KSO_WM_UNIT_TYPE" val="f"/>
  <p:tag name="KSO_WM_UNIT_INDEX" val="6"/>
  <p:tag name="KSO_WM_BEAUTIFY_FLAG" val="#wm#"/>
  <p:tag name="KSO_WM_TAG_VERSION" val="3.0"/>
</p:tagLst>
</file>

<file path=ppt/tags/tag493.xml><?xml version="1.0" encoding="utf-8"?>
<p:tagLst xmlns:p="http://schemas.openxmlformats.org/presentationml/2006/main">
  <p:tag name="KSO_WM_UNIT_TYPE" val="f"/>
  <p:tag name="KSO_WM_UNIT_INDEX" val="7"/>
  <p:tag name="KSO_WM_BEAUTIFY_FLAG" val="#wm#"/>
  <p:tag name="KSO_WM_TAG_VERSION" val="3.0"/>
</p:tagLst>
</file>

<file path=ppt/tags/tag494.xml><?xml version="1.0" encoding="utf-8"?>
<p:tagLst xmlns:p="http://schemas.openxmlformats.org/presentationml/2006/main">
  <p:tag name="KSO_WM_UNIT_TYPE" val="i"/>
  <p:tag name="KSO_WM_UNIT_INDEX" val="19"/>
  <p:tag name="KSO_WM_BEAUTIFY_FLAG" val="#wm#"/>
  <p:tag name="KSO_WM_TAG_VERSION" val="3.0"/>
</p:tagLst>
</file>

<file path=ppt/tags/tag495.xml><?xml version="1.0" encoding="utf-8"?>
<p:tagLst xmlns:p="http://schemas.openxmlformats.org/presentationml/2006/main">
  <p:tag name="KSO_WM_UNIT_TYPE" val="f"/>
  <p:tag name="KSO_WM_UNIT_INDEX" val="8"/>
  <p:tag name="KSO_WM_BEAUTIFY_FLAG" val="#wm#"/>
  <p:tag name="KSO_WM_TAG_VERSION" val="3.0"/>
</p:tagLst>
</file>

<file path=ppt/tags/tag496.xml><?xml version="1.0" encoding="utf-8"?>
<p:tagLst xmlns:p="http://schemas.openxmlformats.org/presentationml/2006/main">
  <p:tag name="KSO_WM_UNIT_TYPE" val="f"/>
  <p:tag name="KSO_WM_UNIT_INDEX" val="9"/>
  <p:tag name="KSO_WM_BEAUTIFY_FLAG" val="#wm#"/>
  <p:tag name="KSO_WM_TAG_VERSION" val="3.0"/>
</p:tagLst>
</file>

<file path=ppt/tags/tag497.xml><?xml version="1.0" encoding="utf-8"?>
<p:tagLst xmlns:p="http://schemas.openxmlformats.org/presentationml/2006/main">
  <p:tag name="KSO_WM_UNIT_TYPE" val="f"/>
  <p:tag name="KSO_WM_UNIT_INDEX" val="10"/>
  <p:tag name="KSO_WM_BEAUTIFY_FLAG" val="#wm#"/>
  <p:tag name="KSO_WM_TAG_VERSION" val="3.0"/>
</p:tagLst>
</file>

<file path=ppt/tags/tag498.xml><?xml version="1.0" encoding="utf-8"?>
<p:tagLst xmlns:p="http://schemas.openxmlformats.org/presentationml/2006/main">
  <p:tag name="KSO_WM_UNIT_TYPE" val="i"/>
  <p:tag name="KSO_WM_UNIT_INDEX" val="21"/>
  <p:tag name="KSO_WM_BEAUTIFY_FLAG" val="#wm#"/>
  <p:tag name="KSO_WM_TAG_VERSION" val="3.0"/>
</p:tagLst>
</file>

<file path=ppt/tags/tag499.xml><?xml version="1.0" encoding="utf-8"?>
<p:tagLst xmlns:p="http://schemas.openxmlformats.org/presentationml/2006/main">
  <p:tag name="KSO_WM_UNIT_TYPE" val="f"/>
  <p:tag name="KSO_WM_UNIT_INDEX" val="11"/>
  <p:tag name="KSO_WM_BEAUTIFY_FLAG" val="#wm#"/>
  <p:tag name="KSO_WM_TAG_VERSION" val="3.0"/>
</p:tagLst>
</file>

<file path=ppt/tags/tag500.xml><?xml version="1.0" encoding="utf-8"?>
<p:tagLst xmlns:p="http://schemas.openxmlformats.org/presentationml/2006/main">
  <p:tag name="KSO_WM_UNIT_TYPE" val="f"/>
  <p:tag name="KSO_WM_UNIT_INDEX" val="12"/>
  <p:tag name="KSO_WM_BEAUTIFY_FLAG" val="#wm#"/>
  <p:tag name="KSO_WM_TAG_VERSION" val="3.0"/>
</p:tagLst>
</file>

<file path=ppt/tags/tag501.xml><?xml version="1.0" encoding="utf-8"?>
<p:tagLst xmlns:p="http://schemas.openxmlformats.org/presentationml/2006/main">
  <p:tag name="KSO_WM_UNIT_TYPE" val="f"/>
  <p:tag name="KSO_WM_UNIT_INDEX" val="13"/>
  <p:tag name="KSO_WM_BEAUTIFY_FLAG" val="#wm#"/>
  <p:tag name="KSO_WM_TAG_VERSION" val="3.0"/>
</p:tagLst>
</file>

<file path=ppt/tags/tag502.xml><?xml version="1.0" encoding="utf-8"?>
<p:tagLst xmlns:p="http://schemas.openxmlformats.org/presentationml/2006/main">
  <p:tag name="KSO_WM_UNIT_TYPE" val="i"/>
  <p:tag name="KSO_WM_UNIT_INDEX" val="7"/>
  <p:tag name="KSO_WM_BEAUTIFY_FLAG" val="#wm#"/>
  <p:tag name="KSO_WM_TAG_VERSION" val="3.0"/>
</p:tagLst>
</file>

<file path=ppt/tags/tag503.xml><?xml version="1.0" encoding="utf-8"?>
<p:tagLst xmlns:p="http://schemas.openxmlformats.org/presentationml/2006/main">
  <p:tag name="KSO_WM_UNIT_TYPE" val="i"/>
  <p:tag name="KSO_WM_UNIT_INDEX" val="22"/>
  <p:tag name="KSO_WM_BEAUTIFY_FLAG" val="#wm#"/>
  <p:tag name="KSO_WM_TAG_VERSION" val="3.0"/>
</p:tagLst>
</file>

<file path=ppt/tags/tag504.xml><?xml version="1.0" encoding="utf-8"?>
<p:tagLst xmlns:p="http://schemas.openxmlformats.org/presentationml/2006/main">
  <p:tag name="KSO_WM_UNIT_TYPE" val="i"/>
  <p:tag name="KSO_WM_UNIT_INDEX" val="23"/>
  <p:tag name="KSO_WM_BEAUTIFY_FLAG" val="#wm#"/>
  <p:tag name="KSO_WM_TAG_VERSION" val="3.0"/>
</p:tagLst>
</file>

<file path=ppt/tags/tag505.xml><?xml version="1.0" encoding="utf-8"?>
<p:tagLst xmlns:p="http://schemas.openxmlformats.org/presentationml/2006/main">
  <p:tag name="KSO_WM_UNIT_TYPE" val="i"/>
  <p:tag name="KSO_WM_UNIT_INDEX" val="27"/>
  <p:tag name="KSO_WM_BEAUTIFY_FLAG" val="#wm#"/>
  <p:tag name="KSO_WM_TAG_VERSION" val="3.0"/>
</p:tagLst>
</file>

<file path=ppt/tags/tag506.xml><?xml version="1.0" encoding="utf-8"?>
<p:tagLst xmlns:p="http://schemas.openxmlformats.org/presentationml/2006/main">
  <p:tag name="KSO_WM_UNIT_TYPE" val="i"/>
  <p:tag name="KSO_WM_UNIT_INDEX" val="28"/>
  <p:tag name="KSO_WM_BEAUTIFY_FLAG" val="#wm#"/>
  <p:tag name="KSO_WM_TAG_VERSION" val="3.0"/>
</p:tagLst>
</file>

<file path=ppt/tags/tag507.xml><?xml version="1.0" encoding="utf-8"?>
<p:tagLst xmlns:p="http://schemas.openxmlformats.org/presentationml/2006/main">
  <p:tag name="KSO_WM_UNIT_TYPE" val="i"/>
  <p:tag name="KSO_WM_UNIT_INDEX" val="32"/>
  <p:tag name="KSO_WM_BEAUTIFY_FLAG" val="#wm#"/>
  <p:tag name="KSO_WM_TAG_VERSION" val="3.0"/>
</p:tagLst>
</file>

<file path=ppt/tags/tag508.xml><?xml version="1.0" encoding="utf-8"?>
<p:tagLst xmlns:p="http://schemas.openxmlformats.org/presentationml/2006/main">
  <p:tag name="KSO_WM_UNIT_TYPE" val="d"/>
  <p:tag name="KSO_WM_UNIT_INDEX" val="2"/>
  <p:tag name="KSO_WM_BEAUTIFY_FLAG" val="#wm#"/>
  <p:tag name="KSO_WM_TAG_VERSION" val="3.0"/>
</p:tagLst>
</file>

<file path=ppt/tags/tag509.xml><?xml version="1.0" encoding="utf-8"?>
<p:tagLst xmlns:p="http://schemas.openxmlformats.org/presentationml/2006/main">
  <p:tag name="KSO_WM_UNIT_TYPE" val="f"/>
  <p:tag name="KSO_WM_UNIT_INDEX" val="14"/>
  <p:tag name="KSO_WM_BEAUTIFY_FLAG" val="#wm#"/>
  <p:tag name="KSO_WM_TAG_VERSION" val="3.0"/>
</p:tagLst>
</file>

<file path=ppt/tags/tag510.xml><?xml version="1.0" encoding="utf-8"?>
<p:tagLst xmlns:p="http://schemas.openxmlformats.org/presentationml/2006/main">
  <p:tag name="KSO_WM_UNIT_TYPE" val="i"/>
  <p:tag name="KSO_WM_UNIT_INDEX" val="34"/>
  <p:tag name="KSO_WM_BEAUTIFY_FLAG" val="#wm#"/>
  <p:tag name="KSO_WM_TAG_VERSION" val="3.0"/>
</p:tagLst>
</file>

<file path=ppt/tags/tag511.xml><?xml version="1.0" encoding="utf-8"?>
<p:tagLst xmlns:p="http://schemas.openxmlformats.org/presentationml/2006/main">
  <p:tag name="KSO_WM_UNIT_TYPE" val="i"/>
  <p:tag name="KSO_WM_UNIT_INDEX" val="36"/>
  <p:tag name="KSO_WM_BEAUTIFY_FLAG" val="#wm#"/>
  <p:tag name="KSO_WM_TAG_VERSION" val="3.0"/>
</p:tagLst>
</file>

<file path=ppt/tags/tag512.xml><?xml version="1.0" encoding="utf-8"?>
<p:tagLst xmlns:p="http://schemas.openxmlformats.org/presentationml/2006/main">
  <p:tag name="KSO_WM_UNIT_TYPE" val="f"/>
  <p:tag name="KSO_WM_UNIT_INDEX" val="15"/>
  <p:tag name="KSO_WM_BEAUTIFY_FLAG" val="#wm#"/>
  <p:tag name="KSO_WM_TAG_VERSION" val="3.0"/>
</p:tagLst>
</file>

<file path=ppt/tags/tag513.xml><?xml version="1.0" encoding="utf-8"?>
<p:tagLst xmlns:p="http://schemas.openxmlformats.org/presentationml/2006/main">
  <p:tag name="KSO_WM_UNIT_TYPE" val="f"/>
  <p:tag name="KSO_WM_UNIT_INDEX" val="16"/>
  <p:tag name="KSO_WM_BEAUTIFY_FLAG" val="#wm#"/>
  <p:tag name="KSO_WM_TAG_VERSION" val="3.0"/>
</p:tagLst>
</file>

<file path=ppt/tags/tag514.xml><?xml version="1.0" encoding="utf-8"?>
<p:tagLst xmlns:p="http://schemas.openxmlformats.org/presentationml/2006/main">
  <p:tag name="KSO_WM_UNIT_TYPE" val="i"/>
  <p:tag name="KSO_WM_UNIT_INDEX" val="26"/>
  <p:tag name="KSO_WM_BEAUTIFY_FLAG" val="#wm#"/>
  <p:tag name="KSO_WM_TAG_VERSION" val="3.0"/>
</p:tagLst>
</file>

<file path=ppt/tags/tag515.xml><?xml version="1.0" encoding="utf-8"?>
<p:tagLst xmlns:p="http://schemas.openxmlformats.org/presentationml/2006/main">
  <p:tag name="KSO_WM_UNIT_TYPE" val="i"/>
  <p:tag name="KSO_WM_UNIT_INDEX" val="37"/>
  <p:tag name="KSO_WM_BEAUTIFY_FLAG" val="#wm#"/>
  <p:tag name="KSO_WM_TAG_VERSION" val="3.0"/>
</p:tagLst>
</file>

<file path=ppt/tags/tag516.xml><?xml version="1.0" encoding="utf-8"?>
<p:tagLst xmlns:p="http://schemas.openxmlformats.org/presentationml/2006/main">
  <p:tag name="KSO_WM_UNIT_TYPE" val="i"/>
  <p:tag name="KSO_WM_UNIT_INDEX" val="38"/>
  <p:tag name="KSO_WM_BEAUTIFY_FLAG" val="#wm#"/>
  <p:tag name="KSO_WM_TAG_VERSION" val="3.0"/>
</p:tagLst>
</file>

<file path=ppt/tags/tag517.xml><?xml version="1.0" encoding="utf-8"?>
<p:tagLst xmlns:p="http://schemas.openxmlformats.org/presentationml/2006/main">
  <p:tag name="KSO_WM_UNIT_TYPE" val="i"/>
  <p:tag name="KSO_WM_UNIT_INDEX" val="42"/>
  <p:tag name="KSO_WM_BEAUTIFY_FLAG" val="#wm#"/>
  <p:tag name="KSO_WM_TAG_VERSION" val="3.0"/>
</p:tagLst>
</file>

<file path=ppt/tags/tag518.xml><?xml version="1.0" encoding="utf-8"?>
<p:tagLst xmlns:p="http://schemas.openxmlformats.org/presentationml/2006/main">
  <p:tag name="KSO_WM_UNIT_TYPE" val="i"/>
  <p:tag name="KSO_WM_UNIT_INDEX" val="43"/>
  <p:tag name="KSO_WM_BEAUTIFY_FLAG" val="#wm#"/>
  <p:tag name="KSO_WM_TAG_VERSION" val="3.0"/>
</p:tagLst>
</file>

<file path=ppt/tags/tag519.xml><?xml version="1.0" encoding="utf-8"?>
<p:tagLst xmlns:p="http://schemas.openxmlformats.org/presentationml/2006/main">
  <p:tag name="KSO_WM_UNIT_TYPE" val="i"/>
  <p:tag name="KSO_WM_UNIT_INDEX" val="47"/>
  <p:tag name="KSO_WM_BEAUTIFY_FLAG" val="#wm#"/>
  <p:tag name="KSO_WM_TAG_VERSION" val="3.0"/>
</p:tagLst>
</file>

<file path=ppt/tags/tag520.xml><?xml version="1.0" encoding="utf-8"?>
<p:tagLst xmlns:p="http://schemas.openxmlformats.org/presentationml/2006/main">
  <p:tag name="KSO_WM_UNIT_TYPE" val="d"/>
  <p:tag name="KSO_WM_UNIT_INDEX" val="3"/>
  <p:tag name="KSO_WM_BEAUTIFY_FLAG" val="#wm#"/>
  <p:tag name="KSO_WM_TAG_VERSION" val="3.0"/>
</p:tagLst>
</file>

<file path=ppt/tags/tag521.xml><?xml version="1.0" encoding="utf-8"?>
<p:tagLst xmlns:p="http://schemas.openxmlformats.org/presentationml/2006/main">
  <p:tag name="KSO_WM_UNIT_TYPE" val="f"/>
  <p:tag name="KSO_WM_UNIT_INDEX" val="17"/>
  <p:tag name="KSO_WM_BEAUTIFY_FLAG" val="#wm#"/>
  <p:tag name="KSO_WM_TAG_VERSION" val="3.0"/>
</p:tagLst>
</file>

<file path=ppt/tags/tag522.xml><?xml version="1.0" encoding="utf-8"?>
<p:tagLst xmlns:p="http://schemas.openxmlformats.org/presentationml/2006/main">
  <p:tag name="KSO_WM_UNIT_TYPE" val="i"/>
  <p:tag name="KSO_WM_UNIT_INDEX" val="49"/>
  <p:tag name="KSO_WM_BEAUTIFY_FLAG" val="#wm#"/>
  <p:tag name="KSO_WM_TAG_VERSION" val="3.0"/>
</p:tagLst>
</file>

<file path=ppt/tags/tag523.xml><?xml version="1.0" encoding="utf-8"?>
<p:tagLst xmlns:p="http://schemas.openxmlformats.org/presentationml/2006/main">
  <p:tag name="KSO_WM_UNIT_TYPE" val="d"/>
  <p:tag name="KSO_WM_UNIT_INDEX" val="4"/>
  <p:tag name="KSO_WM_BEAUTIFY_FLAG" val="#wm#"/>
  <p:tag name="KSO_WM_TAG_VERSION" val="3.0"/>
</p:tagLst>
</file>

<file path=ppt/tags/tag524.xml><?xml version="1.0" encoding="utf-8"?>
<p:tagLst xmlns:p="http://schemas.openxmlformats.org/presentationml/2006/main">
  <p:tag name="KSO_WM_UNIT_TYPE" val="f"/>
  <p:tag name="KSO_WM_UNIT_INDEX" val="18"/>
  <p:tag name="KSO_WM_BEAUTIFY_FLAG" val="#wm#"/>
  <p:tag name="KSO_WM_TAG_VERSION" val="3.0"/>
</p:tagLst>
</file>

<file path=ppt/tags/tag525.xml><?xml version="1.0" encoding="utf-8"?>
<p:tagLst xmlns:p="http://schemas.openxmlformats.org/presentationml/2006/main">
  <p:tag name="KSO_WM_UNIT_TYPE" val="i"/>
  <p:tag name="KSO_WM_UNIT_INDEX" val="51"/>
  <p:tag name="KSO_WM_BEAUTIFY_FLAG" val="#wm#"/>
  <p:tag name="KSO_WM_TAG_VERSION" val="3.0"/>
</p:tagLst>
</file>

<file path=ppt/tags/tag526.xml><?xml version="1.0" encoding="utf-8"?>
<p:tagLst xmlns:p="http://schemas.openxmlformats.org/presentationml/2006/main">
  <p:tag name="KSO_WM_UNIT_TYPE" val="d"/>
  <p:tag name="KSO_WM_UNIT_INDEX" val="5"/>
  <p:tag name="KSO_WM_BEAUTIFY_FLAG" val="#wm#"/>
  <p:tag name="KSO_WM_TAG_VERSION" val="3.0"/>
</p:tagLst>
</file>

<file path=ppt/tags/tag527.xml><?xml version="1.0" encoding="utf-8"?>
<p:tagLst xmlns:p="http://schemas.openxmlformats.org/presentationml/2006/main">
  <p:tag name="KSO_WM_UNIT_TYPE" val="f"/>
  <p:tag name="KSO_WM_UNIT_INDEX" val="19"/>
  <p:tag name="KSO_WM_BEAUTIFY_FLAG" val="#wm#"/>
  <p:tag name="KSO_WM_TAG_VERSION" val="3.0"/>
</p:tagLst>
</file>

<file path=ppt/tags/tag528.xml><?xml version="1.0" encoding="utf-8"?>
<p:tagLst xmlns:p="http://schemas.openxmlformats.org/presentationml/2006/main">
  <p:tag name="KSO_WM_UNIT_TYPE" val="i"/>
  <p:tag name="KSO_WM_UNIT_INDEX" val="41"/>
  <p:tag name="KSO_WM_BEAUTIFY_FLAG" val="#wm#"/>
  <p:tag name="KSO_WM_TAG_VERSION" val="3.0"/>
</p:tagLst>
</file>

<file path=ppt/tags/tag529.xml><?xml version="1.0" encoding="utf-8"?>
<p:tagLst xmlns:p="http://schemas.openxmlformats.org/presentationml/2006/main">
  <p:tag name="KSO_WM_UNIT_TYPE" val="i"/>
  <p:tag name="KSO_WM_UNIT_INDEX" val="52"/>
  <p:tag name="KSO_WM_BEAUTIFY_FLAG" val="#wm#"/>
  <p:tag name="KSO_WM_TAG_VERSION" val="3.0"/>
</p:tagLst>
</file>

<file path=ppt/tags/tag530.xml><?xml version="1.0" encoding="utf-8"?>
<p:tagLst xmlns:p="http://schemas.openxmlformats.org/presentationml/2006/main">
  <p:tag name="KSO_WM_UNIT_TYPE" val="i"/>
  <p:tag name="KSO_WM_UNIT_INDEX" val="53"/>
  <p:tag name="KSO_WM_BEAUTIFY_FLAG" val="#wm#"/>
  <p:tag name="KSO_WM_TAG_VERSION" val="3.0"/>
</p:tagLst>
</file>

<file path=ppt/tags/tag531.xml><?xml version="1.0" encoding="utf-8"?>
<p:tagLst xmlns:p="http://schemas.openxmlformats.org/presentationml/2006/main">
  <p:tag name="KSO_WM_UNIT_TYPE" val="i"/>
  <p:tag name="KSO_WM_UNIT_INDEX" val="57"/>
  <p:tag name="KSO_WM_BEAUTIFY_FLAG" val="#wm#"/>
  <p:tag name="KSO_WM_TAG_VERSION" val="3.0"/>
</p:tagLst>
</file>

<file path=ppt/tags/tag532.xml><?xml version="1.0" encoding="utf-8"?>
<p:tagLst xmlns:p="http://schemas.openxmlformats.org/presentationml/2006/main">
  <p:tag name="KSO_WM_UNIT_TYPE" val="i"/>
  <p:tag name="KSO_WM_UNIT_INDEX" val="58"/>
  <p:tag name="KSO_WM_BEAUTIFY_FLAG" val="#wm#"/>
  <p:tag name="KSO_WM_TAG_VERSION" val="3.0"/>
</p:tagLst>
</file>

<file path=ppt/tags/tag533.xml><?xml version="1.0" encoding="utf-8"?>
<p:tagLst xmlns:p="http://schemas.openxmlformats.org/presentationml/2006/main">
  <p:tag name="KSO_WM_UNIT_TYPE" val="i"/>
  <p:tag name="KSO_WM_UNIT_INDEX" val="62"/>
  <p:tag name="KSO_WM_BEAUTIFY_FLAG" val="#wm#"/>
  <p:tag name="KSO_WM_TAG_VERSION" val="3.0"/>
</p:tagLst>
</file>

<file path=ppt/tags/tag534.xml><?xml version="1.0" encoding="utf-8"?>
<p:tagLst xmlns:p="http://schemas.openxmlformats.org/presentationml/2006/main">
  <p:tag name="KSO_WM_UNIT_TYPE" val="d"/>
  <p:tag name="KSO_WM_UNIT_INDEX" val="6"/>
  <p:tag name="KSO_WM_BEAUTIFY_FLAG" val="#wm#"/>
  <p:tag name="KSO_WM_TAG_VERSION" val="3.0"/>
</p:tagLst>
</file>

<file path=ppt/tags/tag535.xml><?xml version="1.0" encoding="utf-8"?>
<p:tagLst xmlns:p="http://schemas.openxmlformats.org/presentationml/2006/main">
  <p:tag name="KSO_WM_UNIT_TYPE" val="f"/>
  <p:tag name="KSO_WM_UNIT_INDEX" val="20"/>
  <p:tag name="KSO_WM_BEAUTIFY_FLAG" val="#wm#"/>
  <p:tag name="KSO_WM_TAG_VERSION" val="3.0"/>
</p:tagLst>
</file>

<file path=ppt/tags/tag536.xml><?xml version="1.0" encoding="utf-8"?>
<p:tagLst xmlns:p="http://schemas.openxmlformats.org/presentationml/2006/main">
  <p:tag name="KSO_WM_UNIT_TYPE" val="i"/>
  <p:tag name="KSO_WM_UNIT_INDEX" val="64"/>
  <p:tag name="KSO_WM_BEAUTIFY_FLAG" val="#wm#"/>
  <p:tag name="KSO_WM_TAG_VERSION" val="3.0"/>
</p:tagLst>
</file>

<file path=ppt/tags/tag537.xml><?xml version="1.0" encoding="utf-8"?>
<p:tagLst xmlns:p="http://schemas.openxmlformats.org/presentationml/2006/main">
  <p:tag name="KSO_WM_UNIT_TYPE" val="i"/>
  <p:tag name="KSO_WM_UNIT_INDEX" val="66"/>
  <p:tag name="KSO_WM_BEAUTIFY_FLAG" val="#wm#"/>
  <p:tag name="KSO_WM_TAG_VERSION" val="3.0"/>
</p:tagLst>
</file>

<file path=ppt/tags/tag538.xml><?xml version="1.0" encoding="utf-8"?>
<p:tagLst xmlns:p="http://schemas.openxmlformats.org/presentationml/2006/main">
  <p:tag name="KSO_WM_UNIT_TYPE" val="f"/>
  <p:tag name="KSO_WM_UNIT_INDEX" val="21"/>
  <p:tag name="KSO_WM_BEAUTIFY_FLAG" val="#wm#"/>
  <p:tag name="KSO_WM_TAG_VERSION" val="3.0"/>
</p:tagLst>
</file>

<file path=ppt/tags/tag539.xml><?xml version="1.0" encoding="utf-8"?>
<p:tagLst xmlns:p="http://schemas.openxmlformats.org/presentationml/2006/main">
  <p:tag name="KSO_WM_UNIT_TYPE" val="f"/>
  <p:tag name="KSO_WM_UNIT_INDEX" val="22"/>
  <p:tag name="KSO_WM_BEAUTIFY_FLAG" val="#wm#"/>
  <p:tag name="KSO_WM_TAG_VERSION" val="3.0"/>
</p:tagLst>
</file>

<file path=ppt/tags/tag540.xml><?xml version="1.0" encoding="utf-8"?>
<p:tagLst xmlns:p="http://schemas.openxmlformats.org/presentationml/2006/main">
  <p:tag name="KSO_WM_UNIT_TYPE" val="i"/>
  <p:tag name="KSO_WM_UNIT_INDEX" val="56"/>
  <p:tag name="KSO_WM_BEAUTIFY_FLAG" val="#wm#"/>
  <p:tag name="KSO_WM_TAG_VERSION" val="3.0"/>
</p:tagLst>
</file>

<file path=ppt/tags/tag541.xml><?xml version="1.0" encoding="utf-8"?>
<p:tagLst xmlns:p="http://schemas.openxmlformats.org/presentationml/2006/main">
  <p:tag name="KSO_WM_UNIT_TYPE" val="b"/>
  <p:tag name="KSO_WM_UNIT_INDEX" val="1"/>
  <p:tag name="KSO_WM_BEAUTIFY_FLAG" val="#wm#"/>
  <p:tag name="KSO_WM_TAG_VERSION" val="3.0"/>
</p:tagLst>
</file>

<file path=ppt/tags/tag542.xml><?xml version="1.0" encoding="utf-8"?>
<p:tagLst xmlns:p="http://schemas.openxmlformats.org/presentationml/2006/main">
  <p:tag name="KSO_WM_UNIT_TYPE" val="i"/>
  <p:tag name="KSO_WM_UNIT_INDEX" val="4"/>
  <p:tag name="KSO_WM_BEAUTIFY_FLAG" val="#wm#"/>
  <p:tag name="KSO_WM_TAG_VERSION" val="3.0"/>
</p:tagLst>
</file>

<file path=ppt/tags/tag543.xml><?xml version="1.0" encoding="utf-8"?>
<p:tagLst xmlns:p="http://schemas.openxmlformats.org/presentationml/2006/main">
  <p:tag name="KSO_WM_UNIT_TYPE" val="f"/>
  <p:tag name="KSO_WM_UNIT_INDEX" val="1"/>
  <p:tag name="KSO_WM_BEAUTIFY_FLAG" val="#wm#"/>
  <p:tag name="KSO_WM_TAG_VERSION" val="3.0"/>
</p:tagLst>
</file>

<file path=ppt/tags/tag544.xml><?xml version="1.0" encoding="utf-8"?>
<p:tagLst xmlns:p="http://schemas.openxmlformats.org/presentationml/2006/main">
  <p:tag name="KSO_WM_UNIT_TYPE" val="f"/>
  <p:tag name="KSO_WM_UNIT_INDEX" val="2"/>
  <p:tag name="KSO_WM_BEAUTIFY_FLAG" val="#wm#"/>
  <p:tag name="KSO_WM_TAG_VERSION" val="3.0"/>
</p:tagLst>
</file>

<file path=ppt/tags/tag545.xml><?xml version="1.0" encoding="utf-8"?>
<p:tagLst xmlns:p="http://schemas.openxmlformats.org/presentationml/2006/main">
  <p:tag name="KSO_WM_UNIT_TYPE" val="i"/>
  <p:tag name="KSO_WM_UNIT_INDEX" val="50"/>
  <p:tag name="KSO_WM_BEAUTIFY_FLAG" val="#wm#"/>
  <p:tag name="KSO_WM_TAG_VERSION" val="3.0"/>
</p:tagLst>
</file>

<file path=ppt/tags/tag546.xml><?xml version="1.0" encoding="utf-8"?>
<p:tagLst xmlns:p="http://schemas.openxmlformats.org/presentationml/2006/main">
  <p:tag name="KSO_WM_UNIT_TYPE" val="f"/>
  <p:tag name="KSO_WM_UNIT_INDEX" val="13"/>
  <p:tag name="KSO_WM_BEAUTIFY_FLAG" val="#wm#"/>
  <p:tag name="KSO_WM_TAG_VERSION" val="3.0"/>
</p:tagLst>
</file>

<file path=ppt/tags/tag547.xml><?xml version="1.0" encoding="utf-8"?>
<p:tagLst xmlns:p="http://schemas.openxmlformats.org/presentationml/2006/main">
  <p:tag name="KSO_WM_UNIT_TYPE" val="i"/>
  <p:tag name="KSO_WM_UNIT_INDEX" val="5"/>
  <p:tag name="KSO_WM_BEAUTIFY_FLAG" val="#wm#"/>
  <p:tag name="KSO_WM_TAG_VERSION" val="3.0"/>
</p:tagLst>
</file>

<file path=ppt/tags/tag548.xml><?xml version="1.0" encoding="utf-8"?>
<p:tagLst xmlns:p="http://schemas.openxmlformats.org/presentationml/2006/main">
  <p:tag name="KSO_WM_UNIT_TYPE" val="i"/>
  <p:tag name="KSO_WM_UNIT_INDEX" val="6"/>
  <p:tag name="KSO_WM_BEAUTIFY_FLAG" val="#wm#"/>
  <p:tag name="KSO_WM_TAG_VERSION" val="3.0"/>
</p:tagLst>
</file>

<file path=ppt/tags/tag549.xml><?xml version="1.0" encoding="utf-8"?>
<p:tagLst xmlns:p="http://schemas.openxmlformats.org/presentationml/2006/main">
  <p:tag name="KSO_WM_UNIT_TYPE" val="i"/>
  <p:tag name="KSO_WM_UNIT_INDEX" val="11"/>
  <p:tag name="KSO_WM_BEAUTIFY_FLAG" val="#wm#"/>
  <p:tag name="KSO_WM_TAG_VERSION" val="3.0"/>
</p:tagLst>
</file>

<file path=ppt/tags/tag550.xml><?xml version="1.0" encoding="utf-8"?>
<p:tagLst xmlns:p="http://schemas.openxmlformats.org/presentationml/2006/main">
  <p:tag name="KSO_WM_UNIT_TYPE" val="x"/>
  <p:tag name="KSO_WM_UNIT_INDEX" val="1"/>
  <p:tag name="KSO_WM_BEAUTIFY_FLAG" val="#wm#"/>
  <p:tag name="KSO_WM_TAG_VERSION" val="3.0"/>
</p:tagLst>
</file>

<file path=ppt/tags/tag551.xml><?xml version="1.0" encoding="utf-8"?>
<p:tagLst xmlns:p="http://schemas.openxmlformats.org/presentationml/2006/main">
  <p:tag name="KSO_WM_UNIT_TYPE" val="f"/>
  <p:tag name="KSO_WM_UNIT_INDEX" val="3"/>
  <p:tag name="KSO_WM_BEAUTIFY_FLAG" val="#wm#"/>
  <p:tag name="KSO_WM_TAG_VERSION" val="3.0"/>
</p:tagLst>
</file>

<file path=ppt/tags/tag552.xml><?xml version="1.0" encoding="utf-8"?>
<p:tagLst xmlns:p="http://schemas.openxmlformats.org/presentationml/2006/main">
  <p:tag name="KSO_WM_UNIT_TYPE" val="i"/>
  <p:tag name="KSO_WM_UNIT_INDEX" val="13"/>
  <p:tag name="KSO_WM_BEAUTIFY_FLAG" val="#wm#"/>
  <p:tag name="KSO_WM_TAG_VERSION" val="3.0"/>
</p:tagLst>
</file>

<file path=ppt/tags/tag553.xml><?xml version="1.0" encoding="utf-8"?>
<p:tagLst xmlns:p="http://schemas.openxmlformats.org/presentationml/2006/main">
  <p:tag name="KSO_WM_UNIT_TYPE" val="f"/>
  <p:tag name="KSO_WM_UNIT_INDEX" val="4"/>
  <p:tag name="KSO_WM_BEAUTIFY_FLAG" val="#wm#"/>
  <p:tag name="KSO_WM_TAG_VERSION" val="3.0"/>
</p:tagLst>
</file>

<file path=ppt/tags/tag554.xml><?xml version="1.0" encoding="utf-8"?>
<p:tagLst xmlns:p="http://schemas.openxmlformats.org/presentationml/2006/main">
  <p:tag name="KSO_WM_UNIT_TYPE" val="i"/>
  <p:tag name="KSO_WM_UNIT_INDEX" val="9"/>
  <p:tag name="KSO_WM_BEAUTIFY_FLAG" val="#wm#"/>
  <p:tag name="KSO_WM_TAG_VERSION" val="3.0"/>
</p:tagLst>
</file>

<file path=ppt/tags/tag555.xml><?xml version="1.0" encoding="utf-8"?>
<p:tagLst xmlns:p="http://schemas.openxmlformats.org/presentationml/2006/main">
  <p:tag name="KSO_WM_UNIT_TYPE" val="i"/>
  <p:tag name="KSO_WM_UNIT_INDEX" val="14"/>
  <p:tag name="KSO_WM_BEAUTIFY_FLAG" val="#wm#"/>
  <p:tag name="KSO_WM_TAG_VERSION" val="3.0"/>
</p:tagLst>
</file>

<file path=ppt/tags/tag556.xml><?xml version="1.0" encoding="utf-8"?>
<p:tagLst xmlns:p="http://schemas.openxmlformats.org/presentationml/2006/main">
  <p:tag name="KSO_WM_UNIT_TYPE" val="i"/>
  <p:tag name="KSO_WM_UNIT_INDEX" val="15"/>
  <p:tag name="KSO_WM_BEAUTIFY_FLAG" val="#wm#"/>
  <p:tag name="KSO_WM_TAG_VERSION" val="3.0"/>
</p:tagLst>
</file>

<file path=ppt/tags/tag557.xml><?xml version="1.0" encoding="utf-8"?>
<p:tagLst xmlns:p="http://schemas.openxmlformats.org/presentationml/2006/main">
  <p:tag name="KSO_WM_UNIT_TYPE" val="i"/>
  <p:tag name="KSO_WM_UNIT_INDEX" val="20"/>
  <p:tag name="KSO_WM_BEAUTIFY_FLAG" val="#wm#"/>
  <p:tag name="KSO_WM_TAG_VERSION" val="3.0"/>
</p:tagLst>
</file>

<file path=ppt/tags/tag558.xml><?xml version="1.0" encoding="utf-8"?>
<p:tagLst xmlns:p="http://schemas.openxmlformats.org/presentationml/2006/main">
  <p:tag name="KSO_WM_UNIT_TYPE" val="x"/>
  <p:tag name="KSO_WM_UNIT_INDEX" val="2"/>
  <p:tag name="KSO_WM_BEAUTIFY_FLAG" val="#wm#"/>
  <p:tag name="KSO_WM_TAG_VERSION" val="3.0"/>
</p:tagLst>
</file>

<file path=ppt/tags/tag559.xml><?xml version="1.0" encoding="utf-8"?>
<p:tagLst xmlns:p="http://schemas.openxmlformats.org/presentationml/2006/main">
  <p:tag name="KSO_WM_UNIT_TYPE" val="f"/>
  <p:tag name="KSO_WM_UNIT_INDEX" val="5"/>
  <p:tag name="KSO_WM_BEAUTIFY_FLAG" val="#wm#"/>
  <p:tag name="KSO_WM_TAG_VERSION" val="3.0"/>
</p:tagLst>
</file>

<file path=ppt/tags/tag560.xml><?xml version="1.0" encoding="utf-8"?>
<p:tagLst xmlns:p="http://schemas.openxmlformats.org/presentationml/2006/main">
  <p:tag name="KSO_WM_UNIT_TYPE" val="i"/>
  <p:tag name="KSO_WM_UNIT_INDEX" val="22"/>
  <p:tag name="KSO_WM_BEAUTIFY_FLAG" val="#wm#"/>
  <p:tag name="KSO_WM_TAG_VERSION" val="3.0"/>
</p:tagLst>
</file>

<file path=ppt/tags/tag561.xml><?xml version="1.0" encoding="utf-8"?>
<p:tagLst xmlns:p="http://schemas.openxmlformats.org/presentationml/2006/main">
  <p:tag name="KSO_WM_UNIT_TYPE" val="f"/>
  <p:tag name="KSO_WM_UNIT_INDEX" val="6"/>
  <p:tag name="KSO_WM_BEAUTIFY_FLAG" val="#wm#"/>
  <p:tag name="KSO_WM_TAG_VERSION" val="3.0"/>
</p:tagLst>
</file>

<file path=ppt/tags/tag562.xml><?xml version="1.0" encoding="utf-8"?>
<p:tagLst xmlns:p="http://schemas.openxmlformats.org/presentationml/2006/main">
  <p:tag name="KSO_WM_UNIT_TYPE" val="i"/>
  <p:tag name="KSO_WM_UNIT_INDEX" val="18"/>
  <p:tag name="KSO_WM_BEAUTIFY_FLAG" val="#wm#"/>
  <p:tag name="KSO_WM_TAG_VERSION" val="3.0"/>
</p:tagLst>
</file>

<file path=ppt/tags/tag563.xml><?xml version="1.0" encoding="utf-8"?>
<p:tagLst xmlns:p="http://schemas.openxmlformats.org/presentationml/2006/main">
  <p:tag name="KSO_WM_UNIT_TYPE" val="i"/>
  <p:tag name="KSO_WM_UNIT_INDEX" val="23"/>
  <p:tag name="KSO_WM_BEAUTIFY_FLAG" val="#wm#"/>
  <p:tag name="KSO_WM_TAG_VERSION" val="3.0"/>
</p:tagLst>
</file>

<file path=ppt/tags/tag564.xml><?xml version="1.0" encoding="utf-8"?>
<p:tagLst xmlns:p="http://schemas.openxmlformats.org/presentationml/2006/main">
  <p:tag name="KSO_WM_UNIT_TYPE" val="i"/>
  <p:tag name="KSO_WM_UNIT_INDEX" val="24"/>
  <p:tag name="KSO_WM_BEAUTIFY_FLAG" val="#wm#"/>
  <p:tag name="KSO_WM_TAG_VERSION" val="3.0"/>
</p:tagLst>
</file>

<file path=ppt/tags/tag565.xml><?xml version="1.0" encoding="utf-8"?>
<p:tagLst xmlns:p="http://schemas.openxmlformats.org/presentationml/2006/main">
  <p:tag name="KSO_WM_UNIT_TYPE" val="i"/>
  <p:tag name="KSO_WM_UNIT_INDEX" val="29"/>
  <p:tag name="KSO_WM_BEAUTIFY_FLAG" val="#wm#"/>
  <p:tag name="KSO_WM_TAG_VERSION" val="3.0"/>
</p:tagLst>
</file>

<file path=ppt/tags/tag566.xml><?xml version="1.0" encoding="utf-8"?>
<p:tagLst xmlns:p="http://schemas.openxmlformats.org/presentationml/2006/main">
  <p:tag name="KSO_WM_UNIT_TYPE" val="x"/>
  <p:tag name="KSO_WM_UNIT_INDEX" val="3"/>
  <p:tag name="KSO_WM_BEAUTIFY_FLAG" val="#wm#"/>
  <p:tag name="KSO_WM_TAG_VERSION" val="3.0"/>
</p:tagLst>
</file>

<file path=ppt/tags/tag567.xml><?xml version="1.0" encoding="utf-8"?>
<p:tagLst xmlns:p="http://schemas.openxmlformats.org/presentationml/2006/main">
  <p:tag name="KSO_WM_UNIT_TYPE" val="f"/>
  <p:tag name="KSO_WM_UNIT_INDEX" val="7"/>
  <p:tag name="KSO_WM_BEAUTIFY_FLAG" val="#wm#"/>
  <p:tag name="KSO_WM_TAG_VERSION" val="3.0"/>
</p:tagLst>
</file>

<file path=ppt/tags/tag568.xml><?xml version="1.0" encoding="utf-8"?>
<p:tagLst xmlns:p="http://schemas.openxmlformats.org/presentationml/2006/main">
  <p:tag name="KSO_WM_UNIT_TYPE" val="i"/>
  <p:tag name="KSO_WM_UNIT_INDEX" val="31"/>
  <p:tag name="KSO_WM_BEAUTIFY_FLAG" val="#wm#"/>
  <p:tag name="KSO_WM_TAG_VERSION" val="3.0"/>
</p:tagLst>
</file>

<file path=ppt/tags/tag569.xml><?xml version="1.0" encoding="utf-8"?>
<p:tagLst xmlns:p="http://schemas.openxmlformats.org/presentationml/2006/main">
  <p:tag name="KSO_WM_UNIT_TYPE" val="f"/>
  <p:tag name="KSO_WM_UNIT_INDEX" val="8"/>
  <p:tag name="KSO_WM_BEAUTIFY_FLAG" val="#wm#"/>
  <p:tag name="KSO_WM_TAG_VERSION" val="3.0"/>
</p:tagLst>
</file>

<file path=ppt/tags/tag570.xml><?xml version="1.0" encoding="utf-8"?>
<p:tagLst xmlns:p="http://schemas.openxmlformats.org/presentationml/2006/main">
  <p:tag name="KSO_WM_UNIT_TYPE" val="i"/>
  <p:tag name="KSO_WM_UNIT_INDEX" val="27"/>
  <p:tag name="KSO_WM_BEAUTIFY_FLAG" val="#wm#"/>
  <p:tag name="KSO_WM_TAG_VERSION" val="3.0"/>
</p:tagLst>
</file>

<file path=ppt/tags/tag571.xml><?xml version="1.0" encoding="utf-8"?>
<p:tagLst xmlns:p="http://schemas.openxmlformats.org/presentationml/2006/main">
  <p:tag name="KSO_WM_UNIT_TYPE" val="i"/>
  <p:tag name="KSO_WM_UNIT_INDEX" val="32"/>
  <p:tag name="KSO_WM_BEAUTIFY_FLAG" val="#wm#"/>
  <p:tag name="KSO_WM_TAG_VERSION" val="3.0"/>
</p:tagLst>
</file>

<file path=ppt/tags/tag572.xml><?xml version="1.0" encoding="utf-8"?>
<p:tagLst xmlns:p="http://schemas.openxmlformats.org/presentationml/2006/main">
  <p:tag name="KSO_WM_UNIT_TYPE" val="i"/>
  <p:tag name="KSO_WM_UNIT_INDEX" val="33"/>
  <p:tag name="KSO_WM_BEAUTIFY_FLAG" val="#wm#"/>
  <p:tag name="KSO_WM_TAG_VERSION" val="3.0"/>
</p:tagLst>
</file>

<file path=ppt/tags/tag573.xml><?xml version="1.0" encoding="utf-8"?>
<p:tagLst xmlns:p="http://schemas.openxmlformats.org/presentationml/2006/main">
  <p:tag name="KSO_WM_UNIT_TYPE" val="i"/>
  <p:tag name="KSO_WM_UNIT_INDEX" val="38"/>
  <p:tag name="KSO_WM_BEAUTIFY_FLAG" val="#wm#"/>
  <p:tag name="KSO_WM_TAG_VERSION" val="3.0"/>
</p:tagLst>
</file>

<file path=ppt/tags/tag574.xml><?xml version="1.0" encoding="utf-8"?>
<p:tagLst xmlns:p="http://schemas.openxmlformats.org/presentationml/2006/main">
  <p:tag name="KSO_WM_UNIT_TYPE" val="x"/>
  <p:tag name="KSO_WM_UNIT_INDEX" val="4"/>
  <p:tag name="KSO_WM_BEAUTIFY_FLAG" val="#wm#"/>
  <p:tag name="KSO_WM_TAG_VERSION" val="3.0"/>
</p:tagLst>
</file>

<file path=ppt/tags/tag575.xml><?xml version="1.0" encoding="utf-8"?>
<p:tagLst xmlns:p="http://schemas.openxmlformats.org/presentationml/2006/main">
  <p:tag name="KSO_WM_UNIT_TYPE" val="f"/>
  <p:tag name="KSO_WM_UNIT_INDEX" val="9"/>
  <p:tag name="KSO_WM_BEAUTIFY_FLAG" val="#wm#"/>
  <p:tag name="KSO_WM_TAG_VERSION" val="3.0"/>
</p:tagLst>
</file>

<file path=ppt/tags/tag576.xml><?xml version="1.0" encoding="utf-8"?>
<p:tagLst xmlns:p="http://schemas.openxmlformats.org/presentationml/2006/main">
  <p:tag name="KSO_WM_UNIT_TYPE" val="i"/>
  <p:tag name="KSO_WM_UNIT_INDEX" val="40"/>
  <p:tag name="KSO_WM_BEAUTIFY_FLAG" val="#wm#"/>
  <p:tag name="KSO_WM_TAG_VERSION" val="3.0"/>
</p:tagLst>
</file>

<file path=ppt/tags/tag577.xml><?xml version="1.0" encoding="utf-8"?>
<p:tagLst xmlns:p="http://schemas.openxmlformats.org/presentationml/2006/main">
  <p:tag name="KSO_WM_UNIT_TYPE" val="f"/>
  <p:tag name="KSO_WM_UNIT_INDEX" val="10"/>
  <p:tag name="KSO_WM_BEAUTIFY_FLAG" val="#wm#"/>
  <p:tag name="KSO_WM_TAG_VERSION" val="3.0"/>
</p:tagLst>
</file>

<file path=ppt/tags/tag578.xml><?xml version="1.0" encoding="utf-8"?>
<p:tagLst xmlns:p="http://schemas.openxmlformats.org/presentationml/2006/main">
  <p:tag name="KSO_WM_UNIT_TYPE" val="i"/>
  <p:tag name="KSO_WM_UNIT_INDEX" val="36"/>
  <p:tag name="KSO_WM_BEAUTIFY_FLAG" val="#wm#"/>
  <p:tag name="KSO_WM_TAG_VERSION" val="3.0"/>
</p:tagLst>
</file>

<file path=ppt/tags/tag579.xml><?xml version="1.0" encoding="utf-8"?>
<p:tagLst xmlns:p="http://schemas.openxmlformats.org/presentationml/2006/main">
  <p:tag name="KSO_WM_UNIT_TYPE" val="i"/>
  <p:tag name="KSO_WM_UNIT_INDEX" val="42"/>
  <p:tag name="KSO_WM_BEAUTIFY_FLAG" val="#wm#"/>
  <p:tag name="KSO_WM_TAG_VERSION" val="3.0"/>
</p:tagLst>
</file>

<file path=ppt/tags/tag580.xml><?xml version="1.0" encoding="utf-8"?>
<p:tagLst xmlns:p="http://schemas.openxmlformats.org/presentationml/2006/main">
  <p:tag name="KSO_WM_UNIT_TYPE" val="i"/>
  <p:tag name="KSO_WM_UNIT_INDEX" val="46"/>
  <p:tag name="KSO_WM_BEAUTIFY_FLAG" val="#wm#"/>
  <p:tag name="KSO_WM_TAG_VERSION" val="3.0"/>
</p:tagLst>
</file>

<file path=ppt/tags/tag581.xml><?xml version="1.0" encoding="utf-8"?>
<p:tagLst xmlns:p="http://schemas.openxmlformats.org/presentationml/2006/main">
  <p:tag name="KSO_WM_UNIT_TYPE" val="x"/>
  <p:tag name="KSO_WM_UNIT_INDEX" val="5"/>
  <p:tag name="KSO_WM_BEAUTIFY_FLAG" val="#wm#"/>
  <p:tag name="KSO_WM_TAG_VERSION" val="3.0"/>
</p:tagLst>
</file>

<file path=ppt/tags/tag582.xml><?xml version="1.0" encoding="utf-8"?>
<p:tagLst xmlns:p="http://schemas.openxmlformats.org/presentationml/2006/main">
  <p:tag name="KSO_WM_UNIT_TYPE" val="f"/>
  <p:tag name="KSO_WM_UNIT_INDEX" val="11"/>
  <p:tag name="KSO_WM_BEAUTIFY_FLAG" val="#wm#"/>
  <p:tag name="KSO_WM_TAG_VERSION" val="3.0"/>
</p:tagLst>
</file>

<file path=ppt/tags/tag583.xml><?xml version="1.0" encoding="utf-8"?>
<p:tagLst xmlns:p="http://schemas.openxmlformats.org/presentationml/2006/main">
  <p:tag name="KSO_WM_UNIT_TYPE" val="i"/>
  <p:tag name="KSO_WM_UNIT_INDEX" val="48"/>
  <p:tag name="KSO_WM_BEAUTIFY_FLAG" val="#wm#"/>
  <p:tag name="KSO_WM_TAG_VERSION" val="3.0"/>
</p:tagLst>
</file>

<file path=ppt/tags/tag584.xml><?xml version="1.0" encoding="utf-8"?>
<p:tagLst xmlns:p="http://schemas.openxmlformats.org/presentationml/2006/main">
  <p:tag name="KSO_WM_UNIT_TYPE" val="f"/>
  <p:tag name="KSO_WM_UNIT_INDEX" val="12"/>
  <p:tag name="KSO_WM_BEAUTIFY_FLAG" val="#wm#"/>
  <p:tag name="KSO_WM_TAG_VERSION" val="3.0"/>
</p:tagLst>
</file>

<file path=ppt/tags/tag585.xml><?xml version="1.0" encoding="utf-8"?>
<p:tagLst xmlns:p="http://schemas.openxmlformats.org/presentationml/2006/main">
  <p:tag name="KSO_WM_UNIT_TYPE" val="i"/>
  <p:tag name="KSO_WM_UNIT_INDEX" val="44"/>
  <p:tag name="KSO_WM_BEAUTIFY_FLAG" val="#wm#"/>
  <p:tag name="KSO_WM_TAG_VERSION" val="3.0"/>
</p:tagLst>
</file>

<file path=ppt/tags/tag586.xml><?xml version="1.0" encoding="utf-8"?>
<p:tagLst xmlns:p="http://schemas.openxmlformats.org/presentationml/2006/main">
  <p:tag name="KSO_WM_UNIT_TYPE" val="a"/>
  <p:tag name="KSO_WM_UNIT_INDEX" val="1"/>
  <p:tag name="KSO_WM_BEAUTIFY_FLAG" val="#wm#"/>
  <p:tag name="KSO_WM_TAG_VERSION" val="3.0"/>
</p:tagLst>
</file>

<file path=ppt/tags/tag587.xml><?xml version="1.0" encoding="utf-8"?>
<p:tagLst xmlns:p="http://schemas.openxmlformats.org/presentationml/2006/main">
  <p:tag name="KSO_WM_UNIT_TYPE" val="f"/>
  <p:tag name="KSO_WM_UNIT_INDEX" val="1"/>
  <p:tag name="KSO_WM_BEAUTIFY_FLAG" val="#wm#"/>
  <p:tag name="KSO_WM_TAG_VERSION" val="3.0"/>
</p:tagLst>
</file>

<file path=ppt/tags/tag588.xml><?xml version="1.0" encoding="utf-8"?>
<p:tagLst xmlns:p="http://schemas.openxmlformats.org/presentationml/2006/main">
  <p:tag name="KSO_WM_UNIT_TYPE" val="i"/>
  <p:tag name="KSO_WM_UNIT_INDEX" val="6"/>
  <p:tag name="KSO_WM_BEAUTIFY_FLAG" val="#wm#"/>
  <p:tag name="KSO_WM_TAG_VERSION" val="3.0"/>
</p:tagLst>
</file>

<file path=ppt/tags/tag589.xml><?xml version="1.0" encoding="utf-8"?>
<p:tagLst xmlns:p="http://schemas.openxmlformats.org/presentationml/2006/main">
  <p:tag name="KSO_WM_UNIT_TYPE" val="i"/>
  <p:tag name="KSO_WM_UNIT_INDEX" val="8"/>
  <p:tag name="KSO_WM_BEAUTIFY_FLAG" val="#wm#"/>
  <p:tag name="KSO_WM_TAG_VERSION" val="3.0"/>
</p:tagLst>
</file>

<file path=ppt/tags/tag590.xml><?xml version="1.0" encoding="utf-8"?>
<p:tagLst xmlns:p="http://schemas.openxmlformats.org/presentationml/2006/main">
  <p:tag name="KSO_WM_UNIT_TYPE" val="i"/>
  <p:tag name="KSO_WM_UNIT_INDEX" val="10"/>
  <p:tag name="KSO_WM_BEAUTIFY_FLAG" val="#wm#"/>
  <p:tag name="KSO_WM_TAG_VERSION" val="3.0"/>
</p:tagLst>
</file>

<file path=ppt/tags/tag591.xml><?xml version="1.0" encoding="utf-8"?>
<p:tagLst xmlns:p="http://schemas.openxmlformats.org/presentationml/2006/main">
  <p:tag name="KSO_WM_UNIT_TYPE" val="d"/>
  <p:tag name="KSO_WM_UNIT_INDEX" val="1"/>
  <p:tag name="KSO_WM_BEAUTIFY_FLAG" val="#wm#"/>
  <p:tag name="KSO_WM_TAG_VERSION" val="3.0"/>
</p:tagLst>
</file>

<file path=ppt/theme/theme1.xml><?xml version="1.0" encoding="utf-8"?>
<a:theme xmlns:a="http://schemas.openxmlformats.org/drawingml/2006/main" name="1_WPS">
  <a:themeElements>
    <a:clrScheme name="">
      <a:dk1>
        <a:srgbClr val="FFFFFF"/>
      </a:dk1>
      <a:lt1>
        <a:srgbClr val="FFFFFF"/>
      </a:lt1>
      <a:dk2>
        <a:srgbClr val="3A2A26"/>
      </a:dk2>
      <a:lt2>
        <a:srgbClr val="F8F5F0"/>
      </a:lt2>
      <a:accent1>
        <a:srgbClr val="D9363E"/>
      </a:accent1>
      <a:accent2>
        <a:srgbClr val="C9A227"/>
      </a:accent2>
      <a:accent3>
        <a:srgbClr val="A66D4F"/>
      </a:accent3>
      <a:accent4>
        <a:srgbClr val="5B8C8C"/>
      </a:accent4>
      <a:accent5>
        <a:srgbClr val="B088A4"/>
      </a:accent5>
      <a:accent6>
        <a:srgbClr val="D9744A"/>
      </a:accent6>
      <a:hlink>
        <a:srgbClr val="FFFFFF"/>
      </a:hlink>
      <a:folHlink>
        <a:srgbClr val="FFFFFF"/>
      </a:folHlink>
    </a:clrScheme>
    <a:fontScheme name="">
      <a:majorFont>
        <a:latin typeface="汉仪正圆-75W"/>
        <a:ea typeface="汉仪正圆-75W"/>
        <a:cs typeface=""/>
      </a:majorFont>
      <a:minorFont>
        <a:latin typeface="汉仪正圆-45W"/>
        <a:ea typeface="汉仪正圆-45W"/>
        <a:cs typeface=""/>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Office">
      <a:majorFont>
        <a:latin typeface="宋体"/>
        <a:ea typeface=""/>
        <a:cs typeface=""/>
        <a:font script="Jpan" typeface="游ゴシック Light"/>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宋体"/>
        <a:ea typeface=""/>
        <a:cs typeface=""/>
        <a:font script="Jpan" typeface="游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3318</Words>
  <Application>WPS 演示</Application>
  <PresentationFormat>宽屏</PresentationFormat>
  <Paragraphs>430</Paragraphs>
  <Slides>18</Slides>
  <Notes>0</Notes>
  <HiddenSlides>0</HiddenSlides>
  <MMClips>0</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18</vt:i4>
      </vt:variant>
    </vt:vector>
  </HeadingPairs>
  <TitlesOfParts>
    <vt:vector size="35" baseType="lpstr">
      <vt:lpstr>Arial</vt:lpstr>
      <vt:lpstr>宋体</vt:lpstr>
      <vt:lpstr>Wingdings</vt:lpstr>
      <vt:lpstr>Times New Roman</vt:lpstr>
      <vt:lpstr>汉仪正圆-75W</vt:lpstr>
      <vt:lpstr>华文仿宋</vt:lpstr>
      <vt:lpstr>汉仪正圆-45W</vt:lpstr>
      <vt:lpstr>华康行楷体 W5</vt:lpstr>
      <vt:lpstr>微软雅黑</vt:lpstr>
      <vt:lpstr>方正黑体_GBK</vt:lpstr>
      <vt:lpstr>宋体</vt:lpstr>
      <vt:lpstr>Arial Unicode MS</vt:lpstr>
      <vt:lpstr>方正书宋_GBK</vt:lpstr>
      <vt:lpstr>方正兰亭黑简体</vt:lpstr>
      <vt:lpstr>方正大标宋简体</vt:lpstr>
      <vt:lpstr>国标宋体-超大字符集扩</vt:lpstr>
      <vt:lpstr>1_WPS</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志存高远</cp:lastModifiedBy>
  <cp:revision>2</cp:revision>
  <dcterms:created xsi:type="dcterms:W3CDTF">2026-09-29T08:23:35Z</dcterms:created>
  <dcterms:modified xsi:type="dcterms:W3CDTF">2026-09-29T08:23:35Z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2052-12.1.2.26885</vt:lpwstr>
  </property>
  <property fmtid="{D5CDD505-2E9C-101B-9397-08002B2CF9AE}" pid="3" name="ICV">
    <vt:lpwstr>4A87EB7AE6D0D26B506CBB6A5FDC9016_41</vt:lpwstr>
  </property>
  <property fmtid="{D5CDD505-2E9C-101B-9397-08002B2CF9AE}" pid="4" name="intentionCode">
    <vt:lpwstr>wps_wpp_generate_html_ppt</vt:lpwstr>
  </property>
  <property fmtid="{D5CDD505-2E9C-101B-9397-08002B2CF9AE}" pid="5" name="KSOAIPPTCode">
    <vt:lpwstr>Z3sTewpltV6Yoj+E2Kt+ZzDGIzEeaa542KSHX/0EnuqzUQkc4lBZEE7TN3qyx0I3PG/IK3YngeSJt5vB8fAChjC2bAQ0q6rQsJVKJ/0j+toRoearVGtSDC6FNGVUBnlXKXoJhgrRAKkY+ySXzoMHsaYf7S2C8nZaafS7Vzal3RJWTUuEYFeUhgmAEuJa5qBN9juVSmYgkSrtkM8h8ajVdeprPyNUiho7Kmi/a6nQYjPUTlCbUHBUj6QiyJM29AfIu7Nn+I27DxKoo+JVGwdEoLze7qYOc/s5e+J/FyzInyIjluwh2TIJXD/sSRxhcRZ9p2oRa0qxPsU2zhCyMXjXRA==</vt:lpwstr>
  </property>
</Properties>
</file>