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5" userDrawn="1">
          <p15:clr>
            <a:srgbClr val="A4A3A4"/>
          </p15:clr>
        </p15:guide>
        <p15:guide id="2" pos="2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25"/>
        <p:guide pos="2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标题和副标题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版式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hidden="1"/>
          <p:cNvSpPr/>
          <p:nvPr/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vert="horz" lIns="91440" tIns="45720" rIns="91440" bIns="45720" anchor="ctr"/>
          <a:p>
            <a:pPr marL="0" algn="c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0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1" Type="http://schemas.openxmlformats.org/officeDocument/2006/relationships/slideLayout" Target="../slideLayouts/slideLayout3.xml"/><Relationship Id="rId10" Type="http://schemas.openxmlformats.org/officeDocument/2006/relationships/tags" Target="../tags/tag28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cxnSp>
        <p:nvCxnSpPr>
          <p:cNvPr id="3" name="Connector 3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2001520" y="1203960"/>
            <a:ext cx="8188960" cy="22510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5400" b="1" spc="2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把锤炼党性作为终身课题</a:t>
            </a:r>
            <a:endParaRPr lang="en-US" sz="5400" b="1" spc="2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215323" y="5093970"/>
            <a:ext cx="6978015" cy="368300"/>
            <a:chOff x="4405" y="7556"/>
            <a:chExt cx="10989" cy="580"/>
          </a:xfrm>
        </p:grpSpPr>
        <p:grpSp>
          <p:nvGrpSpPr>
            <p:cNvPr id="6" name="Group 6"/>
            <p:cNvGrpSpPr/>
            <p:nvPr/>
          </p:nvGrpSpPr>
          <p:grpSpPr>
            <a:xfrm>
              <a:off x="4964" y="7556"/>
              <a:ext cx="10430" cy="580"/>
              <a:chOff x="3218303" y="3764470"/>
              <a:chExt cx="6623040" cy="368328"/>
            </a:xfrm>
            <a:noFill/>
          </p:grpSpPr>
          <p:sp>
            <p:nvSpPr>
              <p:cNvPr id="7" name="TextBox 7"/>
              <p:cNvSpPr txBox="1"/>
              <p:nvPr/>
            </p:nvSpPr>
            <p:spPr>
              <a:xfrm>
                <a:off x="3218303" y="3764470"/>
                <a:ext cx="2117087" cy="3683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marL="0" indent="0" algn="l" fontAlgn="auto">
                  <a:lnSpc>
                    <a:spcPct val="100000"/>
                  </a:lnSpc>
                  <a:defRPr/>
                </a:pPr>
                <a:r>
                  <a:rPr lang="zh-CN" alt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主讲人：</a:t>
                </a:r>
                <a:r>
                  <a:rPr 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A</a:t>
                </a:r>
                <a:r>
                  <a:rPr lang="zh-CN" alt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书记</a:t>
                </a:r>
                <a:endParaRPr lang="zh-CN" altLang="en-US" sz="1800">
                  <a:solidFill>
                    <a:srgbClr val="BC3C1A"/>
                  </a:solidFill>
                  <a:latin typeface="思源黑体 Normal"/>
                  <a:ea typeface="思源黑体 Normal"/>
                </a:endParaRPr>
              </a:p>
            </p:txBody>
          </p:sp>
          <p:sp>
            <p:nvSpPr>
              <p:cNvPr id="8" name="AutoShape 8"/>
              <p:cNvSpPr/>
              <p:nvPr/>
            </p:nvSpPr>
            <p:spPr>
              <a:xfrm>
                <a:off x="6919712" y="3764470"/>
                <a:ext cx="2921631" cy="3683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>
                <a:spAutoFit/>
              </a:bodyPr>
              <a:p>
                <a:pPr marL="0" indent="0" algn="l" fontAlgn="auto">
                  <a:lnSpc>
                    <a:spcPct val="100000"/>
                  </a:lnSpc>
                </a:pPr>
                <a:r>
                  <a:rPr lang="zh-CN" alt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日期：</a:t>
                </a:r>
                <a:r>
                  <a:rPr 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2026.10</a:t>
                </a:r>
                <a:endParaRPr lang="en-US" sz="1800">
                  <a:solidFill>
                    <a:srgbClr val="BC3C1A"/>
                  </a:solidFill>
                  <a:latin typeface="思源黑体 Normal"/>
                  <a:ea typeface="思源黑体 Normal"/>
                </a:endParaRPr>
              </a:p>
            </p:txBody>
          </p:sp>
        </p:grpSp>
        <p:sp>
          <p:nvSpPr>
            <p:cNvPr id="9" name="AutoShape 9"/>
            <p:cNvSpPr/>
            <p:nvPr/>
          </p:nvSpPr>
          <p:spPr>
            <a:xfrm>
              <a:off x="4405" y="7602"/>
              <a:ext cx="489" cy="489"/>
            </a:xfrm>
            <a:prstGeom prst="ellipse">
              <a:avLst/>
            </a:prstGeom>
            <a:solidFill>
              <a:srgbClr val="CF0B0F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l" fontAlgn="auto">
                <a:lnSpc>
                  <a:spcPct val="100000"/>
                </a:lnSpc>
              </a:pP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0235" y="7602"/>
              <a:ext cx="489" cy="489"/>
            </a:xfrm>
            <a:prstGeom prst="ellipse">
              <a:avLst/>
            </a:prstGeom>
            <a:solidFill>
              <a:srgbClr val="CF0B0F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l" fontAlgn="auto">
                <a:lnSpc>
                  <a:spcPct val="100000"/>
                </a:lnSpc>
              </a:pPr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1690" y="1076325"/>
            <a:ext cx="1946910" cy="3467735"/>
            <a:chOff x="2134" y="2271"/>
            <a:chExt cx="3066" cy="5461"/>
          </a:xfrm>
        </p:grpSpPr>
        <p:sp>
          <p:nvSpPr>
            <p:cNvPr id="3" name="AutoShape 3"/>
            <p:cNvSpPr/>
            <p:nvPr/>
          </p:nvSpPr>
          <p:spPr>
            <a:xfrm>
              <a:off x="2499" y="2686"/>
              <a:ext cx="2290" cy="4698"/>
            </a:xfrm>
            <a:prstGeom prst="roundRect">
              <a:avLst>
                <a:gd name="adj" fmla="val 0"/>
              </a:avLst>
            </a:prstGeom>
            <a:solidFill>
              <a:srgbClr val="C0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4" name="AutoShape 4"/>
            <p:cNvSpPr/>
            <p:nvPr/>
          </p:nvSpPr>
          <p:spPr>
            <a:xfrm flipV="1">
              <a:off x="2134" y="2271"/>
              <a:ext cx="716" cy="3187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5" name="AutoShape 5"/>
            <p:cNvSpPr/>
            <p:nvPr/>
          </p:nvSpPr>
          <p:spPr>
            <a:xfrm rot="10800000" flipV="1">
              <a:off x="4484" y="6916"/>
              <a:ext cx="716" cy="816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446" y="2731"/>
              <a:ext cx="2462" cy="4594"/>
            </a:xfrm>
            <a:prstGeom prst="rect">
              <a:avLst/>
            </a:prstGeom>
          </p:spPr>
          <p:txBody>
            <a:bodyPr vert="horz" wrap="square" lIns="90170" tIns="46990" rIns="90170" bIns="46990" rtlCol="0" anchor="ctr">
              <a:noAutofit/>
            </a:bodyPr>
            <a:lstStyle/>
            <a:p>
              <a:pPr marL="0" indent="0" algn="ctr" fontAlgn="auto">
                <a:lnSpc>
                  <a:spcPct val="100000"/>
                </a:lnSpc>
                <a:defRPr/>
              </a:pPr>
              <a:r>
                <a:rPr lang="en-US" sz="6600" spc="-442">
                  <a:solidFill>
                    <a:srgbClr val="FFFFFF"/>
                  </a:solidFill>
                  <a:latin typeface="思源黑体 Medium"/>
                  <a:ea typeface="思源黑体 Medium"/>
                </a:rPr>
                <a:t>目录</a:t>
              </a:r>
              <a:endParaRPr lang="en-US" sz="110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3368040" y="817880"/>
            <a:ext cx="3949700" cy="3982720"/>
            <a:chOff x="5303" y="1795"/>
            <a:chExt cx="6220" cy="6272"/>
          </a:xfrm>
        </p:grpSpPr>
        <p:grpSp>
          <p:nvGrpSpPr>
            <p:cNvPr id="8" name="Group 8"/>
            <p:cNvGrpSpPr/>
            <p:nvPr/>
          </p:nvGrpSpPr>
          <p:grpSpPr>
            <a:xfrm>
              <a:off x="5303" y="1795"/>
              <a:ext cx="6175" cy="1169"/>
              <a:chOff x="7471" y="2013"/>
              <a:chExt cx="6175" cy="1169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10" name="AutoShape 10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11" name="AutoShape 11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1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2" name="TextBox 12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深刻认识党性修养的时代要求</a:t>
                </a:r>
                <a:endParaRPr lang="en-US" sz="11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349" y="4347"/>
              <a:ext cx="6175" cy="1169"/>
              <a:chOff x="7471" y="2013"/>
              <a:chExt cx="6175" cy="1169"/>
            </a:xfrm>
          </p:grpSpPr>
          <p:grpSp>
            <p:nvGrpSpPr>
              <p:cNvPr id="14" name="Group 14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15" name="AutoShape 15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16" name="AutoShape 16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3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严守纪律规矩和廉洁底线</a:t>
                </a:r>
                <a:endParaRPr lang="en-US" sz="11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303" y="6899"/>
              <a:ext cx="6175" cy="1169"/>
              <a:chOff x="7471" y="2013"/>
              <a:chExt cx="6175" cy="1169"/>
            </a:xfrm>
          </p:grpSpPr>
          <p:grpSp>
            <p:nvGrpSpPr>
              <p:cNvPr id="19" name="Group 19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20" name="AutoShape 20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21" name="AutoShape 21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5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22" name="TextBox 22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建立党性锤炼的长效机制</a:t>
                </a:r>
                <a:endParaRPr lang="en-US" sz="1100"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7477125" y="817880"/>
            <a:ext cx="3949700" cy="3982720"/>
            <a:chOff x="5303" y="1795"/>
            <a:chExt cx="6220" cy="6272"/>
          </a:xfrm>
        </p:grpSpPr>
        <p:grpSp>
          <p:nvGrpSpPr>
            <p:cNvPr id="24" name="Group 24"/>
            <p:cNvGrpSpPr/>
            <p:nvPr/>
          </p:nvGrpSpPr>
          <p:grpSpPr>
            <a:xfrm>
              <a:off x="5303" y="1795"/>
              <a:ext cx="6175" cy="1169"/>
              <a:chOff x="7471" y="2013"/>
              <a:chExt cx="6175" cy="1169"/>
            </a:xfrm>
          </p:grpSpPr>
          <p:grpSp>
            <p:nvGrpSpPr>
              <p:cNvPr id="25" name="Group 25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26" name="AutoShape 26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27" name="AutoShape 27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2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坚定理想信念和政治忠诚</a:t>
                </a:r>
                <a:endParaRPr lang="en-US" sz="1100"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349" y="4347"/>
              <a:ext cx="6175" cy="1169"/>
              <a:chOff x="7471" y="2013"/>
              <a:chExt cx="6175" cy="1169"/>
            </a:xfrm>
          </p:grpSpPr>
          <p:grpSp>
            <p:nvGrpSpPr>
              <p:cNvPr id="30" name="Group 30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31" name="AutoShape 31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2" name="AutoShape 32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4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强化担当作为和为民服务</a:t>
                </a:r>
                <a:endParaRPr lang="en-US" sz="1100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5303" y="6899"/>
              <a:ext cx="6175" cy="1169"/>
              <a:chOff x="7471" y="2013"/>
              <a:chExt cx="6175" cy="1169"/>
            </a:xfrm>
          </p:grpSpPr>
          <p:grpSp>
            <p:nvGrpSpPr>
              <p:cNvPr id="35" name="Group 35"/>
              <p:cNvGrpSpPr/>
              <p:nvPr/>
            </p:nvGrpSpPr>
            <p:grpSpPr>
              <a:xfrm>
                <a:off x="7471" y="2014"/>
                <a:ext cx="6175" cy="1168"/>
                <a:chOff x="6864" y="3321"/>
                <a:chExt cx="6175" cy="1168"/>
              </a:xfrm>
            </p:grpSpPr>
            <p:sp>
              <p:nvSpPr>
                <p:cNvPr id="36" name="AutoShape 36"/>
                <p:cNvSpPr/>
                <p:nvPr/>
              </p:nvSpPr>
              <p:spPr>
                <a:xfrm>
                  <a:off x="6864" y="3321"/>
                  <a:ext cx="6175" cy="1168"/>
                </a:xfrm>
                <a:prstGeom prst="roundRect">
                  <a:avLst>
                    <a:gd name="adj" fmla="val 0"/>
                  </a:avLst>
                </a:prstGeom>
                <a:noFill/>
                <a:ln w="12700">
                  <a:gradFill>
                    <a:gsLst>
                      <a:gs pos="3000">
                        <a:srgbClr val="C00000"/>
                      </a:gs>
                      <a:gs pos="92000">
                        <a:srgbClr val="C8070A">
                          <a:alpha val="0"/>
                        </a:srgbClr>
                      </a:gs>
                    </a:gsLst>
                    <a:lin ang="1800000"/>
                  </a:gradFill>
                </a:ln>
              </p:spPr>
              <p:txBody>
                <a:bodyPr vert="horz" lIns="91440" tIns="45720" rIns="91440" bIns="45720" anchor="ctr"/>
                <a:p>
                  <a:pPr marL="0" algn="ctr"/>
                </a:p>
              </p:txBody>
            </p:sp>
            <p:sp>
              <p:nvSpPr>
                <p:cNvPr id="37" name="AutoShape 37"/>
                <p:cNvSpPr/>
                <p:nvPr/>
              </p:nvSpPr>
              <p:spPr>
                <a:xfrm>
                  <a:off x="6979" y="3477"/>
                  <a:ext cx="851" cy="855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txBody>
                <a:bodyPr vert="horz" lIns="91440" tIns="45720" rIns="91440" bIns="45720" anchor="ctr"/>
                <a:p>
                  <a:pPr marL="0" algn="ctr"/>
                  <a:r>
                    <a:rPr lang="en-US" sz="2800">
                      <a:solidFill>
                        <a:srgbClr val="FFFFFF"/>
                      </a:solidFill>
                      <a:latin typeface="思源黑体 Normal"/>
                      <a:ea typeface="思源黑体 Normal"/>
                    </a:rPr>
                    <a:t>6</a:t>
                  </a:r>
                  <a:endParaRPr lang="en-US" sz="2800">
                    <a:solidFill>
                      <a:srgbClr val="FFFFFF"/>
                    </a:solidFill>
                    <a:latin typeface="思源黑体 Normal"/>
                    <a:ea typeface="思源黑体 Normal"/>
                  </a:endParaRPr>
                </a:p>
              </p:txBody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8639" y="2013"/>
                <a:ext cx="4647" cy="1169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marL="0" indent="0" algn="l" fontAlgn="auto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en-US" sz="2000">
                    <a:solidFill>
                      <a:srgbClr val="C00000"/>
                    </a:solidFill>
                    <a:latin typeface="思源黑体 Normal"/>
                    <a:ea typeface="思源黑体 Normal"/>
                  </a:rPr>
                  <a:t>以党性修养凝聚奋进力量</a:t>
                </a:r>
                <a:endParaRPr lang="en-US" sz="1100"/>
              </a:p>
            </p:txBody>
          </p:sp>
        </p:grpSp>
      </p:grpSp>
      <p:sp>
        <p:nvSpPr>
          <p:cNvPr id="39" name="AutoShape 3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深刻认识党性修养的</a:t>
            </a:r>
            <a:endParaRPr lang="en-US" sz="48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10000"/>
              </a:lnSpc>
              <a:defRPr/>
            </a:pPr>
            <a:r>
              <a:rPr lang="en-US" sz="48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时代要求</a:t>
            </a:r>
            <a:endParaRPr lang="en-US" sz="1100"/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PART-01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73090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3" name="image17.jpeg"/>
          <p:cNvPicPr>
            <a:picLocks noChangeAspect="1"/>
          </p:cNvPicPr>
          <p:nvPr/>
        </p:nvPicPr>
        <p:blipFill>
          <a:blip r:embed="rId1"/>
          <a:srcRect t="2263" b="2263"/>
          <a:stretch>
            <a:fillRect/>
          </a:stretch>
        </p:blipFill>
        <p:spPr>
          <a:xfrm>
            <a:off x="723265" y="1275715"/>
            <a:ext cx="3114000" cy="1979215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4" name="AutoShape 4"/>
          <p:cNvSpPr/>
          <p:nvPr/>
        </p:nvSpPr>
        <p:spPr>
          <a:xfrm>
            <a:off x="723265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党性决定政治本色</a:t>
            </a:r>
            <a:endParaRPr lang="en-US" sz="2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5" name="Connector 5"/>
          <p:cNvCxnSpPr/>
          <p:nvPr/>
        </p:nvCxnSpPr>
        <p:spPr>
          <a:xfrm>
            <a:off x="454694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6" name="image18.jpeg"/>
          <p:cNvPicPr>
            <a:picLocks noChangeAspect="1"/>
          </p:cNvPicPr>
          <p:nvPr/>
        </p:nvPicPr>
        <p:blipFill>
          <a:blip r:embed="rId2"/>
          <a:srcRect t="2373" b="2374"/>
          <a:stretch>
            <a:fillRect/>
          </a:stretch>
        </p:blipFill>
        <p:spPr>
          <a:xfrm>
            <a:off x="4510405" y="1275715"/>
            <a:ext cx="3115235" cy="1980000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cxnSp>
        <p:nvCxnSpPr>
          <p:cNvPr id="7" name="Connector 7"/>
          <p:cNvCxnSpPr/>
          <p:nvPr/>
        </p:nvCxnSpPr>
        <p:spPr>
          <a:xfrm>
            <a:off x="8362981" y="4066494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pic>
        <p:nvPicPr>
          <p:cNvPr id="8" name="image19.jpeg"/>
          <p:cNvPicPr>
            <a:picLocks noChangeAspect="1"/>
          </p:cNvPicPr>
          <p:nvPr/>
        </p:nvPicPr>
        <p:blipFill>
          <a:blip r:embed="rId3"/>
          <a:srcRect t="5207" b="5207"/>
          <a:stretch>
            <a:fillRect/>
          </a:stretch>
        </p:blipFill>
        <p:spPr>
          <a:xfrm>
            <a:off x="8324850" y="1275715"/>
            <a:ext cx="3115235" cy="1980000"/>
          </a:xfrm>
          <a:prstGeom prst="roundRect">
            <a:avLst>
              <a:gd name="adj" fmla="val 9726"/>
            </a:avLst>
          </a:prstGeom>
          <a:ln w="3175" cap="flat" cmpd="sng">
            <a:solidFill>
              <a:schemeClr val="tx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9" name="TextBox 9"/>
          <p:cNvSpPr txBox="1"/>
          <p:nvPr/>
        </p:nvSpPr>
        <p:spPr>
          <a:xfrm>
            <a:off x="723265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是党员干部立身、立业、立言、立德的基石，集中体现为对党的忠诚、对理想信念的坚守、对人民立场的坚持和对纪律规矩的敬畏。机关事业单位党员干部必须把党性修养融入履职全过程，以坚定政治立场保证正确工作方向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324850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党性修养体现岗位价值</a:t>
            </a:r>
            <a:endParaRPr lang="en-US" sz="2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10405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党性锤炼不是一次教育、一次培训就能完成的阶段任务，而是贯穿党员干部成长和履职始终的长期实践。越是岗位重要、责任重大，越要坚持自我检视、自我完善，在日常工作和重大考验中不断校准思想坐标。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10405" y="3311525"/>
            <a:ext cx="3114000" cy="792000"/>
          </a:xfrm>
          <a:prstGeom prst="rect">
            <a:avLst/>
          </a:prstGeom>
          <a:noFill/>
        </p:spPr>
        <p:txBody>
          <a:bodyPr vert="horz" wrap="square" lIns="90170" tIns="46990" rIns="90170" bIns="46990" anchor="t">
            <a:normAutofit/>
          </a:bodyPr>
          <a:p>
            <a:pPr marL="0" indent="0" algn="l" fontAlgn="auto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终身课题贵在持续用力</a:t>
            </a:r>
            <a:endParaRPr lang="en-US" sz="2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24850" y="4123055"/>
            <a:ext cx="3114000" cy="268097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机关事业单位承担着贯彻党的路线方针政策、服务群众和推动事业发展的重要职责。党员干部的党性强不强，最终要体现在执行政策是否坚决、服务群众是否用心、履职尽责是否到位和面对矛盾是否敢于担当上。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党性修养是党员干部的终身必修课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929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新时代党的建设要求把党的政治建设摆在首位，党员干部必须深刻领悟“两个确立”的决定性意义，增强“四个意识”、坚定“四个自信”、做到“两个维护”。要把政治标准落实到决策执行、请示报告和工作落实的具体环节。</a:t>
            </a:r>
            <a:endParaRPr lang="en-US" sz="14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pic>
        <p:nvPicPr>
          <p:cNvPr id="3" name="image33.jpeg"/>
          <p:cNvPicPr>
            <a:picLocks noChangeAspect="1"/>
          </p:cNvPicPr>
          <p:nvPr/>
        </p:nvPicPr>
        <p:blipFill>
          <a:blip r:embed="rId1"/>
          <a:srcRect l="16662" r="16662"/>
          <a:stretch>
            <a:fillRect/>
          </a:stretch>
        </p:blipFill>
        <p:spPr>
          <a:xfrm>
            <a:off x="879838" y="4815669"/>
            <a:ext cx="978071" cy="978071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4" name="image34.jpeg"/>
          <p:cNvPicPr>
            <a:picLocks noChangeAspect="1"/>
          </p:cNvPicPr>
          <p:nvPr/>
        </p:nvPicPr>
        <p:blipFill>
          <a:blip r:embed="rId2"/>
          <a:srcRect l="16672" r="16672"/>
          <a:stretch>
            <a:fillRect/>
          </a:stretch>
        </p:blipFill>
        <p:spPr>
          <a:xfrm>
            <a:off x="459142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pic>
        <p:nvPicPr>
          <p:cNvPr id="5" name="image35.jpeg"/>
          <p:cNvPicPr>
            <a:picLocks noChangeAspect="1"/>
          </p:cNvPicPr>
          <p:nvPr/>
        </p:nvPicPr>
        <p:blipFill>
          <a:blip r:embed="rId3"/>
          <a:srcRect l="16737" r="16737"/>
          <a:stretch>
            <a:fillRect/>
          </a:stretch>
        </p:blipFill>
        <p:spPr>
          <a:xfrm>
            <a:off x="8329043" y="4815669"/>
            <a:ext cx="977436" cy="977436"/>
          </a:xfrm>
          <a:custGeom>
            <a:avLst/>
            <a:gdLst/>
            <a:ahLst/>
            <a:cxnLst/>
            <a:pathLst>
              <a:path w="1033200" h="1033200">
                <a:moveTo>
                  <a:pt x="516600" y="0"/>
                </a:moveTo>
                <a:cubicBezTo>
                  <a:pt x="801910" y="0"/>
                  <a:pt x="1033200" y="231290"/>
                  <a:pt x="1033200" y="516600"/>
                </a:cubicBezTo>
                <a:cubicBezTo>
                  <a:pt x="1033200" y="801910"/>
                  <a:pt x="801910" y="1033200"/>
                  <a:pt x="516600" y="1033200"/>
                </a:cubicBezTo>
                <a:cubicBezTo>
                  <a:pt x="231290" y="1033200"/>
                  <a:pt x="0" y="801910"/>
                  <a:pt x="0" y="516600"/>
                </a:cubicBezTo>
                <a:cubicBezTo>
                  <a:pt x="0" y="231290"/>
                  <a:pt x="231290" y="0"/>
                  <a:pt x="516600" y="0"/>
                </a:cubicBezTo>
                <a:close/>
              </a:path>
            </a:pathLst>
          </a:custGeom>
          <a:ln w="9525" cap="flat" cmpd="sng">
            <a:solidFill>
              <a:schemeClr val="dk1">
                <a:alpha val="20000"/>
                <a:lumMod val="40000"/>
                <a:lumOff val="60000"/>
              </a:schemeClr>
            </a:solidFill>
            <a:prstDash val="solid"/>
          </a:ln>
        </p:spPr>
      </p:pic>
      <p:sp>
        <p:nvSpPr>
          <p:cNvPr id="6" name="TextBox 6"/>
          <p:cNvSpPr txBox="1"/>
          <p:nvPr/>
        </p:nvSpPr>
        <p:spPr>
          <a:xfrm>
            <a:off x="185801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坚持以党的政治建设为统领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556895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2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适应复杂环境和风险挑战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9306560" y="4908069"/>
            <a:ext cx="2240915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回应人民群众更高期待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4391025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当前改革发展稳定任务繁重，利益诉求多元，风险挑战交织叠加。党员干部既要提高政治判断力、政治领悟力、政治执行力，也要增强底线思维和风险意识，善于从政治上分析问题、推动工作，确保各项任务始终沿着正确方向推进。</a:t>
            </a:r>
            <a:endParaRPr lang="en-US" sz="14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121650" y="1800860"/>
            <a:ext cx="3420000" cy="2880000"/>
          </a:xfrm>
          <a:custGeom>
            <a:avLst/>
            <a:gdLst/>
            <a:ahLst/>
            <a:cxnLst/>
            <a:rect l="l" t="t" r="r" b="b"/>
            <a:pathLst>
              <a:path w="3419475" h="2424738">
                <a:moveTo>
                  <a:pt x="226895" y="0"/>
                </a:moveTo>
                <a:lnTo>
                  <a:pt x="3192580" y="0"/>
                </a:lnTo>
                <a:cubicBezTo>
                  <a:pt x="3317891" y="0"/>
                  <a:pt x="3419475" y="101584"/>
                  <a:pt x="3419475" y="226895"/>
                </a:cubicBezTo>
                <a:lnTo>
                  <a:pt x="3419475" y="1978968"/>
                </a:lnTo>
                <a:cubicBezTo>
                  <a:pt x="3419475" y="2104279"/>
                  <a:pt x="3317891" y="2205863"/>
                  <a:pt x="3192580" y="2205863"/>
                </a:cubicBezTo>
                <a:lnTo>
                  <a:pt x="895506" y="2205863"/>
                </a:lnTo>
                <a:lnTo>
                  <a:pt x="889574" y="2213354"/>
                </a:lnTo>
                <a:cubicBezTo>
                  <a:pt x="809384" y="2314615"/>
                  <a:pt x="744479" y="2396574"/>
                  <a:pt x="740251" y="2401913"/>
                </a:cubicBezTo>
                <a:cubicBezTo>
                  <a:pt x="728975" y="2416153"/>
                  <a:pt x="711196" y="2424738"/>
                  <a:pt x="693034" y="2424738"/>
                </a:cubicBezTo>
                <a:cubicBezTo>
                  <a:pt x="674871" y="2424737"/>
                  <a:pt x="657075" y="2416130"/>
                  <a:pt x="645800" y="2401891"/>
                </a:cubicBezTo>
                <a:cubicBezTo>
                  <a:pt x="641571" y="2396552"/>
                  <a:pt x="576666" y="2314593"/>
                  <a:pt x="496476" y="2213332"/>
                </a:cubicBezTo>
                <a:lnTo>
                  <a:pt x="490561" y="2205863"/>
                </a:lnTo>
                <a:lnTo>
                  <a:pt x="226895" y="2205863"/>
                </a:lnTo>
                <a:cubicBezTo>
                  <a:pt x="101584" y="2205863"/>
                  <a:pt x="0" y="2104279"/>
                  <a:pt x="0" y="1978968"/>
                </a:cubicBezTo>
                <a:lnTo>
                  <a:pt x="0" y="226895"/>
                </a:lnTo>
                <a:cubicBezTo>
                  <a:pt x="0" y="101584"/>
                  <a:pt x="101584" y="0"/>
                  <a:pt x="22689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269875" tIns="90170" rIns="269875" bIns="306070" anchor="ctr">
            <a:normAutofit/>
          </a:bodyPr>
          <a:p>
            <a:pPr marL="0" indent="0" algn="just" fontAlgn="auto">
              <a:lnSpc>
                <a:spcPct val="120000"/>
              </a:lnSpc>
            </a:pPr>
            <a:r>
              <a:rPr lang="en-US" sz="1400">
                <a:solidFill>
                  <a:schemeClr val="tx1"/>
                </a:solidFill>
                <a:latin typeface="思源黑体 Normal"/>
                <a:ea typeface="思源黑体 Normal"/>
              </a:rPr>
              <a:t>人民群众对公共服务、公平正义、办事效率和工作作风提出了更高要求。机关事业单位党员干部必须坚持人民至上，把群众满意作为检验党性修养的重要标准，坚决防止形式主义、官僚主义，以实际成效体现为民情怀。</a:t>
            </a:r>
            <a:endParaRPr lang="en-US" sz="14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新时代党性修养面临的新要求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5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3" name="AutoShape 3"/>
          <p:cNvSpPr/>
          <p:nvPr/>
        </p:nvSpPr>
        <p:spPr>
          <a:xfrm>
            <a:off x="85026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811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5" name="AutoShape 5"/>
          <p:cNvSpPr/>
          <p:nvPr/>
        </p:nvSpPr>
        <p:spPr>
          <a:xfrm>
            <a:off x="465645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65795" y="1706880"/>
            <a:ext cx="3230245" cy="450977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>
            <a:off x="8462645" y="1308100"/>
            <a:ext cx="694055" cy="680085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cxnSp>
        <p:nvCxnSpPr>
          <p:cNvPr id="8" name="Connector 8"/>
          <p:cNvCxnSpPr/>
          <p:nvPr/>
        </p:nvCxnSpPr>
        <p:spPr>
          <a:xfrm flipV="1">
            <a:off x="8820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9" name="Connector 9"/>
          <p:cNvCxnSpPr/>
          <p:nvPr/>
        </p:nvCxnSpPr>
        <p:spPr>
          <a:xfrm>
            <a:off x="46666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cxnSp>
        <p:nvCxnSpPr>
          <p:cNvPr id="10" name="Connector 10"/>
          <p:cNvCxnSpPr/>
          <p:nvPr/>
        </p:nvCxnSpPr>
        <p:spPr>
          <a:xfrm flipV="1">
            <a:off x="8451215" y="2894965"/>
            <a:ext cx="2844165" cy="0"/>
          </a:xfrm>
          <a:prstGeom prst="line">
            <a:avLst/>
          </a:prstGeom>
          <a:ln w="22225">
            <a:solidFill>
              <a:schemeClr val="accent1">
                <a:alpha val="50000"/>
              </a:schemeClr>
            </a:solidFill>
          </a:ln>
        </p:spPr>
      </p:cxnSp>
      <p:sp>
        <p:nvSpPr>
          <p:cNvPr id="11" name="TextBox 11"/>
          <p:cNvSpPr txBox="1"/>
          <p:nvPr/>
        </p:nvSpPr>
        <p:spPr>
          <a:xfrm>
            <a:off x="85026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把政治要求转化为履职标准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5026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员干部要把讲政治落实到政策研究、行政管理、公共服务、监督检查和项目推进等工作中，既准确理解上级精神，又结合实际创造性抓好落实。对于重大事项，要严格执行请示报告制度，确保政令畅通、行动一致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65645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纪律规矩不是抽象要求，而是体现在会议请示、文件审批、经费使用、干部选用、保密管理和权力运行等具体事项中。党员干部要习惯在监督下工作、在制度内用权，做到知边界、守底线、有敬畏。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46264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把群众立场转化为服务行动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462645" y="2951480"/>
            <a:ext cx="2916000" cy="29889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要围绕群众急难愁盼问题改进工作流程，主动换位思考，提升政策解释、事项办理和矛盾化解能力。对于群众反映集中的问题，不能只停留在答复层面，更要追踪办理结果，以闭环管理推动问题真正解决。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4656455" y="2093595"/>
            <a:ext cx="288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把组织纪律转化为工作习惯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党性修养与机关事业单位履职紧密相连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4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坚定理想信念和政治忠诚</a:t>
            </a:r>
            <a:endParaRPr lang="en-US" sz="44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PART-02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39384" y="4510558"/>
            <a:ext cx="2899773" cy="1525186"/>
          </a:xfrm>
          <a:custGeom>
            <a:avLst/>
            <a:gdLst/>
            <a:ahLst/>
            <a:cxnLst/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62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3" name="Freeform 3"/>
          <p:cNvSpPr/>
          <p:nvPr/>
        </p:nvSpPr>
        <p:spPr>
          <a:xfrm>
            <a:off x="6495261" y="4800376"/>
            <a:ext cx="1788016" cy="945551"/>
          </a:xfrm>
          <a:custGeom>
            <a:avLst/>
            <a:gdLst/>
            <a:ahLst/>
            <a:cxnLst/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4" name="Freeform 4"/>
          <p:cNvSpPr/>
          <p:nvPr/>
        </p:nvSpPr>
        <p:spPr>
          <a:xfrm>
            <a:off x="7389270" y="2933560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62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5" name="Freeform 5"/>
          <p:cNvSpPr/>
          <p:nvPr/>
        </p:nvSpPr>
        <p:spPr>
          <a:xfrm>
            <a:off x="7945148" y="3223377"/>
            <a:ext cx="1788016" cy="945550"/>
          </a:xfrm>
          <a:custGeom>
            <a:avLst/>
            <a:gdLst/>
            <a:ahLst/>
            <a:cxnLst/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>
            <a:off x="8839157" y="1356562"/>
            <a:ext cx="2898002" cy="1525186"/>
          </a:xfrm>
          <a:custGeom>
            <a:avLst/>
            <a:gdLst/>
            <a:ahLst/>
            <a:cxnLst/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62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>
            <a:off x="9393264" y="1646380"/>
            <a:ext cx="1789786" cy="945551"/>
          </a:xfrm>
          <a:custGeom>
            <a:avLst/>
            <a:gdLst/>
            <a:ahLst/>
            <a:cxnLst/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8" name="Freeform 8"/>
          <p:cNvSpPr/>
          <p:nvPr/>
        </p:nvSpPr>
        <p:spPr>
          <a:xfrm>
            <a:off x="7389270" y="3686439"/>
            <a:ext cx="1449886" cy="1581855"/>
          </a:xfrm>
          <a:custGeom>
            <a:avLst/>
            <a:gdLst/>
            <a:ahLst/>
            <a:cxnLst/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9" name="Freeform 9"/>
          <p:cNvSpPr/>
          <p:nvPr/>
        </p:nvSpPr>
        <p:spPr>
          <a:xfrm>
            <a:off x="8839157" y="2111060"/>
            <a:ext cx="1448116" cy="1581854"/>
          </a:xfrm>
          <a:custGeom>
            <a:avLst/>
            <a:gdLst/>
            <a:ahLst/>
            <a:cxnLst/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0" name="Freeform 10"/>
          <p:cNvSpPr/>
          <p:nvPr/>
        </p:nvSpPr>
        <p:spPr>
          <a:xfrm>
            <a:off x="7389270" y="2115918"/>
            <a:ext cx="4347889" cy="4120595"/>
          </a:xfrm>
          <a:custGeom>
            <a:avLst/>
            <a:gdLst/>
            <a:ahLst/>
            <a:cxnLst/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1" name="Freeform 11"/>
          <p:cNvSpPr/>
          <p:nvPr/>
        </p:nvSpPr>
        <p:spPr>
          <a:xfrm>
            <a:off x="5939384" y="5263436"/>
            <a:ext cx="1449886" cy="973075"/>
          </a:xfrm>
          <a:custGeom>
            <a:avLst/>
            <a:gdLst/>
            <a:ahLst/>
            <a:cxnLst/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rot="0" vert="horz" wrap="square" lIns="91440" tIns="45720" rIns="91440" bIns="45720" anchor="ctr">
            <a:noAutofit/>
          </a:bodyPr>
          <a:p>
            <a:pPr marL="0" algn="l"/>
          </a:p>
        </p:txBody>
      </p:sp>
      <p:sp>
        <p:nvSpPr>
          <p:cNvPr id="12" name="Freeform 12"/>
          <p:cNvSpPr/>
          <p:nvPr/>
        </p:nvSpPr>
        <p:spPr>
          <a:xfrm>
            <a:off x="10011893" y="1912890"/>
            <a:ext cx="552529" cy="412533"/>
          </a:xfrm>
          <a:custGeom>
            <a:avLst/>
            <a:gdLst/>
            <a:ahLst/>
            <a:cxnLst/>
            <a:rect l="l" t="t" r="r" b="b"/>
            <a:pathLst>
              <a:path w="360000" h="293890">
                <a:moveTo>
                  <a:pt x="54985" y="182858"/>
                </a:moveTo>
                <a:lnTo>
                  <a:pt x="54985" y="236325"/>
                </a:lnTo>
                <a:cubicBezTo>
                  <a:pt x="54985" y="241847"/>
                  <a:pt x="58360" y="246808"/>
                  <a:pt x="63497" y="248835"/>
                </a:cubicBezTo>
                <a:lnTo>
                  <a:pt x="175595" y="293069"/>
                </a:lnTo>
                <a:cubicBezTo>
                  <a:pt x="178806" y="294335"/>
                  <a:pt x="182384" y="294319"/>
                  <a:pt x="185583" y="293023"/>
                </a:cubicBezTo>
                <a:lnTo>
                  <a:pt x="298242" y="247361"/>
                </a:lnTo>
                <a:cubicBezTo>
                  <a:pt x="303318" y="245304"/>
                  <a:pt x="306639" y="240373"/>
                  <a:pt x="306639" y="234897"/>
                </a:cubicBezTo>
                <a:lnTo>
                  <a:pt x="306639" y="180962"/>
                </a:lnTo>
                <a:lnTo>
                  <a:pt x="351916" y="161747"/>
                </a:lnTo>
                <a:cubicBezTo>
                  <a:pt x="358754" y="158845"/>
                  <a:pt x="361944" y="150950"/>
                  <a:pt x="359041" y="144113"/>
                </a:cubicBezTo>
                <a:cubicBezTo>
                  <a:pt x="358388" y="142572"/>
                  <a:pt x="357452" y="141167"/>
                  <a:pt x="356283" y="139970"/>
                </a:cubicBezTo>
                <a:lnTo>
                  <a:pt x="306235" y="88731"/>
                </a:lnTo>
                <a:lnTo>
                  <a:pt x="351981" y="44654"/>
                </a:lnTo>
                <a:cubicBezTo>
                  <a:pt x="357329" y="39501"/>
                  <a:pt x="357488" y="30987"/>
                  <a:pt x="352335" y="25638"/>
                </a:cubicBezTo>
                <a:cubicBezTo>
                  <a:pt x="350498" y="23732"/>
                  <a:pt x="348140" y="22410"/>
                  <a:pt x="345554" y="21838"/>
                </a:cubicBezTo>
                <a:lnTo>
                  <a:pt x="249635" y="623"/>
                </a:lnTo>
                <a:cubicBezTo>
                  <a:pt x="245598" y="-270"/>
                  <a:pt x="241374" y="744"/>
                  <a:pt x="238181" y="3373"/>
                </a:cubicBezTo>
                <a:lnTo>
                  <a:pt x="184467" y="47611"/>
                </a:lnTo>
                <a:lnTo>
                  <a:pt x="125846" y="2875"/>
                </a:lnTo>
                <a:cubicBezTo>
                  <a:pt x="122790" y="542"/>
                  <a:pt x="118882" y="-370"/>
                  <a:pt x="115109" y="367"/>
                </a:cubicBezTo>
                <a:lnTo>
                  <a:pt x="16071" y="19712"/>
                </a:lnTo>
                <a:cubicBezTo>
                  <a:pt x="8782" y="21136"/>
                  <a:pt x="4027" y="28200"/>
                  <a:pt x="5451" y="35489"/>
                </a:cubicBezTo>
                <a:cubicBezTo>
                  <a:pt x="5966" y="38129"/>
                  <a:pt x="7262" y="40554"/>
                  <a:pt x="9170" y="42450"/>
                </a:cubicBezTo>
                <a:lnTo>
                  <a:pt x="56123" y="89112"/>
                </a:lnTo>
                <a:lnTo>
                  <a:pt x="64571" y="89112"/>
                </a:lnTo>
                <a:lnTo>
                  <a:pt x="180599" y="51860"/>
                </a:lnTo>
                <a:lnTo>
                  <a:pt x="297029" y="89112"/>
                </a:lnTo>
                <a:lnTo>
                  <a:pt x="187528" y="136757"/>
                </a:lnTo>
                <a:lnTo>
                  <a:pt x="64571" y="89112"/>
                </a:lnTo>
                <a:lnTo>
                  <a:pt x="55901" y="89112"/>
                </a:lnTo>
                <a:lnTo>
                  <a:pt x="4092" y="140500"/>
                </a:lnTo>
                <a:cubicBezTo>
                  <a:pt x="-1182" y="145730"/>
                  <a:pt x="-1216" y="154245"/>
                  <a:pt x="4014" y="159518"/>
                </a:cubicBezTo>
                <a:cubicBezTo>
                  <a:pt x="5208" y="160722"/>
                  <a:pt x="6617" y="161689"/>
                  <a:pt x="8170" y="162368"/>
                </a:cubicBezTo>
                <a:lnTo>
                  <a:pt x="54985" y="18285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26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3" name="Freeform 13"/>
          <p:cNvSpPr/>
          <p:nvPr/>
        </p:nvSpPr>
        <p:spPr>
          <a:xfrm>
            <a:off x="8591867" y="3443487"/>
            <a:ext cx="494579" cy="505332"/>
          </a:xfrm>
          <a:custGeom>
            <a:avLst/>
            <a:gdLst/>
            <a:ahLst/>
            <a:cxnLst/>
            <a:rect l="l" t="t" r="r" b="b"/>
            <a:pathLst>
              <a:path w="322243" h="359999">
                <a:moveTo>
                  <a:pt x="171978" y="2949"/>
                </a:moveTo>
                <a:lnTo>
                  <a:pt x="311617" y="82365"/>
                </a:lnTo>
                <a:cubicBezTo>
                  <a:pt x="318264" y="86145"/>
                  <a:pt x="322359" y="93131"/>
                  <a:pt x="322359" y="100692"/>
                </a:cubicBezTo>
                <a:lnTo>
                  <a:pt x="322359" y="259524"/>
                </a:lnTo>
                <a:cubicBezTo>
                  <a:pt x="322359" y="267086"/>
                  <a:pt x="318264" y="274071"/>
                  <a:pt x="311617" y="277851"/>
                </a:cubicBezTo>
                <a:lnTo>
                  <a:pt x="171978" y="357279"/>
                </a:lnTo>
                <a:cubicBezTo>
                  <a:pt x="165331" y="361058"/>
                  <a:pt x="157142" y="361058"/>
                  <a:pt x="150496" y="357279"/>
                </a:cubicBezTo>
                <a:lnTo>
                  <a:pt x="10856" y="277851"/>
                </a:lnTo>
                <a:cubicBezTo>
                  <a:pt x="4210" y="274071"/>
                  <a:pt x="115" y="267086"/>
                  <a:pt x="115" y="259524"/>
                </a:cubicBezTo>
                <a:lnTo>
                  <a:pt x="115" y="100692"/>
                </a:lnTo>
                <a:cubicBezTo>
                  <a:pt x="115" y="93131"/>
                  <a:pt x="4210" y="86145"/>
                  <a:pt x="10856" y="82365"/>
                </a:cubicBezTo>
                <a:lnTo>
                  <a:pt x="150496" y="2949"/>
                </a:lnTo>
                <a:cubicBezTo>
                  <a:pt x="157142" y="-832"/>
                  <a:pt x="165331" y="-832"/>
                  <a:pt x="171978" y="2949"/>
                </a:cubicBezTo>
                <a:moveTo>
                  <a:pt x="165673" y="17656"/>
                </a:moveTo>
                <a:cubicBezTo>
                  <a:pt x="162928" y="16096"/>
                  <a:pt x="159546" y="16096"/>
                  <a:pt x="156801" y="17656"/>
                </a:cubicBezTo>
                <a:lnTo>
                  <a:pt x="20631" y="95089"/>
                </a:lnTo>
                <a:cubicBezTo>
                  <a:pt x="17885" y="96652"/>
                  <a:pt x="16194" y="99540"/>
                  <a:pt x="16195" y="102665"/>
                </a:cubicBezTo>
                <a:lnTo>
                  <a:pt x="16195" y="257551"/>
                </a:lnTo>
                <a:cubicBezTo>
                  <a:pt x="16195" y="260673"/>
                  <a:pt x="17887" y="263562"/>
                  <a:pt x="20631" y="265123"/>
                </a:cubicBezTo>
                <a:lnTo>
                  <a:pt x="156801" y="342571"/>
                </a:lnTo>
                <a:cubicBezTo>
                  <a:pt x="159546" y="344130"/>
                  <a:pt x="162928" y="344130"/>
                  <a:pt x="165673" y="342571"/>
                </a:cubicBezTo>
                <a:lnTo>
                  <a:pt x="301843" y="265123"/>
                </a:lnTo>
                <a:cubicBezTo>
                  <a:pt x="304587" y="263562"/>
                  <a:pt x="306279" y="260678"/>
                  <a:pt x="306279" y="257551"/>
                </a:cubicBezTo>
                <a:lnTo>
                  <a:pt x="306279" y="102670"/>
                </a:lnTo>
                <a:cubicBezTo>
                  <a:pt x="306279" y="99544"/>
                  <a:pt x="304587" y="96655"/>
                  <a:pt x="301843" y="95094"/>
                </a:cubicBezTo>
                <a:lnTo>
                  <a:pt x="165673" y="17651"/>
                </a:lnTo>
                <a:lnTo>
                  <a:pt x="165673" y="17656"/>
                </a:lnTo>
                <a:moveTo>
                  <a:pt x="158551" y="35232"/>
                </a:moveTo>
                <a:cubicBezTo>
                  <a:pt x="160214" y="34287"/>
                  <a:pt x="162260" y="34287"/>
                  <a:pt x="163922" y="35232"/>
                </a:cubicBezTo>
                <a:lnTo>
                  <a:pt x="287261" y="105374"/>
                </a:lnTo>
                <a:cubicBezTo>
                  <a:pt x="288923" y="106319"/>
                  <a:pt x="289946" y="108065"/>
                  <a:pt x="289946" y="109955"/>
                </a:cubicBezTo>
                <a:lnTo>
                  <a:pt x="289946" y="250250"/>
                </a:lnTo>
                <a:cubicBezTo>
                  <a:pt x="289946" y="252141"/>
                  <a:pt x="288923" y="253886"/>
                  <a:pt x="287261" y="254832"/>
                </a:cubicBezTo>
                <a:lnTo>
                  <a:pt x="163922" y="324985"/>
                </a:lnTo>
                <a:cubicBezTo>
                  <a:pt x="162260" y="325930"/>
                  <a:pt x="160214" y="325930"/>
                  <a:pt x="158551" y="324985"/>
                </a:cubicBezTo>
                <a:lnTo>
                  <a:pt x="35213" y="254837"/>
                </a:lnTo>
                <a:cubicBezTo>
                  <a:pt x="33551" y="253892"/>
                  <a:pt x="32527" y="252146"/>
                  <a:pt x="32527" y="250256"/>
                </a:cubicBezTo>
                <a:lnTo>
                  <a:pt x="32527" y="109961"/>
                </a:lnTo>
                <a:cubicBezTo>
                  <a:pt x="32527" y="108071"/>
                  <a:pt x="33551" y="106324"/>
                  <a:pt x="35213" y="105379"/>
                </a:cubicBezTo>
                <a:lnTo>
                  <a:pt x="158551" y="35242"/>
                </a:lnTo>
                <a:lnTo>
                  <a:pt x="158551" y="35232"/>
                </a:lnTo>
                <a:moveTo>
                  <a:pt x="147026" y="95454"/>
                </a:moveTo>
                <a:cubicBezTo>
                  <a:pt x="145886" y="95453"/>
                  <a:pt x="144869" y="96162"/>
                  <a:pt x="144490" y="97221"/>
                </a:cubicBezTo>
                <a:lnTo>
                  <a:pt x="114162" y="181870"/>
                </a:lnTo>
                <a:cubicBezTo>
                  <a:pt x="113873" y="182679"/>
                  <a:pt x="114001" y="183577"/>
                  <a:pt x="114504" y="184277"/>
                </a:cubicBezTo>
                <a:cubicBezTo>
                  <a:pt x="115008" y="184978"/>
                  <a:pt x="115826" y="185393"/>
                  <a:pt x="116697" y="185393"/>
                </a:cubicBezTo>
                <a:lnTo>
                  <a:pt x="158235" y="185393"/>
                </a:lnTo>
                <a:cubicBezTo>
                  <a:pt x="158998" y="185393"/>
                  <a:pt x="159726" y="185714"/>
                  <a:pt x="160235" y="186274"/>
                </a:cubicBezTo>
                <a:cubicBezTo>
                  <a:pt x="160745" y="186835"/>
                  <a:pt x="160987" y="187582"/>
                  <a:pt x="160904" y="188330"/>
                </a:cubicBezTo>
                <a:lnTo>
                  <a:pt x="152240" y="265170"/>
                </a:lnTo>
                <a:cubicBezTo>
                  <a:pt x="152104" y="266447"/>
                  <a:pt x="152918" y="267638"/>
                  <a:pt x="154172" y="267991"/>
                </a:cubicBezTo>
                <a:cubicBezTo>
                  <a:pt x="155426" y="268344"/>
                  <a:pt x="156757" y="267760"/>
                  <a:pt x="157327" y="266604"/>
                </a:cubicBezTo>
                <a:lnTo>
                  <a:pt x="213096" y="152164"/>
                </a:lnTo>
                <a:cubicBezTo>
                  <a:pt x="213497" y="151344"/>
                  <a:pt x="213443" y="150380"/>
                  <a:pt x="212952" y="149609"/>
                </a:cubicBezTo>
                <a:cubicBezTo>
                  <a:pt x="212460" y="148839"/>
                  <a:pt x="211603" y="148371"/>
                  <a:pt x="210680" y="148370"/>
                </a:cubicBezTo>
                <a:lnTo>
                  <a:pt x="177854" y="148370"/>
                </a:lnTo>
                <a:cubicBezTo>
                  <a:pt x="176979" y="148370"/>
                  <a:pt x="176159" y="147950"/>
                  <a:pt x="175656" y="147244"/>
                </a:cubicBezTo>
                <a:cubicBezTo>
                  <a:pt x="175154" y="146538"/>
                  <a:pt x="175032" y="145636"/>
                  <a:pt x="175330" y="144825"/>
                </a:cubicBezTo>
                <a:lnTo>
                  <a:pt x="192156" y="99009"/>
                </a:lnTo>
                <a:cubicBezTo>
                  <a:pt x="192454" y="98199"/>
                  <a:pt x="192332" y="97296"/>
                  <a:pt x="191829" y="96591"/>
                </a:cubicBezTo>
                <a:cubicBezTo>
                  <a:pt x="191326" y="95885"/>
                  <a:pt x="190507" y="95465"/>
                  <a:pt x="189632" y="95465"/>
                </a:cubicBezTo>
                <a:lnTo>
                  <a:pt x="147026" y="95465"/>
                </a:lnTo>
                <a:lnTo>
                  <a:pt x="147026" y="95454"/>
                </a:ln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26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sp>
        <p:nvSpPr>
          <p:cNvPr id="14" name="Freeform 14"/>
          <p:cNvSpPr/>
          <p:nvPr/>
        </p:nvSpPr>
        <p:spPr>
          <a:xfrm>
            <a:off x="7113011" y="5029434"/>
            <a:ext cx="552528" cy="487434"/>
          </a:xfrm>
          <a:custGeom>
            <a:avLst/>
            <a:gdLst/>
            <a:ahLst/>
            <a:cxnLst/>
            <a:rect l="l" t="t" r="r" b="b"/>
            <a:pathLst>
              <a:path w="359999" h="347249">
                <a:moveTo>
                  <a:pt x="272320" y="271816"/>
                </a:moveTo>
                <a:cubicBezTo>
                  <a:pt x="256765" y="242497"/>
                  <a:pt x="228188" y="227208"/>
                  <a:pt x="195993" y="214436"/>
                </a:cubicBezTo>
                <a:cubicBezTo>
                  <a:pt x="191110" y="212458"/>
                  <a:pt x="189120" y="206882"/>
                  <a:pt x="191472" y="202384"/>
                </a:cubicBezTo>
                <a:lnTo>
                  <a:pt x="191472" y="202204"/>
                </a:lnTo>
                <a:lnTo>
                  <a:pt x="192014" y="201126"/>
                </a:lnTo>
                <a:cubicBezTo>
                  <a:pt x="206304" y="181339"/>
                  <a:pt x="218782" y="156336"/>
                  <a:pt x="220592" y="124319"/>
                </a:cubicBezTo>
                <a:cubicBezTo>
                  <a:pt x="224028" y="87624"/>
                  <a:pt x="210101" y="61722"/>
                  <a:pt x="190748" y="42296"/>
                </a:cubicBezTo>
                <a:cubicBezTo>
                  <a:pt x="188035" y="39598"/>
                  <a:pt x="187312" y="35461"/>
                  <a:pt x="189120" y="32043"/>
                </a:cubicBezTo>
                <a:cubicBezTo>
                  <a:pt x="198344" y="15135"/>
                  <a:pt x="212634" y="1824"/>
                  <a:pt x="238679" y="205"/>
                </a:cubicBezTo>
                <a:cubicBezTo>
                  <a:pt x="278470" y="-1594"/>
                  <a:pt x="300174" y="23589"/>
                  <a:pt x="303791" y="55966"/>
                </a:cubicBezTo>
                <a:cubicBezTo>
                  <a:pt x="309217" y="91941"/>
                  <a:pt x="296557" y="120721"/>
                  <a:pt x="282087" y="138709"/>
                </a:cubicBezTo>
                <a:cubicBezTo>
                  <a:pt x="280278" y="142307"/>
                  <a:pt x="276660" y="144105"/>
                  <a:pt x="274852" y="147703"/>
                </a:cubicBezTo>
                <a:cubicBezTo>
                  <a:pt x="273405" y="150580"/>
                  <a:pt x="273043" y="157236"/>
                  <a:pt x="274128" y="161553"/>
                </a:cubicBezTo>
                <a:cubicBezTo>
                  <a:pt x="274491" y="163352"/>
                  <a:pt x="275394" y="164791"/>
                  <a:pt x="276842" y="166050"/>
                </a:cubicBezTo>
                <a:cubicBezTo>
                  <a:pt x="281906" y="170367"/>
                  <a:pt x="292215" y="173425"/>
                  <a:pt x="298546" y="176662"/>
                </a:cubicBezTo>
                <a:cubicBezTo>
                  <a:pt x="307589" y="180260"/>
                  <a:pt x="314824" y="183857"/>
                  <a:pt x="322058" y="187455"/>
                </a:cubicBezTo>
                <a:cubicBezTo>
                  <a:pt x="336528" y="194650"/>
                  <a:pt x="352805" y="205442"/>
                  <a:pt x="358232" y="219833"/>
                </a:cubicBezTo>
                <a:cubicBezTo>
                  <a:pt x="361850" y="228827"/>
                  <a:pt x="360040" y="246813"/>
                  <a:pt x="354615" y="254008"/>
                </a:cubicBezTo>
                <a:cubicBezTo>
                  <a:pt x="342858" y="270737"/>
                  <a:pt x="309035" y="273435"/>
                  <a:pt x="281182" y="276672"/>
                </a:cubicBezTo>
                <a:cubicBezTo>
                  <a:pt x="277565" y="276853"/>
                  <a:pt x="274128" y="275053"/>
                  <a:pt x="272320" y="271816"/>
                </a:cubicBezTo>
                <a:moveTo>
                  <a:pt x="114" y="307791"/>
                </a:moveTo>
                <a:lnTo>
                  <a:pt x="114" y="295199"/>
                </a:lnTo>
                <a:cubicBezTo>
                  <a:pt x="114" y="291603"/>
                  <a:pt x="1923" y="288004"/>
                  <a:pt x="3731" y="284408"/>
                </a:cubicBezTo>
                <a:cubicBezTo>
                  <a:pt x="10785" y="270197"/>
                  <a:pt x="25074" y="261204"/>
                  <a:pt x="37554" y="252389"/>
                </a:cubicBezTo>
                <a:cubicBezTo>
                  <a:pt x="37915" y="252210"/>
                  <a:pt x="38277" y="251850"/>
                  <a:pt x="38639" y="251670"/>
                </a:cubicBezTo>
                <a:cubicBezTo>
                  <a:pt x="49310" y="246454"/>
                  <a:pt x="59981" y="241057"/>
                  <a:pt x="72461" y="235841"/>
                </a:cubicBezTo>
                <a:cubicBezTo>
                  <a:pt x="75536" y="234403"/>
                  <a:pt x="79877" y="232784"/>
                  <a:pt x="83313" y="231344"/>
                </a:cubicBezTo>
                <a:cubicBezTo>
                  <a:pt x="84579" y="230805"/>
                  <a:pt x="85664" y="230085"/>
                  <a:pt x="86388" y="229006"/>
                </a:cubicBezTo>
                <a:cubicBezTo>
                  <a:pt x="91633" y="222710"/>
                  <a:pt x="97240" y="209759"/>
                  <a:pt x="92176" y="199866"/>
                </a:cubicBezTo>
                <a:cubicBezTo>
                  <a:pt x="90367" y="196269"/>
                  <a:pt x="88558" y="194470"/>
                  <a:pt x="85122" y="191052"/>
                </a:cubicBezTo>
                <a:lnTo>
                  <a:pt x="84760" y="190693"/>
                </a:lnTo>
                <a:cubicBezTo>
                  <a:pt x="68482" y="172705"/>
                  <a:pt x="54193" y="142127"/>
                  <a:pt x="57811" y="106331"/>
                </a:cubicBezTo>
                <a:cubicBezTo>
                  <a:pt x="61428" y="70356"/>
                  <a:pt x="84941" y="45174"/>
                  <a:pt x="124732" y="45174"/>
                </a:cubicBezTo>
                <a:cubicBezTo>
                  <a:pt x="164341" y="45174"/>
                  <a:pt x="187855" y="70176"/>
                  <a:pt x="193462" y="105972"/>
                </a:cubicBezTo>
                <a:cubicBezTo>
                  <a:pt x="193462" y="106331"/>
                  <a:pt x="193462" y="106511"/>
                  <a:pt x="193642" y="106871"/>
                </a:cubicBezTo>
                <a:cubicBezTo>
                  <a:pt x="195270" y="128276"/>
                  <a:pt x="190025" y="147883"/>
                  <a:pt x="184599" y="160474"/>
                </a:cubicBezTo>
                <a:cubicBezTo>
                  <a:pt x="179354" y="172885"/>
                  <a:pt x="173927" y="181699"/>
                  <a:pt x="166874" y="190513"/>
                </a:cubicBezTo>
                <a:cubicBezTo>
                  <a:pt x="166512" y="190872"/>
                  <a:pt x="166331" y="191232"/>
                  <a:pt x="166151" y="191593"/>
                </a:cubicBezTo>
                <a:cubicBezTo>
                  <a:pt x="164341" y="194470"/>
                  <a:pt x="161447" y="196269"/>
                  <a:pt x="159639" y="199146"/>
                </a:cubicBezTo>
                <a:cubicBezTo>
                  <a:pt x="159278" y="199687"/>
                  <a:pt x="159096" y="200226"/>
                  <a:pt x="158916" y="200945"/>
                </a:cubicBezTo>
                <a:cubicBezTo>
                  <a:pt x="155840" y="211558"/>
                  <a:pt x="159278" y="225409"/>
                  <a:pt x="162895" y="230624"/>
                </a:cubicBezTo>
                <a:cubicBezTo>
                  <a:pt x="164703" y="234042"/>
                  <a:pt x="171576" y="234223"/>
                  <a:pt x="177003" y="235841"/>
                </a:cubicBezTo>
                <a:cubicBezTo>
                  <a:pt x="177365" y="236022"/>
                  <a:pt x="177545" y="236022"/>
                  <a:pt x="177906" y="236200"/>
                </a:cubicBezTo>
                <a:cubicBezTo>
                  <a:pt x="199430" y="245194"/>
                  <a:pt x="220773" y="255807"/>
                  <a:pt x="236869" y="270018"/>
                </a:cubicBezTo>
                <a:cubicBezTo>
                  <a:pt x="237051" y="270197"/>
                  <a:pt x="237231" y="270377"/>
                  <a:pt x="237412" y="270377"/>
                </a:cubicBezTo>
                <a:cubicBezTo>
                  <a:pt x="242114" y="275053"/>
                  <a:pt x="248264" y="281350"/>
                  <a:pt x="250797" y="289984"/>
                </a:cubicBezTo>
                <a:cubicBezTo>
                  <a:pt x="251339" y="291962"/>
                  <a:pt x="251520" y="294121"/>
                  <a:pt x="251520" y="296099"/>
                </a:cubicBezTo>
                <a:lnTo>
                  <a:pt x="251520" y="310130"/>
                </a:lnTo>
                <a:cubicBezTo>
                  <a:pt x="251520" y="311029"/>
                  <a:pt x="251339" y="311929"/>
                  <a:pt x="251159" y="312648"/>
                </a:cubicBezTo>
                <a:cubicBezTo>
                  <a:pt x="245009" y="331355"/>
                  <a:pt x="220230" y="336751"/>
                  <a:pt x="197260" y="341968"/>
                </a:cubicBezTo>
                <a:cubicBezTo>
                  <a:pt x="157468" y="349163"/>
                  <a:pt x="101400" y="349163"/>
                  <a:pt x="59800" y="341968"/>
                </a:cubicBezTo>
                <a:cubicBezTo>
                  <a:pt x="39905" y="338370"/>
                  <a:pt x="18201" y="332974"/>
                  <a:pt x="7349" y="320382"/>
                </a:cubicBezTo>
                <a:cubicBezTo>
                  <a:pt x="3731" y="318584"/>
                  <a:pt x="1923" y="314986"/>
                  <a:pt x="114" y="307791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1260000"/>
          </a:gradFill>
          <a:ln cap="flat">
            <a:noFill/>
            <a:prstDash val="solid"/>
            <a:miter lim="800000"/>
          </a:ln>
        </p:spPr>
        <p:txBody>
          <a:bodyPr vert="horz" lIns="91440" tIns="45720" rIns="91440" bIns="45720" anchor="ctr"/>
          <a:p>
            <a:pPr marL="0" algn="l"/>
          </a:p>
        </p:txBody>
      </p:sp>
      <p:cxnSp>
        <p:nvCxnSpPr>
          <p:cNvPr id="15" name="Connector 15"/>
          <p:cNvCxnSpPr/>
          <p:nvPr/>
        </p:nvCxnSpPr>
        <p:spPr>
          <a:xfrm>
            <a:off x="8748332" y="1557953"/>
            <a:ext cx="1150196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6" name="Connector 16"/>
          <p:cNvCxnSpPr/>
          <p:nvPr/>
        </p:nvCxnSpPr>
        <p:spPr>
          <a:xfrm>
            <a:off x="7229971" y="3272329"/>
            <a:ext cx="964844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cxnSp>
        <p:nvCxnSpPr>
          <p:cNvPr id="17" name="Connector 17"/>
          <p:cNvCxnSpPr/>
          <p:nvPr/>
        </p:nvCxnSpPr>
        <p:spPr>
          <a:xfrm>
            <a:off x="5696376" y="4950143"/>
            <a:ext cx="848048" cy="0"/>
          </a:xfrm>
          <a:prstGeom prst="line">
            <a:avLst/>
          </a:prstGeom>
          <a:ln w="9525">
            <a:solidFill>
              <a:schemeClr val="accent1"/>
            </a:solidFill>
            <a:headEnd type="oval"/>
          </a:ln>
        </p:spPr>
      </p:cxnSp>
      <p:sp>
        <p:nvSpPr>
          <p:cNvPr id="18" name="TextBox 18"/>
          <p:cNvSpPr txBox="1"/>
          <p:nvPr/>
        </p:nvSpPr>
        <p:spPr>
          <a:xfrm>
            <a:off x="719455" y="509143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理论上的成熟是政治上坚定的基础。面对错误思潮、模糊认识和复杂舆情，党员干部要善于辨析是非、明辨方向，不能人云亦云、随波逐流。要通过理论学习不断增强政治敏锐性和鉴别力，始终保持共产党人的精神主动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719455" y="472122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以理论清醒保持政治坚定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2229485" y="323342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要把集中学习、个人自学、交流研讨和调查研究结合起来，建立年度学习计划、专题学习清单和成果转化台账。机关事业单位可围绕政策执行、群众工作、风险防控等岗位难题开展研讨，使理论学习从“完成任务”转向“解决问题”。</a:t>
            </a:r>
            <a:endParaRPr lang="en-US" sz="1100"/>
          </a:p>
        </p:txBody>
      </p:sp>
      <p:sp>
        <p:nvSpPr>
          <p:cNvPr id="21" name="TextBox 21"/>
          <p:cNvSpPr txBox="1"/>
          <p:nvPr/>
        </p:nvSpPr>
        <p:spPr>
          <a:xfrm>
            <a:off x="2229485" y="286321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健全常态化学习机制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3917950" y="1432560"/>
            <a:ext cx="4724400" cy="149352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党员干部要把学习党的创新理论作为首要政治任务，坚持读原著、学原文、悟原理，联系党史、新中国史、改革开放史、社会主义发展史和中华民族发展史深化理解。学习不能满足于记概念，更要转化为分析问题、解决问题的立场观点方法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3917950" y="1062355"/>
            <a:ext cx="4724400" cy="458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持续深化理论学习</a:t>
            </a:r>
            <a:endParaRPr lang="en-US" sz="1100"/>
          </a:p>
        </p:txBody>
      </p:sp>
      <p:sp>
        <p:nvSpPr>
          <p:cNvPr id="24" name="Freeform 2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25" name="TextBox 2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以理论武装筑牢思想根基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27659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448056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684530" y="2017395"/>
            <a:ext cx="3240000" cy="414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1440" tIns="45720" rIns="91440" bIns="45720" rtlCol="0" anchor="t">
            <a:no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51308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75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6" name="Connector 6"/>
          <p:cNvCxnSpPr/>
          <p:nvPr/>
        </p:nvCxnSpPr>
        <p:spPr>
          <a:xfrm>
            <a:off x="97980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7" name="AutoShape 7"/>
          <p:cNvSpPr/>
          <p:nvPr/>
        </p:nvSpPr>
        <p:spPr>
          <a:xfrm>
            <a:off x="51308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01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138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忠诚必须体现为对党负责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87249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对党忠诚不是口号，而是体现在贯彻党中央决策部署是否不折不扣、执行组织决定是否坚决、报告工作是否实事求是。党员干部要坚持讲真话、报实情、办实事，坚决防止选择性执行、变通式落实和层层空转。</a:t>
            </a:r>
            <a:endParaRPr lang="en-US" sz="1100"/>
          </a:p>
        </p:txBody>
      </p:sp>
      <p:sp>
        <p:nvSpPr>
          <p:cNvPr id="10" name="Freeform 10"/>
          <p:cNvSpPr/>
          <p:nvPr/>
        </p:nvSpPr>
        <p:spPr>
          <a:xfrm>
            <a:off x="4288155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75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1" name="Connector 11"/>
          <p:cNvCxnSpPr/>
          <p:nvPr/>
        </p:nvCxnSpPr>
        <p:spPr>
          <a:xfrm>
            <a:off x="4754880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2" name="AutoShape 12"/>
          <p:cNvSpPr/>
          <p:nvPr/>
        </p:nvSpPr>
        <p:spPr>
          <a:xfrm>
            <a:off x="4288155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02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56455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忠诚必须体现为组织观念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4647565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要正确处理个人与组织、局部与全局、当前与长远的关系，自觉维护组织权威和团结统一。对组织作出的决定，有不同意见可以按程序反映，但在决定形成后必须坚决执行，不得公开发表与组织决定相违背的言论和行动。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8063230" y="1343660"/>
            <a:ext cx="1316355" cy="998855"/>
          </a:xfrm>
          <a:custGeom>
            <a:avLst/>
            <a:gdLst/>
            <a:ahLst/>
            <a:cxnLst/>
            <a:rect l="l" t="t" r="r" b="b"/>
            <a:pathLst>
              <a:path w="1316354" h="998896">
                <a:moveTo>
                  <a:pt x="107404" y="997167"/>
                </a:moveTo>
                <a:lnTo>
                  <a:pt x="1243757" y="773200"/>
                </a:lnTo>
                <a:cubicBezTo>
                  <a:pt x="1285936" y="764887"/>
                  <a:pt x="1316354" y="727889"/>
                  <a:pt x="1316354" y="684899"/>
                </a:cubicBezTo>
                <a:lnTo>
                  <a:pt x="1316354" y="90032"/>
                </a:lnTo>
                <a:cubicBezTo>
                  <a:pt x="1316354" y="33326"/>
                  <a:pt x="1264585" y="-9235"/>
                  <a:pt x="1208950" y="1730"/>
                </a:cubicBezTo>
                <a:lnTo>
                  <a:pt x="72596" y="225697"/>
                </a:lnTo>
                <a:cubicBezTo>
                  <a:pt x="30418" y="234010"/>
                  <a:pt x="0" y="271008"/>
                  <a:pt x="0" y="313998"/>
                </a:cubicBezTo>
                <a:lnTo>
                  <a:pt x="0" y="908866"/>
                </a:lnTo>
                <a:cubicBezTo>
                  <a:pt x="0" y="965572"/>
                  <a:pt x="51768" y="1008133"/>
                  <a:pt x="107404" y="997167"/>
                </a:cubicBezTo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75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16" name="Connector 16"/>
          <p:cNvCxnSpPr/>
          <p:nvPr/>
        </p:nvCxnSpPr>
        <p:spPr>
          <a:xfrm>
            <a:off x="8529955" y="3015615"/>
            <a:ext cx="2607310" cy="9525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17" name="AutoShape 17"/>
          <p:cNvSpPr/>
          <p:nvPr/>
        </p:nvSpPr>
        <p:spPr>
          <a:xfrm>
            <a:off x="8063230" y="1603375"/>
            <a:ext cx="1316355" cy="479425"/>
          </a:xfrm>
          <a:prstGeom prst="snip1Rect">
            <a:avLst>
              <a:gd name="adj" fmla="val 0"/>
            </a:avLst>
          </a:prstGeom>
          <a:noFill/>
          <a:ln>
            <a:noFill/>
          </a:ln>
        </p:spPr>
        <p:txBody>
          <a:bodyPr vert="horz" lIns="90170" tIns="46990" rIns="90170" bIns="46990" anchor="ctr">
            <a:normAutofit/>
          </a:bodyPr>
          <a:p>
            <a:pPr marL="0" algn="ctr"/>
            <a:r>
              <a:rPr lang="en-US" sz="2240" b="1">
                <a:solidFill>
                  <a:schemeClr val="bg1"/>
                </a:solidFill>
                <a:latin typeface="思源黑体 Normal"/>
                <a:ea typeface="思源黑体 Normal"/>
              </a:rPr>
              <a:t>03</a:t>
            </a:r>
            <a:endParaRPr lang="en-US" sz="2240" b="1">
              <a:solidFill>
                <a:schemeClr val="bg1"/>
              </a:solidFill>
              <a:latin typeface="思源黑体 Normal"/>
              <a:ea typeface="思源黑体 Normal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8431530" y="2223770"/>
            <a:ext cx="2789555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忠诚必须体现为关键时刻站得出来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422640" y="3032125"/>
            <a:ext cx="2890520" cy="312547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5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在重大任务、急难险重工作和突发事件面前，党员干部要主动亮身份、担责任、作表率。特别是在政策落实、舆情应对、风险处置和服务群众一线，更要经得起考验，以实际行动体现政治忠诚。</a:t>
            </a:r>
            <a:endParaRPr lang="en-US" sz="1100"/>
          </a:p>
        </p:txBody>
      </p:sp>
      <p:sp>
        <p:nvSpPr>
          <p:cNvPr id="20" name="Freeform 2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21" name="TextBox 2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把政治忠诚落实到具体行动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11504930" y="2301875"/>
            <a:ext cx="4064000" cy="36830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8015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党员干部要自觉把本部门、本岗位工作放到党和国家事业全局中审视，明确哪些是必须坚决完成的政治任务，哪些是需要统筹推进的重点工作。对涉及群众利益、改革发展和安全稳定的事项，要提高预判能力和协调能力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92150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处理业务问题不能只看表象和局部，还要分析其政治影响、社会影响和群众影响。制定政策、推进项目、回应舆情时，要坚持把党的领导、人民立场和社会稳定统一起来，避免就事论事、机械执行和简单化处理。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92200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善于从政治上看问题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982110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 flipH="1">
            <a:off x="3615978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723884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 flipH="1">
            <a:off x="7357752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8183880" y="1734820"/>
            <a:ext cx="3323590" cy="4070985"/>
          </a:xfrm>
          <a:prstGeom prst="roundRect">
            <a:avLst>
              <a:gd name="adj" fmla="val 6347"/>
            </a:avLst>
          </a:prstGeom>
          <a:solidFill>
            <a:srgbClr val="FFFFFF"/>
          </a:solidFill>
          <a:ln w="15875">
            <a:solidFill>
              <a:schemeClr val="accent1"/>
            </a:solidFill>
          </a:ln>
          <a:effectLst>
            <a:outerShdw blurRad="279400" dist="228600" dir="2700000" algn="tl" rotWithShape="0">
              <a:schemeClr val="accent1">
                <a:alpha val="8000"/>
              </a:schemeClr>
            </a:outerShdw>
          </a:effectLst>
        </p:spPr>
        <p:txBody>
          <a:bodyPr vert="horz" wrap="square" lIns="239795" tIns="616585" rIns="239795" bIns="350520" anchor="ctr">
            <a:noAutofit/>
          </a:bodyPr>
          <a:p>
            <a:pPr marL="0" algn="l">
              <a:lnSpc>
                <a:spcPct val="150000"/>
              </a:lnSpc>
            </a:pPr>
            <a:r>
              <a:rPr lang="en-US" sz="1600">
                <a:solidFill>
                  <a:schemeClr val="tx2"/>
                </a:solidFill>
                <a:latin typeface="思源黑体 Normal"/>
                <a:ea typeface="思源黑体 Normal"/>
              </a:rPr>
              <a:t>政治能力不是抽象素养，而是在调查研究、政策执行、矛盾化解和改革攻坚中形成的。要坚持从实际出发、从群众中来、到群众中去，通过复盘工作成效、听取基层意见和接受组织监督，不断校正工作偏差。</a:t>
            </a:r>
            <a:endParaRPr lang="en-US" sz="1600">
              <a:solidFill>
                <a:schemeClr val="tx2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8583930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善于在实践中校准方向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473278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 flipH="1">
            <a:off x="11107146" y="1615587"/>
            <a:ext cx="110359" cy="120119"/>
          </a:xfrm>
          <a:prstGeom prst="triangle">
            <a:avLst>
              <a:gd name="adj" fmla="val 10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13" name="Freeform 13"/>
          <p:cNvSpPr/>
          <p:nvPr/>
        </p:nvSpPr>
        <p:spPr>
          <a:xfrm>
            <a:off x="4838065" y="1615440"/>
            <a:ext cx="2523490" cy="803275"/>
          </a:xfrm>
          <a:custGeom>
            <a:avLst/>
            <a:gdLst/>
            <a:ahLst/>
            <a:cxnLst/>
            <a:rect l="l" t="t" r="r" b="b"/>
            <a:pathLst>
              <a:path w="2523509" h="489935">
                <a:moveTo>
                  <a:pt x="1" y="0"/>
                </a:moveTo>
                <a:lnTo>
                  <a:pt x="2523508" y="0"/>
                </a:lnTo>
                <a:lnTo>
                  <a:pt x="2523508" y="193313"/>
                </a:lnTo>
                <a:lnTo>
                  <a:pt x="2523508" y="240238"/>
                </a:lnTo>
                <a:lnTo>
                  <a:pt x="2523509" y="240238"/>
                </a:lnTo>
                <a:lnTo>
                  <a:pt x="2523508" y="240243"/>
                </a:lnTo>
                <a:lnTo>
                  <a:pt x="2523508" y="249696"/>
                </a:lnTo>
                <a:lnTo>
                  <a:pt x="2523508" y="324846"/>
                </a:lnTo>
                <a:cubicBezTo>
                  <a:pt x="2523508" y="416022"/>
                  <a:pt x="2449595" y="489935"/>
                  <a:pt x="2358419" y="489935"/>
                </a:cubicBezTo>
                <a:lnTo>
                  <a:pt x="2273812" y="489935"/>
                </a:lnTo>
                <a:lnTo>
                  <a:pt x="249699" y="489935"/>
                </a:lnTo>
                <a:lnTo>
                  <a:pt x="165089" y="489935"/>
                </a:lnTo>
                <a:cubicBezTo>
                  <a:pt x="73913" y="489935"/>
                  <a:pt x="0" y="416022"/>
                  <a:pt x="0" y="324846"/>
                </a:cubicBezTo>
                <a:lnTo>
                  <a:pt x="0" y="193313"/>
                </a:lnTo>
                <a:lnTo>
                  <a:pt x="1" y="19330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01600" dist="76200" dir="2700000" algn="tl" rotWithShape="0">
              <a:schemeClr val="accent1">
                <a:alpha val="25000"/>
              </a:schemeClr>
            </a:outerShdw>
          </a:effectLst>
        </p:spPr>
        <p:txBody>
          <a:bodyPr vert="horz" wrap="square" lIns="91440" tIns="45720" rIns="91440" bIns="45720" anchor="t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善于把握大局和重点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在思想淬炼中提升政治能力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4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严守纪律规矩和廉洁底线</a:t>
            </a:r>
            <a:endParaRPr lang="en-US" sz="44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PART-03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>
            <p:custDataLst>
              <p:tags r:id="rId1"/>
            </p:custDataLst>
          </p:nvPr>
        </p:nvCxnSpPr>
        <p:spPr>
          <a:xfrm>
            <a:off x="695976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cxnSp>
        <p:nvCxnSpPr>
          <p:cNvPr id="4" name="Connector 4"/>
          <p:cNvCxnSpPr/>
          <p:nvPr>
            <p:custDataLst>
              <p:tags r:id="rId2"/>
            </p:custDataLst>
          </p:nvPr>
        </p:nvCxnSpPr>
        <p:spPr>
          <a:xfrm>
            <a:off x="454694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cxnSp>
        <p:nvCxnSpPr>
          <p:cNvPr id="6" name="Connector 6"/>
          <p:cNvCxnSpPr/>
          <p:nvPr>
            <p:custDataLst>
              <p:tags r:id="rId3"/>
            </p:custDataLst>
          </p:nvPr>
        </p:nvCxnSpPr>
        <p:spPr>
          <a:xfrm>
            <a:off x="8362981" y="3949972"/>
            <a:ext cx="3098118" cy="0"/>
          </a:xfrm>
          <a:prstGeom prst="line">
            <a:avLst/>
          </a:prstGeom>
          <a:ln w="9525">
            <a:solidFill>
              <a:schemeClr val="accent1"/>
            </a:solidFill>
          </a:ln>
        </p:spPr>
      </p:cxnSp>
      <p:sp>
        <p:nvSpPr>
          <p:cNvPr id="8" name="TextBox 8"/>
          <p:cNvSpPr txBox="1"/>
          <p:nvPr>
            <p:custDataLst>
              <p:tags r:id="rId4"/>
            </p:custDataLst>
          </p:nvPr>
        </p:nvSpPr>
        <p:spPr>
          <a:xfrm>
            <a:off x="6604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章党规是党员干部必须遵循的行为准则。要重点学习党的纪律处分条例以及中央八项规定及其实施细则精神，准确把握政治纪律、组织纪律、廉洁纪律、群众纪律、工作纪律和生活纪律要求，做到知责明责、知纪守纪。</a:t>
            </a:r>
            <a:endParaRPr lang="en-US" sz="1100"/>
          </a:p>
        </p:txBody>
      </p:sp>
      <p:sp>
        <p:nvSpPr>
          <p:cNvPr id="9" name="TextBox 9"/>
          <p:cNvSpPr txBox="1"/>
          <p:nvPr>
            <p:custDataLst>
              <p:tags r:id="rId5"/>
            </p:custDataLst>
          </p:nvPr>
        </p:nvSpPr>
        <p:spPr>
          <a:xfrm>
            <a:off x="4494530" y="3921125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机关事业单位权力运行往往涉及审批、监管、采购、资金、项目和人事等重点领域。党员干部要严格执行制度流程，落实集体决策、回避、公开、公示和留痕要求，防止以信任代替监督、以惯例代替制度、以经验代替程序。</a:t>
            </a:r>
            <a:endParaRPr lang="en-US" sz="1100"/>
          </a:p>
        </p:txBody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4494530" y="318706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把纪律要求融入权力运行</a:t>
            </a:r>
            <a:endParaRPr lang="en-US" sz="1100"/>
          </a:p>
        </p:txBody>
      </p:sp>
      <p:sp>
        <p:nvSpPr>
          <p:cNvPr id="11" name="TextBox 11"/>
          <p:cNvSpPr txBox="1"/>
          <p:nvPr>
            <p:custDataLst>
              <p:tags r:id="rId7"/>
            </p:custDataLst>
          </p:nvPr>
        </p:nvSpPr>
        <p:spPr>
          <a:xfrm>
            <a:off x="8293100" y="3930650"/>
            <a:ext cx="3168000" cy="2808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纪律底线往往首先被日常细节突破。要警惕“吃顿饭没关系”“收个小礼物没关系”“打个招呼没关系”等错误认识，慎独慎微、慎始慎终，正确处理亲清政商关系和同事交往关系，坚决抵制不正之风。</a:t>
            </a:r>
            <a:endParaRPr lang="en-US" sz="1100"/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8293100" y="3196590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从小事小节守住底线</a:t>
            </a:r>
            <a:endParaRPr lang="en-US" sz="1100"/>
          </a:p>
        </p:txBody>
      </p:sp>
      <p:sp>
        <p:nvSpPr>
          <p:cNvPr id="13" name="TextBox 13"/>
          <p:cNvSpPr txBox="1"/>
          <p:nvPr>
            <p:custDataLst>
              <p:tags r:id="rId9"/>
            </p:custDataLst>
          </p:nvPr>
        </p:nvSpPr>
        <p:spPr>
          <a:xfrm>
            <a:off x="660400" y="3137535"/>
            <a:ext cx="3168000" cy="792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以党章党规明确行为边界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把纪律规矩刻印在心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0500" y="1943954"/>
            <a:ext cx="5144830" cy="4101202"/>
            <a:chOff x="0" y="0"/>
            <a:chExt cx="4280668" cy="3409678"/>
          </a:xfrm>
        </p:grpSpPr>
        <p:sp>
          <p:nvSpPr>
            <p:cNvPr id="3" name="Freeform 3"/>
            <p:cNvSpPr/>
            <p:nvPr/>
          </p:nvSpPr>
          <p:spPr>
            <a:xfrm rot="1748642">
              <a:off x="0" y="0"/>
              <a:ext cx="2211234" cy="2230539"/>
            </a:xfrm>
            <a:custGeom>
              <a:avLst/>
              <a:gdLst/>
              <a:ahLst/>
              <a:cxnLst/>
              <a:rect l="l" t="t" r="r" b="b"/>
              <a:pathLst>
                <a:path w="2997604" h="3024336">
                  <a:moveTo>
                    <a:pt x="2997604" y="1790780"/>
                  </a:moveTo>
                  <a:cubicBezTo>
                    <a:pt x="2867846" y="2492941"/>
                    <a:pt x="2252064" y="3024336"/>
                    <a:pt x="1512168" y="3024336"/>
                  </a:cubicBezTo>
                  <a:cubicBezTo>
                    <a:pt x="677021" y="3024336"/>
                    <a:pt x="0" y="2347315"/>
                    <a:pt x="0" y="1512168"/>
                  </a:cubicBezTo>
                  <a:cubicBezTo>
                    <a:pt x="0" y="677021"/>
                    <a:pt x="677021" y="0"/>
                    <a:pt x="1512168" y="0"/>
                  </a:cubicBezTo>
                  <a:cubicBezTo>
                    <a:pt x="1598138" y="0"/>
                    <a:pt x="1682432" y="7174"/>
                    <a:pt x="1764196" y="2267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  <a:tailEnd type="triangle" w="lg" len="lg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4" name="Freeform 4"/>
            <p:cNvSpPr/>
            <p:nvPr/>
          </p:nvSpPr>
          <p:spPr>
            <a:xfrm rot="1748642">
              <a:off x="2072242" y="1513229"/>
              <a:ext cx="1573837" cy="746788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  <p:sp>
          <p:nvSpPr>
            <p:cNvPr id="5" name="Freeform 5"/>
            <p:cNvSpPr/>
            <p:nvPr/>
          </p:nvSpPr>
          <p:spPr>
            <a:xfrm rot="1748643" flipV="1">
              <a:off x="3158906" y="2877661"/>
              <a:ext cx="1121762" cy="532017"/>
            </a:xfrm>
            <a:custGeom>
              <a:avLst/>
              <a:gdLst/>
              <a:ahLst/>
              <a:cxnLst/>
              <a:rect l="l" t="t" r="r" b="b"/>
              <a:pathLst>
                <a:path w="2134918" h="1012045">
                  <a:moveTo>
                    <a:pt x="0" y="1012045"/>
                  </a:moveTo>
                  <a:cubicBezTo>
                    <a:pt x="28964" y="447977"/>
                    <a:pt x="495896" y="0"/>
                    <a:pt x="1067459" y="0"/>
                  </a:cubicBezTo>
                  <a:cubicBezTo>
                    <a:pt x="1639022" y="0"/>
                    <a:pt x="2105955" y="447977"/>
                    <a:pt x="2134918" y="1012045"/>
                  </a:cubicBezTo>
                </a:path>
              </a:pathLst>
            </a:custGeom>
            <a:ln w="6350" cap="flat" cmpd="sng">
              <a:solidFill>
                <a:schemeClr val="accent1"/>
              </a:solidFill>
              <a:prstDash val="dash"/>
              <a:miter lim="800000"/>
            </a:ln>
          </p:spPr>
          <p:txBody>
            <a:bodyPr vert="horz" lIns="90170" tIns="46990" rIns="90170" bIns="46990" anchor="ctr">
              <a:normAutofit/>
            </a:bodyPr>
            <a:p>
              <a:pPr marL="0" algn="l" fontAlgn="auto">
                <a:spcBef>
                  <a:spcPct val="0"/>
                </a:spcBef>
                <a:spcAft>
                  <a:spcPct val="0"/>
                </a:spcAft>
              </a:pPr>
            </a:p>
          </p:txBody>
        </p:sp>
      </p:grpSp>
      <p:sp>
        <p:nvSpPr>
          <p:cNvPr id="6" name="AutoShape 6"/>
          <p:cNvSpPr/>
          <p:nvPr/>
        </p:nvSpPr>
        <p:spPr>
          <a:xfrm>
            <a:off x="340797" y="2075654"/>
            <a:ext cx="2360439" cy="2362514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1</a:t>
            </a:r>
            <a:endParaRPr 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490297" y="3835782"/>
            <a:ext cx="1669528" cy="167091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02</a:t>
            </a:r>
            <a:endParaRPr lang="zh-CN" alt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 rot="10800000" flipV="1">
            <a:off x="4302987" y="4763220"/>
            <a:ext cx="1190248" cy="119163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27000" dist="127000" dir="5400000" algn="t" rotWithShape="0">
              <a:srgbClr val="000000">
                <a:alpha val="10000"/>
              </a:srgbClr>
            </a:outerShdw>
          </a:effectLst>
        </p:spPr>
        <p:txBody>
          <a:bodyPr vert="horz" wrap="square" lIns="90170" tIns="46990" rIns="90170" bIns="46990" anchor="ctr">
            <a:normAutofit/>
          </a:bodyPr>
          <a:p>
            <a:pPr marL="0" algn="ctr"/>
            <a:r>
              <a:rPr lang="zh-CN" alt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0</a:t>
            </a:r>
            <a:r>
              <a:rPr lang="en-US" sz="2800">
                <a:solidFill>
                  <a:schemeClr val="bg1">
                    <a:lumMod val="95000"/>
                  </a:schemeClr>
                </a:solidFill>
                <a:latin typeface="思源黑体 Normal"/>
                <a:ea typeface="思源黑体 Normal"/>
              </a:rPr>
              <a:t>3</a:t>
            </a:r>
            <a:endParaRPr lang="en-US" sz="2800">
              <a:solidFill>
                <a:schemeClr val="bg1">
                  <a:lumMod val="95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22320" y="1929765"/>
            <a:ext cx="8640000" cy="108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员干部要定期对照党章党规、岗位职责和群众期待查找问题，重点检视是否存在政治站位不高、担当精神不足、服务意识不强、工作作风不实等倾向。对发现的问题要建立清单、明确措施、限期整改，不能只作口头表态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3322320" y="1561465"/>
            <a:ext cx="863981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经常开展自我检视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4408805" y="3483610"/>
            <a:ext cx="7560000" cy="1260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监督是对党员干部的保护，也是促进党性修养的重要力量。要正确对待巡视巡察、审计监督、纪检监督、民主监督和社会监督，做到不回避问题、不掩饰错误、不抵触提醒，把监督意见转化为改进工作的具体行动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408805" y="3115310"/>
            <a:ext cx="756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自觉接受组织和群众监督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660390" y="5217795"/>
            <a:ext cx="6300000" cy="15494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ts val="1000"/>
              </a:spcBef>
              <a:buNone/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要算清政治账、法纪账、家庭账和人生账，始终保持清正廉洁。对可能影响公正履职的宴请、礼品、礼金和利益安排，要及时拒绝、主动报告；对亲属和身边工作人员要加强教育提醒，防止权力被滥用、被围猎。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660390" y="4849495"/>
            <a:ext cx="6300000" cy="43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坚决守住廉洁从政底线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以严的标准加强自我约束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/>
          <p:cNvSpPr/>
          <p:nvPr/>
        </p:nvSpPr>
        <p:spPr>
          <a:xfrm>
            <a:off x="4386681" y="2663411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460243" y="3777045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386681" y="4822354"/>
            <a:ext cx="506366" cy="506366"/>
          </a:xfrm>
          <a:prstGeom prst="octagon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16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25195" y="19094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要减少不必要的重复报表、层层留痕和空转会议，把更多时间用于调查研究、政策落实和解决问题。评价工作不能只看材料厚度、会议数量和宣传声势，更要看群众是否受益、问题是否解决、任务是否落地。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925195" y="12249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坚决反对形式主义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925195" y="4601210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要坚持目标导向、问题导向和结果导向相统一，明确任务、责任、时限和标准，建立跟踪督办和复盘评估机制。对于已经部署的工作，要持续抓、反复抓、具体抓，避免以会议落实会议、以文件落实文件。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925195" y="3916680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形成求真务实工作习惯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8138795" y="3255645"/>
            <a:ext cx="3329940" cy="192659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调查研究要带着问题下基层，既看亮点也看短板，既听干部汇报也听群众意见。要防止走马观花、蜻蜓点水和只看“示范点”，通过实地走访、数据分析、个案剖析形成有事实、有分析、有对策的调研成果。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138795" y="2571115"/>
            <a:ext cx="3329940" cy="791845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持续改进调查研究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以优良作风提升工作质效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4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强化担当作为和为民服务</a:t>
            </a:r>
            <a:endParaRPr lang="en-US" sz="44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PART-04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00405" y="1859915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86A96C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党性修养不仅体现为政治态度，也体现为履职能力。党员干部要主动学习政策法规、业务知识和群众工作方法，补齐专业短板，提升调查研究、统筹协调、依法行政、应急处置和改革创新能力，努力成为本职工作的行家里手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1069340" y="1525270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立足岗位提升专业能力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4439920" y="1859915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86A96C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改革发展不可能没有困难，群众工作也不可能没有矛盾。党员干部要敢于正视问题、直面风险，对职责范围内的事项不推诿、不拖延、不绕行；对历史遗留问题要厘清责任、分类施策，在守住底线的前提下积极稳妥推动解决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808855" y="1525270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面对矛盾敢于动真碰硬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178800" y="1859915"/>
            <a:ext cx="3383915" cy="4097655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>
            <a:solidFill>
              <a:srgbClr val="86A96C">
                <a:alpha val="40000"/>
              </a:srgbClr>
            </a:solidFill>
          </a:ln>
          <a:effectLst/>
        </p:spPr>
        <p:txBody>
          <a:bodyPr vert="horz" wrap="square" lIns="460012" tIns="553056" rIns="460012" bIns="154805" anchor="ctr">
            <a:noAutofit/>
          </a:bodyPr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262626"/>
                </a:solidFill>
                <a:effectLst/>
                <a:latin typeface="思源黑体 Normal"/>
                <a:ea typeface="思源黑体 Normal"/>
              </a:rPr>
              <a:t>重大任务是检验党性、作风和能力的“试金石”。要把关键岗位、重点项目和突发事件处置作为锤炼队伍的重要场景，主动承担责任、加强协同配合、及时补位担当，在完成任务中提高组织协调和攻坚克难能力。</a:t>
            </a:r>
            <a:endParaRPr lang="en-US" sz="1500">
              <a:solidFill>
                <a:srgbClr val="262626"/>
              </a:solidFill>
              <a:effectLst/>
              <a:latin typeface="思源黑体 Normal"/>
              <a:ea typeface="思源黑体 Normal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8547735" y="1525270"/>
            <a:ext cx="2646680" cy="86400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rgbClr val="FFFFFF"/>
                </a:solidFill>
                <a:latin typeface="思源黑体 Normal"/>
                <a:ea typeface="思源黑体 Normal"/>
              </a:rPr>
              <a:t>在急难险重任务中接受检验</a:t>
            </a:r>
            <a:endParaRPr lang="en-US" sz="20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9" name="TextBox 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在履职尽责中锤炼党性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custDataLst>
              <p:tags r:id="rId1"/>
            </p:custDataLst>
          </p:nvPr>
        </p:nvSpPr>
        <p:spPr>
          <a:xfrm>
            <a:off x="695960" y="1253490"/>
            <a:ext cx="3328670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3" name="AutoShape 3"/>
          <p:cNvSpPr/>
          <p:nvPr>
            <p:custDataLst>
              <p:tags r:id="rId2"/>
            </p:custDataLst>
          </p:nvPr>
        </p:nvSpPr>
        <p:spPr>
          <a:xfrm>
            <a:off x="4429760" y="1244598"/>
            <a:ext cx="3328448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4" name="AutoShape 4"/>
          <p:cNvSpPr/>
          <p:nvPr>
            <p:custDataLst>
              <p:tags r:id="rId3"/>
            </p:custDataLst>
          </p:nvPr>
        </p:nvSpPr>
        <p:spPr>
          <a:xfrm>
            <a:off x="8164195" y="1244598"/>
            <a:ext cx="3328448" cy="5256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>
                <a:alpha val="20000"/>
                <a:lumMod val="40000"/>
                <a:lumOff val="60000"/>
              </a:schemeClr>
            </a:solidFill>
          </a:ln>
          <a:effectLst/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8" name="Freeform 8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9" name="TextBox 9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把人民立场贯穿工作全过程</a:t>
            </a:r>
            <a:endParaRPr lang="en-US" sz="1100"/>
          </a:p>
        </p:txBody>
      </p:sp>
      <p:sp>
        <p:nvSpPr>
          <p:cNvPr id="10" name="TextBox 10"/>
          <p:cNvSpPr txBox="1"/>
          <p:nvPr>
            <p:custDataLst>
              <p:tags r:id="rId4"/>
            </p:custDataLst>
          </p:nvPr>
        </p:nvSpPr>
        <p:spPr>
          <a:xfrm>
            <a:off x="694630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党员干部要始终牢记党的根基在人民、血脉在人民、力量在人民，把群众是否满意、是否方便、是否受益作为衡量工作的重要尺度。研究政策、制定措施和推进改革时，要充分考虑基层承受能力和群众实际需求，避免脱离实际。</a:t>
            </a:r>
            <a:endParaRPr lang="en-US" sz="1100"/>
          </a:p>
        </p:txBody>
      </p:sp>
      <p:sp>
        <p:nvSpPr>
          <p:cNvPr id="11" name="TextBox 11"/>
          <p:cNvSpPr txBox="1"/>
          <p:nvPr>
            <p:custDataLst>
              <p:tags r:id="rId5"/>
            </p:custDataLst>
          </p:nvPr>
        </p:nvSpPr>
        <p:spPr>
          <a:xfrm>
            <a:off x="694630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站稳人民立场</a:t>
            </a:r>
            <a:endParaRPr lang="en-US" sz="1100"/>
          </a:p>
        </p:txBody>
      </p:sp>
      <p:sp>
        <p:nvSpPr>
          <p:cNvPr id="12" name="TextBox 12"/>
          <p:cNvSpPr txBox="1"/>
          <p:nvPr>
            <p:custDataLst>
              <p:tags r:id="rId6"/>
            </p:custDataLst>
          </p:nvPr>
        </p:nvSpPr>
        <p:spPr>
          <a:xfrm>
            <a:off x="4429760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要掌握群众语言，善于解释政策、沟通情绪、凝聚共识；对群众提出的合理诉求，要依法依规解决，对暂时不能解决的问题，要说明情况、明确路径、持续跟进。尤其要关注困难群众、特殊群体和基层一线，增强服务的精准性。</a:t>
            </a:r>
            <a:endParaRPr lang="en-US" sz="1100"/>
          </a:p>
        </p:txBody>
      </p:sp>
      <p:sp>
        <p:nvSpPr>
          <p:cNvPr id="13" name="TextBox 13"/>
          <p:cNvSpPr txBox="1"/>
          <p:nvPr>
            <p:custDataLst>
              <p:tags r:id="rId7"/>
            </p:custDataLst>
          </p:nvPr>
        </p:nvSpPr>
        <p:spPr>
          <a:xfrm>
            <a:off x="4429760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提升群众工作本领</a:t>
            </a:r>
            <a:endParaRPr lang="en-US" sz="1100"/>
          </a:p>
        </p:txBody>
      </p:sp>
      <p:sp>
        <p:nvSpPr>
          <p:cNvPr id="14" name="TextBox 14"/>
          <p:cNvSpPr txBox="1"/>
          <p:nvPr>
            <p:custDataLst>
              <p:tags r:id="rId8"/>
            </p:custDataLst>
          </p:nvPr>
        </p:nvSpPr>
        <p:spPr>
          <a:xfrm>
            <a:off x="8164195" y="4093210"/>
            <a:ext cx="3330000" cy="225044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2"/>
                </a:solidFill>
                <a:latin typeface="思源黑体 Normal"/>
                <a:ea typeface="思源黑体 Normal"/>
              </a:rPr>
              <a:t>群众诉求办理要形成“受理—研判—办理—反馈—评价—改进”闭环，明确责任部门和办理时限，防止只接不办、只转不跟、只答不改。要通过回访、满意度评价和典型问题分析，推动个案办理向制度完善转变。</a:t>
            </a:r>
            <a:endParaRPr lang="en-US" sz="1100"/>
          </a:p>
        </p:txBody>
      </p:sp>
      <p:sp>
        <p:nvSpPr>
          <p:cNvPr id="15" name="TextBox 15"/>
          <p:cNvSpPr txBox="1"/>
          <p:nvPr>
            <p:custDataLst>
              <p:tags r:id="rId9"/>
            </p:custDataLst>
          </p:nvPr>
        </p:nvSpPr>
        <p:spPr>
          <a:xfrm>
            <a:off x="8164195" y="3284855"/>
            <a:ext cx="333000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08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建立为民服务闭环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 rot="2700000">
            <a:off x="1471747" y="1596502"/>
            <a:ext cx="1908000" cy="187854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Freeform 4"/>
          <p:cNvSpPr/>
          <p:nvPr>
            <p:custDataLst>
              <p:tags r:id="rId2"/>
            </p:custDataLst>
          </p:nvPr>
        </p:nvSpPr>
        <p:spPr>
          <a:xfrm rot="2700000">
            <a:off x="5142840" y="1596473"/>
            <a:ext cx="1908000" cy="1878744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Freeform 6"/>
          <p:cNvSpPr/>
          <p:nvPr>
            <p:custDataLst>
              <p:tags r:id="rId3"/>
            </p:custDataLst>
          </p:nvPr>
        </p:nvSpPr>
        <p:spPr>
          <a:xfrm rot="2700000">
            <a:off x="8804593" y="1596471"/>
            <a:ext cx="1908000" cy="1878758"/>
          </a:xfrm>
          <a:custGeom>
            <a:avLst/>
            <a:gdLst/>
            <a:ahLst/>
            <a:cxnLst/>
            <a:rect l="l" t="t" r="r" b="b"/>
            <a:pathLst>
              <a:path w="2705100" h="2724150">
                <a:moveTo>
                  <a:pt x="37762" y="37761"/>
                </a:moveTo>
                <a:cubicBezTo>
                  <a:pt x="61092" y="14431"/>
                  <a:pt x="93324" y="0"/>
                  <a:pt x="128925" y="0"/>
                </a:cubicBezTo>
                <a:lnTo>
                  <a:pt x="2576175" y="0"/>
                </a:lnTo>
                <a:cubicBezTo>
                  <a:pt x="2647378" y="0"/>
                  <a:pt x="2705100" y="57722"/>
                  <a:pt x="2705100" y="128925"/>
                </a:cubicBezTo>
                <a:lnTo>
                  <a:pt x="2705100" y="1486815"/>
                </a:lnTo>
                <a:lnTo>
                  <a:pt x="1467765" y="2724150"/>
                </a:lnTo>
                <a:lnTo>
                  <a:pt x="128925" y="2724150"/>
                </a:lnTo>
                <a:cubicBezTo>
                  <a:pt x="57722" y="2724150"/>
                  <a:pt x="0" y="2666428"/>
                  <a:pt x="0" y="2595225"/>
                </a:cubicBezTo>
                <a:lnTo>
                  <a:pt x="0" y="128925"/>
                </a:lnTo>
                <a:cubicBezTo>
                  <a:pt x="0" y="93324"/>
                  <a:pt x="14431" y="61092"/>
                  <a:pt x="37762" y="37761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</a:ln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cxnSp>
        <p:nvCxnSpPr>
          <p:cNvPr id="8" name="Connector 8"/>
          <p:cNvCxnSpPr/>
          <p:nvPr>
            <p:custDataLst>
              <p:tags r:id="rId4"/>
            </p:custDataLst>
          </p:nvPr>
        </p:nvCxnSpPr>
        <p:spPr>
          <a:xfrm>
            <a:off x="1087315" y="3268203"/>
            <a:ext cx="99360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</p:cxnSp>
      <p:sp>
        <p:nvSpPr>
          <p:cNvPr id="9" name="AutoShape 9"/>
          <p:cNvSpPr/>
          <p:nvPr>
            <p:custDataLst>
              <p:tags r:id="rId5"/>
            </p:custDataLst>
          </p:nvPr>
        </p:nvSpPr>
        <p:spPr>
          <a:xfrm>
            <a:off x="1084222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党员干部既要坚持原则、遵守程序，也要防止因循守旧、畏首畏尾。对中央和上级明确的改革方向，要主动研究、积极落实；对基层实践中出现的新情况，要在法律政策框架内大胆探索，及时总结可复制、可推广的经验。</a:t>
            </a:r>
            <a:endParaRPr lang="en-US" sz="15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1084222" y="3353435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正确处理守正与创新</a:t>
            </a:r>
            <a:endParaRPr lang="en-US" sz="1100"/>
          </a:p>
        </p:txBody>
      </p:sp>
      <p:sp>
        <p:nvSpPr>
          <p:cNvPr id="11" name="AutoShape 11"/>
          <p:cNvSpPr/>
          <p:nvPr>
            <p:custDataLst>
              <p:tags r:id="rId7"/>
            </p:custDataLst>
          </p:nvPr>
        </p:nvSpPr>
        <p:spPr>
          <a:xfrm>
            <a:off x="476484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机关工作往往涉及多个部门、多个层级和多重目标，要善于明确边界、整合资源、压实责任、协同推进。对于跨部门事项，应建立问题会商、信息共享和联合督办机制，避免职责交叉、推诿扯皮和政策衔接不畅。</a:t>
            </a:r>
            <a:endParaRPr lang="en-US" sz="15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sp>
        <p:nvSpPr>
          <p:cNvPr id="12" name="TextBox 12"/>
          <p:cNvSpPr txBox="1"/>
          <p:nvPr>
            <p:custDataLst>
              <p:tags r:id="rId8"/>
            </p:custDataLst>
          </p:nvPr>
        </p:nvSpPr>
        <p:spPr>
          <a:xfrm>
            <a:off x="476484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提高统筹协调能力</a:t>
            </a:r>
            <a:endParaRPr lang="en-US" sz="1100"/>
          </a:p>
        </p:txBody>
      </p:sp>
      <p:sp>
        <p:nvSpPr>
          <p:cNvPr id="13" name="AutoShape 13"/>
          <p:cNvSpPr/>
          <p:nvPr>
            <p:custDataLst>
              <p:tags r:id="rId9"/>
            </p:custDataLst>
          </p:nvPr>
        </p:nvSpPr>
        <p:spPr>
          <a:xfrm>
            <a:off x="8426450" y="4102100"/>
            <a:ext cx="2663825" cy="2628000"/>
          </a:xfrm>
          <a:prstGeom prst="rect">
            <a:avLst/>
          </a:prstGeom>
        </p:spPr>
        <p:txBody>
          <a:bodyPr vert="horz" wrap="square" lIns="90170" tIns="46990" rIns="90170" bIns="46990" anchor="t">
            <a:normAutofit/>
          </a:bodyPr>
          <a:p>
            <a:pPr marL="0" indent="0" algn="just" fontAlgn="auto">
              <a:lnSpc>
                <a:spcPct val="150000"/>
              </a:lnSpc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担当不能停留在表态和口号上，必须体现为任务完成、难题破解和群众受益。要建立以实绩、质量、效率和群众评价为重点的工作评价方式，鼓励党员干部在遵规守纪前提下干事创业、争先创优。</a:t>
            </a:r>
            <a:endParaRPr lang="en-US" sz="1500">
              <a:solidFill>
                <a:schemeClr val="tx1"/>
              </a:solidFill>
              <a:latin typeface="思源黑体 Normal"/>
              <a:ea typeface="思源黑体 Normal"/>
            </a:endParaRPr>
          </a:p>
        </p:txBody>
      </p:sp>
      <p:sp>
        <p:nvSpPr>
          <p:cNvPr id="14" name="TextBox 14"/>
          <p:cNvSpPr txBox="1"/>
          <p:nvPr>
            <p:custDataLst>
              <p:tags r:id="rId10"/>
            </p:custDataLst>
          </p:nvPr>
        </p:nvSpPr>
        <p:spPr>
          <a:xfrm>
            <a:off x="8426450" y="3373120"/>
            <a:ext cx="2664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用实绩检验担当成色</a:t>
            </a:r>
            <a:endParaRPr lang="en-US" sz="1100"/>
          </a:p>
        </p:txBody>
      </p:sp>
      <p:sp>
        <p:nvSpPr>
          <p:cNvPr id="15" name="Freeform 1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6" name="TextBox 16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在改革发展实践中体现担当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4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建立党性锤炼的长效机制</a:t>
            </a:r>
            <a:endParaRPr lang="en-US" sz="44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PART-05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4745990" y="1087120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351655" y="1555197"/>
            <a:ext cx="791210" cy="791845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746765" y="2964181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4351085" y="3432181"/>
            <a:ext cx="792000" cy="792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746765" y="4840923"/>
            <a:ext cx="6840000" cy="1728000"/>
          </a:xfrm>
          <a:prstGeom prst="roundRect">
            <a:avLst>
              <a:gd name="adj" fmla="val 10263"/>
            </a:avLst>
          </a:prstGeom>
          <a:solidFill>
            <a:srgbClr val="FFFFFF"/>
          </a:solidFill>
          <a:ln>
            <a:solidFill>
              <a:srgbClr val="C00000"/>
            </a:solidFill>
          </a:ln>
          <a:effectLst/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4351085" y="5308923"/>
            <a:ext cx="792000" cy="792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none" lIns="0" tIns="0" rIns="0" bIns="0" anchor="ctr">
            <a:no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2000" b="1">
                <a:solidFill>
                  <a:schemeClr val="lt1">
                    <a:lumMod val="100000"/>
                  </a:schemeClr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>
                  <a:lumMod val="100000"/>
                </a:schemeClr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1" name="TextBox 11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构建个人成长闭环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5277485" y="156591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每名党员干部都要制定年度理论学习和党性锤炼计划，明确必学内容、重点问题和实践课题。学习之后要结合岗位实际撰写心得、开展交流、解决问题，避免把学习停留在笔记和记录层面。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5277485" y="1095375"/>
            <a:ext cx="6120130" cy="59563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以学铸魂明确方向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277485" y="3450590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要坚持定期开展党性分析，对照党员标准、岗位职责、群众评价和先进典型查找差距。既要看工作中的显性问题，也要检视思想深处的功利主义、形式主义、好人主义和畏难情绪，做到见人见事见思想。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5277485" y="2973705"/>
            <a:ext cx="6120130" cy="60198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以省察查找差距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5277485" y="5344795"/>
            <a:ext cx="6120130" cy="124650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30000"/>
              </a:lnSpc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对查摆出的不足，要分类制定整改措施，明确责任、时限和验收标准；能够立即改的马上改，需要长期坚持的形成制度；整改完成后还要开展“回头看”，防止问题反弹。通过持续整改，把党性要求转化为稳定行为。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5277485" y="4852670"/>
            <a:ext cx="6120130" cy="61722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9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以整改推动提升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>
            <p:custDataLst>
              <p:tags r:id="rId1"/>
            </p:custDataLst>
          </p:nvPr>
        </p:nvSpPr>
        <p:spPr>
          <a:xfrm>
            <a:off x="52133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严肃党内政治生活</a:t>
            </a:r>
            <a:endParaRPr lang="en-US" sz="1100"/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4422140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用好谈心谈话制度</a:t>
            </a:r>
            <a:endParaRPr lang="en-US" sz="1100"/>
          </a:p>
        </p:txBody>
      </p:sp>
      <p:sp>
        <p:nvSpPr>
          <p:cNvPr id="7" name="TextBox 7"/>
          <p:cNvSpPr txBox="1"/>
          <p:nvPr>
            <p:custDataLst>
              <p:tags r:id="rId3"/>
            </p:custDataLst>
          </p:nvPr>
        </p:nvSpPr>
        <p:spPr>
          <a:xfrm>
            <a:off x="8322945" y="3228975"/>
            <a:ext cx="3373200" cy="792000"/>
          </a:xfrm>
          <a:prstGeom prst="rect">
            <a:avLst/>
          </a:prstGeom>
        </p:spPr>
        <p:txBody>
          <a:bodyPr vert="horz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推动组织生活联系实际</a:t>
            </a:r>
            <a:endParaRPr lang="en-US" sz="1100"/>
          </a:p>
        </p:txBody>
      </p:sp>
      <p:sp>
        <p:nvSpPr>
          <p:cNvPr id="8" name="TextBox 8"/>
          <p:cNvSpPr txBox="1"/>
          <p:nvPr>
            <p:custDataLst>
              <p:tags r:id="rId4"/>
            </p:custDataLst>
          </p:nvPr>
        </p:nvSpPr>
        <p:spPr>
          <a:xfrm>
            <a:off x="4422140" y="3978275"/>
            <a:ext cx="3373200" cy="288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组织负责人要经常与党员干部谈思想、谈工作、谈作风、谈困难，做到早提醒、早纠偏、早帮助。谈心谈话既要体现组织关怀，也要坚持原则，对苗头性、倾向性问题及时指出，帮助党员干部把问题解决在萌芽状态。</a:t>
            </a:r>
            <a:endParaRPr lang="en-US" sz="1100"/>
          </a:p>
        </p:txBody>
      </p:sp>
      <p:sp>
        <p:nvSpPr>
          <p:cNvPr id="9" name="TextBox 9"/>
          <p:cNvSpPr txBox="1"/>
          <p:nvPr>
            <p:custDataLst>
              <p:tags r:id="rId5"/>
            </p:custDataLst>
          </p:nvPr>
        </p:nvSpPr>
        <p:spPr>
          <a:xfrm>
            <a:off x="521335" y="3978275"/>
            <a:ext cx="3373200" cy="288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要认真落实“三会一课”、主题党日、组织生活会、民主评议党员等制度，增强组织生活的政治性、时代性、原则性和战斗性。组织生活不能只讲成绩、不讲问题，要敢于开展批评和自我批评，真正达到统一思想、增进团结、改进工作的目的。</a:t>
            </a:r>
            <a:endParaRPr lang="en-US" sz="1100"/>
          </a:p>
        </p:txBody>
      </p:sp>
      <p:sp>
        <p:nvSpPr>
          <p:cNvPr id="10" name="TextBox 10"/>
          <p:cNvSpPr txBox="1"/>
          <p:nvPr>
            <p:custDataLst>
              <p:tags r:id="rId6"/>
            </p:custDataLst>
          </p:nvPr>
        </p:nvSpPr>
        <p:spPr>
          <a:xfrm>
            <a:off x="8322945" y="3978275"/>
            <a:ext cx="3373200" cy="288000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组织生活要围绕中心工作和岗位职责设计议题，把理论学习与政策落实、作风建设、群众服务和风险防控结合起来。通过案例剖析、岗位交流、现场调研和承诺践诺，让党员在解决实际问题中接受教育、增强党性。</a:t>
            </a:r>
            <a:endParaRPr lang="en-US" sz="1100"/>
          </a:p>
        </p:txBody>
      </p:sp>
      <p:sp>
        <p:nvSpPr>
          <p:cNvPr id="11" name="Freeform 1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2" name="TextBox 1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以组织生活促进党性锤炼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1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建立问题整改台账</a:t>
            </a:r>
            <a:endParaRPr lang="en-US" sz="1100"/>
          </a:p>
        </p:txBody>
      </p:sp>
      <p:sp>
        <p:nvSpPr>
          <p:cNvPr id="3" name="TextBox 3"/>
          <p:cNvSpPr txBox="1"/>
          <p:nvPr/>
        </p:nvSpPr>
        <p:spPr>
          <a:xfrm>
            <a:off x="70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建立岗位党性责任清单</a:t>
            </a:r>
            <a:endParaRPr lang="en-US" sz="1100"/>
          </a:p>
        </p:txBody>
      </p:sp>
      <p:sp>
        <p:nvSpPr>
          <p:cNvPr id="4" name="TextBox 4"/>
          <p:cNvSpPr txBox="1"/>
          <p:nvPr/>
        </p:nvSpPr>
        <p:spPr>
          <a:xfrm>
            <a:off x="8325485" y="2879725"/>
            <a:ext cx="3180080" cy="79184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建立正向激励与约束机制</a:t>
            </a:r>
            <a:endParaRPr lang="en-US" sz="1100"/>
          </a:p>
        </p:txBody>
      </p:sp>
      <p:sp>
        <p:nvSpPr>
          <p:cNvPr id="5" name="Freeform 5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6" name="Freeform 6"/>
          <p:cNvSpPr/>
          <p:nvPr/>
        </p:nvSpPr>
        <p:spPr>
          <a:xfrm>
            <a:off x="172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01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18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8" name="Freeform 8"/>
          <p:cNvSpPr/>
          <p:nvPr/>
        </p:nvSpPr>
        <p:spPr>
          <a:xfrm>
            <a:off x="553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02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9347200" y="1607820"/>
            <a:ext cx="1136650" cy="1127760"/>
          </a:xfrm>
          <a:custGeom>
            <a:avLst/>
            <a:gdLst/>
            <a:ahLst/>
            <a:cxnLst/>
            <a:rect l="l" t="t" r="r" b="b"/>
            <a:pathLst>
              <a:path w="2928285" h="2903740">
                <a:moveTo>
                  <a:pt x="1291344" y="2897349"/>
                </a:moveTo>
                <a:cubicBezTo>
                  <a:pt x="1293725" y="2896206"/>
                  <a:pt x="1312299" y="2898206"/>
                  <a:pt x="1333254" y="2899063"/>
                </a:cubicBezTo>
                <a:cubicBezTo>
                  <a:pt x="1350018" y="2900111"/>
                  <a:pt x="1366877" y="2900682"/>
                  <a:pt x="1383070" y="2901921"/>
                </a:cubicBezTo>
                <a:cubicBezTo>
                  <a:pt x="1417617" y="2904187"/>
                  <a:pt x="1452278" y="2903997"/>
                  <a:pt x="1486797" y="2901349"/>
                </a:cubicBezTo>
                <a:cubicBezTo>
                  <a:pt x="1506514" y="2899253"/>
                  <a:pt x="1514134" y="2896777"/>
                  <a:pt x="1517182" y="2894110"/>
                </a:cubicBezTo>
                <a:cubicBezTo>
                  <a:pt x="1498132" y="2894110"/>
                  <a:pt x="1479082" y="2894682"/>
                  <a:pt x="1460032" y="2894586"/>
                </a:cubicBezTo>
                <a:lnTo>
                  <a:pt x="1402882" y="2892300"/>
                </a:lnTo>
                <a:cubicBezTo>
                  <a:pt x="1383832" y="2892300"/>
                  <a:pt x="1364782" y="2889538"/>
                  <a:pt x="1345732" y="2888014"/>
                </a:cubicBezTo>
                <a:cubicBezTo>
                  <a:pt x="1326682" y="2886490"/>
                  <a:pt x="1307632" y="2884776"/>
                  <a:pt x="1289153" y="2881728"/>
                </a:cubicBezTo>
                <a:lnTo>
                  <a:pt x="1244671" y="2875441"/>
                </a:lnTo>
                <a:cubicBezTo>
                  <a:pt x="1229908" y="2873441"/>
                  <a:pt x="1215335" y="2870012"/>
                  <a:pt x="1200571" y="2867345"/>
                </a:cubicBezTo>
                <a:lnTo>
                  <a:pt x="1200571" y="2864392"/>
                </a:lnTo>
                <a:lnTo>
                  <a:pt x="1200571" y="2864392"/>
                </a:lnTo>
                <a:lnTo>
                  <a:pt x="1200571" y="2867345"/>
                </a:lnTo>
                <a:lnTo>
                  <a:pt x="1184664" y="2865344"/>
                </a:lnTo>
                <a:lnTo>
                  <a:pt x="1179997" y="2864583"/>
                </a:lnTo>
                <a:cubicBezTo>
                  <a:pt x="1175996" y="2862773"/>
                  <a:pt x="1164280" y="2860487"/>
                  <a:pt x="1150279" y="2856582"/>
                </a:cubicBezTo>
                <a:lnTo>
                  <a:pt x="1116370" y="2849152"/>
                </a:lnTo>
                <a:lnTo>
                  <a:pt x="1095034" y="2844199"/>
                </a:lnTo>
                <a:cubicBezTo>
                  <a:pt x="1087890" y="2842580"/>
                  <a:pt x="1080937" y="2840294"/>
                  <a:pt x="1073888" y="2838389"/>
                </a:cubicBezTo>
                <a:lnTo>
                  <a:pt x="1031693" y="2826388"/>
                </a:lnTo>
                <a:cubicBezTo>
                  <a:pt x="1020358" y="2823435"/>
                  <a:pt x="1009309" y="2819244"/>
                  <a:pt x="998164" y="2815529"/>
                </a:cubicBezTo>
                <a:lnTo>
                  <a:pt x="962065" y="2802480"/>
                </a:lnTo>
                <a:cubicBezTo>
                  <a:pt x="957455" y="2801108"/>
                  <a:pt x="952959" y="2799355"/>
                  <a:pt x="948634" y="2797241"/>
                </a:cubicBezTo>
                <a:lnTo>
                  <a:pt x="897104" y="2775810"/>
                </a:lnTo>
                <a:cubicBezTo>
                  <a:pt x="898343" y="2775810"/>
                  <a:pt x="897104" y="2774571"/>
                  <a:pt x="885388" y="2770285"/>
                </a:cubicBezTo>
                <a:cubicBezTo>
                  <a:pt x="817361" y="2739739"/>
                  <a:pt x="751705" y="2704144"/>
                  <a:pt x="688983" y="2663796"/>
                </a:cubicBezTo>
                <a:cubicBezTo>
                  <a:pt x="678791" y="2655604"/>
                  <a:pt x="682601" y="2657604"/>
                  <a:pt x="704318" y="2670749"/>
                </a:cubicBezTo>
                <a:cubicBezTo>
                  <a:pt x="803131" y="2728928"/>
                  <a:pt x="907305" y="2777477"/>
                  <a:pt x="1015405" y="2815720"/>
                </a:cubicBezTo>
                <a:cubicBezTo>
                  <a:pt x="1027692" y="2820196"/>
                  <a:pt x="1040360" y="2823530"/>
                  <a:pt x="1052838" y="2827435"/>
                </a:cubicBezTo>
                <a:lnTo>
                  <a:pt x="1079222" y="2834579"/>
                </a:lnTo>
                <a:lnTo>
                  <a:pt x="1092271" y="2838198"/>
                </a:lnTo>
                <a:lnTo>
                  <a:pt x="1105226" y="2841342"/>
                </a:lnTo>
                <a:cubicBezTo>
                  <a:pt x="1122494" y="2845466"/>
                  <a:pt x="1139296" y="2849695"/>
                  <a:pt x="1155613" y="2854010"/>
                </a:cubicBezTo>
                <a:lnTo>
                  <a:pt x="1161804" y="2855248"/>
                </a:lnTo>
                <a:cubicBezTo>
                  <a:pt x="1163804" y="2855819"/>
                  <a:pt x="1165900" y="2856201"/>
                  <a:pt x="1167900" y="2856677"/>
                </a:cubicBezTo>
                <a:cubicBezTo>
                  <a:pt x="1216096" y="2864011"/>
                  <a:pt x="1195903" y="2859058"/>
                  <a:pt x="1172567" y="2853153"/>
                </a:cubicBezTo>
                <a:cubicBezTo>
                  <a:pt x="1155327" y="2848581"/>
                  <a:pt x="1130848" y="2842009"/>
                  <a:pt x="1107035" y="2836103"/>
                </a:cubicBezTo>
                <a:cubicBezTo>
                  <a:pt x="1095034" y="2833341"/>
                  <a:pt x="1083604" y="2829531"/>
                  <a:pt x="1073317" y="2826578"/>
                </a:cubicBezTo>
                <a:cubicBezTo>
                  <a:pt x="1063030" y="2823625"/>
                  <a:pt x="1054267" y="2820101"/>
                  <a:pt x="1047218" y="2817053"/>
                </a:cubicBezTo>
                <a:cubicBezTo>
                  <a:pt x="1062001" y="2818987"/>
                  <a:pt x="1076631" y="2821873"/>
                  <a:pt x="1091033" y="2825721"/>
                </a:cubicBezTo>
                <a:cubicBezTo>
                  <a:pt x="1110083" y="2830102"/>
                  <a:pt x="1134086" y="2835246"/>
                  <a:pt x="1159423" y="2840960"/>
                </a:cubicBezTo>
                <a:cubicBezTo>
                  <a:pt x="1181521" y="2845818"/>
                  <a:pt x="1200952" y="2848581"/>
                  <a:pt x="1217335" y="2851152"/>
                </a:cubicBezTo>
                <a:cubicBezTo>
                  <a:pt x="1225526" y="2852295"/>
                  <a:pt x="1233051" y="2853343"/>
                  <a:pt x="1239719" y="2854105"/>
                </a:cubicBezTo>
                <a:cubicBezTo>
                  <a:pt x="1246386" y="2854867"/>
                  <a:pt x="1252482" y="2854772"/>
                  <a:pt x="1257816" y="2854772"/>
                </a:cubicBezTo>
                <a:lnTo>
                  <a:pt x="1326301" y="2864297"/>
                </a:lnTo>
                <a:lnTo>
                  <a:pt x="1362115" y="2867154"/>
                </a:lnTo>
                <a:cubicBezTo>
                  <a:pt x="1374021" y="2868012"/>
                  <a:pt x="1385927" y="2869441"/>
                  <a:pt x="1397929" y="2869535"/>
                </a:cubicBezTo>
                <a:lnTo>
                  <a:pt x="1464604" y="2870869"/>
                </a:lnTo>
                <a:cubicBezTo>
                  <a:pt x="1476215" y="2871631"/>
                  <a:pt x="1487854" y="2871631"/>
                  <a:pt x="1499465" y="2870869"/>
                </a:cubicBezTo>
                <a:lnTo>
                  <a:pt x="1533184" y="2870869"/>
                </a:lnTo>
                <a:cubicBezTo>
                  <a:pt x="1544423" y="2870869"/>
                  <a:pt x="1555663" y="2869821"/>
                  <a:pt x="1567093" y="2869250"/>
                </a:cubicBezTo>
                <a:cubicBezTo>
                  <a:pt x="1589953" y="2867916"/>
                  <a:pt x="1613479" y="2866964"/>
                  <a:pt x="1637863" y="2863345"/>
                </a:cubicBezTo>
                <a:lnTo>
                  <a:pt x="1671868" y="2859439"/>
                </a:lnTo>
                <a:cubicBezTo>
                  <a:pt x="1677487" y="2858677"/>
                  <a:pt x="1683202" y="2858201"/>
                  <a:pt x="1688822" y="2857344"/>
                </a:cubicBezTo>
                <a:lnTo>
                  <a:pt x="1705682" y="2854486"/>
                </a:lnTo>
                <a:lnTo>
                  <a:pt x="1686632" y="2855153"/>
                </a:lnTo>
                <a:cubicBezTo>
                  <a:pt x="1699681" y="2852486"/>
                  <a:pt x="1710253" y="2849533"/>
                  <a:pt x="1721493" y="2846580"/>
                </a:cubicBezTo>
                <a:cubicBezTo>
                  <a:pt x="1710253" y="2849533"/>
                  <a:pt x="1699681" y="2852486"/>
                  <a:pt x="1686632" y="2855153"/>
                </a:cubicBezTo>
                <a:lnTo>
                  <a:pt x="1640054" y="2859534"/>
                </a:lnTo>
                <a:cubicBezTo>
                  <a:pt x="1640816" y="2859534"/>
                  <a:pt x="1639292" y="2859534"/>
                  <a:pt x="1635482" y="2859534"/>
                </a:cubicBezTo>
                <a:cubicBezTo>
                  <a:pt x="1631672" y="2859534"/>
                  <a:pt x="1624910" y="2857725"/>
                  <a:pt x="1624719" y="2856201"/>
                </a:cubicBezTo>
                <a:cubicBezTo>
                  <a:pt x="1624528" y="2854676"/>
                  <a:pt x="1638530" y="2851438"/>
                  <a:pt x="1666915" y="2848866"/>
                </a:cubicBezTo>
                <a:lnTo>
                  <a:pt x="1685965" y="2846961"/>
                </a:lnTo>
                <a:lnTo>
                  <a:pt x="1705015" y="2843913"/>
                </a:lnTo>
                <a:lnTo>
                  <a:pt x="1744067" y="2837246"/>
                </a:lnTo>
                <a:cubicBezTo>
                  <a:pt x="1757212" y="2835246"/>
                  <a:pt x="1770166" y="2831912"/>
                  <a:pt x="1783215" y="2829054"/>
                </a:cubicBezTo>
                <a:lnTo>
                  <a:pt x="1821315" y="2820482"/>
                </a:lnTo>
                <a:cubicBezTo>
                  <a:pt x="1843032" y="2814862"/>
                  <a:pt x="1864749" y="2808194"/>
                  <a:pt x="1885037" y="2802194"/>
                </a:cubicBezTo>
                <a:cubicBezTo>
                  <a:pt x="1895134" y="2799336"/>
                  <a:pt x="1904659" y="2795717"/>
                  <a:pt x="1913612" y="2792669"/>
                </a:cubicBezTo>
                <a:cubicBezTo>
                  <a:pt x="1922566" y="2789621"/>
                  <a:pt x="1930757" y="2786002"/>
                  <a:pt x="1938092" y="2783144"/>
                </a:cubicBezTo>
                <a:cubicBezTo>
                  <a:pt x="2019816" y="2755521"/>
                  <a:pt x="2096302" y="2721232"/>
                  <a:pt x="2147642" y="2699324"/>
                </a:cubicBezTo>
                <a:lnTo>
                  <a:pt x="2161929" y="2691990"/>
                </a:lnTo>
                <a:lnTo>
                  <a:pt x="2174407" y="2684941"/>
                </a:lnTo>
                <a:lnTo>
                  <a:pt x="2195647" y="2673416"/>
                </a:lnTo>
                <a:cubicBezTo>
                  <a:pt x="2208411" y="2666558"/>
                  <a:pt x="2218793" y="2661891"/>
                  <a:pt x="2227937" y="2657033"/>
                </a:cubicBezTo>
                <a:cubicBezTo>
                  <a:pt x="2246035" y="2647508"/>
                  <a:pt x="2260703" y="2640555"/>
                  <a:pt x="2284420" y="2626743"/>
                </a:cubicBezTo>
                <a:lnTo>
                  <a:pt x="2318615" y="2608932"/>
                </a:lnTo>
                <a:cubicBezTo>
                  <a:pt x="2327902" y="2602388"/>
                  <a:pt x="2337989" y="2597045"/>
                  <a:pt x="2348619" y="2593025"/>
                </a:cubicBezTo>
                <a:lnTo>
                  <a:pt x="2348619" y="2593025"/>
                </a:lnTo>
                <a:lnTo>
                  <a:pt x="2348619" y="2593025"/>
                </a:lnTo>
                <a:cubicBezTo>
                  <a:pt x="2360144" y="2584071"/>
                  <a:pt x="2369860" y="2576737"/>
                  <a:pt x="2377194" y="2572261"/>
                </a:cubicBezTo>
                <a:cubicBezTo>
                  <a:pt x="2390720" y="2561783"/>
                  <a:pt x="2402435" y="2553211"/>
                  <a:pt x="2411675" y="2545971"/>
                </a:cubicBezTo>
                <a:cubicBezTo>
                  <a:pt x="2420914" y="2538732"/>
                  <a:pt x="2428343" y="2532732"/>
                  <a:pt x="2434154" y="2528636"/>
                </a:cubicBezTo>
                <a:cubicBezTo>
                  <a:pt x="2445774" y="2520254"/>
                  <a:pt x="2450727" y="2518159"/>
                  <a:pt x="2450155" y="2521397"/>
                </a:cubicBezTo>
                <a:cubicBezTo>
                  <a:pt x="2463014" y="2511110"/>
                  <a:pt x="2475206" y="2499966"/>
                  <a:pt x="2487398" y="2488917"/>
                </a:cubicBezTo>
                <a:cubicBezTo>
                  <a:pt x="2495780" y="2481963"/>
                  <a:pt x="2498352" y="2480439"/>
                  <a:pt x="2498638" y="2481202"/>
                </a:cubicBezTo>
                <a:cubicBezTo>
                  <a:pt x="2999700" y="1980720"/>
                  <a:pt x="3070766" y="1193374"/>
                  <a:pt x="2667421" y="611253"/>
                </a:cubicBezTo>
                <a:cubicBezTo>
                  <a:pt x="2665897" y="609729"/>
                  <a:pt x="2664182" y="607920"/>
                  <a:pt x="2662087" y="605443"/>
                </a:cubicBezTo>
                <a:cubicBezTo>
                  <a:pt x="2656181" y="595918"/>
                  <a:pt x="2649514" y="587536"/>
                  <a:pt x="2643037" y="578582"/>
                </a:cubicBezTo>
                <a:lnTo>
                  <a:pt x="2643608" y="578582"/>
                </a:lnTo>
                <a:cubicBezTo>
                  <a:pt x="2567227" y="474798"/>
                  <a:pt x="2477569" y="381482"/>
                  <a:pt x="2376908" y="301024"/>
                </a:cubicBezTo>
                <a:cubicBezTo>
                  <a:pt x="2388234" y="311711"/>
                  <a:pt x="2398978" y="322998"/>
                  <a:pt x="2409103" y="334838"/>
                </a:cubicBezTo>
                <a:lnTo>
                  <a:pt x="2424819" y="349506"/>
                </a:lnTo>
                <a:cubicBezTo>
                  <a:pt x="2429010" y="353888"/>
                  <a:pt x="2432344" y="357412"/>
                  <a:pt x="2434916" y="360365"/>
                </a:cubicBezTo>
                <a:cubicBezTo>
                  <a:pt x="2438297" y="363765"/>
                  <a:pt x="2441240" y="367575"/>
                  <a:pt x="2443679" y="371699"/>
                </a:cubicBezTo>
                <a:cubicBezTo>
                  <a:pt x="2445488" y="375605"/>
                  <a:pt x="2441012" y="373700"/>
                  <a:pt x="2439202" y="374367"/>
                </a:cubicBezTo>
                <a:lnTo>
                  <a:pt x="2437106" y="375414"/>
                </a:lnTo>
                <a:lnTo>
                  <a:pt x="2428820" y="394464"/>
                </a:lnTo>
                <a:cubicBezTo>
                  <a:pt x="2436344" y="401894"/>
                  <a:pt x="2444536" y="409799"/>
                  <a:pt x="2452918" y="417705"/>
                </a:cubicBezTo>
                <a:lnTo>
                  <a:pt x="2476921" y="442756"/>
                </a:lnTo>
                <a:cubicBezTo>
                  <a:pt x="2484827" y="451043"/>
                  <a:pt x="2492351" y="459044"/>
                  <a:pt x="2499019" y="466569"/>
                </a:cubicBezTo>
                <a:cubicBezTo>
                  <a:pt x="2505686" y="474093"/>
                  <a:pt x="2510925" y="481523"/>
                  <a:pt x="2515116" y="487809"/>
                </a:cubicBezTo>
                <a:lnTo>
                  <a:pt x="2536928" y="513051"/>
                </a:lnTo>
                <a:cubicBezTo>
                  <a:pt x="2544262" y="521337"/>
                  <a:pt x="2550739" y="530386"/>
                  <a:pt x="2557788" y="538959"/>
                </a:cubicBezTo>
                <a:cubicBezTo>
                  <a:pt x="2562836" y="550579"/>
                  <a:pt x="2570837" y="565819"/>
                  <a:pt x="2549311" y="543531"/>
                </a:cubicBezTo>
                <a:cubicBezTo>
                  <a:pt x="2559598" y="557247"/>
                  <a:pt x="2570075" y="569724"/>
                  <a:pt x="2579600" y="582488"/>
                </a:cubicBezTo>
                <a:lnTo>
                  <a:pt x="2607604" y="620588"/>
                </a:lnTo>
                <a:lnTo>
                  <a:pt x="2607604" y="620588"/>
                </a:lnTo>
                <a:lnTo>
                  <a:pt x="2610557" y="621255"/>
                </a:lnTo>
                <a:cubicBezTo>
                  <a:pt x="2602079" y="603919"/>
                  <a:pt x="2620082" y="622969"/>
                  <a:pt x="2607889" y="600585"/>
                </a:cubicBezTo>
                <a:cubicBezTo>
                  <a:pt x="2614595" y="607186"/>
                  <a:pt x="2620596" y="614463"/>
                  <a:pt x="2625796" y="622302"/>
                </a:cubicBezTo>
                <a:cubicBezTo>
                  <a:pt x="2630454" y="630160"/>
                  <a:pt x="2636017" y="637447"/>
                  <a:pt x="2642370" y="644019"/>
                </a:cubicBezTo>
                <a:cubicBezTo>
                  <a:pt x="2651895" y="657545"/>
                  <a:pt x="2661420" y="670689"/>
                  <a:pt x="2670945" y="684596"/>
                </a:cubicBezTo>
                <a:lnTo>
                  <a:pt x="2697901" y="726220"/>
                </a:lnTo>
                <a:cubicBezTo>
                  <a:pt x="2703139" y="734602"/>
                  <a:pt x="2707426" y="743460"/>
                  <a:pt x="2712284" y="752223"/>
                </a:cubicBezTo>
                <a:lnTo>
                  <a:pt x="2721046" y="766701"/>
                </a:lnTo>
                <a:cubicBezTo>
                  <a:pt x="2726952" y="778131"/>
                  <a:pt x="2733905" y="790704"/>
                  <a:pt x="2738954" y="800801"/>
                </a:cubicBezTo>
                <a:cubicBezTo>
                  <a:pt x="2751050" y="825375"/>
                  <a:pt x="2760194" y="843759"/>
                  <a:pt x="2767529" y="857951"/>
                </a:cubicBezTo>
                <a:cubicBezTo>
                  <a:pt x="2774863" y="872143"/>
                  <a:pt x="2778196" y="883192"/>
                  <a:pt x="2781435" y="891860"/>
                </a:cubicBezTo>
                <a:cubicBezTo>
                  <a:pt x="2787074" y="906662"/>
                  <a:pt x="2790817" y="922121"/>
                  <a:pt x="2792579" y="937865"/>
                </a:cubicBezTo>
                <a:lnTo>
                  <a:pt x="2785626" y="937865"/>
                </a:lnTo>
                <a:cubicBezTo>
                  <a:pt x="2788198" y="951867"/>
                  <a:pt x="2794675" y="972441"/>
                  <a:pt x="2801819" y="995492"/>
                </a:cubicBezTo>
                <a:cubicBezTo>
                  <a:pt x="2808962" y="1018542"/>
                  <a:pt x="2816106" y="1044260"/>
                  <a:pt x="2821535" y="1067596"/>
                </a:cubicBezTo>
                <a:lnTo>
                  <a:pt x="2828965" y="1099886"/>
                </a:lnTo>
                <a:lnTo>
                  <a:pt x="2830679" y="1113602"/>
                </a:lnTo>
                <a:cubicBezTo>
                  <a:pt x="2832203" y="1119507"/>
                  <a:pt x="2833537" y="1125508"/>
                  <a:pt x="2834585" y="1131509"/>
                </a:cubicBezTo>
                <a:lnTo>
                  <a:pt x="2836489" y="1148749"/>
                </a:lnTo>
                <a:cubicBezTo>
                  <a:pt x="2828012" y="1120174"/>
                  <a:pt x="2831346" y="1153893"/>
                  <a:pt x="2830584" y="1166085"/>
                </a:cubicBezTo>
                <a:lnTo>
                  <a:pt x="2830584" y="1165228"/>
                </a:lnTo>
                <a:cubicBezTo>
                  <a:pt x="2824297" y="1129890"/>
                  <a:pt x="2823059" y="1132080"/>
                  <a:pt x="2821630" y="1133223"/>
                </a:cubicBezTo>
                <a:cubicBezTo>
                  <a:pt x="2818011" y="1117412"/>
                  <a:pt x="2814296" y="1110173"/>
                  <a:pt x="2809153" y="1087503"/>
                </a:cubicBezTo>
                <a:cubicBezTo>
                  <a:pt x="2808372" y="1086208"/>
                  <a:pt x="2807734" y="1084836"/>
                  <a:pt x="2807248" y="1083408"/>
                </a:cubicBezTo>
                <a:lnTo>
                  <a:pt x="2800390" y="1067787"/>
                </a:lnTo>
                <a:cubicBezTo>
                  <a:pt x="2791503" y="1050441"/>
                  <a:pt x="2784540" y="1032163"/>
                  <a:pt x="2779625" y="1013304"/>
                </a:cubicBezTo>
                <a:lnTo>
                  <a:pt x="2779625" y="1013304"/>
                </a:lnTo>
                <a:lnTo>
                  <a:pt x="2773815" y="1004540"/>
                </a:lnTo>
                <a:cubicBezTo>
                  <a:pt x="2764290" y="987967"/>
                  <a:pt x="2760670" y="993777"/>
                  <a:pt x="2758861" y="1003112"/>
                </a:cubicBezTo>
                <a:lnTo>
                  <a:pt x="2760861" y="1017304"/>
                </a:lnTo>
                <a:cubicBezTo>
                  <a:pt x="2782426" y="1099143"/>
                  <a:pt x="2796828" y="1182706"/>
                  <a:pt x="2803914" y="1267049"/>
                </a:cubicBezTo>
                <a:cubicBezTo>
                  <a:pt x="2800866" y="1254762"/>
                  <a:pt x="2796485" y="1216472"/>
                  <a:pt x="2794389" y="1217139"/>
                </a:cubicBezTo>
                <a:cubicBezTo>
                  <a:pt x="2794389" y="1233998"/>
                  <a:pt x="2794389" y="1250000"/>
                  <a:pt x="2794389" y="1262001"/>
                </a:cubicBezTo>
                <a:cubicBezTo>
                  <a:pt x="2794389" y="1274003"/>
                  <a:pt x="2791627" y="1282195"/>
                  <a:pt x="2789531" y="1283242"/>
                </a:cubicBezTo>
                <a:cubicBezTo>
                  <a:pt x="2791055" y="1294101"/>
                  <a:pt x="2792675" y="1304769"/>
                  <a:pt x="2794294" y="1317246"/>
                </a:cubicBezTo>
                <a:cubicBezTo>
                  <a:pt x="2795056" y="1323438"/>
                  <a:pt x="2795818" y="1330105"/>
                  <a:pt x="2796485" y="1337439"/>
                </a:cubicBezTo>
                <a:cubicBezTo>
                  <a:pt x="2797151" y="1344774"/>
                  <a:pt x="2797151" y="1352774"/>
                  <a:pt x="2797342" y="1361728"/>
                </a:cubicBezTo>
                <a:cubicBezTo>
                  <a:pt x="2792960" y="1339249"/>
                  <a:pt x="2789150" y="1346298"/>
                  <a:pt x="2785150" y="1345440"/>
                </a:cubicBezTo>
                <a:cubicBezTo>
                  <a:pt x="2784483" y="1329820"/>
                  <a:pt x="2782769" y="1310579"/>
                  <a:pt x="2781721" y="1293243"/>
                </a:cubicBezTo>
                <a:cubicBezTo>
                  <a:pt x="2781054" y="1284576"/>
                  <a:pt x="2780387" y="1276384"/>
                  <a:pt x="2779435" y="1269336"/>
                </a:cubicBezTo>
                <a:cubicBezTo>
                  <a:pt x="2778644" y="1263697"/>
                  <a:pt x="2777301" y="1258144"/>
                  <a:pt x="2775434" y="1252762"/>
                </a:cubicBezTo>
                <a:cubicBezTo>
                  <a:pt x="2774101" y="1238379"/>
                  <a:pt x="2772767" y="1223616"/>
                  <a:pt x="2771338" y="1208852"/>
                </a:cubicBezTo>
                <a:cubicBezTo>
                  <a:pt x="2769910" y="1194088"/>
                  <a:pt x="2767052" y="1179039"/>
                  <a:pt x="2765052" y="1164275"/>
                </a:cubicBezTo>
                <a:lnTo>
                  <a:pt x="2761909" y="1142463"/>
                </a:lnTo>
                <a:cubicBezTo>
                  <a:pt x="2760956" y="1135224"/>
                  <a:pt x="2759337" y="1128270"/>
                  <a:pt x="2758099" y="1121317"/>
                </a:cubicBezTo>
                <a:cubicBezTo>
                  <a:pt x="2755527" y="1107601"/>
                  <a:pt x="2753146" y="1094361"/>
                  <a:pt x="2751145" y="1082074"/>
                </a:cubicBezTo>
                <a:cubicBezTo>
                  <a:pt x="2749050" y="1071501"/>
                  <a:pt x="2745621" y="1061214"/>
                  <a:pt x="2742859" y="1050737"/>
                </a:cubicBezTo>
                <a:lnTo>
                  <a:pt x="2734572" y="1022162"/>
                </a:lnTo>
                <a:cubicBezTo>
                  <a:pt x="2730476" y="1009398"/>
                  <a:pt x="2725047" y="997682"/>
                  <a:pt x="2721904" y="987110"/>
                </a:cubicBezTo>
                <a:cubicBezTo>
                  <a:pt x="2718732" y="978337"/>
                  <a:pt x="2716437" y="969279"/>
                  <a:pt x="2715046" y="960059"/>
                </a:cubicBezTo>
                <a:cubicBezTo>
                  <a:pt x="2715036" y="959392"/>
                  <a:pt x="2715208" y="958735"/>
                  <a:pt x="2715522" y="958154"/>
                </a:cubicBezTo>
                <a:lnTo>
                  <a:pt x="2721999" y="959964"/>
                </a:lnTo>
                <a:lnTo>
                  <a:pt x="2715522" y="958154"/>
                </a:lnTo>
                <a:cubicBezTo>
                  <a:pt x="2712855" y="949867"/>
                  <a:pt x="2709712" y="941961"/>
                  <a:pt x="2706569" y="934151"/>
                </a:cubicBezTo>
                <a:cubicBezTo>
                  <a:pt x="2703425" y="926340"/>
                  <a:pt x="2700568" y="918530"/>
                  <a:pt x="2697520" y="910815"/>
                </a:cubicBezTo>
                <a:cubicBezTo>
                  <a:pt x="2694472" y="903099"/>
                  <a:pt x="2691710" y="895574"/>
                  <a:pt x="2688852" y="888050"/>
                </a:cubicBezTo>
                <a:lnTo>
                  <a:pt x="2678279" y="865952"/>
                </a:lnTo>
                <a:cubicBezTo>
                  <a:pt x="2671897" y="851569"/>
                  <a:pt x="2666278" y="837377"/>
                  <a:pt x="2659896" y="823470"/>
                </a:cubicBezTo>
                <a:lnTo>
                  <a:pt x="2640846" y="782894"/>
                </a:lnTo>
                <a:cubicBezTo>
                  <a:pt x="2634750" y="769368"/>
                  <a:pt x="2627511" y="756700"/>
                  <a:pt x="2620748" y="743746"/>
                </a:cubicBezTo>
                <a:cubicBezTo>
                  <a:pt x="2613986" y="730792"/>
                  <a:pt x="2607604" y="717838"/>
                  <a:pt x="2600079" y="705646"/>
                </a:cubicBezTo>
                <a:cubicBezTo>
                  <a:pt x="2585220" y="680690"/>
                  <a:pt x="2570837" y="655354"/>
                  <a:pt x="2553787" y="630970"/>
                </a:cubicBezTo>
                <a:lnTo>
                  <a:pt x="2542167" y="613349"/>
                </a:lnTo>
                <a:cubicBezTo>
                  <a:pt x="2538357" y="607443"/>
                  <a:pt x="2534357" y="601633"/>
                  <a:pt x="2530070" y="596013"/>
                </a:cubicBezTo>
                <a:cubicBezTo>
                  <a:pt x="2521498" y="584488"/>
                  <a:pt x="2512544" y="572677"/>
                  <a:pt x="2502257" y="559723"/>
                </a:cubicBezTo>
                <a:cubicBezTo>
                  <a:pt x="2462443" y="517337"/>
                  <a:pt x="2416532" y="464473"/>
                  <a:pt x="2368907" y="420848"/>
                </a:cubicBezTo>
                <a:cubicBezTo>
                  <a:pt x="2337665" y="392273"/>
                  <a:pt x="2335570" y="387225"/>
                  <a:pt x="2338713" y="386178"/>
                </a:cubicBezTo>
                <a:cubicBezTo>
                  <a:pt x="2338256" y="385454"/>
                  <a:pt x="2337875" y="384692"/>
                  <a:pt x="2337570" y="383892"/>
                </a:cubicBezTo>
                <a:cubicBezTo>
                  <a:pt x="2330521" y="377319"/>
                  <a:pt x="2323663" y="370556"/>
                  <a:pt x="2316425" y="364175"/>
                </a:cubicBezTo>
                <a:lnTo>
                  <a:pt x="2291374" y="344553"/>
                </a:lnTo>
                <a:cubicBezTo>
                  <a:pt x="2290612" y="345125"/>
                  <a:pt x="2287373" y="343601"/>
                  <a:pt x="2276896" y="335886"/>
                </a:cubicBezTo>
                <a:lnTo>
                  <a:pt x="2274419" y="336648"/>
                </a:lnTo>
                <a:cubicBezTo>
                  <a:pt x="2281372" y="342553"/>
                  <a:pt x="2287373" y="348173"/>
                  <a:pt x="2280229" y="343220"/>
                </a:cubicBezTo>
                <a:cubicBezTo>
                  <a:pt x="2273086" y="338267"/>
                  <a:pt x="2269180" y="335219"/>
                  <a:pt x="2264132" y="331218"/>
                </a:cubicBezTo>
                <a:cubicBezTo>
                  <a:pt x="2259084" y="327218"/>
                  <a:pt x="2254607" y="323598"/>
                  <a:pt x="2250130" y="320074"/>
                </a:cubicBezTo>
                <a:cubicBezTo>
                  <a:pt x="2225842" y="302739"/>
                  <a:pt x="2210126" y="290261"/>
                  <a:pt x="2198410" y="281974"/>
                </a:cubicBezTo>
                <a:cubicBezTo>
                  <a:pt x="2189952" y="275640"/>
                  <a:pt x="2181932" y="268734"/>
                  <a:pt x="2174407" y="261305"/>
                </a:cubicBezTo>
                <a:cubicBezTo>
                  <a:pt x="2160310" y="251780"/>
                  <a:pt x="2152976" y="246731"/>
                  <a:pt x="2150404" y="244064"/>
                </a:cubicBezTo>
                <a:cubicBezTo>
                  <a:pt x="2147832" y="241398"/>
                  <a:pt x="2149451" y="241302"/>
                  <a:pt x="2152404" y="241779"/>
                </a:cubicBezTo>
                <a:cubicBezTo>
                  <a:pt x="2165929" y="249018"/>
                  <a:pt x="2179169" y="258257"/>
                  <a:pt x="2189552" y="264353"/>
                </a:cubicBezTo>
                <a:cubicBezTo>
                  <a:pt x="2199934" y="270449"/>
                  <a:pt x="2206792" y="273878"/>
                  <a:pt x="2206316" y="271878"/>
                </a:cubicBezTo>
                <a:cubicBezTo>
                  <a:pt x="2205839" y="269877"/>
                  <a:pt x="2225366" y="280450"/>
                  <a:pt x="2236510" y="286737"/>
                </a:cubicBezTo>
                <a:cubicBezTo>
                  <a:pt x="2244416" y="289880"/>
                  <a:pt x="2236510" y="282069"/>
                  <a:pt x="2229937" y="274735"/>
                </a:cubicBezTo>
                <a:cubicBezTo>
                  <a:pt x="2223365" y="267401"/>
                  <a:pt x="2216317" y="261210"/>
                  <a:pt x="2227556" y="265781"/>
                </a:cubicBezTo>
                <a:lnTo>
                  <a:pt x="2229080" y="265781"/>
                </a:lnTo>
                <a:lnTo>
                  <a:pt x="2214031" y="257304"/>
                </a:lnTo>
                <a:lnTo>
                  <a:pt x="2203744" y="250446"/>
                </a:lnTo>
                <a:lnTo>
                  <a:pt x="2189170" y="238731"/>
                </a:lnTo>
                <a:lnTo>
                  <a:pt x="2189742" y="237873"/>
                </a:lnTo>
                <a:lnTo>
                  <a:pt x="2175264" y="228348"/>
                </a:lnTo>
                <a:lnTo>
                  <a:pt x="2161834" y="220633"/>
                </a:lnTo>
                <a:lnTo>
                  <a:pt x="2134307" y="204822"/>
                </a:lnTo>
                <a:cubicBezTo>
                  <a:pt x="2128687" y="201678"/>
                  <a:pt x="2122877" y="198345"/>
                  <a:pt x="2116971" y="195297"/>
                </a:cubicBezTo>
                <a:lnTo>
                  <a:pt x="2099159" y="186438"/>
                </a:lnTo>
                <a:lnTo>
                  <a:pt x="2116971" y="195297"/>
                </a:lnTo>
                <a:cubicBezTo>
                  <a:pt x="2122877" y="198440"/>
                  <a:pt x="2128687" y="201773"/>
                  <a:pt x="2134307" y="204822"/>
                </a:cubicBezTo>
                <a:lnTo>
                  <a:pt x="2118876" y="198440"/>
                </a:lnTo>
                <a:cubicBezTo>
                  <a:pt x="2113637" y="196344"/>
                  <a:pt x="2108303" y="194535"/>
                  <a:pt x="2102969" y="192630"/>
                </a:cubicBezTo>
                <a:lnTo>
                  <a:pt x="2073918" y="179009"/>
                </a:lnTo>
                <a:cubicBezTo>
                  <a:pt x="2058583" y="173198"/>
                  <a:pt x="2042771" y="168531"/>
                  <a:pt x="2027055" y="163864"/>
                </a:cubicBezTo>
                <a:lnTo>
                  <a:pt x="1994956" y="148814"/>
                </a:lnTo>
                <a:cubicBezTo>
                  <a:pt x="1990774" y="147243"/>
                  <a:pt x="1986726" y="145328"/>
                  <a:pt x="1982859" y="143099"/>
                </a:cubicBezTo>
                <a:cubicBezTo>
                  <a:pt x="1981335" y="141766"/>
                  <a:pt x="1993051" y="144243"/>
                  <a:pt x="2015625" y="151577"/>
                </a:cubicBezTo>
                <a:cubicBezTo>
                  <a:pt x="2014768" y="149481"/>
                  <a:pt x="2023150" y="151577"/>
                  <a:pt x="2002861" y="141004"/>
                </a:cubicBezTo>
                <a:cubicBezTo>
                  <a:pt x="1988145" y="135222"/>
                  <a:pt x="1973134" y="130203"/>
                  <a:pt x="1957903" y="125955"/>
                </a:cubicBezTo>
                <a:lnTo>
                  <a:pt x="1912184" y="111953"/>
                </a:lnTo>
                <a:cubicBezTo>
                  <a:pt x="1898658" y="108143"/>
                  <a:pt x="1885228" y="104047"/>
                  <a:pt x="1871988" y="99665"/>
                </a:cubicBezTo>
                <a:cubicBezTo>
                  <a:pt x="1858748" y="95284"/>
                  <a:pt x="1845318" y="91664"/>
                  <a:pt x="1832174" y="86997"/>
                </a:cubicBezTo>
                <a:lnTo>
                  <a:pt x="1832935" y="83854"/>
                </a:lnTo>
                <a:cubicBezTo>
                  <a:pt x="1798169" y="70995"/>
                  <a:pt x="1829126" y="76710"/>
                  <a:pt x="1835221" y="75472"/>
                </a:cubicBezTo>
                <a:cubicBezTo>
                  <a:pt x="1846747" y="77853"/>
                  <a:pt x="1857853" y="81930"/>
                  <a:pt x="1868178" y="87569"/>
                </a:cubicBezTo>
                <a:cubicBezTo>
                  <a:pt x="1877122" y="92950"/>
                  <a:pt x="1886723" y="97151"/>
                  <a:pt x="1896753" y="100047"/>
                </a:cubicBezTo>
                <a:lnTo>
                  <a:pt x="1893514" y="100047"/>
                </a:lnTo>
                <a:lnTo>
                  <a:pt x="1896753" y="100047"/>
                </a:lnTo>
                <a:lnTo>
                  <a:pt x="1920946" y="106905"/>
                </a:lnTo>
                <a:cubicBezTo>
                  <a:pt x="1929043" y="109095"/>
                  <a:pt x="1937234" y="111381"/>
                  <a:pt x="1945711" y="114524"/>
                </a:cubicBezTo>
                <a:cubicBezTo>
                  <a:pt x="1962571" y="120525"/>
                  <a:pt x="1981430" y="127098"/>
                  <a:pt x="2004195" y="137099"/>
                </a:cubicBezTo>
                <a:lnTo>
                  <a:pt x="2004195" y="137099"/>
                </a:lnTo>
                <a:lnTo>
                  <a:pt x="2048677" y="156149"/>
                </a:lnTo>
                <a:lnTo>
                  <a:pt x="2048677" y="156149"/>
                </a:lnTo>
                <a:cubicBezTo>
                  <a:pt x="2052392" y="157292"/>
                  <a:pt x="2056049" y="158625"/>
                  <a:pt x="2059630" y="160149"/>
                </a:cubicBezTo>
                <a:cubicBezTo>
                  <a:pt x="2064107" y="162054"/>
                  <a:pt x="2069155" y="164626"/>
                  <a:pt x="2075061" y="167579"/>
                </a:cubicBezTo>
                <a:cubicBezTo>
                  <a:pt x="2091635" y="174151"/>
                  <a:pt x="2085158" y="167579"/>
                  <a:pt x="2115828" y="182343"/>
                </a:cubicBezTo>
                <a:cubicBezTo>
                  <a:pt x="2132116" y="187867"/>
                  <a:pt x="2148022" y="194820"/>
                  <a:pt x="2164215" y="201393"/>
                </a:cubicBezTo>
                <a:lnTo>
                  <a:pt x="2188218" y="210918"/>
                </a:lnTo>
                <a:lnTo>
                  <a:pt x="2211078" y="221109"/>
                </a:lnTo>
                <a:cubicBezTo>
                  <a:pt x="2218888" y="224538"/>
                  <a:pt x="2219746" y="223967"/>
                  <a:pt x="2213936" y="219585"/>
                </a:cubicBezTo>
                <a:cubicBezTo>
                  <a:pt x="2211078" y="217490"/>
                  <a:pt x="2206506" y="214347"/>
                  <a:pt x="2200410" y="210060"/>
                </a:cubicBezTo>
                <a:lnTo>
                  <a:pt x="2189933" y="203488"/>
                </a:lnTo>
                <a:lnTo>
                  <a:pt x="2176693" y="196059"/>
                </a:lnTo>
                <a:cubicBezTo>
                  <a:pt x="2166692" y="191296"/>
                  <a:pt x="2156500" y="186534"/>
                  <a:pt x="2146689" y="181199"/>
                </a:cubicBezTo>
                <a:cubicBezTo>
                  <a:pt x="2141736" y="178532"/>
                  <a:pt x="2136878" y="175675"/>
                  <a:pt x="2132116" y="172627"/>
                </a:cubicBezTo>
                <a:cubicBezTo>
                  <a:pt x="2127258" y="169674"/>
                  <a:pt x="2122591" y="166626"/>
                  <a:pt x="2117828" y="163102"/>
                </a:cubicBezTo>
                <a:cubicBezTo>
                  <a:pt x="2104074" y="153958"/>
                  <a:pt x="2089720" y="145757"/>
                  <a:pt x="2074870" y="138528"/>
                </a:cubicBezTo>
                <a:cubicBezTo>
                  <a:pt x="2061154" y="133003"/>
                  <a:pt x="2049534" y="129003"/>
                  <a:pt x="2036199" y="123954"/>
                </a:cubicBezTo>
                <a:cubicBezTo>
                  <a:pt x="2022864" y="118906"/>
                  <a:pt x="2007624" y="112524"/>
                  <a:pt x="1985526" y="104333"/>
                </a:cubicBezTo>
                <a:cubicBezTo>
                  <a:pt x="1974763" y="101571"/>
                  <a:pt x="1963237" y="98427"/>
                  <a:pt x="1947426" y="93474"/>
                </a:cubicBezTo>
                <a:cubicBezTo>
                  <a:pt x="1931614" y="88521"/>
                  <a:pt x="1912279" y="82997"/>
                  <a:pt x="1885799" y="73853"/>
                </a:cubicBezTo>
                <a:lnTo>
                  <a:pt x="1885799" y="73853"/>
                </a:lnTo>
                <a:cubicBezTo>
                  <a:pt x="1866749" y="68805"/>
                  <a:pt x="1848652" y="64328"/>
                  <a:pt x="1830459" y="58137"/>
                </a:cubicBezTo>
                <a:cubicBezTo>
                  <a:pt x="1812276" y="52269"/>
                  <a:pt x="1793769" y="47469"/>
                  <a:pt x="1775024" y="43754"/>
                </a:cubicBezTo>
                <a:lnTo>
                  <a:pt x="1742829" y="37563"/>
                </a:lnTo>
                <a:lnTo>
                  <a:pt x="1710253" y="32895"/>
                </a:lnTo>
                <a:cubicBezTo>
                  <a:pt x="1691203" y="28419"/>
                  <a:pt x="1714826" y="31467"/>
                  <a:pt x="1711492" y="29752"/>
                </a:cubicBezTo>
                <a:cubicBezTo>
                  <a:pt x="1725589" y="31657"/>
                  <a:pt x="1736543" y="32610"/>
                  <a:pt x="1745496" y="33467"/>
                </a:cubicBezTo>
                <a:cubicBezTo>
                  <a:pt x="1754450" y="34324"/>
                  <a:pt x="1761498" y="35277"/>
                  <a:pt x="1767785" y="35657"/>
                </a:cubicBezTo>
                <a:cubicBezTo>
                  <a:pt x="1799598" y="42611"/>
                  <a:pt x="1795121" y="39848"/>
                  <a:pt x="1794264" y="38229"/>
                </a:cubicBezTo>
                <a:cubicBezTo>
                  <a:pt x="1802170" y="40039"/>
                  <a:pt x="1810171" y="41754"/>
                  <a:pt x="1817981" y="43849"/>
                </a:cubicBezTo>
                <a:cubicBezTo>
                  <a:pt x="1810171" y="41754"/>
                  <a:pt x="1802170" y="40039"/>
                  <a:pt x="1794359" y="38229"/>
                </a:cubicBezTo>
                <a:lnTo>
                  <a:pt x="1744734" y="25752"/>
                </a:lnTo>
                <a:lnTo>
                  <a:pt x="1728542" y="22989"/>
                </a:lnTo>
                <a:cubicBezTo>
                  <a:pt x="1701014" y="18703"/>
                  <a:pt x="1673487" y="14036"/>
                  <a:pt x="1645674" y="11750"/>
                </a:cubicBezTo>
                <a:cubicBezTo>
                  <a:pt x="1631491" y="12645"/>
                  <a:pt x="1617261" y="12102"/>
                  <a:pt x="1603193" y="10131"/>
                </a:cubicBezTo>
                <a:cubicBezTo>
                  <a:pt x="1582809" y="8988"/>
                  <a:pt x="1558330" y="7178"/>
                  <a:pt x="1536518" y="5654"/>
                </a:cubicBezTo>
                <a:cubicBezTo>
                  <a:pt x="1495179" y="4511"/>
                  <a:pt x="1453745" y="2415"/>
                  <a:pt x="1446506" y="-252"/>
                </a:cubicBezTo>
                <a:cubicBezTo>
                  <a:pt x="1396500" y="2034"/>
                  <a:pt x="1347065" y="5844"/>
                  <a:pt x="1290201" y="12321"/>
                </a:cubicBezTo>
                <a:cubicBezTo>
                  <a:pt x="1216877" y="19865"/>
                  <a:pt x="1144745" y="36334"/>
                  <a:pt x="1075412" y="61375"/>
                </a:cubicBezTo>
                <a:cubicBezTo>
                  <a:pt x="1041313" y="72900"/>
                  <a:pt x="1027787" y="81759"/>
                  <a:pt x="995402" y="94808"/>
                </a:cubicBezTo>
                <a:cubicBezTo>
                  <a:pt x="987677" y="97322"/>
                  <a:pt x="980191" y="100513"/>
                  <a:pt x="973018" y="104333"/>
                </a:cubicBezTo>
                <a:cubicBezTo>
                  <a:pt x="970104" y="106057"/>
                  <a:pt x="967313" y="107971"/>
                  <a:pt x="964636" y="110048"/>
                </a:cubicBezTo>
                <a:cubicBezTo>
                  <a:pt x="959874" y="113572"/>
                  <a:pt x="953111" y="117668"/>
                  <a:pt x="922250" y="129860"/>
                </a:cubicBezTo>
                <a:lnTo>
                  <a:pt x="934537" y="119192"/>
                </a:lnTo>
                <a:lnTo>
                  <a:pt x="922250" y="129860"/>
                </a:lnTo>
                <a:lnTo>
                  <a:pt x="922917" y="133098"/>
                </a:lnTo>
                <a:cubicBezTo>
                  <a:pt x="935966" y="128907"/>
                  <a:pt x="945777" y="126526"/>
                  <a:pt x="958826" y="122335"/>
                </a:cubicBezTo>
                <a:cubicBezTo>
                  <a:pt x="971876" y="118144"/>
                  <a:pt x="987973" y="112143"/>
                  <a:pt x="1014547" y="103285"/>
                </a:cubicBezTo>
                <a:cubicBezTo>
                  <a:pt x="1028263" y="99951"/>
                  <a:pt x="1044266" y="95284"/>
                  <a:pt x="1057219" y="92617"/>
                </a:cubicBezTo>
                <a:cubicBezTo>
                  <a:pt x="1064849" y="90207"/>
                  <a:pt x="1072888" y="89397"/>
                  <a:pt x="1080842" y="90236"/>
                </a:cubicBezTo>
                <a:cubicBezTo>
                  <a:pt x="1097796" y="86235"/>
                  <a:pt x="1095605" y="88140"/>
                  <a:pt x="1096558" y="89093"/>
                </a:cubicBezTo>
                <a:cubicBezTo>
                  <a:pt x="1083794" y="93379"/>
                  <a:pt x="1071031" y="97284"/>
                  <a:pt x="1057982" y="100999"/>
                </a:cubicBezTo>
                <a:cubicBezTo>
                  <a:pt x="1044932" y="104714"/>
                  <a:pt x="1032359" y="109286"/>
                  <a:pt x="1019215" y="113001"/>
                </a:cubicBezTo>
                <a:cubicBezTo>
                  <a:pt x="984829" y="128907"/>
                  <a:pt x="1041408" y="109476"/>
                  <a:pt x="1064839" y="103476"/>
                </a:cubicBezTo>
                <a:cubicBezTo>
                  <a:pt x="1086595" y="99056"/>
                  <a:pt x="1107778" y="92189"/>
                  <a:pt x="1127990" y="82997"/>
                </a:cubicBezTo>
                <a:cubicBezTo>
                  <a:pt x="1147040" y="78520"/>
                  <a:pt x="1165328" y="74424"/>
                  <a:pt x="1183616" y="70424"/>
                </a:cubicBezTo>
                <a:cubicBezTo>
                  <a:pt x="1201904" y="66423"/>
                  <a:pt x="1220383" y="64328"/>
                  <a:pt x="1238576" y="60899"/>
                </a:cubicBezTo>
                <a:lnTo>
                  <a:pt x="1255911" y="64995"/>
                </a:lnTo>
                <a:lnTo>
                  <a:pt x="1311346" y="58232"/>
                </a:lnTo>
                <a:cubicBezTo>
                  <a:pt x="1320871" y="56898"/>
                  <a:pt x="1329920" y="56231"/>
                  <a:pt x="1339160" y="55660"/>
                </a:cubicBezTo>
                <a:lnTo>
                  <a:pt x="1367068" y="53660"/>
                </a:lnTo>
                <a:cubicBezTo>
                  <a:pt x="1378021" y="52326"/>
                  <a:pt x="1389356" y="50136"/>
                  <a:pt x="1399929" y="49373"/>
                </a:cubicBezTo>
                <a:cubicBezTo>
                  <a:pt x="1415912" y="47859"/>
                  <a:pt x="1431981" y="47288"/>
                  <a:pt x="1448030" y="47659"/>
                </a:cubicBezTo>
                <a:cubicBezTo>
                  <a:pt x="1468604" y="48516"/>
                  <a:pt x="1445363" y="49945"/>
                  <a:pt x="1430695" y="50802"/>
                </a:cubicBezTo>
                <a:cubicBezTo>
                  <a:pt x="1403453" y="52422"/>
                  <a:pt x="1396310" y="54136"/>
                  <a:pt x="1398977" y="55946"/>
                </a:cubicBezTo>
                <a:lnTo>
                  <a:pt x="1398977" y="55946"/>
                </a:lnTo>
                <a:cubicBezTo>
                  <a:pt x="1421360" y="55946"/>
                  <a:pt x="1442982" y="55946"/>
                  <a:pt x="1462508" y="55089"/>
                </a:cubicBezTo>
                <a:cubicBezTo>
                  <a:pt x="1482035" y="54231"/>
                  <a:pt x="1499656" y="55089"/>
                  <a:pt x="1514134" y="53850"/>
                </a:cubicBezTo>
                <a:cubicBezTo>
                  <a:pt x="1519468" y="53850"/>
                  <a:pt x="1526230" y="52993"/>
                  <a:pt x="1533755" y="53088"/>
                </a:cubicBezTo>
                <a:lnTo>
                  <a:pt x="1557949" y="54231"/>
                </a:lnTo>
                <a:cubicBezTo>
                  <a:pt x="1574903" y="55279"/>
                  <a:pt x="1592715" y="55851"/>
                  <a:pt x="1606812" y="56898"/>
                </a:cubicBezTo>
                <a:cubicBezTo>
                  <a:pt x="1662343" y="64137"/>
                  <a:pt x="1651008" y="65566"/>
                  <a:pt x="1652437" y="68043"/>
                </a:cubicBezTo>
                <a:cubicBezTo>
                  <a:pt x="1602811" y="63471"/>
                  <a:pt x="1633387" y="69757"/>
                  <a:pt x="1639197" y="72805"/>
                </a:cubicBezTo>
                <a:lnTo>
                  <a:pt x="1652722" y="74615"/>
                </a:lnTo>
                <a:cubicBezTo>
                  <a:pt x="1664048" y="75472"/>
                  <a:pt x="1675220" y="77777"/>
                  <a:pt x="1685965" y="81473"/>
                </a:cubicBezTo>
                <a:lnTo>
                  <a:pt x="1685965" y="81473"/>
                </a:lnTo>
                <a:lnTo>
                  <a:pt x="1729685" y="90045"/>
                </a:lnTo>
                <a:cubicBezTo>
                  <a:pt x="1765022" y="97856"/>
                  <a:pt x="1759879" y="98618"/>
                  <a:pt x="1758926" y="99570"/>
                </a:cubicBezTo>
                <a:lnTo>
                  <a:pt x="1788263" y="107667"/>
                </a:lnTo>
                <a:cubicBezTo>
                  <a:pt x="1799884" y="110714"/>
                  <a:pt x="1811314" y="115096"/>
                  <a:pt x="1823315" y="118715"/>
                </a:cubicBezTo>
                <a:lnTo>
                  <a:pt x="1860082" y="130431"/>
                </a:lnTo>
                <a:lnTo>
                  <a:pt x="1898182" y="144052"/>
                </a:lnTo>
                <a:lnTo>
                  <a:pt x="1917803" y="151005"/>
                </a:lnTo>
                <a:cubicBezTo>
                  <a:pt x="1924376" y="153482"/>
                  <a:pt x="1930948" y="156339"/>
                  <a:pt x="1937615" y="159006"/>
                </a:cubicBezTo>
                <a:lnTo>
                  <a:pt x="1972286" y="173294"/>
                </a:lnTo>
                <a:cubicBezTo>
                  <a:pt x="1983430" y="177675"/>
                  <a:pt x="1993336" y="182819"/>
                  <a:pt x="2002004" y="187391"/>
                </a:cubicBezTo>
                <a:cubicBezTo>
                  <a:pt x="2019149" y="196249"/>
                  <a:pt x="2030008" y="202726"/>
                  <a:pt x="2028103" y="204440"/>
                </a:cubicBezTo>
                <a:cubicBezTo>
                  <a:pt x="2035542" y="207793"/>
                  <a:pt x="2042790" y="211546"/>
                  <a:pt x="2049820" y="215680"/>
                </a:cubicBezTo>
                <a:cubicBezTo>
                  <a:pt x="2055249" y="218823"/>
                  <a:pt x="2059345" y="221300"/>
                  <a:pt x="2062869" y="223586"/>
                </a:cubicBezTo>
                <a:cubicBezTo>
                  <a:pt x="2069727" y="228063"/>
                  <a:pt x="2073823" y="231396"/>
                  <a:pt x="2081157" y="236064"/>
                </a:cubicBezTo>
                <a:cubicBezTo>
                  <a:pt x="2090110" y="240826"/>
                  <a:pt x="2099731" y="247017"/>
                  <a:pt x="2106208" y="251304"/>
                </a:cubicBezTo>
                <a:cubicBezTo>
                  <a:pt x="2112685" y="255590"/>
                  <a:pt x="2115733" y="258257"/>
                  <a:pt x="2111161" y="256828"/>
                </a:cubicBezTo>
                <a:cubicBezTo>
                  <a:pt x="2103445" y="252351"/>
                  <a:pt x="2095730" y="247779"/>
                  <a:pt x="2087920" y="243493"/>
                </a:cubicBezTo>
                <a:cubicBezTo>
                  <a:pt x="2095730" y="247779"/>
                  <a:pt x="2103445" y="252351"/>
                  <a:pt x="2111161" y="256923"/>
                </a:cubicBezTo>
                <a:cubicBezTo>
                  <a:pt x="2116876" y="264734"/>
                  <a:pt x="2143451" y="280450"/>
                  <a:pt x="2173264" y="300834"/>
                </a:cubicBezTo>
                <a:lnTo>
                  <a:pt x="2196505" y="316073"/>
                </a:lnTo>
                <a:lnTo>
                  <a:pt x="2219270" y="332552"/>
                </a:lnTo>
                <a:cubicBezTo>
                  <a:pt x="2234224" y="343410"/>
                  <a:pt x="2248607" y="353602"/>
                  <a:pt x="2259560" y="363508"/>
                </a:cubicBezTo>
                <a:cubicBezTo>
                  <a:pt x="2272419" y="374938"/>
                  <a:pt x="2294612" y="390654"/>
                  <a:pt x="2311186" y="406085"/>
                </a:cubicBezTo>
                <a:lnTo>
                  <a:pt x="2315282" y="419991"/>
                </a:lnTo>
                <a:cubicBezTo>
                  <a:pt x="2332331" y="435041"/>
                  <a:pt x="2367002" y="466473"/>
                  <a:pt x="2364335" y="468378"/>
                </a:cubicBezTo>
                <a:cubicBezTo>
                  <a:pt x="2355925" y="463549"/>
                  <a:pt x="2348333" y="457406"/>
                  <a:pt x="2341856" y="450186"/>
                </a:cubicBezTo>
                <a:cubicBezTo>
                  <a:pt x="2336237" y="444661"/>
                  <a:pt x="2329760" y="439232"/>
                  <a:pt x="2323663" y="434088"/>
                </a:cubicBezTo>
                <a:cubicBezTo>
                  <a:pt x="2317568" y="428945"/>
                  <a:pt x="2311853" y="424563"/>
                  <a:pt x="2307471" y="420944"/>
                </a:cubicBezTo>
                <a:lnTo>
                  <a:pt x="2316996" y="432183"/>
                </a:lnTo>
                <a:cubicBezTo>
                  <a:pt x="2331255" y="443880"/>
                  <a:pt x="2344628" y="456615"/>
                  <a:pt x="2357001" y="470283"/>
                </a:cubicBezTo>
                <a:cubicBezTo>
                  <a:pt x="2353953" y="467902"/>
                  <a:pt x="2351000" y="465616"/>
                  <a:pt x="2348143" y="463235"/>
                </a:cubicBezTo>
                <a:cubicBezTo>
                  <a:pt x="2340428" y="456186"/>
                  <a:pt x="2333665" y="449138"/>
                  <a:pt x="2327854" y="444185"/>
                </a:cubicBezTo>
                <a:cubicBezTo>
                  <a:pt x="2333665" y="449423"/>
                  <a:pt x="2340523" y="456472"/>
                  <a:pt x="2348143" y="463235"/>
                </a:cubicBezTo>
                <a:lnTo>
                  <a:pt x="2332427" y="452757"/>
                </a:lnTo>
                <a:lnTo>
                  <a:pt x="2347952" y="468950"/>
                </a:lnTo>
                <a:cubicBezTo>
                  <a:pt x="2360811" y="485333"/>
                  <a:pt x="2368336" y="496191"/>
                  <a:pt x="2387481" y="520480"/>
                </a:cubicBezTo>
                <a:cubicBezTo>
                  <a:pt x="2378909" y="512765"/>
                  <a:pt x="2370717" y="504669"/>
                  <a:pt x="2361859" y="497239"/>
                </a:cubicBezTo>
                <a:cubicBezTo>
                  <a:pt x="2337284" y="475236"/>
                  <a:pt x="2324711" y="465616"/>
                  <a:pt x="2326521" y="470950"/>
                </a:cubicBezTo>
                <a:cubicBezTo>
                  <a:pt x="2316139" y="462473"/>
                  <a:pt x="2307471" y="457806"/>
                  <a:pt x="2296898" y="450281"/>
                </a:cubicBezTo>
                <a:cubicBezTo>
                  <a:pt x="2291564" y="446661"/>
                  <a:pt x="2285659" y="442375"/>
                  <a:pt x="2278420" y="436851"/>
                </a:cubicBezTo>
                <a:lnTo>
                  <a:pt x="2266704" y="427326"/>
                </a:lnTo>
                <a:lnTo>
                  <a:pt x="2251940" y="416467"/>
                </a:lnTo>
                <a:lnTo>
                  <a:pt x="2251940" y="417324"/>
                </a:lnTo>
                <a:cubicBezTo>
                  <a:pt x="2248588" y="413962"/>
                  <a:pt x="2244692" y="411190"/>
                  <a:pt x="2240415" y="409133"/>
                </a:cubicBezTo>
                <a:lnTo>
                  <a:pt x="2226509" y="399608"/>
                </a:lnTo>
                <a:lnTo>
                  <a:pt x="2216984" y="392655"/>
                </a:lnTo>
                <a:lnTo>
                  <a:pt x="2207459" y="386273"/>
                </a:lnTo>
                <a:lnTo>
                  <a:pt x="2188409" y="373414"/>
                </a:lnTo>
                <a:cubicBezTo>
                  <a:pt x="2187837" y="375033"/>
                  <a:pt x="2194600" y="381320"/>
                  <a:pt x="2212793" y="394750"/>
                </a:cubicBezTo>
                <a:cubicBezTo>
                  <a:pt x="2212602" y="395236"/>
                  <a:pt x="2212602" y="395788"/>
                  <a:pt x="2212793" y="396274"/>
                </a:cubicBezTo>
                <a:cubicBezTo>
                  <a:pt x="2212602" y="395788"/>
                  <a:pt x="2212602" y="395236"/>
                  <a:pt x="2212793" y="394750"/>
                </a:cubicBezTo>
                <a:cubicBezTo>
                  <a:pt x="2216793" y="397703"/>
                  <a:pt x="2220603" y="400751"/>
                  <a:pt x="2224413" y="403608"/>
                </a:cubicBezTo>
                <a:cubicBezTo>
                  <a:pt x="2244701" y="420087"/>
                  <a:pt x="2260894" y="429993"/>
                  <a:pt x="2278229" y="445042"/>
                </a:cubicBezTo>
                <a:cubicBezTo>
                  <a:pt x="2292136" y="456853"/>
                  <a:pt x="2310138" y="470950"/>
                  <a:pt x="2313377" y="477332"/>
                </a:cubicBezTo>
                <a:cubicBezTo>
                  <a:pt x="2314805" y="479808"/>
                  <a:pt x="2311757" y="477332"/>
                  <a:pt x="2306900" y="473427"/>
                </a:cubicBezTo>
                <a:cubicBezTo>
                  <a:pt x="2302042" y="469521"/>
                  <a:pt x="2294803" y="463902"/>
                  <a:pt x="2288802" y="458758"/>
                </a:cubicBezTo>
                <a:cubicBezTo>
                  <a:pt x="2278039" y="449995"/>
                  <a:pt x="2267466" y="440565"/>
                  <a:pt x="2256322" y="431707"/>
                </a:cubicBezTo>
                <a:lnTo>
                  <a:pt x="2222508" y="405704"/>
                </a:lnTo>
                <a:lnTo>
                  <a:pt x="2219365" y="403227"/>
                </a:lnTo>
                <a:lnTo>
                  <a:pt x="2219365" y="403227"/>
                </a:lnTo>
                <a:cubicBezTo>
                  <a:pt x="2211554" y="397512"/>
                  <a:pt x="2203172" y="392750"/>
                  <a:pt x="2195076" y="387511"/>
                </a:cubicBezTo>
                <a:cubicBezTo>
                  <a:pt x="2182770" y="380967"/>
                  <a:pt x="2170987" y="373490"/>
                  <a:pt x="2159834" y="365127"/>
                </a:cubicBezTo>
                <a:cubicBezTo>
                  <a:pt x="2134592" y="351030"/>
                  <a:pt x="2113066" y="339410"/>
                  <a:pt x="2118114" y="346077"/>
                </a:cubicBezTo>
                <a:cubicBezTo>
                  <a:pt x="2119076" y="346925"/>
                  <a:pt x="2119972" y="347849"/>
                  <a:pt x="2120781" y="348840"/>
                </a:cubicBezTo>
                <a:lnTo>
                  <a:pt x="2130306" y="355031"/>
                </a:lnTo>
                <a:cubicBezTo>
                  <a:pt x="2138117" y="359317"/>
                  <a:pt x="2146403" y="364556"/>
                  <a:pt x="2155071" y="369890"/>
                </a:cubicBezTo>
                <a:cubicBezTo>
                  <a:pt x="2163739" y="375224"/>
                  <a:pt x="2171835" y="381796"/>
                  <a:pt x="2180122" y="387606"/>
                </a:cubicBezTo>
                <a:lnTo>
                  <a:pt x="2179074" y="389511"/>
                </a:lnTo>
                <a:cubicBezTo>
                  <a:pt x="2175074" y="387511"/>
                  <a:pt x="2170025" y="384558"/>
                  <a:pt x="2163739" y="380558"/>
                </a:cubicBezTo>
                <a:cubicBezTo>
                  <a:pt x="2157452" y="376557"/>
                  <a:pt x="2149928" y="371604"/>
                  <a:pt x="2140879" y="365889"/>
                </a:cubicBezTo>
                <a:lnTo>
                  <a:pt x="2118495" y="351792"/>
                </a:lnTo>
                <a:lnTo>
                  <a:pt x="2116685" y="351792"/>
                </a:lnTo>
                <a:cubicBezTo>
                  <a:pt x="2115352" y="353316"/>
                  <a:pt x="2113542" y="354459"/>
                  <a:pt x="2112780" y="356364"/>
                </a:cubicBezTo>
                <a:cubicBezTo>
                  <a:pt x="2112018" y="358269"/>
                  <a:pt x="2107160" y="356364"/>
                  <a:pt x="2096587" y="351126"/>
                </a:cubicBezTo>
                <a:cubicBezTo>
                  <a:pt x="2086015" y="345887"/>
                  <a:pt x="2069727" y="337410"/>
                  <a:pt x="2047058" y="324265"/>
                </a:cubicBezTo>
                <a:lnTo>
                  <a:pt x="2022197" y="307215"/>
                </a:lnTo>
                <a:cubicBezTo>
                  <a:pt x="2012339" y="302034"/>
                  <a:pt x="2002804" y="296281"/>
                  <a:pt x="1993622" y="289975"/>
                </a:cubicBezTo>
                <a:cubicBezTo>
                  <a:pt x="1944130" y="264572"/>
                  <a:pt x="1892409" y="243760"/>
                  <a:pt x="1839127" y="227777"/>
                </a:cubicBezTo>
                <a:lnTo>
                  <a:pt x="1839127" y="227777"/>
                </a:lnTo>
                <a:cubicBezTo>
                  <a:pt x="1836022" y="226834"/>
                  <a:pt x="1832831" y="226196"/>
                  <a:pt x="1829602" y="225872"/>
                </a:cubicBezTo>
                <a:cubicBezTo>
                  <a:pt x="1830554" y="229777"/>
                  <a:pt x="1831030" y="231777"/>
                  <a:pt x="1818934" y="229491"/>
                </a:cubicBezTo>
                <a:cubicBezTo>
                  <a:pt x="1812933" y="228348"/>
                  <a:pt x="1803694" y="226062"/>
                  <a:pt x="1789787" y="222443"/>
                </a:cubicBezTo>
                <a:cubicBezTo>
                  <a:pt x="1782834" y="220728"/>
                  <a:pt x="1774833" y="218156"/>
                  <a:pt x="1765308" y="216156"/>
                </a:cubicBezTo>
                <a:lnTo>
                  <a:pt x="1732161" y="209013"/>
                </a:lnTo>
                <a:cubicBezTo>
                  <a:pt x="1720921" y="206631"/>
                  <a:pt x="1709682" y="203964"/>
                  <a:pt x="1698347" y="202440"/>
                </a:cubicBezTo>
                <a:lnTo>
                  <a:pt x="1697776" y="200535"/>
                </a:lnTo>
                <a:cubicBezTo>
                  <a:pt x="1701976" y="199935"/>
                  <a:pt x="1706244" y="199935"/>
                  <a:pt x="1710444" y="200535"/>
                </a:cubicBezTo>
                <a:cubicBezTo>
                  <a:pt x="1716635" y="201202"/>
                  <a:pt x="1724351" y="202536"/>
                  <a:pt x="1732637" y="203869"/>
                </a:cubicBezTo>
                <a:cubicBezTo>
                  <a:pt x="1749020" y="206727"/>
                  <a:pt x="1767403" y="209489"/>
                  <a:pt x="1777976" y="211108"/>
                </a:cubicBezTo>
                <a:lnTo>
                  <a:pt x="1775785" y="208060"/>
                </a:lnTo>
                <a:cubicBezTo>
                  <a:pt x="1771785" y="205107"/>
                  <a:pt x="1767689" y="202726"/>
                  <a:pt x="1763689" y="199964"/>
                </a:cubicBezTo>
                <a:lnTo>
                  <a:pt x="1729494" y="189581"/>
                </a:lnTo>
                <a:cubicBezTo>
                  <a:pt x="1718731" y="185390"/>
                  <a:pt x="1753402" y="192344"/>
                  <a:pt x="1737876" y="187010"/>
                </a:cubicBezTo>
                <a:lnTo>
                  <a:pt x="1728922" y="181771"/>
                </a:lnTo>
                <a:lnTo>
                  <a:pt x="1728922" y="181771"/>
                </a:lnTo>
                <a:cubicBezTo>
                  <a:pt x="1724541" y="180723"/>
                  <a:pt x="1719397" y="179104"/>
                  <a:pt x="1713016" y="178056"/>
                </a:cubicBezTo>
                <a:lnTo>
                  <a:pt x="1695299" y="175008"/>
                </a:lnTo>
                <a:cubicBezTo>
                  <a:pt x="1684345" y="173008"/>
                  <a:pt x="1676249" y="171103"/>
                  <a:pt x="1678916" y="169960"/>
                </a:cubicBezTo>
                <a:cubicBezTo>
                  <a:pt x="1684060" y="167769"/>
                  <a:pt x="1675202" y="165102"/>
                  <a:pt x="1659866" y="162054"/>
                </a:cubicBezTo>
                <a:cubicBezTo>
                  <a:pt x="1644531" y="159006"/>
                  <a:pt x="1621766" y="157673"/>
                  <a:pt x="1599287" y="155292"/>
                </a:cubicBezTo>
                <a:cubicBezTo>
                  <a:pt x="1574618" y="147481"/>
                  <a:pt x="1617861" y="149672"/>
                  <a:pt x="1646912" y="149862"/>
                </a:cubicBezTo>
                <a:cubicBezTo>
                  <a:pt x="1656152" y="149919"/>
                  <a:pt x="1665372" y="150558"/>
                  <a:pt x="1674535" y="151767"/>
                </a:cubicBezTo>
                <a:lnTo>
                  <a:pt x="1705682" y="155006"/>
                </a:lnTo>
                <a:cubicBezTo>
                  <a:pt x="1705015" y="153291"/>
                  <a:pt x="1702062" y="151386"/>
                  <a:pt x="1675583" y="146338"/>
                </a:cubicBezTo>
                <a:lnTo>
                  <a:pt x="1658819" y="143671"/>
                </a:lnTo>
                <a:lnTo>
                  <a:pt x="1643197" y="142052"/>
                </a:lnTo>
                <a:lnTo>
                  <a:pt x="1615099" y="139671"/>
                </a:lnTo>
                <a:cubicBezTo>
                  <a:pt x="1606526" y="139099"/>
                  <a:pt x="1598620" y="138337"/>
                  <a:pt x="1591286" y="138337"/>
                </a:cubicBezTo>
                <a:cubicBezTo>
                  <a:pt x="1583952" y="138337"/>
                  <a:pt x="1577380" y="138337"/>
                  <a:pt x="1571379" y="138813"/>
                </a:cubicBezTo>
                <a:lnTo>
                  <a:pt x="1571379" y="138813"/>
                </a:lnTo>
                <a:cubicBezTo>
                  <a:pt x="1567378" y="141004"/>
                  <a:pt x="1542328" y="138147"/>
                  <a:pt x="1520706" y="137575"/>
                </a:cubicBezTo>
                <a:cubicBezTo>
                  <a:pt x="1503742" y="136413"/>
                  <a:pt x="1486702" y="137280"/>
                  <a:pt x="1469938" y="140147"/>
                </a:cubicBezTo>
                <a:cubicBezTo>
                  <a:pt x="1460022" y="143614"/>
                  <a:pt x="1449773" y="146071"/>
                  <a:pt x="1439362" y="147481"/>
                </a:cubicBezTo>
                <a:cubicBezTo>
                  <a:pt x="1431266" y="148719"/>
                  <a:pt x="1421075" y="149957"/>
                  <a:pt x="1408120" y="151005"/>
                </a:cubicBezTo>
                <a:cubicBezTo>
                  <a:pt x="1401548" y="151005"/>
                  <a:pt x="1394404" y="152148"/>
                  <a:pt x="1386403" y="153196"/>
                </a:cubicBezTo>
                <a:lnTo>
                  <a:pt x="1359734" y="155958"/>
                </a:lnTo>
                <a:lnTo>
                  <a:pt x="1338683" y="157578"/>
                </a:lnTo>
                <a:cubicBezTo>
                  <a:pt x="1331635" y="158054"/>
                  <a:pt x="1324682" y="159197"/>
                  <a:pt x="1317728" y="160054"/>
                </a:cubicBezTo>
                <a:lnTo>
                  <a:pt x="1302774" y="162912"/>
                </a:lnTo>
                <a:cubicBezTo>
                  <a:pt x="1287915" y="165007"/>
                  <a:pt x="1273056" y="166436"/>
                  <a:pt x="1258292" y="169579"/>
                </a:cubicBezTo>
                <a:lnTo>
                  <a:pt x="1256006" y="167388"/>
                </a:lnTo>
                <a:cubicBezTo>
                  <a:pt x="1243548" y="167245"/>
                  <a:pt x="1231108" y="168293"/>
                  <a:pt x="1218859" y="170531"/>
                </a:cubicBezTo>
                <a:cubicBezTo>
                  <a:pt x="1209677" y="171837"/>
                  <a:pt x="1200580" y="173684"/>
                  <a:pt x="1191617" y="176056"/>
                </a:cubicBezTo>
                <a:lnTo>
                  <a:pt x="1159804" y="183962"/>
                </a:lnTo>
                <a:cubicBezTo>
                  <a:pt x="1148088" y="189010"/>
                  <a:pt x="1146183" y="191772"/>
                  <a:pt x="1169329" y="188439"/>
                </a:cubicBezTo>
                <a:cubicBezTo>
                  <a:pt x="1151612" y="194154"/>
                  <a:pt x="1148850" y="196725"/>
                  <a:pt x="1147707" y="199106"/>
                </a:cubicBezTo>
                <a:cubicBezTo>
                  <a:pt x="1146564" y="201488"/>
                  <a:pt x="1147135" y="203298"/>
                  <a:pt x="1136468" y="208155"/>
                </a:cubicBezTo>
                <a:lnTo>
                  <a:pt x="1131610" y="213680"/>
                </a:lnTo>
                <a:cubicBezTo>
                  <a:pt x="1139630" y="212241"/>
                  <a:pt x="1147755" y="211451"/>
                  <a:pt x="1155899" y="211298"/>
                </a:cubicBezTo>
                <a:cubicBezTo>
                  <a:pt x="1159623" y="211280"/>
                  <a:pt x="1163309" y="211994"/>
                  <a:pt x="1166757" y="213394"/>
                </a:cubicBezTo>
                <a:cubicBezTo>
                  <a:pt x="1171138" y="215585"/>
                  <a:pt x="1171138" y="218728"/>
                  <a:pt x="1176282" y="220633"/>
                </a:cubicBezTo>
                <a:cubicBezTo>
                  <a:pt x="1181426" y="222538"/>
                  <a:pt x="1184283" y="225300"/>
                  <a:pt x="1211715" y="221586"/>
                </a:cubicBezTo>
                <a:lnTo>
                  <a:pt x="1209143" y="224538"/>
                </a:lnTo>
                <a:cubicBezTo>
                  <a:pt x="1213820" y="223224"/>
                  <a:pt x="1218687" y="222767"/>
                  <a:pt x="1223526" y="223205"/>
                </a:cubicBezTo>
                <a:cubicBezTo>
                  <a:pt x="1224669" y="223681"/>
                  <a:pt x="1222669" y="224634"/>
                  <a:pt x="1219240" y="226157"/>
                </a:cubicBezTo>
                <a:cubicBezTo>
                  <a:pt x="1212001" y="229491"/>
                  <a:pt x="1214572" y="229110"/>
                  <a:pt x="1236385" y="226157"/>
                </a:cubicBezTo>
                <a:lnTo>
                  <a:pt x="1236861" y="228158"/>
                </a:lnTo>
                <a:cubicBezTo>
                  <a:pt x="1219335" y="231111"/>
                  <a:pt x="1211810" y="234159"/>
                  <a:pt x="1211525" y="235492"/>
                </a:cubicBezTo>
                <a:lnTo>
                  <a:pt x="1184093" y="241779"/>
                </a:lnTo>
                <a:cubicBezTo>
                  <a:pt x="1176472" y="243207"/>
                  <a:pt x="1168757" y="244446"/>
                  <a:pt x="1161233" y="246065"/>
                </a:cubicBezTo>
                <a:lnTo>
                  <a:pt x="1138563" y="251494"/>
                </a:lnTo>
                <a:cubicBezTo>
                  <a:pt x="1123418" y="255209"/>
                  <a:pt x="1108083" y="258066"/>
                  <a:pt x="1093224" y="262829"/>
                </a:cubicBezTo>
                <a:lnTo>
                  <a:pt x="1048266" y="275783"/>
                </a:lnTo>
                <a:lnTo>
                  <a:pt x="1003975" y="291023"/>
                </a:lnTo>
                <a:cubicBezTo>
                  <a:pt x="995688" y="293976"/>
                  <a:pt x="987782" y="297595"/>
                  <a:pt x="979781" y="301215"/>
                </a:cubicBezTo>
                <a:cubicBezTo>
                  <a:pt x="963875" y="308168"/>
                  <a:pt x="948634" y="314740"/>
                  <a:pt x="964922" y="305501"/>
                </a:cubicBezTo>
                <a:lnTo>
                  <a:pt x="963684" y="303786"/>
                </a:lnTo>
                <a:lnTo>
                  <a:pt x="937967" y="312835"/>
                </a:lnTo>
                <a:cubicBezTo>
                  <a:pt x="922441" y="320836"/>
                  <a:pt x="904819" y="330552"/>
                  <a:pt x="890341" y="337981"/>
                </a:cubicBezTo>
                <a:cubicBezTo>
                  <a:pt x="875863" y="345411"/>
                  <a:pt x="864338" y="351888"/>
                  <a:pt x="860338" y="351126"/>
                </a:cubicBezTo>
                <a:cubicBezTo>
                  <a:pt x="850813" y="356269"/>
                  <a:pt x="841288" y="360651"/>
                  <a:pt x="831286" y="366556"/>
                </a:cubicBezTo>
                <a:cubicBezTo>
                  <a:pt x="821285" y="372462"/>
                  <a:pt x="811760" y="378843"/>
                  <a:pt x="800902" y="386273"/>
                </a:cubicBezTo>
                <a:cubicBezTo>
                  <a:pt x="800426" y="388559"/>
                  <a:pt x="797187" y="391321"/>
                  <a:pt x="778232" y="404656"/>
                </a:cubicBezTo>
                <a:lnTo>
                  <a:pt x="756801" y="425802"/>
                </a:lnTo>
                <a:cubicBezTo>
                  <a:pt x="724987" y="443423"/>
                  <a:pt x="676696" y="480665"/>
                  <a:pt x="675172" y="475427"/>
                </a:cubicBezTo>
                <a:lnTo>
                  <a:pt x="647644" y="498858"/>
                </a:lnTo>
                <a:cubicBezTo>
                  <a:pt x="636786" y="508383"/>
                  <a:pt x="626785" y="518575"/>
                  <a:pt x="616212" y="528386"/>
                </a:cubicBezTo>
                <a:lnTo>
                  <a:pt x="600115" y="542102"/>
                </a:lnTo>
                <a:lnTo>
                  <a:pt x="585256" y="557723"/>
                </a:lnTo>
                <a:cubicBezTo>
                  <a:pt x="584113" y="561628"/>
                  <a:pt x="589732" y="557723"/>
                  <a:pt x="598114" y="550770"/>
                </a:cubicBezTo>
                <a:cubicBezTo>
                  <a:pt x="606497" y="543816"/>
                  <a:pt x="618688" y="534291"/>
                  <a:pt x="629261" y="525528"/>
                </a:cubicBezTo>
                <a:lnTo>
                  <a:pt x="646692" y="511050"/>
                </a:lnTo>
                <a:cubicBezTo>
                  <a:pt x="651835" y="506859"/>
                  <a:pt x="655550" y="504859"/>
                  <a:pt x="653645" y="507717"/>
                </a:cubicBezTo>
                <a:cubicBezTo>
                  <a:pt x="641463" y="521871"/>
                  <a:pt x="628423" y="535263"/>
                  <a:pt x="614593" y="547817"/>
                </a:cubicBezTo>
                <a:lnTo>
                  <a:pt x="612402" y="553151"/>
                </a:lnTo>
                <a:lnTo>
                  <a:pt x="618688" y="550007"/>
                </a:lnTo>
                <a:cubicBezTo>
                  <a:pt x="633357" y="537815"/>
                  <a:pt x="647263" y="525052"/>
                  <a:pt x="662408" y="513241"/>
                </a:cubicBezTo>
                <a:lnTo>
                  <a:pt x="684125" y="496001"/>
                </a:lnTo>
                <a:lnTo>
                  <a:pt x="684125" y="496001"/>
                </a:lnTo>
                <a:cubicBezTo>
                  <a:pt x="697603" y="483752"/>
                  <a:pt x="711957" y="472522"/>
                  <a:pt x="727083" y="462378"/>
                </a:cubicBezTo>
                <a:cubicBezTo>
                  <a:pt x="736608" y="455710"/>
                  <a:pt x="742132" y="453424"/>
                  <a:pt x="742799" y="455234"/>
                </a:cubicBezTo>
                <a:lnTo>
                  <a:pt x="720797" y="472665"/>
                </a:lnTo>
                <a:cubicBezTo>
                  <a:pt x="714319" y="477522"/>
                  <a:pt x="708605" y="481713"/>
                  <a:pt x="703556" y="485809"/>
                </a:cubicBezTo>
                <a:cubicBezTo>
                  <a:pt x="698508" y="489905"/>
                  <a:pt x="694031" y="493905"/>
                  <a:pt x="690697" y="497430"/>
                </a:cubicBezTo>
                <a:cubicBezTo>
                  <a:pt x="683077" y="504478"/>
                  <a:pt x="677267" y="510384"/>
                  <a:pt x="671647" y="515813"/>
                </a:cubicBezTo>
                <a:cubicBezTo>
                  <a:pt x="660789" y="526576"/>
                  <a:pt x="653359" y="537054"/>
                  <a:pt x="637643" y="552484"/>
                </a:cubicBezTo>
                <a:cubicBezTo>
                  <a:pt x="636576" y="555513"/>
                  <a:pt x="634814" y="558256"/>
                  <a:pt x="632500" y="560485"/>
                </a:cubicBezTo>
                <a:lnTo>
                  <a:pt x="620022" y="574773"/>
                </a:lnTo>
                <a:cubicBezTo>
                  <a:pt x="610497" y="586203"/>
                  <a:pt x="596876" y="599823"/>
                  <a:pt x="584780" y="613444"/>
                </a:cubicBezTo>
                <a:cubicBezTo>
                  <a:pt x="576731" y="625350"/>
                  <a:pt x="567815" y="636657"/>
                  <a:pt x="558109" y="647258"/>
                </a:cubicBezTo>
                <a:cubicBezTo>
                  <a:pt x="552871" y="653259"/>
                  <a:pt x="548584" y="659545"/>
                  <a:pt x="543631" y="665736"/>
                </a:cubicBezTo>
                <a:lnTo>
                  <a:pt x="530201" y="683834"/>
                </a:lnTo>
                <a:cubicBezTo>
                  <a:pt x="525915" y="689739"/>
                  <a:pt x="521629" y="695454"/>
                  <a:pt x="517723" y="701074"/>
                </a:cubicBezTo>
                <a:cubicBezTo>
                  <a:pt x="513818" y="706694"/>
                  <a:pt x="510675" y="712409"/>
                  <a:pt x="507246" y="717933"/>
                </a:cubicBezTo>
                <a:cubicBezTo>
                  <a:pt x="509532" y="716505"/>
                  <a:pt x="510294" y="717457"/>
                  <a:pt x="513818" y="714028"/>
                </a:cubicBezTo>
                <a:cubicBezTo>
                  <a:pt x="516695" y="711056"/>
                  <a:pt x="519333" y="707875"/>
                  <a:pt x="521724" y="704503"/>
                </a:cubicBezTo>
                <a:cubicBezTo>
                  <a:pt x="525534" y="699836"/>
                  <a:pt x="531249" y="693359"/>
                  <a:pt x="537916" y="684215"/>
                </a:cubicBezTo>
                <a:lnTo>
                  <a:pt x="557633" y="660498"/>
                </a:lnTo>
                <a:lnTo>
                  <a:pt x="578493" y="637733"/>
                </a:lnTo>
                <a:cubicBezTo>
                  <a:pt x="585446" y="630208"/>
                  <a:pt x="592114" y="622398"/>
                  <a:pt x="599353" y="615159"/>
                </a:cubicBezTo>
                <a:lnTo>
                  <a:pt x="621260" y="593537"/>
                </a:lnTo>
                <a:lnTo>
                  <a:pt x="633643" y="583345"/>
                </a:lnTo>
                <a:cubicBezTo>
                  <a:pt x="646406" y="570486"/>
                  <a:pt x="659836" y="558294"/>
                  <a:pt x="672790" y="545245"/>
                </a:cubicBezTo>
                <a:cubicBezTo>
                  <a:pt x="687173" y="536292"/>
                  <a:pt x="726607" y="499620"/>
                  <a:pt x="744133" y="490476"/>
                </a:cubicBezTo>
                <a:cubicBezTo>
                  <a:pt x="748705" y="487905"/>
                  <a:pt x="759944" y="479713"/>
                  <a:pt x="755848" y="484190"/>
                </a:cubicBezTo>
                <a:cubicBezTo>
                  <a:pt x="747257" y="492219"/>
                  <a:pt x="738046" y="499582"/>
                  <a:pt x="728321" y="506193"/>
                </a:cubicBezTo>
                <a:cubicBezTo>
                  <a:pt x="711367" y="519337"/>
                  <a:pt x="694412" y="533148"/>
                  <a:pt x="678124" y="546293"/>
                </a:cubicBezTo>
                <a:cubicBezTo>
                  <a:pt x="661837" y="559437"/>
                  <a:pt x="647168" y="572677"/>
                  <a:pt x="633928" y="584393"/>
                </a:cubicBezTo>
                <a:cubicBezTo>
                  <a:pt x="621355" y="597823"/>
                  <a:pt x="608211" y="610872"/>
                  <a:pt x="595828" y="624588"/>
                </a:cubicBezTo>
                <a:cubicBezTo>
                  <a:pt x="583446" y="638304"/>
                  <a:pt x="571444" y="652306"/>
                  <a:pt x="559729" y="666594"/>
                </a:cubicBezTo>
                <a:lnTo>
                  <a:pt x="552204" y="676119"/>
                </a:lnTo>
                <a:lnTo>
                  <a:pt x="549347" y="680405"/>
                </a:lnTo>
                <a:cubicBezTo>
                  <a:pt x="537726" y="697264"/>
                  <a:pt x="552871" y="684405"/>
                  <a:pt x="527439" y="715552"/>
                </a:cubicBezTo>
                <a:cubicBezTo>
                  <a:pt x="514009" y="733078"/>
                  <a:pt x="513151" y="727935"/>
                  <a:pt x="525248" y="707170"/>
                </a:cubicBezTo>
                <a:lnTo>
                  <a:pt x="506198" y="730030"/>
                </a:lnTo>
                <a:cubicBezTo>
                  <a:pt x="456001" y="799944"/>
                  <a:pt x="420473" y="863380"/>
                  <a:pt x="394184" y="905099"/>
                </a:cubicBezTo>
                <a:cubicBezTo>
                  <a:pt x="384659" y="925959"/>
                  <a:pt x="375134" y="946533"/>
                  <a:pt x="366847" y="968060"/>
                </a:cubicBezTo>
                <a:lnTo>
                  <a:pt x="359323" y="987777"/>
                </a:lnTo>
                <a:cubicBezTo>
                  <a:pt x="356751" y="994349"/>
                  <a:pt x="354274" y="1000921"/>
                  <a:pt x="352274" y="1007684"/>
                </a:cubicBezTo>
                <a:cubicBezTo>
                  <a:pt x="347893" y="1019304"/>
                  <a:pt x="343797" y="1029972"/>
                  <a:pt x="339987" y="1039402"/>
                </a:cubicBezTo>
                <a:cubicBezTo>
                  <a:pt x="337987" y="1044069"/>
                  <a:pt x="336177" y="1048927"/>
                  <a:pt x="334462" y="1052737"/>
                </a:cubicBezTo>
                <a:lnTo>
                  <a:pt x="330176" y="1064167"/>
                </a:lnTo>
                <a:cubicBezTo>
                  <a:pt x="324747" y="1077978"/>
                  <a:pt x="320651" y="1085694"/>
                  <a:pt x="318460" y="1085027"/>
                </a:cubicBezTo>
                <a:cubicBezTo>
                  <a:pt x="329509" y="1048260"/>
                  <a:pt x="331700" y="1036354"/>
                  <a:pt x="335986" y="1018352"/>
                </a:cubicBezTo>
                <a:cubicBezTo>
                  <a:pt x="334177" y="1017780"/>
                  <a:pt x="327795" y="1030639"/>
                  <a:pt x="320365" y="1052832"/>
                </a:cubicBezTo>
                <a:cubicBezTo>
                  <a:pt x="315517" y="1070920"/>
                  <a:pt x="309659" y="1088732"/>
                  <a:pt x="302839" y="1106172"/>
                </a:cubicBezTo>
                <a:cubicBezTo>
                  <a:pt x="301401" y="1111583"/>
                  <a:pt x="298648" y="1116555"/>
                  <a:pt x="294838" y="1120650"/>
                </a:cubicBezTo>
                <a:lnTo>
                  <a:pt x="290933" y="1123603"/>
                </a:lnTo>
                <a:lnTo>
                  <a:pt x="290933" y="1123603"/>
                </a:lnTo>
                <a:lnTo>
                  <a:pt x="281408" y="1163799"/>
                </a:lnTo>
                <a:cubicBezTo>
                  <a:pt x="278265" y="1182849"/>
                  <a:pt x="275122" y="1201899"/>
                  <a:pt x="271883" y="1220949"/>
                </a:cubicBezTo>
                <a:cubicBezTo>
                  <a:pt x="268645" y="1239999"/>
                  <a:pt x="267692" y="1259049"/>
                  <a:pt x="264644" y="1279242"/>
                </a:cubicBezTo>
                <a:lnTo>
                  <a:pt x="259215" y="1273431"/>
                </a:lnTo>
                <a:lnTo>
                  <a:pt x="264644" y="1279242"/>
                </a:lnTo>
                <a:cubicBezTo>
                  <a:pt x="262453" y="1311817"/>
                  <a:pt x="263787" y="1319532"/>
                  <a:pt x="265692" y="1321628"/>
                </a:cubicBezTo>
                <a:cubicBezTo>
                  <a:pt x="265482" y="1336106"/>
                  <a:pt x="264044" y="1350536"/>
                  <a:pt x="261406" y="1364776"/>
                </a:cubicBezTo>
                <a:cubicBezTo>
                  <a:pt x="261406" y="1378111"/>
                  <a:pt x="260739" y="1391446"/>
                  <a:pt x="260453" y="1404781"/>
                </a:cubicBezTo>
                <a:lnTo>
                  <a:pt x="256072" y="1409163"/>
                </a:lnTo>
                <a:lnTo>
                  <a:pt x="256072" y="1409163"/>
                </a:lnTo>
                <a:lnTo>
                  <a:pt x="260453" y="1404781"/>
                </a:lnTo>
                <a:cubicBezTo>
                  <a:pt x="262072" y="1413544"/>
                  <a:pt x="263882" y="1420497"/>
                  <a:pt x="265311" y="1432499"/>
                </a:cubicBezTo>
                <a:cubicBezTo>
                  <a:pt x="266740" y="1444500"/>
                  <a:pt x="266930" y="1461074"/>
                  <a:pt x="269216" y="1490220"/>
                </a:cubicBezTo>
                <a:lnTo>
                  <a:pt x="270264" y="1503079"/>
                </a:lnTo>
                <a:cubicBezTo>
                  <a:pt x="270264" y="1513461"/>
                  <a:pt x="270740" y="1521653"/>
                  <a:pt x="270931" y="1528320"/>
                </a:cubicBezTo>
                <a:cubicBezTo>
                  <a:pt x="270931" y="1521653"/>
                  <a:pt x="270931" y="1513461"/>
                  <a:pt x="270264" y="1503079"/>
                </a:cubicBezTo>
                <a:lnTo>
                  <a:pt x="272264" y="1503079"/>
                </a:lnTo>
                <a:cubicBezTo>
                  <a:pt x="272264" y="1492602"/>
                  <a:pt x="271788" y="1482505"/>
                  <a:pt x="271597" y="1471647"/>
                </a:cubicBezTo>
                <a:cubicBezTo>
                  <a:pt x="271407" y="1460788"/>
                  <a:pt x="271597" y="1448596"/>
                  <a:pt x="270835" y="1433547"/>
                </a:cubicBezTo>
                <a:cubicBezTo>
                  <a:pt x="269273" y="1423269"/>
                  <a:pt x="268578" y="1412887"/>
                  <a:pt x="268740" y="1402495"/>
                </a:cubicBezTo>
                <a:cubicBezTo>
                  <a:pt x="268816" y="1397990"/>
                  <a:pt x="269816" y="1393542"/>
                  <a:pt x="271693" y="1389446"/>
                </a:cubicBezTo>
                <a:cubicBezTo>
                  <a:pt x="272512" y="1375206"/>
                  <a:pt x="272512" y="1360918"/>
                  <a:pt x="271693" y="1346679"/>
                </a:cubicBezTo>
                <a:cubicBezTo>
                  <a:pt x="271169" y="1333334"/>
                  <a:pt x="271521" y="1319970"/>
                  <a:pt x="272740" y="1306674"/>
                </a:cubicBezTo>
                <a:lnTo>
                  <a:pt x="278170" y="1306674"/>
                </a:lnTo>
                <a:cubicBezTo>
                  <a:pt x="275693" y="1348965"/>
                  <a:pt x="279217" y="1338392"/>
                  <a:pt x="281408" y="1333344"/>
                </a:cubicBezTo>
                <a:cubicBezTo>
                  <a:pt x="284456" y="1325914"/>
                  <a:pt x="285790" y="1328772"/>
                  <a:pt x="285790" y="1340583"/>
                </a:cubicBezTo>
                <a:cubicBezTo>
                  <a:pt x="285790" y="1352394"/>
                  <a:pt x="285790" y="1373539"/>
                  <a:pt x="284647" y="1402686"/>
                </a:cubicBezTo>
                <a:cubicBezTo>
                  <a:pt x="284647" y="1411734"/>
                  <a:pt x="284647" y="1421069"/>
                  <a:pt x="285218" y="1430308"/>
                </a:cubicBezTo>
                <a:lnTo>
                  <a:pt x="285218" y="1430308"/>
                </a:lnTo>
                <a:cubicBezTo>
                  <a:pt x="286266" y="1430880"/>
                  <a:pt x="286647" y="1426593"/>
                  <a:pt x="286742" y="1419831"/>
                </a:cubicBezTo>
                <a:cubicBezTo>
                  <a:pt x="286837" y="1413068"/>
                  <a:pt x="286742" y="1403638"/>
                  <a:pt x="286742" y="1393923"/>
                </a:cubicBezTo>
                <a:cubicBezTo>
                  <a:pt x="287218" y="1374873"/>
                  <a:pt x="288076" y="1363252"/>
                  <a:pt x="289600" y="1364586"/>
                </a:cubicBezTo>
                <a:lnTo>
                  <a:pt x="289600" y="1364586"/>
                </a:lnTo>
                <a:cubicBezTo>
                  <a:pt x="291886" y="1369539"/>
                  <a:pt x="293600" y="1360680"/>
                  <a:pt x="295029" y="1345536"/>
                </a:cubicBezTo>
                <a:cubicBezTo>
                  <a:pt x="296458" y="1330391"/>
                  <a:pt x="299791" y="1308674"/>
                  <a:pt x="302077" y="1287814"/>
                </a:cubicBezTo>
                <a:cubicBezTo>
                  <a:pt x="302077" y="1290576"/>
                  <a:pt x="302077" y="1293529"/>
                  <a:pt x="302077" y="1296387"/>
                </a:cubicBezTo>
                <a:cubicBezTo>
                  <a:pt x="302077" y="1293529"/>
                  <a:pt x="302077" y="1290576"/>
                  <a:pt x="302077" y="1287909"/>
                </a:cubicBezTo>
                <a:lnTo>
                  <a:pt x="304649" y="1297434"/>
                </a:lnTo>
                <a:cubicBezTo>
                  <a:pt x="303163" y="1311255"/>
                  <a:pt x="302401" y="1325152"/>
                  <a:pt x="302363" y="1339059"/>
                </a:cubicBezTo>
                <a:cubicBezTo>
                  <a:pt x="302401" y="1325152"/>
                  <a:pt x="303163" y="1311255"/>
                  <a:pt x="304649" y="1297434"/>
                </a:cubicBezTo>
                <a:cubicBezTo>
                  <a:pt x="305411" y="1292386"/>
                  <a:pt x="305792" y="1287338"/>
                  <a:pt x="307030" y="1282290"/>
                </a:cubicBezTo>
                <a:lnTo>
                  <a:pt x="309697" y="1278003"/>
                </a:lnTo>
                <a:cubicBezTo>
                  <a:pt x="309697" y="1280194"/>
                  <a:pt x="310840" y="1277051"/>
                  <a:pt x="312079" y="1269240"/>
                </a:cubicBezTo>
                <a:lnTo>
                  <a:pt x="314651" y="1265430"/>
                </a:lnTo>
                <a:lnTo>
                  <a:pt x="311984" y="1287909"/>
                </a:lnTo>
                <a:lnTo>
                  <a:pt x="310459" y="1310484"/>
                </a:lnTo>
                <a:lnTo>
                  <a:pt x="309126" y="1313055"/>
                </a:lnTo>
                <a:cubicBezTo>
                  <a:pt x="307792" y="1328200"/>
                  <a:pt x="305697" y="1340392"/>
                  <a:pt x="304649" y="1351155"/>
                </a:cubicBezTo>
                <a:cubicBezTo>
                  <a:pt x="303601" y="1361919"/>
                  <a:pt x="302459" y="1371158"/>
                  <a:pt x="301315" y="1380302"/>
                </a:cubicBezTo>
                <a:cubicBezTo>
                  <a:pt x="300172" y="1389446"/>
                  <a:pt x="300172" y="1396875"/>
                  <a:pt x="299696" y="1404591"/>
                </a:cubicBezTo>
                <a:cubicBezTo>
                  <a:pt x="299220" y="1412306"/>
                  <a:pt x="299220" y="1419449"/>
                  <a:pt x="299030" y="1426403"/>
                </a:cubicBezTo>
                <a:cubicBezTo>
                  <a:pt x="298553" y="1440214"/>
                  <a:pt x="297791" y="1452597"/>
                  <a:pt x="296934" y="1464503"/>
                </a:cubicBezTo>
                <a:cubicBezTo>
                  <a:pt x="296362" y="1451644"/>
                  <a:pt x="296077" y="1440214"/>
                  <a:pt x="295981" y="1429451"/>
                </a:cubicBezTo>
                <a:cubicBezTo>
                  <a:pt x="295981" y="1440214"/>
                  <a:pt x="295981" y="1451739"/>
                  <a:pt x="296934" y="1464503"/>
                </a:cubicBezTo>
                <a:cubicBezTo>
                  <a:pt x="297658" y="1473856"/>
                  <a:pt x="297658" y="1483248"/>
                  <a:pt x="296934" y="1492602"/>
                </a:cubicBezTo>
                <a:cubicBezTo>
                  <a:pt x="296934" y="1507080"/>
                  <a:pt x="295124" y="1505556"/>
                  <a:pt x="293981" y="1508699"/>
                </a:cubicBezTo>
                <a:cubicBezTo>
                  <a:pt x="292743" y="1502136"/>
                  <a:pt x="290733" y="1495735"/>
                  <a:pt x="287980" y="1489649"/>
                </a:cubicBezTo>
                <a:cubicBezTo>
                  <a:pt x="290714" y="1495745"/>
                  <a:pt x="292733" y="1502136"/>
                  <a:pt x="293981" y="1508699"/>
                </a:cubicBezTo>
                <a:cubicBezTo>
                  <a:pt x="293981" y="1515938"/>
                  <a:pt x="293981" y="1522510"/>
                  <a:pt x="293981" y="1528606"/>
                </a:cubicBezTo>
                <a:cubicBezTo>
                  <a:pt x="293981" y="1534702"/>
                  <a:pt x="293981" y="1540322"/>
                  <a:pt x="293981" y="1545465"/>
                </a:cubicBezTo>
                <a:cubicBezTo>
                  <a:pt x="293981" y="1555848"/>
                  <a:pt x="293981" y="1564515"/>
                  <a:pt x="293314" y="1572897"/>
                </a:cubicBezTo>
                <a:cubicBezTo>
                  <a:pt x="294267" y="1583565"/>
                  <a:pt x="295886" y="1594519"/>
                  <a:pt x="297505" y="1605282"/>
                </a:cubicBezTo>
                <a:cubicBezTo>
                  <a:pt x="299001" y="1615570"/>
                  <a:pt x="301039" y="1625780"/>
                  <a:pt x="303601" y="1635858"/>
                </a:cubicBezTo>
                <a:cubicBezTo>
                  <a:pt x="304316" y="1640944"/>
                  <a:pt x="306316" y="1645764"/>
                  <a:pt x="309412" y="1649859"/>
                </a:cubicBezTo>
                <a:cubicBezTo>
                  <a:pt x="310650" y="1650526"/>
                  <a:pt x="311031" y="1647573"/>
                  <a:pt x="310840" y="1641763"/>
                </a:cubicBezTo>
                <a:cubicBezTo>
                  <a:pt x="310840" y="1626428"/>
                  <a:pt x="306364" y="1580613"/>
                  <a:pt x="316079" y="1624332"/>
                </a:cubicBezTo>
                <a:cubicBezTo>
                  <a:pt x="319508" y="1644240"/>
                  <a:pt x="335129" y="1716058"/>
                  <a:pt x="336844" y="1735775"/>
                </a:cubicBezTo>
                <a:cubicBezTo>
                  <a:pt x="336844" y="1737108"/>
                  <a:pt x="338082" y="1742061"/>
                  <a:pt x="338749" y="1745300"/>
                </a:cubicBezTo>
                <a:lnTo>
                  <a:pt x="337606" y="1749110"/>
                </a:lnTo>
                <a:lnTo>
                  <a:pt x="330843" y="1753111"/>
                </a:lnTo>
                <a:lnTo>
                  <a:pt x="328271" y="1754349"/>
                </a:lnTo>
                <a:cubicBezTo>
                  <a:pt x="326471" y="1752158"/>
                  <a:pt x="324842" y="1749834"/>
                  <a:pt x="323413" y="1747395"/>
                </a:cubicBezTo>
                <a:cubicBezTo>
                  <a:pt x="324909" y="1749834"/>
                  <a:pt x="326528" y="1752186"/>
                  <a:pt x="328271" y="1754444"/>
                </a:cubicBezTo>
                <a:cubicBezTo>
                  <a:pt x="333129" y="1771208"/>
                  <a:pt x="338558" y="1787781"/>
                  <a:pt x="343606" y="1804450"/>
                </a:cubicBezTo>
                <a:lnTo>
                  <a:pt x="346273" y="1813975"/>
                </a:lnTo>
                <a:cubicBezTo>
                  <a:pt x="347226" y="1816737"/>
                  <a:pt x="348083" y="1819404"/>
                  <a:pt x="349036" y="1821976"/>
                </a:cubicBezTo>
                <a:lnTo>
                  <a:pt x="353417" y="1835978"/>
                </a:lnTo>
                <a:cubicBezTo>
                  <a:pt x="355989" y="1844741"/>
                  <a:pt x="358465" y="1853028"/>
                  <a:pt x="361228" y="1862076"/>
                </a:cubicBezTo>
                <a:cubicBezTo>
                  <a:pt x="372372" y="1890651"/>
                  <a:pt x="366371" y="1883317"/>
                  <a:pt x="377515" y="1910273"/>
                </a:cubicBezTo>
                <a:lnTo>
                  <a:pt x="381611" y="1924561"/>
                </a:lnTo>
                <a:cubicBezTo>
                  <a:pt x="395232" y="1951421"/>
                  <a:pt x="397994" y="1960470"/>
                  <a:pt x="397232" y="1962661"/>
                </a:cubicBezTo>
                <a:cubicBezTo>
                  <a:pt x="396470" y="1964851"/>
                  <a:pt x="386945" y="1948468"/>
                  <a:pt x="375991" y="1927418"/>
                </a:cubicBezTo>
                <a:lnTo>
                  <a:pt x="368181" y="1915036"/>
                </a:lnTo>
                <a:lnTo>
                  <a:pt x="364085" y="1917036"/>
                </a:lnTo>
                <a:lnTo>
                  <a:pt x="364085" y="1917036"/>
                </a:lnTo>
                <a:cubicBezTo>
                  <a:pt x="370276" y="1931609"/>
                  <a:pt x="377992" y="1945611"/>
                  <a:pt x="384850" y="1958374"/>
                </a:cubicBezTo>
                <a:cubicBezTo>
                  <a:pt x="391108" y="1970623"/>
                  <a:pt x="398042" y="1982520"/>
                  <a:pt x="405614" y="1993998"/>
                </a:cubicBezTo>
                <a:cubicBezTo>
                  <a:pt x="417330" y="2011238"/>
                  <a:pt x="427998" y="2030478"/>
                  <a:pt x="440761" y="2049243"/>
                </a:cubicBezTo>
                <a:cubicBezTo>
                  <a:pt x="446857" y="2058768"/>
                  <a:pt x="452953" y="2068293"/>
                  <a:pt x="459240" y="2078294"/>
                </a:cubicBezTo>
                <a:cubicBezTo>
                  <a:pt x="465526" y="2088295"/>
                  <a:pt x="472384" y="2097344"/>
                  <a:pt x="478957" y="2106869"/>
                </a:cubicBezTo>
                <a:cubicBezTo>
                  <a:pt x="485529" y="2116394"/>
                  <a:pt x="490196" y="2123252"/>
                  <a:pt x="493339" y="2128586"/>
                </a:cubicBezTo>
                <a:cubicBezTo>
                  <a:pt x="496483" y="2133920"/>
                  <a:pt x="497911" y="2136111"/>
                  <a:pt x="495244" y="2134206"/>
                </a:cubicBezTo>
                <a:cubicBezTo>
                  <a:pt x="485900" y="2124014"/>
                  <a:pt x="477604" y="2112908"/>
                  <a:pt x="470480" y="2101059"/>
                </a:cubicBezTo>
                <a:cubicBezTo>
                  <a:pt x="465431" y="2093534"/>
                  <a:pt x="459621" y="2085819"/>
                  <a:pt x="454573" y="2077627"/>
                </a:cubicBezTo>
                <a:lnTo>
                  <a:pt x="439904" y="2053815"/>
                </a:lnTo>
                <a:cubicBezTo>
                  <a:pt x="435046" y="2046099"/>
                  <a:pt x="430379" y="2039051"/>
                  <a:pt x="425902" y="2032860"/>
                </a:cubicBezTo>
                <a:cubicBezTo>
                  <a:pt x="422635" y="2027478"/>
                  <a:pt x="419006" y="2022325"/>
                  <a:pt x="415044" y="2017429"/>
                </a:cubicBezTo>
                <a:cubicBezTo>
                  <a:pt x="408472" y="2009619"/>
                  <a:pt x="405519" y="2008761"/>
                  <a:pt x="407329" y="2014857"/>
                </a:cubicBezTo>
                <a:cubicBezTo>
                  <a:pt x="408776" y="2019753"/>
                  <a:pt x="410596" y="2024525"/>
                  <a:pt x="412758" y="2029145"/>
                </a:cubicBezTo>
                <a:cubicBezTo>
                  <a:pt x="414187" y="2032383"/>
                  <a:pt x="415806" y="2036098"/>
                  <a:pt x="417806" y="2040194"/>
                </a:cubicBezTo>
                <a:lnTo>
                  <a:pt x="425140" y="2053434"/>
                </a:lnTo>
                <a:cubicBezTo>
                  <a:pt x="445219" y="2080370"/>
                  <a:pt x="463602" y="2108517"/>
                  <a:pt x="480195" y="2137730"/>
                </a:cubicBezTo>
                <a:cubicBezTo>
                  <a:pt x="493911" y="2155828"/>
                  <a:pt x="504769" y="2168591"/>
                  <a:pt x="514676" y="2179735"/>
                </a:cubicBezTo>
                <a:cubicBezTo>
                  <a:pt x="524581" y="2190880"/>
                  <a:pt x="534487" y="2199833"/>
                  <a:pt x="545155" y="2211263"/>
                </a:cubicBezTo>
                <a:cubicBezTo>
                  <a:pt x="559252" y="2226884"/>
                  <a:pt x="573730" y="2239838"/>
                  <a:pt x="587161" y="2254030"/>
                </a:cubicBezTo>
                <a:cubicBezTo>
                  <a:pt x="600591" y="2268222"/>
                  <a:pt x="614402" y="2281462"/>
                  <a:pt x="628213" y="2296702"/>
                </a:cubicBezTo>
                <a:lnTo>
                  <a:pt x="611735" y="2284034"/>
                </a:lnTo>
                <a:lnTo>
                  <a:pt x="628213" y="2296702"/>
                </a:lnTo>
                <a:lnTo>
                  <a:pt x="680506" y="2341565"/>
                </a:lnTo>
                <a:cubicBezTo>
                  <a:pt x="684411" y="2344422"/>
                  <a:pt x="688221" y="2347185"/>
                  <a:pt x="692222" y="2349661"/>
                </a:cubicBezTo>
                <a:cubicBezTo>
                  <a:pt x="712662" y="2366273"/>
                  <a:pt x="733960" y="2381780"/>
                  <a:pt x="756039" y="2396143"/>
                </a:cubicBezTo>
                <a:lnTo>
                  <a:pt x="779947" y="2412621"/>
                </a:lnTo>
                <a:cubicBezTo>
                  <a:pt x="787948" y="2418051"/>
                  <a:pt x="796139" y="2423003"/>
                  <a:pt x="803855" y="2428147"/>
                </a:cubicBezTo>
                <a:cubicBezTo>
                  <a:pt x="819476" y="2438339"/>
                  <a:pt x="833858" y="2448626"/>
                  <a:pt x="846812" y="2456722"/>
                </a:cubicBezTo>
                <a:cubicBezTo>
                  <a:pt x="880912" y="2477868"/>
                  <a:pt x="878626" y="2479392"/>
                  <a:pt x="869958" y="2477582"/>
                </a:cubicBezTo>
                <a:cubicBezTo>
                  <a:pt x="864614" y="2476848"/>
                  <a:pt x="859204" y="2476848"/>
                  <a:pt x="853861" y="2477582"/>
                </a:cubicBezTo>
                <a:cubicBezTo>
                  <a:pt x="841869" y="2472515"/>
                  <a:pt x="830201" y="2466723"/>
                  <a:pt x="818904" y="2460246"/>
                </a:cubicBezTo>
                <a:cubicBezTo>
                  <a:pt x="805664" y="2452341"/>
                  <a:pt x="790329" y="2442911"/>
                  <a:pt x="775280" y="2433005"/>
                </a:cubicBezTo>
                <a:cubicBezTo>
                  <a:pt x="760230" y="2423099"/>
                  <a:pt x="733846" y="2404430"/>
                  <a:pt x="734417" y="2406240"/>
                </a:cubicBezTo>
                <a:cubicBezTo>
                  <a:pt x="738037" y="2415765"/>
                  <a:pt x="680220" y="2373950"/>
                  <a:pt x="655645" y="2356233"/>
                </a:cubicBezTo>
                <a:cubicBezTo>
                  <a:pt x="641510" y="2346089"/>
                  <a:pt x="626813" y="2336745"/>
                  <a:pt x="611640" y="2328230"/>
                </a:cubicBezTo>
                <a:lnTo>
                  <a:pt x="611640" y="2328230"/>
                </a:lnTo>
                <a:lnTo>
                  <a:pt x="611640" y="2328230"/>
                </a:lnTo>
                <a:lnTo>
                  <a:pt x="611640" y="2328230"/>
                </a:lnTo>
                <a:lnTo>
                  <a:pt x="602115" y="2318705"/>
                </a:lnTo>
                <a:lnTo>
                  <a:pt x="602115" y="2318705"/>
                </a:lnTo>
                <a:lnTo>
                  <a:pt x="585351" y="2306322"/>
                </a:lnTo>
                <a:lnTo>
                  <a:pt x="578112" y="2302417"/>
                </a:lnTo>
                <a:cubicBezTo>
                  <a:pt x="573159" y="2298226"/>
                  <a:pt x="568587" y="2293845"/>
                  <a:pt x="564015" y="2289273"/>
                </a:cubicBezTo>
                <a:lnTo>
                  <a:pt x="564777" y="2293464"/>
                </a:lnTo>
                <a:cubicBezTo>
                  <a:pt x="568111" y="2299083"/>
                  <a:pt x="571826" y="2304417"/>
                  <a:pt x="575445" y="2309847"/>
                </a:cubicBezTo>
                <a:lnTo>
                  <a:pt x="575445" y="2309371"/>
                </a:lnTo>
                <a:lnTo>
                  <a:pt x="575445" y="2309847"/>
                </a:lnTo>
                <a:cubicBezTo>
                  <a:pt x="586494" y="2320772"/>
                  <a:pt x="597229" y="2331116"/>
                  <a:pt x="607639" y="2340898"/>
                </a:cubicBezTo>
                <a:cubicBezTo>
                  <a:pt x="618307" y="2350423"/>
                  <a:pt x="628976" y="2358615"/>
                  <a:pt x="638881" y="2366235"/>
                </a:cubicBezTo>
                <a:cubicBezTo>
                  <a:pt x="639167" y="2366130"/>
                  <a:pt x="639405" y="2365930"/>
                  <a:pt x="639548" y="2365663"/>
                </a:cubicBezTo>
                <a:lnTo>
                  <a:pt x="639548" y="2365663"/>
                </a:lnTo>
                <a:lnTo>
                  <a:pt x="656788" y="2380141"/>
                </a:lnTo>
                <a:cubicBezTo>
                  <a:pt x="662789" y="2384809"/>
                  <a:pt x="668980" y="2389666"/>
                  <a:pt x="674791" y="2393762"/>
                </a:cubicBezTo>
                <a:cubicBezTo>
                  <a:pt x="684211" y="2401058"/>
                  <a:pt x="694003" y="2407859"/>
                  <a:pt x="704128" y="2414145"/>
                </a:cubicBezTo>
                <a:cubicBezTo>
                  <a:pt x="710605" y="2419098"/>
                  <a:pt x="717368" y="2423670"/>
                  <a:pt x="724035" y="2428243"/>
                </a:cubicBezTo>
                <a:lnTo>
                  <a:pt x="756325" y="2451198"/>
                </a:lnTo>
                <a:lnTo>
                  <a:pt x="789662" y="2472534"/>
                </a:lnTo>
                <a:cubicBezTo>
                  <a:pt x="807379" y="2484440"/>
                  <a:pt x="824047" y="2493679"/>
                  <a:pt x="836335" y="2501109"/>
                </a:cubicBezTo>
                <a:cubicBezTo>
                  <a:pt x="844698" y="2505671"/>
                  <a:pt x="852337" y="2511453"/>
                  <a:pt x="859004" y="2518253"/>
                </a:cubicBezTo>
                <a:cubicBezTo>
                  <a:pt x="839954" y="2506824"/>
                  <a:pt x="823000" y="2497489"/>
                  <a:pt x="806331" y="2488631"/>
                </a:cubicBezTo>
                <a:cubicBezTo>
                  <a:pt x="789662" y="2479773"/>
                  <a:pt x="774327" y="2469581"/>
                  <a:pt x="757277" y="2459008"/>
                </a:cubicBezTo>
                <a:cubicBezTo>
                  <a:pt x="740227" y="2448436"/>
                  <a:pt x="725083" y="2437291"/>
                  <a:pt x="708795" y="2426528"/>
                </a:cubicBezTo>
                <a:cubicBezTo>
                  <a:pt x="700318" y="2421575"/>
                  <a:pt x="692507" y="2415670"/>
                  <a:pt x="684316" y="2410240"/>
                </a:cubicBezTo>
                <a:lnTo>
                  <a:pt x="682220" y="2416717"/>
                </a:lnTo>
                <a:lnTo>
                  <a:pt x="690316" y="2427004"/>
                </a:lnTo>
                <a:cubicBezTo>
                  <a:pt x="697365" y="2433862"/>
                  <a:pt x="705176" y="2439672"/>
                  <a:pt x="712605" y="2446054"/>
                </a:cubicBezTo>
                <a:cubicBezTo>
                  <a:pt x="723844" y="2453960"/>
                  <a:pt x="733941" y="2461389"/>
                  <a:pt x="742609" y="2468057"/>
                </a:cubicBezTo>
                <a:cubicBezTo>
                  <a:pt x="751276" y="2474725"/>
                  <a:pt x="759277" y="2479868"/>
                  <a:pt x="765183" y="2484726"/>
                </a:cubicBezTo>
                <a:cubicBezTo>
                  <a:pt x="779185" y="2495298"/>
                  <a:pt x="767755" y="2489584"/>
                  <a:pt x="762135" y="2487488"/>
                </a:cubicBezTo>
                <a:cubicBezTo>
                  <a:pt x="750705" y="2483297"/>
                  <a:pt x="766040" y="2494536"/>
                  <a:pt x="795377" y="2512919"/>
                </a:cubicBezTo>
                <a:cubicBezTo>
                  <a:pt x="808617" y="2519778"/>
                  <a:pt x="822047" y="2526350"/>
                  <a:pt x="837668" y="2536160"/>
                </a:cubicBezTo>
                <a:cubicBezTo>
                  <a:pt x="845764" y="2541400"/>
                  <a:pt x="854051" y="2545685"/>
                  <a:pt x="861957" y="2550067"/>
                </a:cubicBezTo>
                <a:lnTo>
                  <a:pt x="885007" y="2562259"/>
                </a:lnTo>
                <a:cubicBezTo>
                  <a:pt x="898866" y="2569622"/>
                  <a:pt x="913116" y="2576232"/>
                  <a:pt x="927680" y="2582071"/>
                </a:cubicBezTo>
                <a:cubicBezTo>
                  <a:pt x="941205" y="2587691"/>
                  <a:pt x="953778" y="2593216"/>
                  <a:pt x="965779" y="2597216"/>
                </a:cubicBezTo>
                <a:cubicBezTo>
                  <a:pt x="977781" y="2601216"/>
                  <a:pt x="989878" y="2604931"/>
                  <a:pt x="1001212" y="2608169"/>
                </a:cubicBezTo>
                <a:cubicBezTo>
                  <a:pt x="1003975" y="2606455"/>
                  <a:pt x="1008642" y="2605407"/>
                  <a:pt x="969780" y="2588453"/>
                </a:cubicBezTo>
                <a:cubicBezTo>
                  <a:pt x="949301" y="2578928"/>
                  <a:pt x="924251" y="2565784"/>
                  <a:pt x="944348" y="2573022"/>
                </a:cubicBezTo>
                <a:cubicBezTo>
                  <a:pt x="964446" y="2580261"/>
                  <a:pt x="988163" y="2590739"/>
                  <a:pt x="1005403" y="2599502"/>
                </a:cubicBezTo>
                <a:cubicBezTo>
                  <a:pt x="1011880" y="2602645"/>
                  <a:pt x="1023501" y="2607789"/>
                  <a:pt x="1033121" y="2611218"/>
                </a:cubicBezTo>
                <a:lnTo>
                  <a:pt x="1061696" y="2625220"/>
                </a:lnTo>
                <a:cubicBezTo>
                  <a:pt x="1078746" y="2631316"/>
                  <a:pt x="1095129" y="2635888"/>
                  <a:pt x="1111036" y="2640745"/>
                </a:cubicBezTo>
                <a:cubicBezTo>
                  <a:pt x="1126943" y="2645603"/>
                  <a:pt x="1142659" y="2650937"/>
                  <a:pt x="1159327" y="2654557"/>
                </a:cubicBezTo>
                <a:lnTo>
                  <a:pt x="1197427" y="2663129"/>
                </a:lnTo>
                <a:cubicBezTo>
                  <a:pt x="1210096" y="2665986"/>
                  <a:pt x="1223145" y="2667796"/>
                  <a:pt x="1235527" y="2670177"/>
                </a:cubicBezTo>
                <a:cubicBezTo>
                  <a:pt x="1247910" y="2672559"/>
                  <a:pt x="1261054" y="2674940"/>
                  <a:pt x="1273627" y="2676369"/>
                </a:cubicBezTo>
                <a:lnTo>
                  <a:pt x="1311727" y="2680464"/>
                </a:lnTo>
                <a:lnTo>
                  <a:pt x="1311727" y="2680464"/>
                </a:lnTo>
                <a:cubicBezTo>
                  <a:pt x="1322205" y="2681798"/>
                  <a:pt x="1332587" y="2683226"/>
                  <a:pt x="1343160" y="2683703"/>
                </a:cubicBezTo>
                <a:cubicBezTo>
                  <a:pt x="1390213" y="2687989"/>
                  <a:pt x="1366210" y="2688942"/>
                  <a:pt x="1373354" y="2691418"/>
                </a:cubicBezTo>
                <a:lnTo>
                  <a:pt x="1372116" y="2692466"/>
                </a:lnTo>
                <a:lnTo>
                  <a:pt x="1388309" y="2694847"/>
                </a:lnTo>
                <a:cubicBezTo>
                  <a:pt x="1383051" y="2695686"/>
                  <a:pt x="1377726" y="2696000"/>
                  <a:pt x="1372402" y="2695800"/>
                </a:cubicBezTo>
                <a:cubicBezTo>
                  <a:pt x="1377726" y="2696000"/>
                  <a:pt x="1383051" y="2695686"/>
                  <a:pt x="1388309" y="2694847"/>
                </a:cubicBezTo>
                <a:cubicBezTo>
                  <a:pt x="1393643" y="2694847"/>
                  <a:pt x="1398977" y="2694847"/>
                  <a:pt x="1404310" y="2694847"/>
                </a:cubicBezTo>
                <a:lnTo>
                  <a:pt x="1460794" y="2696276"/>
                </a:lnTo>
                <a:lnTo>
                  <a:pt x="1517182" y="2695038"/>
                </a:lnTo>
                <a:cubicBezTo>
                  <a:pt x="1527850" y="2695038"/>
                  <a:pt x="1538232" y="2694085"/>
                  <a:pt x="1546709" y="2693800"/>
                </a:cubicBezTo>
                <a:cubicBezTo>
                  <a:pt x="1552853" y="2693275"/>
                  <a:pt x="1559044" y="2693275"/>
                  <a:pt x="1565188" y="2693800"/>
                </a:cubicBezTo>
                <a:cubicBezTo>
                  <a:pt x="1571951" y="2694847"/>
                  <a:pt x="1553091" y="2696943"/>
                  <a:pt x="1536613" y="2698562"/>
                </a:cubicBezTo>
                <a:cubicBezTo>
                  <a:pt x="1488226" y="2701610"/>
                  <a:pt x="1489559" y="2703610"/>
                  <a:pt x="1492321" y="2706468"/>
                </a:cubicBezTo>
                <a:cubicBezTo>
                  <a:pt x="1461651" y="2709706"/>
                  <a:pt x="1499751" y="2709897"/>
                  <a:pt x="1511943" y="2711325"/>
                </a:cubicBezTo>
                <a:cubicBezTo>
                  <a:pt x="1518896" y="2711325"/>
                  <a:pt x="1525945" y="2711325"/>
                  <a:pt x="1532898" y="2711325"/>
                </a:cubicBezTo>
                <a:cubicBezTo>
                  <a:pt x="1530421" y="2711801"/>
                  <a:pt x="1530326" y="2712183"/>
                  <a:pt x="1532898" y="2712278"/>
                </a:cubicBezTo>
                <a:cubicBezTo>
                  <a:pt x="1521468" y="2714754"/>
                  <a:pt x="1499370" y="2716850"/>
                  <a:pt x="1512800" y="2718850"/>
                </a:cubicBezTo>
                <a:cubicBezTo>
                  <a:pt x="1525564" y="2718850"/>
                  <a:pt x="1527564" y="2719707"/>
                  <a:pt x="1528802" y="2720470"/>
                </a:cubicBezTo>
                <a:lnTo>
                  <a:pt x="1526611" y="2722946"/>
                </a:lnTo>
                <a:lnTo>
                  <a:pt x="1528897" y="2720470"/>
                </a:lnTo>
                <a:cubicBezTo>
                  <a:pt x="1563950" y="2718374"/>
                  <a:pt x="1574046" y="2716183"/>
                  <a:pt x="1573379" y="2714088"/>
                </a:cubicBezTo>
                <a:cubicBezTo>
                  <a:pt x="1572712" y="2711992"/>
                  <a:pt x="1573379" y="2710563"/>
                  <a:pt x="1574141" y="2708753"/>
                </a:cubicBezTo>
                <a:cubicBezTo>
                  <a:pt x="1582904" y="2708087"/>
                  <a:pt x="1591762" y="2707706"/>
                  <a:pt x="1600526" y="2706754"/>
                </a:cubicBezTo>
                <a:lnTo>
                  <a:pt x="1626719" y="2703515"/>
                </a:lnTo>
                <a:cubicBezTo>
                  <a:pt x="1644150" y="2701324"/>
                  <a:pt x="1661581" y="2699895"/>
                  <a:pt x="1678250" y="2696752"/>
                </a:cubicBezTo>
                <a:cubicBezTo>
                  <a:pt x="1694918" y="2693609"/>
                  <a:pt x="1711492" y="2691418"/>
                  <a:pt x="1727303" y="2689132"/>
                </a:cubicBezTo>
                <a:cubicBezTo>
                  <a:pt x="1743115" y="2686846"/>
                  <a:pt x="1757974" y="2683226"/>
                  <a:pt x="1772166" y="2680845"/>
                </a:cubicBezTo>
                <a:lnTo>
                  <a:pt x="1791216" y="2677226"/>
                </a:lnTo>
                <a:lnTo>
                  <a:pt x="1809694" y="2672654"/>
                </a:lnTo>
                <a:lnTo>
                  <a:pt x="1846842" y="2663129"/>
                </a:lnTo>
                <a:cubicBezTo>
                  <a:pt x="1900563" y="2644079"/>
                  <a:pt x="1867797" y="2652366"/>
                  <a:pt x="1862272" y="2652175"/>
                </a:cubicBezTo>
                <a:cubicBezTo>
                  <a:pt x="1860301" y="2652718"/>
                  <a:pt x="1858301" y="2653128"/>
                  <a:pt x="1856272" y="2653413"/>
                </a:cubicBezTo>
                <a:cubicBezTo>
                  <a:pt x="1848633" y="2655528"/>
                  <a:pt x="1840870" y="2657147"/>
                  <a:pt x="1833031" y="2658271"/>
                </a:cubicBezTo>
                <a:cubicBezTo>
                  <a:pt x="1837984" y="2651318"/>
                  <a:pt x="1809313" y="2654938"/>
                  <a:pt x="1782358" y="2657319"/>
                </a:cubicBezTo>
                <a:cubicBezTo>
                  <a:pt x="1790835" y="2654080"/>
                  <a:pt x="1799122" y="2650270"/>
                  <a:pt x="1807504" y="2646746"/>
                </a:cubicBezTo>
                <a:lnTo>
                  <a:pt x="1787025" y="2649604"/>
                </a:lnTo>
                <a:cubicBezTo>
                  <a:pt x="1772842" y="2653347"/>
                  <a:pt x="1758431" y="2656147"/>
                  <a:pt x="1743877" y="2657986"/>
                </a:cubicBezTo>
                <a:cubicBezTo>
                  <a:pt x="1737590" y="2656900"/>
                  <a:pt x="1731199" y="2656509"/>
                  <a:pt x="1724827" y="2656843"/>
                </a:cubicBezTo>
                <a:cubicBezTo>
                  <a:pt x="1715873" y="2656843"/>
                  <a:pt x="1703395" y="2656843"/>
                  <a:pt x="1684727" y="2659224"/>
                </a:cubicBezTo>
                <a:cubicBezTo>
                  <a:pt x="1667772" y="2660843"/>
                  <a:pt x="1687012" y="2656652"/>
                  <a:pt x="1706634" y="2653032"/>
                </a:cubicBezTo>
                <a:cubicBezTo>
                  <a:pt x="1714664" y="2651937"/>
                  <a:pt x="1722550" y="2649984"/>
                  <a:pt x="1730161" y="2647222"/>
                </a:cubicBezTo>
                <a:cubicBezTo>
                  <a:pt x="1732828" y="2645984"/>
                  <a:pt x="1731685" y="2645508"/>
                  <a:pt x="1730161" y="2644936"/>
                </a:cubicBezTo>
                <a:lnTo>
                  <a:pt x="1717874" y="2647603"/>
                </a:lnTo>
                <a:lnTo>
                  <a:pt x="1705396" y="2649604"/>
                </a:lnTo>
                <a:lnTo>
                  <a:pt x="1680535" y="2653699"/>
                </a:lnTo>
                <a:lnTo>
                  <a:pt x="1655675" y="2657795"/>
                </a:lnTo>
                <a:lnTo>
                  <a:pt x="1630625" y="2660652"/>
                </a:lnTo>
                <a:cubicBezTo>
                  <a:pt x="1558701" y="2670806"/>
                  <a:pt x="1485930" y="2673492"/>
                  <a:pt x="1413454" y="2668654"/>
                </a:cubicBezTo>
                <a:lnTo>
                  <a:pt x="1398024" y="2668082"/>
                </a:lnTo>
                <a:lnTo>
                  <a:pt x="1383260" y="2666844"/>
                </a:lnTo>
                <a:lnTo>
                  <a:pt x="1355638" y="2664843"/>
                </a:lnTo>
                <a:cubicBezTo>
                  <a:pt x="1346779" y="2664176"/>
                  <a:pt x="1338017" y="2663986"/>
                  <a:pt x="1329539" y="2663224"/>
                </a:cubicBezTo>
                <a:cubicBezTo>
                  <a:pt x="1321062" y="2662462"/>
                  <a:pt x="1312489" y="2661700"/>
                  <a:pt x="1303917" y="2661128"/>
                </a:cubicBezTo>
                <a:cubicBezTo>
                  <a:pt x="1286162" y="2660138"/>
                  <a:pt x="1268475" y="2658100"/>
                  <a:pt x="1250958" y="2655033"/>
                </a:cubicBezTo>
                <a:lnTo>
                  <a:pt x="1222954" y="2649889"/>
                </a:lnTo>
                <a:cubicBezTo>
                  <a:pt x="1213325" y="2648279"/>
                  <a:pt x="1203781" y="2646155"/>
                  <a:pt x="1194379" y="2643507"/>
                </a:cubicBezTo>
                <a:cubicBezTo>
                  <a:pt x="1183711" y="2641221"/>
                  <a:pt x="1173805" y="2638840"/>
                  <a:pt x="1164280" y="2636459"/>
                </a:cubicBezTo>
                <a:cubicBezTo>
                  <a:pt x="1154755" y="2634078"/>
                  <a:pt x="1145230" y="2631982"/>
                  <a:pt x="1136563" y="2628839"/>
                </a:cubicBezTo>
                <a:lnTo>
                  <a:pt x="1139706" y="2625220"/>
                </a:lnTo>
                <a:cubicBezTo>
                  <a:pt x="1125409" y="2619400"/>
                  <a:pt x="1110740" y="2614532"/>
                  <a:pt x="1095796" y="2610646"/>
                </a:cubicBezTo>
                <a:cubicBezTo>
                  <a:pt x="1087795" y="2608265"/>
                  <a:pt x="1080365" y="2604931"/>
                  <a:pt x="1072269" y="2602169"/>
                </a:cubicBezTo>
                <a:cubicBezTo>
                  <a:pt x="1056267" y="2596645"/>
                  <a:pt x="1043694" y="2592644"/>
                  <a:pt x="1034931" y="2588929"/>
                </a:cubicBezTo>
                <a:cubicBezTo>
                  <a:pt x="1028902" y="2586729"/>
                  <a:pt x="1023072" y="2584015"/>
                  <a:pt x="1017500" y="2580833"/>
                </a:cubicBezTo>
                <a:cubicBezTo>
                  <a:pt x="1011785" y="2577309"/>
                  <a:pt x="1017024" y="2577690"/>
                  <a:pt x="1029216" y="2580833"/>
                </a:cubicBezTo>
                <a:cubicBezTo>
                  <a:pt x="1036074" y="2582643"/>
                  <a:pt x="1043027" y="2584071"/>
                  <a:pt x="1049885" y="2585691"/>
                </a:cubicBezTo>
                <a:cubicBezTo>
                  <a:pt x="1075127" y="2593692"/>
                  <a:pt x="1068935" y="2589882"/>
                  <a:pt x="1075127" y="2590548"/>
                </a:cubicBezTo>
                <a:cubicBezTo>
                  <a:pt x="1073793" y="2589510"/>
                  <a:pt x="1072317" y="2588682"/>
                  <a:pt x="1070745" y="2588072"/>
                </a:cubicBezTo>
                <a:cubicBezTo>
                  <a:pt x="1074936" y="2587596"/>
                  <a:pt x="1079127" y="2587120"/>
                  <a:pt x="1071697" y="2582738"/>
                </a:cubicBezTo>
                <a:cubicBezTo>
                  <a:pt x="1058839" y="2578451"/>
                  <a:pt x="1045789" y="2574356"/>
                  <a:pt x="1032931" y="2569879"/>
                </a:cubicBezTo>
                <a:lnTo>
                  <a:pt x="1016548" y="2563021"/>
                </a:lnTo>
                <a:cubicBezTo>
                  <a:pt x="1022891" y="2563488"/>
                  <a:pt x="1029111" y="2565031"/>
                  <a:pt x="1034931" y="2567593"/>
                </a:cubicBezTo>
                <a:cubicBezTo>
                  <a:pt x="1044456" y="2570355"/>
                  <a:pt x="1055505" y="2573404"/>
                  <a:pt x="1060268" y="2574070"/>
                </a:cubicBezTo>
                <a:cubicBezTo>
                  <a:pt x="1075069" y="2579766"/>
                  <a:pt x="1090376" y="2584043"/>
                  <a:pt x="1105987" y="2586834"/>
                </a:cubicBezTo>
                <a:lnTo>
                  <a:pt x="1099415" y="2582929"/>
                </a:lnTo>
                <a:cubicBezTo>
                  <a:pt x="1094843" y="2581309"/>
                  <a:pt x="1090462" y="2579118"/>
                  <a:pt x="1085985" y="2577213"/>
                </a:cubicBezTo>
                <a:cubicBezTo>
                  <a:pt x="1091510" y="2577785"/>
                  <a:pt x="1097034" y="2578357"/>
                  <a:pt x="1102749" y="2578451"/>
                </a:cubicBezTo>
                <a:cubicBezTo>
                  <a:pt x="1093224" y="2575403"/>
                  <a:pt x="1083699" y="2570832"/>
                  <a:pt x="1073602" y="2567688"/>
                </a:cubicBezTo>
                <a:cubicBezTo>
                  <a:pt x="969970" y="2531113"/>
                  <a:pt x="971304" y="2527684"/>
                  <a:pt x="972923" y="2520063"/>
                </a:cubicBezTo>
                <a:lnTo>
                  <a:pt x="987116" y="2525493"/>
                </a:lnTo>
                <a:lnTo>
                  <a:pt x="1001689" y="2530160"/>
                </a:lnTo>
                <a:cubicBezTo>
                  <a:pt x="1018262" y="2536446"/>
                  <a:pt x="1028454" y="2539685"/>
                  <a:pt x="1027978" y="2537970"/>
                </a:cubicBezTo>
                <a:lnTo>
                  <a:pt x="1039979" y="2542638"/>
                </a:lnTo>
                <a:cubicBezTo>
                  <a:pt x="1081794" y="2558735"/>
                  <a:pt x="1090843" y="2565117"/>
                  <a:pt x="1097129" y="2570165"/>
                </a:cubicBezTo>
                <a:cubicBezTo>
                  <a:pt x="1091224" y="2565117"/>
                  <a:pt x="1082175" y="2558735"/>
                  <a:pt x="1039979" y="2542638"/>
                </a:cubicBezTo>
                <a:cubicBezTo>
                  <a:pt x="1044266" y="2543209"/>
                  <a:pt x="1048742" y="2543400"/>
                  <a:pt x="1053219" y="2543686"/>
                </a:cubicBezTo>
                <a:cubicBezTo>
                  <a:pt x="1067764" y="2548514"/>
                  <a:pt x="1081985" y="2553401"/>
                  <a:pt x="1095891" y="2558354"/>
                </a:cubicBezTo>
                <a:cubicBezTo>
                  <a:pt x="1106369" y="2561973"/>
                  <a:pt x="1116941" y="2565021"/>
                  <a:pt x="1127419" y="2567879"/>
                </a:cubicBezTo>
                <a:cubicBezTo>
                  <a:pt x="1116941" y="2564735"/>
                  <a:pt x="1106369" y="2561688"/>
                  <a:pt x="1095891" y="2558354"/>
                </a:cubicBezTo>
                <a:cubicBezTo>
                  <a:pt x="1081985" y="2553401"/>
                  <a:pt x="1067764" y="2548514"/>
                  <a:pt x="1053219" y="2543686"/>
                </a:cubicBezTo>
                <a:cubicBezTo>
                  <a:pt x="1051504" y="2540257"/>
                  <a:pt x="1063887" y="2541780"/>
                  <a:pt x="1085699" y="2547019"/>
                </a:cubicBezTo>
                <a:cubicBezTo>
                  <a:pt x="1092462" y="2548924"/>
                  <a:pt x="1099225" y="2551115"/>
                  <a:pt x="1105987" y="2553020"/>
                </a:cubicBezTo>
                <a:lnTo>
                  <a:pt x="1126561" y="2557973"/>
                </a:lnTo>
                <a:cubicBezTo>
                  <a:pt x="1140373" y="2561878"/>
                  <a:pt x="1153994" y="2566450"/>
                  <a:pt x="1167995" y="2569784"/>
                </a:cubicBezTo>
                <a:lnTo>
                  <a:pt x="1195332" y="2575880"/>
                </a:lnTo>
                <a:cubicBezTo>
                  <a:pt x="1208381" y="2579023"/>
                  <a:pt x="1221430" y="2582452"/>
                  <a:pt x="1234670" y="2584643"/>
                </a:cubicBezTo>
                <a:lnTo>
                  <a:pt x="1234670" y="2588739"/>
                </a:lnTo>
                <a:cubicBezTo>
                  <a:pt x="1207714" y="2585977"/>
                  <a:pt x="1221050" y="2590644"/>
                  <a:pt x="1223812" y="2593310"/>
                </a:cubicBezTo>
                <a:lnTo>
                  <a:pt x="1274961" y="2602835"/>
                </a:lnTo>
                <a:cubicBezTo>
                  <a:pt x="1291439" y="2605407"/>
                  <a:pt x="1306775" y="2607789"/>
                  <a:pt x="1318871" y="2610646"/>
                </a:cubicBezTo>
                <a:cubicBezTo>
                  <a:pt x="1337921" y="2613503"/>
                  <a:pt x="1357447" y="2614170"/>
                  <a:pt x="1376688" y="2615790"/>
                </a:cubicBezTo>
                <a:cubicBezTo>
                  <a:pt x="1386213" y="2616457"/>
                  <a:pt x="1395738" y="2617694"/>
                  <a:pt x="1405263" y="2617885"/>
                </a:cubicBezTo>
                <a:lnTo>
                  <a:pt x="1433838" y="2619123"/>
                </a:lnTo>
                <a:cubicBezTo>
                  <a:pt x="1447459" y="2619123"/>
                  <a:pt x="1457746" y="2619981"/>
                  <a:pt x="1466223" y="2620076"/>
                </a:cubicBezTo>
                <a:cubicBezTo>
                  <a:pt x="1474700" y="2620171"/>
                  <a:pt x="1481177" y="2620552"/>
                  <a:pt x="1487083" y="2621029"/>
                </a:cubicBezTo>
                <a:cubicBezTo>
                  <a:pt x="1498894" y="2621885"/>
                  <a:pt x="1508133" y="2623124"/>
                  <a:pt x="1525183" y="2623410"/>
                </a:cubicBezTo>
                <a:cubicBezTo>
                  <a:pt x="1542233" y="2623695"/>
                  <a:pt x="1554901" y="2622076"/>
                  <a:pt x="1568141" y="2621791"/>
                </a:cubicBezTo>
                <a:lnTo>
                  <a:pt x="1587191" y="2621791"/>
                </a:lnTo>
                <a:lnTo>
                  <a:pt x="1606241" y="2620457"/>
                </a:lnTo>
                <a:cubicBezTo>
                  <a:pt x="1618909" y="2619600"/>
                  <a:pt x="1631958" y="2618743"/>
                  <a:pt x="1646245" y="2617504"/>
                </a:cubicBezTo>
                <a:cubicBezTo>
                  <a:pt x="1660533" y="2616266"/>
                  <a:pt x="1675868" y="2613218"/>
                  <a:pt x="1693870" y="2610265"/>
                </a:cubicBezTo>
                <a:cubicBezTo>
                  <a:pt x="1698347" y="2609027"/>
                  <a:pt x="1703395" y="2607789"/>
                  <a:pt x="1708539" y="2606550"/>
                </a:cubicBezTo>
                <a:lnTo>
                  <a:pt x="1725398" y="2601883"/>
                </a:lnTo>
                <a:cubicBezTo>
                  <a:pt x="1737209" y="2598740"/>
                  <a:pt x="1750354" y="2595597"/>
                  <a:pt x="1764260" y="2592358"/>
                </a:cubicBezTo>
                <a:cubicBezTo>
                  <a:pt x="1774547" y="2588834"/>
                  <a:pt x="1762546" y="2590168"/>
                  <a:pt x="1755497" y="2590358"/>
                </a:cubicBezTo>
                <a:cubicBezTo>
                  <a:pt x="1751973" y="2590358"/>
                  <a:pt x="1749782" y="2590358"/>
                  <a:pt x="1752163" y="2589119"/>
                </a:cubicBezTo>
                <a:cubicBezTo>
                  <a:pt x="1754611" y="2588100"/>
                  <a:pt x="1757126" y="2587243"/>
                  <a:pt x="1759688" y="2586548"/>
                </a:cubicBezTo>
                <a:cubicBezTo>
                  <a:pt x="1763689" y="2585405"/>
                  <a:pt x="1769213" y="2583785"/>
                  <a:pt x="1776643" y="2581309"/>
                </a:cubicBezTo>
                <a:lnTo>
                  <a:pt x="1767118" y="2578261"/>
                </a:lnTo>
                <a:cubicBezTo>
                  <a:pt x="1736828" y="2584357"/>
                  <a:pt x="1734637" y="2582547"/>
                  <a:pt x="1734923" y="2580357"/>
                </a:cubicBezTo>
                <a:cubicBezTo>
                  <a:pt x="1703872" y="2584548"/>
                  <a:pt x="1731589" y="2575309"/>
                  <a:pt x="1739400" y="2570832"/>
                </a:cubicBezTo>
                <a:cubicBezTo>
                  <a:pt x="1747334" y="2567955"/>
                  <a:pt x="1755450" y="2565602"/>
                  <a:pt x="1763689" y="2563783"/>
                </a:cubicBezTo>
                <a:cubicBezTo>
                  <a:pt x="1771118" y="2561250"/>
                  <a:pt x="1778776" y="2559431"/>
                  <a:pt x="1786549" y="2558354"/>
                </a:cubicBezTo>
                <a:cubicBezTo>
                  <a:pt x="1800484" y="2558011"/>
                  <a:pt x="1814343" y="2556153"/>
                  <a:pt x="1827887" y="2552829"/>
                </a:cubicBezTo>
                <a:cubicBezTo>
                  <a:pt x="1844746" y="2549115"/>
                  <a:pt x="1859605" y="2546257"/>
                  <a:pt x="1856462" y="2550067"/>
                </a:cubicBezTo>
                <a:cubicBezTo>
                  <a:pt x="1865987" y="2546734"/>
                  <a:pt x="1875512" y="2544066"/>
                  <a:pt x="1884275" y="2540542"/>
                </a:cubicBezTo>
                <a:cubicBezTo>
                  <a:pt x="1900372" y="2531684"/>
                  <a:pt x="1884275" y="2535399"/>
                  <a:pt x="1883704" y="2533208"/>
                </a:cubicBezTo>
                <a:cubicBezTo>
                  <a:pt x="1883132" y="2531017"/>
                  <a:pt x="1879989" y="2531493"/>
                  <a:pt x="1873131" y="2532636"/>
                </a:cubicBezTo>
                <a:cubicBezTo>
                  <a:pt x="1861025" y="2534589"/>
                  <a:pt x="1849061" y="2537323"/>
                  <a:pt x="1837317" y="2540828"/>
                </a:cubicBezTo>
                <a:cubicBezTo>
                  <a:pt x="1829126" y="2543114"/>
                  <a:pt x="1823029" y="2544447"/>
                  <a:pt x="1817791" y="2545400"/>
                </a:cubicBezTo>
                <a:cubicBezTo>
                  <a:pt x="1812552" y="2546352"/>
                  <a:pt x="1808266" y="2546352"/>
                  <a:pt x="1803027" y="2546924"/>
                </a:cubicBezTo>
                <a:cubicBezTo>
                  <a:pt x="1796455" y="2547591"/>
                  <a:pt x="1794931" y="2546924"/>
                  <a:pt x="1798550" y="2545209"/>
                </a:cubicBezTo>
                <a:cubicBezTo>
                  <a:pt x="1802170" y="2543495"/>
                  <a:pt x="1811314" y="2540638"/>
                  <a:pt x="1825506" y="2535113"/>
                </a:cubicBezTo>
                <a:cubicBezTo>
                  <a:pt x="1841727" y="2528074"/>
                  <a:pt x="1858786" y="2523169"/>
                  <a:pt x="1876274" y="2520540"/>
                </a:cubicBezTo>
                <a:cubicBezTo>
                  <a:pt x="1887437" y="2519654"/>
                  <a:pt x="1898410" y="2517149"/>
                  <a:pt x="1908850" y="2513110"/>
                </a:cubicBezTo>
                <a:cubicBezTo>
                  <a:pt x="1917108" y="2510157"/>
                  <a:pt x="1925185" y="2506729"/>
                  <a:pt x="1933043" y="2502823"/>
                </a:cubicBezTo>
                <a:cubicBezTo>
                  <a:pt x="1942568" y="2498060"/>
                  <a:pt x="1953903" y="2492250"/>
                  <a:pt x="1967619" y="2485011"/>
                </a:cubicBezTo>
                <a:cubicBezTo>
                  <a:pt x="1981335" y="2477772"/>
                  <a:pt x="1993241" y="2469581"/>
                  <a:pt x="2009624" y="2463009"/>
                </a:cubicBezTo>
                <a:cubicBezTo>
                  <a:pt x="2028674" y="2455293"/>
                  <a:pt x="2004481" y="2468247"/>
                  <a:pt x="1994860" y="2474343"/>
                </a:cubicBezTo>
                <a:cubicBezTo>
                  <a:pt x="1981526" y="2482725"/>
                  <a:pt x="1975810" y="2487774"/>
                  <a:pt x="1995718" y="2478534"/>
                </a:cubicBezTo>
                <a:cubicBezTo>
                  <a:pt x="2009586" y="2473124"/>
                  <a:pt x="2022578" y="2465714"/>
                  <a:pt x="2034294" y="2456532"/>
                </a:cubicBezTo>
                <a:cubicBezTo>
                  <a:pt x="2046695" y="2446769"/>
                  <a:pt x="2060307" y="2438644"/>
                  <a:pt x="2074775" y="2432338"/>
                </a:cubicBezTo>
                <a:cubicBezTo>
                  <a:pt x="2083062" y="2428814"/>
                  <a:pt x="2091349" y="2423861"/>
                  <a:pt x="2099350" y="2419765"/>
                </a:cubicBezTo>
                <a:cubicBezTo>
                  <a:pt x="2107351" y="2415670"/>
                  <a:pt x="2114685" y="2411669"/>
                  <a:pt x="2120495" y="2409002"/>
                </a:cubicBezTo>
                <a:cubicBezTo>
                  <a:pt x="2132020" y="2403573"/>
                  <a:pt x="2137069" y="2402620"/>
                  <a:pt x="2126591" y="2412241"/>
                </a:cubicBezTo>
                <a:cubicBezTo>
                  <a:pt x="2121924" y="2416526"/>
                  <a:pt x="2124496" y="2416432"/>
                  <a:pt x="2123829" y="2418432"/>
                </a:cubicBezTo>
                <a:lnTo>
                  <a:pt x="2138688" y="2411193"/>
                </a:lnTo>
                <a:cubicBezTo>
                  <a:pt x="2143546" y="2408716"/>
                  <a:pt x="2148213" y="2405954"/>
                  <a:pt x="2153166" y="2403287"/>
                </a:cubicBezTo>
                <a:cubicBezTo>
                  <a:pt x="2167549" y="2392809"/>
                  <a:pt x="2181265" y="2384999"/>
                  <a:pt x="2194600" y="2375474"/>
                </a:cubicBezTo>
                <a:cubicBezTo>
                  <a:pt x="2209345" y="2365044"/>
                  <a:pt x="2223441" y="2353719"/>
                  <a:pt x="2236795" y="2341565"/>
                </a:cubicBezTo>
                <a:lnTo>
                  <a:pt x="2232033" y="2341565"/>
                </a:lnTo>
                <a:lnTo>
                  <a:pt x="2227270" y="2338422"/>
                </a:lnTo>
                <a:cubicBezTo>
                  <a:pt x="2224794" y="2338422"/>
                  <a:pt x="2224794" y="2336803"/>
                  <a:pt x="2246892" y="2317371"/>
                </a:cubicBezTo>
                <a:cubicBezTo>
                  <a:pt x="2250416" y="2313562"/>
                  <a:pt x="2255464" y="2308894"/>
                  <a:pt x="2261084" y="2303846"/>
                </a:cubicBezTo>
                <a:cubicBezTo>
                  <a:pt x="2266704" y="2298798"/>
                  <a:pt x="2272705" y="2293654"/>
                  <a:pt x="2277753" y="2288415"/>
                </a:cubicBezTo>
                <a:cubicBezTo>
                  <a:pt x="2325378" y="2236790"/>
                  <a:pt x="2278801" y="2272223"/>
                  <a:pt x="2297755" y="2247172"/>
                </a:cubicBezTo>
                <a:cubicBezTo>
                  <a:pt x="2316805" y="2226884"/>
                  <a:pt x="2344237" y="2195737"/>
                  <a:pt x="2353191" y="2188879"/>
                </a:cubicBezTo>
                <a:cubicBezTo>
                  <a:pt x="2370622" y="2177068"/>
                  <a:pt x="2404054" y="2142492"/>
                  <a:pt x="2441297" y="2090676"/>
                </a:cubicBezTo>
                <a:cubicBezTo>
                  <a:pt x="2450251" y="2078580"/>
                  <a:pt x="2449870" y="2081628"/>
                  <a:pt x="2451299" y="2081151"/>
                </a:cubicBezTo>
                <a:lnTo>
                  <a:pt x="2451299" y="2081628"/>
                </a:lnTo>
                <a:cubicBezTo>
                  <a:pt x="2419390" y="2126490"/>
                  <a:pt x="2404817" y="2145921"/>
                  <a:pt x="2413199" y="2142016"/>
                </a:cubicBezTo>
                <a:cubicBezTo>
                  <a:pt x="2415294" y="2140968"/>
                  <a:pt x="2414913" y="2143255"/>
                  <a:pt x="2415675" y="2144016"/>
                </a:cubicBezTo>
                <a:cubicBezTo>
                  <a:pt x="2421009" y="2138397"/>
                  <a:pt x="2425771" y="2133348"/>
                  <a:pt x="2430058" y="2128681"/>
                </a:cubicBezTo>
                <a:lnTo>
                  <a:pt x="2440440" y="2117156"/>
                </a:lnTo>
                <a:cubicBezTo>
                  <a:pt x="2443612" y="2113232"/>
                  <a:pt x="2447365" y="2109822"/>
                  <a:pt x="2451584" y="2107059"/>
                </a:cubicBezTo>
                <a:cubicBezTo>
                  <a:pt x="2454537" y="2106107"/>
                  <a:pt x="2449394" y="2117346"/>
                  <a:pt x="2434344" y="2139730"/>
                </a:cubicBezTo>
                <a:cubicBezTo>
                  <a:pt x="2444821" y="2127253"/>
                  <a:pt x="2453394" y="2114298"/>
                  <a:pt x="2462919" y="2102297"/>
                </a:cubicBezTo>
                <a:cubicBezTo>
                  <a:pt x="2467301" y="2096296"/>
                  <a:pt x="2471777" y="2090391"/>
                  <a:pt x="2475683" y="2084485"/>
                </a:cubicBezTo>
                <a:cubicBezTo>
                  <a:pt x="2479588" y="2078580"/>
                  <a:pt x="2483207" y="2072674"/>
                  <a:pt x="2486732" y="2066959"/>
                </a:cubicBezTo>
                <a:cubicBezTo>
                  <a:pt x="2493780" y="2055529"/>
                  <a:pt x="2500257" y="2044766"/>
                  <a:pt x="2505782" y="2034574"/>
                </a:cubicBezTo>
                <a:cubicBezTo>
                  <a:pt x="2511306" y="2024382"/>
                  <a:pt x="2515307" y="2014381"/>
                  <a:pt x="2518926" y="2005523"/>
                </a:cubicBezTo>
                <a:cubicBezTo>
                  <a:pt x="2524451" y="2002475"/>
                  <a:pt x="2536357" y="1987902"/>
                  <a:pt x="2549596" y="1965137"/>
                </a:cubicBezTo>
                <a:cubicBezTo>
                  <a:pt x="2553121" y="1959422"/>
                  <a:pt x="2556645" y="1953326"/>
                  <a:pt x="2560455" y="1947039"/>
                </a:cubicBezTo>
                <a:cubicBezTo>
                  <a:pt x="2564265" y="1940753"/>
                  <a:pt x="2568266" y="1933799"/>
                  <a:pt x="2571790" y="1926465"/>
                </a:cubicBezTo>
                <a:cubicBezTo>
                  <a:pt x="2579124" y="1911892"/>
                  <a:pt x="2587125" y="1896176"/>
                  <a:pt x="2595031" y="1879793"/>
                </a:cubicBezTo>
                <a:lnTo>
                  <a:pt x="2609699" y="1841217"/>
                </a:lnTo>
                <a:cubicBezTo>
                  <a:pt x="2609699" y="1839883"/>
                  <a:pt x="2610842" y="1836930"/>
                  <a:pt x="2612080" y="1832835"/>
                </a:cubicBezTo>
                <a:cubicBezTo>
                  <a:pt x="2613319" y="1828739"/>
                  <a:pt x="2615033" y="1823310"/>
                  <a:pt x="2616653" y="1817214"/>
                </a:cubicBezTo>
                <a:cubicBezTo>
                  <a:pt x="2619986" y="1804831"/>
                  <a:pt x="2624463" y="1789210"/>
                  <a:pt x="2629226" y="1773113"/>
                </a:cubicBezTo>
                <a:cubicBezTo>
                  <a:pt x="2633988" y="1757016"/>
                  <a:pt x="2637322" y="1740252"/>
                  <a:pt x="2641132" y="1726155"/>
                </a:cubicBezTo>
                <a:cubicBezTo>
                  <a:pt x="2642846" y="1719106"/>
                  <a:pt x="2644751" y="1712724"/>
                  <a:pt x="2645989" y="1707105"/>
                </a:cubicBezTo>
                <a:cubicBezTo>
                  <a:pt x="2647228" y="1701485"/>
                  <a:pt x="2648180" y="1697580"/>
                  <a:pt x="2649037" y="1694055"/>
                </a:cubicBezTo>
                <a:cubicBezTo>
                  <a:pt x="2650419" y="1688121"/>
                  <a:pt x="2652229" y="1682292"/>
                  <a:pt x="2654467" y="1676624"/>
                </a:cubicBezTo>
                <a:cubicBezTo>
                  <a:pt x="2658372" y="1676624"/>
                  <a:pt x="2662563" y="1674720"/>
                  <a:pt x="2664944" y="1680530"/>
                </a:cubicBezTo>
                <a:cubicBezTo>
                  <a:pt x="2664716" y="1686788"/>
                  <a:pt x="2663725" y="1692989"/>
                  <a:pt x="2661992" y="1699008"/>
                </a:cubicBezTo>
                <a:cubicBezTo>
                  <a:pt x="2660944" y="1703676"/>
                  <a:pt x="2659896" y="1708533"/>
                  <a:pt x="2658562" y="1714058"/>
                </a:cubicBezTo>
                <a:cubicBezTo>
                  <a:pt x="2657229" y="1719582"/>
                  <a:pt x="2655705" y="1724154"/>
                  <a:pt x="2654371" y="1728631"/>
                </a:cubicBezTo>
                <a:lnTo>
                  <a:pt x="2650943" y="1745014"/>
                </a:lnTo>
                <a:lnTo>
                  <a:pt x="2647609" y="1764064"/>
                </a:lnTo>
                <a:cubicBezTo>
                  <a:pt x="2636941" y="1792639"/>
                  <a:pt x="2629226" y="1815880"/>
                  <a:pt x="2621987" y="1836835"/>
                </a:cubicBezTo>
                <a:cubicBezTo>
                  <a:pt x="2629226" y="1815880"/>
                  <a:pt x="2636941" y="1792353"/>
                  <a:pt x="2647609" y="1764159"/>
                </a:cubicBezTo>
                <a:lnTo>
                  <a:pt x="2651990" y="1768065"/>
                </a:lnTo>
                <a:cubicBezTo>
                  <a:pt x="2658629" y="1753034"/>
                  <a:pt x="2664230" y="1737566"/>
                  <a:pt x="2668754" y="1721773"/>
                </a:cubicBezTo>
                <a:cubicBezTo>
                  <a:pt x="2669897" y="1724154"/>
                  <a:pt x="2666563" y="1741299"/>
                  <a:pt x="2670183" y="1735394"/>
                </a:cubicBezTo>
                <a:cubicBezTo>
                  <a:pt x="2668564" y="1741109"/>
                  <a:pt x="2667040" y="1746633"/>
                  <a:pt x="2665516" y="1752158"/>
                </a:cubicBezTo>
                <a:cubicBezTo>
                  <a:pt x="2667040" y="1746633"/>
                  <a:pt x="2668564" y="1741109"/>
                  <a:pt x="2670183" y="1735394"/>
                </a:cubicBezTo>
                <a:cubicBezTo>
                  <a:pt x="2671802" y="1729679"/>
                  <a:pt x="2673803" y="1725202"/>
                  <a:pt x="2675517" y="1720154"/>
                </a:cubicBezTo>
                <a:cubicBezTo>
                  <a:pt x="2678946" y="1707009"/>
                  <a:pt x="2681804" y="1693674"/>
                  <a:pt x="2685042" y="1680530"/>
                </a:cubicBezTo>
                <a:cubicBezTo>
                  <a:pt x="2687328" y="1670338"/>
                  <a:pt x="2690281" y="1659670"/>
                  <a:pt x="2691900" y="1649383"/>
                </a:cubicBezTo>
                <a:cubicBezTo>
                  <a:pt x="2693519" y="1639096"/>
                  <a:pt x="2695805" y="1629476"/>
                  <a:pt x="2697901" y="1621665"/>
                </a:cubicBezTo>
                <a:cubicBezTo>
                  <a:pt x="2698072" y="1624332"/>
                  <a:pt x="2698072" y="1626999"/>
                  <a:pt x="2697901" y="1629666"/>
                </a:cubicBezTo>
                <a:cubicBezTo>
                  <a:pt x="2698072" y="1626999"/>
                  <a:pt x="2698072" y="1624332"/>
                  <a:pt x="2697901" y="1621665"/>
                </a:cubicBezTo>
                <a:cubicBezTo>
                  <a:pt x="2700377" y="1609378"/>
                  <a:pt x="2703044" y="1598710"/>
                  <a:pt x="2704473" y="1589471"/>
                </a:cubicBezTo>
                <a:cubicBezTo>
                  <a:pt x="2705902" y="1580232"/>
                  <a:pt x="2707426" y="1572612"/>
                  <a:pt x="2708569" y="1566516"/>
                </a:cubicBezTo>
                <a:cubicBezTo>
                  <a:pt x="2710855" y="1554514"/>
                  <a:pt x="2712474" y="1548799"/>
                  <a:pt x="2713331" y="1549561"/>
                </a:cubicBezTo>
                <a:cubicBezTo>
                  <a:pt x="2714693" y="1556819"/>
                  <a:pt x="2714951" y="1564230"/>
                  <a:pt x="2714093" y="1571564"/>
                </a:cubicBezTo>
                <a:cubicBezTo>
                  <a:pt x="2714093" y="1578517"/>
                  <a:pt x="2713617" y="1587090"/>
                  <a:pt x="2713045" y="1597377"/>
                </a:cubicBezTo>
                <a:cubicBezTo>
                  <a:pt x="2712474" y="1607664"/>
                  <a:pt x="2710664" y="1619474"/>
                  <a:pt x="2709236" y="1632905"/>
                </a:cubicBezTo>
                <a:lnTo>
                  <a:pt x="2711045" y="1633667"/>
                </a:lnTo>
                <a:cubicBezTo>
                  <a:pt x="2712284" y="1629476"/>
                  <a:pt x="2713427" y="1625285"/>
                  <a:pt x="2714570" y="1621189"/>
                </a:cubicBezTo>
                <a:cubicBezTo>
                  <a:pt x="2714570" y="1637477"/>
                  <a:pt x="2719237" y="1624904"/>
                  <a:pt x="2723618" y="1615188"/>
                </a:cubicBezTo>
                <a:cubicBezTo>
                  <a:pt x="2719237" y="1624713"/>
                  <a:pt x="2714093" y="1637477"/>
                  <a:pt x="2714570" y="1621094"/>
                </a:cubicBezTo>
                <a:cubicBezTo>
                  <a:pt x="2726095" y="1532416"/>
                  <a:pt x="2723333" y="1467170"/>
                  <a:pt x="2712855" y="1504698"/>
                </a:cubicBezTo>
                <a:cubicBezTo>
                  <a:pt x="2715141" y="1483362"/>
                  <a:pt x="2717808" y="1472599"/>
                  <a:pt x="2719427" y="1461931"/>
                </a:cubicBezTo>
                <a:cubicBezTo>
                  <a:pt x="2721046" y="1451263"/>
                  <a:pt x="2722761" y="1440976"/>
                  <a:pt x="2724285" y="1420783"/>
                </a:cubicBezTo>
                <a:cubicBezTo>
                  <a:pt x="2725237" y="1406591"/>
                  <a:pt x="2727238" y="1414687"/>
                  <a:pt x="2728000" y="1428689"/>
                </a:cubicBezTo>
                <a:cubicBezTo>
                  <a:pt x="2729333" y="1456121"/>
                  <a:pt x="2729619" y="1516319"/>
                  <a:pt x="2732953" y="1416878"/>
                </a:cubicBezTo>
                <a:cubicBezTo>
                  <a:pt x="2734001" y="1388303"/>
                  <a:pt x="2736477" y="1410782"/>
                  <a:pt x="2737144" y="1426403"/>
                </a:cubicBezTo>
                <a:cubicBezTo>
                  <a:pt x="2737715" y="1438976"/>
                  <a:pt x="2738192" y="1451644"/>
                  <a:pt x="2738763" y="1464503"/>
                </a:cubicBezTo>
                <a:cubicBezTo>
                  <a:pt x="2739335" y="1477362"/>
                  <a:pt x="2738763" y="1490316"/>
                  <a:pt x="2738763" y="1503365"/>
                </a:cubicBezTo>
                <a:cubicBezTo>
                  <a:pt x="2738763" y="1516414"/>
                  <a:pt x="2738763" y="1529749"/>
                  <a:pt x="2737811" y="1542894"/>
                </a:cubicBezTo>
                <a:cubicBezTo>
                  <a:pt x="2736858" y="1556038"/>
                  <a:pt x="2736001" y="1569183"/>
                  <a:pt x="2735144" y="1582327"/>
                </a:cubicBezTo>
                <a:cubicBezTo>
                  <a:pt x="2736287" y="1583661"/>
                  <a:pt x="2737239" y="1585089"/>
                  <a:pt x="2740096" y="1570326"/>
                </a:cubicBezTo>
                <a:cubicBezTo>
                  <a:pt x="2744859" y="1535274"/>
                  <a:pt x="2746859" y="1527558"/>
                  <a:pt x="2745240" y="1554895"/>
                </a:cubicBezTo>
                <a:lnTo>
                  <a:pt x="2745240" y="1568897"/>
                </a:lnTo>
                <a:cubicBezTo>
                  <a:pt x="2742954" y="1581565"/>
                  <a:pt x="2741620" y="1593757"/>
                  <a:pt x="2739525" y="1606140"/>
                </a:cubicBezTo>
                <a:cubicBezTo>
                  <a:pt x="2741620" y="1593757"/>
                  <a:pt x="2742954" y="1581565"/>
                  <a:pt x="2745240" y="1568897"/>
                </a:cubicBezTo>
                <a:cubicBezTo>
                  <a:pt x="2748955" y="1564896"/>
                  <a:pt x="2749812" y="1574517"/>
                  <a:pt x="2748574" y="1595281"/>
                </a:cubicBezTo>
                <a:cubicBezTo>
                  <a:pt x="2748002" y="1605663"/>
                  <a:pt x="2745621" y="1618617"/>
                  <a:pt x="2743240" y="1634238"/>
                </a:cubicBezTo>
                <a:cubicBezTo>
                  <a:pt x="2740859" y="1649859"/>
                  <a:pt x="2738001" y="1667862"/>
                  <a:pt x="2732858" y="1687674"/>
                </a:cubicBezTo>
                <a:cubicBezTo>
                  <a:pt x="2728266" y="1702485"/>
                  <a:pt x="2725085" y="1717696"/>
                  <a:pt x="2723333" y="1733108"/>
                </a:cubicBezTo>
                <a:cubicBezTo>
                  <a:pt x="2724380" y="1738918"/>
                  <a:pt x="2730191" y="1715868"/>
                  <a:pt x="2735715" y="1691388"/>
                </a:cubicBezTo>
                <a:lnTo>
                  <a:pt x="2736287" y="1688626"/>
                </a:lnTo>
                <a:cubicBezTo>
                  <a:pt x="2738192" y="1687578"/>
                  <a:pt x="2736763" y="1698151"/>
                  <a:pt x="2734382" y="1711391"/>
                </a:cubicBezTo>
                <a:cubicBezTo>
                  <a:pt x="2733048" y="1718154"/>
                  <a:pt x="2731714" y="1725869"/>
                  <a:pt x="2730000" y="1733394"/>
                </a:cubicBezTo>
                <a:cubicBezTo>
                  <a:pt x="2728286" y="1740918"/>
                  <a:pt x="2726571" y="1748157"/>
                  <a:pt x="2725047" y="1754539"/>
                </a:cubicBezTo>
                <a:lnTo>
                  <a:pt x="2716379" y="1792639"/>
                </a:lnTo>
                <a:cubicBezTo>
                  <a:pt x="2712664" y="1804545"/>
                  <a:pt x="2708474" y="1816356"/>
                  <a:pt x="2704568" y="1828167"/>
                </a:cubicBezTo>
                <a:cubicBezTo>
                  <a:pt x="2699806" y="1842645"/>
                  <a:pt x="2695043" y="1857219"/>
                  <a:pt x="2689614" y="1871316"/>
                </a:cubicBezTo>
                <a:cubicBezTo>
                  <a:pt x="2684661" y="1883698"/>
                  <a:pt x="2680089" y="1895795"/>
                  <a:pt x="2675231" y="1907987"/>
                </a:cubicBezTo>
                <a:cubicBezTo>
                  <a:pt x="2670374" y="1920179"/>
                  <a:pt x="2665039" y="1931799"/>
                  <a:pt x="2660087" y="1943706"/>
                </a:cubicBezTo>
                <a:cubicBezTo>
                  <a:pt x="2655134" y="1955612"/>
                  <a:pt x="2649990" y="1967518"/>
                  <a:pt x="2644275" y="1979234"/>
                </a:cubicBezTo>
                <a:cubicBezTo>
                  <a:pt x="2638560" y="1990949"/>
                  <a:pt x="2632369" y="2002665"/>
                  <a:pt x="2626082" y="2014476"/>
                </a:cubicBezTo>
                <a:cubicBezTo>
                  <a:pt x="2619320" y="2027811"/>
                  <a:pt x="2616557" y="2033526"/>
                  <a:pt x="2614462" y="2039146"/>
                </a:cubicBezTo>
                <a:cubicBezTo>
                  <a:pt x="2611662" y="2045928"/>
                  <a:pt x="2608480" y="2052538"/>
                  <a:pt x="2604937" y="2058958"/>
                </a:cubicBezTo>
                <a:lnTo>
                  <a:pt x="2607128" y="2057529"/>
                </a:lnTo>
                <a:cubicBezTo>
                  <a:pt x="2601412" y="2068197"/>
                  <a:pt x="2595602" y="2079246"/>
                  <a:pt x="2589316" y="2090295"/>
                </a:cubicBezTo>
                <a:lnTo>
                  <a:pt x="2569028" y="2123252"/>
                </a:lnTo>
                <a:cubicBezTo>
                  <a:pt x="2555597" y="2145636"/>
                  <a:pt x="2539405" y="2166591"/>
                  <a:pt x="2524736" y="2188117"/>
                </a:cubicBezTo>
                <a:cubicBezTo>
                  <a:pt x="2527308" y="2181926"/>
                  <a:pt x="2515211" y="2194689"/>
                  <a:pt x="2518640" y="2188117"/>
                </a:cubicBezTo>
                <a:cubicBezTo>
                  <a:pt x="2515497" y="2194594"/>
                  <a:pt x="2527308" y="2181831"/>
                  <a:pt x="2524736" y="2188117"/>
                </a:cubicBezTo>
                <a:cubicBezTo>
                  <a:pt x="2517783" y="2199642"/>
                  <a:pt x="2508258" y="2211549"/>
                  <a:pt x="2498638" y="2224312"/>
                </a:cubicBezTo>
                <a:lnTo>
                  <a:pt x="2483684" y="2243362"/>
                </a:lnTo>
                <a:cubicBezTo>
                  <a:pt x="2478540" y="2249744"/>
                  <a:pt x="2472920" y="2255935"/>
                  <a:pt x="2467586" y="2262412"/>
                </a:cubicBezTo>
                <a:lnTo>
                  <a:pt x="2442726" y="2292035"/>
                </a:lnTo>
                <a:cubicBezTo>
                  <a:pt x="2434154" y="2301560"/>
                  <a:pt x="2425200" y="2311085"/>
                  <a:pt x="2416532" y="2320610"/>
                </a:cubicBezTo>
                <a:lnTo>
                  <a:pt x="2417961" y="2323467"/>
                </a:lnTo>
                <a:cubicBezTo>
                  <a:pt x="2445584" y="2299560"/>
                  <a:pt x="2397101" y="2354519"/>
                  <a:pt x="2413579" y="2342517"/>
                </a:cubicBezTo>
                <a:lnTo>
                  <a:pt x="2425581" y="2331373"/>
                </a:lnTo>
                <a:lnTo>
                  <a:pt x="2436154" y="2320420"/>
                </a:lnTo>
                <a:cubicBezTo>
                  <a:pt x="2436154" y="2322039"/>
                  <a:pt x="2439583" y="2319848"/>
                  <a:pt x="2445012" y="2315371"/>
                </a:cubicBezTo>
                <a:cubicBezTo>
                  <a:pt x="2447679" y="2313180"/>
                  <a:pt x="2450822" y="2310418"/>
                  <a:pt x="2454537" y="2307275"/>
                </a:cubicBezTo>
                <a:cubicBezTo>
                  <a:pt x="2458252" y="2304132"/>
                  <a:pt x="2461395" y="2300417"/>
                  <a:pt x="2465014" y="2296607"/>
                </a:cubicBezTo>
                <a:cubicBezTo>
                  <a:pt x="2479683" y="2281557"/>
                  <a:pt x="2496161" y="2264413"/>
                  <a:pt x="2503114" y="2258507"/>
                </a:cubicBezTo>
                <a:cubicBezTo>
                  <a:pt x="2515869" y="2246658"/>
                  <a:pt x="2527775" y="2233932"/>
                  <a:pt x="2538738" y="2220407"/>
                </a:cubicBezTo>
                <a:cubicBezTo>
                  <a:pt x="2545977" y="2212215"/>
                  <a:pt x="2552835" y="2202214"/>
                  <a:pt x="2560645" y="2191832"/>
                </a:cubicBezTo>
                <a:cubicBezTo>
                  <a:pt x="2568456" y="2181450"/>
                  <a:pt x="2577029" y="2169258"/>
                  <a:pt x="2585696" y="2156018"/>
                </a:cubicBezTo>
                <a:lnTo>
                  <a:pt x="2583887" y="2155065"/>
                </a:lnTo>
                <a:cubicBezTo>
                  <a:pt x="2533118" y="2224312"/>
                  <a:pt x="2559121" y="2180307"/>
                  <a:pt x="2559026" y="2175068"/>
                </a:cubicBezTo>
                <a:lnTo>
                  <a:pt x="2574362" y="2155351"/>
                </a:lnTo>
                <a:lnTo>
                  <a:pt x="2588839" y="2134968"/>
                </a:lnTo>
                <a:lnTo>
                  <a:pt x="2596555" y="2123157"/>
                </a:lnTo>
                <a:cubicBezTo>
                  <a:pt x="2602841" y="2116680"/>
                  <a:pt x="2616081" y="2098963"/>
                  <a:pt x="2617224" y="2100678"/>
                </a:cubicBezTo>
                <a:cubicBezTo>
                  <a:pt x="2624082" y="2089248"/>
                  <a:pt x="2631512" y="2078389"/>
                  <a:pt x="2638560" y="2067149"/>
                </a:cubicBezTo>
                <a:cubicBezTo>
                  <a:pt x="2641989" y="2061530"/>
                  <a:pt x="2645418" y="2055720"/>
                  <a:pt x="2648657" y="2049719"/>
                </a:cubicBezTo>
                <a:cubicBezTo>
                  <a:pt x="2651714" y="2043537"/>
                  <a:pt x="2654381" y="2037175"/>
                  <a:pt x="2656658" y="2030669"/>
                </a:cubicBezTo>
                <a:lnTo>
                  <a:pt x="2674755" y="1994855"/>
                </a:lnTo>
                <a:cubicBezTo>
                  <a:pt x="2680756" y="1982853"/>
                  <a:pt x="2685804" y="1970471"/>
                  <a:pt x="2691424" y="1958279"/>
                </a:cubicBezTo>
                <a:lnTo>
                  <a:pt x="2691424" y="1959422"/>
                </a:lnTo>
                <a:cubicBezTo>
                  <a:pt x="2697805" y="1944849"/>
                  <a:pt x="2704663" y="1930847"/>
                  <a:pt x="2709997" y="1915321"/>
                </a:cubicBezTo>
                <a:cubicBezTo>
                  <a:pt x="2716960" y="1899271"/>
                  <a:pt x="2722780" y="1882755"/>
                  <a:pt x="2727428" y="1865886"/>
                </a:cubicBezTo>
                <a:lnTo>
                  <a:pt x="2729333" y="1860362"/>
                </a:lnTo>
                <a:lnTo>
                  <a:pt x="2730953" y="1855123"/>
                </a:lnTo>
                <a:lnTo>
                  <a:pt x="2746954" y="1809594"/>
                </a:lnTo>
                <a:cubicBezTo>
                  <a:pt x="2750574" y="1798830"/>
                  <a:pt x="2752384" y="1792163"/>
                  <a:pt x="2753622" y="1789591"/>
                </a:cubicBezTo>
                <a:cubicBezTo>
                  <a:pt x="2754860" y="1787020"/>
                  <a:pt x="2754765" y="1788258"/>
                  <a:pt x="2754098" y="1793020"/>
                </a:cubicBezTo>
                <a:cubicBezTo>
                  <a:pt x="2752946" y="1801040"/>
                  <a:pt x="2751355" y="1808984"/>
                  <a:pt x="2749336" y="1816833"/>
                </a:cubicBezTo>
                <a:cubicBezTo>
                  <a:pt x="2744192" y="1833406"/>
                  <a:pt x="2739049" y="1849694"/>
                  <a:pt x="2733810" y="1866172"/>
                </a:cubicBezTo>
                <a:cubicBezTo>
                  <a:pt x="2728571" y="1882650"/>
                  <a:pt x="2721618" y="1898938"/>
                  <a:pt x="2714760" y="1916274"/>
                </a:cubicBezTo>
                <a:cubicBezTo>
                  <a:pt x="2712950" y="1921703"/>
                  <a:pt x="2711045" y="1927513"/>
                  <a:pt x="2708950" y="1933323"/>
                </a:cubicBezTo>
                <a:cubicBezTo>
                  <a:pt x="2706854" y="1939134"/>
                  <a:pt x="2703997" y="1945230"/>
                  <a:pt x="2701520" y="1951326"/>
                </a:cubicBezTo>
                <a:cubicBezTo>
                  <a:pt x="2696091" y="1963803"/>
                  <a:pt x="2690471" y="1976853"/>
                  <a:pt x="2684756" y="1990283"/>
                </a:cubicBezTo>
                <a:cubicBezTo>
                  <a:pt x="2646123" y="2072455"/>
                  <a:pt x="2599241" y="2150484"/>
                  <a:pt x="2544834" y="2223169"/>
                </a:cubicBezTo>
                <a:cubicBezTo>
                  <a:pt x="2529213" y="2243172"/>
                  <a:pt x="2517116" y="2259745"/>
                  <a:pt x="2508544" y="2271556"/>
                </a:cubicBezTo>
                <a:cubicBezTo>
                  <a:pt x="2499971" y="2283367"/>
                  <a:pt x="2495018" y="2290606"/>
                  <a:pt x="2495590" y="2292606"/>
                </a:cubicBezTo>
                <a:lnTo>
                  <a:pt x="2495590" y="2292606"/>
                </a:lnTo>
                <a:cubicBezTo>
                  <a:pt x="2501210" y="2287368"/>
                  <a:pt x="2506448" y="2282605"/>
                  <a:pt x="2513211" y="2275938"/>
                </a:cubicBezTo>
                <a:cubicBezTo>
                  <a:pt x="2519974" y="2269270"/>
                  <a:pt x="2527213" y="2260031"/>
                  <a:pt x="2537976" y="2246505"/>
                </a:cubicBezTo>
                <a:lnTo>
                  <a:pt x="2538929" y="2248220"/>
                </a:lnTo>
                <a:cubicBezTo>
                  <a:pt x="2545787" y="2240505"/>
                  <a:pt x="2556740" y="2228217"/>
                  <a:pt x="2565313" y="2216597"/>
                </a:cubicBezTo>
                <a:cubicBezTo>
                  <a:pt x="2570809" y="2208567"/>
                  <a:pt x="2577200" y="2201186"/>
                  <a:pt x="2584363" y="2194594"/>
                </a:cubicBezTo>
                <a:lnTo>
                  <a:pt x="2598650" y="2175544"/>
                </a:lnTo>
                <a:cubicBezTo>
                  <a:pt x="2603413" y="2169353"/>
                  <a:pt x="2607509" y="2162971"/>
                  <a:pt x="2611890" y="2156494"/>
                </a:cubicBezTo>
                <a:lnTo>
                  <a:pt x="2637036" y="2120871"/>
                </a:lnTo>
                <a:cubicBezTo>
                  <a:pt x="2651895" y="2098487"/>
                  <a:pt x="2665611" y="2077532"/>
                  <a:pt x="2678755" y="2057815"/>
                </a:cubicBezTo>
                <a:cubicBezTo>
                  <a:pt x="2699234" y="2019715"/>
                  <a:pt x="2697805" y="2028002"/>
                  <a:pt x="2704949" y="2018667"/>
                </a:cubicBezTo>
                <a:lnTo>
                  <a:pt x="2698853" y="2033145"/>
                </a:lnTo>
                <a:cubicBezTo>
                  <a:pt x="2693614" y="2044290"/>
                  <a:pt x="2688566" y="2055053"/>
                  <a:pt x="2683423" y="2065816"/>
                </a:cubicBezTo>
                <a:lnTo>
                  <a:pt x="2666849" y="2097439"/>
                </a:lnTo>
                <a:cubicBezTo>
                  <a:pt x="2660944" y="2108012"/>
                  <a:pt x="2655324" y="2119251"/>
                  <a:pt x="2648276" y="2130586"/>
                </a:cubicBezTo>
                <a:cubicBezTo>
                  <a:pt x="2641227" y="2141921"/>
                  <a:pt x="2633417" y="2153637"/>
                  <a:pt x="2624844" y="2166305"/>
                </a:cubicBezTo>
                <a:cubicBezTo>
                  <a:pt x="2616271" y="2178973"/>
                  <a:pt x="2608080" y="2192404"/>
                  <a:pt x="2599317" y="2205167"/>
                </a:cubicBezTo>
                <a:cubicBezTo>
                  <a:pt x="2590554" y="2217930"/>
                  <a:pt x="2582172" y="2230884"/>
                  <a:pt x="2572837" y="2243267"/>
                </a:cubicBezTo>
                <a:lnTo>
                  <a:pt x="2542834" y="2281938"/>
                </a:lnTo>
                <a:cubicBezTo>
                  <a:pt x="2538071" y="2288511"/>
                  <a:pt x="2532833" y="2294702"/>
                  <a:pt x="2527594" y="2300988"/>
                </a:cubicBezTo>
                <a:lnTo>
                  <a:pt x="2511878" y="2319562"/>
                </a:lnTo>
                <a:lnTo>
                  <a:pt x="2496066" y="2338612"/>
                </a:lnTo>
                <a:cubicBezTo>
                  <a:pt x="2490732" y="2344804"/>
                  <a:pt x="2484922" y="2350518"/>
                  <a:pt x="2479302" y="2356519"/>
                </a:cubicBezTo>
                <a:cubicBezTo>
                  <a:pt x="2467967" y="2368425"/>
                  <a:pt x="2456633" y="2380522"/>
                  <a:pt x="2444536" y="2392238"/>
                </a:cubicBezTo>
                <a:cubicBezTo>
                  <a:pt x="2444536" y="2392238"/>
                  <a:pt x="2444536" y="2393285"/>
                  <a:pt x="2443012" y="2395095"/>
                </a:cubicBezTo>
                <a:cubicBezTo>
                  <a:pt x="2448517" y="2389676"/>
                  <a:pt x="2454975" y="2385313"/>
                  <a:pt x="2462062" y="2382237"/>
                </a:cubicBezTo>
                <a:cubicBezTo>
                  <a:pt x="2475378" y="2370769"/>
                  <a:pt x="2487922" y="2358424"/>
                  <a:pt x="2499590" y="2345280"/>
                </a:cubicBezTo>
                <a:cubicBezTo>
                  <a:pt x="2512449" y="2330230"/>
                  <a:pt x="2525594" y="2314228"/>
                  <a:pt x="2537690" y="2300607"/>
                </a:cubicBezTo>
                <a:cubicBezTo>
                  <a:pt x="2537690" y="2299750"/>
                  <a:pt x="2538547" y="2298988"/>
                  <a:pt x="2538929" y="2298131"/>
                </a:cubicBezTo>
                <a:cubicBezTo>
                  <a:pt x="2545787" y="2290225"/>
                  <a:pt x="2552073" y="2281843"/>
                  <a:pt x="2558645" y="2273747"/>
                </a:cubicBezTo>
                <a:lnTo>
                  <a:pt x="2576838" y="2250411"/>
                </a:lnTo>
                <a:cubicBezTo>
                  <a:pt x="2582267" y="2243648"/>
                  <a:pt x="2587220" y="2236504"/>
                  <a:pt x="2592078" y="2229361"/>
                </a:cubicBezTo>
                <a:lnTo>
                  <a:pt x="2606937" y="2207929"/>
                </a:lnTo>
                <a:lnTo>
                  <a:pt x="2605413" y="2209453"/>
                </a:lnTo>
                <a:cubicBezTo>
                  <a:pt x="2629130" y="2177354"/>
                  <a:pt x="2626368" y="2183926"/>
                  <a:pt x="2629321" y="2183259"/>
                </a:cubicBezTo>
                <a:cubicBezTo>
                  <a:pt x="2626273" y="2189260"/>
                  <a:pt x="2622844" y="2194975"/>
                  <a:pt x="2619796" y="2200786"/>
                </a:cubicBezTo>
                <a:cubicBezTo>
                  <a:pt x="2610271" y="2214787"/>
                  <a:pt x="2599888" y="2229361"/>
                  <a:pt x="2593030" y="2239457"/>
                </a:cubicBezTo>
                <a:cubicBezTo>
                  <a:pt x="2586172" y="2249554"/>
                  <a:pt x="2581886" y="2256030"/>
                  <a:pt x="2585029" y="2254888"/>
                </a:cubicBezTo>
                <a:cubicBezTo>
                  <a:pt x="2598745" y="2237266"/>
                  <a:pt x="2611128" y="2218692"/>
                  <a:pt x="2624272" y="2200595"/>
                </a:cubicBezTo>
                <a:cubicBezTo>
                  <a:pt x="2627035" y="2196785"/>
                  <a:pt x="2629987" y="2192975"/>
                  <a:pt x="2632464" y="2188879"/>
                </a:cubicBezTo>
                <a:cubicBezTo>
                  <a:pt x="2636360" y="2184603"/>
                  <a:pt x="2639570" y="2179754"/>
                  <a:pt x="2641989" y="2174496"/>
                </a:cubicBezTo>
                <a:lnTo>
                  <a:pt x="2659039" y="2146969"/>
                </a:lnTo>
                <a:lnTo>
                  <a:pt x="2666659" y="2133920"/>
                </a:lnTo>
                <a:cubicBezTo>
                  <a:pt x="2668945" y="2129538"/>
                  <a:pt x="2671231" y="2125252"/>
                  <a:pt x="2673517" y="2121061"/>
                </a:cubicBezTo>
                <a:lnTo>
                  <a:pt x="2686947" y="2096677"/>
                </a:lnTo>
                <a:cubicBezTo>
                  <a:pt x="2691424" y="2088867"/>
                  <a:pt x="2695805" y="2081342"/>
                  <a:pt x="2699996" y="2073912"/>
                </a:cubicBezTo>
                <a:lnTo>
                  <a:pt x="2711807" y="2051910"/>
                </a:lnTo>
                <a:cubicBezTo>
                  <a:pt x="2719522" y="2037527"/>
                  <a:pt x="2727619" y="2024001"/>
                  <a:pt x="2734762" y="2010190"/>
                </a:cubicBezTo>
                <a:lnTo>
                  <a:pt x="2755813" y="1968471"/>
                </a:lnTo>
                <a:lnTo>
                  <a:pt x="2755813" y="1968471"/>
                </a:lnTo>
                <a:cubicBezTo>
                  <a:pt x="2764480" y="1952469"/>
                  <a:pt x="2770481" y="1938372"/>
                  <a:pt x="2776006" y="1927989"/>
                </a:cubicBezTo>
                <a:cubicBezTo>
                  <a:pt x="2779444" y="1920693"/>
                  <a:pt x="2783626" y="1913768"/>
                  <a:pt x="2788484" y="1907320"/>
                </a:cubicBezTo>
                <a:lnTo>
                  <a:pt x="2788484" y="1907320"/>
                </a:lnTo>
                <a:cubicBezTo>
                  <a:pt x="2790579" y="1901796"/>
                  <a:pt x="2792675" y="1896652"/>
                  <a:pt x="2794579" y="1891795"/>
                </a:cubicBezTo>
                <a:lnTo>
                  <a:pt x="2799437" y="1878174"/>
                </a:lnTo>
                <a:cubicBezTo>
                  <a:pt x="2802485" y="1869887"/>
                  <a:pt x="2805057" y="1863029"/>
                  <a:pt x="2807248" y="1857790"/>
                </a:cubicBezTo>
                <a:cubicBezTo>
                  <a:pt x="2811534" y="1847408"/>
                  <a:pt x="2814011" y="1843598"/>
                  <a:pt x="2814392" y="1847598"/>
                </a:cubicBezTo>
                <a:cubicBezTo>
                  <a:pt x="2810848" y="1858066"/>
                  <a:pt x="2807981" y="1868763"/>
                  <a:pt x="2805819" y="1879603"/>
                </a:cubicBezTo>
                <a:cubicBezTo>
                  <a:pt x="2803781" y="1890670"/>
                  <a:pt x="2800590" y="1901491"/>
                  <a:pt x="2796294" y="1911892"/>
                </a:cubicBezTo>
                <a:lnTo>
                  <a:pt x="2796294" y="1911892"/>
                </a:lnTo>
                <a:cubicBezTo>
                  <a:pt x="2794446" y="1922570"/>
                  <a:pt x="2791246" y="1932980"/>
                  <a:pt x="2786769" y="1942848"/>
                </a:cubicBezTo>
                <a:cubicBezTo>
                  <a:pt x="2784102" y="1950468"/>
                  <a:pt x="2781721" y="1958184"/>
                  <a:pt x="2778768" y="1965708"/>
                </a:cubicBezTo>
                <a:lnTo>
                  <a:pt x="2769243" y="1988283"/>
                </a:lnTo>
                <a:lnTo>
                  <a:pt x="2761909" y="2009238"/>
                </a:lnTo>
                <a:lnTo>
                  <a:pt x="2764480" y="2011619"/>
                </a:lnTo>
                <a:lnTo>
                  <a:pt x="2781911" y="1981901"/>
                </a:lnTo>
                <a:cubicBezTo>
                  <a:pt x="2789722" y="1964946"/>
                  <a:pt x="2794484" y="1953326"/>
                  <a:pt x="2797913" y="1947706"/>
                </a:cubicBezTo>
                <a:lnTo>
                  <a:pt x="2797913" y="1946849"/>
                </a:lnTo>
                <a:cubicBezTo>
                  <a:pt x="2820583" y="1897414"/>
                  <a:pt x="2830298" y="1869792"/>
                  <a:pt x="2835251" y="1861695"/>
                </a:cubicBezTo>
                <a:cubicBezTo>
                  <a:pt x="2840204" y="1853599"/>
                  <a:pt x="2838680" y="1864172"/>
                  <a:pt x="2834013" y="1889223"/>
                </a:cubicBezTo>
                <a:cubicBezTo>
                  <a:pt x="2830775" y="1908273"/>
                  <a:pt x="2825536" y="1927323"/>
                  <a:pt x="2824488" y="1938753"/>
                </a:cubicBezTo>
                <a:cubicBezTo>
                  <a:pt x="2823440" y="1950183"/>
                  <a:pt x="2825060" y="1952945"/>
                  <a:pt x="2834013" y="1939324"/>
                </a:cubicBezTo>
                <a:cubicBezTo>
                  <a:pt x="2833918" y="1950211"/>
                  <a:pt x="2831946" y="1961003"/>
                  <a:pt x="2828203" y="1971233"/>
                </a:cubicBezTo>
                <a:cubicBezTo>
                  <a:pt x="2817820" y="1997236"/>
                  <a:pt x="2806200" y="2021144"/>
                  <a:pt x="2795627" y="2044004"/>
                </a:cubicBezTo>
                <a:cubicBezTo>
                  <a:pt x="2785054" y="2066864"/>
                  <a:pt x="2772482" y="2086962"/>
                  <a:pt x="2761433" y="2106202"/>
                </a:cubicBezTo>
                <a:cubicBezTo>
                  <a:pt x="2741716" y="2138016"/>
                  <a:pt x="2720856" y="2172877"/>
                  <a:pt x="2697996" y="2204976"/>
                </a:cubicBezTo>
                <a:cubicBezTo>
                  <a:pt x="2692376" y="2213073"/>
                  <a:pt x="2686947" y="2221074"/>
                  <a:pt x="2681327" y="2228884"/>
                </a:cubicBezTo>
                <a:lnTo>
                  <a:pt x="2664087" y="2251268"/>
                </a:lnTo>
                <a:lnTo>
                  <a:pt x="2647513" y="2272413"/>
                </a:lnTo>
                <a:cubicBezTo>
                  <a:pt x="2642275" y="2279271"/>
                  <a:pt x="2636941" y="2285748"/>
                  <a:pt x="2631512" y="2291463"/>
                </a:cubicBezTo>
                <a:cubicBezTo>
                  <a:pt x="2621987" y="2304417"/>
                  <a:pt x="2613795" y="2313657"/>
                  <a:pt x="2606270" y="2322420"/>
                </a:cubicBezTo>
                <a:lnTo>
                  <a:pt x="2595126" y="2335374"/>
                </a:lnTo>
                <a:lnTo>
                  <a:pt x="2582553" y="2349090"/>
                </a:lnTo>
                <a:cubicBezTo>
                  <a:pt x="2582553" y="2343470"/>
                  <a:pt x="2546453" y="2379379"/>
                  <a:pt x="2548358" y="2370807"/>
                </a:cubicBezTo>
                <a:cubicBezTo>
                  <a:pt x="2544177" y="2375969"/>
                  <a:pt x="2539272" y="2380494"/>
                  <a:pt x="2533785" y="2384237"/>
                </a:cubicBezTo>
                <a:cubicBezTo>
                  <a:pt x="2531689" y="2385380"/>
                  <a:pt x="2531499" y="2384237"/>
                  <a:pt x="2529880" y="2384999"/>
                </a:cubicBezTo>
                <a:lnTo>
                  <a:pt x="2538452" y="2375474"/>
                </a:lnTo>
                <a:lnTo>
                  <a:pt x="2529880" y="2384999"/>
                </a:lnTo>
                <a:lnTo>
                  <a:pt x="2529880" y="2384999"/>
                </a:lnTo>
                <a:cubicBezTo>
                  <a:pt x="2509877" y="2405287"/>
                  <a:pt x="2496733" y="2417479"/>
                  <a:pt x="2482255" y="2430529"/>
                </a:cubicBezTo>
                <a:lnTo>
                  <a:pt x="2466538" y="2444340"/>
                </a:lnTo>
                <a:lnTo>
                  <a:pt x="2466538" y="2444340"/>
                </a:lnTo>
                <a:cubicBezTo>
                  <a:pt x="2455023" y="2455760"/>
                  <a:pt x="2442907" y="2466571"/>
                  <a:pt x="2430248" y="2476725"/>
                </a:cubicBezTo>
                <a:cubicBezTo>
                  <a:pt x="2413761" y="2491736"/>
                  <a:pt x="2396425" y="2505795"/>
                  <a:pt x="2378337" y="2518825"/>
                </a:cubicBezTo>
                <a:cubicBezTo>
                  <a:pt x="2365478" y="2527302"/>
                  <a:pt x="2354525" y="2534065"/>
                  <a:pt x="2336046" y="2547400"/>
                </a:cubicBezTo>
                <a:cubicBezTo>
                  <a:pt x="2331379" y="2551115"/>
                  <a:pt x="2326521" y="2555020"/>
                  <a:pt x="2321949" y="2558545"/>
                </a:cubicBezTo>
                <a:cubicBezTo>
                  <a:pt x="2309471" y="2566164"/>
                  <a:pt x="2294993" y="2576452"/>
                  <a:pt x="2279753" y="2587786"/>
                </a:cubicBezTo>
                <a:lnTo>
                  <a:pt x="2266133" y="2597311"/>
                </a:lnTo>
                <a:lnTo>
                  <a:pt x="2252036" y="2606265"/>
                </a:lnTo>
                <a:cubicBezTo>
                  <a:pt x="2236891" y="2615790"/>
                  <a:pt x="2222603" y="2624457"/>
                  <a:pt x="2208030" y="2633316"/>
                </a:cubicBezTo>
                <a:cubicBezTo>
                  <a:pt x="2193457" y="2642174"/>
                  <a:pt x="2177550" y="2650080"/>
                  <a:pt x="2160405" y="2660176"/>
                </a:cubicBezTo>
                <a:cubicBezTo>
                  <a:pt x="2151385" y="2665968"/>
                  <a:pt x="2141812" y="2670854"/>
                  <a:pt x="2131830" y="2674750"/>
                </a:cubicBezTo>
                <a:cubicBezTo>
                  <a:pt x="2128115" y="2675893"/>
                  <a:pt x="2128877" y="2674750"/>
                  <a:pt x="2129163" y="2673511"/>
                </a:cubicBezTo>
                <a:lnTo>
                  <a:pt x="2119638" y="2675797"/>
                </a:lnTo>
                <a:lnTo>
                  <a:pt x="2116304" y="2675702"/>
                </a:lnTo>
                <a:cubicBezTo>
                  <a:pt x="2097273" y="2688075"/>
                  <a:pt x="2077376" y="2699057"/>
                  <a:pt x="2056773" y="2708563"/>
                </a:cubicBezTo>
                <a:lnTo>
                  <a:pt x="2026007" y="2723327"/>
                </a:lnTo>
                <a:cubicBezTo>
                  <a:pt x="2012815" y="2730271"/>
                  <a:pt x="1999242" y="2736433"/>
                  <a:pt x="1985335" y="2741805"/>
                </a:cubicBezTo>
                <a:lnTo>
                  <a:pt x="1960094" y="2751902"/>
                </a:lnTo>
                <a:cubicBezTo>
                  <a:pt x="1951712" y="2755141"/>
                  <a:pt x="1943235" y="2757807"/>
                  <a:pt x="1935615" y="2760569"/>
                </a:cubicBezTo>
                <a:cubicBezTo>
                  <a:pt x="1880275" y="2779619"/>
                  <a:pt x="1909707" y="2766094"/>
                  <a:pt x="1893038" y="2770094"/>
                </a:cubicBezTo>
                <a:cubicBezTo>
                  <a:pt x="1881608" y="2772762"/>
                  <a:pt x="1868559" y="2775238"/>
                  <a:pt x="1856272" y="2777810"/>
                </a:cubicBezTo>
                <a:lnTo>
                  <a:pt x="1820267" y="2786382"/>
                </a:lnTo>
                <a:cubicBezTo>
                  <a:pt x="1757021" y="2797717"/>
                  <a:pt x="1749592" y="2799908"/>
                  <a:pt x="1728446" y="2809814"/>
                </a:cubicBezTo>
                <a:lnTo>
                  <a:pt x="1737971" y="2809814"/>
                </a:lnTo>
                <a:lnTo>
                  <a:pt x="1751211" y="2807528"/>
                </a:lnTo>
                <a:lnTo>
                  <a:pt x="1764736" y="2804480"/>
                </a:lnTo>
                <a:lnTo>
                  <a:pt x="1790740" y="2798860"/>
                </a:lnTo>
                <a:cubicBezTo>
                  <a:pt x="1801884" y="2796136"/>
                  <a:pt x="1813219" y="2794221"/>
                  <a:pt x="1824649" y="2793145"/>
                </a:cubicBezTo>
                <a:cubicBezTo>
                  <a:pt x="1830840" y="2793145"/>
                  <a:pt x="1804075" y="2801337"/>
                  <a:pt x="1771976" y="2808671"/>
                </a:cubicBezTo>
                <a:cubicBezTo>
                  <a:pt x="1750916" y="2815062"/>
                  <a:pt x="1729427" y="2819968"/>
                  <a:pt x="1707682" y="2823339"/>
                </a:cubicBezTo>
                <a:cubicBezTo>
                  <a:pt x="1684060" y="2828102"/>
                  <a:pt x="1658628" y="2830579"/>
                  <a:pt x="1634339" y="2833627"/>
                </a:cubicBezTo>
                <a:lnTo>
                  <a:pt x="1634339" y="2833627"/>
                </a:lnTo>
                <a:lnTo>
                  <a:pt x="1615766" y="2837055"/>
                </a:lnTo>
                <a:lnTo>
                  <a:pt x="1543280" y="2843342"/>
                </a:lnTo>
                <a:cubicBezTo>
                  <a:pt x="1519087" y="2844961"/>
                  <a:pt x="1494798" y="2845151"/>
                  <a:pt x="1471176" y="2844771"/>
                </a:cubicBezTo>
                <a:cubicBezTo>
                  <a:pt x="1466413" y="2843723"/>
                  <a:pt x="1461651" y="2842675"/>
                  <a:pt x="1456793" y="2841246"/>
                </a:cubicBezTo>
                <a:lnTo>
                  <a:pt x="1397262" y="2838389"/>
                </a:lnTo>
                <a:cubicBezTo>
                  <a:pt x="1380022" y="2838389"/>
                  <a:pt x="1362972" y="2836579"/>
                  <a:pt x="1346113" y="2835626"/>
                </a:cubicBezTo>
                <a:lnTo>
                  <a:pt x="1320871" y="2833817"/>
                </a:lnTo>
                <a:cubicBezTo>
                  <a:pt x="1312489" y="2833245"/>
                  <a:pt x="1304203" y="2831912"/>
                  <a:pt x="1295916" y="2830959"/>
                </a:cubicBezTo>
                <a:cubicBezTo>
                  <a:pt x="1279409" y="2828740"/>
                  <a:pt x="1263026" y="2826454"/>
                  <a:pt x="1246767" y="2824102"/>
                </a:cubicBezTo>
                <a:cubicBezTo>
                  <a:pt x="1230575" y="2821149"/>
                  <a:pt x="1214668" y="2817719"/>
                  <a:pt x="1199142" y="2814577"/>
                </a:cubicBezTo>
                <a:lnTo>
                  <a:pt x="1177139" y="2809909"/>
                </a:lnTo>
                <a:cubicBezTo>
                  <a:pt x="1169614" y="2808290"/>
                  <a:pt x="1161899" y="2806195"/>
                  <a:pt x="1154089" y="2804385"/>
                </a:cubicBezTo>
                <a:lnTo>
                  <a:pt x="1106464" y="2792859"/>
                </a:lnTo>
                <a:lnTo>
                  <a:pt x="1058839" y="2779048"/>
                </a:lnTo>
                <a:cubicBezTo>
                  <a:pt x="1051219" y="2776762"/>
                  <a:pt x="1043694" y="2774476"/>
                  <a:pt x="1036360" y="2772095"/>
                </a:cubicBezTo>
                <a:lnTo>
                  <a:pt x="1015500" y="2764284"/>
                </a:lnTo>
                <a:lnTo>
                  <a:pt x="978352" y="2751711"/>
                </a:lnTo>
                <a:cubicBezTo>
                  <a:pt x="965970" y="2747711"/>
                  <a:pt x="954350" y="2742186"/>
                  <a:pt x="943110" y="2738091"/>
                </a:cubicBezTo>
                <a:cubicBezTo>
                  <a:pt x="931870" y="2733995"/>
                  <a:pt x="921679" y="2729232"/>
                  <a:pt x="912439" y="2725041"/>
                </a:cubicBezTo>
                <a:cubicBezTo>
                  <a:pt x="904467" y="2721365"/>
                  <a:pt x="896771" y="2717126"/>
                  <a:pt x="889389" y="2712373"/>
                </a:cubicBezTo>
                <a:cubicBezTo>
                  <a:pt x="879007" y="2705611"/>
                  <a:pt x="854909" y="2696371"/>
                  <a:pt x="836239" y="2687513"/>
                </a:cubicBezTo>
                <a:lnTo>
                  <a:pt x="787281" y="2664082"/>
                </a:lnTo>
                <a:cubicBezTo>
                  <a:pt x="771088" y="2655890"/>
                  <a:pt x="755372" y="2646936"/>
                  <a:pt x="739656" y="2638459"/>
                </a:cubicBezTo>
                <a:cubicBezTo>
                  <a:pt x="723940" y="2629982"/>
                  <a:pt x="708414" y="2621409"/>
                  <a:pt x="692031" y="2611504"/>
                </a:cubicBezTo>
                <a:lnTo>
                  <a:pt x="666694" y="2595978"/>
                </a:lnTo>
                <a:cubicBezTo>
                  <a:pt x="658027" y="2590644"/>
                  <a:pt x="649549" y="2584452"/>
                  <a:pt x="640691" y="2578357"/>
                </a:cubicBezTo>
                <a:cubicBezTo>
                  <a:pt x="610002" y="2558011"/>
                  <a:pt x="580636" y="2535742"/>
                  <a:pt x="552776" y="2511682"/>
                </a:cubicBezTo>
                <a:cubicBezTo>
                  <a:pt x="540488" y="2500632"/>
                  <a:pt x="528868" y="2489678"/>
                  <a:pt x="517342" y="2478820"/>
                </a:cubicBezTo>
                <a:cubicBezTo>
                  <a:pt x="511532" y="2473391"/>
                  <a:pt x="505722" y="2468057"/>
                  <a:pt x="500102" y="2462532"/>
                </a:cubicBezTo>
                <a:lnTo>
                  <a:pt x="483338" y="2445388"/>
                </a:lnTo>
                <a:cubicBezTo>
                  <a:pt x="458383" y="2420241"/>
                  <a:pt x="405709" y="2366044"/>
                  <a:pt x="404090" y="2356805"/>
                </a:cubicBezTo>
                <a:cubicBezTo>
                  <a:pt x="391517" y="2341279"/>
                  <a:pt x="391327" y="2339279"/>
                  <a:pt x="391231" y="2337279"/>
                </a:cubicBezTo>
                <a:cubicBezTo>
                  <a:pt x="383040" y="2325372"/>
                  <a:pt x="374563" y="2313847"/>
                  <a:pt x="366752" y="2301846"/>
                </a:cubicBezTo>
                <a:cubicBezTo>
                  <a:pt x="336653" y="2263746"/>
                  <a:pt x="324842" y="2246124"/>
                  <a:pt x="351322" y="2275557"/>
                </a:cubicBezTo>
                <a:cubicBezTo>
                  <a:pt x="361990" y="2287272"/>
                  <a:pt x="370372" y="2296702"/>
                  <a:pt x="376753" y="2302131"/>
                </a:cubicBezTo>
                <a:cubicBezTo>
                  <a:pt x="383135" y="2307561"/>
                  <a:pt x="386278" y="2308894"/>
                  <a:pt x="384564" y="2304989"/>
                </a:cubicBezTo>
                <a:cubicBezTo>
                  <a:pt x="382849" y="2301084"/>
                  <a:pt x="380182" y="2295464"/>
                  <a:pt x="378277" y="2289939"/>
                </a:cubicBezTo>
                <a:lnTo>
                  <a:pt x="378277" y="2289939"/>
                </a:lnTo>
                <a:cubicBezTo>
                  <a:pt x="380182" y="2295083"/>
                  <a:pt x="382278" y="2300131"/>
                  <a:pt x="384564" y="2304989"/>
                </a:cubicBezTo>
                <a:cubicBezTo>
                  <a:pt x="357037" y="2269365"/>
                  <a:pt x="334748" y="2242029"/>
                  <a:pt x="315127" y="2215645"/>
                </a:cubicBezTo>
                <a:cubicBezTo>
                  <a:pt x="295505" y="2189260"/>
                  <a:pt x="277027" y="2164590"/>
                  <a:pt x="257977" y="2135254"/>
                </a:cubicBezTo>
                <a:cubicBezTo>
                  <a:pt x="245118" y="2119470"/>
                  <a:pt x="233888" y="2102430"/>
                  <a:pt x="224449" y="2084390"/>
                </a:cubicBezTo>
                <a:cubicBezTo>
                  <a:pt x="209399" y="2055815"/>
                  <a:pt x="217210" y="2065340"/>
                  <a:pt x="214162" y="2056291"/>
                </a:cubicBezTo>
                <a:cubicBezTo>
                  <a:pt x="212695" y="2051900"/>
                  <a:pt x="211704" y="2047366"/>
                  <a:pt x="211209" y="2042766"/>
                </a:cubicBezTo>
                <a:lnTo>
                  <a:pt x="212447" y="2044290"/>
                </a:lnTo>
                <a:lnTo>
                  <a:pt x="202160" y="2023335"/>
                </a:lnTo>
                <a:cubicBezTo>
                  <a:pt x="196350" y="2018191"/>
                  <a:pt x="186349" y="1994760"/>
                  <a:pt x="175204" y="1969233"/>
                </a:cubicBezTo>
                <a:cubicBezTo>
                  <a:pt x="167680" y="1954278"/>
                  <a:pt x="161107" y="1936848"/>
                  <a:pt x="154535" y="1920941"/>
                </a:cubicBezTo>
                <a:cubicBezTo>
                  <a:pt x="147963" y="1905034"/>
                  <a:pt x="141391" y="1890937"/>
                  <a:pt x="137104" y="1881222"/>
                </a:cubicBezTo>
                <a:cubicBezTo>
                  <a:pt x="128151" y="1865220"/>
                  <a:pt x="123579" y="1857123"/>
                  <a:pt x="125579" y="1866648"/>
                </a:cubicBezTo>
                <a:cubicBezTo>
                  <a:pt x="126627" y="1871411"/>
                  <a:pt x="129008" y="1880650"/>
                  <a:pt x="133866" y="1895223"/>
                </a:cubicBezTo>
                <a:cubicBezTo>
                  <a:pt x="138724" y="1909797"/>
                  <a:pt x="146534" y="1929799"/>
                  <a:pt x="156345" y="1956469"/>
                </a:cubicBezTo>
                <a:cubicBezTo>
                  <a:pt x="139067" y="1922550"/>
                  <a:pt x="124912" y="1887127"/>
                  <a:pt x="114054" y="1850646"/>
                </a:cubicBezTo>
                <a:cubicBezTo>
                  <a:pt x="107101" y="1829406"/>
                  <a:pt x="102434" y="1810451"/>
                  <a:pt x="98052" y="1794068"/>
                </a:cubicBezTo>
                <a:cubicBezTo>
                  <a:pt x="93670" y="1777685"/>
                  <a:pt x="89384" y="1763874"/>
                  <a:pt x="86812" y="1751777"/>
                </a:cubicBezTo>
                <a:cubicBezTo>
                  <a:pt x="81193" y="1727869"/>
                  <a:pt x="77287" y="1712439"/>
                  <a:pt x="73954" y="1702818"/>
                </a:cubicBezTo>
                <a:cubicBezTo>
                  <a:pt x="67477" y="1683768"/>
                  <a:pt x="65381" y="1687293"/>
                  <a:pt x="61952" y="1692436"/>
                </a:cubicBezTo>
                <a:cubicBezTo>
                  <a:pt x="60904" y="1696132"/>
                  <a:pt x="60295" y="1699932"/>
                  <a:pt x="60142" y="1703771"/>
                </a:cubicBezTo>
                <a:cubicBezTo>
                  <a:pt x="59114" y="1698828"/>
                  <a:pt x="57418" y="1694055"/>
                  <a:pt x="55094" y="1689579"/>
                </a:cubicBezTo>
                <a:cubicBezTo>
                  <a:pt x="54142" y="1688721"/>
                  <a:pt x="53570" y="1690055"/>
                  <a:pt x="52522" y="1688531"/>
                </a:cubicBezTo>
                <a:cubicBezTo>
                  <a:pt x="42997" y="1648240"/>
                  <a:pt x="35473" y="1619761"/>
                  <a:pt x="31186" y="1606425"/>
                </a:cubicBezTo>
                <a:cubicBezTo>
                  <a:pt x="28224" y="1596910"/>
                  <a:pt x="26052" y="1587156"/>
                  <a:pt x="24709" y="1577279"/>
                </a:cubicBezTo>
                <a:cubicBezTo>
                  <a:pt x="23566" y="1570516"/>
                  <a:pt x="22423" y="1562801"/>
                  <a:pt x="21185" y="1554324"/>
                </a:cubicBezTo>
                <a:cubicBezTo>
                  <a:pt x="19947" y="1545846"/>
                  <a:pt x="19661" y="1536417"/>
                  <a:pt x="18899" y="1526320"/>
                </a:cubicBezTo>
                <a:cubicBezTo>
                  <a:pt x="13937" y="1509813"/>
                  <a:pt x="11279" y="1492697"/>
                  <a:pt x="10993" y="1475457"/>
                </a:cubicBezTo>
                <a:cubicBezTo>
                  <a:pt x="7945" y="1480505"/>
                  <a:pt x="5469" y="1456407"/>
                  <a:pt x="3850" y="1406210"/>
                </a:cubicBezTo>
                <a:cubicBezTo>
                  <a:pt x="4897" y="1385731"/>
                  <a:pt x="5755" y="1365348"/>
                  <a:pt x="6898" y="1344774"/>
                </a:cubicBezTo>
                <a:cubicBezTo>
                  <a:pt x="5755" y="1365348"/>
                  <a:pt x="4897" y="1385731"/>
                  <a:pt x="3850" y="1406210"/>
                </a:cubicBezTo>
                <a:cubicBezTo>
                  <a:pt x="2211" y="1395047"/>
                  <a:pt x="1830" y="1383740"/>
                  <a:pt x="2707" y="1372491"/>
                </a:cubicBezTo>
                <a:cubicBezTo>
                  <a:pt x="3469" y="1358013"/>
                  <a:pt x="4231" y="1344583"/>
                  <a:pt x="4897" y="1332105"/>
                </a:cubicBezTo>
                <a:cubicBezTo>
                  <a:pt x="5564" y="1319628"/>
                  <a:pt x="6898" y="1307626"/>
                  <a:pt x="7755" y="1296387"/>
                </a:cubicBezTo>
                <a:cubicBezTo>
                  <a:pt x="8422" y="1288290"/>
                  <a:pt x="8898" y="1280575"/>
                  <a:pt x="9374" y="1272955"/>
                </a:cubicBezTo>
                <a:cubicBezTo>
                  <a:pt x="2926" y="1329591"/>
                  <a:pt x="-256" y="1386550"/>
                  <a:pt x="-151" y="1443548"/>
                </a:cubicBezTo>
                <a:cubicBezTo>
                  <a:pt x="-151" y="1468570"/>
                  <a:pt x="449" y="1493525"/>
                  <a:pt x="1659" y="1518414"/>
                </a:cubicBezTo>
                <a:cubicBezTo>
                  <a:pt x="2345" y="1521319"/>
                  <a:pt x="3202" y="1524186"/>
                  <a:pt x="4231" y="1526987"/>
                </a:cubicBezTo>
                <a:cubicBezTo>
                  <a:pt x="5278" y="1536988"/>
                  <a:pt x="6040" y="1546894"/>
                  <a:pt x="7279" y="1556895"/>
                </a:cubicBezTo>
                <a:lnTo>
                  <a:pt x="11565" y="1586613"/>
                </a:lnTo>
                <a:cubicBezTo>
                  <a:pt x="14613" y="1606330"/>
                  <a:pt x="16899" y="1626237"/>
                  <a:pt x="21090" y="1645764"/>
                </a:cubicBezTo>
                <a:cubicBezTo>
                  <a:pt x="25281" y="1665290"/>
                  <a:pt x="30139" y="1683006"/>
                  <a:pt x="34901" y="1702342"/>
                </a:cubicBezTo>
                <a:cubicBezTo>
                  <a:pt x="39664" y="1721678"/>
                  <a:pt x="46236" y="1742823"/>
                  <a:pt x="52046" y="1764826"/>
                </a:cubicBezTo>
                <a:lnTo>
                  <a:pt x="73287" y="1833787"/>
                </a:lnTo>
                <a:cubicBezTo>
                  <a:pt x="81478" y="1857790"/>
                  <a:pt x="90270" y="1883193"/>
                  <a:pt x="99671" y="1909987"/>
                </a:cubicBezTo>
                <a:cubicBezTo>
                  <a:pt x="95004" y="1899986"/>
                  <a:pt x="90813" y="1889699"/>
                  <a:pt x="86431" y="1879412"/>
                </a:cubicBezTo>
                <a:cubicBezTo>
                  <a:pt x="90813" y="1889699"/>
                  <a:pt x="95004" y="1899986"/>
                  <a:pt x="99671" y="1909987"/>
                </a:cubicBezTo>
                <a:lnTo>
                  <a:pt x="107101" y="1925799"/>
                </a:lnTo>
                <a:lnTo>
                  <a:pt x="119769" y="1957422"/>
                </a:lnTo>
                <a:cubicBezTo>
                  <a:pt x="122245" y="1963327"/>
                  <a:pt x="124436" y="1969423"/>
                  <a:pt x="127294" y="1975233"/>
                </a:cubicBezTo>
                <a:lnTo>
                  <a:pt x="130913" y="1982853"/>
                </a:lnTo>
                <a:lnTo>
                  <a:pt x="130913" y="1982853"/>
                </a:lnTo>
                <a:cubicBezTo>
                  <a:pt x="136152" y="1993426"/>
                  <a:pt x="141486" y="2003904"/>
                  <a:pt x="146725" y="2014476"/>
                </a:cubicBezTo>
                <a:cubicBezTo>
                  <a:pt x="151963" y="2025049"/>
                  <a:pt x="157107" y="2035527"/>
                  <a:pt x="163012" y="2045528"/>
                </a:cubicBezTo>
                <a:lnTo>
                  <a:pt x="188063" y="2088867"/>
                </a:lnTo>
                <a:cubicBezTo>
                  <a:pt x="196731" y="2103916"/>
                  <a:pt x="207113" y="2120013"/>
                  <a:pt x="217591" y="2140588"/>
                </a:cubicBezTo>
                <a:cubicBezTo>
                  <a:pt x="223439" y="2150493"/>
                  <a:pt x="228497" y="2160847"/>
                  <a:pt x="232735" y="2171544"/>
                </a:cubicBezTo>
                <a:cubicBezTo>
                  <a:pt x="233688" y="2175354"/>
                  <a:pt x="231592" y="2174782"/>
                  <a:pt x="230735" y="2175830"/>
                </a:cubicBezTo>
                <a:lnTo>
                  <a:pt x="252928" y="2219073"/>
                </a:lnTo>
                <a:cubicBezTo>
                  <a:pt x="283789" y="2262222"/>
                  <a:pt x="294553" y="2271937"/>
                  <a:pt x="324080" y="2307465"/>
                </a:cubicBezTo>
                <a:cubicBezTo>
                  <a:pt x="342368" y="2328325"/>
                  <a:pt x="362180" y="2348613"/>
                  <a:pt x="381992" y="2370997"/>
                </a:cubicBezTo>
                <a:cubicBezTo>
                  <a:pt x="391517" y="2382427"/>
                  <a:pt x="402471" y="2393095"/>
                  <a:pt x="412853" y="2404811"/>
                </a:cubicBezTo>
                <a:lnTo>
                  <a:pt x="428569" y="2422623"/>
                </a:lnTo>
                <a:cubicBezTo>
                  <a:pt x="433808" y="2428719"/>
                  <a:pt x="439142" y="2434815"/>
                  <a:pt x="444857" y="2440816"/>
                </a:cubicBezTo>
                <a:cubicBezTo>
                  <a:pt x="459040" y="2454113"/>
                  <a:pt x="472432" y="2468238"/>
                  <a:pt x="484957" y="2483107"/>
                </a:cubicBezTo>
                <a:cubicBezTo>
                  <a:pt x="490577" y="2489774"/>
                  <a:pt x="490196" y="2491584"/>
                  <a:pt x="490672" y="2494155"/>
                </a:cubicBezTo>
                <a:lnTo>
                  <a:pt x="510294" y="2513205"/>
                </a:lnTo>
                <a:cubicBezTo>
                  <a:pt x="508484" y="2516254"/>
                  <a:pt x="477909" y="2490441"/>
                  <a:pt x="453144" y="2464914"/>
                </a:cubicBezTo>
                <a:lnTo>
                  <a:pt x="432284" y="2444435"/>
                </a:lnTo>
                <a:cubicBezTo>
                  <a:pt x="425902" y="2438434"/>
                  <a:pt x="420664" y="2432528"/>
                  <a:pt x="415806" y="2427861"/>
                </a:cubicBezTo>
                <a:cubicBezTo>
                  <a:pt x="409453" y="2420975"/>
                  <a:pt x="402366" y="2414812"/>
                  <a:pt x="394660" y="2409478"/>
                </a:cubicBezTo>
                <a:cubicBezTo>
                  <a:pt x="386469" y="2402810"/>
                  <a:pt x="377801" y="2396429"/>
                  <a:pt x="369991" y="2389285"/>
                </a:cubicBezTo>
                <a:lnTo>
                  <a:pt x="336082" y="2351185"/>
                </a:lnTo>
                <a:cubicBezTo>
                  <a:pt x="328652" y="2342898"/>
                  <a:pt x="321889" y="2334040"/>
                  <a:pt x="315031" y="2325277"/>
                </a:cubicBezTo>
                <a:lnTo>
                  <a:pt x="294362" y="2299083"/>
                </a:lnTo>
                <a:cubicBezTo>
                  <a:pt x="285599" y="2291749"/>
                  <a:pt x="265787" y="2265079"/>
                  <a:pt x="266740" y="2271366"/>
                </a:cubicBezTo>
                <a:cubicBezTo>
                  <a:pt x="267692" y="2277652"/>
                  <a:pt x="261596" y="2271366"/>
                  <a:pt x="249690" y="2257459"/>
                </a:cubicBezTo>
                <a:cubicBezTo>
                  <a:pt x="243975" y="2250315"/>
                  <a:pt x="236260" y="2241457"/>
                  <a:pt x="228449" y="2230313"/>
                </a:cubicBezTo>
                <a:lnTo>
                  <a:pt x="227306" y="2228789"/>
                </a:lnTo>
                <a:cubicBezTo>
                  <a:pt x="463393" y="2600997"/>
                  <a:pt x="854566" y="2847085"/>
                  <a:pt x="1292296" y="2898777"/>
                </a:cubicBezTo>
                <a:cubicBezTo>
                  <a:pt x="1292296" y="2898777"/>
                  <a:pt x="1290868" y="2897539"/>
                  <a:pt x="1291344" y="2897349"/>
                </a:cubicBezTo>
                <a:close/>
                <a:moveTo>
                  <a:pt x="1805218" y="63852"/>
                </a:moveTo>
                <a:cubicBezTo>
                  <a:pt x="1772357" y="58041"/>
                  <a:pt x="1740257" y="47849"/>
                  <a:pt x="1707110" y="42992"/>
                </a:cubicBezTo>
                <a:cubicBezTo>
                  <a:pt x="1681012" y="37848"/>
                  <a:pt x="1657580" y="34705"/>
                  <a:pt x="1649960" y="32419"/>
                </a:cubicBezTo>
                <a:cubicBezTo>
                  <a:pt x="1657390" y="34705"/>
                  <a:pt x="1680821" y="37848"/>
                  <a:pt x="1707110" y="42992"/>
                </a:cubicBezTo>
                <a:lnTo>
                  <a:pt x="1707110" y="44992"/>
                </a:lnTo>
                <a:cubicBezTo>
                  <a:pt x="1707968" y="46706"/>
                  <a:pt x="1697585" y="45468"/>
                  <a:pt x="1675297" y="41658"/>
                </a:cubicBezTo>
                <a:cubicBezTo>
                  <a:pt x="1675297" y="41658"/>
                  <a:pt x="1676344" y="41658"/>
                  <a:pt x="1677869" y="41658"/>
                </a:cubicBezTo>
                <a:cubicBezTo>
                  <a:pt x="1676344" y="41658"/>
                  <a:pt x="1675487" y="41658"/>
                  <a:pt x="1675297" y="41658"/>
                </a:cubicBezTo>
                <a:cubicBezTo>
                  <a:pt x="1664629" y="40801"/>
                  <a:pt x="1653961" y="40325"/>
                  <a:pt x="1643293" y="39753"/>
                </a:cubicBezTo>
                <a:lnTo>
                  <a:pt x="1612241" y="35943"/>
                </a:lnTo>
                <a:cubicBezTo>
                  <a:pt x="1596049" y="33848"/>
                  <a:pt x="1579761" y="33181"/>
                  <a:pt x="1563569" y="31752"/>
                </a:cubicBezTo>
                <a:cubicBezTo>
                  <a:pt x="1558778" y="32952"/>
                  <a:pt x="1553824" y="33400"/>
                  <a:pt x="1548900" y="33086"/>
                </a:cubicBezTo>
                <a:lnTo>
                  <a:pt x="1535279" y="33086"/>
                </a:lnTo>
                <a:lnTo>
                  <a:pt x="1519944" y="33086"/>
                </a:lnTo>
                <a:cubicBezTo>
                  <a:pt x="1471081" y="33943"/>
                  <a:pt x="1480415" y="36229"/>
                  <a:pt x="1513848" y="39372"/>
                </a:cubicBezTo>
                <a:cubicBezTo>
                  <a:pt x="1521087" y="39944"/>
                  <a:pt x="1529278" y="39944"/>
                  <a:pt x="1537565" y="40706"/>
                </a:cubicBezTo>
                <a:lnTo>
                  <a:pt x="1562044" y="42992"/>
                </a:lnTo>
                <a:cubicBezTo>
                  <a:pt x="1573513" y="43649"/>
                  <a:pt x="1584886" y="45335"/>
                  <a:pt x="1596049" y="48040"/>
                </a:cubicBezTo>
                <a:cubicBezTo>
                  <a:pt x="1575856" y="48516"/>
                  <a:pt x="1522325" y="42039"/>
                  <a:pt x="1512229" y="45849"/>
                </a:cubicBezTo>
                <a:cubicBezTo>
                  <a:pt x="1494798" y="45373"/>
                  <a:pt x="1476415" y="45087"/>
                  <a:pt x="1464604" y="43563"/>
                </a:cubicBezTo>
                <a:cubicBezTo>
                  <a:pt x="1441363" y="44230"/>
                  <a:pt x="1418027" y="45468"/>
                  <a:pt x="1395071" y="45945"/>
                </a:cubicBezTo>
                <a:cubicBezTo>
                  <a:pt x="1378784" y="46802"/>
                  <a:pt x="1351637" y="48421"/>
                  <a:pt x="1359638" y="45945"/>
                </a:cubicBezTo>
                <a:cubicBezTo>
                  <a:pt x="1392309" y="37467"/>
                  <a:pt x="1393738" y="29181"/>
                  <a:pt x="1480034" y="24323"/>
                </a:cubicBezTo>
                <a:lnTo>
                  <a:pt x="1480034" y="24323"/>
                </a:lnTo>
                <a:lnTo>
                  <a:pt x="1530326" y="22418"/>
                </a:lnTo>
                <a:lnTo>
                  <a:pt x="1527374" y="14607"/>
                </a:lnTo>
                <a:cubicBezTo>
                  <a:pt x="1541509" y="14569"/>
                  <a:pt x="1555634" y="15398"/>
                  <a:pt x="1569664" y="17084"/>
                </a:cubicBezTo>
                <a:lnTo>
                  <a:pt x="1611670" y="21084"/>
                </a:lnTo>
                <a:lnTo>
                  <a:pt x="1614337" y="20608"/>
                </a:lnTo>
                <a:cubicBezTo>
                  <a:pt x="1635959" y="23180"/>
                  <a:pt x="1643483" y="24989"/>
                  <a:pt x="1645388" y="26514"/>
                </a:cubicBezTo>
                <a:lnTo>
                  <a:pt x="1647960" y="29943"/>
                </a:lnTo>
                <a:cubicBezTo>
                  <a:pt x="1672630" y="32990"/>
                  <a:pt x="1695585" y="37372"/>
                  <a:pt x="1719207" y="41087"/>
                </a:cubicBezTo>
                <a:cubicBezTo>
                  <a:pt x="1742829" y="44802"/>
                  <a:pt x="1765499" y="49755"/>
                  <a:pt x="1789311" y="55374"/>
                </a:cubicBezTo>
                <a:lnTo>
                  <a:pt x="1805313" y="61375"/>
                </a:lnTo>
                <a:close/>
                <a:moveTo>
                  <a:pt x="322937" y="1187802"/>
                </a:moveTo>
                <a:lnTo>
                  <a:pt x="312555" y="1225902"/>
                </a:lnTo>
                <a:cubicBezTo>
                  <a:pt x="305316" y="1242189"/>
                  <a:pt x="312555" y="1202565"/>
                  <a:pt x="318365" y="1169514"/>
                </a:cubicBezTo>
                <a:cubicBezTo>
                  <a:pt x="320842" y="1168942"/>
                  <a:pt x="320556" y="1179801"/>
                  <a:pt x="327223" y="1159989"/>
                </a:cubicBezTo>
                <a:cubicBezTo>
                  <a:pt x="325604" y="1169037"/>
                  <a:pt x="324080" y="1178467"/>
                  <a:pt x="322937" y="1187802"/>
                </a:cubicBezTo>
                <a:close/>
                <a:moveTo>
                  <a:pt x="345702" y="1690055"/>
                </a:moveTo>
                <a:cubicBezTo>
                  <a:pt x="341711" y="1676872"/>
                  <a:pt x="339158" y="1663299"/>
                  <a:pt x="338082" y="1649574"/>
                </a:cubicBezTo>
                <a:cubicBezTo>
                  <a:pt x="337130" y="1637286"/>
                  <a:pt x="335605" y="1609569"/>
                  <a:pt x="341987" y="1633095"/>
                </a:cubicBezTo>
                <a:cubicBezTo>
                  <a:pt x="345616" y="1644249"/>
                  <a:pt x="348455" y="1655641"/>
                  <a:pt x="350464" y="1667195"/>
                </a:cubicBezTo>
                <a:cubicBezTo>
                  <a:pt x="352560" y="1677863"/>
                  <a:pt x="353322" y="1688436"/>
                  <a:pt x="356275" y="1699008"/>
                </a:cubicBezTo>
                <a:lnTo>
                  <a:pt x="358370" y="1710153"/>
                </a:lnTo>
                <a:cubicBezTo>
                  <a:pt x="358265" y="1710753"/>
                  <a:pt x="358265" y="1711362"/>
                  <a:pt x="358370" y="1711962"/>
                </a:cubicBezTo>
                <a:cubicBezTo>
                  <a:pt x="361704" y="1733584"/>
                  <a:pt x="353417" y="1713010"/>
                  <a:pt x="345702" y="1690055"/>
                </a:cubicBezTo>
                <a:close/>
                <a:moveTo>
                  <a:pt x="364752" y="1101696"/>
                </a:moveTo>
                <a:cubicBezTo>
                  <a:pt x="363571" y="1108877"/>
                  <a:pt x="361790" y="1115955"/>
                  <a:pt x="359418" y="1122841"/>
                </a:cubicBezTo>
                <a:cubicBezTo>
                  <a:pt x="350560" y="1156560"/>
                  <a:pt x="349893" y="1148654"/>
                  <a:pt x="346655" y="1151988"/>
                </a:cubicBezTo>
                <a:lnTo>
                  <a:pt x="353036" y="1124651"/>
                </a:lnTo>
                <a:cubicBezTo>
                  <a:pt x="357132" y="1114459"/>
                  <a:pt x="365609" y="1091504"/>
                  <a:pt x="364847" y="1101696"/>
                </a:cubicBezTo>
                <a:close/>
                <a:moveTo>
                  <a:pt x="1555377" y="158721"/>
                </a:moveTo>
                <a:lnTo>
                  <a:pt x="1582904" y="161102"/>
                </a:lnTo>
                <a:lnTo>
                  <a:pt x="1538613" y="159864"/>
                </a:lnTo>
                <a:cubicBezTo>
                  <a:pt x="1526135" y="158530"/>
                  <a:pt x="1513277" y="158816"/>
                  <a:pt x="1500513" y="158339"/>
                </a:cubicBezTo>
                <a:lnTo>
                  <a:pt x="1463175" y="157292"/>
                </a:lnTo>
                <a:cubicBezTo>
                  <a:pt x="1442267" y="157930"/>
                  <a:pt x="1421351" y="157425"/>
                  <a:pt x="1400501" y="155768"/>
                </a:cubicBezTo>
                <a:cubicBezTo>
                  <a:pt x="1452412" y="153387"/>
                  <a:pt x="1506704" y="151005"/>
                  <a:pt x="1554996" y="158339"/>
                </a:cubicBezTo>
                <a:close/>
                <a:moveTo>
                  <a:pt x="1353066" y="223300"/>
                </a:moveTo>
                <a:cubicBezTo>
                  <a:pt x="1343446" y="223748"/>
                  <a:pt x="1333883" y="225053"/>
                  <a:pt x="1324491" y="227205"/>
                </a:cubicBezTo>
                <a:lnTo>
                  <a:pt x="1283914" y="232349"/>
                </a:lnTo>
                <a:cubicBezTo>
                  <a:pt x="1294011" y="228729"/>
                  <a:pt x="1253530" y="232349"/>
                  <a:pt x="1289439" y="225491"/>
                </a:cubicBezTo>
                <a:cubicBezTo>
                  <a:pt x="1308489" y="222443"/>
                  <a:pt x="1326015" y="220347"/>
                  <a:pt x="1341445" y="218919"/>
                </a:cubicBezTo>
                <a:cubicBezTo>
                  <a:pt x="1356876" y="217490"/>
                  <a:pt x="1370020" y="218919"/>
                  <a:pt x="1381927" y="218919"/>
                </a:cubicBezTo>
                <a:cubicBezTo>
                  <a:pt x="1372307" y="221052"/>
                  <a:pt x="1362524" y="222395"/>
                  <a:pt x="1352685" y="222919"/>
                </a:cubicBezTo>
                <a:close/>
                <a:moveTo>
                  <a:pt x="1768356" y="276449"/>
                </a:moveTo>
                <a:cubicBezTo>
                  <a:pt x="1761079" y="274516"/>
                  <a:pt x="1753707" y="272992"/>
                  <a:pt x="1746258" y="271878"/>
                </a:cubicBezTo>
                <a:cubicBezTo>
                  <a:pt x="1732256" y="269496"/>
                  <a:pt x="1719874" y="267687"/>
                  <a:pt x="1710063" y="266734"/>
                </a:cubicBezTo>
                <a:lnTo>
                  <a:pt x="1698824" y="264353"/>
                </a:lnTo>
                <a:lnTo>
                  <a:pt x="1689299" y="262924"/>
                </a:lnTo>
                <a:cubicBezTo>
                  <a:pt x="1683869" y="261972"/>
                  <a:pt x="1679774" y="261305"/>
                  <a:pt x="1676916" y="260638"/>
                </a:cubicBezTo>
                <a:cubicBezTo>
                  <a:pt x="1671010" y="259400"/>
                  <a:pt x="1669391" y="258638"/>
                  <a:pt x="1669391" y="258066"/>
                </a:cubicBezTo>
                <a:cubicBezTo>
                  <a:pt x="1669391" y="257495"/>
                  <a:pt x="1676154" y="256638"/>
                  <a:pt x="1669391" y="254732"/>
                </a:cubicBezTo>
                <a:lnTo>
                  <a:pt x="1671677" y="251875"/>
                </a:lnTo>
                <a:cubicBezTo>
                  <a:pt x="1681678" y="251875"/>
                  <a:pt x="1691394" y="252447"/>
                  <a:pt x="1660057" y="246255"/>
                </a:cubicBezTo>
                <a:cubicBezTo>
                  <a:pt x="1660057" y="246255"/>
                  <a:pt x="1660057" y="245684"/>
                  <a:pt x="1659390" y="245303"/>
                </a:cubicBezTo>
                <a:lnTo>
                  <a:pt x="1645007" y="241588"/>
                </a:lnTo>
                <a:cubicBezTo>
                  <a:pt x="1635482" y="240255"/>
                  <a:pt x="1626624" y="239302"/>
                  <a:pt x="1617385" y="238159"/>
                </a:cubicBezTo>
                <a:lnTo>
                  <a:pt x="1603002" y="236159"/>
                </a:lnTo>
                <a:cubicBezTo>
                  <a:pt x="1594715" y="235302"/>
                  <a:pt x="1586524" y="233873"/>
                  <a:pt x="1578142" y="233492"/>
                </a:cubicBezTo>
                <a:cubicBezTo>
                  <a:pt x="1574427" y="235206"/>
                  <a:pt x="1573760" y="237302"/>
                  <a:pt x="1547757" y="236540"/>
                </a:cubicBezTo>
                <a:cubicBezTo>
                  <a:pt x="1519944" y="232920"/>
                  <a:pt x="1516705" y="231587"/>
                  <a:pt x="1519182" y="229777"/>
                </a:cubicBezTo>
                <a:cubicBezTo>
                  <a:pt x="1521659" y="227967"/>
                  <a:pt x="1528707" y="226443"/>
                  <a:pt x="1521944" y="224634"/>
                </a:cubicBezTo>
                <a:lnTo>
                  <a:pt x="1518325" y="224634"/>
                </a:lnTo>
                <a:lnTo>
                  <a:pt x="1522325" y="219299"/>
                </a:lnTo>
                <a:cubicBezTo>
                  <a:pt x="1555377" y="218252"/>
                  <a:pt x="1522802" y="212727"/>
                  <a:pt x="1491941" y="211870"/>
                </a:cubicBezTo>
                <a:cubicBezTo>
                  <a:pt x="1480606" y="211394"/>
                  <a:pt x="1469747" y="210537"/>
                  <a:pt x="1459460" y="210346"/>
                </a:cubicBezTo>
                <a:lnTo>
                  <a:pt x="1430028" y="210346"/>
                </a:lnTo>
                <a:lnTo>
                  <a:pt x="1403072" y="209584"/>
                </a:lnTo>
                <a:lnTo>
                  <a:pt x="1378402" y="209584"/>
                </a:lnTo>
                <a:cubicBezTo>
                  <a:pt x="1367601" y="210203"/>
                  <a:pt x="1356771" y="209917"/>
                  <a:pt x="1346018" y="208727"/>
                </a:cubicBezTo>
                <a:cubicBezTo>
                  <a:pt x="1332778" y="208727"/>
                  <a:pt x="1334778" y="207870"/>
                  <a:pt x="1333349" y="206727"/>
                </a:cubicBezTo>
                <a:lnTo>
                  <a:pt x="1333349" y="204250"/>
                </a:lnTo>
                <a:cubicBezTo>
                  <a:pt x="1345160" y="202345"/>
                  <a:pt x="1357067" y="201583"/>
                  <a:pt x="1368973" y="200154"/>
                </a:cubicBezTo>
                <a:cubicBezTo>
                  <a:pt x="1380879" y="198726"/>
                  <a:pt x="1392785" y="197392"/>
                  <a:pt x="1404692" y="196535"/>
                </a:cubicBezTo>
                <a:cubicBezTo>
                  <a:pt x="1424656" y="194392"/>
                  <a:pt x="1444716" y="193239"/>
                  <a:pt x="1464794" y="193106"/>
                </a:cubicBezTo>
                <a:cubicBezTo>
                  <a:pt x="1466794" y="190915"/>
                  <a:pt x="1461842" y="189105"/>
                  <a:pt x="1427361" y="189867"/>
                </a:cubicBezTo>
                <a:cubicBezTo>
                  <a:pt x="1410883" y="189867"/>
                  <a:pt x="1397452" y="189867"/>
                  <a:pt x="1385260" y="190439"/>
                </a:cubicBezTo>
                <a:lnTo>
                  <a:pt x="1350113" y="191010"/>
                </a:lnTo>
                <a:cubicBezTo>
                  <a:pt x="1374307" y="189296"/>
                  <a:pt x="1397738" y="186819"/>
                  <a:pt x="1421646" y="187200"/>
                </a:cubicBezTo>
                <a:lnTo>
                  <a:pt x="1457365" y="186629"/>
                </a:lnTo>
                <a:cubicBezTo>
                  <a:pt x="1469366" y="186629"/>
                  <a:pt x="1481368" y="187105"/>
                  <a:pt x="1493560" y="187105"/>
                </a:cubicBezTo>
                <a:cubicBezTo>
                  <a:pt x="1522135" y="185772"/>
                  <a:pt x="1563759" y="192725"/>
                  <a:pt x="1583380" y="190439"/>
                </a:cubicBezTo>
                <a:cubicBezTo>
                  <a:pt x="1596525" y="191772"/>
                  <a:pt x="1609765" y="193963"/>
                  <a:pt x="1623004" y="195582"/>
                </a:cubicBezTo>
                <a:cubicBezTo>
                  <a:pt x="1636244" y="197202"/>
                  <a:pt x="1649294" y="198726"/>
                  <a:pt x="1661104" y="201583"/>
                </a:cubicBezTo>
                <a:cubicBezTo>
                  <a:pt x="1682507" y="205203"/>
                  <a:pt x="1703615" y="210394"/>
                  <a:pt x="1724255" y="217109"/>
                </a:cubicBezTo>
                <a:cubicBezTo>
                  <a:pt x="1710539" y="217109"/>
                  <a:pt x="1716730" y="221395"/>
                  <a:pt x="1677773" y="217109"/>
                </a:cubicBezTo>
                <a:cubicBezTo>
                  <a:pt x="1677773" y="221681"/>
                  <a:pt x="1709492" y="230444"/>
                  <a:pt x="1729685" y="239778"/>
                </a:cubicBezTo>
                <a:lnTo>
                  <a:pt x="1742734" y="247208"/>
                </a:lnTo>
                <a:cubicBezTo>
                  <a:pt x="1727303" y="245874"/>
                  <a:pt x="1720160" y="245970"/>
                  <a:pt x="1694156" y="242350"/>
                </a:cubicBezTo>
                <a:lnTo>
                  <a:pt x="1660533" y="239397"/>
                </a:lnTo>
                <a:lnTo>
                  <a:pt x="1643769" y="236445"/>
                </a:lnTo>
                <a:lnTo>
                  <a:pt x="1660533" y="239397"/>
                </a:lnTo>
                <a:cubicBezTo>
                  <a:pt x="1671353" y="243607"/>
                  <a:pt x="1682641" y="246493"/>
                  <a:pt x="1694156" y="247970"/>
                </a:cubicBezTo>
                <a:cubicBezTo>
                  <a:pt x="1709110" y="250637"/>
                  <a:pt x="1725970" y="254542"/>
                  <a:pt x="1740257" y="257495"/>
                </a:cubicBezTo>
                <a:lnTo>
                  <a:pt x="1740257" y="257495"/>
                </a:lnTo>
                <a:cubicBezTo>
                  <a:pt x="1757783" y="264639"/>
                  <a:pt x="1774547" y="273878"/>
                  <a:pt x="1791407" y="282165"/>
                </a:cubicBezTo>
                <a:close/>
                <a:moveTo>
                  <a:pt x="1967238" y="2475296"/>
                </a:moveTo>
                <a:cubicBezTo>
                  <a:pt x="1955551" y="2481735"/>
                  <a:pt x="1943054" y="2486602"/>
                  <a:pt x="1930091" y="2489774"/>
                </a:cubicBezTo>
                <a:cubicBezTo>
                  <a:pt x="1933834" y="2487698"/>
                  <a:pt x="1937463" y="2485411"/>
                  <a:pt x="1940949" y="2482916"/>
                </a:cubicBezTo>
                <a:cubicBezTo>
                  <a:pt x="1948474" y="2475868"/>
                  <a:pt x="1979049" y="2459104"/>
                  <a:pt x="1960570" y="2463104"/>
                </a:cubicBezTo>
                <a:cubicBezTo>
                  <a:pt x="1957903" y="2463675"/>
                  <a:pt x="1957237" y="2463104"/>
                  <a:pt x="1959713" y="2461580"/>
                </a:cubicBezTo>
                <a:cubicBezTo>
                  <a:pt x="1962190" y="2460056"/>
                  <a:pt x="1967905" y="2457103"/>
                  <a:pt x="1977525" y="2452055"/>
                </a:cubicBezTo>
                <a:cubicBezTo>
                  <a:pt x="1986707" y="2446521"/>
                  <a:pt x="1996613" y="2442282"/>
                  <a:pt x="2006957" y="2439482"/>
                </a:cubicBezTo>
                <a:cubicBezTo>
                  <a:pt x="2011910" y="2439482"/>
                  <a:pt x="2017911" y="2438339"/>
                  <a:pt x="2023150" y="2437768"/>
                </a:cubicBezTo>
                <a:cubicBezTo>
                  <a:pt x="2027065" y="2436862"/>
                  <a:pt x="2031141" y="2436862"/>
                  <a:pt x="2035056" y="2437768"/>
                </a:cubicBezTo>
                <a:cubicBezTo>
                  <a:pt x="2040866" y="2439863"/>
                  <a:pt x="1989050" y="2463104"/>
                  <a:pt x="1966857" y="2474915"/>
                </a:cubicBezTo>
                <a:close/>
                <a:moveTo>
                  <a:pt x="2129163" y="418944"/>
                </a:moveTo>
                <a:lnTo>
                  <a:pt x="2108113" y="405132"/>
                </a:lnTo>
                <a:cubicBezTo>
                  <a:pt x="2094492" y="396274"/>
                  <a:pt x="2082776" y="387225"/>
                  <a:pt x="2072585" y="380367"/>
                </a:cubicBezTo>
                <a:cubicBezTo>
                  <a:pt x="2064774" y="374843"/>
                  <a:pt x="2047058" y="363889"/>
                  <a:pt x="2053535" y="365794"/>
                </a:cubicBezTo>
                <a:cubicBezTo>
                  <a:pt x="2060135" y="368432"/>
                  <a:pt x="2066508" y="371623"/>
                  <a:pt x="2072585" y="375319"/>
                </a:cubicBezTo>
                <a:lnTo>
                  <a:pt x="2084777" y="382463"/>
                </a:lnTo>
                <a:lnTo>
                  <a:pt x="2096397" y="389892"/>
                </a:lnTo>
                <a:lnTo>
                  <a:pt x="2119162" y="405894"/>
                </a:lnTo>
                <a:cubicBezTo>
                  <a:pt x="2122305" y="408656"/>
                  <a:pt x="2126496" y="411895"/>
                  <a:pt x="2131639" y="415419"/>
                </a:cubicBezTo>
                <a:cubicBezTo>
                  <a:pt x="2136783" y="418944"/>
                  <a:pt x="2142688" y="424087"/>
                  <a:pt x="2149737" y="429326"/>
                </a:cubicBezTo>
                <a:lnTo>
                  <a:pt x="2151261" y="434088"/>
                </a:lnTo>
                <a:close/>
                <a:moveTo>
                  <a:pt x="2249654" y="445899"/>
                </a:moveTo>
                <a:lnTo>
                  <a:pt x="2251464" y="443137"/>
                </a:lnTo>
                <a:lnTo>
                  <a:pt x="2252321" y="442470"/>
                </a:lnTo>
                <a:cubicBezTo>
                  <a:pt x="2264132" y="451329"/>
                  <a:pt x="2275562" y="460663"/>
                  <a:pt x="2287278" y="469712"/>
                </a:cubicBezTo>
                <a:cubicBezTo>
                  <a:pt x="2294031" y="475075"/>
                  <a:pt x="2300251" y="481066"/>
                  <a:pt x="2305852" y="487619"/>
                </a:cubicBezTo>
                <a:cubicBezTo>
                  <a:pt x="2308138" y="490667"/>
                  <a:pt x="2307662" y="491238"/>
                  <a:pt x="2307090" y="491810"/>
                </a:cubicBezTo>
                <a:cubicBezTo>
                  <a:pt x="2294612" y="480856"/>
                  <a:pt x="2294993" y="483523"/>
                  <a:pt x="2294041" y="484095"/>
                </a:cubicBezTo>
                <a:cubicBezTo>
                  <a:pt x="2279182" y="471426"/>
                  <a:pt x="2264609" y="458472"/>
                  <a:pt x="2249654" y="445899"/>
                </a:cubicBezTo>
                <a:close/>
                <a:moveTo>
                  <a:pt x="2335379" y="2201929"/>
                </a:moveTo>
                <a:cubicBezTo>
                  <a:pt x="2329855" y="2208215"/>
                  <a:pt x="2321854" y="2217073"/>
                  <a:pt x="2311186" y="2228694"/>
                </a:cubicBezTo>
                <a:cubicBezTo>
                  <a:pt x="2306709" y="2233456"/>
                  <a:pt x="2302804" y="2238219"/>
                  <a:pt x="2298803" y="2242696"/>
                </a:cubicBezTo>
                <a:lnTo>
                  <a:pt x="2286326" y="2255840"/>
                </a:lnTo>
                <a:cubicBezTo>
                  <a:pt x="2276753" y="2266117"/>
                  <a:pt x="2266437" y="2275662"/>
                  <a:pt x="2255464" y="2284415"/>
                </a:cubicBezTo>
                <a:cubicBezTo>
                  <a:pt x="2260256" y="2275280"/>
                  <a:pt x="2266495" y="2266975"/>
                  <a:pt x="2273943" y="2259840"/>
                </a:cubicBezTo>
                <a:cubicBezTo>
                  <a:pt x="2279591" y="2253487"/>
                  <a:pt x="2286354" y="2246344"/>
                  <a:pt x="2294231" y="2238409"/>
                </a:cubicBezTo>
                <a:cubicBezTo>
                  <a:pt x="2301851" y="2230027"/>
                  <a:pt x="2310329" y="2220597"/>
                  <a:pt x="2319758" y="2210501"/>
                </a:cubicBezTo>
                <a:cubicBezTo>
                  <a:pt x="2336618" y="2195451"/>
                  <a:pt x="2344428" y="2187736"/>
                  <a:pt x="2343666" y="2190498"/>
                </a:cubicBezTo>
                <a:cubicBezTo>
                  <a:pt x="2341380" y="2194632"/>
                  <a:pt x="2338599" y="2198471"/>
                  <a:pt x="2335379" y="2201929"/>
                </a:cubicBezTo>
                <a:close/>
                <a:moveTo>
                  <a:pt x="2405197" y="2106679"/>
                </a:moveTo>
                <a:cubicBezTo>
                  <a:pt x="2400911" y="2112489"/>
                  <a:pt x="2395672" y="2118585"/>
                  <a:pt x="2391196" y="2124681"/>
                </a:cubicBezTo>
                <a:cubicBezTo>
                  <a:pt x="2391196" y="2122680"/>
                  <a:pt x="2387005" y="2125729"/>
                  <a:pt x="2399673" y="2109155"/>
                </a:cubicBezTo>
                <a:cubicBezTo>
                  <a:pt x="2409960" y="2094867"/>
                  <a:pt x="2413008" y="2091820"/>
                  <a:pt x="2415294" y="2090676"/>
                </a:cubicBezTo>
                <a:cubicBezTo>
                  <a:pt x="2412284" y="2096306"/>
                  <a:pt x="2408979" y="2101773"/>
                  <a:pt x="2405388" y="2107059"/>
                </a:cubicBezTo>
                <a:close/>
                <a:moveTo>
                  <a:pt x="2495304" y="2039527"/>
                </a:moveTo>
                <a:cubicBezTo>
                  <a:pt x="2485112" y="2054577"/>
                  <a:pt x="2475397" y="2069626"/>
                  <a:pt x="2465586" y="2083533"/>
                </a:cubicBezTo>
                <a:cubicBezTo>
                  <a:pt x="2447203" y="2107726"/>
                  <a:pt x="2430153" y="2128967"/>
                  <a:pt x="2457776" y="2086771"/>
                </a:cubicBezTo>
                <a:cubicBezTo>
                  <a:pt x="2461319" y="2084171"/>
                  <a:pt x="2464357" y="2080942"/>
                  <a:pt x="2466729" y="2077246"/>
                </a:cubicBezTo>
                <a:cubicBezTo>
                  <a:pt x="2470729" y="2071626"/>
                  <a:pt x="2475683" y="2064006"/>
                  <a:pt x="2481207" y="2055339"/>
                </a:cubicBezTo>
                <a:cubicBezTo>
                  <a:pt x="2486732" y="2046671"/>
                  <a:pt x="2491589" y="2039337"/>
                  <a:pt x="2496066" y="2032669"/>
                </a:cubicBezTo>
                <a:cubicBezTo>
                  <a:pt x="2500543" y="2026002"/>
                  <a:pt x="2504067" y="2019715"/>
                  <a:pt x="2507496" y="2014572"/>
                </a:cubicBezTo>
                <a:cubicBezTo>
                  <a:pt x="2512192" y="2006952"/>
                  <a:pt x="2517583" y="1999770"/>
                  <a:pt x="2523593" y="1993140"/>
                </a:cubicBezTo>
                <a:cubicBezTo>
                  <a:pt x="2514259" y="2008952"/>
                  <a:pt x="2505401" y="2024763"/>
                  <a:pt x="2495495" y="2039908"/>
                </a:cubicBezTo>
                <a:close/>
                <a:moveTo>
                  <a:pt x="2686757" y="1654622"/>
                </a:moveTo>
                <a:cubicBezTo>
                  <a:pt x="2685899" y="1660432"/>
                  <a:pt x="2684566" y="1666052"/>
                  <a:pt x="2683423" y="1671291"/>
                </a:cubicBezTo>
                <a:cubicBezTo>
                  <a:pt x="2682032" y="1679416"/>
                  <a:pt x="2679498" y="1687302"/>
                  <a:pt x="2675898" y="1694722"/>
                </a:cubicBezTo>
                <a:cubicBezTo>
                  <a:pt x="2678184" y="1683387"/>
                  <a:pt x="2680375" y="1671100"/>
                  <a:pt x="2682756" y="1660623"/>
                </a:cubicBezTo>
                <a:cubicBezTo>
                  <a:pt x="2683889" y="1652565"/>
                  <a:pt x="2686071" y="1644687"/>
                  <a:pt x="2689233" y="1637191"/>
                </a:cubicBezTo>
                <a:cubicBezTo>
                  <a:pt x="2688662" y="1643192"/>
                  <a:pt x="2687804" y="1649193"/>
                  <a:pt x="2686947" y="1655003"/>
                </a:cubicBezTo>
                <a:close/>
                <a:moveTo>
                  <a:pt x="2705140" y="1189802"/>
                </a:moveTo>
                <a:cubicBezTo>
                  <a:pt x="2703425" y="1193993"/>
                  <a:pt x="2694281" y="1144844"/>
                  <a:pt x="2687233" y="1120270"/>
                </a:cubicBezTo>
                <a:cubicBezTo>
                  <a:pt x="2669326" y="1051023"/>
                  <a:pt x="2655419" y="1028639"/>
                  <a:pt x="2626082" y="946343"/>
                </a:cubicBezTo>
                <a:cubicBezTo>
                  <a:pt x="2613890" y="916148"/>
                  <a:pt x="2598269" y="895098"/>
                  <a:pt x="2587982" y="866714"/>
                </a:cubicBezTo>
                <a:cubicBezTo>
                  <a:pt x="2584649" y="858237"/>
                  <a:pt x="2583887" y="855855"/>
                  <a:pt x="2585220" y="857189"/>
                </a:cubicBezTo>
                <a:cubicBezTo>
                  <a:pt x="2588192" y="860970"/>
                  <a:pt x="2590745" y="865057"/>
                  <a:pt x="2592840" y="869381"/>
                </a:cubicBezTo>
                <a:cubicBezTo>
                  <a:pt x="2599603" y="881859"/>
                  <a:pt x="2608747" y="899480"/>
                  <a:pt x="2611890" y="902909"/>
                </a:cubicBezTo>
                <a:lnTo>
                  <a:pt x="2618081" y="916720"/>
                </a:lnTo>
                <a:lnTo>
                  <a:pt x="2623606" y="930722"/>
                </a:lnTo>
                <a:lnTo>
                  <a:pt x="2634560" y="958821"/>
                </a:lnTo>
                <a:lnTo>
                  <a:pt x="2639132" y="956439"/>
                </a:lnTo>
                <a:lnTo>
                  <a:pt x="2634560" y="943390"/>
                </a:lnTo>
                <a:cubicBezTo>
                  <a:pt x="2633607" y="939771"/>
                  <a:pt x="2633702" y="938532"/>
                  <a:pt x="2634560" y="938723"/>
                </a:cubicBezTo>
                <a:cubicBezTo>
                  <a:pt x="2635417" y="938913"/>
                  <a:pt x="2633797" y="939675"/>
                  <a:pt x="2634560" y="943390"/>
                </a:cubicBezTo>
                <a:cubicBezTo>
                  <a:pt x="2629321" y="931198"/>
                  <a:pt x="2625035" y="918911"/>
                  <a:pt x="2619796" y="907671"/>
                </a:cubicBezTo>
                <a:cubicBezTo>
                  <a:pt x="2614557" y="896432"/>
                  <a:pt x="2610271" y="885573"/>
                  <a:pt x="2606651" y="875477"/>
                </a:cubicBezTo>
                <a:lnTo>
                  <a:pt x="2606651" y="870810"/>
                </a:lnTo>
                <a:cubicBezTo>
                  <a:pt x="2610080" y="871667"/>
                  <a:pt x="2611795" y="872143"/>
                  <a:pt x="2610080" y="867095"/>
                </a:cubicBezTo>
                <a:cubicBezTo>
                  <a:pt x="2608537" y="862856"/>
                  <a:pt x="2606718" y="858722"/>
                  <a:pt x="2604651" y="854712"/>
                </a:cubicBezTo>
                <a:cubicBezTo>
                  <a:pt x="2601603" y="848997"/>
                  <a:pt x="2597317" y="841282"/>
                  <a:pt x="2591602" y="830900"/>
                </a:cubicBezTo>
                <a:lnTo>
                  <a:pt x="2578362" y="804611"/>
                </a:lnTo>
                <a:cubicBezTo>
                  <a:pt x="2573885" y="795848"/>
                  <a:pt x="2568837" y="787466"/>
                  <a:pt x="2563979" y="778893"/>
                </a:cubicBezTo>
                <a:lnTo>
                  <a:pt x="2566170" y="776322"/>
                </a:lnTo>
                <a:cubicBezTo>
                  <a:pt x="2575695" y="792133"/>
                  <a:pt x="2575695" y="789657"/>
                  <a:pt x="2578648" y="791943"/>
                </a:cubicBezTo>
                <a:cubicBezTo>
                  <a:pt x="2582839" y="793943"/>
                  <a:pt x="2561217" y="753843"/>
                  <a:pt x="2567504" y="759272"/>
                </a:cubicBezTo>
                <a:cubicBezTo>
                  <a:pt x="2573885" y="770035"/>
                  <a:pt x="2579791" y="779941"/>
                  <a:pt x="2585315" y="788799"/>
                </a:cubicBezTo>
                <a:cubicBezTo>
                  <a:pt x="2590840" y="797657"/>
                  <a:pt x="2595317" y="805944"/>
                  <a:pt x="2599888" y="812898"/>
                </a:cubicBezTo>
                <a:lnTo>
                  <a:pt x="2599888" y="812898"/>
                </a:lnTo>
                <a:cubicBezTo>
                  <a:pt x="2598393" y="807164"/>
                  <a:pt x="2596222" y="801639"/>
                  <a:pt x="2593412" y="796419"/>
                </a:cubicBezTo>
                <a:cubicBezTo>
                  <a:pt x="2589697" y="788704"/>
                  <a:pt x="2583887" y="779560"/>
                  <a:pt x="2578457" y="769845"/>
                </a:cubicBezTo>
                <a:cubicBezTo>
                  <a:pt x="2576457" y="766130"/>
                  <a:pt x="2574362" y="762415"/>
                  <a:pt x="2572171" y="758605"/>
                </a:cubicBezTo>
                <a:lnTo>
                  <a:pt x="2571218" y="754890"/>
                </a:lnTo>
                <a:cubicBezTo>
                  <a:pt x="2611604" y="818422"/>
                  <a:pt x="2589125" y="768892"/>
                  <a:pt x="2600746" y="780703"/>
                </a:cubicBezTo>
                <a:cubicBezTo>
                  <a:pt x="2602555" y="783751"/>
                  <a:pt x="2604365" y="786704"/>
                  <a:pt x="2605889" y="789561"/>
                </a:cubicBezTo>
                <a:lnTo>
                  <a:pt x="2612557" y="804230"/>
                </a:lnTo>
                <a:lnTo>
                  <a:pt x="2633417" y="844616"/>
                </a:lnTo>
                <a:lnTo>
                  <a:pt x="2658277" y="901766"/>
                </a:lnTo>
                <a:cubicBezTo>
                  <a:pt x="2682089" y="965964"/>
                  <a:pt x="2680375" y="969203"/>
                  <a:pt x="2663801" y="937485"/>
                </a:cubicBezTo>
                <a:lnTo>
                  <a:pt x="2662372" y="946343"/>
                </a:lnTo>
                <a:cubicBezTo>
                  <a:pt x="2664944" y="953010"/>
                  <a:pt x="2667326" y="959011"/>
                  <a:pt x="2669326" y="964631"/>
                </a:cubicBezTo>
                <a:lnTo>
                  <a:pt x="2674088" y="980252"/>
                </a:lnTo>
                <a:cubicBezTo>
                  <a:pt x="2676946" y="989777"/>
                  <a:pt x="2679137" y="997682"/>
                  <a:pt x="2680756" y="1004255"/>
                </a:cubicBezTo>
                <a:cubicBezTo>
                  <a:pt x="2683394" y="1013570"/>
                  <a:pt x="2684994" y="1023162"/>
                  <a:pt x="2685518" y="1032830"/>
                </a:cubicBezTo>
                <a:lnTo>
                  <a:pt x="2684947" y="1035402"/>
                </a:lnTo>
                <a:cubicBezTo>
                  <a:pt x="2696282" y="1081503"/>
                  <a:pt x="2685518" y="1055785"/>
                  <a:pt x="2686566" y="1068358"/>
                </a:cubicBezTo>
                <a:cubicBezTo>
                  <a:pt x="2688090" y="1074359"/>
                  <a:pt x="2689709" y="1080360"/>
                  <a:pt x="2691138" y="1085789"/>
                </a:cubicBezTo>
                <a:cubicBezTo>
                  <a:pt x="2692567" y="1091218"/>
                  <a:pt x="2693234" y="1095981"/>
                  <a:pt x="2693805" y="1099314"/>
                </a:cubicBezTo>
                <a:cubicBezTo>
                  <a:pt x="2694853" y="1105982"/>
                  <a:pt x="2694377" y="1106934"/>
                  <a:pt x="2690662" y="1096266"/>
                </a:cubicBezTo>
                <a:lnTo>
                  <a:pt x="2691519" y="1109411"/>
                </a:lnTo>
                <a:cubicBezTo>
                  <a:pt x="2694091" y="1123317"/>
                  <a:pt x="2699044" y="1142082"/>
                  <a:pt x="2701616" y="1158179"/>
                </a:cubicBezTo>
                <a:cubicBezTo>
                  <a:pt x="2703911" y="1168571"/>
                  <a:pt x="2705159" y="1179162"/>
                  <a:pt x="2705330" y="1189802"/>
                </a:cubicBezTo>
                <a:close/>
                <a:moveTo>
                  <a:pt x="2708759" y="1534893"/>
                </a:moveTo>
                <a:cubicBezTo>
                  <a:pt x="2711236" y="1506318"/>
                  <a:pt x="2712760" y="1505556"/>
                  <a:pt x="2714284" y="1506318"/>
                </a:cubicBezTo>
                <a:cubicBezTo>
                  <a:pt x="2712379" y="1525939"/>
                  <a:pt x="2710664" y="1535750"/>
                  <a:pt x="2708950" y="1535274"/>
                </a:cubicBezTo>
                <a:close/>
                <a:moveTo>
                  <a:pt x="2798770" y="1404591"/>
                </a:moveTo>
                <a:cubicBezTo>
                  <a:pt x="2797399" y="1395351"/>
                  <a:pt x="2796732" y="1386027"/>
                  <a:pt x="2796770" y="1376682"/>
                </a:cubicBezTo>
                <a:lnTo>
                  <a:pt x="2800009" y="1377254"/>
                </a:lnTo>
                <a:cubicBezTo>
                  <a:pt x="2800390" y="1393256"/>
                  <a:pt x="2800485" y="1407829"/>
                  <a:pt x="2798961" y="1404972"/>
                </a:cubicBezTo>
                <a:close/>
                <a:moveTo>
                  <a:pt x="2806867" y="1364395"/>
                </a:moveTo>
                <a:cubicBezTo>
                  <a:pt x="2803247" y="1331915"/>
                  <a:pt x="2803247" y="1382302"/>
                  <a:pt x="2801057" y="1376587"/>
                </a:cubicBezTo>
                <a:cubicBezTo>
                  <a:pt x="2801057" y="1363443"/>
                  <a:pt x="2801057" y="1350203"/>
                  <a:pt x="2801057" y="1338487"/>
                </a:cubicBezTo>
                <a:cubicBezTo>
                  <a:pt x="2801057" y="1326771"/>
                  <a:pt x="2800295" y="1316770"/>
                  <a:pt x="2800485" y="1309912"/>
                </a:cubicBezTo>
                <a:cubicBezTo>
                  <a:pt x="2800485" y="1296958"/>
                  <a:pt x="2802200" y="1298101"/>
                  <a:pt x="2806962" y="1328962"/>
                </a:cubicBezTo>
                <a:cubicBezTo>
                  <a:pt x="2808010" y="1344202"/>
                  <a:pt x="2808772" y="1381349"/>
                  <a:pt x="2807057" y="1364776"/>
                </a:cubicBezTo>
                <a:close/>
                <a:moveTo>
                  <a:pt x="1342112" y="2850295"/>
                </a:moveTo>
                <a:lnTo>
                  <a:pt x="1372402" y="2851152"/>
                </a:lnTo>
                <a:lnTo>
                  <a:pt x="1387546" y="2851628"/>
                </a:lnTo>
                <a:lnTo>
                  <a:pt x="1402596" y="2851628"/>
                </a:lnTo>
                <a:lnTo>
                  <a:pt x="1462889" y="2850295"/>
                </a:lnTo>
                <a:lnTo>
                  <a:pt x="1481939" y="2851057"/>
                </a:lnTo>
                <a:cubicBezTo>
                  <a:pt x="1476605" y="2852010"/>
                  <a:pt x="1470604" y="2852962"/>
                  <a:pt x="1463556" y="2853915"/>
                </a:cubicBezTo>
                <a:cubicBezTo>
                  <a:pt x="1456508" y="2854867"/>
                  <a:pt x="1448697" y="2855058"/>
                  <a:pt x="1439648" y="2855439"/>
                </a:cubicBezTo>
                <a:cubicBezTo>
                  <a:pt x="1430600" y="2855819"/>
                  <a:pt x="1420598" y="2856201"/>
                  <a:pt x="1409073" y="2856391"/>
                </a:cubicBezTo>
                <a:lnTo>
                  <a:pt x="1390976" y="2856391"/>
                </a:lnTo>
                <a:cubicBezTo>
                  <a:pt x="1384594" y="2856391"/>
                  <a:pt x="1377926" y="2855819"/>
                  <a:pt x="1370878" y="2855534"/>
                </a:cubicBezTo>
                <a:cubicBezTo>
                  <a:pt x="1355447" y="2854676"/>
                  <a:pt x="1333921" y="2853248"/>
                  <a:pt x="1323253" y="2851438"/>
                </a:cubicBezTo>
                <a:cubicBezTo>
                  <a:pt x="1310299" y="2849057"/>
                  <a:pt x="1328587" y="2849819"/>
                  <a:pt x="1342303" y="285020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rot="0" vert="horz" wrap="none" lIns="0" tIns="0" rIns="0" bIns="0" anchor="ctr">
            <a:noAutofit/>
          </a:bodyPr>
          <a:p>
            <a:pPr marL="0" algn="ctr"/>
            <a:r>
              <a:rPr lang="en-US" sz="2000" b="1">
                <a:solidFill>
                  <a:schemeClr val="lt1"/>
                </a:solidFill>
                <a:latin typeface="思源黑体 Normal"/>
                <a:ea typeface="思源黑体 Normal"/>
              </a:rPr>
              <a:t>03</a:t>
            </a:r>
            <a:endParaRPr lang="en-US" sz="2000" b="1">
              <a:solidFill>
                <a:schemeClr val="lt1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991950" y="3208020"/>
            <a:ext cx="36000" cy="2700000"/>
          </a:xfrm>
          <a:custGeom>
            <a:avLst/>
            <a:gdLst/>
            <a:ahLst/>
            <a:cxnLst/>
            <a:rect l="l" t="t" r="r" b="b"/>
            <a:pathLst>
              <a:path w="60" h="473">
                <a:moveTo>
                  <a:pt x="29" y="6"/>
                </a:moveTo>
                <a:cubicBezTo>
                  <a:pt x="29" y="7"/>
                  <a:pt x="29" y="7"/>
                  <a:pt x="29" y="7"/>
                </a:cubicBezTo>
                <a:cubicBezTo>
                  <a:pt x="29" y="7"/>
                  <a:pt x="28" y="7"/>
                  <a:pt x="28" y="6"/>
                </a:cubicBezTo>
                <a:cubicBezTo>
                  <a:pt x="28" y="6"/>
                  <a:pt x="28" y="4"/>
                  <a:pt x="28" y="3"/>
                </a:cubicBezTo>
                <a:cubicBezTo>
                  <a:pt x="25" y="2"/>
                  <a:pt x="23" y="2"/>
                  <a:pt x="22" y="4"/>
                </a:cubicBezTo>
                <a:cubicBezTo>
                  <a:pt x="21" y="2"/>
                  <a:pt x="21" y="5"/>
                  <a:pt x="20" y="3"/>
                </a:cubicBezTo>
                <a:cubicBezTo>
                  <a:pt x="21" y="5"/>
                  <a:pt x="21" y="6"/>
                  <a:pt x="22" y="8"/>
                </a:cubicBezTo>
                <a:cubicBezTo>
                  <a:pt x="21" y="7"/>
                  <a:pt x="19" y="8"/>
                  <a:pt x="19" y="6"/>
                </a:cubicBezTo>
                <a:cubicBezTo>
                  <a:pt x="18" y="5"/>
                  <a:pt x="18" y="6"/>
                  <a:pt x="18" y="7"/>
                </a:cubicBezTo>
                <a:cubicBezTo>
                  <a:pt x="17" y="5"/>
                  <a:pt x="15" y="7"/>
                  <a:pt x="13" y="6"/>
                </a:cubicBezTo>
                <a:cubicBezTo>
                  <a:pt x="13" y="7"/>
                  <a:pt x="13" y="7"/>
                  <a:pt x="13" y="8"/>
                </a:cubicBezTo>
                <a:cubicBezTo>
                  <a:pt x="12" y="7"/>
                  <a:pt x="12" y="8"/>
                  <a:pt x="11" y="7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10"/>
                  <a:pt x="10" y="9"/>
                </a:cubicBezTo>
                <a:cubicBezTo>
                  <a:pt x="10" y="10"/>
                  <a:pt x="9" y="10"/>
                  <a:pt x="8" y="11"/>
                </a:cubicBezTo>
                <a:cubicBezTo>
                  <a:pt x="9" y="11"/>
                  <a:pt x="9" y="12"/>
                  <a:pt x="9" y="12"/>
                </a:cubicBezTo>
                <a:cubicBezTo>
                  <a:pt x="10" y="12"/>
                  <a:pt x="9" y="11"/>
                  <a:pt x="9" y="11"/>
                </a:cubicBezTo>
                <a:cubicBezTo>
                  <a:pt x="10" y="11"/>
                  <a:pt x="10" y="12"/>
                  <a:pt x="10" y="12"/>
                </a:cubicBezTo>
                <a:cubicBezTo>
                  <a:pt x="10" y="11"/>
                  <a:pt x="10" y="11"/>
                  <a:pt x="10" y="11"/>
                </a:cubicBezTo>
                <a:cubicBezTo>
                  <a:pt x="11" y="12"/>
                  <a:pt x="11" y="11"/>
                  <a:pt x="12" y="11"/>
                </a:cubicBezTo>
                <a:cubicBezTo>
                  <a:pt x="13" y="13"/>
                  <a:pt x="12" y="14"/>
                  <a:pt x="12" y="16"/>
                </a:cubicBezTo>
                <a:cubicBezTo>
                  <a:pt x="11" y="15"/>
                  <a:pt x="11" y="15"/>
                  <a:pt x="11" y="16"/>
                </a:cubicBezTo>
                <a:cubicBezTo>
                  <a:pt x="10" y="14"/>
                  <a:pt x="8" y="18"/>
                  <a:pt x="7" y="16"/>
                </a:cubicBezTo>
                <a:cubicBezTo>
                  <a:pt x="7" y="17"/>
                  <a:pt x="7" y="18"/>
                  <a:pt x="6" y="18"/>
                </a:cubicBezTo>
                <a:cubicBezTo>
                  <a:pt x="5" y="17"/>
                  <a:pt x="2" y="19"/>
                  <a:pt x="2" y="21"/>
                </a:cubicBezTo>
                <a:cubicBezTo>
                  <a:pt x="3" y="22"/>
                  <a:pt x="4" y="22"/>
                  <a:pt x="5" y="20"/>
                </a:cubicBezTo>
                <a:cubicBezTo>
                  <a:pt x="6" y="22"/>
                  <a:pt x="6" y="19"/>
                  <a:pt x="8" y="20"/>
                </a:cubicBezTo>
                <a:cubicBezTo>
                  <a:pt x="8" y="21"/>
                  <a:pt x="8" y="22"/>
                  <a:pt x="7" y="23"/>
                </a:cubicBezTo>
                <a:cubicBezTo>
                  <a:pt x="7" y="23"/>
                  <a:pt x="7" y="23"/>
                  <a:pt x="7" y="22"/>
                </a:cubicBezTo>
                <a:cubicBezTo>
                  <a:pt x="7" y="23"/>
                  <a:pt x="7" y="23"/>
                  <a:pt x="7" y="24"/>
                </a:cubicBezTo>
                <a:cubicBezTo>
                  <a:pt x="5" y="24"/>
                  <a:pt x="5" y="26"/>
                  <a:pt x="3" y="26"/>
                </a:cubicBezTo>
                <a:cubicBezTo>
                  <a:pt x="3" y="28"/>
                  <a:pt x="1" y="26"/>
                  <a:pt x="1" y="29"/>
                </a:cubicBezTo>
                <a:cubicBezTo>
                  <a:pt x="2" y="28"/>
                  <a:pt x="5" y="28"/>
                  <a:pt x="6" y="27"/>
                </a:cubicBezTo>
                <a:cubicBezTo>
                  <a:pt x="6" y="27"/>
                  <a:pt x="7" y="27"/>
                  <a:pt x="7" y="28"/>
                </a:cubicBezTo>
                <a:cubicBezTo>
                  <a:pt x="7" y="33"/>
                  <a:pt x="2" y="31"/>
                  <a:pt x="0" y="36"/>
                </a:cubicBezTo>
                <a:cubicBezTo>
                  <a:pt x="1" y="37"/>
                  <a:pt x="2" y="35"/>
                  <a:pt x="2" y="34"/>
                </a:cubicBezTo>
                <a:cubicBezTo>
                  <a:pt x="3" y="35"/>
                  <a:pt x="4" y="36"/>
                  <a:pt x="5" y="35"/>
                </a:cubicBezTo>
                <a:cubicBezTo>
                  <a:pt x="7" y="38"/>
                  <a:pt x="2" y="39"/>
                  <a:pt x="1" y="41"/>
                </a:cubicBezTo>
                <a:cubicBezTo>
                  <a:pt x="2" y="41"/>
                  <a:pt x="2" y="42"/>
                  <a:pt x="2" y="43"/>
                </a:cubicBezTo>
                <a:cubicBezTo>
                  <a:pt x="2" y="42"/>
                  <a:pt x="3" y="42"/>
                  <a:pt x="3" y="43"/>
                </a:cubicBezTo>
                <a:cubicBezTo>
                  <a:pt x="3" y="41"/>
                  <a:pt x="4" y="44"/>
                  <a:pt x="5" y="42"/>
                </a:cubicBezTo>
                <a:cubicBezTo>
                  <a:pt x="5" y="41"/>
                  <a:pt x="5" y="40"/>
                  <a:pt x="5" y="40"/>
                </a:cubicBezTo>
                <a:cubicBezTo>
                  <a:pt x="6" y="40"/>
                  <a:pt x="6" y="41"/>
                  <a:pt x="6" y="42"/>
                </a:cubicBezTo>
                <a:cubicBezTo>
                  <a:pt x="6" y="43"/>
                  <a:pt x="7" y="43"/>
                  <a:pt x="7" y="43"/>
                </a:cubicBezTo>
                <a:cubicBezTo>
                  <a:pt x="6" y="45"/>
                  <a:pt x="6" y="45"/>
                  <a:pt x="5" y="46"/>
                </a:cubicBezTo>
                <a:cubicBezTo>
                  <a:pt x="5" y="46"/>
                  <a:pt x="5" y="46"/>
                  <a:pt x="5" y="45"/>
                </a:cubicBezTo>
                <a:cubicBezTo>
                  <a:pt x="4" y="47"/>
                  <a:pt x="4" y="47"/>
                  <a:pt x="3" y="47"/>
                </a:cubicBezTo>
                <a:cubicBezTo>
                  <a:pt x="3" y="48"/>
                  <a:pt x="2" y="49"/>
                  <a:pt x="3" y="49"/>
                </a:cubicBezTo>
                <a:cubicBezTo>
                  <a:pt x="3" y="47"/>
                  <a:pt x="4" y="50"/>
                  <a:pt x="5" y="49"/>
                </a:cubicBezTo>
                <a:cubicBezTo>
                  <a:pt x="6" y="48"/>
                  <a:pt x="5" y="47"/>
                  <a:pt x="5" y="47"/>
                </a:cubicBezTo>
                <a:cubicBezTo>
                  <a:pt x="6" y="48"/>
                  <a:pt x="6" y="50"/>
                  <a:pt x="6" y="51"/>
                </a:cubicBezTo>
                <a:cubicBezTo>
                  <a:pt x="5" y="51"/>
                  <a:pt x="5" y="51"/>
                  <a:pt x="4" y="53"/>
                </a:cubicBezTo>
                <a:cubicBezTo>
                  <a:pt x="3" y="52"/>
                  <a:pt x="3" y="54"/>
                  <a:pt x="1" y="55"/>
                </a:cubicBezTo>
                <a:cubicBezTo>
                  <a:pt x="1" y="55"/>
                  <a:pt x="1" y="57"/>
                  <a:pt x="1" y="58"/>
                </a:cubicBezTo>
                <a:cubicBezTo>
                  <a:pt x="2" y="59"/>
                  <a:pt x="2" y="57"/>
                  <a:pt x="3" y="56"/>
                </a:cubicBezTo>
                <a:cubicBezTo>
                  <a:pt x="3" y="57"/>
                  <a:pt x="4" y="56"/>
                  <a:pt x="4" y="55"/>
                </a:cubicBezTo>
                <a:cubicBezTo>
                  <a:pt x="4" y="57"/>
                  <a:pt x="4" y="58"/>
                  <a:pt x="5" y="58"/>
                </a:cubicBezTo>
                <a:cubicBezTo>
                  <a:pt x="5" y="57"/>
                  <a:pt x="4" y="57"/>
                  <a:pt x="5" y="55"/>
                </a:cubicBezTo>
                <a:cubicBezTo>
                  <a:pt x="5" y="56"/>
                  <a:pt x="5" y="55"/>
                  <a:pt x="5" y="55"/>
                </a:cubicBezTo>
                <a:cubicBezTo>
                  <a:pt x="5" y="58"/>
                  <a:pt x="6" y="54"/>
                  <a:pt x="6" y="55"/>
                </a:cubicBezTo>
                <a:cubicBezTo>
                  <a:pt x="5" y="59"/>
                  <a:pt x="3" y="61"/>
                  <a:pt x="1" y="64"/>
                </a:cubicBezTo>
                <a:cubicBezTo>
                  <a:pt x="3" y="64"/>
                  <a:pt x="3" y="63"/>
                  <a:pt x="4" y="64"/>
                </a:cubicBezTo>
                <a:cubicBezTo>
                  <a:pt x="4" y="63"/>
                  <a:pt x="4" y="61"/>
                  <a:pt x="5" y="62"/>
                </a:cubicBezTo>
                <a:cubicBezTo>
                  <a:pt x="5" y="62"/>
                  <a:pt x="5" y="62"/>
                  <a:pt x="5" y="63"/>
                </a:cubicBezTo>
                <a:cubicBezTo>
                  <a:pt x="4" y="63"/>
                  <a:pt x="5" y="65"/>
                  <a:pt x="5" y="65"/>
                </a:cubicBezTo>
                <a:cubicBezTo>
                  <a:pt x="4" y="66"/>
                  <a:pt x="5" y="67"/>
                  <a:pt x="5" y="68"/>
                </a:cubicBezTo>
                <a:cubicBezTo>
                  <a:pt x="5" y="69"/>
                  <a:pt x="4" y="69"/>
                  <a:pt x="4" y="71"/>
                </a:cubicBezTo>
                <a:cubicBezTo>
                  <a:pt x="5" y="71"/>
                  <a:pt x="5" y="70"/>
                  <a:pt x="5" y="71"/>
                </a:cubicBezTo>
                <a:cubicBezTo>
                  <a:pt x="4" y="72"/>
                  <a:pt x="5" y="72"/>
                  <a:pt x="5" y="75"/>
                </a:cubicBezTo>
                <a:cubicBezTo>
                  <a:pt x="5" y="75"/>
                  <a:pt x="4" y="76"/>
                  <a:pt x="5" y="76"/>
                </a:cubicBezTo>
                <a:cubicBezTo>
                  <a:pt x="5" y="75"/>
                  <a:pt x="5" y="75"/>
                  <a:pt x="6" y="74"/>
                </a:cubicBezTo>
                <a:cubicBezTo>
                  <a:pt x="5" y="76"/>
                  <a:pt x="6" y="82"/>
                  <a:pt x="5" y="80"/>
                </a:cubicBezTo>
                <a:cubicBezTo>
                  <a:pt x="4" y="81"/>
                  <a:pt x="5" y="82"/>
                  <a:pt x="4" y="83"/>
                </a:cubicBezTo>
                <a:cubicBezTo>
                  <a:pt x="5" y="83"/>
                  <a:pt x="5" y="81"/>
                  <a:pt x="6" y="82"/>
                </a:cubicBezTo>
                <a:cubicBezTo>
                  <a:pt x="6" y="83"/>
                  <a:pt x="5" y="82"/>
                  <a:pt x="5" y="83"/>
                </a:cubicBezTo>
                <a:cubicBezTo>
                  <a:pt x="6" y="84"/>
                  <a:pt x="5" y="85"/>
                  <a:pt x="5" y="86"/>
                </a:cubicBezTo>
                <a:cubicBezTo>
                  <a:pt x="5" y="86"/>
                  <a:pt x="5" y="87"/>
                  <a:pt x="4" y="87"/>
                </a:cubicBezTo>
                <a:cubicBezTo>
                  <a:pt x="5" y="90"/>
                  <a:pt x="3" y="93"/>
                  <a:pt x="4" y="96"/>
                </a:cubicBezTo>
                <a:cubicBezTo>
                  <a:pt x="5" y="96"/>
                  <a:pt x="5" y="95"/>
                  <a:pt x="5" y="96"/>
                </a:cubicBezTo>
                <a:cubicBezTo>
                  <a:pt x="5" y="97"/>
                  <a:pt x="4" y="97"/>
                  <a:pt x="5" y="99"/>
                </a:cubicBezTo>
                <a:cubicBezTo>
                  <a:pt x="4" y="98"/>
                  <a:pt x="4" y="98"/>
                  <a:pt x="4" y="98"/>
                </a:cubicBezTo>
                <a:cubicBezTo>
                  <a:pt x="4" y="101"/>
                  <a:pt x="5" y="107"/>
                  <a:pt x="4" y="109"/>
                </a:cubicBezTo>
                <a:cubicBezTo>
                  <a:pt x="5" y="110"/>
                  <a:pt x="4" y="112"/>
                  <a:pt x="4" y="114"/>
                </a:cubicBezTo>
                <a:cubicBezTo>
                  <a:pt x="5" y="115"/>
                  <a:pt x="4" y="118"/>
                  <a:pt x="4" y="120"/>
                </a:cubicBezTo>
                <a:cubicBezTo>
                  <a:pt x="4" y="119"/>
                  <a:pt x="4" y="119"/>
                  <a:pt x="5" y="118"/>
                </a:cubicBezTo>
                <a:cubicBezTo>
                  <a:pt x="5" y="119"/>
                  <a:pt x="5" y="119"/>
                  <a:pt x="5" y="119"/>
                </a:cubicBezTo>
                <a:cubicBezTo>
                  <a:pt x="4" y="120"/>
                  <a:pt x="5" y="120"/>
                  <a:pt x="5" y="121"/>
                </a:cubicBezTo>
                <a:cubicBezTo>
                  <a:pt x="5" y="124"/>
                  <a:pt x="4" y="130"/>
                  <a:pt x="5" y="132"/>
                </a:cubicBezTo>
                <a:cubicBezTo>
                  <a:pt x="5" y="132"/>
                  <a:pt x="5" y="132"/>
                  <a:pt x="5" y="132"/>
                </a:cubicBezTo>
                <a:cubicBezTo>
                  <a:pt x="5" y="134"/>
                  <a:pt x="5" y="136"/>
                  <a:pt x="4" y="139"/>
                </a:cubicBezTo>
                <a:cubicBezTo>
                  <a:pt x="5" y="139"/>
                  <a:pt x="5" y="141"/>
                  <a:pt x="5" y="141"/>
                </a:cubicBezTo>
                <a:cubicBezTo>
                  <a:pt x="5" y="142"/>
                  <a:pt x="5" y="142"/>
                  <a:pt x="4" y="143"/>
                </a:cubicBezTo>
                <a:cubicBezTo>
                  <a:pt x="5" y="144"/>
                  <a:pt x="5" y="142"/>
                  <a:pt x="5" y="143"/>
                </a:cubicBezTo>
                <a:cubicBezTo>
                  <a:pt x="4" y="144"/>
                  <a:pt x="6" y="146"/>
                  <a:pt x="5" y="148"/>
                </a:cubicBezTo>
                <a:cubicBezTo>
                  <a:pt x="4" y="147"/>
                  <a:pt x="5" y="146"/>
                  <a:pt x="5" y="146"/>
                </a:cubicBezTo>
                <a:cubicBezTo>
                  <a:pt x="4" y="146"/>
                  <a:pt x="4" y="150"/>
                  <a:pt x="5" y="149"/>
                </a:cubicBezTo>
                <a:cubicBezTo>
                  <a:pt x="5" y="149"/>
                  <a:pt x="6" y="149"/>
                  <a:pt x="6" y="148"/>
                </a:cubicBezTo>
                <a:cubicBezTo>
                  <a:pt x="6" y="149"/>
                  <a:pt x="5" y="149"/>
                  <a:pt x="5" y="151"/>
                </a:cubicBezTo>
                <a:cubicBezTo>
                  <a:pt x="5" y="152"/>
                  <a:pt x="6" y="152"/>
                  <a:pt x="6" y="153"/>
                </a:cubicBezTo>
                <a:cubicBezTo>
                  <a:pt x="5" y="152"/>
                  <a:pt x="5" y="155"/>
                  <a:pt x="6" y="155"/>
                </a:cubicBezTo>
                <a:cubicBezTo>
                  <a:pt x="6" y="155"/>
                  <a:pt x="5" y="153"/>
                  <a:pt x="6" y="153"/>
                </a:cubicBezTo>
                <a:cubicBezTo>
                  <a:pt x="7" y="153"/>
                  <a:pt x="7" y="153"/>
                  <a:pt x="7" y="155"/>
                </a:cubicBezTo>
                <a:cubicBezTo>
                  <a:pt x="7" y="155"/>
                  <a:pt x="7" y="154"/>
                  <a:pt x="6" y="154"/>
                </a:cubicBezTo>
                <a:cubicBezTo>
                  <a:pt x="6" y="155"/>
                  <a:pt x="6" y="155"/>
                  <a:pt x="6" y="156"/>
                </a:cubicBezTo>
                <a:cubicBezTo>
                  <a:pt x="6" y="155"/>
                  <a:pt x="5" y="157"/>
                  <a:pt x="5" y="158"/>
                </a:cubicBezTo>
                <a:cubicBezTo>
                  <a:pt x="6" y="158"/>
                  <a:pt x="6" y="157"/>
                  <a:pt x="6" y="158"/>
                </a:cubicBezTo>
                <a:cubicBezTo>
                  <a:pt x="5" y="158"/>
                  <a:pt x="6" y="162"/>
                  <a:pt x="6" y="164"/>
                </a:cubicBezTo>
                <a:cubicBezTo>
                  <a:pt x="7" y="165"/>
                  <a:pt x="6" y="165"/>
                  <a:pt x="8" y="167"/>
                </a:cubicBezTo>
                <a:cubicBezTo>
                  <a:pt x="7" y="168"/>
                  <a:pt x="7" y="165"/>
                  <a:pt x="6" y="167"/>
                </a:cubicBezTo>
                <a:cubicBezTo>
                  <a:pt x="6" y="167"/>
                  <a:pt x="7" y="168"/>
                  <a:pt x="6" y="168"/>
                </a:cubicBezTo>
                <a:cubicBezTo>
                  <a:pt x="6" y="169"/>
                  <a:pt x="6" y="167"/>
                  <a:pt x="6" y="167"/>
                </a:cubicBezTo>
                <a:cubicBezTo>
                  <a:pt x="6" y="168"/>
                  <a:pt x="5" y="167"/>
                  <a:pt x="5" y="167"/>
                </a:cubicBezTo>
                <a:cubicBezTo>
                  <a:pt x="5" y="170"/>
                  <a:pt x="5" y="171"/>
                  <a:pt x="6" y="173"/>
                </a:cubicBezTo>
                <a:cubicBezTo>
                  <a:pt x="6" y="172"/>
                  <a:pt x="6" y="171"/>
                  <a:pt x="6" y="170"/>
                </a:cubicBezTo>
                <a:cubicBezTo>
                  <a:pt x="6" y="172"/>
                  <a:pt x="7" y="175"/>
                  <a:pt x="6" y="175"/>
                </a:cubicBezTo>
                <a:cubicBezTo>
                  <a:pt x="6" y="174"/>
                  <a:pt x="6" y="173"/>
                  <a:pt x="6" y="173"/>
                </a:cubicBezTo>
                <a:cubicBezTo>
                  <a:pt x="6" y="174"/>
                  <a:pt x="5" y="173"/>
                  <a:pt x="5" y="174"/>
                </a:cubicBezTo>
                <a:cubicBezTo>
                  <a:pt x="6" y="174"/>
                  <a:pt x="6" y="179"/>
                  <a:pt x="6" y="177"/>
                </a:cubicBezTo>
                <a:cubicBezTo>
                  <a:pt x="6" y="179"/>
                  <a:pt x="6" y="183"/>
                  <a:pt x="6" y="184"/>
                </a:cubicBezTo>
                <a:cubicBezTo>
                  <a:pt x="7" y="184"/>
                  <a:pt x="6" y="183"/>
                  <a:pt x="7" y="183"/>
                </a:cubicBezTo>
                <a:cubicBezTo>
                  <a:pt x="7" y="183"/>
                  <a:pt x="7" y="184"/>
                  <a:pt x="7" y="186"/>
                </a:cubicBezTo>
                <a:cubicBezTo>
                  <a:pt x="6" y="185"/>
                  <a:pt x="6" y="187"/>
                  <a:pt x="6" y="188"/>
                </a:cubicBezTo>
                <a:cubicBezTo>
                  <a:pt x="6" y="187"/>
                  <a:pt x="7" y="186"/>
                  <a:pt x="8" y="186"/>
                </a:cubicBezTo>
                <a:cubicBezTo>
                  <a:pt x="7" y="188"/>
                  <a:pt x="7" y="190"/>
                  <a:pt x="7" y="192"/>
                </a:cubicBezTo>
                <a:cubicBezTo>
                  <a:pt x="7" y="192"/>
                  <a:pt x="6" y="192"/>
                  <a:pt x="6" y="193"/>
                </a:cubicBezTo>
                <a:cubicBezTo>
                  <a:pt x="7" y="193"/>
                  <a:pt x="6" y="194"/>
                  <a:pt x="7" y="195"/>
                </a:cubicBezTo>
                <a:cubicBezTo>
                  <a:pt x="6" y="195"/>
                  <a:pt x="6" y="195"/>
                  <a:pt x="6" y="194"/>
                </a:cubicBezTo>
                <a:cubicBezTo>
                  <a:pt x="6" y="196"/>
                  <a:pt x="6" y="197"/>
                  <a:pt x="6" y="198"/>
                </a:cubicBezTo>
                <a:cubicBezTo>
                  <a:pt x="6" y="199"/>
                  <a:pt x="6" y="198"/>
                  <a:pt x="6" y="198"/>
                </a:cubicBezTo>
                <a:cubicBezTo>
                  <a:pt x="7" y="199"/>
                  <a:pt x="7" y="199"/>
                  <a:pt x="7" y="201"/>
                </a:cubicBezTo>
                <a:cubicBezTo>
                  <a:pt x="7" y="201"/>
                  <a:pt x="6" y="200"/>
                  <a:pt x="6" y="201"/>
                </a:cubicBezTo>
                <a:cubicBezTo>
                  <a:pt x="7" y="201"/>
                  <a:pt x="7" y="203"/>
                  <a:pt x="8" y="203"/>
                </a:cubicBezTo>
                <a:cubicBezTo>
                  <a:pt x="8" y="201"/>
                  <a:pt x="8" y="202"/>
                  <a:pt x="8" y="201"/>
                </a:cubicBezTo>
                <a:cubicBezTo>
                  <a:pt x="8" y="201"/>
                  <a:pt x="7" y="201"/>
                  <a:pt x="7" y="200"/>
                </a:cubicBezTo>
                <a:cubicBezTo>
                  <a:pt x="8" y="200"/>
                  <a:pt x="7" y="197"/>
                  <a:pt x="8" y="197"/>
                </a:cubicBezTo>
                <a:cubicBezTo>
                  <a:pt x="8" y="199"/>
                  <a:pt x="9" y="198"/>
                  <a:pt x="10" y="198"/>
                </a:cubicBezTo>
                <a:cubicBezTo>
                  <a:pt x="9" y="199"/>
                  <a:pt x="10" y="199"/>
                  <a:pt x="10" y="200"/>
                </a:cubicBezTo>
                <a:cubicBezTo>
                  <a:pt x="9" y="199"/>
                  <a:pt x="9" y="200"/>
                  <a:pt x="9" y="201"/>
                </a:cubicBezTo>
                <a:cubicBezTo>
                  <a:pt x="9" y="200"/>
                  <a:pt x="10" y="200"/>
                  <a:pt x="10" y="200"/>
                </a:cubicBezTo>
                <a:cubicBezTo>
                  <a:pt x="10" y="201"/>
                  <a:pt x="10" y="202"/>
                  <a:pt x="11" y="203"/>
                </a:cubicBezTo>
                <a:cubicBezTo>
                  <a:pt x="10" y="203"/>
                  <a:pt x="10" y="203"/>
                  <a:pt x="10" y="204"/>
                </a:cubicBezTo>
                <a:cubicBezTo>
                  <a:pt x="10" y="204"/>
                  <a:pt x="10" y="205"/>
                  <a:pt x="11" y="205"/>
                </a:cubicBezTo>
                <a:cubicBezTo>
                  <a:pt x="10" y="205"/>
                  <a:pt x="10" y="206"/>
                  <a:pt x="10" y="206"/>
                </a:cubicBezTo>
                <a:cubicBezTo>
                  <a:pt x="10" y="205"/>
                  <a:pt x="10" y="203"/>
                  <a:pt x="9" y="203"/>
                </a:cubicBezTo>
                <a:cubicBezTo>
                  <a:pt x="8" y="205"/>
                  <a:pt x="9" y="206"/>
                  <a:pt x="10" y="207"/>
                </a:cubicBezTo>
                <a:cubicBezTo>
                  <a:pt x="10" y="208"/>
                  <a:pt x="10" y="208"/>
                  <a:pt x="10" y="209"/>
                </a:cubicBezTo>
                <a:cubicBezTo>
                  <a:pt x="10" y="209"/>
                  <a:pt x="10" y="210"/>
                  <a:pt x="10" y="210"/>
                </a:cubicBezTo>
                <a:cubicBezTo>
                  <a:pt x="9" y="208"/>
                  <a:pt x="10" y="208"/>
                  <a:pt x="10" y="208"/>
                </a:cubicBezTo>
                <a:cubicBezTo>
                  <a:pt x="9" y="207"/>
                  <a:pt x="9" y="209"/>
                  <a:pt x="9" y="209"/>
                </a:cubicBezTo>
                <a:cubicBezTo>
                  <a:pt x="9" y="208"/>
                  <a:pt x="8" y="208"/>
                  <a:pt x="8" y="209"/>
                </a:cubicBezTo>
                <a:cubicBezTo>
                  <a:pt x="9" y="209"/>
                  <a:pt x="9" y="211"/>
                  <a:pt x="9" y="212"/>
                </a:cubicBezTo>
                <a:cubicBezTo>
                  <a:pt x="10" y="212"/>
                  <a:pt x="10" y="211"/>
                  <a:pt x="10" y="211"/>
                </a:cubicBezTo>
                <a:cubicBezTo>
                  <a:pt x="10" y="212"/>
                  <a:pt x="9" y="213"/>
                  <a:pt x="10" y="214"/>
                </a:cubicBezTo>
                <a:cubicBezTo>
                  <a:pt x="10" y="212"/>
                  <a:pt x="10" y="214"/>
                  <a:pt x="10" y="215"/>
                </a:cubicBezTo>
                <a:cubicBezTo>
                  <a:pt x="10" y="213"/>
                  <a:pt x="12" y="214"/>
                  <a:pt x="12" y="214"/>
                </a:cubicBezTo>
                <a:cubicBezTo>
                  <a:pt x="12" y="215"/>
                  <a:pt x="12" y="217"/>
                  <a:pt x="12" y="217"/>
                </a:cubicBezTo>
                <a:cubicBezTo>
                  <a:pt x="11" y="217"/>
                  <a:pt x="11" y="217"/>
                  <a:pt x="11" y="217"/>
                </a:cubicBezTo>
                <a:cubicBezTo>
                  <a:pt x="11" y="216"/>
                  <a:pt x="12" y="215"/>
                  <a:pt x="11" y="214"/>
                </a:cubicBezTo>
                <a:cubicBezTo>
                  <a:pt x="11" y="215"/>
                  <a:pt x="11" y="215"/>
                  <a:pt x="11" y="215"/>
                </a:cubicBezTo>
                <a:cubicBezTo>
                  <a:pt x="11" y="215"/>
                  <a:pt x="11" y="214"/>
                  <a:pt x="11" y="214"/>
                </a:cubicBezTo>
                <a:cubicBezTo>
                  <a:pt x="10" y="218"/>
                  <a:pt x="11" y="220"/>
                  <a:pt x="10" y="222"/>
                </a:cubicBezTo>
                <a:cubicBezTo>
                  <a:pt x="11" y="222"/>
                  <a:pt x="10" y="224"/>
                  <a:pt x="11" y="225"/>
                </a:cubicBezTo>
                <a:cubicBezTo>
                  <a:pt x="11" y="225"/>
                  <a:pt x="11" y="224"/>
                  <a:pt x="11" y="224"/>
                </a:cubicBezTo>
                <a:cubicBezTo>
                  <a:pt x="12" y="224"/>
                  <a:pt x="11" y="226"/>
                  <a:pt x="11" y="226"/>
                </a:cubicBezTo>
                <a:cubicBezTo>
                  <a:pt x="11" y="226"/>
                  <a:pt x="10" y="227"/>
                  <a:pt x="10" y="226"/>
                </a:cubicBezTo>
                <a:cubicBezTo>
                  <a:pt x="10" y="227"/>
                  <a:pt x="10" y="227"/>
                  <a:pt x="10" y="228"/>
                </a:cubicBezTo>
                <a:cubicBezTo>
                  <a:pt x="11" y="227"/>
                  <a:pt x="12" y="227"/>
                  <a:pt x="12" y="226"/>
                </a:cubicBezTo>
                <a:cubicBezTo>
                  <a:pt x="13" y="227"/>
                  <a:pt x="12" y="227"/>
                  <a:pt x="12" y="228"/>
                </a:cubicBezTo>
                <a:cubicBezTo>
                  <a:pt x="11" y="227"/>
                  <a:pt x="12" y="231"/>
                  <a:pt x="11" y="229"/>
                </a:cubicBezTo>
                <a:cubicBezTo>
                  <a:pt x="11" y="230"/>
                  <a:pt x="10" y="231"/>
                  <a:pt x="10" y="232"/>
                </a:cubicBezTo>
                <a:cubicBezTo>
                  <a:pt x="10" y="231"/>
                  <a:pt x="11" y="231"/>
                  <a:pt x="11" y="232"/>
                </a:cubicBezTo>
                <a:cubicBezTo>
                  <a:pt x="11" y="232"/>
                  <a:pt x="11" y="233"/>
                  <a:pt x="10" y="232"/>
                </a:cubicBezTo>
                <a:cubicBezTo>
                  <a:pt x="10" y="232"/>
                  <a:pt x="10" y="232"/>
                  <a:pt x="10" y="232"/>
                </a:cubicBezTo>
                <a:cubicBezTo>
                  <a:pt x="10" y="232"/>
                  <a:pt x="10" y="230"/>
                  <a:pt x="10" y="230"/>
                </a:cubicBezTo>
                <a:cubicBezTo>
                  <a:pt x="10" y="232"/>
                  <a:pt x="9" y="232"/>
                  <a:pt x="9" y="231"/>
                </a:cubicBezTo>
                <a:cubicBezTo>
                  <a:pt x="9" y="233"/>
                  <a:pt x="10" y="232"/>
                  <a:pt x="10" y="234"/>
                </a:cubicBezTo>
                <a:cubicBezTo>
                  <a:pt x="10" y="234"/>
                  <a:pt x="10" y="235"/>
                  <a:pt x="9" y="234"/>
                </a:cubicBezTo>
                <a:cubicBezTo>
                  <a:pt x="9" y="236"/>
                  <a:pt x="10" y="236"/>
                  <a:pt x="10" y="238"/>
                </a:cubicBezTo>
                <a:cubicBezTo>
                  <a:pt x="10" y="238"/>
                  <a:pt x="9" y="240"/>
                  <a:pt x="10" y="240"/>
                </a:cubicBezTo>
                <a:cubicBezTo>
                  <a:pt x="11" y="240"/>
                  <a:pt x="10" y="236"/>
                  <a:pt x="11" y="235"/>
                </a:cubicBezTo>
                <a:cubicBezTo>
                  <a:pt x="11" y="237"/>
                  <a:pt x="12" y="234"/>
                  <a:pt x="13" y="236"/>
                </a:cubicBezTo>
                <a:cubicBezTo>
                  <a:pt x="13" y="239"/>
                  <a:pt x="11" y="237"/>
                  <a:pt x="12" y="239"/>
                </a:cubicBezTo>
                <a:cubicBezTo>
                  <a:pt x="12" y="238"/>
                  <a:pt x="13" y="239"/>
                  <a:pt x="12" y="239"/>
                </a:cubicBezTo>
                <a:cubicBezTo>
                  <a:pt x="13" y="239"/>
                  <a:pt x="15" y="236"/>
                  <a:pt x="15" y="239"/>
                </a:cubicBezTo>
                <a:cubicBezTo>
                  <a:pt x="15" y="239"/>
                  <a:pt x="13" y="239"/>
                  <a:pt x="14" y="241"/>
                </a:cubicBezTo>
                <a:cubicBezTo>
                  <a:pt x="14" y="240"/>
                  <a:pt x="14" y="241"/>
                  <a:pt x="14" y="242"/>
                </a:cubicBezTo>
                <a:cubicBezTo>
                  <a:pt x="14" y="242"/>
                  <a:pt x="15" y="242"/>
                  <a:pt x="15" y="242"/>
                </a:cubicBezTo>
                <a:cubicBezTo>
                  <a:pt x="15" y="243"/>
                  <a:pt x="14" y="244"/>
                  <a:pt x="14" y="244"/>
                </a:cubicBezTo>
                <a:cubicBezTo>
                  <a:pt x="15" y="245"/>
                  <a:pt x="13" y="246"/>
                  <a:pt x="13" y="246"/>
                </a:cubicBezTo>
                <a:cubicBezTo>
                  <a:pt x="14" y="245"/>
                  <a:pt x="14" y="246"/>
                  <a:pt x="15" y="244"/>
                </a:cubicBezTo>
                <a:cubicBezTo>
                  <a:pt x="15" y="245"/>
                  <a:pt x="15" y="244"/>
                  <a:pt x="15" y="244"/>
                </a:cubicBezTo>
                <a:cubicBezTo>
                  <a:pt x="15" y="246"/>
                  <a:pt x="15" y="247"/>
                  <a:pt x="15" y="249"/>
                </a:cubicBezTo>
                <a:cubicBezTo>
                  <a:pt x="17" y="249"/>
                  <a:pt x="14" y="253"/>
                  <a:pt x="15" y="254"/>
                </a:cubicBezTo>
                <a:cubicBezTo>
                  <a:pt x="15" y="253"/>
                  <a:pt x="15" y="253"/>
                  <a:pt x="15" y="253"/>
                </a:cubicBezTo>
                <a:cubicBezTo>
                  <a:pt x="15" y="254"/>
                  <a:pt x="16" y="252"/>
                  <a:pt x="16" y="254"/>
                </a:cubicBezTo>
                <a:cubicBezTo>
                  <a:pt x="16" y="254"/>
                  <a:pt x="16" y="255"/>
                  <a:pt x="15" y="255"/>
                </a:cubicBezTo>
                <a:cubicBezTo>
                  <a:pt x="15" y="255"/>
                  <a:pt x="14" y="256"/>
                  <a:pt x="14" y="256"/>
                </a:cubicBezTo>
                <a:cubicBezTo>
                  <a:pt x="14" y="256"/>
                  <a:pt x="14" y="257"/>
                  <a:pt x="14" y="257"/>
                </a:cubicBezTo>
                <a:cubicBezTo>
                  <a:pt x="15" y="258"/>
                  <a:pt x="15" y="255"/>
                  <a:pt x="15" y="257"/>
                </a:cubicBezTo>
                <a:cubicBezTo>
                  <a:pt x="15" y="258"/>
                  <a:pt x="14" y="258"/>
                  <a:pt x="15" y="259"/>
                </a:cubicBezTo>
                <a:cubicBezTo>
                  <a:pt x="15" y="257"/>
                  <a:pt x="14" y="261"/>
                  <a:pt x="15" y="260"/>
                </a:cubicBezTo>
                <a:cubicBezTo>
                  <a:pt x="15" y="259"/>
                  <a:pt x="15" y="259"/>
                  <a:pt x="15" y="258"/>
                </a:cubicBezTo>
                <a:cubicBezTo>
                  <a:pt x="15" y="259"/>
                  <a:pt x="16" y="258"/>
                  <a:pt x="16" y="259"/>
                </a:cubicBezTo>
                <a:cubicBezTo>
                  <a:pt x="15" y="260"/>
                  <a:pt x="16" y="260"/>
                  <a:pt x="16" y="262"/>
                </a:cubicBezTo>
                <a:cubicBezTo>
                  <a:pt x="15" y="264"/>
                  <a:pt x="13" y="264"/>
                  <a:pt x="14" y="266"/>
                </a:cubicBezTo>
                <a:cubicBezTo>
                  <a:pt x="14" y="265"/>
                  <a:pt x="14" y="265"/>
                  <a:pt x="15" y="265"/>
                </a:cubicBezTo>
                <a:cubicBezTo>
                  <a:pt x="15" y="267"/>
                  <a:pt x="15" y="267"/>
                  <a:pt x="15" y="267"/>
                </a:cubicBezTo>
                <a:cubicBezTo>
                  <a:pt x="16" y="268"/>
                  <a:pt x="15" y="266"/>
                  <a:pt x="16" y="266"/>
                </a:cubicBezTo>
                <a:cubicBezTo>
                  <a:pt x="16" y="267"/>
                  <a:pt x="16" y="266"/>
                  <a:pt x="16" y="267"/>
                </a:cubicBezTo>
                <a:cubicBezTo>
                  <a:pt x="16" y="267"/>
                  <a:pt x="15" y="267"/>
                  <a:pt x="15" y="268"/>
                </a:cubicBezTo>
                <a:cubicBezTo>
                  <a:pt x="16" y="270"/>
                  <a:pt x="16" y="267"/>
                  <a:pt x="17" y="268"/>
                </a:cubicBezTo>
                <a:cubicBezTo>
                  <a:pt x="16" y="268"/>
                  <a:pt x="17" y="270"/>
                  <a:pt x="16" y="270"/>
                </a:cubicBezTo>
                <a:cubicBezTo>
                  <a:pt x="16" y="270"/>
                  <a:pt x="16" y="270"/>
                  <a:pt x="16" y="270"/>
                </a:cubicBezTo>
                <a:cubicBezTo>
                  <a:pt x="16" y="269"/>
                  <a:pt x="16" y="270"/>
                  <a:pt x="16" y="269"/>
                </a:cubicBezTo>
                <a:cubicBezTo>
                  <a:pt x="15" y="269"/>
                  <a:pt x="15" y="270"/>
                  <a:pt x="15" y="271"/>
                </a:cubicBezTo>
                <a:cubicBezTo>
                  <a:pt x="15" y="272"/>
                  <a:pt x="16" y="272"/>
                  <a:pt x="16" y="273"/>
                </a:cubicBezTo>
                <a:cubicBezTo>
                  <a:pt x="16" y="273"/>
                  <a:pt x="15" y="273"/>
                  <a:pt x="15" y="275"/>
                </a:cubicBezTo>
                <a:cubicBezTo>
                  <a:pt x="16" y="275"/>
                  <a:pt x="16" y="276"/>
                  <a:pt x="17" y="277"/>
                </a:cubicBezTo>
                <a:cubicBezTo>
                  <a:pt x="17" y="280"/>
                  <a:pt x="17" y="280"/>
                  <a:pt x="17" y="283"/>
                </a:cubicBezTo>
                <a:cubicBezTo>
                  <a:pt x="16" y="283"/>
                  <a:pt x="17" y="284"/>
                  <a:pt x="17" y="285"/>
                </a:cubicBezTo>
                <a:cubicBezTo>
                  <a:pt x="16" y="284"/>
                  <a:pt x="16" y="285"/>
                  <a:pt x="16" y="285"/>
                </a:cubicBezTo>
                <a:cubicBezTo>
                  <a:pt x="16" y="287"/>
                  <a:pt x="16" y="288"/>
                  <a:pt x="16" y="289"/>
                </a:cubicBezTo>
                <a:cubicBezTo>
                  <a:pt x="17" y="289"/>
                  <a:pt x="16" y="287"/>
                  <a:pt x="17" y="287"/>
                </a:cubicBezTo>
                <a:cubicBezTo>
                  <a:pt x="17" y="289"/>
                  <a:pt x="17" y="289"/>
                  <a:pt x="17" y="289"/>
                </a:cubicBezTo>
                <a:cubicBezTo>
                  <a:pt x="17" y="289"/>
                  <a:pt x="17" y="289"/>
                  <a:pt x="18" y="290"/>
                </a:cubicBezTo>
                <a:cubicBezTo>
                  <a:pt x="18" y="289"/>
                  <a:pt x="17" y="288"/>
                  <a:pt x="18" y="288"/>
                </a:cubicBezTo>
                <a:cubicBezTo>
                  <a:pt x="18" y="288"/>
                  <a:pt x="18" y="288"/>
                  <a:pt x="18" y="288"/>
                </a:cubicBezTo>
                <a:cubicBezTo>
                  <a:pt x="18" y="291"/>
                  <a:pt x="19" y="294"/>
                  <a:pt x="18" y="295"/>
                </a:cubicBezTo>
                <a:cubicBezTo>
                  <a:pt x="18" y="296"/>
                  <a:pt x="18" y="297"/>
                  <a:pt x="18" y="298"/>
                </a:cubicBezTo>
                <a:cubicBezTo>
                  <a:pt x="18" y="298"/>
                  <a:pt x="18" y="298"/>
                  <a:pt x="18" y="298"/>
                </a:cubicBezTo>
                <a:cubicBezTo>
                  <a:pt x="18" y="301"/>
                  <a:pt x="17" y="301"/>
                  <a:pt x="17" y="304"/>
                </a:cubicBezTo>
                <a:cubicBezTo>
                  <a:pt x="18" y="305"/>
                  <a:pt x="18" y="306"/>
                  <a:pt x="18" y="309"/>
                </a:cubicBezTo>
                <a:cubicBezTo>
                  <a:pt x="17" y="309"/>
                  <a:pt x="17" y="309"/>
                  <a:pt x="17" y="309"/>
                </a:cubicBezTo>
                <a:cubicBezTo>
                  <a:pt x="17" y="310"/>
                  <a:pt x="18" y="310"/>
                  <a:pt x="18" y="310"/>
                </a:cubicBezTo>
                <a:cubicBezTo>
                  <a:pt x="17" y="311"/>
                  <a:pt x="17" y="312"/>
                  <a:pt x="17" y="313"/>
                </a:cubicBezTo>
                <a:cubicBezTo>
                  <a:pt x="17" y="313"/>
                  <a:pt x="17" y="312"/>
                  <a:pt x="18" y="312"/>
                </a:cubicBezTo>
                <a:cubicBezTo>
                  <a:pt x="18" y="314"/>
                  <a:pt x="18" y="312"/>
                  <a:pt x="18" y="311"/>
                </a:cubicBezTo>
                <a:cubicBezTo>
                  <a:pt x="19" y="314"/>
                  <a:pt x="18" y="315"/>
                  <a:pt x="19" y="316"/>
                </a:cubicBezTo>
                <a:cubicBezTo>
                  <a:pt x="18" y="316"/>
                  <a:pt x="18" y="317"/>
                  <a:pt x="18" y="318"/>
                </a:cubicBezTo>
                <a:cubicBezTo>
                  <a:pt x="17" y="317"/>
                  <a:pt x="18" y="315"/>
                  <a:pt x="17" y="316"/>
                </a:cubicBezTo>
                <a:cubicBezTo>
                  <a:pt x="17" y="319"/>
                  <a:pt x="17" y="325"/>
                  <a:pt x="18" y="329"/>
                </a:cubicBezTo>
                <a:cubicBezTo>
                  <a:pt x="18" y="329"/>
                  <a:pt x="17" y="329"/>
                  <a:pt x="17" y="329"/>
                </a:cubicBezTo>
                <a:cubicBezTo>
                  <a:pt x="17" y="331"/>
                  <a:pt x="17" y="334"/>
                  <a:pt x="18" y="334"/>
                </a:cubicBezTo>
                <a:cubicBezTo>
                  <a:pt x="18" y="331"/>
                  <a:pt x="18" y="333"/>
                  <a:pt x="18" y="332"/>
                </a:cubicBezTo>
                <a:cubicBezTo>
                  <a:pt x="18" y="332"/>
                  <a:pt x="18" y="331"/>
                  <a:pt x="18" y="331"/>
                </a:cubicBezTo>
                <a:cubicBezTo>
                  <a:pt x="19" y="331"/>
                  <a:pt x="19" y="330"/>
                  <a:pt x="20" y="331"/>
                </a:cubicBezTo>
                <a:cubicBezTo>
                  <a:pt x="20" y="330"/>
                  <a:pt x="20" y="328"/>
                  <a:pt x="20" y="329"/>
                </a:cubicBezTo>
                <a:cubicBezTo>
                  <a:pt x="21" y="333"/>
                  <a:pt x="18" y="332"/>
                  <a:pt x="19" y="335"/>
                </a:cubicBezTo>
                <a:cubicBezTo>
                  <a:pt x="20" y="334"/>
                  <a:pt x="19" y="333"/>
                  <a:pt x="20" y="332"/>
                </a:cubicBezTo>
                <a:cubicBezTo>
                  <a:pt x="20" y="338"/>
                  <a:pt x="20" y="338"/>
                  <a:pt x="20" y="338"/>
                </a:cubicBezTo>
                <a:cubicBezTo>
                  <a:pt x="20" y="338"/>
                  <a:pt x="19" y="339"/>
                  <a:pt x="19" y="339"/>
                </a:cubicBezTo>
                <a:cubicBezTo>
                  <a:pt x="20" y="339"/>
                  <a:pt x="20" y="339"/>
                  <a:pt x="20" y="340"/>
                </a:cubicBezTo>
                <a:cubicBezTo>
                  <a:pt x="20" y="341"/>
                  <a:pt x="20" y="341"/>
                  <a:pt x="19" y="341"/>
                </a:cubicBezTo>
                <a:cubicBezTo>
                  <a:pt x="19" y="342"/>
                  <a:pt x="19" y="342"/>
                  <a:pt x="20" y="343"/>
                </a:cubicBezTo>
                <a:cubicBezTo>
                  <a:pt x="20" y="342"/>
                  <a:pt x="20" y="342"/>
                  <a:pt x="20" y="342"/>
                </a:cubicBezTo>
                <a:cubicBezTo>
                  <a:pt x="20" y="349"/>
                  <a:pt x="21" y="354"/>
                  <a:pt x="21" y="362"/>
                </a:cubicBezTo>
                <a:cubicBezTo>
                  <a:pt x="21" y="362"/>
                  <a:pt x="22" y="360"/>
                  <a:pt x="22" y="361"/>
                </a:cubicBezTo>
                <a:cubicBezTo>
                  <a:pt x="22" y="362"/>
                  <a:pt x="21" y="362"/>
                  <a:pt x="21" y="362"/>
                </a:cubicBezTo>
                <a:cubicBezTo>
                  <a:pt x="21" y="371"/>
                  <a:pt x="22" y="375"/>
                  <a:pt x="22" y="384"/>
                </a:cubicBezTo>
                <a:cubicBezTo>
                  <a:pt x="22" y="384"/>
                  <a:pt x="22" y="384"/>
                  <a:pt x="21" y="385"/>
                </a:cubicBezTo>
                <a:cubicBezTo>
                  <a:pt x="23" y="386"/>
                  <a:pt x="22" y="387"/>
                  <a:pt x="22" y="389"/>
                </a:cubicBezTo>
                <a:cubicBezTo>
                  <a:pt x="23" y="390"/>
                  <a:pt x="23" y="389"/>
                  <a:pt x="24" y="388"/>
                </a:cubicBezTo>
                <a:cubicBezTo>
                  <a:pt x="24" y="389"/>
                  <a:pt x="24" y="389"/>
                  <a:pt x="24" y="390"/>
                </a:cubicBezTo>
                <a:cubicBezTo>
                  <a:pt x="23" y="390"/>
                  <a:pt x="22" y="390"/>
                  <a:pt x="22" y="391"/>
                </a:cubicBezTo>
                <a:cubicBezTo>
                  <a:pt x="23" y="392"/>
                  <a:pt x="22" y="394"/>
                  <a:pt x="23" y="395"/>
                </a:cubicBezTo>
                <a:cubicBezTo>
                  <a:pt x="23" y="396"/>
                  <a:pt x="24" y="395"/>
                  <a:pt x="23" y="396"/>
                </a:cubicBezTo>
                <a:cubicBezTo>
                  <a:pt x="24" y="397"/>
                  <a:pt x="25" y="396"/>
                  <a:pt x="25" y="397"/>
                </a:cubicBezTo>
                <a:cubicBezTo>
                  <a:pt x="25" y="395"/>
                  <a:pt x="26" y="396"/>
                  <a:pt x="26" y="395"/>
                </a:cubicBezTo>
                <a:cubicBezTo>
                  <a:pt x="26" y="395"/>
                  <a:pt x="25" y="394"/>
                  <a:pt x="25" y="394"/>
                </a:cubicBezTo>
                <a:cubicBezTo>
                  <a:pt x="26" y="394"/>
                  <a:pt x="26" y="393"/>
                  <a:pt x="26" y="393"/>
                </a:cubicBezTo>
                <a:cubicBezTo>
                  <a:pt x="27" y="394"/>
                  <a:pt x="27" y="394"/>
                  <a:pt x="28" y="393"/>
                </a:cubicBezTo>
                <a:cubicBezTo>
                  <a:pt x="27" y="394"/>
                  <a:pt x="28" y="394"/>
                  <a:pt x="28" y="394"/>
                </a:cubicBezTo>
                <a:cubicBezTo>
                  <a:pt x="28" y="394"/>
                  <a:pt x="28" y="393"/>
                  <a:pt x="28" y="393"/>
                </a:cubicBezTo>
                <a:cubicBezTo>
                  <a:pt x="29" y="393"/>
                  <a:pt x="29" y="395"/>
                  <a:pt x="29" y="395"/>
                </a:cubicBezTo>
                <a:cubicBezTo>
                  <a:pt x="29" y="395"/>
                  <a:pt x="29" y="395"/>
                  <a:pt x="29" y="396"/>
                </a:cubicBezTo>
                <a:cubicBezTo>
                  <a:pt x="29" y="396"/>
                  <a:pt x="30" y="396"/>
                  <a:pt x="29" y="398"/>
                </a:cubicBezTo>
                <a:cubicBezTo>
                  <a:pt x="29" y="398"/>
                  <a:pt x="29" y="397"/>
                  <a:pt x="29" y="397"/>
                </a:cubicBezTo>
                <a:cubicBezTo>
                  <a:pt x="29" y="399"/>
                  <a:pt x="30" y="399"/>
                  <a:pt x="30" y="400"/>
                </a:cubicBezTo>
                <a:cubicBezTo>
                  <a:pt x="31" y="401"/>
                  <a:pt x="30" y="400"/>
                  <a:pt x="30" y="401"/>
                </a:cubicBezTo>
                <a:cubicBezTo>
                  <a:pt x="30" y="402"/>
                  <a:pt x="30" y="402"/>
                  <a:pt x="31" y="403"/>
                </a:cubicBezTo>
                <a:cubicBezTo>
                  <a:pt x="30" y="404"/>
                  <a:pt x="30" y="404"/>
                  <a:pt x="30" y="405"/>
                </a:cubicBezTo>
                <a:cubicBezTo>
                  <a:pt x="30" y="404"/>
                  <a:pt x="31" y="403"/>
                  <a:pt x="32" y="405"/>
                </a:cubicBezTo>
                <a:cubicBezTo>
                  <a:pt x="31" y="402"/>
                  <a:pt x="30" y="400"/>
                  <a:pt x="32" y="401"/>
                </a:cubicBezTo>
                <a:cubicBezTo>
                  <a:pt x="33" y="401"/>
                  <a:pt x="32" y="400"/>
                  <a:pt x="33" y="399"/>
                </a:cubicBezTo>
                <a:cubicBezTo>
                  <a:pt x="33" y="401"/>
                  <a:pt x="33" y="402"/>
                  <a:pt x="33" y="404"/>
                </a:cubicBezTo>
                <a:cubicBezTo>
                  <a:pt x="34" y="405"/>
                  <a:pt x="33" y="407"/>
                  <a:pt x="34" y="407"/>
                </a:cubicBezTo>
                <a:cubicBezTo>
                  <a:pt x="34" y="406"/>
                  <a:pt x="33" y="403"/>
                  <a:pt x="34" y="404"/>
                </a:cubicBezTo>
                <a:cubicBezTo>
                  <a:pt x="34" y="403"/>
                  <a:pt x="34" y="402"/>
                  <a:pt x="34" y="400"/>
                </a:cubicBezTo>
                <a:cubicBezTo>
                  <a:pt x="34" y="400"/>
                  <a:pt x="35" y="399"/>
                  <a:pt x="35" y="399"/>
                </a:cubicBezTo>
                <a:cubicBezTo>
                  <a:pt x="34" y="399"/>
                  <a:pt x="34" y="400"/>
                  <a:pt x="34" y="400"/>
                </a:cubicBezTo>
                <a:cubicBezTo>
                  <a:pt x="34" y="399"/>
                  <a:pt x="34" y="399"/>
                  <a:pt x="34" y="399"/>
                </a:cubicBezTo>
                <a:cubicBezTo>
                  <a:pt x="34" y="399"/>
                  <a:pt x="34" y="399"/>
                  <a:pt x="35" y="399"/>
                </a:cubicBezTo>
                <a:cubicBezTo>
                  <a:pt x="35" y="396"/>
                  <a:pt x="35" y="392"/>
                  <a:pt x="35" y="390"/>
                </a:cubicBezTo>
                <a:cubicBezTo>
                  <a:pt x="35" y="391"/>
                  <a:pt x="35" y="391"/>
                  <a:pt x="35" y="391"/>
                </a:cubicBezTo>
                <a:cubicBezTo>
                  <a:pt x="34" y="390"/>
                  <a:pt x="34" y="391"/>
                  <a:pt x="33" y="390"/>
                </a:cubicBezTo>
                <a:cubicBezTo>
                  <a:pt x="33" y="389"/>
                  <a:pt x="33" y="389"/>
                  <a:pt x="33" y="389"/>
                </a:cubicBezTo>
                <a:cubicBezTo>
                  <a:pt x="35" y="390"/>
                  <a:pt x="35" y="387"/>
                  <a:pt x="36" y="390"/>
                </a:cubicBezTo>
                <a:cubicBezTo>
                  <a:pt x="36" y="388"/>
                  <a:pt x="36" y="389"/>
                  <a:pt x="36" y="388"/>
                </a:cubicBezTo>
                <a:cubicBezTo>
                  <a:pt x="36" y="388"/>
                  <a:pt x="37" y="388"/>
                  <a:pt x="37" y="388"/>
                </a:cubicBezTo>
                <a:cubicBezTo>
                  <a:pt x="36" y="390"/>
                  <a:pt x="36" y="394"/>
                  <a:pt x="37" y="397"/>
                </a:cubicBezTo>
                <a:cubicBezTo>
                  <a:pt x="37" y="395"/>
                  <a:pt x="37" y="395"/>
                  <a:pt x="37" y="394"/>
                </a:cubicBezTo>
                <a:cubicBezTo>
                  <a:pt x="37" y="395"/>
                  <a:pt x="38" y="394"/>
                  <a:pt x="38" y="394"/>
                </a:cubicBezTo>
                <a:cubicBezTo>
                  <a:pt x="38" y="390"/>
                  <a:pt x="37" y="389"/>
                  <a:pt x="38" y="386"/>
                </a:cubicBezTo>
                <a:cubicBezTo>
                  <a:pt x="38" y="386"/>
                  <a:pt x="38" y="386"/>
                  <a:pt x="38" y="385"/>
                </a:cubicBezTo>
                <a:cubicBezTo>
                  <a:pt x="38" y="385"/>
                  <a:pt x="38" y="383"/>
                  <a:pt x="38" y="383"/>
                </a:cubicBezTo>
                <a:cubicBezTo>
                  <a:pt x="38" y="385"/>
                  <a:pt x="40" y="382"/>
                  <a:pt x="40" y="385"/>
                </a:cubicBezTo>
                <a:cubicBezTo>
                  <a:pt x="39" y="386"/>
                  <a:pt x="39" y="386"/>
                  <a:pt x="39" y="385"/>
                </a:cubicBezTo>
                <a:cubicBezTo>
                  <a:pt x="39" y="387"/>
                  <a:pt x="39" y="388"/>
                  <a:pt x="39" y="388"/>
                </a:cubicBezTo>
                <a:cubicBezTo>
                  <a:pt x="39" y="388"/>
                  <a:pt x="39" y="388"/>
                  <a:pt x="39" y="389"/>
                </a:cubicBezTo>
                <a:cubicBezTo>
                  <a:pt x="39" y="389"/>
                  <a:pt x="38" y="390"/>
                  <a:pt x="39" y="391"/>
                </a:cubicBezTo>
                <a:cubicBezTo>
                  <a:pt x="39" y="390"/>
                  <a:pt x="38" y="393"/>
                  <a:pt x="40" y="392"/>
                </a:cubicBezTo>
                <a:cubicBezTo>
                  <a:pt x="40" y="394"/>
                  <a:pt x="39" y="394"/>
                  <a:pt x="40" y="394"/>
                </a:cubicBezTo>
                <a:cubicBezTo>
                  <a:pt x="39" y="394"/>
                  <a:pt x="39" y="394"/>
                  <a:pt x="39" y="394"/>
                </a:cubicBezTo>
                <a:cubicBezTo>
                  <a:pt x="39" y="395"/>
                  <a:pt x="40" y="400"/>
                  <a:pt x="39" y="397"/>
                </a:cubicBezTo>
                <a:cubicBezTo>
                  <a:pt x="39" y="401"/>
                  <a:pt x="38" y="405"/>
                  <a:pt x="40" y="407"/>
                </a:cubicBezTo>
                <a:cubicBezTo>
                  <a:pt x="40" y="409"/>
                  <a:pt x="40" y="407"/>
                  <a:pt x="39" y="409"/>
                </a:cubicBezTo>
                <a:cubicBezTo>
                  <a:pt x="40" y="409"/>
                  <a:pt x="39" y="413"/>
                  <a:pt x="40" y="413"/>
                </a:cubicBezTo>
                <a:cubicBezTo>
                  <a:pt x="40" y="414"/>
                  <a:pt x="40" y="415"/>
                  <a:pt x="39" y="416"/>
                </a:cubicBezTo>
                <a:cubicBezTo>
                  <a:pt x="39" y="415"/>
                  <a:pt x="39" y="414"/>
                  <a:pt x="39" y="413"/>
                </a:cubicBezTo>
                <a:cubicBezTo>
                  <a:pt x="38" y="414"/>
                  <a:pt x="39" y="415"/>
                  <a:pt x="38" y="415"/>
                </a:cubicBezTo>
                <a:cubicBezTo>
                  <a:pt x="38" y="415"/>
                  <a:pt x="38" y="414"/>
                  <a:pt x="38" y="414"/>
                </a:cubicBezTo>
                <a:cubicBezTo>
                  <a:pt x="37" y="414"/>
                  <a:pt x="38" y="419"/>
                  <a:pt x="39" y="418"/>
                </a:cubicBezTo>
                <a:cubicBezTo>
                  <a:pt x="39" y="417"/>
                  <a:pt x="39" y="416"/>
                  <a:pt x="39" y="416"/>
                </a:cubicBezTo>
                <a:cubicBezTo>
                  <a:pt x="39" y="417"/>
                  <a:pt x="39" y="417"/>
                  <a:pt x="40" y="418"/>
                </a:cubicBezTo>
                <a:cubicBezTo>
                  <a:pt x="40" y="417"/>
                  <a:pt x="39" y="416"/>
                  <a:pt x="40" y="416"/>
                </a:cubicBezTo>
                <a:cubicBezTo>
                  <a:pt x="40" y="416"/>
                  <a:pt x="40" y="418"/>
                  <a:pt x="41" y="419"/>
                </a:cubicBezTo>
                <a:cubicBezTo>
                  <a:pt x="40" y="419"/>
                  <a:pt x="40" y="419"/>
                  <a:pt x="40" y="419"/>
                </a:cubicBezTo>
                <a:cubicBezTo>
                  <a:pt x="40" y="428"/>
                  <a:pt x="41" y="438"/>
                  <a:pt x="41" y="445"/>
                </a:cubicBezTo>
                <a:cubicBezTo>
                  <a:pt x="41" y="445"/>
                  <a:pt x="42" y="444"/>
                  <a:pt x="42" y="446"/>
                </a:cubicBezTo>
                <a:cubicBezTo>
                  <a:pt x="41" y="446"/>
                  <a:pt x="41" y="445"/>
                  <a:pt x="41" y="445"/>
                </a:cubicBezTo>
                <a:cubicBezTo>
                  <a:pt x="41" y="447"/>
                  <a:pt x="42" y="447"/>
                  <a:pt x="41" y="448"/>
                </a:cubicBezTo>
                <a:cubicBezTo>
                  <a:pt x="42" y="448"/>
                  <a:pt x="42" y="448"/>
                  <a:pt x="42" y="449"/>
                </a:cubicBezTo>
                <a:cubicBezTo>
                  <a:pt x="41" y="449"/>
                  <a:pt x="42" y="449"/>
                  <a:pt x="41" y="449"/>
                </a:cubicBezTo>
                <a:cubicBezTo>
                  <a:pt x="41" y="451"/>
                  <a:pt x="41" y="457"/>
                  <a:pt x="42" y="460"/>
                </a:cubicBezTo>
                <a:cubicBezTo>
                  <a:pt x="42" y="460"/>
                  <a:pt x="43" y="460"/>
                  <a:pt x="43" y="461"/>
                </a:cubicBezTo>
                <a:cubicBezTo>
                  <a:pt x="42" y="461"/>
                  <a:pt x="43" y="462"/>
                  <a:pt x="42" y="463"/>
                </a:cubicBezTo>
                <a:cubicBezTo>
                  <a:pt x="42" y="462"/>
                  <a:pt x="42" y="461"/>
                  <a:pt x="42" y="461"/>
                </a:cubicBezTo>
                <a:cubicBezTo>
                  <a:pt x="42" y="462"/>
                  <a:pt x="41" y="467"/>
                  <a:pt x="42" y="466"/>
                </a:cubicBezTo>
                <a:cubicBezTo>
                  <a:pt x="42" y="466"/>
                  <a:pt x="42" y="465"/>
                  <a:pt x="42" y="464"/>
                </a:cubicBezTo>
                <a:cubicBezTo>
                  <a:pt x="42" y="464"/>
                  <a:pt x="43" y="463"/>
                  <a:pt x="43" y="464"/>
                </a:cubicBezTo>
                <a:cubicBezTo>
                  <a:pt x="43" y="465"/>
                  <a:pt x="42" y="465"/>
                  <a:pt x="42" y="466"/>
                </a:cubicBezTo>
                <a:cubicBezTo>
                  <a:pt x="43" y="466"/>
                  <a:pt x="43" y="466"/>
                  <a:pt x="43" y="465"/>
                </a:cubicBezTo>
                <a:cubicBezTo>
                  <a:pt x="43" y="467"/>
                  <a:pt x="43" y="468"/>
                  <a:pt x="43" y="469"/>
                </a:cubicBezTo>
                <a:cubicBezTo>
                  <a:pt x="42" y="469"/>
                  <a:pt x="43" y="467"/>
                  <a:pt x="42" y="467"/>
                </a:cubicBezTo>
                <a:cubicBezTo>
                  <a:pt x="42" y="468"/>
                  <a:pt x="42" y="470"/>
                  <a:pt x="42" y="471"/>
                </a:cubicBezTo>
                <a:cubicBezTo>
                  <a:pt x="42" y="470"/>
                  <a:pt x="43" y="470"/>
                  <a:pt x="43" y="470"/>
                </a:cubicBezTo>
                <a:cubicBezTo>
                  <a:pt x="44" y="471"/>
                  <a:pt x="43" y="473"/>
                  <a:pt x="43" y="473"/>
                </a:cubicBezTo>
                <a:cubicBezTo>
                  <a:pt x="44" y="473"/>
                  <a:pt x="43" y="472"/>
                  <a:pt x="43" y="471"/>
                </a:cubicBezTo>
                <a:cubicBezTo>
                  <a:pt x="44" y="471"/>
                  <a:pt x="44" y="472"/>
                  <a:pt x="44" y="471"/>
                </a:cubicBezTo>
                <a:cubicBezTo>
                  <a:pt x="44" y="469"/>
                  <a:pt x="44" y="471"/>
                  <a:pt x="43" y="470"/>
                </a:cubicBezTo>
                <a:cubicBezTo>
                  <a:pt x="44" y="470"/>
                  <a:pt x="43" y="469"/>
                  <a:pt x="43" y="468"/>
                </a:cubicBezTo>
                <a:cubicBezTo>
                  <a:pt x="44" y="463"/>
                  <a:pt x="43" y="458"/>
                  <a:pt x="43" y="454"/>
                </a:cubicBezTo>
                <a:cubicBezTo>
                  <a:pt x="43" y="454"/>
                  <a:pt x="43" y="454"/>
                  <a:pt x="43" y="454"/>
                </a:cubicBezTo>
                <a:cubicBezTo>
                  <a:pt x="43" y="454"/>
                  <a:pt x="43" y="453"/>
                  <a:pt x="43" y="453"/>
                </a:cubicBezTo>
                <a:cubicBezTo>
                  <a:pt x="43" y="453"/>
                  <a:pt x="43" y="454"/>
                  <a:pt x="44" y="453"/>
                </a:cubicBezTo>
                <a:cubicBezTo>
                  <a:pt x="44" y="451"/>
                  <a:pt x="43" y="448"/>
                  <a:pt x="43" y="447"/>
                </a:cubicBezTo>
                <a:cubicBezTo>
                  <a:pt x="43" y="447"/>
                  <a:pt x="43" y="447"/>
                  <a:pt x="43" y="447"/>
                </a:cubicBezTo>
                <a:cubicBezTo>
                  <a:pt x="43" y="444"/>
                  <a:pt x="43" y="444"/>
                  <a:pt x="44" y="443"/>
                </a:cubicBezTo>
                <a:cubicBezTo>
                  <a:pt x="44" y="441"/>
                  <a:pt x="44" y="444"/>
                  <a:pt x="43" y="443"/>
                </a:cubicBezTo>
                <a:cubicBezTo>
                  <a:pt x="44" y="442"/>
                  <a:pt x="44" y="440"/>
                  <a:pt x="44" y="440"/>
                </a:cubicBezTo>
                <a:cubicBezTo>
                  <a:pt x="43" y="439"/>
                  <a:pt x="44" y="438"/>
                  <a:pt x="45" y="437"/>
                </a:cubicBezTo>
                <a:cubicBezTo>
                  <a:pt x="44" y="437"/>
                  <a:pt x="44" y="438"/>
                  <a:pt x="44" y="437"/>
                </a:cubicBezTo>
                <a:cubicBezTo>
                  <a:pt x="44" y="436"/>
                  <a:pt x="44" y="436"/>
                  <a:pt x="45" y="436"/>
                </a:cubicBezTo>
                <a:cubicBezTo>
                  <a:pt x="45" y="435"/>
                  <a:pt x="44" y="434"/>
                  <a:pt x="44" y="433"/>
                </a:cubicBezTo>
                <a:cubicBezTo>
                  <a:pt x="44" y="434"/>
                  <a:pt x="44" y="435"/>
                  <a:pt x="43" y="436"/>
                </a:cubicBezTo>
                <a:cubicBezTo>
                  <a:pt x="43" y="433"/>
                  <a:pt x="44" y="431"/>
                  <a:pt x="45" y="430"/>
                </a:cubicBezTo>
                <a:cubicBezTo>
                  <a:pt x="45" y="429"/>
                  <a:pt x="45" y="429"/>
                  <a:pt x="44" y="429"/>
                </a:cubicBezTo>
                <a:cubicBezTo>
                  <a:pt x="45" y="427"/>
                  <a:pt x="45" y="428"/>
                  <a:pt x="45" y="426"/>
                </a:cubicBezTo>
                <a:cubicBezTo>
                  <a:pt x="44" y="426"/>
                  <a:pt x="44" y="428"/>
                  <a:pt x="43" y="428"/>
                </a:cubicBezTo>
                <a:cubicBezTo>
                  <a:pt x="44" y="425"/>
                  <a:pt x="43" y="425"/>
                  <a:pt x="43" y="425"/>
                </a:cubicBezTo>
                <a:cubicBezTo>
                  <a:pt x="43" y="422"/>
                  <a:pt x="43" y="418"/>
                  <a:pt x="44" y="416"/>
                </a:cubicBezTo>
                <a:cubicBezTo>
                  <a:pt x="44" y="418"/>
                  <a:pt x="44" y="418"/>
                  <a:pt x="44" y="419"/>
                </a:cubicBezTo>
                <a:cubicBezTo>
                  <a:pt x="43" y="420"/>
                  <a:pt x="44" y="421"/>
                  <a:pt x="44" y="423"/>
                </a:cubicBezTo>
                <a:cubicBezTo>
                  <a:pt x="44" y="423"/>
                  <a:pt x="44" y="421"/>
                  <a:pt x="45" y="421"/>
                </a:cubicBezTo>
                <a:cubicBezTo>
                  <a:pt x="44" y="421"/>
                  <a:pt x="44" y="421"/>
                  <a:pt x="44" y="420"/>
                </a:cubicBezTo>
                <a:cubicBezTo>
                  <a:pt x="44" y="418"/>
                  <a:pt x="46" y="418"/>
                  <a:pt x="47" y="419"/>
                </a:cubicBezTo>
                <a:cubicBezTo>
                  <a:pt x="46" y="417"/>
                  <a:pt x="47" y="417"/>
                  <a:pt x="46" y="416"/>
                </a:cubicBezTo>
                <a:cubicBezTo>
                  <a:pt x="46" y="417"/>
                  <a:pt x="46" y="418"/>
                  <a:pt x="46" y="418"/>
                </a:cubicBezTo>
                <a:cubicBezTo>
                  <a:pt x="46" y="415"/>
                  <a:pt x="45" y="413"/>
                  <a:pt x="46" y="410"/>
                </a:cubicBezTo>
                <a:cubicBezTo>
                  <a:pt x="45" y="405"/>
                  <a:pt x="47" y="400"/>
                  <a:pt x="45" y="396"/>
                </a:cubicBezTo>
                <a:cubicBezTo>
                  <a:pt x="45" y="392"/>
                  <a:pt x="47" y="391"/>
                  <a:pt x="49" y="393"/>
                </a:cubicBezTo>
                <a:cubicBezTo>
                  <a:pt x="48" y="395"/>
                  <a:pt x="49" y="395"/>
                  <a:pt x="49" y="397"/>
                </a:cubicBezTo>
                <a:cubicBezTo>
                  <a:pt x="48" y="396"/>
                  <a:pt x="48" y="398"/>
                  <a:pt x="48" y="398"/>
                </a:cubicBezTo>
                <a:cubicBezTo>
                  <a:pt x="48" y="397"/>
                  <a:pt x="47" y="396"/>
                  <a:pt x="47" y="397"/>
                </a:cubicBezTo>
                <a:cubicBezTo>
                  <a:pt x="47" y="398"/>
                  <a:pt x="47" y="399"/>
                  <a:pt x="47" y="399"/>
                </a:cubicBezTo>
                <a:cubicBezTo>
                  <a:pt x="48" y="398"/>
                  <a:pt x="48" y="400"/>
                  <a:pt x="49" y="398"/>
                </a:cubicBezTo>
                <a:cubicBezTo>
                  <a:pt x="49" y="399"/>
                  <a:pt x="49" y="402"/>
                  <a:pt x="50" y="402"/>
                </a:cubicBezTo>
                <a:cubicBezTo>
                  <a:pt x="50" y="398"/>
                  <a:pt x="49" y="396"/>
                  <a:pt x="50" y="391"/>
                </a:cubicBezTo>
                <a:cubicBezTo>
                  <a:pt x="50" y="392"/>
                  <a:pt x="50" y="393"/>
                  <a:pt x="50" y="394"/>
                </a:cubicBezTo>
                <a:cubicBezTo>
                  <a:pt x="50" y="394"/>
                  <a:pt x="50" y="394"/>
                  <a:pt x="50" y="394"/>
                </a:cubicBezTo>
                <a:cubicBezTo>
                  <a:pt x="51" y="395"/>
                  <a:pt x="50" y="392"/>
                  <a:pt x="51" y="392"/>
                </a:cubicBezTo>
                <a:cubicBezTo>
                  <a:pt x="51" y="392"/>
                  <a:pt x="51" y="392"/>
                  <a:pt x="51" y="393"/>
                </a:cubicBezTo>
                <a:cubicBezTo>
                  <a:pt x="51" y="395"/>
                  <a:pt x="51" y="398"/>
                  <a:pt x="52" y="401"/>
                </a:cubicBezTo>
                <a:cubicBezTo>
                  <a:pt x="50" y="403"/>
                  <a:pt x="53" y="407"/>
                  <a:pt x="52" y="409"/>
                </a:cubicBezTo>
                <a:cubicBezTo>
                  <a:pt x="52" y="410"/>
                  <a:pt x="52" y="410"/>
                  <a:pt x="53" y="410"/>
                </a:cubicBezTo>
                <a:cubicBezTo>
                  <a:pt x="53" y="409"/>
                  <a:pt x="53" y="408"/>
                  <a:pt x="54" y="407"/>
                </a:cubicBezTo>
                <a:cubicBezTo>
                  <a:pt x="54" y="406"/>
                  <a:pt x="53" y="406"/>
                  <a:pt x="54" y="405"/>
                </a:cubicBezTo>
                <a:cubicBezTo>
                  <a:pt x="54" y="405"/>
                  <a:pt x="54" y="405"/>
                  <a:pt x="54" y="404"/>
                </a:cubicBezTo>
                <a:cubicBezTo>
                  <a:pt x="54" y="402"/>
                  <a:pt x="54" y="399"/>
                  <a:pt x="54" y="397"/>
                </a:cubicBezTo>
                <a:cubicBezTo>
                  <a:pt x="54" y="397"/>
                  <a:pt x="54" y="396"/>
                  <a:pt x="53" y="396"/>
                </a:cubicBezTo>
                <a:cubicBezTo>
                  <a:pt x="54" y="396"/>
                  <a:pt x="54" y="395"/>
                  <a:pt x="54" y="396"/>
                </a:cubicBezTo>
                <a:cubicBezTo>
                  <a:pt x="54" y="393"/>
                  <a:pt x="53" y="394"/>
                  <a:pt x="53" y="394"/>
                </a:cubicBezTo>
                <a:cubicBezTo>
                  <a:pt x="53" y="393"/>
                  <a:pt x="54" y="393"/>
                  <a:pt x="54" y="392"/>
                </a:cubicBezTo>
                <a:cubicBezTo>
                  <a:pt x="53" y="392"/>
                  <a:pt x="52" y="391"/>
                  <a:pt x="52" y="389"/>
                </a:cubicBezTo>
                <a:cubicBezTo>
                  <a:pt x="52" y="389"/>
                  <a:pt x="52" y="388"/>
                  <a:pt x="53" y="388"/>
                </a:cubicBezTo>
                <a:cubicBezTo>
                  <a:pt x="52" y="390"/>
                  <a:pt x="53" y="390"/>
                  <a:pt x="54" y="390"/>
                </a:cubicBezTo>
                <a:cubicBezTo>
                  <a:pt x="54" y="389"/>
                  <a:pt x="54" y="389"/>
                  <a:pt x="54" y="388"/>
                </a:cubicBezTo>
                <a:cubicBezTo>
                  <a:pt x="54" y="388"/>
                  <a:pt x="53" y="389"/>
                  <a:pt x="53" y="388"/>
                </a:cubicBezTo>
                <a:cubicBezTo>
                  <a:pt x="53" y="387"/>
                  <a:pt x="55" y="387"/>
                  <a:pt x="54" y="385"/>
                </a:cubicBezTo>
                <a:cubicBezTo>
                  <a:pt x="54" y="386"/>
                  <a:pt x="53" y="386"/>
                  <a:pt x="53" y="386"/>
                </a:cubicBezTo>
                <a:cubicBezTo>
                  <a:pt x="54" y="385"/>
                  <a:pt x="54" y="384"/>
                  <a:pt x="54" y="382"/>
                </a:cubicBezTo>
                <a:cubicBezTo>
                  <a:pt x="53" y="382"/>
                  <a:pt x="53" y="379"/>
                  <a:pt x="54" y="378"/>
                </a:cubicBezTo>
                <a:cubicBezTo>
                  <a:pt x="53" y="378"/>
                  <a:pt x="52" y="376"/>
                  <a:pt x="52" y="377"/>
                </a:cubicBezTo>
                <a:cubicBezTo>
                  <a:pt x="52" y="375"/>
                  <a:pt x="52" y="373"/>
                  <a:pt x="51" y="374"/>
                </a:cubicBezTo>
                <a:cubicBezTo>
                  <a:pt x="51" y="375"/>
                  <a:pt x="51" y="379"/>
                  <a:pt x="52" y="378"/>
                </a:cubicBezTo>
                <a:cubicBezTo>
                  <a:pt x="52" y="379"/>
                  <a:pt x="52" y="380"/>
                  <a:pt x="52" y="381"/>
                </a:cubicBezTo>
                <a:cubicBezTo>
                  <a:pt x="52" y="380"/>
                  <a:pt x="51" y="379"/>
                  <a:pt x="51" y="380"/>
                </a:cubicBezTo>
                <a:cubicBezTo>
                  <a:pt x="51" y="381"/>
                  <a:pt x="52" y="381"/>
                  <a:pt x="52" y="382"/>
                </a:cubicBezTo>
                <a:cubicBezTo>
                  <a:pt x="52" y="383"/>
                  <a:pt x="51" y="382"/>
                  <a:pt x="51" y="383"/>
                </a:cubicBezTo>
                <a:cubicBezTo>
                  <a:pt x="52" y="386"/>
                  <a:pt x="51" y="389"/>
                  <a:pt x="51" y="391"/>
                </a:cubicBezTo>
                <a:cubicBezTo>
                  <a:pt x="51" y="390"/>
                  <a:pt x="50" y="389"/>
                  <a:pt x="49" y="388"/>
                </a:cubicBezTo>
                <a:cubicBezTo>
                  <a:pt x="50" y="388"/>
                  <a:pt x="50" y="387"/>
                  <a:pt x="50" y="387"/>
                </a:cubicBezTo>
                <a:cubicBezTo>
                  <a:pt x="49" y="388"/>
                  <a:pt x="50" y="386"/>
                  <a:pt x="50" y="385"/>
                </a:cubicBezTo>
                <a:cubicBezTo>
                  <a:pt x="49" y="385"/>
                  <a:pt x="49" y="387"/>
                  <a:pt x="49" y="386"/>
                </a:cubicBezTo>
                <a:cubicBezTo>
                  <a:pt x="49" y="384"/>
                  <a:pt x="50" y="384"/>
                  <a:pt x="50" y="384"/>
                </a:cubicBezTo>
                <a:cubicBezTo>
                  <a:pt x="50" y="384"/>
                  <a:pt x="49" y="383"/>
                  <a:pt x="50" y="382"/>
                </a:cubicBezTo>
                <a:cubicBezTo>
                  <a:pt x="50" y="381"/>
                  <a:pt x="49" y="381"/>
                  <a:pt x="49" y="379"/>
                </a:cubicBezTo>
                <a:cubicBezTo>
                  <a:pt x="49" y="379"/>
                  <a:pt x="49" y="379"/>
                  <a:pt x="48" y="379"/>
                </a:cubicBezTo>
                <a:cubicBezTo>
                  <a:pt x="48" y="377"/>
                  <a:pt x="47" y="379"/>
                  <a:pt x="47" y="377"/>
                </a:cubicBezTo>
                <a:cubicBezTo>
                  <a:pt x="48" y="377"/>
                  <a:pt x="49" y="379"/>
                  <a:pt x="50" y="378"/>
                </a:cubicBezTo>
                <a:cubicBezTo>
                  <a:pt x="50" y="377"/>
                  <a:pt x="49" y="377"/>
                  <a:pt x="49" y="376"/>
                </a:cubicBezTo>
                <a:cubicBezTo>
                  <a:pt x="50" y="376"/>
                  <a:pt x="49" y="373"/>
                  <a:pt x="49" y="372"/>
                </a:cubicBezTo>
                <a:cubicBezTo>
                  <a:pt x="49" y="373"/>
                  <a:pt x="49" y="372"/>
                  <a:pt x="48" y="373"/>
                </a:cubicBezTo>
                <a:cubicBezTo>
                  <a:pt x="48" y="369"/>
                  <a:pt x="47" y="370"/>
                  <a:pt x="47" y="367"/>
                </a:cubicBezTo>
                <a:cubicBezTo>
                  <a:pt x="48" y="367"/>
                  <a:pt x="48" y="367"/>
                  <a:pt x="48" y="367"/>
                </a:cubicBezTo>
                <a:cubicBezTo>
                  <a:pt x="47" y="364"/>
                  <a:pt x="47" y="359"/>
                  <a:pt x="46" y="359"/>
                </a:cubicBezTo>
                <a:cubicBezTo>
                  <a:pt x="47" y="359"/>
                  <a:pt x="47" y="358"/>
                  <a:pt x="47" y="358"/>
                </a:cubicBezTo>
                <a:cubicBezTo>
                  <a:pt x="47" y="358"/>
                  <a:pt x="47" y="358"/>
                  <a:pt x="47" y="358"/>
                </a:cubicBezTo>
                <a:cubicBezTo>
                  <a:pt x="47" y="355"/>
                  <a:pt x="46" y="354"/>
                  <a:pt x="47" y="352"/>
                </a:cubicBezTo>
                <a:cubicBezTo>
                  <a:pt x="47" y="352"/>
                  <a:pt x="47" y="352"/>
                  <a:pt x="47" y="352"/>
                </a:cubicBezTo>
                <a:cubicBezTo>
                  <a:pt x="47" y="351"/>
                  <a:pt x="47" y="349"/>
                  <a:pt x="47" y="348"/>
                </a:cubicBezTo>
                <a:cubicBezTo>
                  <a:pt x="46" y="347"/>
                  <a:pt x="47" y="345"/>
                  <a:pt x="47" y="343"/>
                </a:cubicBezTo>
                <a:cubicBezTo>
                  <a:pt x="46" y="342"/>
                  <a:pt x="46" y="344"/>
                  <a:pt x="46" y="343"/>
                </a:cubicBezTo>
                <a:cubicBezTo>
                  <a:pt x="46" y="341"/>
                  <a:pt x="46" y="340"/>
                  <a:pt x="46" y="339"/>
                </a:cubicBezTo>
                <a:cubicBezTo>
                  <a:pt x="46" y="339"/>
                  <a:pt x="46" y="337"/>
                  <a:pt x="45" y="338"/>
                </a:cubicBezTo>
                <a:cubicBezTo>
                  <a:pt x="46" y="339"/>
                  <a:pt x="45" y="339"/>
                  <a:pt x="45" y="338"/>
                </a:cubicBezTo>
                <a:cubicBezTo>
                  <a:pt x="46" y="343"/>
                  <a:pt x="45" y="345"/>
                  <a:pt x="46" y="349"/>
                </a:cubicBezTo>
                <a:cubicBezTo>
                  <a:pt x="46" y="349"/>
                  <a:pt x="45" y="348"/>
                  <a:pt x="45" y="348"/>
                </a:cubicBezTo>
                <a:cubicBezTo>
                  <a:pt x="45" y="350"/>
                  <a:pt x="46" y="353"/>
                  <a:pt x="45" y="354"/>
                </a:cubicBezTo>
                <a:cubicBezTo>
                  <a:pt x="45" y="354"/>
                  <a:pt x="45" y="357"/>
                  <a:pt x="46" y="358"/>
                </a:cubicBezTo>
                <a:cubicBezTo>
                  <a:pt x="44" y="359"/>
                  <a:pt x="46" y="362"/>
                  <a:pt x="46" y="363"/>
                </a:cubicBezTo>
                <a:cubicBezTo>
                  <a:pt x="46" y="363"/>
                  <a:pt x="45" y="363"/>
                  <a:pt x="45" y="363"/>
                </a:cubicBezTo>
                <a:cubicBezTo>
                  <a:pt x="45" y="365"/>
                  <a:pt x="44" y="366"/>
                  <a:pt x="45" y="367"/>
                </a:cubicBezTo>
                <a:cubicBezTo>
                  <a:pt x="45" y="367"/>
                  <a:pt x="45" y="369"/>
                  <a:pt x="44" y="368"/>
                </a:cubicBezTo>
                <a:cubicBezTo>
                  <a:pt x="44" y="368"/>
                  <a:pt x="44" y="368"/>
                  <a:pt x="44" y="368"/>
                </a:cubicBezTo>
                <a:cubicBezTo>
                  <a:pt x="44" y="369"/>
                  <a:pt x="45" y="372"/>
                  <a:pt x="44" y="372"/>
                </a:cubicBezTo>
                <a:cubicBezTo>
                  <a:pt x="44" y="370"/>
                  <a:pt x="44" y="368"/>
                  <a:pt x="43" y="366"/>
                </a:cubicBezTo>
                <a:cubicBezTo>
                  <a:pt x="45" y="366"/>
                  <a:pt x="45" y="366"/>
                  <a:pt x="45" y="366"/>
                </a:cubicBezTo>
                <a:cubicBezTo>
                  <a:pt x="44" y="364"/>
                  <a:pt x="44" y="364"/>
                  <a:pt x="45" y="362"/>
                </a:cubicBezTo>
                <a:cubicBezTo>
                  <a:pt x="44" y="362"/>
                  <a:pt x="44" y="362"/>
                  <a:pt x="43" y="361"/>
                </a:cubicBezTo>
                <a:cubicBezTo>
                  <a:pt x="43" y="363"/>
                  <a:pt x="43" y="365"/>
                  <a:pt x="43" y="366"/>
                </a:cubicBezTo>
                <a:cubicBezTo>
                  <a:pt x="43" y="366"/>
                  <a:pt x="42" y="366"/>
                  <a:pt x="42" y="366"/>
                </a:cubicBezTo>
                <a:cubicBezTo>
                  <a:pt x="43" y="364"/>
                  <a:pt x="42" y="363"/>
                  <a:pt x="43" y="360"/>
                </a:cubicBezTo>
                <a:cubicBezTo>
                  <a:pt x="42" y="361"/>
                  <a:pt x="43" y="357"/>
                  <a:pt x="42" y="357"/>
                </a:cubicBezTo>
                <a:cubicBezTo>
                  <a:pt x="42" y="359"/>
                  <a:pt x="41" y="356"/>
                  <a:pt x="41" y="357"/>
                </a:cubicBezTo>
                <a:cubicBezTo>
                  <a:pt x="39" y="359"/>
                  <a:pt x="42" y="367"/>
                  <a:pt x="40" y="368"/>
                </a:cubicBezTo>
                <a:cubicBezTo>
                  <a:pt x="40" y="364"/>
                  <a:pt x="41" y="362"/>
                  <a:pt x="39" y="359"/>
                </a:cubicBezTo>
                <a:cubicBezTo>
                  <a:pt x="39" y="360"/>
                  <a:pt x="39" y="360"/>
                  <a:pt x="38" y="361"/>
                </a:cubicBezTo>
                <a:cubicBezTo>
                  <a:pt x="39" y="362"/>
                  <a:pt x="39" y="360"/>
                  <a:pt x="39" y="362"/>
                </a:cubicBezTo>
                <a:cubicBezTo>
                  <a:pt x="39" y="365"/>
                  <a:pt x="38" y="366"/>
                  <a:pt x="39" y="369"/>
                </a:cubicBezTo>
                <a:cubicBezTo>
                  <a:pt x="38" y="369"/>
                  <a:pt x="40" y="371"/>
                  <a:pt x="38" y="374"/>
                </a:cubicBezTo>
                <a:cubicBezTo>
                  <a:pt x="40" y="376"/>
                  <a:pt x="38" y="378"/>
                  <a:pt x="39" y="379"/>
                </a:cubicBezTo>
                <a:cubicBezTo>
                  <a:pt x="39" y="380"/>
                  <a:pt x="39" y="380"/>
                  <a:pt x="39" y="381"/>
                </a:cubicBezTo>
                <a:cubicBezTo>
                  <a:pt x="39" y="382"/>
                  <a:pt x="39" y="381"/>
                  <a:pt x="39" y="382"/>
                </a:cubicBezTo>
                <a:cubicBezTo>
                  <a:pt x="39" y="382"/>
                  <a:pt x="39" y="383"/>
                  <a:pt x="39" y="383"/>
                </a:cubicBezTo>
                <a:cubicBezTo>
                  <a:pt x="38" y="383"/>
                  <a:pt x="38" y="383"/>
                  <a:pt x="37" y="383"/>
                </a:cubicBezTo>
                <a:cubicBezTo>
                  <a:pt x="37" y="384"/>
                  <a:pt x="38" y="385"/>
                  <a:pt x="37" y="386"/>
                </a:cubicBezTo>
                <a:cubicBezTo>
                  <a:pt x="37" y="385"/>
                  <a:pt x="36" y="385"/>
                  <a:pt x="36" y="383"/>
                </a:cubicBezTo>
                <a:cubicBezTo>
                  <a:pt x="38" y="383"/>
                  <a:pt x="36" y="380"/>
                  <a:pt x="37" y="380"/>
                </a:cubicBezTo>
                <a:cubicBezTo>
                  <a:pt x="37" y="380"/>
                  <a:pt x="36" y="379"/>
                  <a:pt x="36" y="380"/>
                </a:cubicBezTo>
                <a:cubicBezTo>
                  <a:pt x="36" y="380"/>
                  <a:pt x="36" y="380"/>
                  <a:pt x="36" y="380"/>
                </a:cubicBezTo>
                <a:cubicBezTo>
                  <a:pt x="36" y="382"/>
                  <a:pt x="36" y="383"/>
                  <a:pt x="36" y="384"/>
                </a:cubicBezTo>
                <a:cubicBezTo>
                  <a:pt x="35" y="384"/>
                  <a:pt x="35" y="382"/>
                  <a:pt x="34" y="382"/>
                </a:cubicBezTo>
                <a:cubicBezTo>
                  <a:pt x="36" y="381"/>
                  <a:pt x="34" y="378"/>
                  <a:pt x="35" y="377"/>
                </a:cubicBezTo>
                <a:cubicBezTo>
                  <a:pt x="36" y="377"/>
                  <a:pt x="37" y="378"/>
                  <a:pt x="37" y="376"/>
                </a:cubicBezTo>
                <a:cubicBezTo>
                  <a:pt x="37" y="376"/>
                  <a:pt x="37" y="376"/>
                  <a:pt x="37" y="375"/>
                </a:cubicBezTo>
                <a:cubicBezTo>
                  <a:pt x="36" y="378"/>
                  <a:pt x="35" y="376"/>
                  <a:pt x="34" y="375"/>
                </a:cubicBezTo>
                <a:cubicBezTo>
                  <a:pt x="34" y="372"/>
                  <a:pt x="35" y="375"/>
                  <a:pt x="35" y="374"/>
                </a:cubicBezTo>
                <a:cubicBezTo>
                  <a:pt x="35" y="374"/>
                  <a:pt x="35" y="374"/>
                  <a:pt x="35" y="373"/>
                </a:cubicBezTo>
                <a:cubicBezTo>
                  <a:pt x="35" y="373"/>
                  <a:pt x="35" y="373"/>
                  <a:pt x="35" y="373"/>
                </a:cubicBezTo>
                <a:cubicBezTo>
                  <a:pt x="35" y="373"/>
                  <a:pt x="34" y="374"/>
                  <a:pt x="34" y="372"/>
                </a:cubicBezTo>
                <a:cubicBezTo>
                  <a:pt x="33" y="372"/>
                  <a:pt x="34" y="374"/>
                  <a:pt x="33" y="375"/>
                </a:cubicBezTo>
                <a:cubicBezTo>
                  <a:pt x="33" y="374"/>
                  <a:pt x="33" y="373"/>
                  <a:pt x="33" y="372"/>
                </a:cubicBezTo>
                <a:cubicBezTo>
                  <a:pt x="33" y="371"/>
                  <a:pt x="34" y="372"/>
                  <a:pt x="34" y="370"/>
                </a:cubicBezTo>
                <a:cubicBezTo>
                  <a:pt x="33" y="370"/>
                  <a:pt x="33" y="371"/>
                  <a:pt x="32" y="371"/>
                </a:cubicBezTo>
                <a:cubicBezTo>
                  <a:pt x="32" y="372"/>
                  <a:pt x="32" y="373"/>
                  <a:pt x="32" y="373"/>
                </a:cubicBezTo>
                <a:cubicBezTo>
                  <a:pt x="32" y="372"/>
                  <a:pt x="32" y="373"/>
                  <a:pt x="31" y="373"/>
                </a:cubicBezTo>
                <a:cubicBezTo>
                  <a:pt x="31" y="373"/>
                  <a:pt x="30" y="373"/>
                  <a:pt x="30" y="372"/>
                </a:cubicBezTo>
                <a:cubicBezTo>
                  <a:pt x="30" y="372"/>
                  <a:pt x="31" y="372"/>
                  <a:pt x="31" y="372"/>
                </a:cubicBezTo>
                <a:cubicBezTo>
                  <a:pt x="31" y="372"/>
                  <a:pt x="31" y="372"/>
                  <a:pt x="31" y="372"/>
                </a:cubicBezTo>
                <a:cubicBezTo>
                  <a:pt x="31" y="372"/>
                  <a:pt x="32" y="372"/>
                  <a:pt x="32" y="371"/>
                </a:cubicBezTo>
                <a:cubicBezTo>
                  <a:pt x="31" y="371"/>
                  <a:pt x="31" y="369"/>
                  <a:pt x="31" y="371"/>
                </a:cubicBezTo>
                <a:cubicBezTo>
                  <a:pt x="30" y="370"/>
                  <a:pt x="31" y="369"/>
                  <a:pt x="31" y="369"/>
                </a:cubicBezTo>
                <a:cubicBezTo>
                  <a:pt x="31" y="367"/>
                  <a:pt x="30" y="369"/>
                  <a:pt x="30" y="368"/>
                </a:cubicBezTo>
                <a:cubicBezTo>
                  <a:pt x="32" y="366"/>
                  <a:pt x="32" y="366"/>
                  <a:pt x="30" y="366"/>
                </a:cubicBezTo>
                <a:cubicBezTo>
                  <a:pt x="30" y="366"/>
                  <a:pt x="31" y="365"/>
                  <a:pt x="31" y="365"/>
                </a:cubicBezTo>
                <a:cubicBezTo>
                  <a:pt x="31" y="365"/>
                  <a:pt x="31" y="366"/>
                  <a:pt x="31" y="366"/>
                </a:cubicBezTo>
                <a:cubicBezTo>
                  <a:pt x="31" y="366"/>
                  <a:pt x="31" y="365"/>
                  <a:pt x="32" y="366"/>
                </a:cubicBezTo>
                <a:cubicBezTo>
                  <a:pt x="31" y="364"/>
                  <a:pt x="31" y="362"/>
                  <a:pt x="32" y="362"/>
                </a:cubicBezTo>
                <a:cubicBezTo>
                  <a:pt x="32" y="363"/>
                  <a:pt x="33" y="362"/>
                  <a:pt x="33" y="364"/>
                </a:cubicBezTo>
                <a:cubicBezTo>
                  <a:pt x="34" y="364"/>
                  <a:pt x="35" y="361"/>
                  <a:pt x="34" y="360"/>
                </a:cubicBezTo>
                <a:cubicBezTo>
                  <a:pt x="34" y="363"/>
                  <a:pt x="34" y="360"/>
                  <a:pt x="33" y="360"/>
                </a:cubicBezTo>
                <a:cubicBezTo>
                  <a:pt x="33" y="360"/>
                  <a:pt x="33" y="361"/>
                  <a:pt x="33" y="361"/>
                </a:cubicBezTo>
                <a:cubicBezTo>
                  <a:pt x="33" y="360"/>
                  <a:pt x="31" y="362"/>
                  <a:pt x="32" y="360"/>
                </a:cubicBezTo>
                <a:cubicBezTo>
                  <a:pt x="32" y="359"/>
                  <a:pt x="32" y="360"/>
                  <a:pt x="33" y="360"/>
                </a:cubicBezTo>
                <a:cubicBezTo>
                  <a:pt x="33" y="359"/>
                  <a:pt x="33" y="358"/>
                  <a:pt x="33" y="357"/>
                </a:cubicBezTo>
                <a:cubicBezTo>
                  <a:pt x="34" y="357"/>
                  <a:pt x="33" y="356"/>
                  <a:pt x="33" y="355"/>
                </a:cubicBezTo>
                <a:cubicBezTo>
                  <a:pt x="33" y="354"/>
                  <a:pt x="32" y="354"/>
                  <a:pt x="31" y="354"/>
                </a:cubicBezTo>
                <a:cubicBezTo>
                  <a:pt x="31" y="355"/>
                  <a:pt x="32" y="354"/>
                  <a:pt x="32" y="355"/>
                </a:cubicBezTo>
                <a:cubicBezTo>
                  <a:pt x="31" y="355"/>
                  <a:pt x="31" y="355"/>
                  <a:pt x="31" y="356"/>
                </a:cubicBezTo>
                <a:cubicBezTo>
                  <a:pt x="31" y="353"/>
                  <a:pt x="30" y="350"/>
                  <a:pt x="31" y="348"/>
                </a:cubicBezTo>
                <a:cubicBezTo>
                  <a:pt x="30" y="348"/>
                  <a:pt x="30" y="348"/>
                  <a:pt x="30" y="347"/>
                </a:cubicBezTo>
                <a:cubicBezTo>
                  <a:pt x="30" y="346"/>
                  <a:pt x="30" y="347"/>
                  <a:pt x="30" y="345"/>
                </a:cubicBezTo>
                <a:cubicBezTo>
                  <a:pt x="31" y="345"/>
                  <a:pt x="32" y="345"/>
                  <a:pt x="32" y="347"/>
                </a:cubicBezTo>
                <a:cubicBezTo>
                  <a:pt x="33" y="346"/>
                  <a:pt x="32" y="342"/>
                  <a:pt x="32" y="342"/>
                </a:cubicBezTo>
                <a:cubicBezTo>
                  <a:pt x="32" y="343"/>
                  <a:pt x="32" y="344"/>
                  <a:pt x="32" y="344"/>
                </a:cubicBezTo>
                <a:cubicBezTo>
                  <a:pt x="32" y="342"/>
                  <a:pt x="31" y="344"/>
                  <a:pt x="31" y="344"/>
                </a:cubicBezTo>
                <a:cubicBezTo>
                  <a:pt x="30" y="343"/>
                  <a:pt x="30" y="343"/>
                  <a:pt x="30" y="341"/>
                </a:cubicBezTo>
                <a:cubicBezTo>
                  <a:pt x="30" y="340"/>
                  <a:pt x="30" y="341"/>
                  <a:pt x="31" y="341"/>
                </a:cubicBezTo>
                <a:cubicBezTo>
                  <a:pt x="31" y="339"/>
                  <a:pt x="30" y="340"/>
                  <a:pt x="30" y="340"/>
                </a:cubicBezTo>
                <a:cubicBezTo>
                  <a:pt x="30" y="339"/>
                  <a:pt x="29" y="338"/>
                  <a:pt x="30" y="338"/>
                </a:cubicBezTo>
                <a:cubicBezTo>
                  <a:pt x="31" y="338"/>
                  <a:pt x="31" y="338"/>
                  <a:pt x="31" y="338"/>
                </a:cubicBezTo>
                <a:cubicBezTo>
                  <a:pt x="30" y="335"/>
                  <a:pt x="30" y="336"/>
                  <a:pt x="29" y="333"/>
                </a:cubicBezTo>
                <a:cubicBezTo>
                  <a:pt x="30" y="333"/>
                  <a:pt x="30" y="333"/>
                  <a:pt x="30" y="334"/>
                </a:cubicBezTo>
                <a:cubicBezTo>
                  <a:pt x="30" y="331"/>
                  <a:pt x="29" y="334"/>
                  <a:pt x="29" y="331"/>
                </a:cubicBezTo>
                <a:cubicBezTo>
                  <a:pt x="30" y="331"/>
                  <a:pt x="30" y="332"/>
                  <a:pt x="30" y="332"/>
                </a:cubicBezTo>
                <a:cubicBezTo>
                  <a:pt x="30" y="331"/>
                  <a:pt x="30" y="331"/>
                  <a:pt x="30" y="330"/>
                </a:cubicBezTo>
                <a:cubicBezTo>
                  <a:pt x="31" y="329"/>
                  <a:pt x="32" y="327"/>
                  <a:pt x="33" y="329"/>
                </a:cubicBezTo>
                <a:cubicBezTo>
                  <a:pt x="33" y="329"/>
                  <a:pt x="34" y="328"/>
                  <a:pt x="34" y="328"/>
                </a:cubicBezTo>
                <a:cubicBezTo>
                  <a:pt x="33" y="328"/>
                  <a:pt x="33" y="323"/>
                  <a:pt x="32" y="322"/>
                </a:cubicBezTo>
                <a:cubicBezTo>
                  <a:pt x="32" y="323"/>
                  <a:pt x="32" y="323"/>
                  <a:pt x="32" y="324"/>
                </a:cubicBezTo>
                <a:cubicBezTo>
                  <a:pt x="32" y="324"/>
                  <a:pt x="32" y="324"/>
                  <a:pt x="32" y="325"/>
                </a:cubicBezTo>
                <a:cubicBezTo>
                  <a:pt x="32" y="324"/>
                  <a:pt x="32" y="325"/>
                  <a:pt x="31" y="324"/>
                </a:cubicBezTo>
                <a:cubicBezTo>
                  <a:pt x="32" y="323"/>
                  <a:pt x="31" y="322"/>
                  <a:pt x="32" y="322"/>
                </a:cubicBezTo>
                <a:cubicBezTo>
                  <a:pt x="32" y="321"/>
                  <a:pt x="32" y="322"/>
                  <a:pt x="33" y="322"/>
                </a:cubicBezTo>
                <a:cubicBezTo>
                  <a:pt x="33" y="321"/>
                  <a:pt x="33" y="321"/>
                  <a:pt x="33" y="320"/>
                </a:cubicBezTo>
                <a:cubicBezTo>
                  <a:pt x="33" y="320"/>
                  <a:pt x="32" y="321"/>
                  <a:pt x="31" y="320"/>
                </a:cubicBezTo>
                <a:cubicBezTo>
                  <a:pt x="32" y="320"/>
                  <a:pt x="33" y="319"/>
                  <a:pt x="33" y="318"/>
                </a:cubicBezTo>
                <a:cubicBezTo>
                  <a:pt x="33" y="314"/>
                  <a:pt x="33" y="310"/>
                  <a:pt x="34" y="307"/>
                </a:cubicBezTo>
                <a:cubicBezTo>
                  <a:pt x="33" y="309"/>
                  <a:pt x="35" y="310"/>
                  <a:pt x="34" y="313"/>
                </a:cubicBezTo>
                <a:cubicBezTo>
                  <a:pt x="34" y="312"/>
                  <a:pt x="34" y="311"/>
                  <a:pt x="34" y="312"/>
                </a:cubicBezTo>
                <a:cubicBezTo>
                  <a:pt x="34" y="312"/>
                  <a:pt x="34" y="313"/>
                  <a:pt x="34" y="314"/>
                </a:cubicBezTo>
                <a:cubicBezTo>
                  <a:pt x="34" y="315"/>
                  <a:pt x="35" y="315"/>
                  <a:pt x="35" y="315"/>
                </a:cubicBezTo>
                <a:cubicBezTo>
                  <a:pt x="35" y="313"/>
                  <a:pt x="36" y="309"/>
                  <a:pt x="35" y="308"/>
                </a:cubicBezTo>
                <a:cubicBezTo>
                  <a:pt x="35" y="309"/>
                  <a:pt x="35" y="309"/>
                  <a:pt x="35" y="310"/>
                </a:cubicBezTo>
                <a:cubicBezTo>
                  <a:pt x="34" y="309"/>
                  <a:pt x="35" y="308"/>
                  <a:pt x="34" y="307"/>
                </a:cubicBezTo>
                <a:cubicBezTo>
                  <a:pt x="35" y="307"/>
                  <a:pt x="36" y="305"/>
                  <a:pt x="36" y="307"/>
                </a:cubicBezTo>
                <a:cubicBezTo>
                  <a:pt x="35" y="309"/>
                  <a:pt x="36" y="313"/>
                  <a:pt x="37" y="313"/>
                </a:cubicBezTo>
                <a:cubicBezTo>
                  <a:pt x="37" y="314"/>
                  <a:pt x="36" y="314"/>
                  <a:pt x="36" y="315"/>
                </a:cubicBezTo>
                <a:cubicBezTo>
                  <a:pt x="36" y="315"/>
                  <a:pt x="36" y="318"/>
                  <a:pt x="36" y="319"/>
                </a:cubicBezTo>
                <a:cubicBezTo>
                  <a:pt x="37" y="319"/>
                  <a:pt x="37" y="317"/>
                  <a:pt x="37" y="318"/>
                </a:cubicBezTo>
                <a:cubicBezTo>
                  <a:pt x="37" y="318"/>
                  <a:pt x="37" y="318"/>
                  <a:pt x="37" y="319"/>
                </a:cubicBezTo>
                <a:cubicBezTo>
                  <a:pt x="37" y="320"/>
                  <a:pt x="37" y="319"/>
                  <a:pt x="37" y="320"/>
                </a:cubicBezTo>
                <a:cubicBezTo>
                  <a:pt x="37" y="320"/>
                  <a:pt x="37" y="320"/>
                  <a:pt x="37" y="320"/>
                </a:cubicBezTo>
                <a:cubicBezTo>
                  <a:pt x="37" y="319"/>
                  <a:pt x="36" y="320"/>
                  <a:pt x="36" y="320"/>
                </a:cubicBezTo>
                <a:cubicBezTo>
                  <a:pt x="35" y="319"/>
                  <a:pt x="36" y="318"/>
                  <a:pt x="35" y="317"/>
                </a:cubicBezTo>
                <a:cubicBezTo>
                  <a:pt x="35" y="317"/>
                  <a:pt x="34" y="317"/>
                  <a:pt x="34" y="318"/>
                </a:cubicBezTo>
                <a:cubicBezTo>
                  <a:pt x="34" y="319"/>
                  <a:pt x="35" y="318"/>
                  <a:pt x="35" y="319"/>
                </a:cubicBezTo>
                <a:cubicBezTo>
                  <a:pt x="35" y="320"/>
                  <a:pt x="35" y="322"/>
                  <a:pt x="34" y="321"/>
                </a:cubicBezTo>
                <a:cubicBezTo>
                  <a:pt x="34" y="323"/>
                  <a:pt x="35" y="322"/>
                  <a:pt x="35" y="324"/>
                </a:cubicBezTo>
                <a:cubicBezTo>
                  <a:pt x="34" y="324"/>
                  <a:pt x="34" y="325"/>
                  <a:pt x="34" y="325"/>
                </a:cubicBezTo>
                <a:cubicBezTo>
                  <a:pt x="34" y="324"/>
                  <a:pt x="33" y="324"/>
                  <a:pt x="33" y="325"/>
                </a:cubicBezTo>
                <a:cubicBezTo>
                  <a:pt x="34" y="326"/>
                  <a:pt x="34" y="326"/>
                  <a:pt x="35" y="327"/>
                </a:cubicBezTo>
                <a:cubicBezTo>
                  <a:pt x="36" y="325"/>
                  <a:pt x="34" y="327"/>
                  <a:pt x="35" y="325"/>
                </a:cubicBezTo>
                <a:cubicBezTo>
                  <a:pt x="35" y="326"/>
                  <a:pt x="35" y="325"/>
                  <a:pt x="36" y="325"/>
                </a:cubicBezTo>
                <a:cubicBezTo>
                  <a:pt x="37" y="327"/>
                  <a:pt x="34" y="330"/>
                  <a:pt x="35" y="333"/>
                </a:cubicBezTo>
                <a:cubicBezTo>
                  <a:pt x="36" y="332"/>
                  <a:pt x="35" y="331"/>
                  <a:pt x="35" y="331"/>
                </a:cubicBezTo>
                <a:cubicBezTo>
                  <a:pt x="35" y="331"/>
                  <a:pt x="36" y="331"/>
                  <a:pt x="36" y="331"/>
                </a:cubicBezTo>
                <a:cubicBezTo>
                  <a:pt x="35" y="333"/>
                  <a:pt x="37" y="331"/>
                  <a:pt x="37" y="333"/>
                </a:cubicBezTo>
                <a:cubicBezTo>
                  <a:pt x="37" y="333"/>
                  <a:pt x="38" y="332"/>
                  <a:pt x="38" y="333"/>
                </a:cubicBezTo>
                <a:cubicBezTo>
                  <a:pt x="37" y="332"/>
                  <a:pt x="38" y="334"/>
                  <a:pt x="37" y="334"/>
                </a:cubicBezTo>
                <a:cubicBezTo>
                  <a:pt x="37" y="333"/>
                  <a:pt x="37" y="335"/>
                  <a:pt x="36" y="334"/>
                </a:cubicBezTo>
                <a:cubicBezTo>
                  <a:pt x="37" y="333"/>
                  <a:pt x="37" y="332"/>
                  <a:pt x="36" y="332"/>
                </a:cubicBezTo>
                <a:cubicBezTo>
                  <a:pt x="36" y="334"/>
                  <a:pt x="35" y="334"/>
                  <a:pt x="35" y="337"/>
                </a:cubicBezTo>
                <a:cubicBezTo>
                  <a:pt x="37" y="337"/>
                  <a:pt x="37" y="337"/>
                  <a:pt x="37" y="337"/>
                </a:cubicBezTo>
                <a:cubicBezTo>
                  <a:pt x="37" y="336"/>
                  <a:pt x="37" y="336"/>
                  <a:pt x="37" y="335"/>
                </a:cubicBezTo>
                <a:cubicBezTo>
                  <a:pt x="38" y="335"/>
                  <a:pt x="39" y="335"/>
                  <a:pt x="40" y="336"/>
                </a:cubicBezTo>
                <a:cubicBezTo>
                  <a:pt x="39" y="337"/>
                  <a:pt x="40" y="337"/>
                  <a:pt x="40" y="338"/>
                </a:cubicBezTo>
                <a:cubicBezTo>
                  <a:pt x="40" y="340"/>
                  <a:pt x="39" y="339"/>
                  <a:pt x="38" y="340"/>
                </a:cubicBezTo>
                <a:cubicBezTo>
                  <a:pt x="39" y="340"/>
                  <a:pt x="38" y="340"/>
                  <a:pt x="38" y="341"/>
                </a:cubicBezTo>
                <a:cubicBezTo>
                  <a:pt x="38" y="342"/>
                  <a:pt x="39" y="341"/>
                  <a:pt x="39" y="342"/>
                </a:cubicBezTo>
                <a:cubicBezTo>
                  <a:pt x="39" y="342"/>
                  <a:pt x="39" y="342"/>
                  <a:pt x="38" y="342"/>
                </a:cubicBezTo>
                <a:cubicBezTo>
                  <a:pt x="38" y="344"/>
                  <a:pt x="38" y="344"/>
                  <a:pt x="38" y="344"/>
                </a:cubicBezTo>
                <a:cubicBezTo>
                  <a:pt x="39" y="344"/>
                  <a:pt x="39" y="343"/>
                  <a:pt x="40" y="342"/>
                </a:cubicBezTo>
                <a:cubicBezTo>
                  <a:pt x="39" y="343"/>
                  <a:pt x="39" y="340"/>
                  <a:pt x="40" y="341"/>
                </a:cubicBezTo>
                <a:cubicBezTo>
                  <a:pt x="40" y="341"/>
                  <a:pt x="40" y="341"/>
                  <a:pt x="40" y="341"/>
                </a:cubicBezTo>
                <a:cubicBezTo>
                  <a:pt x="40" y="342"/>
                  <a:pt x="40" y="343"/>
                  <a:pt x="40" y="344"/>
                </a:cubicBezTo>
                <a:cubicBezTo>
                  <a:pt x="39" y="343"/>
                  <a:pt x="38" y="346"/>
                  <a:pt x="38" y="345"/>
                </a:cubicBezTo>
                <a:cubicBezTo>
                  <a:pt x="38" y="347"/>
                  <a:pt x="38" y="346"/>
                  <a:pt x="39" y="347"/>
                </a:cubicBezTo>
                <a:cubicBezTo>
                  <a:pt x="38" y="349"/>
                  <a:pt x="38" y="349"/>
                  <a:pt x="39" y="350"/>
                </a:cubicBezTo>
                <a:cubicBezTo>
                  <a:pt x="40" y="352"/>
                  <a:pt x="39" y="353"/>
                  <a:pt x="38" y="351"/>
                </a:cubicBezTo>
                <a:cubicBezTo>
                  <a:pt x="38" y="354"/>
                  <a:pt x="39" y="355"/>
                  <a:pt x="38" y="357"/>
                </a:cubicBezTo>
                <a:cubicBezTo>
                  <a:pt x="39" y="358"/>
                  <a:pt x="39" y="355"/>
                  <a:pt x="40" y="357"/>
                </a:cubicBezTo>
                <a:cubicBezTo>
                  <a:pt x="39" y="358"/>
                  <a:pt x="39" y="358"/>
                  <a:pt x="40" y="359"/>
                </a:cubicBezTo>
                <a:cubicBezTo>
                  <a:pt x="40" y="358"/>
                  <a:pt x="40" y="357"/>
                  <a:pt x="40" y="355"/>
                </a:cubicBezTo>
                <a:cubicBezTo>
                  <a:pt x="41" y="355"/>
                  <a:pt x="40" y="353"/>
                  <a:pt x="41" y="354"/>
                </a:cubicBezTo>
                <a:cubicBezTo>
                  <a:pt x="41" y="352"/>
                  <a:pt x="40" y="354"/>
                  <a:pt x="41" y="352"/>
                </a:cubicBezTo>
                <a:cubicBezTo>
                  <a:pt x="41" y="352"/>
                  <a:pt x="42" y="352"/>
                  <a:pt x="42" y="351"/>
                </a:cubicBezTo>
                <a:cubicBezTo>
                  <a:pt x="42" y="350"/>
                  <a:pt x="42" y="349"/>
                  <a:pt x="42" y="348"/>
                </a:cubicBezTo>
                <a:cubicBezTo>
                  <a:pt x="42" y="349"/>
                  <a:pt x="43" y="350"/>
                  <a:pt x="43" y="350"/>
                </a:cubicBezTo>
                <a:cubicBezTo>
                  <a:pt x="43" y="348"/>
                  <a:pt x="44" y="348"/>
                  <a:pt x="44" y="348"/>
                </a:cubicBezTo>
                <a:cubicBezTo>
                  <a:pt x="43" y="348"/>
                  <a:pt x="44" y="345"/>
                  <a:pt x="43" y="344"/>
                </a:cubicBezTo>
                <a:cubicBezTo>
                  <a:pt x="43" y="345"/>
                  <a:pt x="43" y="346"/>
                  <a:pt x="43" y="346"/>
                </a:cubicBezTo>
                <a:cubicBezTo>
                  <a:pt x="43" y="344"/>
                  <a:pt x="43" y="346"/>
                  <a:pt x="42" y="346"/>
                </a:cubicBezTo>
                <a:cubicBezTo>
                  <a:pt x="42" y="345"/>
                  <a:pt x="42" y="344"/>
                  <a:pt x="42" y="344"/>
                </a:cubicBezTo>
                <a:cubicBezTo>
                  <a:pt x="41" y="345"/>
                  <a:pt x="42" y="346"/>
                  <a:pt x="42" y="347"/>
                </a:cubicBezTo>
                <a:cubicBezTo>
                  <a:pt x="42" y="347"/>
                  <a:pt x="41" y="347"/>
                  <a:pt x="41" y="347"/>
                </a:cubicBezTo>
                <a:cubicBezTo>
                  <a:pt x="42" y="346"/>
                  <a:pt x="41" y="345"/>
                  <a:pt x="41" y="344"/>
                </a:cubicBezTo>
                <a:cubicBezTo>
                  <a:pt x="41" y="343"/>
                  <a:pt x="42" y="345"/>
                  <a:pt x="42" y="343"/>
                </a:cubicBezTo>
                <a:cubicBezTo>
                  <a:pt x="41" y="343"/>
                  <a:pt x="41" y="342"/>
                  <a:pt x="41" y="344"/>
                </a:cubicBezTo>
                <a:cubicBezTo>
                  <a:pt x="40" y="340"/>
                  <a:pt x="41" y="343"/>
                  <a:pt x="41" y="341"/>
                </a:cubicBezTo>
                <a:cubicBezTo>
                  <a:pt x="40" y="340"/>
                  <a:pt x="40" y="336"/>
                  <a:pt x="40" y="335"/>
                </a:cubicBezTo>
                <a:cubicBezTo>
                  <a:pt x="41" y="337"/>
                  <a:pt x="41" y="334"/>
                  <a:pt x="43" y="334"/>
                </a:cubicBezTo>
                <a:cubicBezTo>
                  <a:pt x="42" y="337"/>
                  <a:pt x="44" y="334"/>
                  <a:pt x="43" y="336"/>
                </a:cubicBezTo>
                <a:cubicBezTo>
                  <a:pt x="45" y="335"/>
                  <a:pt x="44" y="331"/>
                  <a:pt x="44" y="329"/>
                </a:cubicBezTo>
                <a:cubicBezTo>
                  <a:pt x="43" y="328"/>
                  <a:pt x="43" y="329"/>
                  <a:pt x="43" y="329"/>
                </a:cubicBezTo>
                <a:cubicBezTo>
                  <a:pt x="43" y="328"/>
                  <a:pt x="42" y="330"/>
                  <a:pt x="42" y="329"/>
                </a:cubicBezTo>
                <a:cubicBezTo>
                  <a:pt x="43" y="329"/>
                  <a:pt x="43" y="328"/>
                  <a:pt x="43" y="328"/>
                </a:cubicBezTo>
                <a:cubicBezTo>
                  <a:pt x="46" y="326"/>
                  <a:pt x="44" y="331"/>
                  <a:pt x="45" y="333"/>
                </a:cubicBezTo>
                <a:cubicBezTo>
                  <a:pt x="45" y="331"/>
                  <a:pt x="46" y="331"/>
                  <a:pt x="46" y="329"/>
                </a:cubicBezTo>
                <a:cubicBezTo>
                  <a:pt x="46" y="330"/>
                  <a:pt x="46" y="332"/>
                  <a:pt x="47" y="332"/>
                </a:cubicBezTo>
                <a:cubicBezTo>
                  <a:pt x="46" y="330"/>
                  <a:pt x="47" y="331"/>
                  <a:pt x="48" y="330"/>
                </a:cubicBezTo>
                <a:cubicBezTo>
                  <a:pt x="48" y="328"/>
                  <a:pt x="47" y="329"/>
                  <a:pt x="47" y="328"/>
                </a:cubicBezTo>
                <a:cubicBezTo>
                  <a:pt x="48" y="328"/>
                  <a:pt x="48" y="328"/>
                  <a:pt x="49" y="329"/>
                </a:cubicBezTo>
                <a:cubicBezTo>
                  <a:pt x="49" y="329"/>
                  <a:pt x="48" y="328"/>
                  <a:pt x="49" y="327"/>
                </a:cubicBezTo>
                <a:cubicBezTo>
                  <a:pt x="48" y="327"/>
                  <a:pt x="48" y="327"/>
                  <a:pt x="48" y="327"/>
                </a:cubicBezTo>
                <a:cubicBezTo>
                  <a:pt x="49" y="324"/>
                  <a:pt x="48" y="321"/>
                  <a:pt x="49" y="317"/>
                </a:cubicBezTo>
                <a:cubicBezTo>
                  <a:pt x="49" y="319"/>
                  <a:pt x="50" y="318"/>
                  <a:pt x="50" y="319"/>
                </a:cubicBezTo>
                <a:cubicBezTo>
                  <a:pt x="50" y="319"/>
                  <a:pt x="48" y="323"/>
                  <a:pt x="50" y="324"/>
                </a:cubicBezTo>
                <a:cubicBezTo>
                  <a:pt x="49" y="323"/>
                  <a:pt x="49" y="322"/>
                  <a:pt x="50" y="322"/>
                </a:cubicBezTo>
                <a:cubicBezTo>
                  <a:pt x="49" y="323"/>
                  <a:pt x="51" y="322"/>
                  <a:pt x="51" y="323"/>
                </a:cubicBezTo>
                <a:cubicBezTo>
                  <a:pt x="51" y="323"/>
                  <a:pt x="50" y="323"/>
                  <a:pt x="50" y="324"/>
                </a:cubicBezTo>
                <a:cubicBezTo>
                  <a:pt x="51" y="324"/>
                  <a:pt x="52" y="324"/>
                  <a:pt x="52" y="324"/>
                </a:cubicBezTo>
                <a:cubicBezTo>
                  <a:pt x="51" y="323"/>
                  <a:pt x="54" y="324"/>
                  <a:pt x="54" y="323"/>
                </a:cubicBezTo>
                <a:cubicBezTo>
                  <a:pt x="53" y="324"/>
                  <a:pt x="54" y="326"/>
                  <a:pt x="54" y="327"/>
                </a:cubicBezTo>
                <a:cubicBezTo>
                  <a:pt x="55" y="323"/>
                  <a:pt x="54" y="322"/>
                  <a:pt x="54" y="319"/>
                </a:cubicBezTo>
                <a:cubicBezTo>
                  <a:pt x="54" y="319"/>
                  <a:pt x="54" y="319"/>
                  <a:pt x="54" y="319"/>
                </a:cubicBezTo>
                <a:cubicBezTo>
                  <a:pt x="54" y="318"/>
                  <a:pt x="54" y="317"/>
                  <a:pt x="54" y="316"/>
                </a:cubicBezTo>
                <a:cubicBezTo>
                  <a:pt x="54" y="315"/>
                  <a:pt x="54" y="315"/>
                  <a:pt x="54" y="315"/>
                </a:cubicBezTo>
                <a:cubicBezTo>
                  <a:pt x="55" y="313"/>
                  <a:pt x="53" y="306"/>
                  <a:pt x="55" y="307"/>
                </a:cubicBezTo>
                <a:cubicBezTo>
                  <a:pt x="55" y="306"/>
                  <a:pt x="55" y="306"/>
                  <a:pt x="55" y="306"/>
                </a:cubicBezTo>
                <a:cubicBezTo>
                  <a:pt x="54" y="305"/>
                  <a:pt x="54" y="307"/>
                  <a:pt x="54" y="306"/>
                </a:cubicBezTo>
                <a:cubicBezTo>
                  <a:pt x="54" y="304"/>
                  <a:pt x="55" y="304"/>
                  <a:pt x="54" y="302"/>
                </a:cubicBezTo>
                <a:cubicBezTo>
                  <a:pt x="53" y="302"/>
                  <a:pt x="54" y="299"/>
                  <a:pt x="54" y="299"/>
                </a:cubicBezTo>
                <a:cubicBezTo>
                  <a:pt x="54" y="298"/>
                  <a:pt x="54" y="298"/>
                  <a:pt x="53" y="297"/>
                </a:cubicBezTo>
                <a:cubicBezTo>
                  <a:pt x="54" y="296"/>
                  <a:pt x="54" y="295"/>
                  <a:pt x="54" y="292"/>
                </a:cubicBezTo>
                <a:cubicBezTo>
                  <a:pt x="53" y="292"/>
                  <a:pt x="54" y="294"/>
                  <a:pt x="53" y="294"/>
                </a:cubicBezTo>
                <a:cubicBezTo>
                  <a:pt x="53" y="293"/>
                  <a:pt x="53" y="291"/>
                  <a:pt x="53" y="291"/>
                </a:cubicBezTo>
                <a:cubicBezTo>
                  <a:pt x="54" y="291"/>
                  <a:pt x="53" y="292"/>
                  <a:pt x="54" y="292"/>
                </a:cubicBezTo>
                <a:cubicBezTo>
                  <a:pt x="54" y="291"/>
                  <a:pt x="54" y="293"/>
                  <a:pt x="54" y="291"/>
                </a:cubicBezTo>
                <a:cubicBezTo>
                  <a:pt x="54" y="292"/>
                  <a:pt x="53" y="290"/>
                  <a:pt x="54" y="289"/>
                </a:cubicBezTo>
                <a:cubicBezTo>
                  <a:pt x="54" y="289"/>
                  <a:pt x="54" y="290"/>
                  <a:pt x="54" y="290"/>
                </a:cubicBezTo>
                <a:cubicBezTo>
                  <a:pt x="54" y="288"/>
                  <a:pt x="53" y="288"/>
                  <a:pt x="54" y="286"/>
                </a:cubicBezTo>
                <a:cubicBezTo>
                  <a:pt x="54" y="285"/>
                  <a:pt x="53" y="287"/>
                  <a:pt x="53" y="285"/>
                </a:cubicBezTo>
                <a:cubicBezTo>
                  <a:pt x="53" y="285"/>
                  <a:pt x="53" y="282"/>
                  <a:pt x="53" y="282"/>
                </a:cubicBezTo>
                <a:cubicBezTo>
                  <a:pt x="53" y="283"/>
                  <a:pt x="53" y="283"/>
                  <a:pt x="53" y="285"/>
                </a:cubicBezTo>
                <a:cubicBezTo>
                  <a:pt x="54" y="285"/>
                  <a:pt x="54" y="285"/>
                  <a:pt x="54" y="286"/>
                </a:cubicBezTo>
                <a:cubicBezTo>
                  <a:pt x="54" y="285"/>
                  <a:pt x="55" y="285"/>
                  <a:pt x="55" y="284"/>
                </a:cubicBezTo>
                <a:cubicBezTo>
                  <a:pt x="53" y="284"/>
                  <a:pt x="54" y="281"/>
                  <a:pt x="54" y="280"/>
                </a:cubicBezTo>
                <a:cubicBezTo>
                  <a:pt x="54" y="281"/>
                  <a:pt x="54" y="281"/>
                  <a:pt x="54" y="281"/>
                </a:cubicBezTo>
                <a:cubicBezTo>
                  <a:pt x="53" y="281"/>
                  <a:pt x="53" y="279"/>
                  <a:pt x="53" y="279"/>
                </a:cubicBezTo>
                <a:cubicBezTo>
                  <a:pt x="54" y="279"/>
                  <a:pt x="54" y="280"/>
                  <a:pt x="54" y="279"/>
                </a:cubicBezTo>
                <a:cubicBezTo>
                  <a:pt x="53" y="278"/>
                  <a:pt x="54" y="276"/>
                  <a:pt x="54" y="276"/>
                </a:cubicBezTo>
                <a:cubicBezTo>
                  <a:pt x="54" y="276"/>
                  <a:pt x="54" y="276"/>
                  <a:pt x="54" y="274"/>
                </a:cubicBezTo>
                <a:cubicBezTo>
                  <a:pt x="55" y="274"/>
                  <a:pt x="54" y="273"/>
                  <a:pt x="54" y="273"/>
                </a:cubicBezTo>
                <a:cubicBezTo>
                  <a:pt x="55" y="273"/>
                  <a:pt x="55" y="273"/>
                  <a:pt x="55" y="274"/>
                </a:cubicBezTo>
                <a:cubicBezTo>
                  <a:pt x="54" y="274"/>
                  <a:pt x="54" y="274"/>
                  <a:pt x="54" y="275"/>
                </a:cubicBezTo>
                <a:cubicBezTo>
                  <a:pt x="55" y="274"/>
                  <a:pt x="56" y="273"/>
                  <a:pt x="55" y="270"/>
                </a:cubicBezTo>
                <a:cubicBezTo>
                  <a:pt x="55" y="269"/>
                  <a:pt x="55" y="271"/>
                  <a:pt x="55" y="270"/>
                </a:cubicBezTo>
                <a:cubicBezTo>
                  <a:pt x="55" y="269"/>
                  <a:pt x="55" y="266"/>
                  <a:pt x="55" y="267"/>
                </a:cubicBezTo>
                <a:cubicBezTo>
                  <a:pt x="55" y="265"/>
                  <a:pt x="55" y="266"/>
                  <a:pt x="55" y="264"/>
                </a:cubicBezTo>
                <a:cubicBezTo>
                  <a:pt x="55" y="264"/>
                  <a:pt x="55" y="265"/>
                  <a:pt x="54" y="265"/>
                </a:cubicBezTo>
                <a:cubicBezTo>
                  <a:pt x="55" y="263"/>
                  <a:pt x="55" y="261"/>
                  <a:pt x="54" y="261"/>
                </a:cubicBezTo>
                <a:cubicBezTo>
                  <a:pt x="54" y="260"/>
                  <a:pt x="54" y="259"/>
                  <a:pt x="55" y="259"/>
                </a:cubicBezTo>
                <a:cubicBezTo>
                  <a:pt x="55" y="259"/>
                  <a:pt x="54" y="260"/>
                  <a:pt x="55" y="260"/>
                </a:cubicBezTo>
                <a:cubicBezTo>
                  <a:pt x="55" y="259"/>
                  <a:pt x="55" y="258"/>
                  <a:pt x="55" y="256"/>
                </a:cubicBezTo>
                <a:cubicBezTo>
                  <a:pt x="55" y="257"/>
                  <a:pt x="55" y="255"/>
                  <a:pt x="55" y="254"/>
                </a:cubicBezTo>
                <a:cubicBezTo>
                  <a:pt x="56" y="255"/>
                  <a:pt x="56" y="254"/>
                  <a:pt x="57" y="254"/>
                </a:cubicBezTo>
                <a:cubicBezTo>
                  <a:pt x="57" y="254"/>
                  <a:pt x="56" y="253"/>
                  <a:pt x="56" y="253"/>
                </a:cubicBezTo>
                <a:cubicBezTo>
                  <a:pt x="56" y="255"/>
                  <a:pt x="55" y="253"/>
                  <a:pt x="55" y="252"/>
                </a:cubicBezTo>
                <a:cubicBezTo>
                  <a:pt x="56" y="251"/>
                  <a:pt x="55" y="252"/>
                  <a:pt x="56" y="251"/>
                </a:cubicBezTo>
                <a:cubicBezTo>
                  <a:pt x="56" y="250"/>
                  <a:pt x="56" y="251"/>
                  <a:pt x="55" y="250"/>
                </a:cubicBezTo>
                <a:cubicBezTo>
                  <a:pt x="56" y="250"/>
                  <a:pt x="56" y="248"/>
                  <a:pt x="55" y="248"/>
                </a:cubicBezTo>
                <a:cubicBezTo>
                  <a:pt x="56" y="248"/>
                  <a:pt x="56" y="249"/>
                  <a:pt x="56" y="249"/>
                </a:cubicBezTo>
                <a:cubicBezTo>
                  <a:pt x="56" y="247"/>
                  <a:pt x="56" y="247"/>
                  <a:pt x="56" y="246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56" y="245"/>
                  <a:pt x="56" y="244"/>
                  <a:pt x="56" y="243"/>
                </a:cubicBezTo>
                <a:cubicBezTo>
                  <a:pt x="56" y="242"/>
                  <a:pt x="55" y="245"/>
                  <a:pt x="54" y="244"/>
                </a:cubicBezTo>
                <a:cubicBezTo>
                  <a:pt x="54" y="243"/>
                  <a:pt x="56" y="242"/>
                  <a:pt x="55" y="241"/>
                </a:cubicBezTo>
                <a:cubicBezTo>
                  <a:pt x="56" y="241"/>
                  <a:pt x="56" y="241"/>
                  <a:pt x="56" y="241"/>
                </a:cubicBezTo>
                <a:cubicBezTo>
                  <a:pt x="56" y="239"/>
                  <a:pt x="56" y="237"/>
                  <a:pt x="57" y="238"/>
                </a:cubicBezTo>
                <a:cubicBezTo>
                  <a:pt x="56" y="234"/>
                  <a:pt x="56" y="231"/>
                  <a:pt x="57" y="227"/>
                </a:cubicBezTo>
                <a:cubicBezTo>
                  <a:pt x="56" y="227"/>
                  <a:pt x="56" y="227"/>
                  <a:pt x="56" y="227"/>
                </a:cubicBezTo>
                <a:cubicBezTo>
                  <a:pt x="56" y="226"/>
                  <a:pt x="56" y="226"/>
                  <a:pt x="56" y="226"/>
                </a:cubicBezTo>
                <a:cubicBezTo>
                  <a:pt x="56" y="227"/>
                  <a:pt x="57" y="227"/>
                  <a:pt x="57" y="225"/>
                </a:cubicBezTo>
                <a:cubicBezTo>
                  <a:pt x="57" y="224"/>
                  <a:pt x="57" y="226"/>
                  <a:pt x="56" y="224"/>
                </a:cubicBezTo>
                <a:cubicBezTo>
                  <a:pt x="57" y="221"/>
                  <a:pt x="56" y="217"/>
                  <a:pt x="57" y="213"/>
                </a:cubicBezTo>
                <a:cubicBezTo>
                  <a:pt x="57" y="212"/>
                  <a:pt x="56" y="214"/>
                  <a:pt x="56" y="213"/>
                </a:cubicBezTo>
                <a:cubicBezTo>
                  <a:pt x="56" y="212"/>
                  <a:pt x="57" y="211"/>
                  <a:pt x="57" y="209"/>
                </a:cubicBezTo>
                <a:cubicBezTo>
                  <a:pt x="56" y="209"/>
                  <a:pt x="56" y="209"/>
                  <a:pt x="56" y="208"/>
                </a:cubicBezTo>
                <a:cubicBezTo>
                  <a:pt x="56" y="207"/>
                  <a:pt x="56" y="207"/>
                  <a:pt x="57" y="207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7" y="207"/>
                  <a:pt x="57" y="205"/>
                  <a:pt x="58" y="205"/>
                </a:cubicBezTo>
                <a:cubicBezTo>
                  <a:pt x="58" y="203"/>
                  <a:pt x="58" y="204"/>
                  <a:pt x="57" y="203"/>
                </a:cubicBezTo>
                <a:cubicBezTo>
                  <a:pt x="58" y="202"/>
                  <a:pt x="58" y="200"/>
                  <a:pt x="58" y="197"/>
                </a:cubicBezTo>
                <a:cubicBezTo>
                  <a:pt x="57" y="197"/>
                  <a:pt x="57" y="197"/>
                  <a:pt x="57" y="197"/>
                </a:cubicBezTo>
                <a:cubicBezTo>
                  <a:pt x="57" y="196"/>
                  <a:pt x="56" y="196"/>
                  <a:pt x="57" y="195"/>
                </a:cubicBezTo>
                <a:cubicBezTo>
                  <a:pt x="58" y="194"/>
                  <a:pt x="58" y="195"/>
                  <a:pt x="57" y="197"/>
                </a:cubicBezTo>
                <a:cubicBezTo>
                  <a:pt x="58" y="196"/>
                  <a:pt x="58" y="194"/>
                  <a:pt x="57" y="192"/>
                </a:cubicBezTo>
                <a:cubicBezTo>
                  <a:pt x="57" y="190"/>
                  <a:pt x="59" y="187"/>
                  <a:pt x="58" y="184"/>
                </a:cubicBezTo>
                <a:cubicBezTo>
                  <a:pt x="58" y="185"/>
                  <a:pt x="57" y="186"/>
                  <a:pt x="57" y="185"/>
                </a:cubicBezTo>
                <a:cubicBezTo>
                  <a:pt x="58" y="183"/>
                  <a:pt x="58" y="180"/>
                  <a:pt x="58" y="178"/>
                </a:cubicBezTo>
                <a:cubicBezTo>
                  <a:pt x="58" y="176"/>
                  <a:pt x="58" y="174"/>
                  <a:pt x="58" y="171"/>
                </a:cubicBezTo>
                <a:cubicBezTo>
                  <a:pt x="58" y="171"/>
                  <a:pt x="58" y="171"/>
                  <a:pt x="58" y="171"/>
                </a:cubicBezTo>
                <a:cubicBezTo>
                  <a:pt x="58" y="170"/>
                  <a:pt x="58" y="169"/>
                  <a:pt x="58" y="167"/>
                </a:cubicBezTo>
                <a:cubicBezTo>
                  <a:pt x="58" y="166"/>
                  <a:pt x="58" y="165"/>
                  <a:pt x="58" y="163"/>
                </a:cubicBezTo>
                <a:cubicBezTo>
                  <a:pt x="59" y="163"/>
                  <a:pt x="59" y="163"/>
                  <a:pt x="59" y="163"/>
                </a:cubicBezTo>
                <a:cubicBezTo>
                  <a:pt x="59" y="159"/>
                  <a:pt x="58" y="155"/>
                  <a:pt x="58" y="151"/>
                </a:cubicBezTo>
                <a:cubicBezTo>
                  <a:pt x="58" y="148"/>
                  <a:pt x="59" y="147"/>
                  <a:pt x="59" y="145"/>
                </a:cubicBezTo>
                <a:cubicBezTo>
                  <a:pt x="59" y="145"/>
                  <a:pt x="58" y="143"/>
                  <a:pt x="59" y="142"/>
                </a:cubicBezTo>
                <a:cubicBezTo>
                  <a:pt x="59" y="142"/>
                  <a:pt x="59" y="144"/>
                  <a:pt x="58" y="142"/>
                </a:cubicBezTo>
                <a:cubicBezTo>
                  <a:pt x="59" y="138"/>
                  <a:pt x="59" y="136"/>
                  <a:pt x="59" y="131"/>
                </a:cubicBezTo>
                <a:cubicBezTo>
                  <a:pt x="59" y="131"/>
                  <a:pt x="58" y="131"/>
                  <a:pt x="58" y="131"/>
                </a:cubicBezTo>
                <a:cubicBezTo>
                  <a:pt x="59" y="131"/>
                  <a:pt x="59" y="130"/>
                  <a:pt x="59" y="130"/>
                </a:cubicBezTo>
                <a:cubicBezTo>
                  <a:pt x="59" y="126"/>
                  <a:pt x="58" y="124"/>
                  <a:pt x="59" y="121"/>
                </a:cubicBezTo>
                <a:cubicBezTo>
                  <a:pt x="59" y="120"/>
                  <a:pt x="58" y="122"/>
                  <a:pt x="58" y="121"/>
                </a:cubicBezTo>
                <a:cubicBezTo>
                  <a:pt x="58" y="120"/>
                  <a:pt x="59" y="121"/>
                  <a:pt x="59" y="121"/>
                </a:cubicBezTo>
                <a:cubicBezTo>
                  <a:pt x="60" y="119"/>
                  <a:pt x="59" y="120"/>
                  <a:pt x="58" y="119"/>
                </a:cubicBezTo>
                <a:cubicBezTo>
                  <a:pt x="58" y="118"/>
                  <a:pt x="58" y="118"/>
                  <a:pt x="58" y="118"/>
                </a:cubicBezTo>
                <a:cubicBezTo>
                  <a:pt x="60" y="118"/>
                  <a:pt x="59" y="113"/>
                  <a:pt x="59" y="115"/>
                </a:cubicBezTo>
                <a:cubicBezTo>
                  <a:pt x="59" y="115"/>
                  <a:pt x="59" y="117"/>
                  <a:pt x="58" y="117"/>
                </a:cubicBezTo>
                <a:cubicBezTo>
                  <a:pt x="58" y="116"/>
                  <a:pt x="58" y="112"/>
                  <a:pt x="59" y="114"/>
                </a:cubicBezTo>
                <a:cubicBezTo>
                  <a:pt x="58" y="112"/>
                  <a:pt x="58" y="111"/>
                  <a:pt x="59" y="109"/>
                </a:cubicBezTo>
                <a:cubicBezTo>
                  <a:pt x="59" y="108"/>
                  <a:pt x="58" y="110"/>
                  <a:pt x="58" y="108"/>
                </a:cubicBezTo>
                <a:cubicBezTo>
                  <a:pt x="59" y="108"/>
                  <a:pt x="59" y="107"/>
                  <a:pt x="59" y="107"/>
                </a:cubicBezTo>
                <a:cubicBezTo>
                  <a:pt x="59" y="105"/>
                  <a:pt x="59" y="105"/>
                  <a:pt x="59" y="102"/>
                </a:cubicBezTo>
                <a:cubicBezTo>
                  <a:pt x="59" y="102"/>
                  <a:pt x="59" y="101"/>
                  <a:pt x="58" y="102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9" y="100"/>
                  <a:pt x="59" y="97"/>
                  <a:pt x="59" y="94"/>
                </a:cubicBezTo>
                <a:cubicBezTo>
                  <a:pt x="59" y="94"/>
                  <a:pt x="59" y="94"/>
                  <a:pt x="58" y="93"/>
                </a:cubicBezTo>
                <a:cubicBezTo>
                  <a:pt x="58" y="93"/>
                  <a:pt x="60" y="89"/>
                  <a:pt x="59" y="91"/>
                </a:cubicBezTo>
                <a:cubicBezTo>
                  <a:pt x="60" y="88"/>
                  <a:pt x="59" y="82"/>
                  <a:pt x="59" y="81"/>
                </a:cubicBezTo>
                <a:cubicBezTo>
                  <a:pt x="60" y="81"/>
                  <a:pt x="59" y="78"/>
                  <a:pt x="59" y="76"/>
                </a:cubicBezTo>
                <a:cubicBezTo>
                  <a:pt x="59" y="76"/>
                  <a:pt x="59" y="75"/>
                  <a:pt x="59" y="75"/>
                </a:cubicBezTo>
                <a:cubicBezTo>
                  <a:pt x="59" y="75"/>
                  <a:pt x="59" y="75"/>
                  <a:pt x="59" y="74"/>
                </a:cubicBezTo>
                <a:cubicBezTo>
                  <a:pt x="58" y="74"/>
                  <a:pt x="59" y="73"/>
                  <a:pt x="59" y="72"/>
                </a:cubicBezTo>
                <a:cubicBezTo>
                  <a:pt x="59" y="71"/>
                  <a:pt x="58" y="72"/>
                  <a:pt x="58" y="71"/>
                </a:cubicBezTo>
                <a:cubicBezTo>
                  <a:pt x="58" y="70"/>
                  <a:pt x="59" y="71"/>
                  <a:pt x="59" y="69"/>
                </a:cubicBezTo>
                <a:cubicBezTo>
                  <a:pt x="59" y="69"/>
                  <a:pt x="58" y="71"/>
                  <a:pt x="58" y="69"/>
                </a:cubicBezTo>
                <a:cubicBezTo>
                  <a:pt x="58" y="68"/>
                  <a:pt x="58" y="68"/>
                  <a:pt x="58" y="68"/>
                </a:cubicBezTo>
                <a:cubicBezTo>
                  <a:pt x="59" y="68"/>
                  <a:pt x="59" y="68"/>
                  <a:pt x="59" y="69"/>
                </a:cubicBezTo>
                <a:cubicBezTo>
                  <a:pt x="59" y="65"/>
                  <a:pt x="59" y="63"/>
                  <a:pt x="59" y="61"/>
                </a:cubicBezTo>
                <a:cubicBezTo>
                  <a:pt x="58" y="60"/>
                  <a:pt x="59" y="62"/>
                  <a:pt x="58" y="62"/>
                </a:cubicBezTo>
                <a:cubicBezTo>
                  <a:pt x="59" y="55"/>
                  <a:pt x="58" y="49"/>
                  <a:pt x="57" y="45"/>
                </a:cubicBezTo>
                <a:cubicBezTo>
                  <a:pt x="58" y="40"/>
                  <a:pt x="58" y="40"/>
                  <a:pt x="58" y="40"/>
                </a:cubicBezTo>
                <a:cubicBezTo>
                  <a:pt x="56" y="39"/>
                  <a:pt x="57" y="32"/>
                  <a:pt x="56" y="30"/>
                </a:cubicBezTo>
                <a:cubicBezTo>
                  <a:pt x="56" y="32"/>
                  <a:pt x="56" y="33"/>
                  <a:pt x="56" y="35"/>
                </a:cubicBezTo>
                <a:cubicBezTo>
                  <a:pt x="55" y="33"/>
                  <a:pt x="55" y="33"/>
                  <a:pt x="54" y="33"/>
                </a:cubicBezTo>
                <a:cubicBezTo>
                  <a:pt x="55" y="32"/>
                  <a:pt x="53" y="32"/>
                  <a:pt x="54" y="29"/>
                </a:cubicBezTo>
                <a:cubicBezTo>
                  <a:pt x="54" y="29"/>
                  <a:pt x="53" y="30"/>
                  <a:pt x="53" y="29"/>
                </a:cubicBezTo>
                <a:cubicBezTo>
                  <a:pt x="53" y="28"/>
                  <a:pt x="53" y="27"/>
                  <a:pt x="54" y="27"/>
                </a:cubicBezTo>
                <a:cubicBezTo>
                  <a:pt x="54" y="29"/>
                  <a:pt x="54" y="27"/>
                  <a:pt x="54" y="27"/>
                </a:cubicBezTo>
                <a:cubicBezTo>
                  <a:pt x="55" y="28"/>
                  <a:pt x="55" y="28"/>
                  <a:pt x="55" y="29"/>
                </a:cubicBezTo>
                <a:cubicBezTo>
                  <a:pt x="55" y="30"/>
                  <a:pt x="56" y="30"/>
                  <a:pt x="56" y="29"/>
                </a:cubicBezTo>
                <a:cubicBezTo>
                  <a:pt x="56" y="27"/>
                  <a:pt x="56" y="25"/>
                  <a:pt x="55" y="24"/>
                </a:cubicBezTo>
                <a:cubicBezTo>
                  <a:pt x="54" y="24"/>
                  <a:pt x="54" y="24"/>
                  <a:pt x="54" y="24"/>
                </a:cubicBezTo>
                <a:cubicBezTo>
                  <a:pt x="54" y="21"/>
                  <a:pt x="53" y="22"/>
                  <a:pt x="53" y="19"/>
                </a:cubicBezTo>
                <a:cubicBezTo>
                  <a:pt x="52" y="20"/>
                  <a:pt x="52" y="19"/>
                  <a:pt x="51" y="17"/>
                </a:cubicBezTo>
                <a:cubicBezTo>
                  <a:pt x="50" y="16"/>
                  <a:pt x="50" y="18"/>
                  <a:pt x="49" y="16"/>
                </a:cubicBezTo>
                <a:cubicBezTo>
                  <a:pt x="49" y="17"/>
                  <a:pt x="48" y="16"/>
                  <a:pt x="48" y="17"/>
                </a:cubicBezTo>
                <a:cubicBezTo>
                  <a:pt x="49" y="17"/>
                  <a:pt x="48" y="19"/>
                  <a:pt x="49" y="19"/>
                </a:cubicBezTo>
                <a:cubicBezTo>
                  <a:pt x="49" y="18"/>
                  <a:pt x="49" y="17"/>
                  <a:pt x="49" y="18"/>
                </a:cubicBezTo>
                <a:cubicBezTo>
                  <a:pt x="49" y="19"/>
                  <a:pt x="49" y="21"/>
                  <a:pt x="49" y="21"/>
                </a:cubicBezTo>
                <a:cubicBezTo>
                  <a:pt x="48" y="17"/>
                  <a:pt x="46" y="19"/>
                  <a:pt x="45" y="15"/>
                </a:cubicBezTo>
                <a:cubicBezTo>
                  <a:pt x="45" y="14"/>
                  <a:pt x="45" y="13"/>
                  <a:pt x="45" y="13"/>
                </a:cubicBezTo>
                <a:cubicBezTo>
                  <a:pt x="46" y="12"/>
                  <a:pt x="47" y="13"/>
                  <a:pt x="47" y="12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5" y="8"/>
                  <a:pt x="46" y="8"/>
                </a:cubicBezTo>
                <a:cubicBezTo>
                  <a:pt x="45" y="8"/>
                  <a:pt x="45" y="6"/>
                  <a:pt x="44" y="5"/>
                </a:cubicBezTo>
                <a:cubicBezTo>
                  <a:pt x="44" y="7"/>
                  <a:pt x="43" y="3"/>
                  <a:pt x="42" y="3"/>
                </a:cubicBezTo>
                <a:cubicBezTo>
                  <a:pt x="43" y="5"/>
                  <a:pt x="43" y="6"/>
                  <a:pt x="42" y="7"/>
                </a:cubicBezTo>
                <a:cubicBezTo>
                  <a:pt x="43" y="7"/>
                  <a:pt x="44" y="8"/>
                  <a:pt x="44" y="9"/>
                </a:cubicBezTo>
                <a:cubicBezTo>
                  <a:pt x="45" y="10"/>
                  <a:pt x="44" y="10"/>
                  <a:pt x="44" y="10"/>
                </a:cubicBezTo>
                <a:cubicBezTo>
                  <a:pt x="45" y="11"/>
                  <a:pt x="45" y="10"/>
                  <a:pt x="45" y="10"/>
                </a:cubicBezTo>
                <a:cubicBezTo>
                  <a:pt x="44" y="11"/>
                  <a:pt x="45" y="12"/>
                  <a:pt x="45" y="11"/>
                </a:cubicBezTo>
                <a:cubicBezTo>
                  <a:pt x="45" y="15"/>
                  <a:pt x="44" y="14"/>
                  <a:pt x="43" y="16"/>
                </a:cubicBezTo>
                <a:cubicBezTo>
                  <a:pt x="43" y="14"/>
                  <a:pt x="43" y="11"/>
                  <a:pt x="42" y="12"/>
                </a:cubicBezTo>
                <a:cubicBezTo>
                  <a:pt x="42" y="11"/>
                  <a:pt x="41" y="8"/>
                  <a:pt x="41" y="7"/>
                </a:cubicBezTo>
                <a:cubicBezTo>
                  <a:pt x="41" y="6"/>
                  <a:pt x="41" y="6"/>
                  <a:pt x="41" y="5"/>
                </a:cubicBezTo>
                <a:cubicBezTo>
                  <a:pt x="40" y="2"/>
                  <a:pt x="39" y="1"/>
                  <a:pt x="38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7" y="2"/>
                  <a:pt x="36" y="2"/>
                  <a:pt x="36" y="4"/>
                </a:cubicBezTo>
                <a:cubicBezTo>
                  <a:pt x="36" y="4"/>
                  <a:pt x="37" y="7"/>
                  <a:pt x="37" y="8"/>
                </a:cubicBezTo>
                <a:cubicBezTo>
                  <a:pt x="35" y="7"/>
                  <a:pt x="33" y="4"/>
                  <a:pt x="31" y="4"/>
                </a:cubicBezTo>
                <a:cubicBezTo>
                  <a:pt x="31" y="6"/>
                  <a:pt x="31" y="6"/>
                  <a:pt x="32" y="8"/>
                </a:cubicBezTo>
                <a:cubicBezTo>
                  <a:pt x="31" y="9"/>
                  <a:pt x="30" y="9"/>
                  <a:pt x="29" y="8"/>
                </a:cubicBezTo>
                <a:cubicBezTo>
                  <a:pt x="29" y="8"/>
                  <a:pt x="29" y="7"/>
                  <a:pt x="29" y="6"/>
                </a:cubicBezTo>
                <a:close/>
                <a:moveTo>
                  <a:pt x="55" y="273"/>
                </a:moveTo>
                <a:cubicBezTo>
                  <a:pt x="55" y="273"/>
                  <a:pt x="55" y="272"/>
                  <a:pt x="55" y="271"/>
                </a:cubicBezTo>
                <a:cubicBezTo>
                  <a:pt x="55" y="271"/>
                  <a:pt x="55" y="272"/>
                  <a:pt x="55" y="273"/>
                </a:cubicBezTo>
                <a:close/>
                <a:moveTo>
                  <a:pt x="47" y="329"/>
                </a:moveTo>
                <a:cubicBezTo>
                  <a:pt x="47" y="330"/>
                  <a:pt x="47" y="327"/>
                  <a:pt x="46" y="329"/>
                </a:cubicBezTo>
                <a:cubicBezTo>
                  <a:pt x="46" y="328"/>
                  <a:pt x="46" y="328"/>
                  <a:pt x="46" y="327"/>
                </a:cubicBezTo>
                <a:cubicBezTo>
                  <a:pt x="46" y="327"/>
                  <a:pt x="46" y="327"/>
                  <a:pt x="46" y="327"/>
                </a:cubicBezTo>
                <a:cubicBezTo>
                  <a:pt x="47" y="327"/>
                  <a:pt x="47" y="328"/>
                  <a:pt x="47" y="329"/>
                </a:cubicBezTo>
                <a:close/>
                <a:moveTo>
                  <a:pt x="44" y="326"/>
                </a:moveTo>
                <a:cubicBezTo>
                  <a:pt x="45" y="326"/>
                  <a:pt x="46" y="328"/>
                  <a:pt x="46" y="328"/>
                </a:cubicBezTo>
                <a:cubicBezTo>
                  <a:pt x="46" y="328"/>
                  <a:pt x="45" y="329"/>
                  <a:pt x="45" y="329"/>
                </a:cubicBezTo>
                <a:cubicBezTo>
                  <a:pt x="45" y="328"/>
                  <a:pt x="44" y="328"/>
                  <a:pt x="44" y="326"/>
                </a:cubicBezTo>
                <a:close/>
                <a:moveTo>
                  <a:pt x="42" y="370"/>
                </a:moveTo>
                <a:cubicBezTo>
                  <a:pt x="42" y="371"/>
                  <a:pt x="42" y="366"/>
                  <a:pt x="42" y="369"/>
                </a:cubicBezTo>
                <a:cubicBezTo>
                  <a:pt x="41" y="369"/>
                  <a:pt x="41" y="368"/>
                  <a:pt x="41" y="368"/>
                </a:cubicBezTo>
                <a:cubicBezTo>
                  <a:pt x="42" y="368"/>
                  <a:pt x="43" y="367"/>
                  <a:pt x="43" y="369"/>
                </a:cubicBezTo>
                <a:cubicBezTo>
                  <a:pt x="43" y="369"/>
                  <a:pt x="43" y="368"/>
                  <a:pt x="43" y="367"/>
                </a:cubicBezTo>
                <a:cubicBezTo>
                  <a:pt x="44" y="368"/>
                  <a:pt x="43" y="370"/>
                  <a:pt x="44" y="369"/>
                </a:cubicBezTo>
                <a:cubicBezTo>
                  <a:pt x="44" y="370"/>
                  <a:pt x="44" y="370"/>
                  <a:pt x="44" y="370"/>
                </a:cubicBezTo>
                <a:cubicBezTo>
                  <a:pt x="43" y="371"/>
                  <a:pt x="42" y="367"/>
                  <a:pt x="42" y="370"/>
                </a:cubicBezTo>
                <a:close/>
                <a:moveTo>
                  <a:pt x="22" y="380"/>
                </a:moveTo>
                <a:cubicBezTo>
                  <a:pt x="23" y="380"/>
                  <a:pt x="23" y="380"/>
                  <a:pt x="23" y="381"/>
                </a:cubicBezTo>
                <a:cubicBezTo>
                  <a:pt x="22" y="381"/>
                  <a:pt x="22" y="381"/>
                  <a:pt x="22" y="380"/>
                </a:cubicBezTo>
                <a:close/>
                <a:moveTo>
                  <a:pt x="22" y="5"/>
                </a:moveTo>
                <a:cubicBezTo>
                  <a:pt x="22" y="6"/>
                  <a:pt x="23" y="8"/>
                  <a:pt x="23" y="9"/>
                </a:cubicBezTo>
                <a:cubicBezTo>
                  <a:pt x="22" y="8"/>
                  <a:pt x="22" y="7"/>
                  <a:pt x="22" y="5"/>
                </a:cubicBezTo>
                <a:close/>
                <a:moveTo>
                  <a:pt x="13" y="12"/>
                </a:moveTo>
                <a:cubicBezTo>
                  <a:pt x="13" y="12"/>
                  <a:pt x="14" y="15"/>
                  <a:pt x="14" y="16"/>
                </a:cubicBezTo>
                <a:cubicBezTo>
                  <a:pt x="14" y="14"/>
                  <a:pt x="12" y="10"/>
                  <a:pt x="14" y="10"/>
                </a:cubicBezTo>
                <a:cubicBezTo>
                  <a:pt x="14" y="11"/>
                  <a:pt x="14" y="12"/>
                  <a:pt x="14" y="13"/>
                </a:cubicBezTo>
                <a:cubicBezTo>
                  <a:pt x="14" y="13"/>
                  <a:pt x="14" y="12"/>
                  <a:pt x="13" y="12"/>
                </a:cubicBezTo>
                <a:close/>
                <a:moveTo>
                  <a:pt x="20" y="9"/>
                </a:moveTo>
                <a:cubicBezTo>
                  <a:pt x="21" y="9"/>
                  <a:pt x="20" y="11"/>
                  <a:pt x="21" y="12"/>
                </a:cubicBezTo>
                <a:cubicBezTo>
                  <a:pt x="20" y="12"/>
                  <a:pt x="20" y="13"/>
                  <a:pt x="20" y="13"/>
                </a:cubicBezTo>
                <a:cubicBezTo>
                  <a:pt x="20" y="12"/>
                  <a:pt x="20" y="10"/>
                  <a:pt x="20" y="9"/>
                </a:cubicBezTo>
                <a:close/>
                <a:moveTo>
                  <a:pt x="33" y="7"/>
                </a:moveTo>
                <a:cubicBezTo>
                  <a:pt x="33" y="7"/>
                  <a:pt x="32" y="7"/>
                  <a:pt x="32" y="7"/>
                </a:cubicBezTo>
                <a:cubicBezTo>
                  <a:pt x="32" y="9"/>
                  <a:pt x="33" y="9"/>
                  <a:pt x="33" y="9"/>
                </a:cubicBezTo>
                <a:cubicBezTo>
                  <a:pt x="33" y="11"/>
                  <a:pt x="32" y="8"/>
                  <a:pt x="32" y="8"/>
                </a:cubicBezTo>
                <a:cubicBezTo>
                  <a:pt x="32" y="7"/>
                  <a:pt x="32" y="7"/>
                  <a:pt x="33" y="7"/>
                </a:cubicBezTo>
                <a:close/>
                <a:moveTo>
                  <a:pt x="22" y="11"/>
                </a:moveTo>
                <a:cubicBezTo>
                  <a:pt x="22" y="11"/>
                  <a:pt x="22" y="12"/>
                  <a:pt x="23" y="12"/>
                </a:cubicBezTo>
                <a:cubicBezTo>
                  <a:pt x="23" y="13"/>
                  <a:pt x="22" y="12"/>
                  <a:pt x="22" y="14"/>
                </a:cubicBezTo>
                <a:cubicBezTo>
                  <a:pt x="22" y="15"/>
                  <a:pt x="22" y="11"/>
                  <a:pt x="21" y="13"/>
                </a:cubicBezTo>
                <a:cubicBezTo>
                  <a:pt x="21" y="13"/>
                  <a:pt x="22" y="12"/>
                  <a:pt x="22" y="11"/>
                </a:cubicBezTo>
                <a:close/>
                <a:moveTo>
                  <a:pt x="11" y="16"/>
                </a:moveTo>
                <a:cubicBezTo>
                  <a:pt x="12" y="17"/>
                  <a:pt x="12" y="18"/>
                  <a:pt x="12" y="19"/>
                </a:cubicBezTo>
                <a:cubicBezTo>
                  <a:pt x="13" y="19"/>
                  <a:pt x="13" y="18"/>
                  <a:pt x="13" y="18"/>
                </a:cubicBezTo>
                <a:cubicBezTo>
                  <a:pt x="13" y="16"/>
                  <a:pt x="13" y="18"/>
                  <a:pt x="12" y="18"/>
                </a:cubicBezTo>
                <a:cubicBezTo>
                  <a:pt x="12" y="17"/>
                  <a:pt x="12" y="17"/>
                  <a:pt x="12" y="17"/>
                </a:cubicBezTo>
                <a:cubicBezTo>
                  <a:pt x="12" y="15"/>
                  <a:pt x="13" y="17"/>
                  <a:pt x="13" y="16"/>
                </a:cubicBezTo>
                <a:cubicBezTo>
                  <a:pt x="13" y="17"/>
                  <a:pt x="13" y="18"/>
                  <a:pt x="13" y="18"/>
                </a:cubicBezTo>
                <a:cubicBezTo>
                  <a:pt x="13" y="20"/>
                  <a:pt x="13" y="19"/>
                  <a:pt x="13" y="21"/>
                </a:cubicBezTo>
                <a:cubicBezTo>
                  <a:pt x="12" y="20"/>
                  <a:pt x="12" y="20"/>
                  <a:pt x="11" y="21"/>
                </a:cubicBezTo>
                <a:cubicBezTo>
                  <a:pt x="11" y="21"/>
                  <a:pt x="11" y="20"/>
                  <a:pt x="11" y="19"/>
                </a:cubicBezTo>
                <a:cubicBezTo>
                  <a:pt x="10" y="19"/>
                  <a:pt x="10" y="19"/>
                  <a:pt x="10" y="20"/>
                </a:cubicBezTo>
                <a:cubicBezTo>
                  <a:pt x="10" y="20"/>
                  <a:pt x="10" y="21"/>
                  <a:pt x="10" y="21"/>
                </a:cubicBezTo>
                <a:cubicBezTo>
                  <a:pt x="10" y="21"/>
                  <a:pt x="10" y="22"/>
                  <a:pt x="9" y="22"/>
                </a:cubicBezTo>
                <a:cubicBezTo>
                  <a:pt x="9" y="21"/>
                  <a:pt x="10" y="21"/>
                  <a:pt x="9" y="19"/>
                </a:cubicBezTo>
                <a:cubicBezTo>
                  <a:pt x="10" y="19"/>
                  <a:pt x="11" y="19"/>
                  <a:pt x="10" y="17"/>
                </a:cubicBezTo>
                <a:cubicBezTo>
                  <a:pt x="11" y="18"/>
                  <a:pt x="11" y="18"/>
                  <a:pt x="11" y="18"/>
                </a:cubicBezTo>
                <a:cubicBezTo>
                  <a:pt x="12" y="18"/>
                  <a:pt x="12" y="17"/>
                  <a:pt x="11" y="16"/>
                </a:cubicBezTo>
                <a:close/>
                <a:moveTo>
                  <a:pt x="14" y="20"/>
                </a:moveTo>
                <a:cubicBezTo>
                  <a:pt x="13" y="19"/>
                  <a:pt x="14" y="17"/>
                  <a:pt x="14" y="17"/>
                </a:cubicBezTo>
                <a:cubicBezTo>
                  <a:pt x="15" y="18"/>
                  <a:pt x="14" y="18"/>
                  <a:pt x="14" y="20"/>
                </a:cubicBezTo>
                <a:close/>
                <a:moveTo>
                  <a:pt x="42" y="18"/>
                </a:moveTo>
                <a:cubicBezTo>
                  <a:pt x="42" y="16"/>
                  <a:pt x="43" y="18"/>
                  <a:pt x="44" y="18"/>
                </a:cubicBezTo>
                <a:cubicBezTo>
                  <a:pt x="44" y="18"/>
                  <a:pt x="43" y="19"/>
                  <a:pt x="44" y="20"/>
                </a:cubicBezTo>
                <a:cubicBezTo>
                  <a:pt x="44" y="21"/>
                  <a:pt x="44" y="23"/>
                  <a:pt x="43" y="22"/>
                </a:cubicBezTo>
                <a:cubicBezTo>
                  <a:pt x="43" y="19"/>
                  <a:pt x="43" y="19"/>
                  <a:pt x="42" y="18"/>
                </a:cubicBezTo>
                <a:close/>
                <a:moveTo>
                  <a:pt x="14" y="20"/>
                </a:moveTo>
                <a:cubicBezTo>
                  <a:pt x="14" y="20"/>
                  <a:pt x="15" y="21"/>
                  <a:pt x="15" y="22"/>
                </a:cubicBezTo>
                <a:cubicBezTo>
                  <a:pt x="15" y="23"/>
                  <a:pt x="14" y="23"/>
                  <a:pt x="14" y="24"/>
                </a:cubicBezTo>
                <a:cubicBezTo>
                  <a:pt x="13" y="23"/>
                  <a:pt x="14" y="21"/>
                  <a:pt x="14" y="20"/>
                </a:cubicBezTo>
                <a:close/>
                <a:moveTo>
                  <a:pt x="8" y="21"/>
                </a:moveTo>
                <a:cubicBezTo>
                  <a:pt x="9" y="21"/>
                  <a:pt x="8" y="22"/>
                  <a:pt x="9" y="22"/>
                </a:cubicBezTo>
                <a:cubicBezTo>
                  <a:pt x="9" y="23"/>
                  <a:pt x="8" y="23"/>
                  <a:pt x="8" y="23"/>
                </a:cubicBezTo>
                <a:cubicBezTo>
                  <a:pt x="8" y="23"/>
                  <a:pt x="8" y="22"/>
                  <a:pt x="8" y="21"/>
                </a:cubicBezTo>
                <a:close/>
                <a:moveTo>
                  <a:pt x="17" y="22"/>
                </a:moveTo>
                <a:cubicBezTo>
                  <a:pt x="17" y="22"/>
                  <a:pt x="17" y="22"/>
                  <a:pt x="17" y="23"/>
                </a:cubicBezTo>
                <a:cubicBezTo>
                  <a:pt x="16" y="23"/>
                  <a:pt x="17" y="21"/>
                  <a:pt x="16" y="22"/>
                </a:cubicBezTo>
                <a:cubicBezTo>
                  <a:pt x="16" y="20"/>
                  <a:pt x="17" y="21"/>
                  <a:pt x="17" y="22"/>
                </a:cubicBezTo>
                <a:close/>
                <a:moveTo>
                  <a:pt x="38" y="21"/>
                </a:moveTo>
                <a:cubicBezTo>
                  <a:pt x="39" y="22"/>
                  <a:pt x="41" y="23"/>
                  <a:pt x="42" y="24"/>
                </a:cubicBezTo>
                <a:cubicBezTo>
                  <a:pt x="40" y="25"/>
                  <a:pt x="39" y="21"/>
                  <a:pt x="38" y="23"/>
                </a:cubicBezTo>
                <a:cubicBezTo>
                  <a:pt x="38" y="23"/>
                  <a:pt x="39" y="22"/>
                  <a:pt x="38" y="21"/>
                </a:cubicBezTo>
                <a:close/>
                <a:moveTo>
                  <a:pt x="42" y="22"/>
                </a:moveTo>
                <a:cubicBezTo>
                  <a:pt x="43" y="23"/>
                  <a:pt x="42" y="25"/>
                  <a:pt x="43" y="25"/>
                </a:cubicBezTo>
                <a:cubicBezTo>
                  <a:pt x="42" y="27"/>
                  <a:pt x="42" y="23"/>
                  <a:pt x="42" y="22"/>
                </a:cubicBezTo>
                <a:close/>
                <a:moveTo>
                  <a:pt x="51" y="23"/>
                </a:moveTo>
                <a:cubicBezTo>
                  <a:pt x="51" y="22"/>
                  <a:pt x="51" y="23"/>
                  <a:pt x="52" y="23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4"/>
                  <a:pt x="52" y="23"/>
                  <a:pt x="51" y="23"/>
                </a:cubicBezTo>
                <a:close/>
                <a:moveTo>
                  <a:pt x="6" y="48"/>
                </a:moveTo>
                <a:cubicBezTo>
                  <a:pt x="6" y="48"/>
                  <a:pt x="7" y="49"/>
                  <a:pt x="7" y="49"/>
                </a:cubicBezTo>
                <a:cubicBezTo>
                  <a:pt x="7" y="50"/>
                  <a:pt x="7" y="50"/>
                  <a:pt x="6" y="50"/>
                </a:cubicBezTo>
                <a:cubicBezTo>
                  <a:pt x="6" y="49"/>
                  <a:pt x="6" y="49"/>
                  <a:pt x="6" y="48"/>
                </a:cubicBezTo>
                <a:close/>
                <a:moveTo>
                  <a:pt x="7" y="52"/>
                </a:moveTo>
                <a:cubicBezTo>
                  <a:pt x="8" y="52"/>
                  <a:pt x="7" y="54"/>
                  <a:pt x="8" y="54"/>
                </a:cubicBezTo>
                <a:cubicBezTo>
                  <a:pt x="7" y="54"/>
                  <a:pt x="6" y="55"/>
                  <a:pt x="6" y="54"/>
                </a:cubicBezTo>
                <a:cubicBezTo>
                  <a:pt x="6" y="53"/>
                  <a:pt x="7" y="54"/>
                  <a:pt x="7" y="52"/>
                </a:cubicBezTo>
                <a:close/>
                <a:moveTo>
                  <a:pt x="17" y="61"/>
                </a:moveTo>
                <a:cubicBezTo>
                  <a:pt x="17" y="62"/>
                  <a:pt x="17" y="63"/>
                  <a:pt x="16" y="63"/>
                </a:cubicBezTo>
                <a:cubicBezTo>
                  <a:pt x="17" y="62"/>
                  <a:pt x="17" y="61"/>
                  <a:pt x="17" y="61"/>
                </a:cubicBezTo>
                <a:close/>
                <a:moveTo>
                  <a:pt x="17" y="65"/>
                </a:moveTo>
                <a:cubicBezTo>
                  <a:pt x="17" y="64"/>
                  <a:pt x="16" y="66"/>
                  <a:pt x="17" y="66"/>
                </a:cubicBezTo>
                <a:cubicBezTo>
                  <a:pt x="17" y="67"/>
                  <a:pt x="17" y="67"/>
                  <a:pt x="16" y="67"/>
                </a:cubicBezTo>
                <a:cubicBezTo>
                  <a:pt x="17" y="67"/>
                  <a:pt x="17" y="66"/>
                  <a:pt x="16" y="66"/>
                </a:cubicBezTo>
                <a:cubicBezTo>
                  <a:pt x="16" y="65"/>
                  <a:pt x="17" y="66"/>
                  <a:pt x="17" y="65"/>
                </a:cubicBezTo>
                <a:close/>
                <a:moveTo>
                  <a:pt x="11" y="65"/>
                </a:moveTo>
                <a:cubicBezTo>
                  <a:pt x="11" y="66"/>
                  <a:pt x="10" y="66"/>
                  <a:pt x="10" y="67"/>
                </a:cubicBezTo>
                <a:cubicBezTo>
                  <a:pt x="9" y="66"/>
                  <a:pt x="10" y="64"/>
                  <a:pt x="11" y="65"/>
                </a:cubicBezTo>
                <a:close/>
                <a:moveTo>
                  <a:pt x="23" y="66"/>
                </a:moveTo>
                <a:cubicBezTo>
                  <a:pt x="23" y="67"/>
                  <a:pt x="23" y="68"/>
                  <a:pt x="23" y="69"/>
                </a:cubicBezTo>
                <a:cubicBezTo>
                  <a:pt x="22" y="68"/>
                  <a:pt x="23" y="66"/>
                  <a:pt x="22" y="67"/>
                </a:cubicBezTo>
                <a:cubicBezTo>
                  <a:pt x="22" y="66"/>
                  <a:pt x="22" y="66"/>
                  <a:pt x="23" y="66"/>
                </a:cubicBezTo>
                <a:close/>
                <a:moveTo>
                  <a:pt x="6" y="67"/>
                </a:moveTo>
                <a:cubicBezTo>
                  <a:pt x="6" y="68"/>
                  <a:pt x="6" y="69"/>
                  <a:pt x="6" y="70"/>
                </a:cubicBezTo>
                <a:cubicBezTo>
                  <a:pt x="5" y="69"/>
                  <a:pt x="5" y="68"/>
                  <a:pt x="6" y="67"/>
                </a:cubicBezTo>
                <a:close/>
                <a:moveTo>
                  <a:pt x="6" y="69"/>
                </a:moveTo>
                <a:cubicBezTo>
                  <a:pt x="7" y="69"/>
                  <a:pt x="7" y="70"/>
                  <a:pt x="7" y="71"/>
                </a:cubicBezTo>
                <a:cubicBezTo>
                  <a:pt x="8" y="71"/>
                  <a:pt x="7" y="70"/>
                  <a:pt x="8" y="69"/>
                </a:cubicBezTo>
                <a:cubicBezTo>
                  <a:pt x="9" y="70"/>
                  <a:pt x="8" y="71"/>
                  <a:pt x="8" y="72"/>
                </a:cubicBezTo>
                <a:cubicBezTo>
                  <a:pt x="7" y="72"/>
                  <a:pt x="7" y="72"/>
                  <a:pt x="6" y="71"/>
                </a:cubicBezTo>
                <a:cubicBezTo>
                  <a:pt x="6" y="71"/>
                  <a:pt x="6" y="70"/>
                  <a:pt x="7" y="70"/>
                </a:cubicBezTo>
                <a:cubicBezTo>
                  <a:pt x="7" y="70"/>
                  <a:pt x="6" y="70"/>
                  <a:pt x="6" y="69"/>
                </a:cubicBezTo>
                <a:close/>
                <a:moveTo>
                  <a:pt x="10" y="70"/>
                </a:moveTo>
                <a:cubicBezTo>
                  <a:pt x="9" y="71"/>
                  <a:pt x="10" y="72"/>
                  <a:pt x="9" y="72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0"/>
                  <a:pt x="9" y="70"/>
                  <a:pt x="10" y="70"/>
                </a:cubicBezTo>
                <a:close/>
                <a:moveTo>
                  <a:pt x="6" y="73"/>
                </a:moveTo>
                <a:cubicBezTo>
                  <a:pt x="6" y="73"/>
                  <a:pt x="5" y="73"/>
                  <a:pt x="5" y="72"/>
                </a:cubicBezTo>
                <a:cubicBezTo>
                  <a:pt x="5" y="70"/>
                  <a:pt x="6" y="70"/>
                  <a:pt x="6" y="73"/>
                </a:cubicBezTo>
                <a:close/>
                <a:moveTo>
                  <a:pt x="9" y="75"/>
                </a:moveTo>
                <a:cubicBezTo>
                  <a:pt x="9" y="74"/>
                  <a:pt x="10" y="74"/>
                  <a:pt x="10" y="74"/>
                </a:cubicBezTo>
                <a:cubicBezTo>
                  <a:pt x="10" y="75"/>
                  <a:pt x="10" y="75"/>
                  <a:pt x="9" y="75"/>
                </a:cubicBezTo>
                <a:close/>
                <a:moveTo>
                  <a:pt x="6" y="85"/>
                </a:moveTo>
                <a:cubicBezTo>
                  <a:pt x="7" y="86"/>
                  <a:pt x="6" y="88"/>
                  <a:pt x="5" y="90"/>
                </a:cubicBezTo>
                <a:cubicBezTo>
                  <a:pt x="5" y="89"/>
                  <a:pt x="6" y="87"/>
                  <a:pt x="5" y="87"/>
                </a:cubicBezTo>
                <a:cubicBezTo>
                  <a:pt x="5" y="87"/>
                  <a:pt x="5" y="87"/>
                  <a:pt x="5" y="87"/>
                </a:cubicBezTo>
                <a:cubicBezTo>
                  <a:pt x="6" y="87"/>
                  <a:pt x="6" y="86"/>
                  <a:pt x="6" y="85"/>
                </a:cubicBezTo>
                <a:close/>
                <a:moveTo>
                  <a:pt x="58" y="85"/>
                </a:moveTo>
                <a:cubicBezTo>
                  <a:pt x="59" y="85"/>
                  <a:pt x="59" y="87"/>
                  <a:pt x="59" y="88"/>
                </a:cubicBezTo>
                <a:cubicBezTo>
                  <a:pt x="58" y="88"/>
                  <a:pt x="59" y="86"/>
                  <a:pt x="58" y="85"/>
                </a:cubicBezTo>
                <a:close/>
                <a:moveTo>
                  <a:pt x="5" y="92"/>
                </a:moveTo>
                <a:cubicBezTo>
                  <a:pt x="5" y="92"/>
                  <a:pt x="5" y="93"/>
                  <a:pt x="5" y="93"/>
                </a:cubicBezTo>
                <a:cubicBezTo>
                  <a:pt x="5" y="94"/>
                  <a:pt x="5" y="94"/>
                  <a:pt x="5" y="95"/>
                </a:cubicBezTo>
                <a:cubicBezTo>
                  <a:pt x="4" y="94"/>
                  <a:pt x="5" y="93"/>
                  <a:pt x="5" y="92"/>
                </a:cubicBezTo>
                <a:close/>
                <a:moveTo>
                  <a:pt x="5" y="141"/>
                </a:moveTo>
                <a:cubicBezTo>
                  <a:pt x="6" y="141"/>
                  <a:pt x="7" y="142"/>
                  <a:pt x="6" y="142"/>
                </a:cubicBezTo>
                <a:cubicBezTo>
                  <a:pt x="6" y="141"/>
                  <a:pt x="5" y="142"/>
                  <a:pt x="5" y="141"/>
                </a:cubicBezTo>
                <a:close/>
                <a:moveTo>
                  <a:pt x="8" y="152"/>
                </a:moveTo>
                <a:cubicBezTo>
                  <a:pt x="9" y="150"/>
                  <a:pt x="9" y="152"/>
                  <a:pt x="9" y="152"/>
                </a:cubicBezTo>
                <a:cubicBezTo>
                  <a:pt x="9" y="154"/>
                  <a:pt x="9" y="152"/>
                  <a:pt x="8" y="152"/>
                </a:cubicBezTo>
                <a:close/>
                <a:moveTo>
                  <a:pt x="8" y="159"/>
                </a:moveTo>
                <a:cubicBezTo>
                  <a:pt x="7" y="159"/>
                  <a:pt x="7" y="156"/>
                  <a:pt x="8" y="157"/>
                </a:cubicBezTo>
                <a:cubicBezTo>
                  <a:pt x="8" y="157"/>
                  <a:pt x="8" y="158"/>
                  <a:pt x="8" y="158"/>
                </a:cubicBezTo>
                <a:cubicBezTo>
                  <a:pt x="8" y="160"/>
                  <a:pt x="8" y="157"/>
                  <a:pt x="8" y="159"/>
                </a:cubicBezTo>
                <a:close/>
                <a:moveTo>
                  <a:pt x="7" y="159"/>
                </a:moveTo>
                <a:cubicBezTo>
                  <a:pt x="6" y="160"/>
                  <a:pt x="6" y="160"/>
                  <a:pt x="6" y="160"/>
                </a:cubicBezTo>
                <a:cubicBezTo>
                  <a:pt x="6" y="161"/>
                  <a:pt x="7" y="161"/>
                  <a:pt x="7" y="161"/>
                </a:cubicBezTo>
                <a:cubicBezTo>
                  <a:pt x="6" y="164"/>
                  <a:pt x="6" y="158"/>
                  <a:pt x="7" y="159"/>
                </a:cubicBezTo>
                <a:close/>
                <a:moveTo>
                  <a:pt x="8" y="175"/>
                </a:moveTo>
                <a:cubicBezTo>
                  <a:pt x="7" y="176"/>
                  <a:pt x="7" y="178"/>
                  <a:pt x="7" y="179"/>
                </a:cubicBezTo>
                <a:cubicBezTo>
                  <a:pt x="7" y="180"/>
                  <a:pt x="8" y="181"/>
                  <a:pt x="9" y="180"/>
                </a:cubicBezTo>
                <a:cubicBezTo>
                  <a:pt x="9" y="182"/>
                  <a:pt x="8" y="181"/>
                  <a:pt x="8" y="183"/>
                </a:cubicBezTo>
                <a:cubicBezTo>
                  <a:pt x="8" y="183"/>
                  <a:pt x="8" y="180"/>
                  <a:pt x="7" y="181"/>
                </a:cubicBezTo>
                <a:cubicBezTo>
                  <a:pt x="6" y="179"/>
                  <a:pt x="7" y="177"/>
                  <a:pt x="6" y="176"/>
                </a:cubicBezTo>
                <a:cubicBezTo>
                  <a:pt x="6" y="175"/>
                  <a:pt x="7" y="176"/>
                  <a:pt x="8" y="175"/>
                </a:cubicBezTo>
                <a:close/>
                <a:moveTo>
                  <a:pt x="12" y="182"/>
                </a:moveTo>
                <a:cubicBezTo>
                  <a:pt x="12" y="182"/>
                  <a:pt x="12" y="184"/>
                  <a:pt x="12" y="186"/>
                </a:cubicBezTo>
                <a:cubicBezTo>
                  <a:pt x="11" y="185"/>
                  <a:pt x="12" y="184"/>
                  <a:pt x="12" y="182"/>
                </a:cubicBezTo>
                <a:close/>
                <a:moveTo>
                  <a:pt x="8" y="191"/>
                </a:moveTo>
                <a:cubicBezTo>
                  <a:pt x="8" y="190"/>
                  <a:pt x="8" y="192"/>
                  <a:pt x="9" y="191"/>
                </a:cubicBezTo>
                <a:cubicBezTo>
                  <a:pt x="9" y="193"/>
                  <a:pt x="8" y="191"/>
                  <a:pt x="8" y="193"/>
                </a:cubicBezTo>
                <a:cubicBezTo>
                  <a:pt x="7" y="193"/>
                  <a:pt x="8" y="191"/>
                  <a:pt x="8" y="191"/>
                </a:cubicBezTo>
                <a:close/>
                <a:moveTo>
                  <a:pt x="10" y="192"/>
                </a:moveTo>
                <a:cubicBezTo>
                  <a:pt x="10" y="192"/>
                  <a:pt x="10" y="193"/>
                  <a:pt x="10" y="193"/>
                </a:cubicBezTo>
                <a:cubicBezTo>
                  <a:pt x="10" y="193"/>
                  <a:pt x="9" y="191"/>
                  <a:pt x="9" y="194"/>
                </a:cubicBezTo>
                <a:cubicBezTo>
                  <a:pt x="8" y="193"/>
                  <a:pt x="9" y="192"/>
                  <a:pt x="10" y="192"/>
                </a:cubicBezTo>
                <a:close/>
                <a:moveTo>
                  <a:pt x="9" y="194"/>
                </a:moveTo>
                <a:cubicBezTo>
                  <a:pt x="10" y="194"/>
                  <a:pt x="10" y="195"/>
                  <a:pt x="11" y="195"/>
                </a:cubicBezTo>
                <a:cubicBezTo>
                  <a:pt x="10" y="195"/>
                  <a:pt x="9" y="196"/>
                  <a:pt x="9" y="194"/>
                </a:cubicBezTo>
                <a:close/>
                <a:moveTo>
                  <a:pt x="12" y="219"/>
                </a:moveTo>
                <a:cubicBezTo>
                  <a:pt x="12" y="218"/>
                  <a:pt x="12" y="219"/>
                  <a:pt x="12" y="218"/>
                </a:cubicBezTo>
                <a:cubicBezTo>
                  <a:pt x="12" y="219"/>
                  <a:pt x="12" y="220"/>
                  <a:pt x="13" y="220"/>
                </a:cubicBezTo>
                <a:cubicBezTo>
                  <a:pt x="12" y="221"/>
                  <a:pt x="12" y="219"/>
                  <a:pt x="12" y="219"/>
                </a:cubicBezTo>
                <a:close/>
                <a:moveTo>
                  <a:pt x="13" y="222"/>
                </a:moveTo>
                <a:cubicBezTo>
                  <a:pt x="14" y="223"/>
                  <a:pt x="13" y="223"/>
                  <a:pt x="13" y="224"/>
                </a:cubicBezTo>
                <a:cubicBezTo>
                  <a:pt x="13" y="224"/>
                  <a:pt x="12" y="225"/>
                  <a:pt x="12" y="225"/>
                </a:cubicBezTo>
                <a:cubicBezTo>
                  <a:pt x="11" y="224"/>
                  <a:pt x="12" y="224"/>
                  <a:pt x="12" y="223"/>
                </a:cubicBezTo>
                <a:cubicBezTo>
                  <a:pt x="13" y="224"/>
                  <a:pt x="13" y="224"/>
                  <a:pt x="13" y="222"/>
                </a:cubicBezTo>
                <a:close/>
                <a:moveTo>
                  <a:pt x="14" y="229"/>
                </a:moveTo>
                <a:cubicBezTo>
                  <a:pt x="13" y="227"/>
                  <a:pt x="15" y="230"/>
                  <a:pt x="15" y="228"/>
                </a:cubicBezTo>
                <a:cubicBezTo>
                  <a:pt x="16" y="230"/>
                  <a:pt x="14" y="229"/>
                  <a:pt x="14" y="229"/>
                </a:cubicBezTo>
                <a:close/>
                <a:moveTo>
                  <a:pt x="12" y="230"/>
                </a:moveTo>
                <a:cubicBezTo>
                  <a:pt x="12" y="232"/>
                  <a:pt x="12" y="232"/>
                  <a:pt x="12" y="233"/>
                </a:cubicBezTo>
                <a:cubicBezTo>
                  <a:pt x="11" y="233"/>
                  <a:pt x="11" y="233"/>
                  <a:pt x="11" y="232"/>
                </a:cubicBezTo>
                <a:cubicBezTo>
                  <a:pt x="11" y="232"/>
                  <a:pt x="11" y="230"/>
                  <a:pt x="12" y="230"/>
                </a:cubicBezTo>
                <a:close/>
                <a:moveTo>
                  <a:pt x="14" y="230"/>
                </a:moveTo>
                <a:cubicBezTo>
                  <a:pt x="13" y="231"/>
                  <a:pt x="14" y="233"/>
                  <a:pt x="14" y="231"/>
                </a:cubicBezTo>
                <a:cubicBezTo>
                  <a:pt x="14" y="231"/>
                  <a:pt x="14" y="232"/>
                  <a:pt x="14" y="232"/>
                </a:cubicBezTo>
                <a:cubicBezTo>
                  <a:pt x="14" y="232"/>
                  <a:pt x="14" y="234"/>
                  <a:pt x="13" y="234"/>
                </a:cubicBezTo>
                <a:cubicBezTo>
                  <a:pt x="13" y="233"/>
                  <a:pt x="13" y="232"/>
                  <a:pt x="13" y="232"/>
                </a:cubicBezTo>
                <a:cubicBezTo>
                  <a:pt x="13" y="231"/>
                  <a:pt x="13" y="230"/>
                  <a:pt x="14" y="230"/>
                </a:cubicBezTo>
                <a:close/>
                <a:moveTo>
                  <a:pt x="12" y="233"/>
                </a:moveTo>
                <a:cubicBezTo>
                  <a:pt x="13" y="233"/>
                  <a:pt x="12" y="235"/>
                  <a:pt x="13" y="235"/>
                </a:cubicBezTo>
                <a:cubicBezTo>
                  <a:pt x="12" y="235"/>
                  <a:pt x="11" y="235"/>
                  <a:pt x="11" y="234"/>
                </a:cubicBezTo>
                <a:cubicBezTo>
                  <a:pt x="12" y="234"/>
                  <a:pt x="12" y="235"/>
                  <a:pt x="12" y="233"/>
                </a:cubicBezTo>
                <a:close/>
                <a:moveTo>
                  <a:pt x="16" y="234"/>
                </a:moveTo>
                <a:cubicBezTo>
                  <a:pt x="15" y="235"/>
                  <a:pt x="15" y="235"/>
                  <a:pt x="15" y="236"/>
                </a:cubicBezTo>
                <a:cubicBezTo>
                  <a:pt x="14" y="236"/>
                  <a:pt x="14" y="238"/>
                  <a:pt x="13" y="237"/>
                </a:cubicBezTo>
                <a:cubicBezTo>
                  <a:pt x="13" y="236"/>
                  <a:pt x="13" y="236"/>
                  <a:pt x="13" y="236"/>
                </a:cubicBezTo>
                <a:cubicBezTo>
                  <a:pt x="14" y="238"/>
                  <a:pt x="15" y="234"/>
                  <a:pt x="16" y="234"/>
                </a:cubicBezTo>
                <a:close/>
                <a:moveTo>
                  <a:pt x="15" y="241"/>
                </a:moveTo>
                <a:cubicBezTo>
                  <a:pt x="16" y="241"/>
                  <a:pt x="16" y="241"/>
                  <a:pt x="16" y="241"/>
                </a:cubicBezTo>
                <a:cubicBezTo>
                  <a:pt x="15" y="242"/>
                  <a:pt x="15" y="243"/>
                  <a:pt x="15" y="244"/>
                </a:cubicBezTo>
                <a:cubicBezTo>
                  <a:pt x="15" y="243"/>
                  <a:pt x="15" y="242"/>
                  <a:pt x="15" y="241"/>
                </a:cubicBezTo>
                <a:close/>
                <a:moveTo>
                  <a:pt x="55" y="250"/>
                </a:moveTo>
                <a:cubicBezTo>
                  <a:pt x="56" y="251"/>
                  <a:pt x="55" y="252"/>
                  <a:pt x="54" y="252"/>
                </a:cubicBezTo>
                <a:cubicBezTo>
                  <a:pt x="54" y="251"/>
                  <a:pt x="55" y="251"/>
                  <a:pt x="55" y="250"/>
                </a:cubicBezTo>
                <a:close/>
                <a:moveTo>
                  <a:pt x="53" y="261"/>
                </a:moveTo>
                <a:cubicBezTo>
                  <a:pt x="54" y="261"/>
                  <a:pt x="54" y="264"/>
                  <a:pt x="53" y="263"/>
                </a:cubicBezTo>
                <a:cubicBezTo>
                  <a:pt x="53" y="262"/>
                  <a:pt x="53" y="262"/>
                  <a:pt x="53" y="261"/>
                </a:cubicBezTo>
                <a:close/>
                <a:moveTo>
                  <a:pt x="18" y="276"/>
                </a:moveTo>
                <a:cubicBezTo>
                  <a:pt x="18" y="277"/>
                  <a:pt x="17" y="277"/>
                  <a:pt x="17" y="276"/>
                </a:cubicBezTo>
                <a:cubicBezTo>
                  <a:pt x="17" y="275"/>
                  <a:pt x="18" y="275"/>
                  <a:pt x="18" y="276"/>
                </a:cubicBezTo>
                <a:close/>
                <a:moveTo>
                  <a:pt x="49" y="276"/>
                </a:moveTo>
                <a:cubicBezTo>
                  <a:pt x="49" y="277"/>
                  <a:pt x="49" y="279"/>
                  <a:pt x="49" y="279"/>
                </a:cubicBezTo>
                <a:cubicBezTo>
                  <a:pt x="49" y="278"/>
                  <a:pt x="49" y="277"/>
                  <a:pt x="49" y="276"/>
                </a:cubicBezTo>
                <a:close/>
                <a:moveTo>
                  <a:pt x="51" y="277"/>
                </a:moveTo>
                <a:cubicBezTo>
                  <a:pt x="52" y="277"/>
                  <a:pt x="52" y="277"/>
                  <a:pt x="52" y="278"/>
                </a:cubicBezTo>
                <a:cubicBezTo>
                  <a:pt x="52" y="279"/>
                  <a:pt x="52" y="280"/>
                  <a:pt x="52" y="281"/>
                </a:cubicBezTo>
                <a:cubicBezTo>
                  <a:pt x="52" y="280"/>
                  <a:pt x="51" y="279"/>
                  <a:pt x="51" y="281"/>
                </a:cubicBezTo>
                <a:cubicBezTo>
                  <a:pt x="50" y="281"/>
                  <a:pt x="52" y="279"/>
                  <a:pt x="51" y="277"/>
                </a:cubicBezTo>
                <a:close/>
                <a:moveTo>
                  <a:pt x="18" y="279"/>
                </a:moveTo>
                <a:cubicBezTo>
                  <a:pt x="18" y="279"/>
                  <a:pt x="17" y="279"/>
                  <a:pt x="17" y="278"/>
                </a:cubicBezTo>
                <a:cubicBezTo>
                  <a:pt x="18" y="278"/>
                  <a:pt x="18" y="278"/>
                  <a:pt x="18" y="278"/>
                </a:cubicBezTo>
                <a:cubicBezTo>
                  <a:pt x="19" y="280"/>
                  <a:pt x="18" y="279"/>
                  <a:pt x="18" y="280"/>
                </a:cubicBezTo>
                <a:cubicBezTo>
                  <a:pt x="18" y="280"/>
                  <a:pt x="18" y="279"/>
                  <a:pt x="18" y="279"/>
                </a:cubicBezTo>
                <a:close/>
                <a:moveTo>
                  <a:pt x="33" y="282"/>
                </a:moveTo>
                <a:cubicBezTo>
                  <a:pt x="34" y="282"/>
                  <a:pt x="33" y="284"/>
                  <a:pt x="34" y="284"/>
                </a:cubicBezTo>
                <a:cubicBezTo>
                  <a:pt x="33" y="286"/>
                  <a:pt x="33" y="283"/>
                  <a:pt x="33" y="282"/>
                </a:cubicBezTo>
                <a:close/>
                <a:moveTo>
                  <a:pt x="49" y="282"/>
                </a:moveTo>
                <a:cubicBezTo>
                  <a:pt x="50" y="282"/>
                  <a:pt x="50" y="285"/>
                  <a:pt x="49" y="284"/>
                </a:cubicBezTo>
                <a:lnTo>
                  <a:pt x="49" y="282"/>
                </a:lnTo>
                <a:close/>
                <a:moveTo>
                  <a:pt x="45" y="283"/>
                </a:moveTo>
                <a:cubicBezTo>
                  <a:pt x="45" y="283"/>
                  <a:pt x="45" y="283"/>
                  <a:pt x="46" y="283"/>
                </a:cubicBezTo>
                <a:cubicBezTo>
                  <a:pt x="45" y="284"/>
                  <a:pt x="46" y="287"/>
                  <a:pt x="45" y="287"/>
                </a:cubicBezTo>
                <a:cubicBezTo>
                  <a:pt x="45" y="286"/>
                  <a:pt x="45" y="285"/>
                  <a:pt x="45" y="283"/>
                </a:cubicBezTo>
                <a:close/>
                <a:moveTo>
                  <a:pt x="17" y="284"/>
                </a:moveTo>
                <a:cubicBezTo>
                  <a:pt x="17" y="284"/>
                  <a:pt x="17" y="285"/>
                  <a:pt x="17" y="285"/>
                </a:cubicBezTo>
                <a:cubicBezTo>
                  <a:pt x="18" y="286"/>
                  <a:pt x="18" y="285"/>
                  <a:pt x="18" y="287"/>
                </a:cubicBezTo>
                <a:cubicBezTo>
                  <a:pt x="18" y="287"/>
                  <a:pt x="17" y="286"/>
                  <a:pt x="17" y="284"/>
                </a:cubicBezTo>
                <a:close/>
                <a:moveTo>
                  <a:pt x="52" y="284"/>
                </a:moveTo>
                <a:cubicBezTo>
                  <a:pt x="52" y="285"/>
                  <a:pt x="52" y="285"/>
                  <a:pt x="52" y="286"/>
                </a:cubicBezTo>
                <a:cubicBezTo>
                  <a:pt x="51" y="286"/>
                  <a:pt x="51" y="285"/>
                  <a:pt x="51" y="285"/>
                </a:cubicBezTo>
                <a:cubicBezTo>
                  <a:pt x="51" y="284"/>
                  <a:pt x="52" y="284"/>
                  <a:pt x="52" y="284"/>
                </a:cubicBezTo>
                <a:close/>
                <a:moveTo>
                  <a:pt x="40" y="286"/>
                </a:moveTo>
                <a:cubicBezTo>
                  <a:pt x="40" y="285"/>
                  <a:pt x="40" y="286"/>
                  <a:pt x="41" y="285"/>
                </a:cubicBezTo>
                <a:cubicBezTo>
                  <a:pt x="41" y="286"/>
                  <a:pt x="41" y="288"/>
                  <a:pt x="41" y="288"/>
                </a:cubicBezTo>
                <a:cubicBezTo>
                  <a:pt x="40" y="288"/>
                  <a:pt x="41" y="287"/>
                  <a:pt x="40" y="286"/>
                </a:cubicBezTo>
                <a:close/>
                <a:moveTo>
                  <a:pt x="46" y="286"/>
                </a:move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7"/>
                  <a:pt x="47" y="287"/>
                  <a:pt x="47" y="288"/>
                </a:cubicBezTo>
                <a:cubicBezTo>
                  <a:pt x="46" y="288"/>
                  <a:pt x="47" y="288"/>
                  <a:pt x="46" y="286"/>
                </a:cubicBezTo>
                <a:close/>
                <a:moveTo>
                  <a:pt x="48" y="286"/>
                </a:moveTo>
                <a:cubicBezTo>
                  <a:pt x="49" y="286"/>
                  <a:pt x="49" y="286"/>
                  <a:pt x="49" y="286"/>
                </a:cubicBezTo>
                <a:cubicBezTo>
                  <a:pt x="49" y="287"/>
                  <a:pt x="48" y="287"/>
                  <a:pt x="48" y="287"/>
                </a:cubicBezTo>
                <a:cubicBezTo>
                  <a:pt x="48" y="288"/>
                  <a:pt x="48" y="288"/>
                  <a:pt x="49" y="288"/>
                </a:cubicBezTo>
                <a:cubicBezTo>
                  <a:pt x="48" y="289"/>
                  <a:pt x="48" y="288"/>
                  <a:pt x="48" y="286"/>
                </a:cubicBezTo>
                <a:close/>
                <a:moveTo>
                  <a:pt x="51" y="286"/>
                </a:moveTo>
                <a:cubicBezTo>
                  <a:pt x="51" y="287"/>
                  <a:pt x="52" y="287"/>
                  <a:pt x="52" y="289"/>
                </a:cubicBezTo>
                <a:cubicBezTo>
                  <a:pt x="51" y="289"/>
                  <a:pt x="51" y="287"/>
                  <a:pt x="51" y="288"/>
                </a:cubicBezTo>
                <a:cubicBezTo>
                  <a:pt x="51" y="288"/>
                  <a:pt x="51" y="287"/>
                  <a:pt x="51" y="286"/>
                </a:cubicBezTo>
                <a:close/>
                <a:moveTo>
                  <a:pt x="53" y="287"/>
                </a:moveTo>
                <a:cubicBezTo>
                  <a:pt x="54" y="288"/>
                  <a:pt x="53" y="288"/>
                  <a:pt x="53" y="290"/>
                </a:cubicBezTo>
                <a:cubicBezTo>
                  <a:pt x="53" y="289"/>
                  <a:pt x="52" y="289"/>
                  <a:pt x="52" y="288"/>
                </a:cubicBezTo>
                <a:cubicBezTo>
                  <a:pt x="53" y="288"/>
                  <a:pt x="53" y="288"/>
                  <a:pt x="53" y="287"/>
                </a:cubicBezTo>
                <a:close/>
                <a:moveTo>
                  <a:pt x="36" y="290"/>
                </a:moveTo>
                <a:cubicBezTo>
                  <a:pt x="36" y="290"/>
                  <a:pt x="35" y="290"/>
                  <a:pt x="35" y="289"/>
                </a:cubicBezTo>
                <a:cubicBezTo>
                  <a:pt x="36" y="288"/>
                  <a:pt x="36" y="288"/>
                  <a:pt x="36" y="290"/>
                </a:cubicBezTo>
                <a:close/>
                <a:moveTo>
                  <a:pt x="42" y="290"/>
                </a:moveTo>
                <a:cubicBezTo>
                  <a:pt x="43" y="289"/>
                  <a:pt x="43" y="291"/>
                  <a:pt x="43" y="292"/>
                </a:cubicBezTo>
                <a:cubicBezTo>
                  <a:pt x="43" y="293"/>
                  <a:pt x="43" y="291"/>
                  <a:pt x="42" y="291"/>
                </a:cubicBezTo>
                <a:cubicBezTo>
                  <a:pt x="42" y="291"/>
                  <a:pt x="43" y="291"/>
                  <a:pt x="43" y="291"/>
                </a:cubicBezTo>
                <a:cubicBezTo>
                  <a:pt x="43" y="290"/>
                  <a:pt x="42" y="290"/>
                  <a:pt x="42" y="290"/>
                </a:cubicBezTo>
                <a:close/>
                <a:moveTo>
                  <a:pt x="46" y="290"/>
                </a:moveTo>
                <a:cubicBezTo>
                  <a:pt x="47" y="290"/>
                  <a:pt x="47" y="292"/>
                  <a:pt x="47" y="292"/>
                </a:cubicBezTo>
                <a:cubicBezTo>
                  <a:pt x="47" y="293"/>
                  <a:pt x="46" y="291"/>
                  <a:pt x="46" y="290"/>
                </a:cubicBezTo>
                <a:close/>
                <a:moveTo>
                  <a:pt x="35" y="291"/>
                </a:moveTo>
                <a:cubicBezTo>
                  <a:pt x="35" y="292"/>
                  <a:pt x="36" y="292"/>
                  <a:pt x="36" y="292"/>
                </a:cubicBezTo>
                <a:cubicBezTo>
                  <a:pt x="36" y="294"/>
                  <a:pt x="35" y="293"/>
                  <a:pt x="35" y="291"/>
                </a:cubicBezTo>
                <a:close/>
                <a:moveTo>
                  <a:pt x="44" y="293"/>
                </a:moveTo>
                <a:cubicBezTo>
                  <a:pt x="45" y="294"/>
                  <a:pt x="45" y="292"/>
                  <a:pt x="46" y="293"/>
                </a:cubicBezTo>
                <a:cubicBezTo>
                  <a:pt x="45" y="294"/>
                  <a:pt x="44" y="295"/>
                  <a:pt x="44" y="294"/>
                </a:cubicBezTo>
                <a:cubicBezTo>
                  <a:pt x="44" y="294"/>
                  <a:pt x="44" y="293"/>
                  <a:pt x="44" y="293"/>
                </a:cubicBezTo>
                <a:close/>
                <a:moveTo>
                  <a:pt x="50" y="293"/>
                </a:moveTo>
                <a:cubicBezTo>
                  <a:pt x="50" y="292"/>
                  <a:pt x="49" y="295"/>
                  <a:pt x="50" y="295"/>
                </a:cubicBezTo>
                <a:cubicBezTo>
                  <a:pt x="50" y="295"/>
                  <a:pt x="51" y="294"/>
                  <a:pt x="51" y="294"/>
                </a:cubicBezTo>
                <a:cubicBezTo>
                  <a:pt x="51" y="296"/>
                  <a:pt x="52" y="296"/>
                  <a:pt x="52" y="295"/>
                </a:cubicBezTo>
                <a:cubicBezTo>
                  <a:pt x="52" y="296"/>
                  <a:pt x="52" y="296"/>
                  <a:pt x="52" y="297"/>
                </a:cubicBezTo>
                <a:cubicBezTo>
                  <a:pt x="52" y="296"/>
                  <a:pt x="51" y="296"/>
                  <a:pt x="51" y="296"/>
                </a:cubicBezTo>
                <a:cubicBezTo>
                  <a:pt x="51" y="295"/>
                  <a:pt x="51" y="295"/>
                  <a:pt x="51" y="295"/>
                </a:cubicBezTo>
                <a:cubicBezTo>
                  <a:pt x="51" y="295"/>
                  <a:pt x="50" y="296"/>
                  <a:pt x="49" y="295"/>
                </a:cubicBezTo>
                <a:cubicBezTo>
                  <a:pt x="49" y="295"/>
                  <a:pt x="50" y="294"/>
                  <a:pt x="49" y="294"/>
                </a:cubicBezTo>
                <a:cubicBezTo>
                  <a:pt x="49" y="294"/>
                  <a:pt x="50" y="294"/>
                  <a:pt x="50" y="293"/>
                </a:cubicBezTo>
                <a:close/>
                <a:moveTo>
                  <a:pt x="43" y="295"/>
                </a:moveTo>
                <a:cubicBezTo>
                  <a:pt x="44" y="295"/>
                  <a:pt x="44" y="299"/>
                  <a:pt x="44" y="301"/>
                </a:cubicBezTo>
                <a:cubicBezTo>
                  <a:pt x="43" y="301"/>
                  <a:pt x="44" y="299"/>
                  <a:pt x="43" y="298"/>
                </a:cubicBezTo>
                <a:cubicBezTo>
                  <a:pt x="43" y="297"/>
                  <a:pt x="43" y="297"/>
                  <a:pt x="43" y="295"/>
                </a:cubicBezTo>
                <a:close/>
                <a:moveTo>
                  <a:pt x="48" y="295"/>
                </a:moveTo>
                <a:cubicBezTo>
                  <a:pt x="49" y="296"/>
                  <a:pt x="50" y="297"/>
                  <a:pt x="50" y="299"/>
                </a:cubicBezTo>
                <a:cubicBezTo>
                  <a:pt x="49" y="297"/>
                  <a:pt x="49" y="298"/>
                  <a:pt x="48" y="295"/>
                </a:cubicBezTo>
                <a:close/>
                <a:moveTo>
                  <a:pt x="41" y="296"/>
                </a:moveTo>
                <a:cubicBezTo>
                  <a:pt x="42" y="296"/>
                  <a:pt x="42" y="297"/>
                  <a:pt x="43" y="298"/>
                </a:cubicBezTo>
                <a:cubicBezTo>
                  <a:pt x="42" y="299"/>
                  <a:pt x="42" y="297"/>
                  <a:pt x="41" y="296"/>
                </a:cubicBezTo>
                <a:close/>
                <a:moveTo>
                  <a:pt x="53" y="296"/>
                </a:moveTo>
                <a:cubicBezTo>
                  <a:pt x="53" y="296"/>
                  <a:pt x="53" y="298"/>
                  <a:pt x="53" y="299"/>
                </a:cubicBezTo>
                <a:cubicBezTo>
                  <a:pt x="52" y="298"/>
                  <a:pt x="53" y="296"/>
                  <a:pt x="53" y="296"/>
                </a:cubicBezTo>
                <a:close/>
                <a:moveTo>
                  <a:pt x="20" y="296"/>
                </a:moveTo>
                <a:cubicBezTo>
                  <a:pt x="20" y="297"/>
                  <a:pt x="20" y="297"/>
                  <a:pt x="20" y="298"/>
                </a:cubicBezTo>
                <a:cubicBezTo>
                  <a:pt x="19" y="299"/>
                  <a:pt x="20" y="298"/>
                  <a:pt x="19" y="298"/>
                </a:cubicBezTo>
                <a:cubicBezTo>
                  <a:pt x="19" y="300"/>
                  <a:pt x="19" y="299"/>
                  <a:pt x="20" y="301"/>
                </a:cubicBezTo>
                <a:cubicBezTo>
                  <a:pt x="19" y="301"/>
                  <a:pt x="19" y="300"/>
                  <a:pt x="19" y="300"/>
                </a:cubicBezTo>
                <a:cubicBezTo>
                  <a:pt x="19" y="297"/>
                  <a:pt x="19" y="297"/>
                  <a:pt x="19" y="297"/>
                </a:cubicBezTo>
                <a:cubicBezTo>
                  <a:pt x="19" y="298"/>
                  <a:pt x="19" y="296"/>
                  <a:pt x="20" y="296"/>
                </a:cubicBezTo>
                <a:close/>
                <a:moveTo>
                  <a:pt x="44" y="296"/>
                </a:moveTo>
                <a:cubicBezTo>
                  <a:pt x="45" y="297"/>
                  <a:pt x="45" y="296"/>
                  <a:pt x="46" y="296"/>
                </a:cubicBezTo>
                <a:cubicBezTo>
                  <a:pt x="45" y="297"/>
                  <a:pt x="44" y="299"/>
                  <a:pt x="44" y="296"/>
                </a:cubicBezTo>
                <a:close/>
                <a:moveTo>
                  <a:pt x="37" y="298"/>
                </a:moveTo>
                <a:cubicBezTo>
                  <a:pt x="37" y="298"/>
                  <a:pt x="37" y="299"/>
                  <a:pt x="37" y="301"/>
                </a:cubicBezTo>
                <a:cubicBezTo>
                  <a:pt x="37" y="300"/>
                  <a:pt x="37" y="300"/>
                  <a:pt x="37" y="300"/>
                </a:cubicBezTo>
                <a:cubicBezTo>
                  <a:pt x="36" y="299"/>
                  <a:pt x="37" y="299"/>
                  <a:pt x="37" y="298"/>
                </a:cubicBezTo>
                <a:close/>
                <a:moveTo>
                  <a:pt x="34" y="298"/>
                </a:moveTo>
                <a:cubicBezTo>
                  <a:pt x="34" y="297"/>
                  <a:pt x="35" y="299"/>
                  <a:pt x="35" y="300"/>
                </a:cubicBezTo>
                <a:cubicBezTo>
                  <a:pt x="34" y="300"/>
                  <a:pt x="35" y="302"/>
                  <a:pt x="35" y="303"/>
                </a:cubicBezTo>
                <a:cubicBezTo>
                  <a:pt x="34" y="302"/>
                  <a:pt x="35" y="299"/>
                  <a:pt x="34" y="298"/>
                </a:cubicBezTo>
                <a:close/>
                <a:moveTo>
                  <a:pt x="48" y="301"/>
                </a:moveTo>
                <a:cubicBezTo>
                  <a:pt x="48" y="301"/>
                  <a:pt x="48" y="302"/>
                  <a:pt x="47" y="302"/>
                </a:cubicBezTo>
                <a:cubicBezTo>
                  <a:pt x="47" y="300"/>
                  <a:pt x="47" y="301"/>
                  <a:pt x="46" y="301"/>
                </a:cubicBezTo>
                <a:cubicBezTo>
                  <a:pt x="47" y="300"/>
                  <a:pt x="46" y="300"/>
                  <a:pt x="46" y="300"/>
                </a:cubicBezTo>
                <a:cubicBezTo>
                  <a:pt x="46" y="299"/>
                  <a:pt x="46" y="298"/>
                  <a:pt x="46" y="298"/>
                </a:cubicBezTo>
                <a:cubicBezTo>
                  <a:pt x="46" y="300"/>
                  <a:pt x="48" y="300"/>
                  <a:pt x="48" y="301"/>
                </a:cubicBezTo>
                <a:cubicBezTo>
                  <a:pt x="48" y="301"/>
                  <a:pt x="48" y="301"/>
                  <a:pt x="48" y="301"/>
                </a:cubicBezTo>
                <a:close/>
                <a:moveTo>
                  <a:pt x="33" y="299"/>
                </a:moveTo>
                <a:cubicBezTo>
                  <a:pt x="33" y="299"/>
                  <a:pt x="33" y="300"/>
                  <a:pt x="34" y="300"/>
                </a:cubicBezTo>
                <a:cubicBezTo>
                  <a:pt x="34" y="301"/>
                  <a:pt x="33" y="300"/>
                  <a:pt x="33" y="301"/>
                </a:cubicBezTo>
                <a:cubicBezTo>
                  <a:pt x="33" y="300"/>
                  <a:pt x="33" y="299"/>
                  <a:pt x="33" y="299"/>
                </a:cubicBezTo>
                <a:close/>
                <a:moveTo>
                  <a:pt x="37" y="302"/>
                </a:moveTo>
                <a:cubicBezTo>
                  <a:pt x="37" y="302"/>
                  <a:pt x="38" y="302"/>
                  <a:pt x="38" y="302"/>
                </a:cubicBezTo>
                <a:cubicBezTo>
                  <a:pt x="38" y="303"/>
                  <a:pt x="36" y="302"/>
                  <a:pt x="37" y="304"/>
                </a:cubicBezTo>
                <a:cubicBezTo>
                  <a:pt x="36" y="304"/>
                  <a:pt x="37" y="303"/>
                  <a:pt x="37" y="302"/>
                </a:cubicBezTo>
                <a:close/>
                <a:moveTo>
                  <a:pt x="49" y="305"/>
                </a:moveTo>
                <a:cubicBezTo>
                  <a:pt x="49" y="304"/>
                  <a:pt x="50" y="303"/>
                  <a:pt x="49" y="304"/>
                </a:cubicBezTo>
                <a:cubicBezTo>
                  <a:pt x="49" y="303"/>
                  <a:pt x="49" y="303"/>
                  <a:pt x="50" y="303"/>
                </a:cubicBezTo>
                <a:cubicBezTo>
                  <a:pt x="50" y="303"/>
                  <a:pt x="50" y="302"/>
                  <a:pt x="50" y="302"/>
                </a:cubicBezTo>
                <a:cubicBezTo>
                  <a:pt x="51" y="302"/>
                  <a:pt x="49" y="306"/>
                  <a:pt x="50" y="306"/>
                </a:cubicBezTo>
                <a:cubicBezTo>
                  <a:pt x="50" y="306"/>
                  <a:pt x="50" y="307"/>
                  <a:pt x="50" y="307"/>
                </a:cubicBezTo>
                <a:cubicBezTo>
                  <a:pt x="50" y="307"/>
                  <a:pt x="50" y="307"/>
                  <a:pt x="50" y="306"/>
                </a:cubicBezTo>
                <a:cubicBezTo>
                  <a:pt x="50" y="305"/>
                  <a:pt x="49" y="305"/>
                  <a:pt x="49" y="305"/>
                </a:cubicBezTo>
                <a:close/>
                <a:moveTo>
                  <a:pt x="34" y="305"/>
                </a:moveTo>
                <a:cubicBezTo>
                  <a:pt x="34" y="304"/>
                  <a:pt x="35" y="304"/>
                  <a:pt x="36" y="303"/>
                </a:cubicBezTo>
                <a:cubicBezTo>
                  <a:pt x="36" y="304"/>
                  <a:pt x="36" y="306"/>
                  <a:pt x="35" y="306"/>
                </a:cubicBezTo>
                <a:cubicBezTo>
                  <a:pt x="35" y="304"/>
                  <a:pt x="35" y="305"/>
                  <a:pt x="34" y="305"/>
                </a:cubicBezTo>
                <a:close/>
                <a:moveTo>
                  <a:pt x="48" y="305"/>
                </a:moveTo>
                <a:cubicBezTo>
                  <a:pt x="48" y="304"/>
                  <a:pt x="48" y="305"/>
                  <a:pt x="48" y="305"/>
                </a:cubicBezTo>
                <a:cubicBezTo>
                  <a:pt x="48" y="309"/>
                  <a:pt x="48" y="308"/>
                  <a:pt x="48" y="305"/>
                </a:cubicBezTo>
                <a:close/>
                <a:moveTo>
                  <a:pt x="20" y="306"/>
                </a:moveTo>
                <a:cubicBezTo>
                  <a:pt x="20" y="306"/>
                  <a:pt x="20" y="307"/>
                  <a:pt x="20" y="308"/>
                </a:cubicBezTo>
                <a:cubicBezTo>
                  <a:pt x="19" y="308"/>
                  <a:pt x="19" y="307"/>
                  <a:pt x="19" y="306"/>
                </a:cubicBezTo>
                <a:cubicBezTo>
                  <a:pt x="19" y="306"/>
                  <a:pt x="19" y="306"/>
                  <a:pt x="20" y="306"/>
                </a:cubicBezTo>
                <a:close/>
                <a:moveTo>
                  <a:pt x="20" y="318"/>
                </a:moveTo>
                <a:cubicBezTo>
                  <a:pt x="20" y="318"/>
                  <a:pt x="20" y="317"/>
                  <a:pt x="21" y="318"/>
                </a:cubicBezTo>
                <a:cubicBezTo>
                  <a:pt x="21" y="318"/>
                  <a:pt x="20" y="319"/>
                  <a:pt x="21" y="320"/>
                </a:cubicBezTo>
                <a:cubicBezTo>
                  <a:pt x="20" y="321"/>
                  <a:pt x="20" y="321"/>
                  <a:pt x="19" y="321"/>
                </a:cubicBezTo>
                <a:cubicBezTo>
                  <a:pt x="19" y="319"/>
                  <a:pt x="20" y="321"/>
                  <a:pt x="20" y="319"/>
                </a:cubicBezTo>
                <a:cubicBezTo>
                  <a:pt x="20" y="318"/>
                  <a:pt x="20" y="320"/>
                  <a:pt x="19" y="319"/>
                </a:cubicBezTo>
                <a:cubicBezTo>
                  <a:pt x="19" y="317"/>
                  <a:pt x="19" y="316"/>
                  <a:pt x="19" y="313"/>
                </a:cubicBezTo>
                <a:cubicBezTo>
                  <a:pt x="20" y="313"/>
                  <a:pt x="19" y="313"/>
                  <a:pt x="20" y="313"/>
                </a:cubicBezTo>
                <a:cubicBezTo>
                  <a:pt x="20" y="312"/>
                  <a:pt x="19" y="313"/>
                  <a:pt x="19" y="311"/>
                </a:cubicBezTo>
                <a:cubicBezTo>
                  <a:pt x="20" y="312"/>
                  <a:pt x="20" y="309"/>
                  <a:pt x="19" y="310"/>
                </a:cubicBezTo>
                <a:cubicBezTo>
                  <a:pt x="19" y="309"/>
                  <a:pt x="19" y="309"/>
                  <a:pt x="19" y="308"/>
                </a:cubicBezTo>
                <a:cubicBezTo>
                  <a:pt x="20" y="308"/>
                  <a:pt x="20" y="308"/>
                  <a:pt x="20" y="309"/>
                </a:cubicBezTo>
                <a:cubicBezTo>
                  <a:pt x="21" y="310"/>
                  <a:pt x="20" y="310"/>
                  <a:pt x="20" y="311"/>
                </a:cubicBezTo>
                <a:cubicBezTo>
                  <a:pt x="20" y="312"/>
                  <a:pt x="21" y="312"/>
                  <a:pt x="21" y="312"/>
                </a:cubicBezTo>
                <a:cubicBezTo>
                  <a:pt x="21" y="313"/>
                  <a:pt x="20" y="313"/>
                  <a:pt x="20" y="313"/>
                </a:cubicBezTo>
                <a:cubicBezTo>
                  <a:pt x="20" y="313"/>
                  <a:pt x="21" y="313"/>
                  <a:pt x="21" y="315"/>
                </a:cubicBezTo>
                <a:cubicBezTo>
                  <a:pt x="20" y="315"/>
                  <a:pt x="20" y="313"/>
                  <a:pt x="20" y="314"/>
                </a:cubicBezTo>
                <a:cubicBezTo>
                  <a:pt x="20" y="316"/>
                  <a:pt x="21" y="316"/>
                  <a:pt x="20" y="318"/>
                </a:cubicBezTo>
                <a:close/>
                <a:moveTo>
                  <a:pt x="37" y="309"/>
                </a:moveTo>
                <a:cubicBezTo>
                  <a:pt x="38" y="310"/>
                  <a:pt x="37" y="312"/>
                  <a:pt x="38" y="313"/>
                </a:cubicBezTo>
                <a:cubicBezTo>
                  <a:pt x="37" y="314"/>
                  <a:pt x="37" y="313"/>
                  <a:pt x="38" y="315"/>
                </a:cubicBezTo>
                <a:cubicBezTo>
                  <a:pt x="37" y="315"/>
                  <a:pt x="37" y="315"/>
                  <a:pt x="37" y="315"/>
                </a:cubicBezTo>
                <a:cubicBezTo>
                  <a:pt x="37" y="314"/>
                  <a:pt x="37" y="311"/>
                  <a:pt x="37" y="309"/>
                </a:cubicBezTo>
                <a:close/>
                <a:moveTo>
                  <a:pt x="49" y="309"/>
                </a:moveTo>
                <a:cubicBezTo>
                  <a:pt x="49" y="310"/>
                  <a:pt x="50" y="310"/>
                  <a:pt x="50" y="310"/>
                </a:cubicBezTo>
                <a:cubicBezTo>
                  <a:pt x="50" y="311"/>
                  <a:pt x="49" y="311"/>
                  <a:pt x="50" y="312"/>
                </a:cubicBezTo>
                <a:cubicBezTo>
                  <a:pt x="50" y="312"/>
                  <a:pt x="49" y="312"/>
                  <a:pt x="49" y="312"/>
                </a:cubicBezTo>
                <a:cubicBezTo>
                  <a:pt x="49" y="312"/>
                  <a:pt x="49" y="310"/>
                  <a:pt x="49" y="311"/>
                </a:cubicBezTo>
                <a:cubicBezTo>
                  <a:pt x="48" y="311"/>
                  <a:pt x="49" y="310"/>
                  <a:pt x="49" y="309"/>
                </a:cubicBezTo>
                <a:close/>
                <a:moveTo>
                  <a:pt x="47" y="311"/>
                </a:moveTo>
                <a:cubicBezTo>
                  <a:pt x="48" y="310"/>
                  <a:pt x="48" y="312"/>
                  <a:pt x="48" y="313"/>
                </a:cubicBezTo>
                <a:cubicBezTo>
                  <a:pt x="47" y="313"/>
                  <a:pt x="47" y="313"/>
                  <a:pt x="47" y="313"/>
                </a:cubicBezTo>
                <a:cubicBezTo>
                  <a:pt x="47" y="312"/>
                  <a:pt x="48" y="311"/>
                  <a:pt x="47" y="311"/>
                </a:cubicBezTo>
                <a:close/>
                <a:moveTo>
                  <a:pt x="48" y="313"/>
                </a:moveTo>
                <a:cubicBezTo>
                  <a:pt x="49" y="313"/>
                  <a:pt x="49" y="315"/>
                  <a:pt x="49" y="314"/>
                </a:cubicBezTo>
                <a:cubicBezTo>
                  <a:pt x="49" y="315"/>
                  <a:pt x="49" y="317"/>
                  <a:pt x="48" y="317"/>
                </a:cubicBezTo>
                <a:cubicBezTo>
                  <a:pt x="48" y="316"/>
                  <a:pt x="48" y="315"/>
                  <a:pt x="48" y="313"/>
                </a:cubicBezTo>
                <a:close/>
                <a:moveTo>
                  <a:pt x="45" y="314"/>
                </a:moveTo>
                <a:cubicBezTo>
                  <a:pt x="45" y="314"/>
                  <a:pt x="46" y="314"/>
                  <a:pt x="46" y="315"/>
                </a:cubicBezTo>
                <a:cubicBezTo>
                  <a:pt x="46" y="316"/>
                  <a:pt x="45" y="314"/>
                  <a:pt x="45" y="315"/>
                </a:cubicBezTo>
                <a:lnTo>
                  <a:pt x="45" y="314"/>
                </a:lnTo>
                <a:close/>
                <a:moveTo>
                  <a:pt x="53" y="316"/>
                </a:moveTo>
                <a:cubicBezTo>
                  <a:pt x="54" y="318"/>
                  <a:pt x="53" y="321"/>
                  <a:pt x="54" y="322"/>
                </a:cubicBezTo>
                <a:cubicBezTo>
                  <a:pt x="54" y="323"/>
                  <a:pt x="53" y="323"/>
                  <a:pt x="53" y="322"/>
                </a:cubicBezTo>
                <a:cubicBezTo>
                  <a:pt x="53" y="322"/>
                  <a:pt x="53" y="323"/>
                  <a:pt x="53" y="323"/>
                </a:cubicBezTo>
                <a:cubicBezTo>
                  <a:pt x="52" y="324"/>
                  <a:pt x="52" y="320"/>
                  <a:pt x="51" y="322"/>
                </a:cubicBezTo>
                <a:cubicBezTo>
                  <a:pt x="51" y="320"/>
                  <a:pt x="52" y="322"/>
                  <a:pt x="53" y="321"/>
                </a:cubicBezTo>
                <a:cubicBezTo>
                  <a:pt x="53" y="321"/>
                  <a:pt x="53" y="321"/>
                  <a:pt x="53" y="321"/>
                </a:cubicBezTo>
                <a:cubicBezTo>
                  <a:pt x="52" y="319"/>
                  <a:pt x="53" y="317"/>
                  <a:pt x="53" y="316"/>
                </a:cubicBezTo>
                <a:close/>
                <a:moveTo>
                  <a:pt x="40" y="317"/>
                </a:moveTo>
                <a:cubicBezTo>
                  <a:pt x="40" y="317"/>
                  <a:pt x="40" y="317"/>
                  <a:pt x="40" y="319"/>
                </a:cubicBezTo>
                <a:cubicBezTo>
                  <a:pt x="40" y="319"/>
                  <a:pt x="39" y="318"/>
                  <a:pt x="40" y="317"/>
                </a:cubicBezTo>
                <a:close/>
                <a:moveTo>
                  <a:pt x="45" y="320"/>
                </a:moveTo>
                <a:cubicBezTo>
                  <a:pt x="45" y="321"/>
                  <a:pt x="44" y="322"/>
                  <a:pt x="44" y="320"/>
                </a:cubicBezTo>
                <a:cubicBezTo>
                  <a:pt x="45" y="321"/>
                  <a:pt x="45" y="320"/>
                  <a:pt x="45" y="320"/>
                </a:cubicBezTo>
                <a:close/>
                <a:moveTo>
                  <a:pt x="40" y="320"/>
                </a:moveTo>
                <a:cubicBezTo>
                  <a:pt x="40" y="320"/>
                  <a:pt x="41" y="321"/>
                  <a:pt x="41" y="321"/>
                </a:cubicBezTo>
                <a:cubicBezTo>
                  <a:pt x="41" y="322"/>
                  <a:pt x="40" y="322"/>
                  <a:pt x="40" y="320"/>
                </a:cubicBezTo>
                <a:close/>
                <a:moveTo>
                  <a:pt x="47" y="325"/>
                </a:moveTo>
                <a:cubicBezTo>
                  <a:pt x="47" y="324"/>
                  <a:pt x="47" y="322"/>
                  <a:pt x="47" y="320"/>
                </a:cubicBezTo>
                <a:cubicBezTo>
                  <a:pt x="48" y="321"/>
                  <a:pt x="47" y="323"/>
                  <a:pt x="47" y="326"/>
                </a:cubicBezTo>
                <a:cubicBezTo>
                  <a:pt x="47" y="326"/>
                  <a:pt x="46" y="323"/>
                  <a:pt x="46" y="326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6" y="325"/>
                  <a:pt x="46" y="324"/>
                  <a:pt x="46" y="324"/>
                </a:cubicBezTo>
                <a:cubicBezTo>
                  <a:pt x="46" y="324"/>
                  <a:pt x="46" y="324"/>
                  <a:pt x="46" y="324"/>
                </a:cubicBezTo>
                <a:cubicBezTo>
                  <a:pt x="46" y="325"/>
                  <a:pt x="47" y="325"/>
                  <a:pt x="47" y="325"/>
                </a:cubicBezTo>
                <a:close/>
                <a:moveTo>
                  <a:pt x="46" y="327"/>
                </a:moveTo>
                <a:cubicBezTo>
                  <a:pt x="46" y="326"/>
                  <a:pt x="45" y="326"/>
                  <a:pt x="45" y="325"/>
                </a:cubicBezTo>
                <a:cubicBezTo>
                  <a:pt x="46" y="325"/>
                  <a:pt x="46" y="325"/>
                  <a:pt x="46" y="327"/>
                </a:cubicBezTo>
                <a:close/>
                <a:moveTo>
                  <a:pt x="19" y="323"/>
                </a:moveTo>
                <a:cubicBezTo>
                  <a:pt x="20" y="323"/>
                  <a:pt x="20" y="323"/>
                  <a:pt x="20" y="323"/>
                </a:cubicBezTo>
                <a:cubicBezTo>
                  <a:pt x="20" y="323"/>
                  <a:pt x="20" y="323"/>
                  <a:pt x="20" y="323"/>
                </a:cubicBezTo>
                <a:cubicBezTo>
                  <a:pt x="20" y="324"/>
                  <a:pt x="20" y="324"/>
                  <a:pt x="21" y="324"/>
                </a:cubicBezTo>
                <a:cubicBezTo>
                  <a:pt x="20" y="325"/>
                  <a:pt x="20" y="328"/>
                  <a:pt x="19" y="328"/>
                </a:cubicBezTo>
                <a:cubicBezTo>
                  <a:pt x="19" y="327"/>
                  <a:pt x="20" y="327"/>
                  <a:pt x="20" y="326"/>
                </a:cubicBezTo>
                <a:cubicBezTo>
                  <a:pt x="19" y="327"/>
                  <a:pt x="18" y="326"/>
                  <a:pt x="18" y="329"/>
                </a:cubicBezTo>
                <a:cubicBezTo>
                  <a:pt x="17" y="328"/>
                  <a:pt x="18" y="326"/>
                  <a:pt x="18" y="325"/>
                </a:cubicBezTo>
                <a:cubicBezTo>
                  <a:pt x="18" y="326"/>
                  <a:pt x="18" y="326"/>
                  <a:pt x="19" y="326"/>
                </a:cubicBezTo>
                <a:cubicBezTo>
                  <a:pt x="19" y="325"/>
                  <a:pt x="20" y="324"/>
                  <a:pt x="19" y="323"/>
                </a:cubicBezTo>
                <a:close/>
                <a:moveTo>
                  <a:pt x="31" y="323"/>
                </a:moveTo>
                <a:cubicBezTo>
                  <a:pt x="31" y="323"/>
                  <a:pt x="30" y="324"/>
                  <a:pt x="31" y="325"/>
                </a:cubicBezTo>
                <a:cubicBezTo>
                  <a:pt x="30" y="325"/>
                  <a:pt x="30" y="325"/>
                  <a:pt x="30" y="325"/>
                </a:cubicBezTo>
                <a:cubicBezTo>
                  <a:pt x="30" y="326"/>
                  <a:pt x="31" y="325"/>
                  <a:pt x="31" y="326"/>
                </a:cubicBezTo>
                <a:cubicBezTo>
                  <a:pt x="31" y="326"/>
                  <a:pt x="30" y="327"/>
                  <a:pt x="30" y="326"/>
                </a:cubicBezTo>
                <a:cubicBezTo>
                  <a:pt x="30" y="326"/>
                  <a:pt x="30" y="325"/>
                  <a:pt x="30" y="323"/>
                </a:cubicBezTo>
                <a:cubicBezTo>
                  <a:pt x="30" y="323"/>
                  <a:pt x="31" y="323"/>
                  <a:pt x="31" y="323"/>
                </a:cubicBezTo>
                <a:close/>
                <a:moveTo>
                  <a:pt x="37" y="323"/>
                </a:moveTo>
                <a:cubicBezTo>
                  <a:pt x="37" y="324"/>
                  <a:pt x="38" y="324"/>
                  <a:pt x="38" y="325"/>
                </a:cubicBezTo>
                <a:cubicBezTo>
                  <a:pt x="37" y="325"/>
                  <a:pt x="37" y="324"/>
                  <a:pt x="37" y="325"/>
                </a:cubicBezTo>
                <a:cubicBezTo>
                  <a:pt x="36" y="325"/>
                  <a:pt x="37" y="324"/>
                  <a:pt x="37" y="323"/>
                </a:cubicBezTo>
                <a:close/>
                <a:moveTo>
                  <a:pt x="32" y="326"/>
                </a:moveTo>
                <a:cubicBezTo>
                  <a:pt x="32" y="325"/>
                  <a:pt x="32" y="327"/>
                  <a:pt x="33" y="326"/>
                </a:cubicBezTo>
                <a:cubicBezTo>
                  <a:pt x="32" y="328"/>
                  <a:pt x="32" y="327"/>
                  <a:pt x="31" y="327"/>
                </a:cubicBezTo>
                <a:cubicBezTo>
                  <a:pt x="31" y="326"/>
                  <a:pt x="32" y="326"/>
                  <a:pt x="32" y="326"/>
                </a:cubicBezTo>
                <a:close/>
                <a:moveTo>
                  <a:pt x="31" y="326"/>
                </a:moveTo>
                <a:cubicBezTo>
                  <a:pt x="31" y="327"/>
                  <a:pt x="31" y="327"/>
                  <a:pt x="31" y="328"/>
                </a:cubicBezTo>
                <a:cubicBezTo>
                  <a:pt x="30" y="328"/>
                  <a:pt x="30" y="328"/>
                  <a:pt x="30" y="328"/>
                </a:cubicBezTo>
                <a:cubicBezTo>
                  <a:pt x="30" y="327"/>
                  <a:pt x="31" y="327"/>
                  <a:pt x="31" y="326"/>
                </a:cubicBezTo>
                <a:close/>
                <a:moveTo>
                  <a:pt x="38" y="328"/>
                </a:moveTo>
                <a:cubicBezTo>
                  <a:pt x="37" y="328"/>
                  <a:pt x="37" y="328"/>
                  <a:pt x="37" y="328"/>
                </a:cubicBezTo>
                <a:cubicBezTo>
                  <a:pt x="37" y="329"/>
                  <a:pt x="37" y="330"/>
                  <a:pt x="37" y="330"/>
                </a:cubicBezTo>
                <a:cubicBezTo>
                  <a:pt x="36" y="330"/>
                  <a:pt x="37" y="328"/>
                  <a:pt x="37" y="327"/>
                </a:cubicBezTo>
                <a:cubicBezTo>
                  <a:pt x="37" y="327"/>
                  <a:pt x="37" y="328"/>
                  <a:pt x="38" y="327"/>
                </a:cubicBezTo>
                <a:cubicBezTo>
                  <a:pt x="38" y="329"/>
                  <a:pt x="39" y="329"/>
                  <a:pt x="39" y="331"/>
                </a:cubicBezTo>
                <a:cubicBezTo>
                  <a:pt x="38" y="331"/>
                  <a:pt x="38" y="329"/>
                  <a:pt x="38" y="328"/>
                </a:cubicBezTo>
                <a:close/>
                <a:moveTo>
                  <a:pt x="42" y="329"/>
                </a:moveTo>
                <a:cubicBezTo>
                  <a:pt x="42" y="329"/>
                  <a:pt x="42" y="330"/>
                  <a:pt x="42" y="331"/>
                </a:cubicBezTo>
                <a:cubicBezTo>
                  <a:pt x="41" y="331"/>
                  <a:pt x="41" y="331"/>
                  <a:pt x="41" y="331"/>
                </a:cubicBezTo>
                <a:cubicBezTo>
                  <a:pt x="41" y="330"/>
                  <a:pt x="41" y="330"/>
                  <a:pt x="42" y="330"/>
                </a:cubicBezTo>
                <a:lnTo>
                  <a:pt x="42" y="329"/>
                </a:lnTo>
                <a:close/>
                <a:moveTo>
                  <a:pt x="42" y="334"/>
                </a:moveTo>
                <a:cubicBezTo>
                  <a:pt x="42" y="333"/>
                  <a:pt x="42" y="333"/>
                  <a:pt x="42" y="332"/>
                </a:cubicBezTo>
                <a:cubicBezTo>
                  <a:pt x="43" y="331"/>
                  <a:pt x="43" y="331"/>
                  <a:pt x="44" y="331"/>
                </a:cubicBezTo>
                <a:cubicBezTo>
                  <a:pt x="44" y="333"/>
                  <a:pt x="44" y="334"/>
                  <a:pt x="44" y="335"/>
                </a:cubicBezTo>
                <a:cubicBezTo>
                  <a:pt x="43" y="334"/>
                  <a:pt x="43" y="333"/>
                  <a:pt x="43" y="332"/>
                </a:cubicBezTo>
                <a:cubicBezTo>
                  <a:pt x="43" y="333"/>
                  <a:pt x="43" y="334"/>
                  <a:pt x="42" y="334"/>
                </a:cubicBezTo>
                <a:cubicBezTo>
                  <a:pt x="42" y="334"/>
                  <a:pt x="42" y="334"/>
                  <a:pt x="42" y="334"/>
                </a:cubicBezTo>
                <a:close/>
                <a:moveTo>
                  <a:pt x="41" y="332"/>
                </a:moveTo>
                <a:cubicBezTo>
                  <a:pt x="41" y="334"/>
                  <a:pt x="41" y="334"/>
                  <a:pt x="41" y="335"/>
                </a:cubicBezTo>
                <a:cubicBezTo>
                  <a:pt x="40" y="332"/>
                  <a:pt x="40" y="332"/>
                  <a:pt x="40" y="332"/>
                </a:cubicBezTo>
                <a:cubicBezTo>
                  <a:pt x="41" y="331"/>
                  <a:pt x="41" y="333"/>
                  <a:pt x="41" y="332"/>
                </a:cubicBezTo>
                <a:close/>
                <a:moveTo>
                  <a:pt x="24" y="335"/>
                </a:moveTo>
                <a:cubicBezTo>
                  <a:pt x="24" y="336"/>
                  <a:pt x="24" y="335"/>
                  <a:pt x="24" y="336"/>
                </a:cubicBezTo>
                <a:cubicBezTo>
                  <a:pt x="24" y="337"/>
                  <a:pt x="25" y="335"/>
                  <a:pt x="25" y="338"/>
                </a:cubicBezTo>
                <a:cubicBezTo>
                  <a:pt x="24" y="337"/>
                  <a:pt x="24" y="338"/>
                  <a:pt x="23" y="338"/>
                </a:cubicBezTo>
                <a:cubicBezTo>
                  <a:pt x="23" y="336"/>
                  <a:pt x="23" y="335"/>
                  <a:pt x="24" y="335"/>
                </a:cubicBezTo>
                <a:close/>
                <a:moveTo>
                  <a:pt x="26" y="342"/>
                </a:moveTo>
                <a:cubicBezTo>
                  <a:pt x="26" y="341"/>
                  <a:pt x="27" y="343"/>
                  <a:pt x="27" y="342"/>
                </a:cubicBezTo>
                <a:cubicBezTo>
                  <a:pt x="27" y="342"/>
                  <a:pt x="27" y="343"/>
                  <a:pt x="27" y="343"/>
                </a:cubicBezTo>
                <a:cubicBezTo>
                  <a:pt x="27" y="343"/>
                  <a:pt x="27" y="343"/>
                  <a:pt x="27" y="344"/>
                </a:cubicBezTo>
                <a:cubicBezTo>
                  <a:pt x="27" y="342"/>
                  <a:pt x="26" y="343"/>
                  <a:pt x="26" y="342"/>
                </a:cubicBezTo>
                <a:close/>
                <a:moveTo>
                  <a:pt x="25" y="343"/>
                </a:moveTo>
                <a:cubicBezTo>
                  <a:pt x="24" y="342"/>
                  <a:pt x="24" y="343"/>
                  <a:pt x="24" y="344"/>
                </a:cubicBezTo>
                <a:cubicBezTo>
                  <a:pt x="23" y="342"/>
                  <a:pt x="25" y="342"/>
                  <a:pt x="25" y="343"/>
                </a:cubicBezTo>
                <a:close/>
                <a:moveTo>
                  <a:pt x="24" y="346"/>
                </a:moveTo>
                <a:cubicBezTo>
                  <a:pt x="25" y="345"/>
                  <a:pt x="25" y="346"/>
                  <a:pt x="25" y="347"/>
                </a:cubicBezTo>
                <a:cubicBezTo>
                  <a:pt x="25" y="348"/>
                  <a:pt x="25" y="346"/>
                  <a:pt x="24" y="346"/>
                </a:cubicBezTo>
                <a:close/>
                <a:moveTo>
                  <a:pt x="26" y="349"/>
                </a:moveTo>
                <a:cubicBezTo>
                  <a:pt x="26" y="349"/>
                  <a:pt x="25" y="350"/>
                  <a:pt x="25" y="349"/>
                </a:cubicBezTo>
                <a:cubicBezTo>
                  <a:pt x="25" y="349"/>
                  <a:pt x="25" y="350"/>
                  <a:pt x="25" y="350"/>
                </a:cubicBezTo>
                <a:cubicBezTo>
                  <a:pt x="25" y="351"/>
                  <a:pt x="25" y="350"/>
                  <a:pt x="25" y="349"/>
                </a:cubicBezTo>
                <a:cubicBezTo>
                  <a:pt x="25" y="348"/>
                  <a:pt x="25" y="348"/>
                  <a:pt x="26" y="349"/>
                </a:cubicBezTo>
                <a:close/>
                <a:moveTo>
                  <a:pt x="24" y="348"/>
                </a:moveTo>
                <a:cubicBezTo>
                  <a:pt x="24" y="348"/>
                  <a:pt x="24" y="351"/>
                  <a:pt x="23" y="350"/>
                </a:cubicBezTo>
                <a:cubicBezTo>
                  <a:pt x="23" y="350"/>
                  <a:pt x="23" y="350"/>
                  <a:pt x="23" y="349"/>
                </a:cubicBezTo>
                <a:cubicBezTo>
                  <a:pt x="23" y="349"/>
                  <a:pt x="24" y="349"/>
                  <a:pt x="24" y="348"/>
                </a:cubicBezTo>
                <a:close/>
                <a:moveTo>
                  <a:pt x="40" y="350"/>
                </a:moveTo>
                <a:cubicBezTo>
                  <a:pt x="40" y="350"/>
                  <a:pt x="40" y="350"/>
                  <a:pt x="41" y="349"/>
                </a:cubicBezTo>
                <a:cubicBezTo>
                  <a:pt x="41" y="349"/>
                  <a:pt x="41" y="351"/>
                  <a:pt x="41" y="350"/>
                </a:cubicBezTo>
                <a:cubicBezTo>
                  <a:pt x="41" y="352"/>
                  <a:pt x="41" y="351"/>
                  <a:pt x="40" y="351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40" y="354"/>
                  <a:pt x="40" y="354"/>
                  <a:pt x="40" y="354"/>
                </a:cubicBezTo>
                <a:cubicBezTo>
                  <a:pt x="39" y="354"/>
                  <a:pt x="40" y="352"/>
                  <a:pt x="40" y="350"/>
                </a:cubicBezTo>
                <a:close/>
                <a:moveTo>
                  <a:pt x="25" y="351"/>
                </a:moveTo>
                <a:cubicBezTo>
                  <a:pt x="25" y="351"/>
                  <a:pt x="25" y="352"/>
                  <a:pt x="25" y="353"/>
                </a:cubicBezTo>
                <a:cubicBezTo>
                  <a:pt x="25" y="354"/>
                  <a:pt x="24" y="355"/>
                  <a:pt x="24" y="354"/>
                </a:cubicBezTo>
                <a:cubicBezTo>
                  <a:pt x="23" y="351"/>
                  <a:pt x="24" y="353"/>
                  <a:pt x="25" y="351"/>
                </a:cubicBezTo>
                <a:close/>
                <a:moveTo>
                  <a:pt x="26" y="352"/>
                </a:moveTo>
                <a:cubicBezTo>
                  <a:pt x="27" y="352"/>
                  <a:pt x="26" y="353"/>
                  <a:pt x="26" y="354"/>
                </a:cubicBezTo>
                <a:cubicBezTo>
                  <a:pt x="25" y="354"/>
                  <a:pt x="26" y="352"/>
                  <a:pt x="25" y="352"/>
                </a:cubicBezTo>
                <a:cubicBezTo>
                  <a:pt x="26" y="350"/>
                  <a:pt x="26" y="353"/>
                  <a:pt x="26" y="352"/>
                </a:cubicBezTo>
                <a:close/>
                <a:moveTo>
                  <a:pt x="27" y="352"/>
                </a:moveTo>
                <a:cubicBezTo>
                  <a:pt x="28" y="354"/>
                  <a:pt x="28" y="351"/>
                  <a:pt x="29" y="354"/>
                </a:cubicBezTo>
                <a:cubicBezTo>
                  <a:pt x="28" y="352"/>
                  <a:pt x="28" y="354"/>
                  <a:pt x="28" y="354"/>
                </a:cubicBezTo>
                <a:cubicBezTo>
                  <a:pt x="28" y="355"/>
                  <a:pt x="27" y="354"/>
                  <a:pt x="27" y="353"/>
                </a:cubicBezTo>
                <a:cubicBezTo>
                  <a:pt x="27" y="353"/>
                  <a:pt x="27" y="353"/>
                  <a:pt x="27" y="352"/>
                </a:cubicBezTo>
                <a:close/>
                <a:moveTo>
                  <a:pt x="25" y="361"/>
                </a:moveTo>
                <a:cubicBezTo>
                  <a:pt x="25" y="363"/>
                  <a:pt x="25" y="366"/>
                  <a:pt x="24" y="366"/>
                </a:cubicBezTo>
                <a:cubicBezTo>
                  <a:pt x="25" y="365"/>
                  <a:pt x="24" y="363"/>
                  <a:pt x="25" y="363"/>
                </a:cubicBezTo>
                <a:cubicBezTo>
                  <a:pt x="24" y="363"/>
                  <a:pt x="24" y="363"/>
                  <a:pt x="24" y="362"/>
                </a:cubicBezTo>
                <a:cubicBezTo>
                  <a:pt x="25" y="361"/>
                  <a:pt x="25" y="362"/>
                  <a:pt x="25" y="361"/>
                </a:cubicBezTo>
                <a:close/>
                <a:moveTo>
                  <a:pt x="24" y="359"/>
                </a:moveTo>
                <a:cubicBezTo>
                  <a:pt x="24" y="360"/>
                  <a:pt x="25" y="360"/>
                  <a:pt x="25" y="359"/>
                </a:cubicBezTo>
                <a:cubicBezTo>
                  <a:pt x="24" y="358"/>
                  <a:pt x="25" y="356"/>
                  <a:pt x="24" y="356"/>
                </a:cubicBezTo>
                <a:cubicBezTo>
                  <a:pt x="24" y="355"/>
                  <a:pt x="25" y="355"/>
                  <a:pt x="25" y="354"/>
                </a:cubicBezTo>
                <a:cubicBezTo>
                  <a:pt x="26" y="355"/>
                  <a:pt x="26" y="359"/>
                  <a:pt x="27" y="359"/>
                </a:cubicBezTo>
                <a:cubicBezTo>
                  <a:pt x="26" y="360"/>
                  <a:pt x="26" y="360"/>
                  <a:pt x="26" y="361"/>
                </a:cubicBezTo>
                <a:cubicBezTo>
                  <a:pt x="25" y="361"/>
                  <a:pt x="24" y="361"/>
                  <a:pt x="24" y="359"/>
                </a:cubicBezTo>
                <a:close/>
                <a:moveTo>
                  <a:pt x="31" y="357"/>
                </a:moveTo>
                <a:cubicBezTo>
                  <a:pt x="31" y="358"/>
                  <a:pt x="31" y="357"/>
                  <a:pt x="32" y="358"/>
                </a:cubicBezTo>
                <a:cubicBezTo>
                  <a:pt x="32" y="359"/>
                  <a:pt x="31" y="358"/>
                  <a:pt x="30" y="359"/>
                </a:cubicBezTo>
                <a:cubicBezTo>
                  <a:pt x="30" y="359"/>
                  <a:pt x="31" y="358"/>
                  <a:pt x="31" y="357"/>
                </a:cubicBezTo>
                <a:close/>
                <a:moveTo>
                  <a:pt x="41" y="358"/>
                </a:moveTo>
                <a:cubicBezTo>
                  <a:pt x="41" y="358"/>
                  <a:pt x="42" y="362"/>
                  <a:pt x="41" y="362"/>
                </a:cubicBezTo>
                <a:cubicBezTo>
                  <a:pt x="41" y="360"/>
                  <a:pt x="41" y="360"/>
                  <a:pt x="41" y="358"/>
                </a:cubicBezTo>
                <a:close/>
                <a:moveTo>
                  <a:pt x="31" y="361"/>
                </a:moveTo>
                <a:cubicBezTo>
                  <a:pt x="31" y="361"/>
                  <a:pt x="31" y="363"/>
                  <a:pt x="31" y="364"/>
                </a:cubicBezTo>
                <a:cubicBezTo>
                  <a:pt x="30" y="363"/>
                  <a:pt x="31" y="363"/>
                  <a:pt x="31" y="361"/>
                </a:cubicBezTo>
                <a:close/>
                <a:moveTo>
                  <a:pt x="27" y="367"/>
                </a:moveTo>
                <a:cubicBezTo>
                  <a:pt x="27" y="365"/>
                  <a:pt x="27" y="365"/>
                  <a:pt x="27" y="365"/>
                </a:cubicBezTo>
                <a:cubicBezTo>
                  <a:pt x="28" y="365"/>
                  <a:pt x="28" y="364"/>
                  <a:pt x="28" y="365"/>
                </a:cubicBezTo>
                <a:cubicBezTo>
                  <a:pt x="28" y="365"/>
                  <a:pt x="28" y="365"/>
                  <a:pt x="28" y="365"/>
                </a:cubicBezTo>
                <a:cubicBezTo>
                  <a:pt x="28" y="366"/>
                  <a:pt x="28" y="366"/>
                  <a:pt x="28" y="367"/>
                </a:cubicBezTo>
                <a:cubicBezTo>
                  <a:pt x="28" y="367"/>
                  <a:pt x="28" y="367"/>
                  <a:pt x="28" y="366"/>
                </a:cubicBezTo>
                <a:cubicBezTo>
                  <a:pt x="29" y="368"/>
                  <a:pt x="28" y="367"/>
                  <a:pt x="27" y="367"/>
                </a:cubicBezTo>
                <a:close/>
                <a:moveTo>
                  <a:pt x="24" y="368"/>
                </a:moveTo>
                <a:cubicBezTo>
                  <a:pt x="25" y="368"/>
                  <a:pt x="25" y="368"/>
                  <a:pt x="26" y="367"/>
                </a:cubicBezTo>
                <a:cubicBezTo>
                  <a:pt x="25" y="369"/>
                  <a:pt x="25" y="369"/>
                  <a:pt x="26" y="371"/>
                </a:cubicBezTo>
                <a:cubicBezTo>
                  <a:pt x="25" y="371"/>
                  <a:pt x="25" y="370"/>
                  <a:pt x="25" y="369"/>
                </a:cubicBezTo>
                <a:cubicBezTo>
                  <a:pt x="25" y="370"/>
                  <a:pt x="24" y="369"/>
                  <a:pt x="24" y="369"/>
                </a:cubicBezTo>
                <a:cubicBezTo>
                  <a:pt x="24" y="368"/>
                  <a:pt x="25" y="369"/>
                  <a:pt x="24" y="368"/>
                </a:cubicBezTo>
                <a:close/>
                <a:moveTo>
                  <a:pt x="45" y="370"/>
                </a:moveTo>
                <a:cubicBezTo>
                  <a:pt x="46" y="369"/>
                  <a:pt x="46" y="371"/>
                  <a:pt x="46" y="372"/>
                </a:cubicBezTo>
                <a:cubicBezTo>
                  <a:pt x="46" y="373"/>
                  <a:pt x="46" y="372"/>
                  <a:pt x="45" y="372"/>
                </a:cubicBezTo>
                <a:cubicBezTo>
                  <a:pt x="45" y="371"/>
                  <a:pt x="45" y="370"/>
                  <a:pt x="45" y="370"/>
                </a:cubicBezTo>
                <a:close/>
                <a:moveTo>
                  <a:pt x="28" y="370"/>
                </a:moveTo>
                <a:cubicBezTo>
                  <a:pt x="28" y="371"/>
                  <a:pt x="28" y="370"/>
                  <a:pt x="29" y="370"/>
                </a:cubicBezTo>
                <a:cubicBezTo>
                  <a:pt x="29" y="372"/>
                  <a:pt x="29" y="372"/>
                  <a:pt x="29" y="372"/>
                </a:cubicBezTo>
                <a:cubicBezTo>
                  <a:pt x="28" y="369"/>
                  <a:pt x="28" y="373"/>
                  <a:pt x="28" y="372"/>
                </a:cubicBezTo>
                <a:cubicBezTo>
                  <a:pt x="28" y="372"/>
                  <a:pt x="28" y="371"/>
                  <a:pt x="28" y="370"/>
                </a:cubicBezTo>
                <a:close/>
                <a:moveTo>
                  <a:pt x="25" y="373"/>
                </a:moveTo>
                <a:cubicBezTo>
                  <a:pt x="25" y="372"/>
                  <a:pt x="24" y="374"/>
                  <a:pt x="24" y="372"/>
                </a:cubicBezTo>
                <a:cubicBezTo>
                  <a:pt x="25" y="371"/>
                  <a:pt x="25" y="372"/>
                  <a:pt x="26" y="372"/>
                </a:cubicBezTo>
                <a:cubicBezTo>
                  <a:pt x="26" y="374"/>
                  <a:pt x="27" y="373"/>
                  <a:pt x="26" y="375"/>
                </a:cubicBezTo>
                <a:cubicBezTo>
                  <a:pt x="26" y="373"/>
                  <a:pt x="25" y="376"/>
                  <a:pt x="25" y="373"/>
                </a:cubicBezTo>
                <a:cubicBezTo>
                  <a:pt x="25" y="373"/>
                  <a:pt x="25" y="373"/>
                  <a:pt x="25" y="373"/>
                </a:cubicBezTo>
                <a:close/>
                <a:moveTo>
                  <a:pt x="41" y="374"/>
                </a:moveTo>
                <a:cubicBezTo>
                  <a:pt x="40" y="375"/>
                  <a:pt x="41" y="375"/>
                  <a:pt x="41" y="376"/>
                </a:cubicBezTo>
                <a:cubicBezTo>
                  <a:pt x="40" y="376"/>
                  <a:pt x="41" y="378"/>
                  <a:pt x="40" y="378"/>
                </a:cubicBezTo>
                <a:cubicBezTo>
                  <a:pt x="41" y="376"/>
                  <a:pt x="40" y="374"/>
                  <a:pt x="40" y="375"/>
                </a:cubicBezTo>
                <a:cubicBezTo>
                  <a:pt x="40" y="374"/>
                  <a:pt x="40" y="373"/>
                  <a:pt x="41" y="372"/>
                </a:cubicBezTo>
                <a:cubicBezTo>
                  <a:pt x="40" y="374"/>
                  <a:pt x="41" y="374"/>
                  <a:pt x="41" y="375"/>
                </a:cubicBezTo>
                <a:cubicBezTo>
                  <a:pt x="41" y="375"/>
                  <a:pt x="41" y="375"/>
                  <a:pt x="41" y="374"/>
                </a:cubicBezTo>
                <a:close/>
                <a:moveTo>
                  <a:pt x="28" y="378"/>
                </a:moveTo>
                <a:cubicBezTo>
                  <a:pt x="28" y="377"/>
                  <a:pt x="28" y="378"/>
                  <a:pt x="27" y="377"/>
                </a:cubicBezTo>
                <a:cubicBezTo>
                  <a:pt x="28" y="376"/>
                  <a:pt x="27" y="375"/>
                  <a:pt x="27" y="374"/>
                </a:cubicBezTo>
                <a:cubicBezTo>
                  <a:pt x="27" y="374"/>
                  <a:pt x="27" y="374"/>
                  <a:pt x="28" y="373"/>
                </a:cubicBezTo>
                <a:cubicBezTo>
                  <a:pt x="28" y="374"/>
                  <a:pt x="28" y="377"/>
                  <a:pt x="29" y="377"/>
                </a:cubicBezTo>
                <a:cubicBezTo>
                  <a:pt x="29" y="379"/>
                  <a:pt x="29" y="380"/>
                  <a:pt x="29" y="381"/>
                </a:cubicBezTo>
                <a:cubicBezTo>
                  <a:pt x="28" y="382"/>
                  <a:pt x="28" y="379"/>
                  <a:pt x="28" y="381"/>
                </a:cubicBezTo>
                <a:cubicBezTo>
                  <a:pt x="27" y="380"/>
                  <a:pt x="27" y="378"/>
                  <a:pt x="28" y="378"/>
                </a:cubicBezTo>
                <a:close/>
                <a:moveTo>
                  <a:pt x="43" y="374"/>
                </a:moveTo>
                <a:cubicBezTo>
                  <a:pt x="44" y="374"/>
                  <a:pt x="44" y="376"/>
                  <a:pt x="43" y="376"/>
                </a:cubicBezTo>
                <a:cubicBezTo>
                  <a:pt x="43" y="376"/>
                  <a:pt x="43" y="375"/>
                  <a:pt x="43" y="374"/>
                </a:cubicBezTo>
                <a:close/>
                <a:moveTo>
                  <a:pt x="22" y="375"/>
                </a:moveTo>
                <a:cubicBezTo>
                  <a:pt x="23" y="376"/>
                  <a:pt x="23" y="377"/>
                  <a:pt x="23" y="378"/>
                </a:cubicBezTo>
                <a:cubicBezTo>
                  <a:pt x="22" y="378"/>
                  <a:pt x="22" y="377"/>
                  <a:pt x="22" y="375"/>
                </a:cubicBezTo>
                <a:close/>
                <a:moveTo>
                  <a:pt x="25" y="375"/>
                </a:moveTo>
                <a:cubicBezTo>
                  <a:pt x="26" y="375"/>
                  <a:pt x="26" y="376"/>
                  <a:pt x="26" y="376"/>
                </a:cubicBezTo>
                <a:cubicBezTo>
                  <a:pt x="26" y="376"/>
                  <a:pt x="26" y="377"/>
                  <a:pt x="26" y="377"/>
                </a:cubicBezTo>
                <a:cubicBezTo>
                  <a:pt x="26" y="377"/>
                  <a:pt x="26" y="376"/>
                  <a:pt x="27" y="377"/>
                </a:cubicBezTo>
                <a:cubicBezTo>
                  <a:pt x="26" y="379"/>
                  <a:pt x="27" y="379"/>
                  <a:pt x="27" y="380"/>
                </a:cubicBezTo>
                <a:cubicBezTo>
                  <a:pt x="26" y="379"/>
                  <a:pt x="26" y="379"/>
                  <a:pt x="26" y="380"/>
                </a:cubicBezTo>
                <a:cubicBezTo>
                  <a:pt x="25" y="378"/>
                  <a:pt x="26" y="377"/>
                  <a:pt x="25" y="375"/>
                </a:cubicBezTo>
                <a:close/>
                <a:moveTo>
                  <a:pt x="32" y="381"/>
                </a:moveTo>
                <a:cubicBezTo>
                  <a:pt x="31" y="383"/>
                  <a:pt x="32" y="382"/>
                  <a:pt x="32" y="383"/>
                </a:cubicBezTo>
                <a:cubicBezTo>
                  <a:pt x="32" y="383"/>
                  <a:pt x="32" y="382"/>
                  <a:pt x="32" y="381"/>
                </a:cubicBezTo>
                <a:cubicBezTo>
                  <a:pt x="33" y="381"/>
                  <a:pt x="33" y="383"/>
                  <a:pt x="32" y="384"/>
                </a:cubicBezTo>
                <a:cubicBezTo>
                  <a:pt x="32" y="383"/>
                  <a:pt x="31" y="384"/>
                  <a:pt x="32" y="385"/>
                </a:cubicBezTo>
                <a:cubicBezTo>
                  <a:pt x="31" y="385"/>
                  <a:pt x="31" y="384"/>
                  <a:pt x="30" y="385"/>
                </a:cubicBezTo>
                <a:cubicBezTo>
                  <a:pt x="31" y="384"/>
                  <a:pt x="31" y="382"/>
                  <a:pt x="30" y="382"/>
                </a:cubicBezTo>
                <a:cubicBezTo>
                  <a:pt x="32" y="380"/>
                  <a:pt x="29" y="381"/>
                  <a:pt x="31" y="379"/>
                </a:cubicBezTo>
                <a:cubicBezTo>
                  <a:pt x="31" y="379"/>
                  <a:pt x="31" y="378"/>
                  <a:pt x="30" y="378"/>
                </a:cubicBezTo>
                <a:cubicBezTo>
                  <a:pt x="30" y="378"/>
                  <a:pt x="31" y="377"/>
                  <a:pt x="31" y="377"/>
                </a:cubicBezTo>
                <a:cubicBezTo>
                  <a:pt x="31" y="378"/>
                  <a:pt x="31" y="380"/>
                  <a:pt x="32" y="378"/>
                </a:cubicBezTo>
                <a:cubicBezTo>
                  <a:pt x="32" y="379"/>
                  <a:pt x="32" y="381"/>
                  <a:pt x="32" y="381"/>
                </a:cubicBezTo>
                <a:close/>
                <a:moveTo>
                  <a:pt x="34" y="378"/>
                </a:moveTo>
                <a:cubicBezTo>
                  <a:pt x="34" y="378"/>
                  <a:pt x="34" y="379"/>
                  <a:pt x="33" y="378"/>
                </a:cubicBezTo>
                <a:cubicBezTo>
                  <a:pt x="33" y="379"/>
                  <a:pt x="34" y="379"/>
                  <a:pt x="34" y="380"/>
                </a:cubicBezTo>
                <a:cubicBezTo>
                  <a:pt x="33" y="380"/>
                  <a:pt x="33" y="380"/>
                  <a:pt x="33" y="380"/>
                </a:cubicBezTo>
                <a:cubicBezTo>
                  <a:pt x="33" y="378"/>
                  <a:pt x="33" y="378"/>
                  <a:pt x="33" y="378"/>
                </a:cubicBezTo>
                <a:cubicBezTo>
                  <a:pt x="33" y="378"/>
                  <a:pt x="34" y="378"/>
                  <a:pt x="34" y="378"/>
                </a:cubicBezTo>
                <a:close/>
                <a:moveTo>
                  <a:pt x="43" y="379"/>
                </a:moveTo>
                <a:cubicBezTo>
                  <a:pt x="43" y="380"/>
                  <a:pt x="43" y="380"/>
                  <a:pt x="44" y="380"/>
                </a:cubicBezTo>
                <a:cubicBezTo>
                  <a:pt x="44" y="381"/>
                  <a:pt x="44" y="381"/>
                  <a:pt x="44" y="381"/>
                </a:cubicBezTo>
                <a:cubicBezTo>
                  <a:pt x="43" y="381"/>
                  <a:pt x="43" y="380"/>
                  <a:pt x="43" y="381"/>
                </a:cubicBezTo>
                <a:cubicBezTo>
                  <a:pt x="43" y="380"/>
                  <a:pt x="43" y="380"/>
                  <a:pt x="43" y="379"/>
                </a:cubicBezTo>
                <a:close/>
                <a:moveTo>
                  <a:pt x="27" y="380"/>
                </a:moveTo>
                <a:cubicBezTo>
                  <a:pt x="27" y="380"/>
                  <a:pt x="27" y="381"/>
                  <a:pt x="27" y="381"/>
                </a:cubicBezTo>
                <a:cubicBezTo>
                  <a:pt x="27" y="381"/>
                  <a:pt x="27" y="382"/>
                  <a:pt x="26" y="382"/>
                </a:cubicBezTo>
                <a:cubicBezTo>
                  <a:pt x="26" y="381"/>
                  <a:pt x="27" y="381"/>
                  <a:pt x="27" y="380"/>
                </a:cubicBezTo>
                <a:close/>
                <a:moveTo>
                  <a:pt x="42" y="380"/>
                </a:moveTo>
                <a:cubicBezTo>
                  <a:pt x="43" y="381"/>
                  <a:pt x="42" y="385"/>
                  <a:pt x="41" y="385"/>
                </a:cubicBezTo>
                <a:cubicBezTo>
                  <a:pt x="41" y="383"/>
                  <a:pt x="42" y="382"/>
                  <a:pt x="42" y="381"/>
                </a:cubicBezTo>
                <a:cubicBezTo>
                  <a:pt x="42" y="381"/>
                  <a:pt x="42" y="381"/>
                  <a:pt x="42" y="380"/>
                </a:cubicBezTo>
                <a:close/>
                <a:moveTo>
                  <a:pt x="25" y="381"/>
                </a:moveTo>
                <a:cubicBezTo>
                  <a:pt x="26" y="380"/>
                  <a:pt x="26" y="381"/>
                  <a:pt x="26" y="381"/>
                </a:cubicBezTo>
                <a:cubicBezTo>
                  <a:pt x="26" y="382"/>
                  <a:pt x="26" y="383"/>
                  <a:pt x="26" y="383"/>
                </a:cubicBezTo>
                <a:cubicBezTo>
                  <a:pt x="26" y="383"/>
                  <a:pt x="26" y="382"/>
                  <a:pt x="26" y="382"/>
                </a:cubicBezTo>
                <a:cubicBezTo>
                  <a:pt x="26" y="382"/>
                  <a:pt x="26" y="381"/>
                  <a:pt x="25" y="381"/>
                </a:cubicBezTo>
                <a:close/>
                <a:moveTo>
                  <a:pt x="34" y="381"/>
                </a:moveTo>
                <a:cubicBezTo>
                  <a:pt x="34" y="382"/>
                  <a:pt x="33" y="382"/>
                  <a:pt x="33" y="381"/>
                </a:cubicBezTo>
                <a:cubicBezTo>
                  <a:pt x="33" y="380"/>
                  <a:pt x="34" y="380"/>
                  <a:pt x="34" y="381"/>
                </a:cubicBezTo>
                <a:close/>
                <a:moveTo>
                  <a:pt x="46" y="381"/>
                </a:moveTo>
                <a:cubicBezTo>
                  <a:pt x="46" y="384"/>
                  <a:pt x="47" y="381"/>
                  <a:pt x="48" y="381"/>
                </a:cubicBezTo>
                <a:cubicBezTo>
                  <a:pt x="48" y="383"/>
                  <a:pt x="48" y="384"/>
                  <a:pt x="47" y="386"/>
                </a:cubicBezTo>
                <a:cubicBezTo>
                  <a:pt x="48" y="386"/>
                  <a:pt x="48" y="386"/>
                  <a:pt x="48" y="386"/>
                </a:cubicBezTo>
                <a:cubicBezTo>
                  <a:pt x="48" y="386"/>
                  <a:pt x="48" y="387"/>
                  <a:pt x="49" y="387"/>
                </a:cubicBezTo>
                <a:cubicBezTo>
                  <a:pt x="48" y="387"/>
                  <a:pt x="47" y="389"/>
                  <a:pt x="48" y="389"/>
                </a:cubicBezTo>
                <a:cubicBezTo>
                  <a:pt x="48" y="391"/>
                  <a:pt x="48" y="389"/>
                  <a:pt x="47" y="389"/>
                </a:cubicBezTo>
                <a:cubicBezTo>
                  <a:pt x="47" y="389"/>
                  <a:pt x="48" y="390"/>
                  <a:pt x="47" y="391"/>
                </a:cubicBezTo>
                <a:cubicBezTo>
                  <a:pt x="47" y="391"/>
                  <a:pt x="47" y="390"/>
                  <a:pt x="47" y="390"/>
                </a:cubicBezTo>
                <a:cubicBezTo>
                  <a:pt x="48" y="390"/>
                  <a:pt x="48" y="391"/>
                  <a:pt x="48" y="392"/>
                </a:cubicBezTo>
                <a:cubicBezTo>
                  <a:pt x="47" y="392"/>
                  <a:pt x="47" y="389"/>
                  <a:pt x="46" y="387"/>
                </a:cubicBezTo>
                <a:cubicBezTo>
                  <a:pt x="46" y="387"/>
                  <a:pt x="46" y="388"/>
                  <a:pt x="46" y="388"/>
                </a:cubicBezTo>
                <a:cubicBezTo>
                  <a:pt x="45" y="388"/>
                  <a:pt x="45" y="389"/>
                  <a:pt x="45" y="390"/>
                </a:cubicBezTo>
                <a:cubicBezTo>
                  <a:pt x="44" y="388"/>
                  <a:pt x="45" y="386"/>
                  <a:pt x="46" y="387"/>
                </a:cubicBezTo>
                <a:cubicBezTo>
                  <a:pt x="47" y="387"/>
                  <a:pt x="47" y="388"/>
                  <a:pt x="47" y="388"/>
                </a:cubicBezTo>
                <a:cubicBezTo>
                  <a:pt x="47" y="388"/>
                  <a:pt x="47" y="388"/>
                  <a:pt x="47" y="388"/>
                </a:cubicBezTo>
                <a:cubicBezTo>
                  <a:pt x="46" y="387"/>
                  <a:pt x="47" y="385"/>
                  <a:pt x="46" y="383"/>
                </a:cubicBezTo>
                <a:cubicBezTo>
                  <a:pt x="46" y="384"/>
                  <a:pt x="46" y="384"/>
                  <a:pt x="46" y="384"/>
                </a:cubicBezTo>
                <a:cubicBezTo>
                  <a:pt x="46" y="385"/>
                  <a:pt x="46" y="384"/>
                  <a:pt x="46" y="385"/>
                </a:cubicBezTo>
                <a:cubicBezTo>
                  <a:pt x="47" y="385"/>
                  <a:pt x="46" y="386"/>
                  <a:pt x="46" y="386"/>
                </a:cubicBezTo>
                <a:cubicBezTo>
                  <a:pt x="47" y="385"/>
                  <a:pt x="45" y="385"/>
                  <a:pt x="46" y="386"/>
                </a:cubicBezTo>
                <a:cubicBezTo>
                  <a:pt x="45" y="384"/>
                  <a:pt x="45" y="383"/>
                  <a:pt x="46" y="381"/>
                </a:cubicBezTo>
                <a:close/>
                <a:moveTo>
                  <a:pt x="43" y="381"/>
                </a:moveTo>
                <a:cubicBezTo>
                  <a:pt x="43" y="382"/>
                  <a:pt x="43" y="382"/>
                  <a:pt x="44" y="382"/>
                </a:cubicBezTo>
                <a:cubicBezTo>
                  <a:pt x="44" y="383"/>
                  <a:pt x="43" y="383"/>
                  <a:pt x="43" y="383"/>
                </a:cubicBezTo>
                <a:cubicBezTo>
                  <a:pt x="43" y="382"/>
                  <a:pt x="43" y="382"/>
                  <a:pt x="43" y="381"/>
                </a:cubicBezTo>
                <a:close/>
                <a:moveTo>
                  <a:pt x="52" y="382"/>
                </a:moveTo>
                <a:cubicBezTo>
                  <a:pt x="52" y="382"/>
                  <a:pt x="53" y="384"/>
                  <a:pt x="52" y="383"/>
                </a:cubicBezTo>
                <a:cubicBezTo>
                  <a:pt x="52" y="384"/>
                  <a:pt x="52" y="384"/>
                  <a:pt x="52" y="384"/>
                </a:cubicBezTo>
                <a:cubicBezTo>
                  <a:pt x="53" y="384"/>
                  <a:pt x="53" y="383"/>
                  <a:pt x="53" y="382"/>
                </a:cubicBezTo>
                <a:cubicBezTo>
                  <a:pt x="54" y="383"/>
                  <a:pt x="53" y="384"/>
                  <a:pt x="53" y="385"/>
                </a:cubicBezTo>
                <a:cubicBezTo>
                  <a:pt x="52" y="385"/>
                  <a:pt x="53" y="387"/>
                  <a:pt x="52" y="387"/>
                </a:cubicBezTo>
                <a:cubicBezTo>
                  <a:pt x="51" y="387"/>
                  <a:pt x="52" y="383"/>
                  <a:pt x="52" y="382"/>
                </a:cubicBezTo>
                <a:close/>
                <a:moveTo>
                  <a:pt x="27" y="384"/>
                </a:moveTo>
                <a:cubicBezTo>
                  <a:pt x="28" y="384"/>
                  <a:pt x="28" y="386"/>
                  <a:pt x="29" y="386"/>
                </a:cubicBezTo>
                <a:cubicBezTo>
                  <a:pt x="28" y="388"/>
                  <a:pt x="28" y="387"/>
                  <a:pt x="28" y="389"/>
                </a:cubicBezTo>
                <a:cubicBezTo>
                  <a:pt x="28" y="388"/>
                  <a:pt x="28" y="388"/>
                  <a:pt x="28" y="386"/>
                </a:cubicBezTo>
                <a:cubicBezTo>
                  <a:pt x="28" y="386"/>
                  <a:pt x="28" y="387"/>
                  <a:pt x="28" y="388"/>
                </a:cubicBezTo>
                <a:cubicBezTo>
                  <a:pt x="27" y="386"/>
                  <a:pt x="28" y="385"/>
                  <a:pt x="27" y="384"/>
                </a:cubicBezTo>
                <a:close/>
                <a:moveTo>
                  <a:pt x="26" y="383"/>
                </a:moveTo>
                <a:cubicBezTo>
                  <a:pt x="27" y="381"/>
                  <a:pt x="28" y="383"/>
                  <a:pt x="29" y="382"/>
                </a:cubicBezTo>
                <a:cubicBezTo>
                  <a:pt x="29" y="383"/>
                  <a:pt x="29" y="383"/>
                  <a:pt x="29" y="383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9" y="384"/>
                  <a:pt x="29" y="384"/>
                  <a:pt x="29" y="385"/>
                </a:cubicBezTo>
                <a:cubicBezTo>
                  <a:pt x="28" y="382"/>
                  <a:pt x="27" y="384"/>
                  <a:pt x="26" y="383"/>
                </a:cubicBezTo>
                <a:close/>
                <a:moveTo>
                  <a:pt x="41" y="382"/>
                </a:moveTo>
                <a:cubicBezTo>
                  <a:pt x="41" y="383"/>
                  <a:pt x="41" y="385"/>
                  <a:pt x="40" y="384"/>
                </a:cubicBezTo>
                <a:cubicBezTo>
                  <a:pt x="40" y="383"/>
                  <a:pt x="40" y="383"/>
                  <a:pt x="41" y="382"/>
                </a:cubicBezTo>
                <a:close/>
                <a:moveTo>
                  <a:pt x="34" y="384"/>
                </a:moveTo>
                <a:cubicBezTo>
                  <a:pt x="35" y="384"/>
                  <a:pt x="35" y="385"/>
                  <a:pt x="35" y="386"/>
                </a:cubicBezTo>
                <a:cubicBezTo>
                  <a:pt x="35" y="386"/>
                  <a:pt x="34" y="385"/>
                  <a:pt x="34" y="384"/>
                </a:cubicBezTo>
                <a:close/>
                <a:moveTo>
                  <a:pt x="27" y="386"/>
                </a:moveTo>
                <a:cubicBezTo>
                  <a:pt x="26" y="388"/>
                  <a:pt x="28" y="388"/>
                  <a:pt x="28" y="390"/>
                </a:cubicBezTo>
                <a:cubicBezTo>
                  <a:pt x="27" y="390"/>
                  <a:pt x="27" y="390"/>
                  <a:pt x="27" y="391"/>
                </a:cubicBezTo>
                <a:cubicBezTo>
                  <a:pt x="27" y="390"/>
                  <a:pt x="26" y="390"/>
                  <a:pt x="26" y="391"/>
                </a:cubicBezTo>
                <a:cubicBezTo>
                  <a:pt x="26" y="389"/>
                  <a:pt x="25" y="388"/>
                  <a:pt x="26" y="388"/>
                </a:cubicBezTo>
                <a:cubicBezTo>
                  <a:pt x="26" y="387"/>
                  <a:pt x="25" y="387"/>
                  <a:pt x="25" y="388"/>
                </a:cubicBezTo>
                <a:cubicBezTo>
                  <a:pt x="24" y="386"/>
                  <a:pt x="26" y="385"/>
                  <a:pt x="26" y="385"/>
                </a:cubicBezTo>
                <a:cubicBezTo>
                  <a:pt x="26" y="387"/>
                  <a:pt x="26" y="386"/>
                  <a:pt x="27" y="386"/>
                </a:cubicBezTo>
                <a:close/>
                <a:moveTo>
                  <a:pt x="33" y="385"/>
                </a:moveTo>
                <a:cubicBezTo>
                  <a:pt x="34" y="385"/>
                  <a:pt x="34" y="387"/>
                  <a:pt x="34" y="388"/>
                </a:cubicBezTo>
                <a:cubicBezTo>
                  <a:pt x="34" y="387"/>
                  <a:pt x="33" y="386"/>
                  <a:pt x="33" y="385"/>
                </a:cubicBezTo>
                <a:close/>
                <a:moveTo>
                  <a:pt x="42" y="385"/>
                </a:moveTo>
                <a:cubicBezTo>
                  <a:pt x="43" y="387"/>
                  <a:pt x="42" y="387"/>
                  <a:pt x="41" y="388"/>
                </a:cubicBezTo>
                <a:cubicBezTo>
                  <a:pt x="41" y="387"/>
                  <a:pt x="42" y="387"/>
                  <a:pt x="42" y="385"/>
                </a:cubicBezTo>
                <a:close/>
                <a:moveTo>
                  <a:pt x="31" y="387"/>
                </a:moveTo>
                <a:cubicBezTo>
                  <a:pt x="32" y="386"/>
                  <a:pt x="32" y="389"/>
                  <a:pt x="32" y="390"/>
                </a:cubicBezTo>
                <a:cubicBezTo>
                  <a:pt x="31" y="389"/>
                  <a:pt x="32" y="389"/>
                  <a:pt x="31" y="390"/>
                </a:cubicBezTo>
                <a:cubicBezTo>
                  <a:pt x="31" y="389"/>
                  <a:pt x="32" y="388"/>
                  <a:pt x="31" y="387"/>
                </a:cubicBezTo>
                <a:close/>
                <a:moveTo>
                  <a:pt x="25" y="389"/>
                </a:moveTo>
                <a:cubicBezTo>
                  <a:pt x="24" y="389"/>
                  <a:pt x="25" y="391"/>
                  <a:pt x="24" y="391"/>
                </a:cubicBezTo>
                <a:cubicBezTo>
                  <a:pt x="24" y="391"/>
                  <a:pt x="24" y="390"/>
                  <a:pt x="24" y="388"/>
                </a:cubicBezTo>
                <a:cubicBezTo>
                  <a:pt x="24" y="389"/>
                  <a:pt x="25" y="389"/>
                  <a:pt x="25" y="390"/>
                </a:cubicBezTo>
                <a:cubicBezTo>
                  <a:pt x="25" y="391"/>
                  <a:pt x="25" y="390"/>
                  <a:pt x="25" y="389"/>
                </a:cubicBezTo>
                <a:close/>
                <a:moveTo>
                  <a:pt x="30" y="389"/>
                </a:moveTo>
                <a:cubicBezTo>
                  <a:pt x="29" y="390"/>
                  <a:pt x="29" y="391"/>
                  <a:pt x="29" y="391"/>
                </a:cubicBezTo>
                <a:cubicBezTo>
                  <a:pt x="28" y="390"/>
                  <a:pt x="29" y="389"/>
                  <a:pt x="30" y="389"/>
                </a:cubicBezTo>
                <a:close/>
                <a:moveTo>
                  <a:pt x="33" y="391"/>
                </a:moveTo>
                <a:cubicBezTo>
                  <a:pt x="34" y="391"/>
                  <a:pt x="34" y="391"/>
                  <a:pt x="34" y="391"/>
                </a:cubicBezTo>
                <a:cubicBezTo>
                  <a:pt x="34" y="392"/>
                  <a:pt x="35" y="394"/>
                  <a:pt x="34" y="394"/>
                </a:cubicBezTo>
                <a:cubicBezTo>
                  <a:pt x="34" y="394"/>
                  <a:pt x="33" y="393"/>
                  <a:pt x="33" y="391"/>
                </a:cubicBezTo>
                <a:close/>
                <a:moveTo>
                  <a:pt x="25" y="391"/>
                </a:moveTo>
                <a:cubicBezTo>
                  <a:pt x="25" y="392"/>
                  <a:pt x="26" y="391"/>
                  <a:pt x="26" y="393"/>
                </a:cubicBezTo>
                <a:cubicBezTo>
                  <a:pt x="26" y="393"/>
                  <a:pt x="25" y="393"/>
                  <a:pt x="25" y="391"/>
                </a:cubicBezTo>
                <a:close/>
                <a:moveTo>
                  <a:pt x="25" y="394"/>
                </a:moveTo>
                <a:cubicBezTo>
                  <a:pt x="25" y="394"/>
                  <a:pt x="25" y="395"/>
                  <a:pt x="24" y="395"/>
                </a:cubicBezTo>
                <a:cubicBezTo>
                  <a:pt x="24" y="393"/>
                  <a:pt x="25" y="392"/>
                  <a:pt x="25" y="394"/>
                </a:cubicBezTo>
                <a:close/>
                <a:moveTo>
                  <a:pt x="32" y="394"/>
                </a:moveTo>
                <a:cubicBezTo>
                  <a:pt x="32" y="396"/>
                  <a:pt x="33" y="395"/>
                  <a:pt x="33" y="397"/>
                </a:cubicBezTo>
                <a:cubicBezTo>
                  <a:pt x="33" y="398"/>
                  <a:pt x="32" y="396"/>
                  <a:pt x="31" y="395"/>
                </a:cubicBezTo>
                <a:cubicBezTo>
                  <a:pt x="31" y="394"/>
                  <a:pt x="32" y="394"/>
                  <a:pt x="32" y="394"/>
                </a:cubicBezTo>
                <a:close/>
                <a:moveTo>
                  <a:pt x="42" y="400"/>
                </a:moveTo>
                <a:cubicBezTo>
                  <a:pt x="43" y="400"/>
                  <a:pt x="43" y="401"/>
                  <a:pt x="43" y="401"/>
                </a:cubicBezTo>
                <a:cubicBezTo>
                  <a:pt x="43" y="401"/>
                  <a:pt x="43" y="400"/>
                  <a:pt x="43" y="399"/>
                </a:cubicBezTo>
                <a:cubicBezTo>
                  <a:pt x="43" y="399"/>
                  <a:pt x="43" y="400"/>
                  <a:pt x="43" y="401"/>
                </a:cubicBezTo>
                <a:cubicBezTo>
                  <a:pt x="44" y="401"/>
                  <a:pt x="44" y="399"/>
                  <a:pt x="44" y="399"/>
                </a:cubicBezTo>
                <a:cubicBezTo>
                  <a:pt x="44" y="399"/>
                  <a:pt x="43" y="397"/>
                  <a:pt x="43" y="398"/>
                </a:cubicBezTo>
                <a:cubicBezTo>
                  <a:pt x="42" y="396"/>
                  <a:pt x="45" y="397"/>
                  <a:pt x="44" y="394"/>
                </a:cubicBezTo>
                <a:cubicBezTo>
                  <a:pt x="45" y="394"/>
                  <a:pt x="45" y="395"/>
                  <a:pt x="45" y="395"/>
                </a:cubicBezTo>
                <a:cubicBezTo>
                  <a:pt x="45" y="396"/>
                  <a:pt x="44" y="397"/>
                  <a:pt x="45" y="397"/>
                </a:cubicBezTo>
                <a:cubicBezTo>
                  <a:pt x="45" y="399"/>
                  <a:pt x="45" y="400"/>
                  <a:pt x="45" y="401"/>
                </a:cubicBezTo>
                <a:cubicBezTo>
                  <a:pt x="45" y="401"/>
                  <a:pt x="45" y="401"/>
                  <a:pt x="45" y="401"/>
                </a:cubicBezTo>
                <a:cubicBezTo>
                  <a:pt x="44" y="403"/>
                  <a:pt x="46" y="408"/>
                  <a:pt x="45" y="409"/>
                </a:cubicBezTo>
                <a:cubicBezTo>
                  <a:pt x="45" y="409"/>
                  <a:pt x="45" y="411"/>
                  <a:pt x="45" y="411"/>
                </a:cubicBezTo>
                <a:cubicBezTo>
                  <a:pt x="45" y="413"/>
                  <a:pt x="46" y="415"/>
                  <a:pt x="45" y="418"/>
                </a:cubicBezTo>
                <a:cubicBezTo>
                  <a:pt x="45" y="418"/>
                  <a:pt x="45" y="418"/>
                  <a:pt x="45" y="418"/>
                </a:cubicBezTo>
                <a:cubicBezTo>
                  <a:pt x="45" y="417"/>
                  <a:pt x="45" y="417"/>
                  <a:pt x="45" y="417"/>
                </a:cubicBezTo>
                <a:cubicBezTo>
                  <a:pt x="46" y="416"/>
                  <a:pt x="44" y="415"/>
                  <a:pt x="44" y="413"/>
                </a:cubicBezTo>
                <a:cubicBezTo>
                  <a:pt x="45" y="413"/>
                  <a:pt x="45" y="409"/>
                  <a:pt x="44" y="407"/>
                </a:cubicBezTo>
                <a:cubicBezTo>
                  <a:pt x="44" y="408"/>
                  <a:pt x="44" y="411"/>
                  <a:pt x="43" y="411"/>
                </a:cubicBezTo>
                <a:cubicBezTo>
                  <a:pt x="43" y="410"/>
                  <a:pt x="43" y="410"/>
                  <a:pt x="43" y="409"/>
                </a:cubicBezTo>
                <a:cubicBezTo>
                  <a:pt x="43" y="410"/>
                  <a:pt x="43" y="411"/>
                  <a:pt x="42" y="410"/>
                </a:cubicBezTo>
                <a:cubicBezTo>
                  <a:pt x="42" y="408"/>
                  <a:pt x="43" y="409"/>
                  <a:pt x="43" y="407"/>
                </a:cubicBezTo>
                <a:cubicBezTo>
                  <a:pt x="43" y="407"/>
                  <a:pt x="43" y="406"/>
                  <a:pt x="42" y="406"/>
                </a:cubicBezTo>
                <a:cubicBezTo>
                  <a:pt x="42" y="405"/>
                  <a:pt x="43" y="404"/>
                  <a:pt x="43" y="406"/>
                </a:cubicBezTo>
                <a:cubicBezTo>
                  <a:pt x="43" y="406"/>
                  <a:pt x="43" y="403"/>
                  <a:pt x="42" y="404"/>
                </a:cubicBezTo>
                <a:cubicBezTo>
                  <a:pt x="43" y="403"/>
                  <a:pt x="43" y="403"/>
                  <a:pt x="43" y="402"/>
                </a:cubicBezTo>
                <a:cubicBezTo>
                  <a:pt x="43" y="402"/>
                  <a:pt x="42" y="401"/>
                  <a:pt x="42" y="400"/>
                </a:cubicBezTo>
                <a:close/>
                <a:moveTo>
                  <a:pt x="42" y="398"/>
                </a:moveTo>
                <a:cubicBezTo>
                  <a:pt x="42" y="398"/>
                  <a:pt x="42" y="399"/>
                  <a:pt x="41" y="399"/>
                </a:cubicBezTo>
                <a:cubicBezTo>
                  <a:pt x="41" y="398"/>
                  <a:pt x="42" y="398"/>
                  <a:pt x="42" y="397"/>
                </a:cubicBezTo>
                <a:cubicBezTo>
                  <a:pt x="42" y="397"/>
                  <a:pt x="42" y="398"/>
                  <a:pt x="42" y="398"/>
                </a:cubicBezTo>
                <a:cubicBezTo>
                  <a:pt x="42" y="399"/>
                  <a:pt x="42" y="398"/>
                  <a:pt x="42" y="398"/>
                </a:cubicBezTo>
                <a:close/>
                <a:moveTo>
                  <a:pt x="53" y="397"/>
                </a:moveTo>
                <a:cubicBezTo>
                  <a:pt x="54" y="398"/>
                  <a:pt x="52" y="399"/>
                  <a:pt x="52" y="400"/>
                </a:cubicBezTo>
                <a:cubicBezTo>
                  <a:pt x="52" y="397"/>
                  <a:pt x="53" y="399"/>
                  <a:pt x="53" y="397"/>
                </a:cubicBezTo>
                <a:close/>
                <a:moveTo>
                  <a:pt x="32" y="397"/>
                </a:moveTo>
                <a:cubicBezTo>
                  <a:pt x="32" y="398"/>
                  <a:pt x="32" y="398"/>
                  <a:pt x="32" y="398"/>
                </a:cubicBezTo>
                <a:cubicBezTo>
                  <a:pt x="31" y="398"/>
                  <a:pt x="32" y="400"/>
                  <a:pt x="31" y="400"/>
                </a:cubicBezTo>
                <a:cubicBezTo>
                  <a:pt x="31" y="400"/>
                  <a:pt x="31" y="399"/>
                  <a:pt x="31" y="398"/>
                </a:cubicBezTo>
                <a:cubicBezTo>
                  <a:pt x="31" y="398"/>
                  <a:pt x="31" y="397"/>
                  <a:pt x="32" y="397"/>
                </a:cubicBezTo>
                <a:close/>
                <a:moveTo>
                  <a:pt x="52" y="404"/>
                </a:moveTo>
                <a:cubicBezTo>
                  <a:pt x="53" y="404"/>
                  <a:pt x="54" y="407"/>
                  <a:pt x="52" y="407"/>
                </a:cubicBezTo>
                <a:cubicBezTo>
                  <a:pt x="53" y="405"/>
                  <a:pt x="52" y="406"/>
                  <a:pt x="52" y="404"/>
                </a:cubicBezTo>
                <a:close/>
                <a:moveTo>
                  <a:pt x="42" y="441"/>
                </a:moveTo>
                <a:cubicBezTo>
                  <a:pt x="43" y="442"/>
                  <a:pt x="42" y="443"/>
                  <a:pt x="42" y="444"/>
                </a:cubicBezTo>
                <a:cubicBezTo>
                  <a:pt x="42" y="444"/>
                  <a:pt x="42" y="442"/>
                  <a:pt x="42" y="441"/>
                </a:cubicBezTo>
                <a:close/>
              </a:path>
            </a:pathLst>
          </a:custGeom>
          <a:solidFill>
            <a:schemeClr val="accent1">
              <a:alpha val="70000"/>
            </a:schemeClr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1" name="TextBox 11"/>
          <p:cNvSpPr txBox="1"/>
          <p:nvPr/>
        </p:nvSpPr>
        <p:spPr>
          <a:xfrm>
            <a:off x="70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围绕政治忠诚、履职担当、纪律作风、为民服务和廉洁自律等方面，制定符合机关事业单位特点的岗位党性责任清单。清单要具体到工作场景和行为标准，既便于党员自我对照，也便于组织日常监督和年度评价。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16120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对组织生活、民主评议、监督检查、群众反馈和日常考核中发现的问题，要统一纳入整改台账，实行动态管理、销号管理和跟踪评估。对于反复出现、普遍存在的问题，要从制度流程、权责配置和教育管理等方面查找深层原因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8325485" y="362902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既要严格监督执纪，也要为担当者担当、为负责者负责，旗帜鲜明支持党员干部在遵规守纪前提下干事创业。对表现优秀、群众认可、实绩突出的党员要及时宣传和激励；对不担当、不作为、乱作为的行为要严肃提醒、纠偏和处理。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以制度机制保障长期坚持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7003" y="1264285"/>
            <a:ext cx="2414270" cy="1626870"/>
            <a:chOff x="2531" y="1991"/>
            <a:chExt cx="3802" cy="2562"/>
          </a:xfrm>
        </p:grpSpPr>
        <p:sp>
          <p:nvSpPr>
            <p:cNvPr id="3" name="Freeform 3"/>
            <p:cNvSpPr/>
            <p:nvPr/>
          </p:nvSpPr>
          <p:spPr>
            <a:xfrm>
              <a:off x="2531" y="1991"/>
              <a:ext cx="3803" cy="2562"/>
            </a:xfrm>
            <a:custGeom>
              <a:avLst/>
              <a:gdLst/>
              <a:ahLst/>
              <a:cxnLst/>
              <a:rect l="l" t="t" r="r" b="b"/>
              <a:pathLst>
                <a:path w="2139848" h="1441441">
                  <a:moveTo>
                    <a:pt x="0" y="1134815"/>
                  </a:moveTo>
                  <a:lnTo>
                    <a:pt x="831588" y="303037"/>
                  </a:lnTo>
                  <a:lnTo>
                    <a:pt x="1363493" y="303037"/>
                  </a:lnTo>
                  <a:cubicBezTo>
                    <a:pt x="1370233" y="303086"/>
                    <a:pt x="1376457" y="299434"/>
                    <a:pt x="1379702" y="293526"/>
                  </a:cubicBezTo>
                  <a:cubicBezTo>
                    <a:pt x="1382948" y="287617"/>
                    <a:pt x="1382693" y="280404"/>
                    <a:pt x="1379037" y="274741"/>
                  </a:cubicBezTo>
                  <a:lnTo>
                    <a:pt x="1349970" y="230120"/>
                  </a:lnTo>
                  <a:cubicBezTo>
                    <a:pt x="1322420" y="189052"/>
                    <a:pt x="1312301" y="138723"/>
                    <a:pt x="1321836" y="90195"/>
                  </a:cubicBezTo>
                  <a:cubicBezTo>
                    <a:pt x="1325865" y="63769"/>
                    <a:pt x="1339475" y="39751"/>
                    <a:pt x="1360073" y="22720"/>
                  </a:cubicBezTo>
                  <a:cubicBezTo>
                    <a:pt x="1378343" y="9698"/>
                    <a:pt x="1399865" y="2002"/>
                    <a:pt x="1422248" y="487"/>
                  </a:cubicBezTo>
                  <a:cubicBezTo>
                    <a:pt x="1473675" y="-3400"/>
                    <a:pt x="1524108" y="16138"/>
                    <a:pt x="1559499" y="53659"/>
                  </a:cubicBezTo>
                  <a:lnTo>
                    <a:pt x="2098399" y="606208"/>
                  </a:lnTo>
                  <a:cubicBezTo>
                    <a:pt x="2098399" y="606208"/>
                    <a:pt x="2191661" y="684722"/>
                    <a:pt x="2098399" y="808323"/>
                  </a:cubicBezTo>
                  <a:cubicBezTo>
                    <a:pt x="2020680" y="911712"/>
                    <a:pt x="1673279" y="1274740"/>
                    <a:pt x="1559499" y="1392433"/>
                  </a:cubicBezTo>
                  <a:cubicBezTo>
                    <a:pt x="1531797" y="1421458"/>
                    <a:pt x="1494156" y="1438950"/>
                    <a:pt x="1454113" y="1441407"/>
                  </a:cubicBezTo>
                  <a:cubicBezTo>
                    <a:pt x="1412008" y="1442351"/>
                    <a:pt x="1371835" y="1423753"/>
                    <a:pt x="1345307" y="1391034"/>
                  </a:cubicBezTo>
                  <a:cubicBezTo>
                    <a:pt x="1341155" y="1385749"/>
                    <a:pt x="1337708" y="1379949"/>
                    <a:pt x="1335048" y="1373776"/>
                  </a:cubicBezTo>
                  <a:cubicBezTo>
                    <a:pt x="1315085" y="1318694"/>
                    <a:pt x="1324074" y="1257267"/>
                    <a:pt x="1358985" y="1210219"/>
                  </a:cubicBezTo>
                  <a:lnTo>
                    <a:pt x="1386964" y="1170885"/>
                  </a:lnTo>
                  <a:cubicBezTo>
                    <a:pt x="1391027" y="1165393"/>
                    <a:pt x="1391638" y="1158077"/>
                    <a:pt x="1388545" y="1151987"/>
                  </a:cubicBezTo>
                  <a:cubicBezTo>
                    <a:pt x="1385452" y="1145897"/>
                    <a:pt x="1379183" y="1142077"/>
                    <a:pt x="1372353" y="1142122"/>
                  </a:cubicBezTo>
                  <a:lnTo>
                    <a:pt x="0" y="1134815"/>
                  </a:lnTo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AutoShape 4"/>
            <p:cNvSpPr/>
            <p:nvPr/>
          </p:nvSpPr>
          <p:spPr>
            <a:xfrm rot="5400000">
              <a:off x="2531" y="4004"/>
              <a:ext cx="454" cy="454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4146" y="2994"/>
              <a:ext cx="574" cy="555"/>
            </a:xfrm>
            <a:custGeom>
              <a:avLst/>
              <a:gdLst/>
              <a:ahLst/>
              <a:cxnLst/>
              <a:rect l="l" t="t" r="r" b="b"/>
              <a:pathLst>
                <a:path w="323214" h="312379">
                  <a:moveTo>
                    <a:pt x="244506" y="244532"/>
                  </a:moveTo>
                  <a:cubicBezTo>
                    <a:pt x="230541" y="218158"/>
                    <a:pt x="204883" y="204404"/>
                    <a:pt x="175978" y="192914"/>
                  </a:cubicBezTo>
                  <a:cubicBezTo>
                    <a:pt x="171594" y="191135"/>
                    <a:pt x="169807" y="186119"/>
                    <a:pt x="171919" y="182073"/>
                  </a:cubicBezTo>
                  <a:lnTo>
                    <a:pt x="171919" y="181911"/>
                  </a:lnTo>
                  <a:lnTo>
                    <a:pt x="172406" y="180941"/>
                  </a:lnTo>
                  <a:cubicBezTo>
                    <a:pt x="185235" y="163141"/>
                    <a:pt x="196439" y="140649"/>
                    <a:pt x="198063" y="111847"/>
                  </a:cubicBezTo>
                  <a:cubicBezTo>
                    <a:pt x="201148" y="78837"/>
                    <a:pt x="188645" y="55536"/>
                    <a:pt x="171269" y="38060"/>
                  </a:cubicBezTo>
                  <a:cubicBezTo>
                    <a:pt x="168833" y="35633"/>
                    <a:pt x="168184" y="31911"/>
                    <a:pt x="169807" y="28837"/>
                  </a:cubicBezTo>
                  <a:cubicBezTo>
                    <a:pt x="178089" y="13626"/>
                    <a:pt x="190918" y="1652"/>
                    <a:pt x="214302" y="196"/>
                  </a:cubicBezTo>
                  <a:cubicBezTo>
                    <a:pt x="250027" y="-1422"/>
                    <a:pt x="269514" y="21232"/>
                    <a:pt x="272761" y="50358"/>
                  </a:cubicBezTo>
                  <a:cubicBezTo>
                    <a:pt x="277632" y="82720"/>
                    <a:pt x="266266" y="108610"/>
                    <a:pt x="253275" y="124792"/>
                  </a:cubicBezTo>
                  <a:cubicBezTo>
                    <a:pt x="251650" y="128028"/>
                    <a:pt x="248403" y="129646"/>
                    <a:pt x="246779" y="132882"/>
                  </a:cubicBezTo>
                  <a:cubicBezTo>
                    <a:pt x="245480" y="135471"/>
                    <a:pt x="245155" y="141458"/>
                    <a:pt x="246129" y="145342"/>
                  </a:cubicBezTo>
                  <a:cubicBezTo>
                    <a:pt x="246455" y="146961"/>
                    <a:pt x="247266" y="148255"/>
                    <a:pt x="248566" y="149387"/>
                  </a:cubicBezTo>
                  <a:cubicBezTo>
                    <a:pt x="253112" y="153271"/>
                    <a:pt x="262368" y="156021"/>
                    <a:pt x="268052" y="158934"/>
                  </a:cubicBezTo>
                  <a:cubicBezTo>
                    <a:pt x="276171" y="162171"/>
                    <a:pt x="282666" y="165406"/>
                    <a:pt x="289162" y="168643"/>
                  </a:cubicBezTo>
                  <a:cubicBezTo>
                    <a:pt x="302153" y="175116"/>
                    <a:pt x="316767" y="184824"/>
                    <a:pt x="321639" y="197769"/>
                  </a:cubicBezTo>
                  <a:cubicBezTo>
                    <a:pt x="324887" y="205860"/>
                    <a:pt x="323263" y="222041"/>
                    <a:pt x="318392" y="228513"/>
                  </a:cubicBezTo>
                  <a:cubicBezTo>
                    <a:pt x="307836" y="243562"/>
                    <a:pt x="277470" y="245989"/>
                    <a:pt x="252463" y="248901"/>
                  </a:cubicBezTo>
                  <a:cubicBezTo>
                    <a:pt x="249215" y="249063"/>
                    <a:pt x="246129" y="247445"/>
                    <a:pt x="244506" y="244532"/>
                  </a:cubicBezTo>
                  <a:moveTo>
                    <a:pt x="114" y="276895"/>
                  </a:moveTo>
                  <a:lnTo>
                    <a:pt x="114" y="265568"/>
                  </a:lnTo>
                  <a:cubicBezTo>
                    <a:pt x="114" y="262332"/>
                    <a:pt x="1738" y="259096"/>
                    <a:pt x="3362" y="255860"/>
                  </a:cubicBezTo>
                  <a:cubicBezTo>
                    <a:pt x="9695" y="243076"/>
                    <a:pt x="22523" y="234986"/>
                    <a:pt x="33728" y="227057"/>
                  </a:cubicBezTo>
                  <a:cubicBezTo>
                    <a:pt x="34053" y="226896"/>
                    <a:pt x="34378" y="226572"/>
                    <a:pt x="34702" y="226409"/>
                  </a:cubicBezTo>
                  <a:cubicBezTo>
                    <a:pt x="44283" y="221718"/>
                    <a:pt x="53864" y="216862"/>
                    <a:pt x="65069" y="212170"/>
                  </a:cubicBezTo>
                  <a:cubicBezTo>
                    <a:pt x="67829" y="210876"/>
                    <a:pt x="71726" y="209420"/>
                    <a:pt x="74812" y="208125"/>
                  </a:cubicBezTo>
                  <a:cubicBezTo>
                    <a:pt x="75948" y="207639"/>
                    <a:pt x="76923" y="206992"/>
                    <a:pt x="77572" y="206021"/>
                  </a:cubicBezTo>
                  <a:cubicBezTo>
                    <a:pt x="82282" y="200358"/>
                    <a:pt x="87315" y="188707"/>
                    <a:pt x="82769" y="179807"/>
                  </a:cubicBezTo>
                  <a:cubicBezTo>
                    <a:pt x="81145" y="176572"/>
                    <a:pt x="79521" y="174953"/>
                    <a:pt x="76436" y="171879"/>
                  </a:cubicBezTo>
                  <a:lnTo>
                    <a:pt x="76111" y="171556"/>
                  </a:lnTo>
                  <a:cubicBezTo>
                    <a:pt x="61496" y="155374"/>
                    <a:pt x="48668" y="127866"/>
                    <a:pt x="51915" y="95665"/>
                  </a:cubicBezTo>
                  <a:cubicBezTo>
                    <a:pt x="55163" y="63303"/>
                    <a:pt x="76273" y="40649"/>
                    <a:pt x="111998" y="40649"/>
                  </a:cubicBezTo>
                  <a:cubicBezTo>
                    <a:pt x="147561" y="40649"/>
                    <a:pt x="168672" y="63141"/>
                    <a:pt x="173706" y="95342"/>
                  </a:cubicBezTo>
                  <a:cubicBezTo>
                    <a:pt x="173706" y="95665"/>
                    <a:pt x="173706" y="95827"/>
                    <a:pt x="173867" y="96151"/>
                  </a:cubicBezTo>
                  <a:cubicBezTo>
                    <a:pt x="175329" y="115407"/>
                    <a:pt x="170620" y="133044"/>
                    <a:pt x="165749" y="144371"/>
                  </a:cubicBezTo>
                  <a:cubicBezTo>
                    <a:pt x="161039" y="155536"/>
                    <a:pt x="156167" y="163465"/>
                    <a:pt x="149834" y="171394"/>
                  </a:cubicBezTo>
                  <a:cubicBezTo>
                    <a:pt x="149510" y="171717"/>
                    <a:pt x="149347" y="172041"/>
                    <a:pt x="149185" y="172365"/>
                  </a:cubicBezTo>
                  <a:cubicBezTo>
                    <a:pt x="147561" y="174953"/>
                    <a:pt x="144962" y="176572"/>
                    <a:pt x="143339" y="179160"/>
                  </a:cubicBezTo>
                  <a:cubicBezTo>
                    <a:pt x="143014" y="179647"/>
                    <a:pt x="142851" y="180132"/>
                    <a:pt x="142690" y="180779"/>
                  </a:cubicBezTo>
                  <a:cubicBezTo>
                    <a:pt x="139928" y="190326"/>
                    <a:pt x="143014" y="202785"/>
                    <a:pt x="146262" y="207477"/>
                  </a:cubicBezTo>
                  <a:cubicBezTo>
                    <a:pt x="147885" y="210552"/>
                    <a:pt x="154056" y="210714"/>
                    <a:pt x="158928" y="212170"/>
                  </a:cubicBezTo>
                  <a:cubicBezTo>
                    <a:pt x="159253" y="212333"/>
                    <a:pt x="159415" y="212333"/>
                    <a:pt x="159739" y="212493"/>
                  </a:cubicBezTo>
                  <a:cubicBezTo>
                    <a:pt x="179064" y="220584"/>
                    <a:pt x="198226" y="230131"/>
                    <a:pt x="212677" y="242915"/>
                  </a:cubicBezTo>
                  <a:cubicBezTo>
                    <a:pt x="212840" y="243076"/>
                    <a:pt x="213002" y="243238"/>
                    <a:pt x="213165" y="243238"/>
                  </a:cubicBezTo>
                  <a:cubicBezTo>
                    <a:pt x="217387" y="247445"/>
                    <a:pt x="222908" y="253109"/>
                    <a:pt x="225182" y="260876"/>
                  </a:cubicBezTo>
                  <a:cubicBezTo>
                    <a:pt x="225668" y="262655"/>
                    <a:pt x="225831" y="264598"/>
                    <a:pt x="225831" y="266377"/>
                  </a:cubicBezTo>
                  <a:lnTo>
                    <a:pt x="225831" y="278999"/>
                  </a:lnTo>
                  <a:cubicBezTo>
                    <a:pt x="225831" y="279808"/>
                    <a:pt x="225668" y="280617"/>
                    <a:pt x="225507" y="281264"/>
                  </a:cubicBezTo>
                  <a:cubicBezTo>
                    <a:pt x="219985" y="298093"/>
                    <a:pt x="197738" y="302947"/>
                    <a:pt x="177115" y="307640"/>
                  </a:cubicBezTo>
                  <a:cubicBezTo>
                    <a:pt x="141390" y="314112"/>
                    <a:pt x="91050" y="314112"/>
                    <a:pt x="53702" y="307640"/>
                  </a:cubicBezTo>
                  <a:cubicBezTo>
                    <a:pt x="35839" y="304403"/>
                    <a:pt x="16353" y="299549"/>
                    <a:pt x="6609" y="288222"/>
                  </a:cubicBezTo>
                  <a:cubicBezTo>
                    <a:pt x="3362" y="286605"/>
                    <a:pt x="1738" y="283368"/>
                    <a:pt x="114" y="276895"/>
                  </a:cubicBezTo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  <a:miter lim="800000"/>
            </a:ln>
          </p:spPr>
          <p:txBody>
            <a:bodyPr vert="horz" lIns="91440" tIns="45720" rIns="91440" bIns="45720" anchor="ctr"/>
            <a:p>
              <a:pPr marL="0" algn="l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32045" y="1264285"/>
            <a:ext cx="2414270" cy="1626870"/>
            <a:chOff x="8200" y="1991"/>
            <a:chExt cx="3802" cy="2562"/>
          </a:xfrm>
        </p:grpSpPr>
        <p:sp>
          <p:nvSpPr>
            <p:cNvPr id="7" name="AutoShape 7"/>
            <p:cNvSpPr/>
            <p:nvPr/>
          </p:nvSpPr>
          <p:spPr>
            <a:xfrm rot="5400000">
              <a:off x="8204" y="4004"/>
              <a:ext cx="454" cy="454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8200" y="1991"/>
              <a:ext cx="3802" cy="2562"/>
              <a:chOff x="8138" y="1991"/>
              <a:chExt cx="3802" cy="256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8138" y="1991"/>
                <a:ext cx="3803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848" h="1441441">
                    <a:moveTo>
                      <a:pt x="0" y="1134815"/>
                    </a:moveTo>
                    <a:lnTo>
                      <a:pt x="831588" y="303037"/>
                    </a:lnTo>
                    <a:lnTo>
                      <a:pt x="1363493" y="303037"/>
                    </a:lnTo>
                    <a:cubicBezTo>
                      <a:pt x="1370233" y="303086"/>
                      <a:pt x="1376457" y="299434"/>
                      <a:pt x="1379702" y="293526"/>
                    </a:cubicBezTo>
                    <a:cubicBezTo>
                      <a:pt x="1382948" y="287617"/>
                      <a:pt x="1382693" y="280404"/>
                      <a:pt x="1379037" y="274741"/>
                    </a:cubicBezTo>
                    <a:lnTo>
                      <a:pt x="1349970" y="230120"/>
                    </a:lnTo>
                    <a:cubicBezTo>
                      <a:pt x="1322420" y="189052"/>
                      <a:pt x="1312301" y="138723"/>
                      <a:pt x="1321836" y="90195"/>
                    </a:cubicBezTo>
                    <a:cubicBezTo>
                      <a:pt x="1325865" y="63769"/>
                      <a:pt x="1339475" y="39751"/>
                      <a:pt x="1360073" y="22720"/>
                    </a:cubicBezTo>
                    <a:cubicBezTo>
                      <a:pt x="1378343" y="9698"/>
                      <a:pt x="1399865" y="2002"/>
                      <a:pt x="1422248" y="487"/>
                    </a:cubicBezTo>
                    <a:cubicBezTo>
                      <a:pt x="1473675" y="-3400"/>
                      <a:pt x="1524108" y="16138"/>
                      <a:pt x="1559499" y="53659"/>
                    </a:cubicBezTo>
                    <a:lnTo>
                      <a:pt x="2098399" y="606208"/>
                    </a:lnTo>
                    <a:cubicBezTo>
                      <a:pt x="2098399" y="606208"/>
                      <a:pt x="2191661" y="684722"/>
                      <a:pt x="2098399" y="808323"/>
                    </a:cubicBezTo>
                    <a:cubicBezTo>
                      <a:pt x="2020680" y="911712"/>
                      <a:pt x="1673279" y="1274740"/>
                      <a:pt x="1559499" y="1392433"/>
                    </a:cubicBezTo>
                    <a:cubicBezTo>
                      <a:pt x="1531797" y="1421458"/>
                      <a:pt x="1494156" y="1438950"/>
                      <a:pt x="1454113" y="1441407"/>
                    </a:cubicBezTo>
                    <a:cubicBezTo>
                      <a:pt x="1412008" y="1442351"/>
                      <a:pt x="1371835" y="1423753"/>
                      <a:pt x="1345307" y="1391034"/>
                    </a:cubicBezTo>
                    <a:cubicBezTo>
                      <a:pt x="1341155" y="1385749"/>
                      <a:pt x="1337708" y="1379949"/>
                      <a:pt x="1335048" y="1373776"/>
                    </a:cubicBezTo>
                    <a:cubicBezTo>
                      <a:pt x="1315085" y="1318694"/>
                      <a:pt x="1324074" y="1257267"/>
                      <a:pt x="1358985" y="1210219"/>
                    </a:cubicBezTo>
                    <a:lnTo>
                      <a:pt x="1386964" y="1170885"/>
                    </a:lnTo>
                    <a:cubicBezTo>
                      <a:pt x="1391027" y="1165393"/>
                      <a:pt x="1391638" y="1158077"/>
                      <a:pt x="1388545" y="1151987"/>
                    </a:cubicBezTo>
                    <a:cubicBezTo>
                      <a:pt x="1385452" y="1145897"/>
                      <a:pt x="1379183" y="1142077"/>
                      <a:pt x="1372353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rgbClr val="C00000"/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9753" y="2984"/>
                <a:ext cx="574" cy="576"/>
              </a:xfrm>
              <a:custGeom>
                <a:avLst/>
                <a:gdLst/>
                <a:ahLst/>
                <a:cxnLst/>
                <a:rect l="l" t="t" r="r" b="b"/>
                <a:pathLst>
                  <a:path w="323214" h="323849">
                    <a:moveTo>
                      <a:pt x="36038" y="115"/>
                    </a:moveTo>
                    <a:lnTo>
                      <a:pt x="287407" y="115"/>
                    </a:lnTo>
                    <a:cubicBezTo>
                      <a:pt x="307261" y="115"/>
                      <a:pt x="323330" y="16215"/>
                      <a:pt x="323330" y="36109"/>
                    </a:cubicBezTo>
                    <a:lnTo>
                      <a:pt x="323330" y="216007"/>
                    </a:lnTo>
                    <a:cubicBezTo>
                      <a:pt x="323330" y="235901"/>
                      <a:pt x="307261" y="252000"/>
                      <a:pt x="287407" y="252000"/>
                    </a:cubicBezTo>
                    <a:lnTo>
                      <a:pt x="36038" y="252000"/>
                    </a:lnTo>
                    <a:cubicBezTo>
                      <a:pt x="16183" y="252000"/>
                      <a:pt x="115" y="235878"/>
                      <a:pt x="115" y="216007"/>
                    </a:cubicBezTo>
                    <a:lnTo>
                      <a:pt x="115" y="36109"/>
                    </a:lnTo>
                    <a:cubicBezTo>
                      <a:pt x="115" y="16215"/>
                      <a:pt x="16183" y="115"/>
                      <a:pt x="36038" y="115"/>
                    </a:cubicBezTo>
                    <a:moveTo>
                      <a:pt x="18077" y="287971"/>
                    </a:moveTo>
                    <a:lnTo>
                      <a:pt x="305368" y="287971"/>
                    </a:lnTo>
                    <a:cubicBezTo>
                      <a:pt x="315288" y="287971"/>
                      <a:pt x="323330" y="296029"/>
                      <a:pt x="323330" y="305968"/>
                    </a:cubicBezTo>
                    <a:cubicBezTo>
                      <a:pt x="323330" y="315907"/>
                      <a:pt x="315288" y="323965"/>
                      <a:pt x="305368" y="323965"/>
                    </a:cubicBezTo>
                    <a:lnTo>
                      <a:pt x="18077" y="323965"/>
                    </a:lnTo>
                    <a:cubicBezTo>
                      <a:pt x="8157" y="323965"/>
                      <a:pt x="115" y="315907"/>
                      <a:pt x="115" y="305968"/>
                    </a:cubicBezTo>
                    <a:cubicBezTo>
                      <a:pt x="115" y="296029"/>
                      <a:pt x="8157" y="287971"/>
                      <a:pt x="18077" y="287971"/>
                    </a:cubicBezTo>
                    <a:moveTo>
                      <a:pt x="161722" y="126047"/>
                    </a:moveTo>
                    <a:cubicBezTo>
                      <a:pt x="151795" y="126047"/>
                      <a:pt x="143760" y="134097"/>
                      <a:pt x="143760" y="144043"/>
                    </a:cubicBezTo>
                    <a:lnTo>
                      <a:pt x="143760" y="162040"/>
                    </a:lnTo>
                    <a:cubicBezTo>
                      <a:pt x="143760" y="171980"/>
                      <a:pt x="151802" y="180037"/>
                      <a:pt x="161722" y="180037"/>
                    </a:cubicBezTo>
                    <a:cubicBezTo>
                      <a:pt x="171643" y="180037"/>
                      <a:pt x="179684" y="171980"/>
                      <a:pt x="179684" y="162040"/>
                    </a:cubicBezTo>
                    <a:lnTo>
                      <a:pt x="179684" y="144043"/>
                    </a:lnTo>
                    <a:cubicBezTo>
                      <a:pt x="179684" y="134119"/>
                      <a:pt x="171650" y="126047"/>
                      <a:pt x="161722" y="126047"/>
                    </a:cubicBezTo>
                    <a:moveTo>
                      <a:pt x="233546" y="108073"/>
                    </a:moveTo>
                    <a:cubicBezTo>
                      <a:pt x="223642" y="108073"/>
                      <a:pt x="215584" y="116099"/>
                      <a:pt x="215584" y="126047"/>
                    </a:cubicBezTo>
                    <a:lnTo>
                      <a:pt x="215584" y="162040"/>
                    </a:lnTo>
                    <a:cubicBezTo>
                      <a:pt x="215585" y="171978"/>
                      <a:pt x="223627" y="180035"/>
                      <a:pt x="233546" y="180035"/>
                    </a:cubicBezTo>
                    <a:cubicBezTo>
                      <a:pt x="243465" y="180035"/>
                      <a:pt x="251505" y="171978"/>
                      <a:pt x="251507" y="162040"/>
                    </a:cubicBezTo>
                    <a:lnTo>
                      <a:pt x="251507" y="126047"/>
                    </a:lnTo>
                    <a:cubicBezTo>
                      <a:pt x="251507" y="116123"/>
                      <a:pt x="243472" y="108073"/>
                      <a:pt x="233546" y="108073"/>
                    </a:cubicBezTo>
                    <a:moveTo>
                      <a:pt x="89923" y="72056"/>
                    </a:moveTo>
                    <a:lnTo>
                      <a:pt x="89876" y="72079"/>
                    </a:lnTo>
                    <a:cubicBezTo>
                      <a:pt x="79949" y="72079"/>
                      <a:pt x="71915" y="80129"/>
                      <a:pt x="71915" y="90076"/>
                    </a:cubicBezTo>
                    <a:lnTo>
                      <a:pt x="71915" y="162040"/>
                    </a:lnTo>
                    <a:cubicBezTo>
                      <a:pt x="71915" y="171992"/>
                      <a:pt x="79967" y="180060"/>
                      <a:pt x="89899" y="180060"/>
                    </a:cubicBezTo>
                    <a:cubicBezTo>
                      <a:pt x="99832" y="180060"/>
                      <a:pt x="107884" y="171992"/>
                      <a:pt x="107884" y="162040"/>
                    </a:cubicBezTo>
                    <a:lnTo>
                      <a:pt x="107884" y="90053"/>
                    </a:lnTo>
                    <a:cubicBezTo>
                      <a:pt x="107884" y="80106"/>
                      <a:pt x="99850" y="72056"/>
                      <a:pt x="89923" y="72056"/>
                    </a:cubicBezTo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lIns="91440" tIns="45720" rIns="91440" bIns="45720" anchor="ctr"/>
              <a:p>
                <a:pPr marL="0" algn="l"/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8444230" y="1209675"/>
            <a:ext cx="2416175" cy="1626870"/>
            <a:chOff x="13598" y="1905"/>
            <a:chExt cx="3805" cy="2562"/>
          </a:xfrm>
        </p:grpSpPr>
        <p:sp>
          <p:nvSpPr>
            <p:cNvPr id="12" name="AutoShape 12"/>
            <p:cNvSpPr/>
            <p:nvPr/>
          </p:nvSpPr>
          <p:spPr>
            <a:xfrm rot="5400000">
              <a:off x="13598" y="3918"/>
              <a:ext cx="454" cy="454"/>
            </a:xfrm>
            <a:prstGeom prst="rtTriangle">
              <a:avLst/>
            </a:prstGeom>
            <a:solidFill>
              <a:schemeClr val="accent1">
                <a:lumMod val="60000"/>
                <a:lumOff val="40000"/>
              </a:schemeClr>
            </a:solidFill>
            <a:ln cap="flat">
              <a:noFill/>
              <a:prstDash val="solid"/>
              <a:miter lim="800000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l"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3601" y="1905"/>
              <a:ext cx="3802" cy="2562"/>
              <a:chOff x="13601" y="1905"/>
              <a:chExt cx="3802" cy="256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601" y="1905"/>
                <a:ext cx="3802" cy="2562"/>
              </a:xfrm>
              <a:custGeom>
                <a:avLst/>
                <a:gdLst/>
                <a:ahLst/>
                <a:cxnLst/>
                <a:rect l="l" t="t" r="r" b="b"/>
                <a:pathLst>
                  <a:path w="2139215" h="1441441">
                    <a:moveTo>
                      <a:pt x="0" y="1134815"/>
                    </a:moveTo>
                    <a:lnTo>
                      <a:pt x="831342" y="303037"/>
                    </a:lnTo>
                    <a:lnTo>
                      <a:pt x="1363089" y="303037"/>
                    </a:lnTo>
                    <a:cubicBezTo>
                      <a:pt x="1369827" y="303086"/>
                      <a:pt x="1376049" y="299434"/>
                      <a:pt x="1379294" y="293526"/>
                    </a:cubicBezTo>
                    <a:cubicBezTo>
                      <a:pt x="1382538" y="287617"/>
                      <a:pt x="1382283" y="280404"/>
                      <a:pt x="1378629" y="274741"/>
                    </a:cubicBezTo>
                    <a:lnTo>
                      <a:pt x="1349570" y="230120"/>
                    </a:lnTo>
                    <a:cubicBezTo>
                      <a:pt x="1322029" y="189052"/>
                      <a:pt x="1311913" y="138723"/>
                      <a:pt x="1321445" y="90195"/>
                    </a:cubicBezTo>
                    <a:cubicBezTo>
                      <a:pt x="1325472" y="63769"/>
                      <a:pt x="1339078" y="39751"/>
                      <a:pt x="1359671" y="22720"/>
                    </a:cubicBezTo>
                    <a:cubicBezTo>
                      <a:pt x="1377935" y="9698"/>
                      <a:pt x="1399451" y="2002"/>
                      <a:pt x="1421827" y="487"/>
                    </a:cubicBezTo>
                    <a:cubicBezTo>
                      <a:pt x="1473238" y="-3400"/>
                      <a:pt x="1523656" y="16138"/>
                      <a:pt x="1559037" y="53659"/>
                    </a:cubicBezTo>
                    <a:lnTo>
                      <a:pt x="2097778" y="606208"/>
                    </a:lnTo>
                    <a:cubicBezTo>
                      <a:pt x="2097778" y="606208"/>
                      <a:pt x="2191012" y="684722"/>
                      <a:pt x="2097778" y="808323"/>
                    </a:cubicBezTo>
                    <a:cubicBezTo>
                      <a:pt x="2020082" y="911712"/>
                      <a:pt x="1672784" y="1274740"/>
                      <a:pt x="1559037" y="1392433"/>
                    </a:cubicBezTo>
                    <a:cubicBezTo>
                      <a:pt x="1531344" y="1421458"/>
                      <a:pt x="1493714" y="1438950"/>
                      <a:pt x="1453682" y="1441407"/>
                    </a:cubicBezTo>
                    <a:cubicBezTo>
                      <a:pt x="1411590" y="1442351"/>
                      <a:pt x="1371429" y="1423753"/>
                      <a:pt x="1344909" y="1391034"/>
                    </a:cubicBezTo>
                    <a:cubicBezTo>
                      <a:pt x="1340758" y="1385749"/>
                      <a:pt x="1337312" y="1379949"/>
                      <a:pt x="1334653" y="1373776"/>
                    </a:cubicBezTo>
                    <a:cubicBezTo>
                      <a:pt x="1314696" y="1318694"/>
                      <a:pt x="1323682" y="1257267"/>
                      <a:pt x="1358583" y="1210219"/>
                    </a:cubicBezTo>
                    <a:lnTo>
                      <a:pt x="1386553" y="1170885"/>
                    </a:lnTo>
                    <a:cubicBezTo>
                      <a:pt x="1390615" y="1165393"/>
                      <a:pt x="1391226" y="1158077"/>
                      <a:pt x="1388134" y="1151987"/>
                    </a:cubicBezTo>
                    <a:cubicBezTo>
                      <a:pt x="1385041" y="1145897"/>
                      <a:pt x="1378775" y="1142077"/>
                      <a:pt x="1371947" y="1142122"/>
                    </a:cubicBezTo>
                    <a:lnTo>
                      <a:pt x="0" y="1134815"/>
                    </a:lnTo>
                    <a:close/>
                  </a:path>
                </a:pathLst>
              </a:custGeom>
              <a:solidFill>
                <a:srgbClr val="C00000"/>
              </a:solidFill>
              <a:ln cap="flat">
                <a:noFill/>
                <a:prstDash val="solid"/>
                <a:miter lim="800000"/>
              </a:ln>
            </p:spPr>
            <p:txBody>
              <a:bodyPr rot="0" vert="horz" wrap="square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5214" y="2899"/>
                <a:ext cx="575" cy="575"/>
              </a:xfrm>
              <a:custGeom>
                <a:avLst/>
                <a:gdLst/>
                <a:ahLst/>
                <a:cxnLst/>
                <a:rect l="l" t="t" r="r" b="b"/>
                <a:pathLst>
                  <a:path w="323273" h="323300">
                    <a:moveTo>
                      <a:pt x="186603" y="183405"/>
                    </a:moveTo>
                    <a:lnTo>
                      <a:pt x="282354" y="183405"/>
                    </a:lnTo>
                    <a:cubicBezTo>
                      <a:pt x="294761" y="183405"/>
                      <a:pt x="304820" y="193406"/>
                      <a:pt x="304820" y="205745"/>
                    </a:cubicBezTo>
                    <a:lnTo>
                      <a:pt x="304820" y="300960"/>
                    </a:lnTo>
                    <a:cubicBezTo>
                      <a:pt x="304820" y="313299"/>
                      <a:pt x="294761" y="323300"/>
                      <a:pt x="282354" y="323300"/>
                    </a:cubicBezTo>
                    <a:lnTo>
                      <a:pt x="186603" y="323300"/>
                    </a:lnTo>
                    <a:cubicBezTo>
                      <a:pt x="174195" y="323300"/>
                      <a:pt x="164137" y="313299"/>
                      <a:pt x="164137" y="300960"/>
                    </a:cubicBezTo>
                    <a:lnTo>
                      <a:pt x="164137" y="205745"/>
                    </a:lnTo>
                    <a:cubicBezTo>
                      <a:pt x="164137" y="193406"/>
                      <a:pt x="174195" y="183405"/>
                      <a:pt x="186603" y="183405"/>
                    </a:cubicBezTo>
                    <a:close/>
                    <a:moveTo>
                      <a:pt x="22466" y="183405"/>
                    </a:moveTo>
                    <a:lnTo>
                      <a:pt x="118216" y="183405"/>
                    </a:lnTo>
                    <a:cubicBezTo>
                      <a:pt x="130624" y="183405"/>
                      <a:pt x="140682" y="193406"/>
                      <a:pt x="140682" y="205745"/>
                    </a:cubicBezTo>
                    <a:lnTo>
                      <a:pt x="140682" y="300960"/>
                    </a:lnTo>
                    <a:cubicBezTo>
                      <a:pt x="140682" y="313299"/>
                      <a:pt x="130624" y="323300"/>
                      <a:pt x="118216" y="323300"/>
                    </a:cubicBezTo>
                    <a:lnTo>
                      <a:pt x="22466" y="323300"/>
                    </a:lnTo>
                    <a:cubicBezTo>
                      <a:pt x="10058" y="323300"/>
                      <a:pt x="0" y="313299"/>
                      <a:pt x="0" y="300960"/>
                    </a:cubicBezTo>
                    <a:lnTo>
                      <a:pt x="0" y="205745"/>
                    </a:lnTo>
                    <a:cubicBezTo>
                      <a:pt x="0" y="193406"/>
                      <a:pt x="10058" y="183405"/>
                      <a:pt x="22466" y="183405"/>
                    </a:cubicBezTo>
                    <a:close/>
                    <a:moveTo>
                      <a:pt x="237255" y="53926"/>
                    </a:moveTo>
                    <a:lnTo>
                      <a:pt x="205489" y="85515"/>
                    </a:lnTo>
                    <a:lnTo>
                      <a:pt x="237255" y="117105"/>
                    </a:lnTo>
                    <a:lnTo>
                      <a:pt x="269023" y="85515"/>
                    </a:lnTo>
                    <a:close/>
                    <a:moveTo>
                      <a:pt x="22466" y="20185"/>
                    </a:moveTo>
                    <a:lnTo>
                      <a:pt x="118216" y="20185"/>
                    </a:lnTo>
                    <a:cubicBezTo>
                      <a:pt x="130624" y="20185"/>
                      <a:pt x="140682" y="30187"/>
                      <a:pt x="140682" y="42526"/>
                    </a:cubicBezTo>
                    <a:lnTo>
                      <a:pt x="140682" y="137741"/>
                    </a:lnTo>
                    <a:cubicBezTo>
                      <a:pt x="140682" y="150078"/>
                      <a:pt x="130624" y="160081"/>
                      <a:pt x="118216" y="160081"/>
                    </a:cubicBezTo>
                    <a:lnTo>
                      <a:pt x="22466" y="160081"/>
                    </a:lnTo>
                    <a:cubicBezTo>
                      <a:pt x="10058" y="160081"/>
                      <a:pt x="0" y="150078"/>
                      <a:pt x="0" y="137741"/>
                    </a:cubicBezTo>
                    <a:lnTo>
                      <a:pt x="0" y="42526"/>
                    </a:lnTo>
                    <a:cubicBezTo>
                      <a:pt x="0" y="30187"/>
                      <a:pt x="10058" y="20185"/>
                      <a:pt x="22466" y="20185"/>
                    </a:cubicBezTo>
                    <a:close/>
                    <a:moveTo>
                      <a:pt x="237233" y="0"/>
                    </a:moveTo>
                    <a:cubicBezTo>
                      <a:pt x="242982" y="0"/>
                      <a:pt x="248730" y="2181"/>
                      <a:pt x="253117" y="6541"/>
                    </a:cubicBezTo>
                    <a:lnTo>
                      <a:pt x="253139" y="6541"/>
                    </a:lnTo>
                    <a:lnTo>
                      <a:pt x="316696" y="69720"/>
                    </a:lnTo>
                    <a:cubicBezTo>
                      <a:pt x="325466" y="78444"/>
                      <a:pt x="325466" y="92586"/>
                      <a:pt x="316696" y="101310"/>
                    </a:cubicBezTo>
                    <a:lnTo>
                      <a:pt x="253139" y="164510"/>
                    </a:lnTo>
                    <a:cubicBezTo>
                      <a:pt x="244366" y="173232"/>
                      <a:pt x="230145" y="173232"/>
                      <a:pt x="221372" y="164510"/>
                    </a:cubicBezTo>
                    <a:lnTo>
                      <a:pt x="157837" y="101310"/>
                    </a:lnTo>
                    <a:cubicBezTo>
                      <a:pt x="149068" y="92586"/>
                      <a:pt x="149068" y="78444"/>
                      <a:pt x="157837" y="69720"/>
                    </a:cubicBezTo>
                    <a:lnTo>
                      <a:pt x="221350" y="6541"/>
                    </a:lnTo>
                    <a:cubicBezTo>
                      <a:pt x="225736" y="2181"/>
                      <a:pt x="231485" y="0"/>
                      <a:pt x="2372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flat">
                <a:noFill/>
                <a:prstDash val="solid"/>
                <a:miter lim="800000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1034733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做政治坚定的明白人</a:t>
            </a:r>
            <a:endParaRPr lang="en-US" sz="1100"/>
          </a:p>
        </p:txBody>
      </p:sp>
      <p:sp>
        <p:nvSpPr>
          <p:cNvPr id="17" name="TextBox 17"/>
          <p:cNvSpPr txBox="1"/>
          <p:nvPr/>
        </p:nvSpPr>
        <p:spPr>
          <a:xfrm>
            <a:off x="1034733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要始终把政治建设摆在首位，持续提高理论素养和政治能力，做到在大是大非面前立场坚定、在复杂局面面前头脑清醒、在重大任务面前行动坚决，始终做政治上的明白人、老实人。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>
            <a:off x="4549775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要把岗位作为锤炼党性的实践平台，把群众需求作为改进工作的根本导向，把解决问题作为检验能力的最终标准。坚持干字当头、实字托底，在平凡岗位上创造不平凡业绩，以实干担当赢得组织信任和群众认可。</a:t>
            </a:r>
            <a:endParaRPr lang="en-US" sz="1100"/>
          </a:p>
        </p:txBody>
      </p:sp>
      <p:sp>
        <p:nvSpPr>
          <p:cNvPr id="19" name="TextBox 19"/>
          <p:cNvSpPr txBox="1"/>
          <p:nvPr/>
        </p:nvSpPr>
        <p:spPr>
          <a:xfrm>
            <a:off x="8063548" y="2990215"/>
            <a:ext cx="3178810" cy="74803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99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做清正廉洁的示范者</a:t>
            </a:r>
            <a:endParaRPr lang="en-US" sz="1100"/>
          </a:p>
        </p:txBody>
      </p:sp>
      <p:sp>
        <p:nvSpPr>
          <p:cNvPr id="20" name="TextBox 20"/>
          <p:cNvSpPr txBox="1"/>
          <p:nvPr/>
        </p:nvSpPr>
        <p:spPr>
          <a:xfrm>
            <a:off x="8063548" y="3651885"/>
            <a:ext cx="3178810" cy="2771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just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要始终敬畏权力、敬畏组织、敬畏法纪，严格约束业外活动、网络言行和生活交往，管好自己、家人和身边工作人员。以一生坚守清正廉洁、一生接受组织监督、一生保持人民情怀，书写共产党人的忠诚与担当。</a:t>
            </a:r>
            <a:endParaRPr lang="en-US" sz="1100"/>
          </a:p>
        </p:txBody>
      </p:sp>
      <p:sp>
        <p:nvSpPr>
          <p:cNvPr id="21" name="Freeform 21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22" name="TextBox 22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以更高标准走好成长之路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4549775" y="2990215"/>
            <a:ext cx="3178810" cy="74803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做履职尽责的实干家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788920" y="4443095"/>
            <a:ext cx="6739255" cy="83820"/>
          </a:xfrm>
          <a:prstGeom prst="rect">
            <a:avLst/>
          </a:prstGeom>
          <a:gradFill>
            <a:gsLst>
              <a:gs pos="0">
                <a:schemeClr val="accent1">
                  <a:alpha val="100000"/>
                  <a:lumMod val="55000"/>
                  <a:lumOff val="45000"/>
                </a:schemeClr>
              </a:gs>
              <a:gs pos="50000">
                <a:schemeClr val="accent1"/>
              </a:gs>
              <a:gs pos="100000">
                <a:schemeClr val="accent1">
                  <a:alpha val="0"/>
                  <a:lumMod val="25000"/>
                  <a:lumOff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vert="horz" lIns="91440" tIns="45720" rIns="91440" bIns="45720" anchor="ctr"/>
          <a:p>
            <a:pPr marL="0" algn="ctr"/>
          </a:p>
        </p:txBody>
      </p:sp>
      <p:sp>
        <p:nvSpPr>
          <p:cNvPr id="3" name="TextBox 3"/>
          <p:cNvSpPr txBox="1"/>
          <p:nvPr/>
        </p:nvSpPr>
        <p:spPr>
          <a:xfrm>
            <a:off x="2542540" y="2193925"/>
            <a:ext cx="7232015" cy="216979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/>
          <a:p>
            <a:pPr marL="0" indent="0" algn="ctr" fontAlgn="auto">
              <a:lnSpc>
                <a:spcPct val="110000"/>
              </a:lnSpc>
              <a:defRPr/>
            </a:pPr>
            <a:r>
              <a:rPr lang="en-US" sz="4400" b="1" spc="400">
                <a:solidFill>
                  <a:srgbClr val="CF0B0F"/>
                </a:solidFill>
                <a:effectLst>
                  <a:outerShdw blurRad="50800" dist="38100" dir="5400000" algn="t" rotWithShape="0">
                    <a:srgbClr val="FFFFFF">
                      <a:alpha val="40000"/>
                    </a:srgbClr>
                  </a:outerShdw>
                </a:effectLst>
                <a:latin typeface="思源黑体 Medium"/>
                <a:ea typeface="思源黑体 Medium"/>
              </a:rPr>
              <a:t>以党性修养凝聚奋进力量</a:t>
            </a:r>
            <a:endParaRPr lang="en-US" sz="4400" b="1" spc="400">
              <a:solidFill>
                <a:srgbClr val="CF0B0F"/>
              </a:solidFill>
              <a:effectLst>
                <a:outerShdw blurRad="50800" dist="38100" dir="5400000" algn="t" rotWithShape="0">
                  <a:srgbClr val="FFFFFF">
                    <a:alpha val="40000"/>
                  </a:srgbClr>
                </a:outerShdw>
              </a:effectLst>
              <a:latin typeface="思源黑体 Medium"/>
              <a:ea typeface="思源黑体 Medium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4270693" y="1005840"/>
            <a:ext cx="3650615" cy="1160145"/>
            <a:chOff x="6852" y="2011"/>
            <a:chExt cx="5749" cy="1827"/>
          </a:xfrm>
        </p:grpSpPr>
        <p:grpSp>
          <p:nvGrpSpPr>
            <p:cNvPr id="5" name="Group 5"/>
            <p:cNvGrpSpPr/>
            <p:nvPr/>
          </p:nvGrpSpPr>
          <p:grpSpPr>
            <a:xfrm>
              <a:off x="7109" y="2220"/>
              <a:ext cx="5250" cy="1354"/>
              <a:chOff x="6929" y="2214"/>
              <a:chExt cx="5250" cy="1354"/>
            </a:xfrm>
          </p:grpSpPr>
          <p:sp>
            <p:nvSpPr>
              <p:cNvPr id="6" name="AutoShape 6"/>
              <p:cNvSpPr/>
              <p:nvPr/>
            </p:nvSpPr>
            <p:spPr>
              <a:xfrm>
                <a:off x="6929" y="2214"/>
                <a:ext cx="5251" cy="135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lIns="91440" tIns="45720" rIns="91440" bIns="45720" anchor="ctr"/>
              <a:p>
                <a:pPr marL="0" algn="ctr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7085" y="2216"/>
                <a:ext cx="4938" cy="1353"/>
              </a:xfrm>
              <a:prstGeom prst="rect">
                <a:avLst/>
              </a:prstGeom>
              <a:noFill/>
            </p:spPr>
            <p:txBody>
              <a:bodyPr vert="horz" wrap="square" lIns="121873" tIns="60936" rIns="121873" bIns="60936" rtlCol="0" anchor="ctr">
                <a:noAutofit/>
              </a:bodyPr>
              <a:lstStyle/>
              <a:p>
                <a:pPr marL="0" algn="ctr">
                  <a:defRPr/>
                </a:pPr>
                <a:r>
                  <a:rPr lang="en-US" sz="3200" b="1" spc="800">
                    <a:solidFill>
                      <a:schemeClr val="bg1"/>
                    </a:solidFill>
                    <a:latin typeface="思源黑体 Medium"/>
                    <a:ea typeface="思源黑体 Medium"/>
                  </a:rPr>
                  <a:t>PART-06</a:t>
                </a:r>
                <a:endParaRPr lang="en-US" sz="1100"/>
              </a:p>
            </p:txBody>
          </p:sp>
        </p:grpSp>
        <p:sp>
          <p:nvSpPr>
            <p:cNvPr id="8" name="AutoShape 8"/>
            <p:cNvSpPr/>
            <p:nvPr/>
          </p:nvSpPr>
          <p:spPr>
            <a:xfrm rot="5400000" flipV="1">
              <a:off x="11657" y="1783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  <p:sp>
          <p:nvSpPr>
            <p:cNvPr id="9" name="AutoShape 9"/>
            <p:cNvSpPr/>
            <p:nvPr/>
          </p:nvSpPr>
          <p:spPr>
            <a:xfrm rot="16200000" flipV="1">
              <a:off x="7080" y="2894"/>
              <a:ext cx="716" cy="1173"/>
            </a:xfrm>
            <a:prstGeom prst="corner">
              <a:avLst>
                <a:gd name="adj1" fmla="val 7476"/>
                <a:gd name="adj2" fmla="val 7583"/>
              </a:avLst>
            </a:prstGeom>
            <a:solidFill>
              <a:srgbClr val="B40000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algn="ctr"/>
            </a:p>
          </p:txBody>
        </p:sp>
      </p:grpSp>
      <p:sp>
        <p:nvSpPr>
          <p:cNvPr id="10" name="AutoShape 1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3720" y="3793497"/>
            <a:ext cx="1514638" cy="1358790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1454" y="173"/>
                </a:lnTo>
                <a:lnTo>
                  <a:pt x="1644" y="1071"/>
                </a:lnTo>
                <a:lnTo>
                  <a:pt x="2327" y="1685"/>
                </a:ln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9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50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360045" rIns="10795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03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148561" y="3794768"/>
            <a:ext cx="1514639" cy="1358788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57" y="1687"/>
                </a:lnTo>
                <a:lnTo>
                  <a:pt x="740" y="1074"/>
                </a:lnTo>
                <a:lnTo>
                  <a:pt x="930" y="175"/>
                </a:ln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50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252095" tIns="323850" rIns="91440" bIns="36195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02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5350510" y="2366010"/>
            <a:ext cx="1514475" cy="1358901"/>
          </a:xfrm>
          <a:custGeom>
            <a:avLst/>
            <a:gdLst/>
            <a:ahLst/>
            <a:cxnLst/>
            <a:rect l="l" t="t" r="r" b="b"/>
            <a:pathLst>
              <a:path w="2385" h="2140">
                <a:moveTo>
                  <a:pt x="1193" y="0"/>
                </a:moveTo>
                <a:cubicBezTo>
                  <a:pt x="1287" y="0"/>
                  <a:pt x="1381" y="47"/>
                  <a:pt x="1435" y="140"/>
                </a:cubicBezTo>
                <a:lnTo>
                  <a:pt x="2347" y="1720"/>
                </a:lnTo>
                <a:cubicBezTo>
                  <a:pt x="2455" y="1907"/>
                  <a:pt x="2320" y="2140"/>
                  <a:pt x="2105" y="2140"/>
                </a:cubicBezTo>
                <a:lnTo>
                  <a:pt x="2067" y="2140"/>
                </a:lnTo>
                <a:lnTo>
                  <a:pt x="1194" y="1856"/>
                </a:lnTo>
                <a:lnTo>
                  <a:pt x="321" y="2140"/>
                </a:lnTo>
                <a:lnTo>
                  <a:pt x="280" y="2140"/>
                </a:lnTo>
                <a:cubicBezTo>
                  <a:pt x="65" y="2140"/>
                  <a:pt x="-70" y="1907"/>
                  <a:pt x="38" y="1720"/>
                </a:cubicBezTo>
                <a:lnTo>
                  <a:pt x="950" y="140"/>
                </a:lnTo>
                <a:cubicBezTo>
                  <a:pt x="1004" y="47"/>
                  <a:pt x="1098" y="0"/>
                  <a:pt x="1193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25000"/>
                  <a:lumOff val="75000"/>
                </a:schemeClr>
              </a:gs>
              <a:gs pos="50000">
                <a:schemeClr val="accent1"/>
              </a:gs>
              <a:gs pos="100000">
                <a:schemeClr val="accent1">
                  <a:lumMod val="85000"/>
                </a:schemeClr>
              </a:gs>
            </a:gsLst>
            <a:lin ang="5400000"/>
          </a:gra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ctr">
              <a:spcBef>
                <a:spcPct val="0"/>
              </a:spcBef>
              <a:spcAft>
                <a:spcPct val="0"/>
              </a:spcAft>
            </a:pPr>
            <a:r>
              <a:rPr lang="en-US" sz="1800" b="1">
                <a:solidFill>
                  <a:srgbClr val="FFFFFF"/>
                </a:solidFill>
                <a:latin typeface="思源黑体 Normal"/>
                <a:ea typeface="思源黑体 Normal"/>
              </a:rPr>
              <a:t>01</a:t>
            </a:r>
            <a:endParaRPr lang="en-US" sz="1800" b="1">
              <a:solidFill>
                <a:srgbClr val="FFFFFF"/>
              </a:solidFill>
              <a:latin typeface="思源黑体 Normal"/>
              <a:ea typeface="思源黑体 Normal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6105525" y="336042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6" name="Freeform 6"/>
          <p:cNvSpPr/>
          <p:nvPr/>
        </p:nvSpPr>
        <p:spPr>
          <a:xfrm rot="7200000">
            <a:off x="6050915" y="4619625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7" name="Freeform 7"/>
          <p:cNvSpPr/>
          <p:nvPr/>
        </p:nvSpPr>
        <p:spPr>
          <a:xfrm rot="14400000">
            <a:off x="4998720" y="3964940"/>
            <a:ext cx="760730" cy="368935"/>
          </a:xfrm>
          <a:custGeom>
            <a:avLst/>
            <a:gdLst/>
            <a:ahLst/>
            <a:cxnLst/>
            <a:rect l="l" t="t" r="r" b="b"/>
            <a:pathLst>
              <a:path w="760730" h="368927">
                <a:moveTo>
                  <a:pt x="760730" y="184460"/>
                </a:moveTo>
                <a:cubicBezTo>
                  <a:pt x="760730" y="286338"/>
                  <a:pt x="680277" y="368927"/>
                  <a:pt x="581030" y="368927"/>
                </a:cubicBezTo>
                <a:cubicBezTo>
                  <a:pt x="514866" y="368927"/>
                  <a:pt x="321190" y="307438"/>
                  <a:pt x="0" y="184460"/>
                </a:cubicBezTo>
                <a:cubicBezTo>
                  <a:pt x="323965" y="80270"/>
                  <a:pt x="517093" y="18943"/>
                  <a:pt x="579383" y="480"/>
                </a:cubicBezTo>
                <a:cubicBezTo>
                  <a:pt x="580473" y="156"/>
                  <a:pt x="581600" y="-10"/>
                  <a:pt x="582738" y="1"/>
                </a:cubicBezTo>
                <a:cubicBezTo>
                  <a:pt x="681198" y="941"/>
                  <a:pt x="760730" y="83166"/>
                  <a:pt x="760730" y="184460"/>
                </a:cubicBezTo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  <a:miter lim="800000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8" name="TextBox 8"/>
          <p:cNvSpPr txBox="1"/>
          <p:nvPr/>
        </p:nvSpPr>
        <p:spPr>
          <a:xfrm>
            <a:off x="274320" y="1595120"/>
            <a:ext cx="4947920" cy="4318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今天从自我检视开始</a:t>
            </a:r>
            <a:endParaRPr lang="en-US" sz="1100"/>
          </a:p>
        </p:txBody>
      </p:sp>
      <p:sp>
        <p:nvSpPr>
          <p:cNvPr id="9" name="TextBox 9"/>
          <p:cNvSpPr txBox="1"/>
          <p:nvPr/>
        </p:nvSpPr>
        <p:spPr>
          <a:xfrm>
            <a:off x="131445" y="4570730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党性修养重在日积月累、贵在持之以恒。要把正确的政治追求、严明的纪律意识、务实的工作作风和深厚的为民情怀融入日常、抓在经常，在一次次选择、一次次坚守和一次次担当中形成共产党人的鲜明品格。</a:t>
            </a:r>
            <a:endParaRPr lang="en-US" sz="1100"/>
          </a:p>
        </p:txBody>
      </p:sp>
      <p:sp>
        <p:nvSpPr>
          <p:cNvPr id="10" name="TextBox 10"/>
          <p:cNvSpPr txBox="1"/>
          <p:nvPr/>
        </p:nvSpPr>
        <p:spPr>
          <a:xfrm>
            <a:off x="132715" y="41179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r" fontAlgn="auto">
              <a:lnSpc>
                <a:spcPct val="10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在长期坚持中塑造品格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7720330" y="3990975"/>
            <a:ext cx="4348800" cy="2160000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要将党性锤炼要求转化为可执行的年度目标和月度任务，明确理论学习、调查研究、服务群众、廉洁自律和攻坚任务等重点事项。通过定期复盘、同事互评和组织点评，推动承诺由纸面要求变成工作成效。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7720330" y="3559175"/>
            <a:ext cx="4348800" cy="43200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把承诺落实到工作清单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274320" y="2026920"/>
            <a:ext cx="4947920" cy="1880235"/>
          </a:xfrm>
          <a:prstGeom prst="rect">
            <a:avLst/>
          </a:prstGeom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r" fontAlgn="auto">
              <a:lnSpc>
                <a:spcPct val="150000"/>
              </a:lnSpc>
              <a:defRPr/>
            </a:pPr>
            <a:r>
              <a:rPr lang="en-US" sz="1500">
                <a:solidFill>
                  <a:schemeClr val="tx1"/>
                </a:solidFill>
                <a:latin typeface="思源黑体 Normal"/>
                <a:ea typeface="思源黑体 Normal"/>
              </a:rPr>
              <a:t>党员干部要结合岗位实际回答三个问题：政治立场是否坚定，履职担当是否到位，群众观念是否牢固。对照问题找差距、对照标准明方向、对照责任定措施，从一件具体小事、一项重点任务和一个群众诉求做起。</a:t>
            </a:r>
            <a:endParaRPr lang="en-US" sz="1100"/>
          </a:p>
        </p:txBody>
      </p:sp>
      <p:sp>
        <p:nvSpPr>
          <p:cNvPr id="14" name="Freeform 14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5" name="TextBox 15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把锤炼党性转化为行动自觉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F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430563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3" name="AutoShape 3"/>
          <p:cNvSpPr/>
          <p:nvPr/>
        </p:nvSpPr>
        <p:spPr>
          <a:xfrm>
            <a:off x="4430563" y="1473518"/>
            <a:ext cx="3311824" cy="108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86435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686435" y="1473518"/>
            <a:ext cx="3311824" cy="108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8174691" y="1473518"/>
            <a:ext cx="3311824" cy="4932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7" name="AutoShape 7"/>
          <p:cNvSpPr/>
          <p:nvPr/>
        </p:nvSpPr>
        <p:spPr>
          <a:xfrm>
            <a:off x="8174691" y="1473518"/>
            <a:ext cx="3311824" cy="1080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txBody>
          <a:bodyPr vert="horz" wrap="square" lIns="90170" tIns="46990" rIns="90170" bIns="4699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10013946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C00000"/>
                </a:solidFill>
                <a:latin typeface="思源黑体 Normal"/>
                <a:ea typeface="思源黑体 Normal"/>
              </a:rPr>
              <a:t>03</a:t>
            </a:r>
            <a:endParaRPr lang="en-US" sz="4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484755" y="5387340"/>
            <a:ext cx="1390015" cy="831215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C00000"/>
                </a:solidFill>
                <a:latin typeface="思源黑体 Normal"/>
                <a:ea typeface="思源黑体 Normal"/>
              </a:rPr>
              <a:t>01</a:t>
            </a:r>
            <a:endParaRPr lang="en-US" sz="4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69818" y="5387634"/>
            <a:ext cx="1171298" cy="830929"/>
          </a:xfrm>
          <a:prstGeom prst="rect">
            <a:avLst/>
          </a:prstGeom>
          <a:noFill/>
          <a:ln>
            <a:noFill/>
          </a:ln>
        </p:spPr>
        <p:txBody>
          <a:bodyPr vert="horz" wrap="square" lIns="90170" tIns="46990" rIns="90170" bIns="46990" anchor="ctr">
            <a:normAutofit/>
          </a:bodyPr>
          <a:p>
            <a:pPr marL="0" algn="r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C00000"/>
                </a:solidFill>
                <a:latin typeface="思源黑体 Normal"/>
                <a:ea typeface="思源黑体 Normal"/>
              </a:rPr>
              <a:t>02</a:t>
            </a:r>
            <a:endParaRPr lang="en-US" sz="4000" b="1">
              <a:solidFill>
                <a:srgbClr val="C00000"/>
              </a:solidFill>
              <a:latin typeface="思源黑体 Normal"/>
              <a:ea typeface="思源黑体 Normal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1216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牢记初心使命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>
            <a:off x="4555490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党性修养没有终点，只有连续不断的新起点。要坚持以理论滋养初心、以纪律规范言行、以实践检验党性、以群众评价校准作风，做到活到老、学到老、改造到老、奋斗到老。</a:t>
            </a: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555490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坚持终身锤炼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81216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党员干部要始终牢记为中国人民谋幸福、为中华民族谋复兴的初心使命，把个人成长融入党和人民事业，把岗位职责融入改革发展大局，在服务党和国家事业中实现人生价值。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8298815" y="2677160"/>
            <a:ext cx="3060000" cy="2880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500">
                <a:solidFill>
                  <a:srgbClr val="262626"/>
                </a:solidFill>
                <a:latin typeface="思源黑体 Normal"/>
                <a:ea typeface="思源黑体 Normal"/>
              </a:rPr>
              <a:t>新时代机关事业单位党员干部要更加坚定、更加自觉地把锤炼党性作为终身课题，忠诚履职、担当作为、清正廉洁、为民服务，在推进中国式现代化的实践中交出无愧于党、无愧于人民、无愧于时代的答卷。</a:t>
            </a:r>
            <a:endParaRPr lang="en-US" sz="1100"/>
          </a:p>
        </p:txBody>
      </p:sp>
      <p:sp>
        <p:nvSpPr>
          <p:cNvPr id="16" name="TextBox 16"/>
          <p:cNvSpPr txBox="1"/>
          <p:nvPr/>
        </p:nvSpPr>
        <p:spPr>
          <a:xfrm>
            <a:off x="8298815" y="1826895"/>
            <a:ext cx="3060000" cy="792000"/>
          </a:xfrm>
          <a:prstGeom prst="rect">
            <a:avLst/>
          </a:prstGeom>
          <a:noFill/>
        </p:spPr>
        <p:txBody>
          <a:bodyPr vert="horz" wrap="square" lIns="90170" tIns="46990" rIns="90170" bIns="46990" rtlCol="0" anchor="t">
            <a:normAutofit/>
          </a:bodyPr>
          <a:lstStyle/>
          <a:p>
            <a:pPr marL="0" indent="0" algn="l" fontAlgn="auto">
              <a:lnSpc>
                <a:spcPct val="110000"/>
              </a:lnSpc>
              <a:defRPr/>
            </a:pPr>
            <a:r>
              <a:rPr lang="en-US" sz="2000" b="1">
                <a:solidFill>
                  <a:srgbClr val="C00000"/>
                </a:solidFill>
                <a:latin typeface="思源黑体 Normal"/>
                <a:ea typeface="思源黑体 Normal"/>
              </a:rPr>
              <a:t>以实际行动作答</a:t>
            </a:r>
            <a:endParaRPr lang="en-US" sz="1100"/>
          </a:p>
        </p:txBody>
      </p:sp>
      <p:sp>
        <p:nvSpPr>
          <p:cNvPr id="17" name="Freeform 17"/>
          <p:cNvSpPr/>
          <p:nvPr/>
        </p:nvSpPr>
        <p:spPr>
          <a:xfrm>
            <a:off x="0" y="320040"/>
            <a:ext cx="685165" cy="718820"/>
          </a:xfrm>
          <a:custGeom>
            <a:avLst/>
            <a:gdLst/>
            <a:ahLst/>
            <a:cxnLst/>
            <a:rect l="l" t="t" r="r" b="b"/>
            <a:pathLst>
              <a:path w="461590" h="406400">
                <a:moveTo>
                  <a:pt x="258390" y="0"/>
                </a:moveTo>
                <a:lnTo>
                  <a:pt x="0" y="0"/>
                </a:lnTo>
                <a:lnTo>
                  <a:pt x="0" y="406400"/>
                </a:lnTo>
                <a:lnTo>
                  <a:pt x="258390" y="406400"/>
                </a:lnTo>
                <a:lnTo>
                  <a:pt x="461590" y="203200"/>
                </a:lnTo>
                <a:lnTo>
                  <a:pt x="258390" y="0"/>
                </a:lnTo>
                <a:close/>
              </a:path>
            </a:pathLst>
          </a:custGeom>
          <a:solidFill>
            <a:srgbClr val="C00000"/>
          </a:solidFill>
        </p:spPr>
      </p:sp>
      <p:sp>
        <p:nvSpPr>
          <p:cNvPr id="18" name="TextBox 18"/>
          <p:cNvSpPr txBox="1"/>
          <p:nvPr/>
        </p:nvSpPr>
        <p:spPr>
          <a:xfrm>
            <a:off x="781050" y="319405"/>
            <a:ext cx="10800000" cy="720090"/>
          </a:xfrm>
          <a:prstGeom prst="rect">
            <a:avLst/>
          </a:prstGeom>
        </p:spPr>
        <p:txBody>
          <a:bodyPr vert="horz" wrap="square" lIns="90170" tIns="46990" rIns="90170" bIns="46990" rtlCol="0" anchor="ctr">
            <a:normAutofit/>
          </a:bodyPr>
          <a:lstStyle/>
          <a:p>
            <a:pPr marL="0" indent="0" algn="l" fontAlgn="auto">
              <a:lnSpc>
                <a:spcPct val="100000"/>
              </a:lnSpc>
              <a:defRPr/>
            </a:pPr>
            <a:r>
              <a:rPr lang="en-US" sz="3200" b="1">
                <a:solidFill>
                  <a:srgbClr val="C00000"/>
                </a:solidFill>
                <a:latin typeface="思源黑体 Normal"/>
                <a:ea typeface="思源黑体 Normal"/>
              </a:rPr>
              <a:t>结束页：永葆共产党人的政治本色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 l="-1000" r="-1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2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cxnSp>
        <p:nvCxnSpPr>
          <p:cNvPr id="3" name="Connector 3"/>
          <p:cNvCxnSpPr/>
          <p:nvPr/>
        </p:nvCxnSpPr>
        <p:spPr>
          <a:xfrm>
            <a:off x="0" y="0"/>
            <a:ext cx="0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sp>
        <p:nvSpPr>
          <p:cNvPr id="4" name="TextBox 4"/>
          <p:cNvSpPr txBox="1"/>
          <p:nvPr/>
        </p:nvSpPr>
        <p:spPr>
          <a:xfrm>
            <a:off x="2001520" y="780415"/>
            <a:ext cx="8188960" cy="22510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b" anchorCtr="1">
            <a:noAutofit/>
          </a:bodyPr>
          <a:lstStyle/>
          <a:p>
            <a:pPr marL="0" indent="0" algn="ctr" fontAlgn="auto">
              <a:lnSpc>
                <a:spcPct val="120000"/>
              </a:lnSpc>
              <a:defRPr/>
            </a:pPr>
            <a:r>
              <a:rPr lang="zh-CN" altLang="en-US" sz="7200" b="1" spc="300">
                <a:ln w="3175"/>
                <a:solidFill>
                  <a:srgbClr val="CF0B0F"/>
                </a:solidFill>
                <a:effectLst/>
                <a:latin typeface="思源黑体 Medium"/>
                <a:ea typeface="思源黑体 Medium"/>
              </a:rPr>
              <a:t>演示结束</a:t>
            </a:r>
            <a:r>
              <a:rPr lang="en-US" sz="7200" b="1" spc="300">
                <a:ln w="3175"/>
                <a:solidFill>
                  <a:srgbClr val="CF0B0F"/>
                </a:solidFill>
                <a:effectLst/>
                <a:latin typeface="思源黑体 Medium"/>
                <a:ea typeface="思源黑体 Medium"/>
              </a:rPr>
              <a:t> </a:t>
            </a:r>
            <a:endParaRPr lang="en-US" sz="7200" b="1" spc="300">
              <a:ln w="3175"/>
              <a:solidFill>
                <a:srgbClr val="CF0B0F"/>
              </a:solidFill>
              <a:effectLst/>
              <a:latin typeface="思源黑体 Medium"/>
              <a:ea typeface="思源黑体 Medium"/>
            </a:endParaRPr>
          </a:p>
          <a:p>
            <a:pPr marL="0" indent="0" algn="ctr" fontAlgn="auto">
              <a:lnSpc>
                <a:spcPct val="120000"/>
              </a:lnSpc>
              <a:defRPr/>
            </a:pPr>
            <a:r>
              <a:rPr lang="zh-CN" altLang="en-US" sz="7200" b="1" spc="300">
                <a:ln w="3175"/>
                <a:solidFill>
                  <a:srgbClr val="CF0B0F"/>
                </a:solidFill>
                <a:effectLst/>
                <a:latin typeface="思源黑体 Medium"/>
                <a:ea typeface="思源黑体 Medium"/>
              </a:rPr>
              <a:t>谢谢大家</a:t>
            </a:r>
            <a:endParaRPr lang="en-US" sz="1100"/>
          </a:p>
        </p:txBody>
      </p:sp>
      <p:grpSp>
        <p:nvGrpSpPr>
          <p:cNvPr id="5" name="Group 5"/>
          <p:cNvGrpSpPr/>
          <p:nvPr/>
        </p:nvGrpSpPr>
        <p:grpSpPr>
          <a:xfrm>
            <a:off x="3623628" y="4952365"/>
            <a:ext cx="5777230" cy="368300"/>
            <a:chOff x="6296" y="7556"/>
            <a:chExt cx="9098" cy="580"/>
          </a:xfrm>
        </p:grpSpPr>
        <p:grpSp>
          <p:nvGrpSpPr>
            <p:cNvPr id="6" name="Group 6"/>
            <p:cNvGrpSpPr/>
            <p:nvPr/>
          </p:nvGrpSpPr>
          <p:grpSpPr>
            <a:xfrm>
              <a:off x="6855" y="7556"/>
              <a:ext cx="8539" cy="580"/>
              <a:chOff x="4419086" y="3764470"/>
              <a:chExt cx="5422257" cy="368328"/>
            </a:xfrm>
            <a:noFill/>
          </p:grpSpPr>
          <p:sp>
            <p:nvSpPr>
              <p:cNvPr id="7" name="TextBox 7"/>
              <p:cNvSpPr txBox="1"/>
              <p:nvPr/>
            </p:nvSpPr>
            <p:spPr>
              <a:xfrm>
                <a:off x="4419086" y="3764470"/>
                <a:ext cx="2117087" cy="3683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rtlCol="0" anchor="t">
                <a:spAutoFit/>
              </a:bodyPr>
              <a:lstStyle/>
              <a:p>
                <a:pPr marL="0" indent="0" algn="l" fontAlgn="auto">
                  <a:lnSpc>
                    <a:spcPct val="100000"/>
                  </a:lnSpc>
                  <a:defRPr/>
                </a:pPr>
                <a:r>
                  <a:rPr lang="zh-CN" alt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汇报人：</a:t>
                </a:r>
                <a:r>
                  <a:rPr 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XXX</a:t>
                </a:r>
                <a:endParaRPr lang="en-US" sz="1100"/>
              </a:p>
            </p:txBody>
          </p:sp>
          <p:sp>
            <p:nvSpPr>
              <p:cNvPr id="8" name="AutoShape 8"/>
              <p:cNvSpPr/>
              <p:nvPr/>
            </p:nvSpPr>
            <p:spPr>
              <a:xfrm>
                <a:off x="6919712" y="3764470"/>
                <a:ext cx="2921631" cy="36832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anchor="t">
                <a:spAutoFit/>
              </a:bodyPr>
              <a:p>
                <a:pPr marL="0" indent="0" algn="l" fontAlgn="auto">
                  <a:lnSpc>
                    <a:spcPct val="100000"/>
                  </a:lnSpc>
                </a:pPr>
                <a:r>
                  <a:rPr lang="zh-CN" alt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日期：</a:t>
                </a:r>
                <a:r>
                  <a:rPr lang="en-US" sz="1800">
                    <a:solidFill>
                      <a:srgbClr val="BC3C1A"/>
                    </a:solidFill>
                    <a:latin typeface="思源黑体 Normal"/>
                    <a:ea typeface="思源黑体 Normal"/>
                  </a:rPr>
                  <a:t>20XX-XX-XX</a:t>
                </a:r>
                <a:endParaRPr lang="en-US" sz="1800">
                  <a:solidFill>
                    <a:srgbClr val="BC3C1A"/>
                  </a:solidFill>
                  <a:latin typeface="思源黑体 Normal"/>
                  <a:ea typeface="思源黑体 Normal"/>
                </a:endParaRPr>
              </a:p>
            </p:txBody>
          </p:sp>
        </p:grpSp>
        <p:sp>
          <p:nvSpPr>
            <p:cNvPr id="9" name="AutoShape 9"/>
            <p:cNvSpPr/>
            <p:nvPr/>
          </p:nvSpPr>
          <p:spPr>
            <a:xfrm>
              <a:off x="6296" y="7602"/>
              <a:ext cx="489" cy="489"/>
            </a:xfrm>
            <a:prstGeom prst="ellipse">
              <a:avLst/>
            </a:prstGeom>
            <a:solidFill>
              <a:srgbClr val="CF0B0F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l" fontAlgn="auto">
                <a:lnSpc>
                  <a:spcPct val="100000"/>
                </a:lnSpc>
              </a:pPr>
            </a:p>
          </p:txBody>
        </p:sp>
        <p:sp>
          <p:nvSpPr>
            <p:cNvPr id="10" name="AutoShape 10"/>
            <p:cNvSpPr/>
            <p:nvPr/>
          </p:nvSpPr>
          <p:spPr>
            <a:xfrm>
              <a:off x="10235" y="7602"/>
              <a:ext cx="489" cy="489"/>
            </a:xfrm>
            <a:prstGeom prst="ellipse">
              <a:avLst/>
            </a:prstGeom>
            <a:solidFill>
              <a:srgbClr val="CF0B0F"/>
            </a:solidFill>
            <a:ln>
              <a:noFill/>
            </a:ln>
          </p:spPr>
          <p:txBody>
            <a:bodyPr vert="horz" lIns="91440" tIns="45720" rIns="91440" bIns="45720" anchor="ctr"/>
            <a:p>
              <a:pPr marL="0" indent="0" algn="l" fontAlgn="auto">
                <a:lnSpc>
                  <a:spcPct val="100000"/>
                </a:lnSpc>
              </a:pPr>
            </a:p>
          </p:txBody>
        </p:sp>
      </p:grpSp>
      <p:sp>
        <p:nvSpPr>
          <p:cNvPr id="11" name="AutoShape 1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Click="0"/>
</p:sld>
</file>

<file path=ppt/tags/tag1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2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3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4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5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6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7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8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9.xml><?xml version="1.0" encoding="utf-8"?>
<p:tagLst xmlns:p="http://schemas.openxmlformats.org/presentationml/2006/main">
  <p:tag name="KSO_WM_DIAGRAM_VIRTUALLY_FRAME" val="{&quot;height&quot;:432.57732283464554,&quot;left&quot;:52,&quot;top&quot;:98.02503937007874,&quot;width&quot;:850.4488188976378}"/>
</p:tagLst>
</file>

<file path=ppt/tags/tag10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1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2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3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4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5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6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7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8.xml><?xml version="1.0" encoding="utf-8"?>
<p:tagLst xmlns:p="http://schemas.openxmlformats.org/presentationml/2006/main">
  <p:tag name="KSO_WM_DIAGRAM_VIRTUALLY_FRAME" val="{&quot;height&quot;:414.55842519685046,&quot;left&quot;:54.695275590551184,&quot;top&quot;:97.99984251968503,&quot;width&quot;:850.3594488188977}"/>
</p:tagLst>
</file>

<file path=ppt/tags/tag19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0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1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2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3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4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5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6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7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8.xml><?xml version="1.0" encoding="utf-8"?>
<p:tagLst xmlns:p="http://schemas.openxmlformats.org/presentationml/2006/main">
  <p:tag name="KSO_WM_DIAGRAM_VIRTUALLY_FRAME" val="{&quot;height&quot;:435.6748961030501,&quot;left&quot;:85.37181102362204,&quot;top&quot;:94.25423775521767,&quot;width&quot;:788.440325217024}"/>
</p:tagLst>
</file>

<file path=ppt/tags/tag29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ags/tag30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ags/tag31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ags/tag32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ags/tag33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ags/tag34.xml><?xml version="1.0" encoding="utf-8"?>
<p:tagLst xmlns:p="http://schemas.openxmlformats.org/presentationml/2006/main">
  <p:tag name="KSO_WM_DIAGRAM_VIRTUALLY_FRAME" val="{&quot;height&quot;:440.72165354330707,&quot;left&quot;:41.05,&quot;top&quot;:99.3,&quot;width&quot;:879.9062992125985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111111"/>
      </a:dk1>
      <a:lt1>
        <a:srgbClr val="F7F9F8"/>
      </a:lt1>
      <a:dk2>
        <a:srgbClr val="111111"/>
      </a:dk2>
      <a:lt2>
        <a:srgbClr val="111111"/>
      </a:lt2>
      <a:accent1>
        <a:srgbClr val="C00000"/>
      </a:accent1>
      <a:accent2>
        <a:srgbClr val="FFE8B7"/>
      </a:accent2>
      <a:accent3>
        <a:srgbClr val="C00000"/>
      </a:accent3>
      <a:accent4>
        <a:srgbClr val="C00000"/>
      </a:accent4>
      <a:accent5>
        <a:srgbClr val="C00000"/>
      </a:accent5>
      <a:accent6>
        <a:srgbClr val="C00000"/>
      </a:accent6>
      <a:hlink>
        <a:srgbClr val="262626"/>
      </a:hlink>
      <a:folHlink>
        <a:srgbClr val="262626"/>
      </a:folHlink>
    </a:clrScheme>
    <a:fontScheme name="Office">
      <a:maj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思源黑体 Normal"/>
        <a:ea typeface="思源黑体 Normal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6075</Words>
  <Application>WPS 演示</Application>
  <PresentationFormat>全屏显示(4:3)</PresentationFormat>
  <Paragraphs>364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Arial</vt:lpstr>
      <vt:lpstr>宋体</vt:lpstr>
      <vt:lpstr>Wingdings</vt:lpstr>
      <vt:lpstr>思源黑体 Medium</vt:lpstr>
      <vt:lpstr>黑体</vt:lpstr>
      <vt:lpstr>思源黑体 Normal</vt:lpstr>
      <vt:lpstr>微软雅黑</vt:lpstr>
      <vt:lpstr>Arial Unicode MS</vt:lpstr>
      <vt:lpstr>Calibri</vt:lpstr>
      <vt:lpstr>思源黑体 Medium</vt:lpstr>
      <vt:lpstr>思源黑体 Normal</vt:lpstr>
      <vt:lpstr>方正宝黑体 简 Medium</vt:lpstr>
      <vt:lpstr>清雅黑体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3</cp:revision>
  <dcterms:created xsi:type="dcterms:W3CDTF">2026-10-03T13:49:00Z</dcterms:created>
  <dcterms:modified xsi:type="dcterms:W3CDTF">2026-10-03T14:05:28Z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{"ContentPropagator":"文多多","Label":"1","ReservedCode1":"1791035349659","ProduceID":"wenduoduo-pptx-1791035349659","ReservedCode2":"1791035349659","PropagateID":"wenduoduo-pptx1791035349659","ContentProducer":"文多多"}</vt:lpwstr>
  </property>
  <property fmtid="{D5CDD505-2E9C-101B-9397-08002B2CF9AE}" pid="5" name="ICV">
    <vt:lpwstr>F71CE54AB49848B59491503DAE2EC55D_12</vt:lpwstr>
  </property>
  <property fmtid="{D5CDD505-2E9C-101B-9397-08002B2CF9AE}" pid="6" name="KSOProductBuildVer">
    <vt:lpwstr>2052-12.1.0.29161</vt:lpwstr>
  </property>
</Properties>
</file>