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409" r:id="rId3"/>
    <p:sldId id="490" r:id="rId4"/>
    <p:sldId id="465" r:id="rId5"/>
    <p:sldId id="412" r:id="rId6"/>
    <p:sldId id="416" r:id="rId7"/>
    <p:sldId id="443" r:id="rId8"/>
    <p:sldId id="417" r:id="rId9"/>
    <p:sldId id="423" r:id="rId10"/>
    <p:sldId id="424" r:id="rId11"/>
    <p:sldId id="425" r:id="rId12"/>
    <p:sldId id="426" r:id="rId13"/>
    <p:sldId id="427" r:id="rId14"/>
    <p:sldId id="428" r:id="rId15"/>
    <p:sldId id="429" r:id="rId16"/>
    <p:sldId id="430" r:id="rId17"/>
    <p:sldId id="431" r:id="rId18"/>
    <p:sldId id="432" r:id="rId19"/>
    <p:sldId id="433" r:id="rId20"/>
    <p:sldId id="434" r:id="rId21"/>
    <p:sldId id="435" r:id="rId22"/>
    <p:sldId id="444" r:id="rId23"/>
    <p:sldId id="418" r:id="rId24"/>
    <p:sldId id="436" r:id="rId25"/>
    <p:sldId id="437" r:id="rId26"/>
    <p:sldId id="438" r:id="rId27"/>
    <p:sldId id="439" r:id="rId28"/>
    <p:sldId id="44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000000"/>
    <a:srgbClr val="FFFFFF"/>
    <a:srgbClr val="C6BD9E"/>
    <a:srgbClr val="C5BC9C"/>
    <a:srgbClr val="D3CCB3"/>
    <a:srgbClr val="C4BB9C"/>
    <a:srgbClr val="423225"/>
    <a:srgbClr val="C9C0A3"/>
    <a:srgbClr val="FFBF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8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8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8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8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80604020202020204" pitchFamily="34" charset="0"/>
              <a:buChar char="●"/>
              <a:defRPr sz="1600" u="none" strike="noStrike" kern="1200" cap="none" spc="150" normalizeH="0" baseline="0">
                <a:solidFill>
                  <a:schemeClr val="tx1">
                    <a:lumMod val="65000"/>
                    <a:lumOff val="35000"/>
                  </a:schemeClr>
                </a:solidFill>
                <a:latin typeface="Arial" panose="0208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8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80604020202020204" pitchFamily="34" charset="0"/>
                <a:ea typeface="微软雅黑" panose="020B0503020204020204" pitchFamily="34" charset="-122"/>
              </a:defRPr>
            </a:lvl2pPr>
            <a:lvl3pPr marL="1143000" indent="-228600" eaLnBrk="1" fontAlgn="auto" latinLnBrk="0" hangingPunct="1">
              <a:lnSpc>
                <a:spcPct val="120000"/>
              </a:lnSpc>
              <a:buFont typeface="Arial" panose="02080604020202020204" pitchFamily="34" charset="0"/>
              <a:buChar char="●"/>
              <a:defRPr sz="1600" u="none" strike="noStrike" kern="1200" cap="none" spc="150" normalizeH="0" baseline="0">
                <a:solidFill>
                  <a:schemeClr val="tx1">
                    <a:lumMod val="65000"/>
                    <a:lumOff val="35000"/>
                  </a:schemeClr>
                </a:solidFill>
                <a:latin typeface="Arial" panose="0208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8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8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8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8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8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8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8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8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8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8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8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8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8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8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8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8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8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8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8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8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8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8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8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8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8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8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8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8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8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image" Target="../media/image1.png"/><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8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8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8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pic>
        <p:nvPicPr>
          <p:cNvPr id="8" name="图片 7" descr="图片2"/>
          <p:cNvPicPr>
            <a:picLocks noChangeAspect="1"/>
          </p:cNvPicPr>
          <p:nvPr userDrawn="1"/>
        </p:nvPicPr>
        <p:blipFill>
          <a:blip r:embed="rId17"/>
          <a:stretch>
            <a:fillRect/>
          </a:stretch>
        </p:blipFill>
        <p:spPr>
          <a:xfrm>
            <a:off x="0" y="0"/>
            <a:ext cx="12274550" cy="6858635"/>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8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80604020202020204" pitchFamily="34" charset="0"/>
        <a:buChar char="●"/>
        <a:defRPr sz="1800"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8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80604020202020204" pitchFamily="34" charset="0"/>
        <a:buChar char="●"/>
        <a:defRPr sz="1600"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80604020202020204" pitchFamily="34" charset="0"/>
        <a:buChar char="•"/>
        <a:defRPr sz="1400"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image" Target="../media/image7.png"/><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microsoft.com/office/2007/relationships/hdphoto" Target="../media/image6.wdp"/><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microsoft.com/office/2007/relationships/hdphoto" Target="../media/image12.jpeg"/><Relationship Id="rId6" Type="http://schemas.openxmlformats.org/officeDocument/2006/relationships/image" Target="../media/image11.png"/><Relationship Id="rId5" Type="http://schemas.openxmlformats.org/officeDocument/2006/relationships/tags" Target="../tags/tag71.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1" Type="http://schemas.openxmlformats.org/officeDocument/2006/relationships/slideLayout" Target="../slideLayouts/slideLayout1.xml"/><Relationship Id="rId10" Type="http://schemas.openxmlformats.org/officeDocument/2006/relationships/tags" Target="../tags/tag72.xml"/><Relationship Id="rId1" Type="http://schemas.openxmlformats.org/officeDocument/2006/relationships/tags" Target="../tags/tag7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3.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6.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75.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74.xml"/></Relationships>
</file>

<file path=ppt/slides/_rels/slide8.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0" Type="http://schemas.openxmlformats.org/officeDocument/2006/relationships/slideLayout" Target="../slideLayouts/slideLayout1.xml"/><Relationship Id="rId1" Type="http://schemas.openxmlformats.org/officeDocument/2006/relationships/tags" Target="../tags/tag77.xml"/></Relationships>
</file>

<file path=ppt/slides/_rels/slide9.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0" Type="http://schemas.openxmlformats.org/officeDocument/2006/relationships/slideLayout" Target="../slideLayouts/slideLayout1.xml"/><Relationship Id="rId1" Type="http://schemas.openxmlformats.org/officeDocument/2006/relationships/tags" Target="../tags/tag81.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85.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87.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89.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91.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93.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95.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97.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99.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01.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0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0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08.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2.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111.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10.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5.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114.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13.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8.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117.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16.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21.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tags" Target="../tags/tag120.xml"/><Relationship Id="rId4" Type="http://schemas.openxmlformats.org/officeDocument/2006/relationships/image" Target="../media/image10.jpeg"/><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tags" Target="../tags/tag11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146810" y="2080895"/>
            <a:ext cx="10273030" cy="1845310"/>
          </a:xfrm>
          <a:prstGeom prst="rect">
            <a:avLst/>
          </a:prstGeom>
          <a:noFill/>
        </p:spPr>
        <p:txBody>
          <a:bodyPr wrap="square" rtlCol="0" anchor="t">
            <a:spAutoFit/>
          </a:bodyPr>
          <a:p>
            <a:pPr algn="ctr"/>
            <a:r>
              <a:rPr lang="zh-CN" altLang="en-US" sz="5400" b="1" dirty="0" smtClean="0">
                <a:solidFill>
                  <a:srgbClr val="FF0000"/>
                </a:solidFill>
                <a:latin typeface="黑体" panose="02010609060101010101" charset="-122"/>
                <a:ea typeface="黑体" panose="02010609060101010101" charset="-122"/>
                <a:cs typeface="黑体" panose="02010609060101010101" charset="-122"/>
                <a:sym typeface="微软雅黑" panose="020B0503020204020204" pitchFamily="34" charset="-122"/>
              </a:rPr>
              <a:t>坚持全面依法治国</a:t>
            </a:r>
            <a:endParaRPr lang="en-US" altLang="zh-CN" sz="4000">
              <a:solidFill>
                <a:srgbClr val="FF0000"/>
              </a:solidFill>
              <a:latin typeface="黑体" panose="02010609060101010101" charset="-122"/>
              <a:ea typeface="黑体" panose="02010609060101010101" charset="-122"/>
              <a:cs typeface="黑体" panose="02010609060101010101" charset="-122"/>
              <a:sym typeface="+mn-ea"/>
            </a:endParaRPr>
          </a:p>
          <a:p>
            <a:pPr algn="ctr"/>
            <a:r>
              <a:rPr lang="en-US" altLang="zh-CN" sz="2000">
                <a:solidFill>
                  <a:srgbClr val="FF0000"/>
                </a:solidFill>
                <a:latin typeface="黑体" panose="02010609060101010101" charset="-122"/>
                <a:ea typeface="黑体" panose="02010609060101010101" charset="-122"/>
                <a:cs typeface="黑体" panose="02010609060101010101" charset="-122"/>
                <a:sym typeface="+mn-ea"/>
              </a:rPr>
              <a:t>        ——</a:t>
            </a:r>
            <a:r>
              <a:rPr lang="zh-CN" altLang="en-US" sz="2000">
                <a:solidFill>
                  <a:srgbClr val="FF0000"/>
                </a:solidFill>
                <a:latin typeface="黑体" panose="02010609060101010101" charset="-122"/>
                <a:ea typeface="黑体" panose="02010609060101010101" charset="-122"/>
                <a:cs typeface="黑体" panose="02010609060101010101" charset="-122"/>
                <a:sym typeface="+mn-ea"/>
              </a:rPr>
              <a:t>学习贯彻习近平</a:t>
            </a:r>
            <a:r>
              <a:rPr lang="zh-CN" altLang="en-US" sz="2000">
                <a:solidFill>
                  <a:srgbClr val="FF0000"/>
                </a:solidFill>
                <a:latin typeface="黑体" panose="02010609060101010101" charset="-122"/>
                <a:ea typeface="黑体" panose="02010609060101010101" charset="-122"/>
                <a:cs typeface="黑体" panose="02010609060101010101" charset="-122"/>
              </a:rPr>
              <a:t>法治思想专题党课</a:t>
            </a:r>
            <a:endParaRPr lang="zh-CN" altLang="en-US" sz="2000">
              <a:solidFill>
                <a:srgbClr val="FF0000"/>
              </a:solidFill>
              <a:latin typeface="黑体" panose="02010609060101010101" charset="-122"/>
              <a:ea typeface="黑体" panose="02010609060101010101" charset="-122"/>
              <a:cs typeface="黑体" panose="02010609060101010101" charset="-122"/>
            </a:endParaRPr>
          </a:p>
          <a:p>
            <a:pPr algn="ctr"/>
            <a:endParaRPr lang="zh-CN" altLang="en-US" sz="2000">
              <a:solidFill>
                <a:srgbClr val="FF0000"/>
              </a:solidFill>
              <a:latin typeface="黑体" panose="02010609060101010101" charset="-122"/>
              <a:ea typeface="黑体" panose="02010609060101010101" charset="-122"/>
              <a:cs typeface="黑体" panose="02010609060101010101" charset="-122"/>
              <a:sym typeface="+mn-ea"/>
            </a:endParaRPr>
          </a:p>
          <a:p>
            <a:pPr algn="ctr"/>
            <a:r>
              <a:rPr lang="zh-CN" altLang="en-US" sz="2000">
                <a:solidFill>
                  <a:srgbClr val="FF0000"/>
                </a:solidFill>
                <a:latin typeface="黑体" panose="02010609060101010101" charset="-122"/>
                <a:ea typeface="黑体" panose="02010609060101010101" charset="-122"/>
                <a:cs typeface="黑体" panose="02010609060101010101" charset="-122"/>
                <a:sym typeface="+mn-ea"/>
              </a:rPr>
              <a:t>汇报人：</a:t>
            </a:r>
            <a:r>
              <a:rPr lang="en-US" altLang="zh-CN" sz="2000">
                <a:solidFill>
                  <a:srgbClr val="FF0000"/>
                </a:solidFill>
                <a:latin typeface="黑体" panose="02010609060101010101" charset="-122"/>
                <a:ea typeface="黑体" panose="02010609060101010101" charset="-122"/>
                <a:cs typeface="黑体" panose="02010609060101010101" charset="-122"/>
                <a:sym typeface="+mn-ea"/>
              </a:rPr>
              <a:t>A</a:t>
            </a:r>
            <a:r>
              <a:rPr lang="zh-CN" altLang="en-US" sz="2000">
                <a:solidFill>
                  <a:srgbClr val="FF0000"/>
                </a:solidFill>
                <a:latin typeface="黑体" panose="02010609060101010101" charset="-122"/>
                <a:ea typeface="黑体" panose="02010609060101010101" charset="-122"/>
                <a:cs typeface="黑体" panose="02010609060101010101" charset="-122"/>
                <a:sym typeface="+mn-ea"/>
              </a:rPr>
              <a:t>书记</a:t>
            </a:r>
            <a:endParaRPr lang="zh-CN" altLang="en-US" sz="2000">
              <a:solidFill>
                <a:srgbClr val="FF0000"/>
              </a:solidFill>
              <a:latin typeface="黑体" panose="02010609060101010101" charset="-122"/>
              <a:ea typeface="黑体" panose="02010609060101010101" charset="-122"/>
              <a:cs typeface="黑体" panose="02010609060101010101"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3" grpId="0"/>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520825" y="593090"/>
            <a:ext cx="9150985" cy="645160"/>
          </a:xfrm>
          <a:prstGeom prst="rect">
            <a:avLst/>
          </a:prstGeom>
          <a:noFill/>
        </p:spPr>
        <p:txBody>
          <a:bodyPr wrap="square" rtlCol="0">
            <a:spAutoFit/>
          </a:bodyPr>
          <a:p>
            <a:pPr algn="ctr"/>
            <a:r>
              <a:rPr lang="zh-CN" altLang="en-US" sz="3600" b="1" dirty="0" smtClean="0">
                <a:solidFill>
                  <a:srgbClr val="C00000"/>
                </a:solidFill>
                <a:latin typeface="思源黑体 CN Heavy" panose="020B0A00000000000000" charset="-122"/>
                <a:ea typeface="思源黑体 CN Heavy" panose="020B0A00000000000000" charset="-122"/>
                <a:sym typeface="+mn-ea"/>
              </a:rPr>
              <a:t>前言</a:t>
            </a:r>
            <a:endParaRPr lang="zh-CN" altLang="en-US" sz="3600" b="1" dirty="0" smtClean="0">
              <a:solidFill>
                <a:srgbClr val="C00000"/>
              </a:solidFill>
              <a:latin typeface="思源黑体 CN Heavy" panose="020B0A00000000000000" charset="-122"/>
              <a:ea typeface="思源黑体 CN Heavy" panose="020B0A00000000000000" charset="-122"/>
              <a:sym typeface="+mn-ea"/>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
        <p:nvSpPr>
          <p:cNvPr id="2" name="文本框 1"/>
          <p:cNvSpPr txBox="1"/>
          <p:nvPr/>
        </p:nvSpPr>
        <p:spPr>
          <a:xfrm>
            <a:off x="894715" y="1659255"/>
            <a:ext cx="10271125" cy="2306955"/>
          </a:xfrm>
          <a:prstGeom prst="rect">
            <a:avLst/>
          </a:prstGeom>
        </p:spPr>
        <p:txBody>
          <a:bodyPr wrap="square">
            <a:spAutoFit/>
          </a:bodyPr>
          <a:p>
            <a:pPr marL="0" indent="304800"/>
            <a:r>
              <a:rPr lang="zh-CN" altLang="en-US" sz="2400" b="0" i="0">
                <a:solidFill>
                  <a:srgbClr val="C00000"/>
                </a:solidFill>
                <a:latin typeface="微软雅黑"/>
                <a:ea typeface="微软雅黑"/>
              </a:rPr>
              <a:t>习近平法治思想是习近平新时代中国特色社会主义思想的重要组成部分，是在法治领域坚持“两个结合”的光辉典范，开辟了中国特色社会主义法治理论新境界，开创了社会主义法治国家建设新局面，是全面依法治国的根本遵循和行动指南。在中国式现代化的新征程上，我们要深入贯彻落实习近平法治思，全面落实</a:t>
            </a:r>
            <a:r>
              <a:rPr lang="en-US" altLang="zh-CN" sz="2400" b="0" i="0">
                <a:solidFill>
                  <a:srgbClr val="C00000"/>
                </a:solidFill>
                <a:latin typeface="微软雅黑"/>
                <a:ea typeface="微软雅黑"/>
              </a:rPr>
              <a:t>《</a:t>
            </a:r>
            <a:r>
              <a:rPr lang="zh-CN" altLang="en-US" sz="2400" b="0" i="0">
                <a:solidFill>
                  <a:srgbClr val="C00000"/>
                </a:solidFill>
                <a:latin typeface="微软雅黑"/>
                <a:ea typeface="微软雅黑"/>
              </a:rPr>
              <a:t>中国共产党领导全面依法治国工作条例</a:t>
            </a:r>
            <a:r>
              <a:rPr lang="en-US" altLang="zh-CN" sz="2400" b="0" i="0">
                <a:solidFill>
                  <a:srgbClr val="C00000"/>
                </a:solidFill>
                <a:latin typeface="微软雅黑"/>
                <a:ea typeface="微软雅黑"/>
              </a:rPr>
              <a:t>》</a:t>
            </a:r>
            <a:r>
              <a:rPr lang="zh-CN" altLang="en-US" sz="2400" b="0" i="0">
                <a:solidFill>
                  <a:srgbClr val="C00000"/>
                </a:solidFill>
                <a:latin typeface="微软雅黑"/>
                <a:ea typeface="微软雅黑"/>
              </a:rPr>
              <a:t>，合力开创法治中国建设新局面。</a:t>
            </a:r>
            <a:endParaRPr lang="zh-CN" altLang="en-US" sz="2400" b="0" i="0">
              <a:solidFill>
                <a:srgbClr val="C00000"/>
              </a:solidFill>
              <a:latin typeface="微软雅黑"/>
              <a:ea typeface="微软雅黑"/>
            </a:endParaRPr>
          </a:p>
        </p:txBody>
      </p:sp>
      <p:cxnSp>
        <p:nvCxnSpPr>
          <p:cNvPr id="4" name="直接连接符 3"/>
          <p:cNvCxnSpPr/>
          <p:nvPr/>
        </p:nvCxnSpPr>
        <p:spPr>
          <a:xfrm>
            <a:off x="812800" y="1344930"/>
            <a:ext cx="10314305"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35" grpId="0"/>
      <p:bldP spid="35"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5398770" y="541655"/>
            <a:ext cx="2612390" cy="768350"/>
          </a:xfrm>
          <a:prstGeom prst="rect">
            <a:avLst/>
          </a:prstGeom>
          <a:noFill/>
          <a:ln>
            <a:noFill/>
          </a:ln>
        </p:spPr>
        <p:txBody>
          <a:bodyPr wrap="square" rtlCol="0" anchor="t">
            <a:spAutoFit/>
          </a:bodyPr>
          <a:p>
            <a:pPr algn="ctr"/>
            <a:r>
              <a:rPr lang="zh-CN" altLang="en-US" sz="4400" b="1">
                <a:solidFill>
                  <a:srgbClr val="C00000"/>
                </a:solidFill>
                <a:effectLst/>
                <a:latin typeface="思源宋体 CN Medium" panose="02010800040101010101" charset="-122"/>
                <a:ea typeface="思源宋体 CN Medium" panose="02010800040101010101" charset="-122"/>
              </a:rPr>
              <a:t>目录</a:t>
            </a:r>
            <a:endParaRPr lang="zh-CN" altLang="en-US" sz="4400" b="1">
              <a:solidFill>
                <a:srgbClr val="C00000"/>
              </a:solidFill>
              <a:effectLst/>
              <a:latin typeface="思源宋体 CN Medium" panose="02010800040101010101" charset="-122"/>
              <a:ea typeface="思源宋体 CN Medium" panose="02010800040101010101" charset="-122"/>
            </a:endParaRPr>
          </a:p>
        </p:txBody>
      </p:sp>
      <p:pic>
        <p:nvPicPr>
          <p:cNvPr id="3" name="图片 2" descr="33"/>
          <p:cNvPicPr>
            <a:picLocks noChangeAspect="1"/>
          </p:cNvPicPr>
          <p:nvPr/>
        </p:nvPicPr>
        <p:blipFill>
          <a:blip r:embed="rId2"/>
          <a:stretch>
            <a:fillRect/>
          </a:stretch>
        </p:blipFill>
        <p:spPr>
          <a:xfrm>
            <a:off x="1294765" y="513715"/>
            <a:ext cx="1074420" cy="960120"/>
          </a:xfrm>
          <a:prstGeom prst="rect">
            <a:avLst/>
          </a:prstGeom>
        </p:spPr>
      </p:pic>
      <p:sp>
        <p:nvSpPr>
          <p:cNvPr id="4" name="矩形: 圆角 16"/>
          <p:cNvSpPr/>
          <p:nvPr/>
        </p:nvSpPr>
        <p:spPr>
          <a:xfrm>
            <a:off x="2949575" y="2031524"/>
            <a:ext cx="6292850" cy="810056"/>
          </a:xfrm>
          <a:prstGeom prst="roundRect">
            <a:avLst>
              <a:gd name="adj" fmla="val 19019"/>
            </a:avLst>
          </a:prstGeom>
          <a:gradFill>
            <a:gsLst>
              <a:gs pos="26000">
                <a:srgbClr val="C00000"/>
              </a:gs>
              <a:gs pos="72000">
                <a:srgbClr val="FF000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21"/>
          <p:cNvSpPr/>
          <p:nvPr/>
        </p:nvSpPr>
        <p:spPr>
          <a:xfrm>
            <a:off x="2949575" y="3003168"/>
            <a:ext cx="6292850" cy="810056"/>
          </a:xfrm>
          <a:prstGeom prst="roundRect">
            <a:avLst>
              <a:gd name="adj" fmla="val 19019"/>
            </a:avLst>
          </a:prstGeom>
          <a:gradFill>
            <a:gsLst>
              <a:gs pos="26000">
                <a:srgbClr val="C00000"/>
              </a:gs>
              <a:gs pos="72000">
                <a:srgbClr val="FF000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6" name="矩形: 圆角 19"/>
          <p:cNvSpPr/>
          <p:nvPr/>
        </p:nvSpPr>
        <p:spPr>
          <a:xfrm>
            <a:off x="2949575" y="3974812"/>
            <a:ext cx="6292850" cy="810056"/>
          </a:xfrm>
          <a:prstGeom prst="roundRect">
            <a:avLst>
              <a:gd name="adj" fmla="val 19019"/>
            </a:avLst>
          </a:prstGeom>
          <a:gradFill>
            <a:gsLst>
              <a:gs pos="26000">
                <a:srgbClr val="C00000"/>
              </a:gs>
              <a:gs pos="72000">
                <a:srgbClr val="FF000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3074534" y="2073581"/>
            <a:ext cx="725941" cy="725941"/>
          </a:xfrm>
          <a:prstGeom prst="rect">
            <a:avLst/>
          </a:prstGeom>
        </p:spPr>
      </p:pic>
      <p:pic>
        <p:nvPicPr>
          <p:cNvPr id="23" name="图片 22"/>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3074534" y="3045225"/>
            <a:ext cx="725941" cy="725941"/>
          </a:xfrm>
          <a:prstGeom prst="rect">
            <a:avLst/>
          </a:prstGeom>
        </p:spPr>
      </p:pic>
      <p:pic>
        <p:nvPicPr>
          <p:cNvPr id="7" name="图片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3074534" y="4016869"/>
            <a:ext cx="725941" cy="725941"/>
          </a:xfrm>
          <a:prstGeom prst="rect">
            <a:avLst/>
          </a:prstGeom>
        </p:spPr>
      </p:pic>
      <p:sp>
        <p:nvSpPr>
          <p:cNvPr id="8" name="图片"/>
          <p:cNvSpPr/>
          <p:nvPr>
            <p:custDataLst>
              <p:tags r:id="rId5"/>
            </p:custDataLst>
          </p:nvPr>
        </p:nvSpPr>
        <p:spPr>
          <a:xfrm>
            <a:off x="4072890" y="2175510"/>
            <a:ext cx="4547870" cy="521970"/>
          </a:xfrm>
          <a:prstGeom prst="rect">
            <a:avLst/>
          </a:prstGeom>
        </p:spPr>
        <p:txBody>
          <a:bodyPr wrap="square">
            <a:spAutoFit/>
          </a:bodyPr>
          <a:p>
            <a:pPr algn="ctr">
              <a:defRPr/>
            </a:pPr>
            <a:r>
              <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mn-ea"/>
              </a:rPr>
              <a:t>习近平法治思想形成过程</a:t>
            </a:r>
            <a:endPar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mn-ea"/>
            </a:endParaRPr>
          </a:p>
        </p:txBody>
      </p:sp>
      <p:sp>
        <p:nvSpPr>
          <p:cNvPr id="9" name="图片"/>
          <p:cNvSpPr/>
          <p:nvPr>
            <p:custDataLst>
              <p:tags r:id="rId6"/>
            </p:custDataLst>
          </p:nvPr>
        </p:nvSpPr>
        <p:spPr>
          <a:xfrm>
            <a:off x="4072890" y="3168015"/>
            <a:ext cx="4547870" cy="521970"/>
          </a:xfrm>
          <a:prstGeom prst="rect">
            <a:avLst/>
          </a:prstGeom>
        </p:spPr>
        <p:txBody>
          <a:bodyPr wrap="square">
            <a:spAutoFit/>
          </a:bodyPr>
          <a:p>
            <a:pPr algn="ctr" defTabSz="913765"/>
            <a:r>
              <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微软雅黑" panose="020B0503020204020204" pitchFamily="34" charset="-122"/>
              </a:rPr>
              <a:t>推进全面依法治国重点要求</a:t>
            </a:r>
            <a:endPar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微软雅黑" panose="020B0503020204020204" pitchFamily="34" charset="-122"/>
            </a:endParaRPr>
          </a:p>
        </p:txBody>
      </p:sp>
      <p:sp>
        <p:nvSpPr>
          <p:cNvPr id="10" name="图片"/>
          <p:cNvSpPr/>
          <p:nvPr>
            <p:custDataLst>
              <p:tags r:id="rId7"/>
            </p:custDataLst>
          </p:nvPr>
        </p:nvSpPr>
        <p:spPr>
          <a:xfrm>
            <a:off x="4072890" y="4119245"/>
            <a:ext cx="4985385" cy="521970"/>
          </a:xfrm>
          <a:prstGeom prst="rect">
            <a:avLst/>
          </a:prstGeom>
        </p:spPr>
        <p:txBody>
          <a:bodyPr wrap="square">
            <a:spAutoFit/>
          </a:bodyPr>
          <a:p>
            <a:pPr algn="ctr" defTabSz="913765"/>
            <a:r>
              <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微软雅黑" panose="020B0503020204020204" pitchFamily="34" charset="-122"/>
              </a:rPr>
              <a:t>深入贯彻落实习近平法治思想</a:t>
            </a:r>
            <a:endParaRPr lang="zh-CN" altLang="en-US" sz="2800" b="1" dirty="0" smtClean="0">
              <a:solidFill>
                <a:schemeClr val="accent4">
                  <a:lumMod val="40000"/>
                  <a:lumOff val="60000"/>
                </a:schemeClr>
              </a:solidFill>
              <a:latin typeface="思源黑体 CN Heavy" panose="020B0A00000000000000" charset="-122"/>
              <a:ea typeface="思源黑体 CN Heavy" panose="020B0A00000000000000" charset="-122"/>
              <a:sym typeface="微软雅黑" panose="020B0503020204020204" pitchFamily="34" charset="-122"/>
            </a:endParaRPr>
          </a:p>
        </p:txBody>
      </p:sp>
      <p:cxnSp>
        <p:nvCxnSpPr>
          <p:cNvPr id="11" name="直接连接符 10"/>
          <p:cNvCxnSpPr/>
          <p:nvPr/>
        </p:nvCxnSpPr>
        <p:spPr>
          <a:xfrm>
            <a:off x="2949575" y="1473662"/>
            <a:ext cx="8099425" cy="0"/>
          </a:xfrm>
          <a:prstGeom prst="line">
            <a:avLst/>
          </a:prstGeom>
          <a:ln w="25400">
            <a:solidFill>
              <a:srgbClr val="D20000"/>
            </a:solidFill>
            <a:prstDash val="sysDot"/>
            <a:tailEnd type="oval"/>
          </a:ln>
        </p:spPr>
        <p:style>
          <a:lnRef idx="1">
            <a:schemeClr val="accent1"/>
          </a:lnRef>
          <a:fillRef idx="0">
            <a:schemeClr val="accent1"/>
          </a:fillRef>
          <a:effectRef idx="0">
            <a:schemeClr val="accent1"/>
          </a:effectRef>
          <a:fontRef idx="minor">
            <a:schemeClr val="tx1"/>
          </a:fontRef>
        </p:style>
      </p:cxnSp>
      <p:pic>
        <p:nvPicPr>
          <p:cNvPr id="40" name="图片 39"/>
          <p:cNvPicPr>
            <a:picLocks noChangeAspect="1"/>
          </p:cNvPicPr>
          <p:nvPr/>
        </p:nvPicPr>
        <p:blipFill>
          <a:blip r:embed="rId8"/>
          <a:stretch>
            <a:fillRect/>
          </a:stretch>
        </p:blipFill>
        <p:spPr>
          <a:xfrm flipH="1">
            <a:off x="9144000" y="541931"/>
            <a:ext cx="2695624" cy="879165"/>
          </a:xfrm>
          <a:prstGeom prst="rect">
            <a:avLst/>
          </a:prstGeom>
        </p:spPr>
      </p:pic>
    </p:spTree>
    <p:custDataLst>
      <p:tags r:id="rId9"/>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8" grpId="0"/>
      <p:bldP spid="8" grpId="1"/>
      <p:bldP spid="9" grpId="0"/>
      <p:bldP spid="9" grpId="1"/>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520825" y="2921635"/>
            <a:ext cx="9150985" cy="1014730"/>
          </a:xfrm>
          <a:prstGeom prst="rect">
            <a:avLst/>
          </a:prstGeom>
          <a:noFill/>
        </p:spPr>
        <p:txBody>
          <a:bodyPr wrap="square" rtlCol="0">
            <a:spAutoFit/>
          </a:bodyPr>
          <a:p>
            <a:pPr algn="ctr"/>
            <a:r>
              <a:rPr lang="zh-CN" altLang="en-US" sz="6000" b="1" dirty="0" smtClean="0">
                <a:solidFill>
                  <a:srgbClr val="C00000"/>
                </a:solidFill>
                <a:latin typeface="思源黑体 CN Heavy" panose="020B0A00000000000000" charset="-122"/>
                <a:ea typeface="思源黑体 CN Heavy" panose="020B0A00000000000000" charset="-122"/>
                <a:sym typeface="+mn-ea"/>
              </a:rPr>
              <a:t>习近平法治思想形成过程</a:t>
            </a:r>
            <a:endParaRPr lang="zh-CN" altLang="en-US" sz="6000">
              <a:solidFill>
                <a:srgbClr val="C00000"/>
              </a:solidFill>
              <a:latin typeface="汉仪雅酷黑简" panose="00020600040101010101" charset="-122"/>
              <a:ea typeface="汉仪雅酷黑简" panose="00020600040101010101" charset="-122"/>
            </a:endParaRPr>
          </a:p>
        </p:txBody>
      </p:sp>
      <p:sp>
        <p:nvSpPr>
          <p:cNvPr id="3" name="文本框 2"/>
          <p:cNvSpPr txBox="1"/>
          <p:nvPr/>
        </p:nvSpPr>
        <p:spPr>
          <a:xfrm>
            <a:off x="4284345" y="1678305"/>
            <a:ext cx="3623945" cy="1014730"/>
          </a:xfrm>
          <a:prstGeom prst="rect">
            <a:avLst/>
          </a:prstGeom>
          <a:noFill/>
          <a:effectLst/>
        </p:spPr>
        <p:txBody>
          <a:bodyPr wrap="square" rtlCol="0" anchor="t">
            <a:spAutoFit/>
          </a:bodyPr>
          <a:p>
            <a:pPr algn="ctr">
              <a:buClrTx/>
              <a:buSzTx/>
              <a:buFontTx/>
            </a:pPr>
            <a:r>
              <a:rPr lang="zh-CN" altLang="en-US" sz="6000">
                <a:solidFill>
                  <a:srgbClr val="C00000"/>
                </a:solidFill>
                <a:latin typeface="思源宋体 CN Medium" panose="02010800040101010101" charset="-122"/>
                <a:ea typeface="思源宋体 CN Medium" panose="02010800040101010101" charset="-122"/>
              </a:rPr>
              <a:t>第一部分</a:t>
            </a:r>
            <a:endParaRPr lang="zh-CN" altLang="en-US" sz="6000">
              <a:solidFill>
                <a:srgbClr val="C00000"/>
              </a:solidFill>
              <a:latin typeface="华文行楷" panose="02010800040101010101" charset="-122"/>
              <a:ea typeface="华文行楷" panose="02010800040101010101" charset="-122"/>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35" grpId="0"/>
      <p:bldP spid="35" grpId="1"/>
      <p:bldP spid="3" grpId="0" bldLvl="0" animBg="1"/>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6" name="文本框"/>
          <p:cNvSpPr/>
          <p:nvPr>
            <p:custDataLst>
              <p:tags r:id="rId5"/>
            </p:custDataLst>
          </p:nvPr>
        </p:nvSpPr>
        <p:spPr>
          <a:xfrm>
            <a:off x="758190" y="1294130"/>
            <a:ext cx="2599690" cy="741045"/>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a:solidFill>
                  <a:srgbClr val="FEFDF8"/>
                </a:solidFill>
                <a:latin typeface="思源黑体 CN Heavy" panose="020B0A00000000000000" charset="-122"/>
                <a:ea typeface="思源黑体 CN Heavy" panose="020B0A00000000000000" charset="-122"/>
              </a:rPr>
              <a:t>党的十八大以来</a:t>
            </a:r>
            <a:endParaRPr lang="zh-CN" altLang="en-US" sz="2400" dirty="0">
              <a:solidFill>
                <a:srgbClr val="FEFDF8"/>
              </a:solidFill>
              <a:latin typeface="思源黑体 CN Heavy" panose="020B0A00000000000000" charset="-122"/>
              <a:ea typeface="思源黑体 CN Heavy" panose="020B0A00000000000000" charset="-122"/>
            </a:endParaRPr>
          </a:p>
        </p:txBody>
      </p:sp>
      <p:sp>
        <p:nvSpPr>
          <p:cNvPr id="5" name="文本框 4"/>
          <p:cNvSpPr txBox="1"/>
          <p:nvPr/>
        </p:nvSpPr>
        <p:spPr>
          <a:xfrm>
            <a:off x="770890" y="2346325"/>
            <a:ext cx="10417810" cy="161480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2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rPr>
              <a:t>以习近平同志为核心的党中央明确提出全面依法治国，将其纳入“四个全面”战略布局予以有力推进</a:t>
            </a:r>
            <a:r>
              <a:rPr lang="zh-CN" altLang="en-US" sz="2200">
                <a:latin typeface="思源黑体 CN Heavy" panose="020B0A00000000000000" charset="-122"/>
                <a:ea typeface="思源黑体 CN Heavy" panose="020B0A00000000000000" charset="-122"/>
                <a:cs typeface="思源黑体 CN Heavy" panose="020B0A00000000000000" charset="-122"/>
                <a:sym typeface="+mn-ea"/>
              </a:rPr>
              <a:t>，我国社会主义法治建设发生历史性变革、取得历史性成就，</a:t>
            </a:r>
            <a:r>
              <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rPr>
              <a:t>在实践中逐渐形成了习近平法治思想。</a:t>
            </a:r>
            <a:endPar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12" name="组合 11"/>
          <p:cNvGrpSpPr/>
          <p:nvPr/>
        </p:nvGrpSpPr>
        <p:grpSpPr>
          <a:xfrm>
            <a:off x="3465830" y="1381760"/>
            <a:ext cx="318750" cy="597535"/>
            <a:chOff x="5412" y="2057"/>
            <a:chExt cx="630" cy="1180"/>
          </a:xfrm>
        </p:grpSpPr>
        <p:sp>
          <p:nvSpPr>
            <p:cNvPr id="9" name="圆角矩形 8"/>
            <p:cNvSpPr/>
            <p:nvPr/>
          </p:nvSpPr>
          <p:spPr>
            <a:xfrm>
              <a:off x="5412" y="2057"/>
              <a:ext cx="140" cy="1180"/>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flipH="1">
              <a:off x="5645" y="2208"/>
              <a:ext cx="151" cy="9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5891" y="2333"/>
              <a:ext cx="151" cy="6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0" name="矩形 19"/>
          <p:cNvSpPr/>
          <p:nvPr/>
        </p:nvSpPr>
        <p:spPr>
          <a:xfrm>
            <a:off x="720090" y="4187825"/>
            <a:ext cx="10455275" cy="2012315"/>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endParaRPr>
          </a:p>
        </p:txBody>
      </p:sp>
      <p:sp>
        <p:nvSpPr>
          <p:cNvPr id="21" name="文本框 20"/>
          <p:cNvSpPr txBox="1"/>
          <p:nvPr/>
        </p:nvSpPr>
        <p:spPr>
          <a:xfrm>
            <a:off x="720090" y="4187825"/>
            <a:ext cx="10456545" cy="1986280"/>
          </a:xfrm>
          <a:prstGeom prst="rect">
            <a:avLst/>
          </a:prstGeom>
          <a:noFill/>
        </p:spPr>
        <p:txBody>
          <a:bodyPr wrap="square" rtlCol="0" anchor="t">
            <a:spAutoFit/>
          </a:bodyPr>
          <a:p>
            <a:pPr algn="l">
              <a:lnSpc>
                <a:spcPct val="140000"/>
              </a:lnSpc>
            </a:pPr>
            <a:r>
              <a:rPr lang="en-US" altLang="zh-CN" sz="22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rPr>
              <a:t>这一重要思想深刻回答了新时代为什么实行全面依法治国、怎样实行全面依法治国等一系列重大问题</a:t>
            </a:r>
            <a:r>
              <a:rPr lang="zh-CN" altLang="en-US" sz="2200">
                <a:latin typeface="思源黑体 CN Heavy" panose="020B0A00000000000000" charset="-122"/>
                <a:ea typeface="思源黑体 CN Heavy" panose="020B0A00000000000000" charset="-122"/>
                <a:cs typeface="思源黑体 CN Heavy" panose="020B0A00000000000000" charset="-122"/>
                <a:sym typeface="+mn-ea"/>
              </a:rPr>
              <a:t>，是顺应实现中华民族伟大复兴时代要求应运而生的重大理论创新成果，是马克思主义法治理论中国化最新成果，</a:t>
            </a:r>
            <a:r>
              <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rPr>
              <a:t>是习近平新时代中国特色社会主义思想的重要组成部分。</a:t>
            </a:r>
            <a:endParaRPr lang="zh-CN" altLang="en-US" sz="2200">
              <a:solidFill>
                <a:srgbClr val="C00000"/>
              </a:solidFill>
              <a:latin typeface="思源黑体 CN Heavy" panose="020B0A00000000000000" charset="-122"/>
              <a:ea typeface="思源黑体 CN Heavy" panose="020B0A00000000000000" charset="-122"/>
              <a:cs typeface="思源黑体 CN Heavy" panose="020B0A00000000000000" charset="-122"/>
              <a:sym typeface="+mn-ea"/>
            </a:endParaRPr>
          </a:p>
        </p:txBody>
      </p:sp>
      <p:pic>
        <p:nvPicPr>
          <p:cNvPr id="24" name="图片 23"/>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flipV="1">
            <a:off x="5807710" y="975995"/>
            <a:ext cx="6384290" cy="1621155"/>
          </a:xfrm>
          <a:prstGeom prst="rect">
            <a:avLst/>
          </a:prstGeom>
        </p:spPr>
      </p:pic>
      <p:grpSp>
        <p:nvGrpSpPr>
          <p:cNvPr id="4" name="组合 3"/>
          <p:cNvGrpSpPr/>
          <p:nvPr/>
        </p:nvGrpSpPr>
        <p:grpSpPr>
          <a:xfrm>
            <a:off x="89170" y="35221"/>
            <a:ext cx="11193563" cy="901404"/>
            <a:chOff x="119650" y="174921"/>
            <a:chExt cx="11193563" cy="901404"/>
          </a:xfrm>
        </p:grpSpPr>
        <p:cxnSp>
          <p:nvCxnSpPr>
            <p:cNvPr id="7" name="直接连接符 6"/>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rotWithShape="1">
            <a:blip r:embed="rId8" cstate="print"/>
            <a:srcRect/>
            <a:stretch>
              <a:fillRect/>
            </a:stretch>
          </p:blipFill>
          <p:spPr>
            <a:xfrm>
              <a:off x="119650" y="174921"/>
              <a:ext cx="1518274" cy="901404"/>
            </a:xfrm>
            <a:prstGeom prst="rect">
              <a:avLst/>
            </a:prstGeom>
          </p:spPr>
        </p:pic>
        <p:grpSp>
          <p:nvGrpSpPr>
            <p:cNvPr id="16" name="组合 15"/>
            <p:cNvGrpSpPr/>
            <p:nvPr/>
          </p:nvGrpSpPr>
          <p:grpSpPr>
            <a:xfrm>
              <a:off x="1601031" y="337908"/>
              <a:ext cx="5701469" cy="583565"/>
              <a:chOff x="1703201" y="364391"/>
              <a:chExt cx="5701469" cy="583565"/>
            </a:xfrm>
          </p:grpSpPr>
          <p:sp>
            <p:nvSpPr>
              <p:cNvPr id="17" name="文本框 16"/>
              <p:cNvSpPr txBox="1"/>
              <p:nvPr/>
            </p:nvSpPr>
            <p:spPr>
              <a:xfrm>
                <a:off x="2441718" y="364391"/>
                <a:ext cx="4962952"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习近平法治思想形成过程</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8" name="文本框 17"/>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01</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9" name="图片 18"/>
            <p:cNvPicPr>
              <a:picLocks noChangeAspect="1"/>
            </p:cNvPicPr>
            <p:nvPr/>
          </p:nvPicPr>
          <p:blipFill>
            <a:blip r:embed="rId9" cstate="print"/>
            <a:stretch>
              <a:fillRect/>
            </a:stretch>
          </p:blipFill>
          <p:spPr>
            <a:xfrm>
              <a:off x="8086725" y="270857"/>
              <a:ext cx="1886057" cy="438005"/>
            </a:xfrm>
            <a:prstGeom prst="rect">
              <a:avLst/>
            </a:prstGeom>
          </p:spPr>
        </p:pic>
      </p:grpSp>
    </p:spTree>
    <p:custDataLst>
      <p:tags r:id="rId10"/>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6" grpId="0" bldLvl="0" animBg="1"/>
      <p:bldP spid="6" grpId="1" animBg="1"/>
      <p:bldP spid="5" grpId="0" bldLvl="0" animBg="1"/>
      <p:bldP spid="5" grpId="1" animBg="1"/>
      <p:bldP spid="21" grpId="0"/>
      <p:bldP spid="20" grpId="0" bldLvl="0" animBg="1"/>
      <p:bldP spid="21" grpId="1"/>
      <p:bldP spid="2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520825" y="2921635"/>
            <a:ext cx="9150985" cy="922020"/>
          </a:xfrm>
          <a:prstGeom prst="rect">
            <a:avLst/>
          </a:prstGeom>
          <a:noFill/>
        </p:spPr>
        <p:txBody>
          <a:bodyPr wrap="square" rtlCol="0">
            <a:spAutoFit/>
          </a:bodyPr>
          <a:p>
            <a:pPr algn="ctr"/>
            <a:r>
              <a:rPr lang="zh-CN" altLang="en-US" sz="5400" b="1" dirty="0" smtClean="0">
                <a:solidFill>
                  <a:srgbClr val="C00000"/>
                </a:solidFill>
                <a:latin typeface="思源黑体 CN Heavy" panose="020B0A00000000000000" charset="-122"/>
                <a:ea typeface="思源黑体 CN Heavy" panose="020B0A00000000000000" charset="-122"/>
                <a:sym typeface="+mn-ea"/>
              </a:rPr>
              <a:t>推进全面依法治国重点要求</a:t>
            </a:r>
            <a:endParaRPr lang="zh-CN" altLang="en-US" sz="5400" b="1" dirty="0" smtClean="0">
              <a:solidFill>
                <a:srgbClr val="C00000"/>
              </a:solidFill>
              <a:latin typeface="思源黑体 CN Heavy" panose="020B0A00000000000000" charset="-122"/>
              <a:ea typeface="思源黑体 CN Heavy" panose="020B0A00000000000000" charset="-122"/>
              <a:sym typeface="+mn-ea"/>
            </a:endParaRPr>
          </a:p>
        </p:txBody>
      </p:sp>
      <p:sp>
        <p:nvSpPr>
          <p:cNvPr id="3" name="文本框 2"/>
          <p:cNvSpPr txBox="1"/>
          <p:nvPr/>
        </p:nvSpPr>
        <p:spPr>
          <a:xfrm>
            <a:off x="4284345" y="1725930"/>
            <a:ext cx="3623945" cy="1014730"/>
          </a:xfrm>
          <a:prstGeom prst="rect">
            <a:avLst/>
          </a:prstGeom>
          <a:noFill/>
          <a:effectLst/>
        </p:spPr>
        <p:txBody>
          <a:bodyPr wrap="square" rtlCol="0" anchor="t">
            <a:spAutoFit/>
          </a:bodyPr>
          <a:p>
            <a:pPr algn="ctr">
              <a:buClrTx/>
              <a:buSzTx/>
              <a:buFontTx/>
            </a:pPr>
            <a:r>
              <a:rPr lang="zh-CN" altLang="en-US" sz="6000">
                <a:solidFill>
                  <a:srgbClr val="C00000"/>
                </a:solidFill>
                <a:latin typeface="思源宋体 CN Medium" panose="02010800040101010101" charset="-122"/>
                <a:ea typeface="思源宋体 CN Medium" panose="02010800040101010101" charset="-122"/>
              </a:rPr>
              <a:t>第二部分</a:t>
            </a:r>
            <a:endParaRPr lang="zh-CN" altLang="en-US" sz="6000">
              <a:solidFill>
                <a:srgbClr val="C00000"/>
              </a:solidFill>
              <a:latin typeface="华文行楷" panose="02010800040101010101" charset="-122"/>
              <a:ea typeface="华文行楷" panose="02010800040101010101" charset="-122"/>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35" grpId="0"/>
      <p:bldP spid="35" grpId="1"/>
      <p:bldP spid="3" grpId="0" bldLvl="0" animBg="1"/>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5" name="文本框 4"/>
          <p:cNvSpPr txBox="1"/>
          <p:nvPr/>
        </p:nvSpPr>
        <p:spPr>
          <a:xfrm>
            <a:off x="770890" y="1089025"/>
            <a:ext cx="10417810" cy="1476375"/>
          </a:xfrm>
          <a:prstGeom prst="rect">
            <a:avLst/>
          </a:prstGeom>
          <a:solidFill>
            <a:srgbClr val="C00000"/>
          </a:solid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a:effectLst>
            <a:outerShdw blurRad="50800" dist="38100" dir="5400000" algn="t" rotWithShape="0">
              <a:prstClr val="black">
                <a:alpha val="40000"/>
              </a:prstClr>
            </a:outerShdw>
          </a:effectLst>
        </p:spPr>
        <p:txBody>
          <a:bodyPr wrap="square" rtlCol="0" anchor="t">
            <a:spAutoFit/>
          </a:bodyPr>
          <a:p>
            <a:pPr>
              <a:lnSpc>
                <a:spcPct val="150000"/>
              </a:lnSpc>
            </a:pPr>
            <a:r>
              <a:rPr lang="en-US" altLang="zh-CN" sz="20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rPr>
              <a:t>推进全面依法治国是国家治理的一场深刻变革，必须以科学理论为指导，加强理论思维，不断从理论和实践的结合上取得新成果，总结好、运用好党关于新时代加强法治建设的思想理论成果，更好指导全面依法治国各项工作。</a:t>
            </a:r>
            <a:endParaRPr lang="zh-CN" altLang="en-US" sz="20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45" name="文本框 44"/>
          <p:cNvSpPr txBox="1"/>
          <p:nvPr/>
        </p:nvSpPr>
        <p:spPr>
          <a:xfrm>
            <a:off x="2130425" y="2812415"/>
            <a:ext cx="7916545" cy="460375"/>
          </a:xfrm>
          <a:prstGeom prst="rect">
            <a:avLst/>
          </a:prstGeom>
          <a:noFill/>
          <a:effectLst/>
        </p:spPr>
        <p:txBody>
          <a:bodyPr wrap="square" rtlCol="0" anchor="t">
            <a:spAutoFit/>
          </a:bodyPr>
          <a:p>
            <a:pPr algn="ctr"/>
            <a:r>
              <a:rPr lang="zh-CN" altLang="en-US" sz="2400">
                <a:solidFill>
                  <a:srgbClr val="C00000"/>
                </a:solidFill>
                <a:latin typeface="思源黑体 CN Medium" panose="020B0503020204020204" pitchFamily="34" charset="-122"/>
                <a:ea typeface="思源黑体 CN Medium" panose="020B0503020204020204" pitchFamily="34" charset="-122"/>
              </a:rPr>
              <a:t>习近平总书记着重强调了5个方面工作</a:t>
            </a:r>
            <a:endParaRPr lang="zh-CN" altLang="en-US" sz="2400">
              <a:solidFill>
                <a:srgbClr val="C00000"/>
              </a:solidFill>
              <a:latin typeface="汉仪中楷简" panose="02010600000101010101" charset="-122"/>
              <a:ea typeface="汉仪中楷简" panose="02010600000101010101" charset="-122"/>
            </a:endParaRPr>
          </a:p>
        </p:txBody>
      </p:sp>
      <p:grpSp>
        <p:nvGrpSpPr>
          <p:cNvPr id="12" name="组合 11"/>
          <p:cNvGrpSpPr/>
          <p:nvPr/>
        </p:nvGrpSpPr>
        <p:grpSpPr>
          <a:xfrm>
            <a:off x="2778760" y="2977515"/>
            <a:ext cx="581660" cy="154940"/>
            <a:chOff x="14945" y="1027"/>
            <a:chExt cx="1670" cy="444"/>
          </a:xfrm>
        </p:grpSpPr>
        <p:cxnSp>
          <p:nvCxnSpPr>
            <p:cNvPr id="6" name="直接连接符 5"/>
            <p:cNvCxnSpPr/>
            <p:nvPr/>
          </p:nvCxnSpPr>
          <p:spPr>
            <a:xfrm>
              <a:off x="14945" y="1027"/>
              <a:ext cx="1670"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5541" y="1231"/>
              <a:ext cx="1074"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6118" y="1471"/>
              <a:ext cx="497"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flipH="1">
            <a:off x="8809355" y="2953385"/>
            <a:ext cx="474980" cy="154940"/>
            <a:chOff x="14945" y="1027"/>
            <a:chExt cx="1670" cy="444"/>
          </a:xfrm>
        </p:grpSpPr>
        <p:cxnSp>
          <p:nvCxnSpPr>
            <p:cNvPr id="18" name="直接连接符 17"/>
            <p:cNvCxnSpPr/>
            <p:nvPr/>
          </p:nvCxnSpPr>
          <p:spPr>
            <a:xfrm>
              <a:off x="14945" y="1027"/>
              <a:ext cx="1670"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5541" y="1231"/>
              <a:ext cx="1074"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6118" y="1471"/>
              <a:ext cx="497"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 name="文本框"/>
          <p:cNvSpPr/>
          <p:nvPr>
            <p:custDataLst>
              <p:tags r:id="rId5"/>
            </p:custDataLst>
          </p:nvPr>
        </p:nvSpPr>
        <p:spPr>
          <a:xfrm>
            <a:off x="1005205" y="3546475"/>
            <a:ext cx="1094105" cy="45593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solidFill>
                  <a:srgbClr val="FEFDF8"/>
                </a:solidFill>
                <a:latin typeface="思源黑体 CN Heavy" panose="020B0A00000000000000" charset="-122"/>
                <a:ea typeface="思源黑体 CN Heavy" panose="020B0A00000000000000" charset="-122"/>
              </a:rPr>
              <a:t>第一</a:t>
            </a:r>
            <a:endParaRPr lang="zh-CN" altLang="en-US" sz="2000" dirty="0">
              <a:solidFill>
                <a:srgbClr val="FEFDF8"/>
              </a:solidFill>
              <a:latin typeface="思源黑体 CN Heavy" panose="020B0A00000000000000" charset="-122"/>
              <a:ea typeface="思源黑体 CN Heavy" panose="020B0A00000000000000" charset="-122"/>
            </a:endParaRPr>
          </a:p>
        </p:txBody>
      </p:sp>
      <p:sp>
        <p:nvSpPr>
          <p:cNvPr id="21" name="矩形 20"/>
          <p:cNvSpPr/>
          <p:nvPr/>
        </p:nvSpPr>
        <p:spPr>
          <a:xfrm>
            <a:off x="2355850" y="3546475"/>
            <a:ext cx="8566150" cy="45593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2" name="文本框 21"/>
          <p:cNvSpPr txBox="1"/>
          <p:nvPr/>
        </p:nvSpPr>
        <p:spPr>
          <a:xfrm>
            <a:off x="2355850" y="3506470"/>
            <a:ext cx="8565515" cy="46037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提高党依法治国、依法执政能力</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sp>
        <p:nvSpPr>
          <p:cNvPr id="11" name="文本框 10"/>
          <p:cNvSpPr txBox="1"/>
          <p:nvPr/>
        </p:nvSpPr>
        <p:spPr>
          <a:xfrm>
            <a:off x="770890" y="4340225"/>
            <a:ext cx="10417810" cy="193802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宪法规定了党总揽全局、协调各方的领导地位。要进一步推进党的领导入法入规，善于使党的主张通过法定程序成为国家意志、转化为法律法规，推进党的领导制度化、法治化、规范化。各级党组织和党员、干部要强化依法治国、依法执政观念，提高运用法治思维和法治方式深化改革、推动发展、化解矛盾、维护稳定、应对风险的能力。</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4" name="组合 3"/>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rotWithShape="1">
            <a:blip r:embed="rId6" cstate="print"/>
            <a:srcRect/>
            <a:stretch>
              <a:fillRect/>
            </a:stretch>
          </p:blipFill>
          <p:spPr>
            <a:xfrm>
              <a:off x="119650" y="174921"/>
              <a:ext cx="1518274" cy="901404"/>
            </a:xfrm>
            <a:prstGeom prst="rect">
              <a:avLst/>
            </a:prstGeom>
          </p:spPr>
        </p:pic>
        <p:grpSp>
          <p:nvGrpSpPr>
            <p:cNvPr id="23" name="组合 22"/>
            <p:cNvGrpSpPr/>
            <p:nvPr/>
          </p:nvGrpSpPr>
          <p:grpSpPr>
            <a:xfrm>
              <a:off x="1601031" y="337908"/>
              <a:ext cx="6218555" cy="1076325"/>
              <a:chOff x="1703201" y="364391"/>
              <a:chExt cx="6218555" cy="1076325"/>
            </a:xfrm>
          </p:grpSpPr>
          <p:sp>
            <p:nvSpPr>
              <p:cNvPr id="24" name="文本框 23"/>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5" name="文本框 24"/>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26" name="图片 25"/>
            <p:cNvPicPr>
              <a:picLocks noChangeAspect="1"/>
            </p:cNvPicPr>
            <p:nvPr/>
          </p:nvPicPr>
          <p:blipFill>
            <a:blip r:embed="rId7" cstate="print"/>
            <a:stretch>
              <a:fillRect/>
            </a:stretch>
          </p:blipFill>
          <p:spPr>
            <a:xfrm>
              <a:off x="8086725" y="270857"/>
              <a:ext cx="1886057" cy="438005"/>
            </a:xfrm>
            <a:prstGeom prst="rect">
              <a:avLst/>
            </a:prstGeom>
          </p:spPr>
        </p:pic>
      </p:grpSp>
    </p:spTree>
    <p:custDataLst>
      <p:tags r:id="rId8"/>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5" grpId="0" bldLvl="0" animBg="1"/>
      <p:bldP spid="5" grpId="1" animBg="1"/>
      <p:bldP spid="45" grpId="0" bldLvl="0" animBg="1"/>
      <p:bldP spid="45" grpId="1"/>
      <p:bldP spid="10" grpId="0" bldLvl="0" animBg="1"/>
      <p:bldP spid="10" grpId="1" animBg="1"/>
      <p:bldP spid="21" grpId="0" bldLvl="0" animBg="1"/>
      <p:bldP spid="21" grpId="1" animBg="1"/>
      <p:bldP spid="22" grpId="0"/>
      <p:bldP spid="22" grpId="1"/>
      <p:bldP spid="11" grpId="0" bldLvl="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0" name="文本框"/>
          <p:cNvSpPr/>
          <p:nvPr>
            <p:custDataLst>
              <p:tags r:id="rId5"/>
            </p:custDataLst>
          </p:nvPr>
        </p:nvSpPr>
        <p:spPr>
          <a:xfrm>
            <a:off x="1005205" y="1120775"/>
            <a:ext cx="1094105" cy="45593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solidFill>
                  <a:srgbClr val="FEFDF8"/>
                </a:solidFill>
                <a:latin typeface="思源黑体 CN Heavy" panose="020B0A00000000000000" charset="-122"/>
                <a:ea typeface="思源黑体 CN Heavy" panose="020B0A00000000000000" charset="-122"/>
              </a:rPr>
              <a:t>第二</a:t>
            </a:r>
            <a:endParaRPr lang="zh-CN" altLang="en-US" sz="2000" dirty="0">
              <a:solidFill>
                <a:srgbClr val="FEFDF8"/>
              </a:solidFill>
              <a:latin typeface="思源黑体 CN Heavy" panose="020B0A00000000000000" charset="-122"/>
              <a:ea typeface="思源黑体 CN Heavy" panose="020B0A00000000000000" charset="-122"/>
            </a:endParaRPr>
          </a:p>
        </p:txBody>
      </p:sp>
      <p:sp>
        <p:nvSpPr>
          <p:cNvPr id="21" name="矩形 20"/>
          <p:cNvSpPr/>
          <p:nvPr/>
        </p:nvSpPr>
        <p:spPr>
          <a:xfrm>
            <a:off x="2355850" y="1120775"/>
            <a:ext cx="8566150" cy="45593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2" name="文本框 21"/>
          <p:cNvSpPr txBox="1"/>
          <p:nvPr/>
        </p:nvSpPr>
        <p:spPr>
          <a:xfrm>
            <a:off x="2355850" y="1080770"/>
            <a:ext cx="8565515" cy="46037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用法治保障人民当家作主</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sp>
        <p:nvSpPr>
          <p:cNvPr id="11" name="文本框 10"/>
          <p:cNvSpPr txBox="1"/>
          <p:nvPr/>
        </p:nvSpPr>
        <p:spPr>
          <a:xfrm>
            <a:off x="770890" y="1914525"/>
            <a:ext cx="10417810" cy="147637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要坚持和完善人民当家作主制度体系，健全社会公平正义法治保障制度，保证人民在党的领导下通过各种途径和形式依法管理国家事务、管理经济和文化事业、管理社会事务，使法律及其实施有效体现人民意志、保障人民权益、激发人民创造力。</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4" name="文本框"/>
          <p:cNvSpPr/>
          <p:nvPr>
            <p:custDataLst>
              <p:tags r:id="rId6"/>
            </p:custDataLst>
          </p:nvPr>
        </p:nvSpPr>
        <p:spPr>
          <a:xfrm>
            <a:off x="1005205" y="3648075"/>
            <a:ext cx="1094105" cy="45593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solidFill>
                  <a:srgbClr val="FEFDF8"/>
                </a:solidFill>
                <a:latin typeface="思源黑体 CN Heavy" panose="020B0A00000000000000" charset="-122"/>
                <a:ea typeface="思源黑体 CN Heavy" panose="020B0A00000000000000" charset="-122"/>
              </a:rPr>
              <a:t>第三</a:t>
            </a:r>
            <a:endParaRPr lang="zh-CN" altLang="en-US" sz="2000" dirty="0">
              <a:solidFill>
                <a:srgbClr val="FEFDF8"/>
              </a:solidFill>
              <a:latin typeface="思源黑体 CN Heavy" panose="020B0A00000000000000" charset="-122"/>
              <a:ea typeface="思源黑体 CN Heavy" panose="020B0A00000000000000" charset="-122"/>
            </a:endParaRPr>
          </a:p>
        </p:txBody>
      </p:sp>
      <p:sp>
        <p:nvSpPr>
          <p:cNvPr id="13" name="矩形 12"/>
          <p:cNvSpPr/>
          <p:nvPr/>
        </p:nvSpPr>
        <p:spPr>
          <a:xfrm>
            <a:off x="2355850" y="3648075"/>
            <a:ext cx="8566150" cy="45593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7" name="文本框 16"/>
          <p:cNvSpPr txBox="1"/>
          <p:nvPr/>
        </p:nvSpPr>
        <p:spPr>
          <a:xfrm>
            <a:off x="2355850" y="3608070"/>
            <a:ext cx="8565515" cy="46037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坚持和完善中国特色社会主义法治体系</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sp>
        <p:nvSpPr>
          <p:cNvPr id="23" name="文本框 22"/>
          <p:cNvSpPr txBox="1"/>
          <p:nvPr/>
        </p:nvSpPr>
        <p:spPr>
          <a:xfrm>
            <a:off x="770890" y="4365625"/>
            <a:ext cx="10417810" cy="193802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要坚持依法治国、依法执政、依法行政共同推进，坚持法治国家、法治政府、法治社会一体建设，不断完善法律规范、法治实施、法治监督、法治保障和党内法规体系，汲取中华传统法律文化精华，吸收借鉴人类法治文明有益成果，坚决抵制西方错误思潮错误观点影响，加快建设中国特色社会主义法治体系。</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1239312"/>
            <a:chOff x="119650" y="174921"/>
            <a:chExt cx="11193563" cy="1239312"/>
          </a:xfrm>
        </p:grpSpPr>
        <p:cxnSp>
          <p:nvCxnSpPr>
            <p:cNvPr id="6" name="直接连接符 5"/>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7"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24" name="文本框 23"/>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5" name="文本框 24"/>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26" name="图片 25"/>
            <p:cNvPicPr>
              <a:picLocks noChangeAspect="1"/>
            </p:cNvPicPr>
            <p:nvPr/>
          </p:nvPicPr>
          <p:blipFill>
            <a:blip r:embed="rId8" cstate="print"/>
            <a:stretch>
              <a:fillRect/>
            </a:stretch>
          </p:blipFill>
          <p:spPr>
            <a:xfrm>
              <a:off x="8086725" y="270857"/>
              <a:ext cx="1886057" cy="438005"/>
            </a:xfrm>
            <a:prstGeom prst="rect">
              <a:avLst/>
            </a:prstGeom>
          </p:spPr>
        </p:pic>
      </p:grpSp>
    </p:spTree>
    <p:custDataLst>
      <p:tags r:id="rId9"/>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0" grpId="0" bldLvl="0" animBg="1"/>
      <p:bldP spid="10" grpId="1" animBg="1"/>
      <p:bldP spid="21" grpId="0" bldLvl="0" animBg="1"/>
      <p:bldP spid="21" grpId="1" animBg="1"/>
      <p:bldP spid="22" grpId="0"/>
      <p:bldP spid="22" grpId="1"/>
      <p:bldP spid="11" grpId="0" bldLvl="0" animBg="1"/>
      <p:bldP spid="11" grpId="1" animBg="1"/>
      <p:bldP spid="4" grpId="0" bldLvl="0" animBg="1"/>
      <p:bldP spid="4" grpId="1" animBg="1"/>
      <p:bldP spid="13" grpId="0" bldLvl="0" animBg="1"/>
      <p:bldP spid="13" grpId="1" animBg="1"/>
      <p:bldP spid="17" grpId="0"/>
      <p:bldP spid="17" grpId="1"/>
      <p:bldP spid="23" grpId="0" bldLvl="0" animBg="1"/>
      <p:bldP spid="2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0" name="文本框"/>
          <p:cNvSpPr/>
          <p:nvPr>
            <p:custDataLst>
              <p:tags r:id="rId5"/>
            </p:custDataLst>
          </p:nvPr>
        </p:nvSpPr>
        <p:spPr>
          <a:xfrm>
            <a:off x="1005205" y="1134745"/>
            <a:ext cx="1094105" cy="45593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solidFill>
                  <a:srgbClr val="FEFDF8"/>
                </a:solidFill>
                <a:latin typeface="思源黑体 CN Heavy" panose="020B0A00000000000000" charset="-122"/>
                <a:ea typeface="思源黑体 CN Heavy" panose="020B0A00000000000000" charset="-122"/>
              </a:rPr>
              <a:t>第四</a:t>
            </a:r>
            <a:endParaRPr lang="zh-CN" altLang="en-US" sz="2000" dirty="0">
              <a:solidFill>
                <a:srgbClr val="FEFDF8"/>
              </a:solidFill>
              <a:latin typeface="思源黑体 CN Heavy" panose="020B0A00000000000000" charset="-122"/>
              <a:ea typeface="思源黑体 CN Heavy" panose="020B0A00000000000000" charset="-122"/>
            </a:endParaRPr>
          </a:p>
        </p:txBody>
      </p:sp>
      <p:sp>
        <p:nvSpPr>
          <p:cNvPr id="21" name="矩形 20"/>
          <p:cNvSpPr/>
          <p:nvPr/>
        </p:nvSpPr>
        <p:spPr>
          <a:xfrm>
            <a:off x="2355850" y="1134745"/>
            <a:ext cx="8566150" cy="45593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2" name="文本框 21"/>
          <p:cNvSpPr txBox="1"/>
          <p:nvPr/>
        </p:nvSpPr>
        <p:spPr>
          <a:xfrm>
            <a:off x="2355850" y="1094740"/>
            <a:ext cx="8565515" cy="46037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更好发挥法治对改革发展稳定的引领、规范、保障作用</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sp>
        <p:nvSpPr>
          <p:cNvPr id="11" name="文本框 10"/>
          <p:cNvSpPr txBox="1"/>
          <p:nvPr/>
        </p:nvSpPr>
        <p:spPr>
          <a:xfrm>
            <a:off x="770890" y="1840865"/>
            <a:ext cx="10417810" cy="173291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fontAlgn="auto">
              <a:lnSpc>
                <a:spcPts val="32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统筹推进“五位一体”总体布局、协调推进“四个全面”战略布局，要发挥法治的引领、规范、保障作用，以深化依法治国实践检验法治建设成效，着力固根基、扬优势、补短板、强弱项，推动各方面制度更加成熟、更加定型，逐步实现国家治理制度化、程序化、规范化、法治化。</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4" name="文本框"/>
          <p:cNvSpPr/>
          <p:nvPr>
            <p:custDataLst>
              <p:tags r:id="rId6"/>
            </p:custDataLst>
          </p:nvPr>
        </p:nvSpPr>
        <p:spPr>
          <a:xfrm>
            <a:off x="1005205" y="3804285"/>
            <a:ext cx="1094105" cy="45593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solidFill>
                  <a:srgbClr val="FEFDF8"/>
                </a:solidFill>
                <a:latin typeface="思源黑体 CN Heavy" panose="020B0A00000000000000" charset="-122"/>
                <a:ea typeface="思源黑体 CN Heavy" panose="020B0A00000000000000" charset="-122"/>
              </a:rPr>
              <a:t>第五</a:t>
            </a:r>
            <a:endParaRPr lang="zh-CN" altLang="en-US" sz="2000" dirty="0">
              <a:solidFill>
                <a:srgbClr val="FEFDF8"/>
              </a:solidFill>
              <a:latin typeface="思源黑体 CN Heavy" panose="020B0A00000000000000" charset="-122"/>
              <a:ea typeface="思源黑体 CN Heavy" panose="020B0A00000000000000" charset="-122"/>
            </a:endParaRPr>
          </a:p>
        </p:txBody>
      </p:sp>
      <p:sp>
        <p:nvSpPr>
          <p:cNvPr id="13" name="矩形 12"/>
          <p:cNvSpPr/>
          <p:nvPr/>
        </p:nvSpPr>
        <p:spPr>
          <a:xfrm>
            <a:off x="2355850" y="3804285"/>
            <a:ext cx="8566150" cy="45593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7" name="文本框 16"/>
          <p:cNvSpPr txBox="1"/>
          <p:nvPr/>
        </p:nvSpPr>
        <p:spPr>
          <a:xfrm>
            <a:off x="2355850" y="3764280"/>
            <a:ext cx="8565515" cy="46037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建设高素质法治工作队伍</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sp>
        <p:nvSpPr>
          <p:cNvPr id="23" name="文本框 22"/>
          <p:cNvSpPr txBox="1"/>
          <p:nvPr/>
        </p:nvSpPr>
        <p:spPr>
          <a:xfrm>
            <a:off x="770890" y="4479925"/>
            <a:ext cx="10417810" cy="173291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fontAlgn="auto">
              <a:lnSpc>
                <a:spcPts val="32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研究谋划新时代法治人才培养和法治队伍建设长远规划，创新法治人才培养机制，推动东中西部法治工作队伍均衡布局，提高法治工作队伍思想政治素质、业务工作能力、职业道德水准，着力建设一支忠于党、忠于国家、忠于人民、忠于法律的社会主义法治工作队伍，为加快建设社会主义法治国家提供有力人才保障。</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1239312"/>
            <a:chOff x="119650" y="174921"/>
            <a:chExt cx="11193563" cy="1239312"/>
          </a:xfrm>
        </p:grpSpPr>
        <p:cxnSp>
          <p:nvCxnSpPr>
            <p:cNvPr id="6" name="直接连接符 5"/>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7"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24" name="文本框 23"/>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5" name="文本框 24"/>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26" name="图片 25"/>
            <p:cNvPicPr>
              <a:picLocks noChangeAspect="1"/>
            </p:cNvPicPr>
            <p:nvPr/>
          </p:nvPicPr>
          <p:blipFill>
            <a:blip r:embed="rId8" cstate="print"/>
            <a:stretch>
              <a:fillRect/>
            </a:stretch>
          </p:blipFill>
          <p:spPr>
            <a:xfrm>
              <a:off x="8086725" y="270857"/>
              <a:ext cx="1886057" cy="438005"/>
            </a:xfrm>
            <a:prstGeom prst="rect">
              <a:avLst/>
            </a:prstGeom>
          </p:spPr>
        </p:pic>
      </p:grpSp>
    </p:spTree>
    <p:custDataLst>
      <p:tags r:id="rId9"/>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0" grpId="0" bldLvl="0" animBg="1"/>
      <p:bldP spid="10" grpId="1" animBg="1"/>
      <p:bldP spid="21" grpId="0" bldLvl="0" animBg="1"/>
      <p:bldP spid="21" grpId="1" animBg="1"/>
      <p:bldP spid="22" grpId="0"/>
      <p:bldP spid="22" grpId="1"/>
      <p:bldP spid="11" grpId="0" bldLvl="0" animBg="1"/>
      <p:bldP spid="11" grpId="1" animBg="1"/>
      <p:bldP spid="4" grpId="0" bldLvl="0" animBg="1"/>
      <p:bldP spid="4" grpId="1" animBg="1"/>
      <p:bldP spid="13" grpId="0" bldLvl="0" animBg="1"/>
      <p:bldP spid="13" grpId="1" animBg="1"/>
      <p:bldP spid="17" grpId="0"/>
      <p:bldP spid="17" grpId="1"/>
      <p:bldP spid="23" grpId="0" bldLvl="0" animBg="1"/>
      <p:bldP spid="2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45" name="文本框 44"/>
          <p:cNvSpPr txBox="1"/>
          <p:nvPr/>
        </p:nvSpPr>
        <p:spPr>
          <a:xfrm>
            <a:off x="2130425" y="1289685"/>
            <a:ext cx="7916545" cy="460375"/>
          </a:xfrm>
          <a:prstGeom prst="rect">
            <a:avLst/>
          </a:prstGeom>
          <a:noFill/>
          <a:effectLst/>
        </p:spPr>
        <p:txBody>
          <a:bodyPr wrap="square" rtlCol="0" anchor="t">
            <a:spAutoFit/>
          </a:bodyPr>
          <a:p>
            <a:pPr algn="ctr"/>
            <a:r>
              <a:rPr lang="zh-CN" altLang="en-US" sz="2400">
                <a:solidFill>
                  <a:srgbClr val="C00000"/>
                </a:solidFill>
                <a:latin typeface="思源黑体 CN Medium" panose="020B0503020204020204" pitchFamily="34" charset="-122"/>
                <a:ea typeface="思源黑体 CN Medium" panose="020B0503020204020204" pitchFamily="34" charset="-122"/>
              </a:rPr>
              <a:t>习近平总书记提出11个工作要求</a:t>
            </a:r>
            <a:endParaRPr lang="zh-CN" altLang="en-US" sz="2400">
              <a:solidFill>
                <a:srgbClr val="C00000"/>
              </a:solidFill>
              <a:latin typeface="汉仪中楷简" panose="02010600000101010101" charset="-122"/>
              <a:ea typeface="汉仪中楷简" panose="02010600000101010101" charset="-122"/>
            </a:endParaRPr>
          </a:p>
        </p:txBody>
      </p:sp>
      <p:grpSp>
        <p:nvGrpSpPr>
          <p:cNvPr id="12" name="组合 11"/>
          <p:cNvGrpSpPr/>
          <p:nvPr/>
        </p:nvGrpSpPr>
        <p:grpSpPr>
          <a:xfrm>
            <a:off x="2778760" y="1454785"/>
            <a:ext cx="581660" cy="154940"/>
            <a:chOff x="14945" y="1027"/>
            <a:chExt cx="1670" cy="444"/>
          </a:xfrm>
        </p:grpSpPr>
        <p:cxnSp>
          <p:nvCxnSpPr>
            <p:cNvPr id="6" name="直接连接符 5"/>
            <p:cNvCxnSpPr/>
            <p:nvPr/>
          </p:nvCxnSpPr>
          <p:spPr>
            <a:xfrm>
              <a:off x="14945" y="1027"/>
              <a:ext cx="1670"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5541" y="1231"/>
              <a:ext cx="1074"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6118" y="1471"/>
              <a:ext cx="497"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flipH="1">
            <a:off x="8809355" y="1430655"/>
            <a:ext cx="474980" cy="154940"/>
            <a:chOff x="14945" y="1027"/>
            <a:chExt cx="1670" cy="444"/>
          </a:xfrm>
        </p:grpSpPr>
        <p:cxnSp>
          <p:nvCxnSpPr>
            <p:cNvPr id="18" name="直接连接符 17"/>
            <p:cNvCxnSpPr/>
            <p:nvPr/>
          </p:nvCxnSpPr>
          <p:spPr>
            <a:xfrm>
              <a:off x="14945" y="1027"/>
              <a:ext cx="1670"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5541" y="1231"/>
              <a:ext cx="1074"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6118" y="1471"/>
              <a:ext cx="497" cy="0"/>
            </a:xfrm>
            <a:prstGeom prst="line">
              <a:avLst/>
            </a:prstGeom>
            <a:ln w="254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631190" y="3124835"/>
            <a:ext cx="9819640" cy="239966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党的领导是推进全面依法治国的根本保证。国际国内环境越是复杂，改革开放和社会主义现代化建设任务越是繁重，越要运用法治思维和法治手段巩固执政地位、改善执政方式、提高执政能力，保证党和国家长治久安。全面依法治国是要加强和改善党的领导，健全党领导全面依法治国的制度和工作机制，推进党的领导制度化、法治化，通过法治保障党的路线方针政策有效实施。</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216535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更好发挥法治对改革发展稳定的引领、规范、保障作用</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203898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21" name="组合 20"/>
            <p:cNvGrpSpPr/>
            <p:nvPr/>
          </p:nvGrpSpPr>
          <p:grpSpPr>
            <a:xfrm>
              <a:off x="1601031" y="337908"/>
              <a:ext cx="6218555" cy="1076325"/>
              <a:chOff x="1703201" y="364391"/>
              <a:chExt cx="6218555" cy="1076325"/>
            </a:xfrm>
          </p:grpSpPr>
          <p:sp>
            <p:nvSpPr>
              <p:cNvPr id="22" name="文本框 21"/>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9" name="文本框 28"/>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0" name="图片 29"/>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45" grpId="0" bldLvl="0" animBg="1"/>
      <p:bldP spid="45" grpId="1"/>
      <p:bldP spid="11" grpId="0" bldLvl="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3322320" y="6427470"/>
            <a:ext cx="772858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067415" y="5499100"/>
            <a:ext cx="537210" cy="98107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1972945" y="2580005"/>
            <a:ext cx="9103995" cy="239966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党的领导是推进全面依法治国的根本保证。国际国内环境越是复杂，改革开放和社会主义现代化建设任务越是繁重，越要运用法治思维和法治手段巩固执政地位、改善执政方式、提高执政能力，保证党和国家长治久安。全面依法治国是要加强和改善党的领导，健全党领导全面依法治国的制度和工作机制，推进党的领导制度化、法治化，通过法治保障党的路线方针政策有效实施。</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50876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更好发挥法治对改革发展稳定的引领、规范、保障作用</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38239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6" name="组合 5"/>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914400" y="2789555"/>
            <a:ext cx="10162540"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中国特色社会主义法治道路本质上是中国特色社会主义道路在法治领域的具体体现。既要立足当前，运用法治思维和法治方式解决经济社会发展面临的深层次问题；又要着眼长远，筑法治之基、行法治之力、积法治之势，促进各方面制度更加成熟更加定型，为党和国家事业发展提供长期性的制度保障。要传承中华优秀传统法律文化，从我国革命、建设、改革的实践中探索适合自己的法治道路，同时借鉴国外法治有益成果，为全面建设社会主义现代化国家、实现中华民族伟大复兴夯实法治基础。</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59258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坚持中国特色社会主义法治道路</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46621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7" name="组合 6"/>
            <p:cNvGrpSpPr/>
            <p:nvPr/>
          </p:nvGrpSpPr>
          <p:grpSpPr>
            <a:xfrm>
              <a:off x="1601031" y="337908"/>
              <a:ext cx="6218555" cy="1076325"/>
              <a:chOff x="1703201" y="364391"/>
              <a:chExt cx="6218555" cy="1076325"/>
            </a:xfrm>
          </p:grpSpPr>
          <p:sp>
            <p:nvSpPr>
              <p:cNvPr id="9" name="文本框 8"/>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0" name="文本框 9"/>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2" name="图片 11"/>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2061210" y="2677795"/>
            <a:ext cx="9004300"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党领导人民制定宪法法律，领导人民实施宪法法律，党自身要在宪法法律范围内活动。全国各族人民、一切国家机关和武装力量、各政党和各社会团体、各企业事业组织，都必须以宪法为根本的活动准则，都负有维护宪法尊严、保证宪法实施的职责。坚持依宪治国、依宪执政，就包括坚持宪法确定的中国共产党领导地位不动摇，坚持宪法确定的人民民主专政的国体和人民代表大会制度的政体不动摇。</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852930" y="152273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坚持依宪治国、依宪执政</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304925" y="139636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788670" y="2649855"/>
            <a:ext cx="7147560" cy="332295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法治是国家治理体系和治理能力的重要依托。只有全面依法治国才能有效保障国家治理体系的系统性、规范性、协调性，才能最大限度凝聚社会共识。在统筹推进伟大斗争、伟大工程、伟大事业、伟大梦想的实践中，在全面建设社会主义现代化国家新征程上，我们要更加重视法治、厉行法治，更好发挥法治固根本、稳预期、利长远的重要作用，坚持依法应对重大挑战、抵御重大风险、克服重大阻力、解决重大矛盾。</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59258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坚持在法治轨道上推进国家治理体系和治理能力现代化</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46621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340725" y="2831465"/>
            <a:ext cx="2535555" cy="607107"/>
            <a:chOff x="2038" y="5546"/>
            <a:chExt cx="3985" cy="1647"/>
          </a:xfrm>
        </p:grpSpPr>
        <p:sp>
          <p:nvSpPr>
            <p:cNvPr id="6" name="矩形 5"/>
            <p:cNvSpPr/>
            <p:nvPr/>
          </p:nvSpPr>
          <p:spPr>
            <a:xfrm>
              <a:off x="2089" y="5546"/>
              <a:ext cx="3934" cy="1647"/>
            </a:xfrm>
            <a:prstGeom prst="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200">
                <a:latin typeface="思源黑体 CN Heavy" panose="020B0A00000000000000" charset="-122"/>
                <a:ea typeface="思源黑体 CN Heavy" panose="020B0A00000000000000" charset="-122"/>
              </a:endParaRPr>
            </a:p>
          </p:txBody>
        </p:sp>
        <p:sp>
          <p:nvSpPr>
            <p:cNvPr id="7" name="文本框 6"/>
            <p:cNvSpPr txBox="1"/>
            <p:nvPr/>
          </p:nvSpPr>
          <p:spPr>
            <a:xfrm>
              <a:off x="2038" y="5809"/>
              <a:ext cx="3933" cy="1166"/>
            </a:xfrm>
            <a:prstGeom prst="rect">
              <a:avLst/>
            </a:prstGeom>
            <a:noFill/>
          </p:spPr>
          <p:txBody>
            <a:bodyPr wrap="square" rtlCol="0">
              <a:spAutoFit/>
            </a:bodyPr>
            <a:p>
              <a:pPr algn="ctr"/>
              <a:r>
                <a:rPr lang="zh-CN" altLang="en-US" sz="2200">
                  <a:solidFill>
                    <a:schemeClr val="bg1"/>
                  </a:solidFill>
                  <a:latin typeface="思源黑体 CN Heavy" panose="020B0A00000000000000" charset="-122"/>
                  <a:ea typeface="思源黑体 CN Heavy" panose="020B0A00000000000000" charset="-122"/>
                </a:rPr>
                <a:t>伟大斗争</a:t>
              </a:r>
              <a:endParaRPr lang="zh-CN" altLang="en-US" sz="2200">
                <a:solidFill>
                  <a:schemeClr val="bg1"/>
                </a:solidFill>
                <a:latin typeface="思源黑体 CN Heavy" panose="020B0A00000000000000" charset="-122"/>
                <a:ea typeface="思源黑体 CN Heavy" panose="020B0A00000000000000" charset="-122"/>
              </a:endParaRPr>
            </a:p>
          </p:txBody>
        </p:sp>
      </p:grpSp>
      <p:grpSp>
        <p:nvGrpSpPr>
          <p:cNvPr id="9" name="组合 8"/>
          <p:cNvGrpSpPr/>
          <p:nvPr/>
        </p:nvGrpSpPr>
        <p:grpSpPr>
          <a:xfrm>
            <a:off x="8340725" y="3626485"/>
            <a:ext cx="2535555" cy="607107"/>
            <a:chOff x="2038" y="5546"/>
            <a:chExt cx="3985" cy="1647"/>
          </a:xfrm>
        </p:grpSpPr>
        <p:sp>
          <p:nvSpPr>
            <p:cNvPr id="10" name="矩形 9"/>
            <p:cNvSpPr/>
            <p:nvPr/>
          </p:nvSpPr>
          <p:spPr>
            <a:xfrm>
              <a:off x="2089" y="5546"/>
              <a:ext cx="3934" cy="1647"/>
            </a:xfrm>
            <a:prstGeom prst="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200">
                <a:latin typeface="思源黑体 CN Heavy" panose="020B0A00000000000000" charset="-122"/>
                <a:ea typeface="思源黑体 CN Heavy" panose="020B0A00000000000000" charset="-122"/>
              </a:endParaRPr>
            </a:p>
          </p:txBody>
        </p:sp>
        <p:sp>
          <p:nvSpPr>
            <p:cNvPr id="12" name="文本框 11"/>
            <p:cNvSpPr txBox="1"/>
            <p:nvPr/>
          </p:nvSpPr>
          <p:spPr>
            <a:xfrm>
              <a:off x="2038" y="5809"/>
              <a:ext cx="3933" cy="1166"/>
            </a:xfrm>
            <a:prstGeom prst="rect">
              <a:avLst/>
            </a:prstGeom>
            <a:noFill/>
          </p:spPr>
          <p:txBody>
            <a:bodyPr wrap="square" rtlCol="0">
              <a:spAutoFit/>
            </a:bodyPr>
            <a:p>
              <a:pPr algn="ctr"/>
              <a:r>
                <a:rPr lang="zh-CN" altLang="en-US" sz="2200">
                  <a:solidFill>
                    <a:schemeClr val="bg1"/>
                  </a:solidFill>
                  <a:latin typeface="思源黑体 CN Heavy" panose="020B0A00000000000000" charset="-122"/>
                  <a:ea typeface="思源黑体 CN Heavy" panose="020B0A00000000000000" charset="-122"/>
                </a:rPr>
                <a:t>伟大工程</a:t>
              </a:r>
              <a:endParaRPr lang="zh-CN" altLang="en-US" sz="2200">
                <a:solidFill>
                  <a:schemeClr val="bg1"/>
                </a:solidFill>
                <a:latin typeface="思源黑体 CN Heavy" panose="020B0A00000000000000" charset="-122"/>
                <a:ea typeface="思源黑体 CN Heavy" panose="020B0A00000000000000" charset="-122"/>
              </a:endParaRPr>
            </a:p>
          </p:txBody>
        </p:sp>
      </p:grpSp>
      <p:grpSp>
        <p:nvGrpSpPr>
          <p:cNvPr id="13" name="组合 12"/>
          <p:cNvGrpSpPr/>
          <p:nvPr/>
        </p:nvGrpSpPr>
        <p:grpSpPr>
          <a:xfrm>
            <a:off x="8340725" y="4420235"/>
            <a:ext cx="2535555" cy="607107"/>
            <a:chOff x="2038" y="5546"/>
            <a:chExt cx="3985" cy="1647"/>
          </a:xfrm>
        </p:grpSpPr>
        <p:sp>
          <p:nvSpPr>
            <p:cNvPr id="16" name="矩形 15"/>
            <p:cNvSpPr/>
            <p:nvPr/>
          </p:nvSpPr>
          <p:spPr>
            <a:xfrm>
              <a:off x="2089" y="5546"/>
              <a:ext cx="3934" cy="1647"/>
            </a:xfrm>
            <a:prstGeom prst="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200">
                <a:latin typeface="思源黑体 CN Heavy" panose="020B0A00000000000000" charset="-122"/>
                <a:ea typeface="思源黑体 CN Heavy" panose="020B0A00000000000000" charset="-122"/>
              </a:endParaRPr>
            </a:p>
          </p:txBody>
        </p:sp>
        <p:sp>
          <p:nvSpPr>
            <p:cNvPr id="18" name="文本框 17"/>
            <p:cNvSpPr txBox="1"/>
            <p:nvPr/>
          </p:nvSpPr>
          <p:spPr>
            <a:xfrm>
              <a:off x="2038" y="5809"/>
              <a:ext cx="3933" cy="1166"/>
            </a:xfrm>
            <a:prstGeom prst="rect">
              <a:avLst/>
            </a:prstGeom>
            <a:noFill/>
          </p:spPr>
          <p:txBody>
            <a:bodyPr wrap="square" rtlCol="0">
              <a:spAutoFit/>
            </a:bodyPr>
            <a:p>
              <a:pPr algn="ctr"/>
              <a:r>
                <a:rPr lang="zh-CN" altLang="en-US" sz="2200">
                  <a:solidFill>
                    <a:schemeClr val="bg1"/>
                  </a:solidFill>
                  <a:latin typeface="思源黑体 CN Heavy" panose="020B0A00000000000000" charset="-122"/>
                  <a:ea typeface="思源黑体 CN Heavy" panose="020B0A00000000000000" charset="-122"/>
                </a:rPr>
                <a:t>伟大事业</a:t>
              </a:r>
              <a:endParaRPr lang="zh-CN" altLang="en-US" sz="2200">
                <a:solidFill>
                  <a:schemeClr val="bg1"/>
                </a:solidFill>
                <a:latin typeface="思源黑体 CN Heavy" panose="020B0A00000000000000" charset="-122"/>
                <a:ea typeface="思源黑体 CN Heavy" panose="020B0A00000000000000" charset="-122"/>
              </a:endParaRPr>
            </a:p>
          </p:txBody>
        </p:sp>
      </p:grpSp>
      <p:grpSp>
        <p:nvGrpSpPr>
          <p:cNvPr id="19" name="组合 18"/>
          <p:cNvGrpSpPr/>
          <p:nvPr/>
        </p:nvGrpSpPr>
        <p:grpSpPr>
          <a:xfrm>
            <a:off x="8340725" y="5199380"/>
            <a:ext cx="2535555" cy="607107"/>
            <a:chOff x="2038" y="5546"/>
            <a:chExt cx="3985" cy="1647"/>
          </a:xfrm>
        </p:grpSpPr>
        <p:sp>
          <p:nvSpPr>
            <p:cNvPr id="20" name="矩形 19"/>
            <p:cNvSpPr/>
            <p:nvPr/>
          </p:nvSpPr>
          <p:spPr>
            <a:xfrm>
              <a:off x="2089" y="5546"/>
              <a:ext cx="3934" cy="1647"/>
            </a:xfrm>
            <a:prstGeom prst="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200">
                <a:latin typeface="思源黑体 CN Heavy" panose="020B0A00000000000000" charset="-122"/>
                <a:ea typeface="思源黑体 CN Heavy" panose="020B0A00000000000000" charset="-122"/>
              </a:endParaRPr>
            </a:p>
          </p:txBody>
        </p:sp>
        <p:sp>
          <p:nvSpPr>
            <p:cNvPr id="21" name="文本框 20"/>
            <p:cNvSpPr txBox="1"/>
            <p:nvPr/>
          </p:nvSpPr>
          <p:spPr>
            <a:xfrm>
              <a:off x="2038" y="5809"/>
              <a:ext cx="3933" cy="1166"/>
            </a:xfrm>
            <a:prstGeom prst="rect">
              <a:avLst/>
            </a:prstGeom>
            <a:noFill/>
          </p:spPr>
          <p:txBody>
            <a:bodyPr wrap="square" rtlCol="0">
              <a:spAutoFit/>
            </a:bodyPr>
            <a:p>
              <a:pPr algn="ctr"/>
              <a:r>
                <a:rPr lang="zh-CN" altLang="en-US" sz="2200">
                  <a:solidFill>
                    <a:schemeClr val="bg1"/>
                  </a:solidFill>
                  <a:latin typeface="思源黑体 CN Heavy" panose="020B0A00000000000000" charset="-122"/>
                  <a:ea typeface="思源黑体 CN Heavy" panose="020B0A00000000000000" charset="-122"/>
                </a:rPr>
                <a:t>伟大梦想</a:t>
              </a:r>
              <a:endParaRPr lang="zh-CN" altLang="en-US" sz="2200">
                <a:solidFill>
                  <a:schemeClr val="bg1"/>
                </a:solidFill>
                <a:latin typeface="思源黑体 CN Heavy" panose="020B0A00000000000000" charset="-122"/>
                <a:ea typeface="思源黑体 CN Heavy" panose="020B0A00000000000000" charset="-122"/>
              </a:endParaRPr>
            </a:p>
          </p:txBody>
        </p:sp>
      </p:grpSp>
      <p:grpSp>
        <p:nvGrpSpPr>
          <p:cNvPr id="22" name="组合 21"/>
          <p:cNvGrpSpPr/>
          <p:nvPr/>
        </p:nvGrpSpPr>
        <p:grpSpPr>
          <a:xfrm>
            <a:off x="89170" y="35221"/>
            <a:ext cx="11193563" cy="1239312"/>
            <a:chOff x="119650" y="174921"/>
            <a:chExt cx="11193563" cy="1239312"/>
          </a:xfrm>
        </p:grpSpPr>
        <p:cxnSp>
          <p:nvCxnSpPr>
            <p:cNvPr id="27" name="直接连接符 26"/>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30" name="组合 29"/>
            <p:cNvGrpSpPr/>
            <p:nvPr/>
          </p:nvGrpSpPr>
          <p:grpSpPr>
            <a:xfrm>
              <a:off x="1601031" y="337908"/>
              <a:ext cx="6218555" cy="1076325"/>
              <a:chOff x="1703201" y="364391"/>
              <a:chExt cx="6218555" cy="1076325"/>
            </a:xfrm>
          </p:grpSpPr>
          <p:sp>
            <p:nvSpPr>
              <p:cNvPr id="31" name="文本框 30"/>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32" name="文本框 3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3" name="图片 32"/>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788670" y="2929255"/>
            <a:ext cx="10262235"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中国特色社会主义法治体系是推进全面依法治国的总抓手。要加快形成完备的法律规范体系、高效的法治实施体系、严密的法治监督体系、有力的法治保障体系，形成完善的党内法规体系。要坚持依法治国和以德治国相结合，实现法治和德治相辅相成、相得益彰。要积极推进国家安全、科技创新、公共卫生、生物安全、生态文明、防范风险、涉外法治等重要领域立法，健全国家治理急需的法律制度、满足人民日益增长的美好生活需要必备的法律制度，以良法善治保障新业态新模式健康发展。</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63449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坚持建设中国特色社会主义法治体系</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50812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7" name="组合 6"/>
            <p:cNvGrpSpPr/>
            <p:nvPr/>
          </p:nvGrpSpPr>
          <p:grpSpPr>
            <a:xfrm>
              <a:off x="1601031" y="337908"/>
              <a:ext cx="6218555" cy="1076325"/>
              <a:chOff x="1703201" y="364391"/>
              <a:chExt cx="6218555" cy="1076325"/>
            </a:xfrm>
          </p:grpSpPr>
          <p:sp>
            <p:nvSpPr>
              <p:cNvPr id="9" name="文本框 8"/>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0" name="文本框 9"/>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2" name="图片 11"/>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788670" y="2859405"/>
            <a:ext cx="10262235"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全面依法治国是一个系统工程，要整体谋划，更加注重系统性、整体性、协同性。法治政府建设是重点任务和主体工程，要率先突破，用法治给行政权力定规矩、划界限，规范行政决策程序，加快转变政府职能。要推进严格规范公正文明执法，提高司法公信力。普法工作要在针对性和实效性上下功夫，特别是要加强青少年法治教育，不断提升全体公民法治意识和法治素养。要完善预防性法律制度，坚持和发展新时代“枫桥经验”，促进社会和谐稳定。</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042670" y="1634490"/>
            <a:ext cx="10315575"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坚持依法治国、依法执政、依法行政共同推进，法治国家、法治政府、法治社会一体建设</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494665" y="150812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7" name="组合 6"/>
            <p:cNvGrpSpPr/>
            <p:nvPr/>
          </p:nvGrpSpPr>
          <p:grpSpPr>
            <a:xfrm>
              <a:off x="1601031" y="337908"/>
              <a:ext cx="6218555" cy="1076325"/>
              <a:chOff x="1703201" y="364391"/>
              <a:chExt cx="6218555" cy="1076325"/>
            </a:xfrm>
          </p:grpSpPr>
          <p:sp>
            <p:nvSpPr>
              <p:cNvPr id="9" name="文本框 8"/>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0" name="文本框 9"/>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2" name="图片 11"/>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2061845" y="2552065"/>
            <a:ext cx="9058910"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要继续推进法治领域改革，解决好立法、执法、司法、守法等领域的突出矛盾和问题。公平正义是司法的灵魂和生命。要深化司法责任制综合配套改革，加强司法制约监督，健全社会公平正义法治保障制度，努力让人民群众在每一个司法案件中感受到公平正义。要加快构建规范高效的制约监督体系。要推动扫黑除恶常态化，坚决打击黑恶势力及其“保护伞”，让城乡更安宁、群众更安乐。</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56464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坚持全面推进科学立法、严格执法、公正司法、全民守法</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43827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6" name="组合 5"/>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1026160" y="2593975"/>
            <a:ext cx="9575165" cy="193802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要加快涉外法治工作战略布局，协调推进国内治理和国际治理，更好维护国家主权、安全、发展利益。要强化法治思维，运用法治方式，有效应对挑战、防范风险，综合利用立法、执法、司法等手段开展斗争，坚决维护国家主权、尊严和核心利益。要推动全球治理变革，推动构建人类命运共同体。</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56464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坚持统筹推进国内法治和涉外法治</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43827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1972945" y="3013075"/>
            <a:ext cx="9077960" cy="193802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要加强理想信念教育，深入开展社会主义核心价值观和社会主义法治理念教育，推进法治专门队伍革命化、正规化、专业化、职业化，确保做到忠于党、忠于国家、忠于人民、忠于法律。要教育引导法律服务工作者坚持正确政治方向，依法依规诚信执业，认真履行社会责任。</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769110" y="163449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坚持建设德才兼备的高素质法治工作队伍</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221105" y="150812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6" name="组合 5"/>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11" name="文本框 10"/>
          <p:cNvSpPr txBox="1"/>
          <p:nvPr/>
        </p:nvSpPr>
        <p:spPr>
          <a:xfrm>
            <a:off x="858520" y="2903855"/>
            <a:ext cx="9827895" cy="193802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000">
                <a:latin typeface="思源黑体 CN Heavy" panose="020B0A00000000000000" charset="-122"/>
                <a:ea typeface="思源黑体 CN Heavy" panose="020B0A00000000000000" charset="-122"/>
                <a:cs typeface="思源黑体 CN Heavy" panose="020B0A00000000000000" charset="-122"/>
                <a:sym typeface="+mn-ea"/>
              </a:rPr>
              <a:t>各级领导干部要坚决贯彻落实党中央关于全面依法治国的重大决策部署，带头尊崇法治、敬畏法律，了解法律、掌握法律，不断提高运用法治思维和法治方式深化改革、推动发展、化解矛盾、维护稳定、应对风险的能力，做尊法学法守法用法的模范。要力戒形式主义、官僚主义，确保全面依法治国各项任务真正落到实处。</a:t>
            </a:r>
            <a:endParaRPr lang="zh-CN" altLang="en-US"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26" name="组合 25"/>
          <p:cNvGrpSpPr/>
          <p:nvPr/>
        </p:nvGrpSpPr>
        <p:grpSpPr>
          <a:xfrm>
            <a:off x="1852930" y="1634490"/>
            <a:ext cx="8832850" cy="533400"/>
            <a:chOff x="2786" y="3058"/>
            <a:chExt cx="13910" cy="840"/>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20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88"/>
              <a:ext cx="13910" cy="725"/>
            </a:xfrm>
            <a:prstGeom prst="rect">
              <a:avLst/>
            </a:prstGeom>
            <a:noFill/>
          </p:spPr>
          <p:txBody>
            <a:bodyPr wrap="square" rtlCol="0" anchor="t">
              <a:spAutoFit/>
            </a:bodyPr>
            <a:p>
              <a:pPr algn="ctr" fontAlgn="t">
                <a:lnSpc>
                  <a:spcPct val="120000"/>
                </a:lnSpc>
              </a:pPr>
              <a:r>
                <a:rPr lang="zh-CN" altLang="en-US" sz="2000">
                  <a:solidFill>
                    <a:srgbClr val="C00000"/>
                  </a:solidFill>
                  <a:latin typeface="思源黑体 CN Heavy" panose="020B0A00000000000000" charset="-122"/>
                  <a:ea typeface="思源黑体 CN Heavy" panose="020B0A00000000000000" charset="-122"/>
                  <a:sym typeface="+mn-ea"/>
                </a:rPr>
                <a:t>坚持抓住领导干部这个“关键少数”</a:t>
              </a:r>
              <a:endParaRPr lang="zh-CN" altLang="en-US" sz="2000">
                <a:solidFill>
                  <a:srgbClr val="C00000"/>
                </a:solidFill>
                <a:latin typeface="思源黑体 CN Heavy" panose="020B0A00000000000000" charset="-122"/>
                <a:ea typeface="思源黑体 CN Heavy" panose="020B0A00000000000000" charset="-122"/>
                <a:sym typeface="+mn-ea"/>
              </a:endParaRPr>
            </a:p>
          </p:txBody>
        </p:sp>
      </p:grpSp>
      <p:grpSp>
        <p:nvGrpSpPr>
          <p:cNvPr id="25" name="组合 24"/>
          <p:cNvGrpSpPr/>
          <p:nvPr/>
        </p:nvGrpSpPr>
        <p:grpSpPr>
          <a:xfrm>
            <a:off x="1304925" y="1508125"/>
            <a:ext cx="751840" cy="751840"/>
            <a:chOff x="1923" y="2859"/>
            <a:chExt cx="1184" cy="1184"/>
          </a:xfrm>
        </p:grpSpPr>
        <p:sp>
          <p:nvSpPr>
            <p:cNvPr id="17" name="椭圆 16"/>
            <p:cNvSpPr/>
            <p:nvPr/>
          </p:nvSpPr>
          <p:spPr>
            <a:xfrm>
              <a:off x="1923" y="2859"/>
              <a:ext cx="1184" cy="1184"/>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2087" y="3035"/>
              <a:ext cx="807" cy="822"/>
            </a:xfrm>
            <a:prstGeom prst="rect">
              <a:avLst/>
            </a:prstGeom>
            <a:noFill/>
          </p:spPr>
          <p:txBody>
            <a:bodyPr wrap="square" rtlCol="0">
              <a:spAutoFit/>
            </a:bodyPr>
            <a:p>
              <a:pPr algn="ctr"/>
              <a:r>
                <a:rPr lang="zh-CN" altLang="en-US" sz="2800">
                  <a:solidFill>
                    <a:schemeClr val="bg1"/>
                  </a:solidFill>
                  <a:latin typeface="思源黑体 CN Heavy" panose="020B0A00000000000000" charset="-122"/>
                  <a:ea typeface="思源黑体 CN Heavy" panose="020B0A00000000000000" charset="-122"/>
                </a:rPr>
                <a:t>要</a:t>
              </a:r>
              <a:endParaRPr lang="zh-CN" altLang="en-US" sz="2800">
                <a:solidFill>
                  <a:schemeClr val="bg1"/>
                </a:solidFill>
                <a:latin typeface="思源黑体 CN Heavy" panose="020B0A00000000000000" charset="-122"/>
                <a:ea typeface="思源黑体 CN Heavy" panose="020B0A00000000000000" charset="-122"/>
              </a:endParaRPr>
            </a:p>
          </p:txBody>
        </p:sp>
      </p:grpSp>
      <p:grpSp>
        <p:nvGrpSpPr>
          <p:cNvPr id="5" name="组合 4"/>
          <p:cNvGrpSpPr/>
          <p:nvPr/>
        </p:nvGrpSpPr>
        <p:grpSpPr>
          <a:xfrm>
            <a:off x="89170" y="35221"/>
            <a:ext cx="11193563" cy="1239312"/>
            <a:chOff x="119650" y="174921"/>
            <a:chExt cx="11193563" cy="1239312"/>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9" name="组合 8"/>
            <p:cNvGrpSpPr/>
            <p:nvPr/>
          </p:nvGrpSpPr>
          <p:grpSpPr>
            <a:xfrm>
              <a:off x="1601031" y="337908"/>
              <a:ext cx="6218555" cy="1076325"/>
              <a:chOff x="1703201" y="364391"/>
              <a:chExt cx="6218555" cy="1076325"/>
            </a:xfrm>
          </p:grpSpPr>
          <p:sp>
            <p:nvSpPr>
              <p:cNvPr id="10" name="文本框 9"/>
              <p:cNvSpPr txBox="1"/>
              <p:nvPr/>
            </p:nvSpPr>
            <p:spPr>
              <a:xfrm>
                <a:off x="2441706" y="364391"/>
                <a:ext cx="5480050" cy="107632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推进全面依法之国重点要求</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12" name="文本框 11"/>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02</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16" name="图片 1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1" grpId="0" bldLvl="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1520825" y="2921635"/>
            <a:ext cx="9150985" cy="922020"/>
          </a:xfrm>
          <a:prstGeom prst="rect">
            <a:avLst/>
          </a:prstGeom>
          <a:noFill/>
        </p:spPr>
        <p:txBody>
          <a:bodyPr wrap="square" rtlCol="0">
            <a:spAutoFit/>
          </a:bodyPr>
          <a:p>
            <a:pPr algn="ctr"/>
            <a:r>
              <a:rPr lang="zh-CN" altLang="en-US" sz="5400" b="1" dirty="0" smtClean="0">
                <a:solidFill>
                  <a:srgbClr val="C00000"/>
                </a:solidFill>
                <a:latin typeface="思源黑体 CN Heavy" panose="020B0A00000000000000" charset="-122"/>
                <a:ea typeface="思源黑体 CN Heavy" panose="020B0A00000000000000" charset="-122"/>
                <a:sym typeface="+mn-ea"/>
              </a:rPr>
              <a:t>深入贯彻落实习近平法治思想</a:t>
            </a:r>
            <a:endParaRPr lang="zh-CN" altLang="en-US" sz="5400" b="1" dirty="0" smtClean="0">
              <a:solidFill>
                <a:srgbClr val="C00000"/>
              </a:solidFill>
              <a:latin typeface="思源黑体 CN Heavy" panose="020B0A00000000000000" charset="-122"/>
              <a:ea typeface="思源黑体 CN Heavy" panose="020B0A00000000000000" charset="-122"/>
              <a:sym typeface="+mn-ea"/>
            </a:endParaRPr>
          </a:p>
        </p:txBody>
      </p:sp>
      <p:sp>
        <p:nvSpPr>
          <p:cNvPr id="3" name="文本框 2"/>
          <p:cNvSpPr txBox="1"/>
          <p:nvPr/>
        </p:nvSpPr>
        <p:spPr>
          <a:xfrm>
            <a:off x="4284345" y="1615440"/>
            <a:ext cx="3623945" cy="1014730"/>
          </a:xfrm>
          <a:prstGeom prst="rect">
            <a:avLst/>
          </a:prstGeom>
          <a:noFill/>
          <a:effectLst/>
        </p:spPr>
        <p:txBody>
          <a:bodyPr wrap="square" rtlCol="0" anchor="t">
            <a:spAutoFit/>
          </a:bodyPr>
          <a:p>
            <a:pPr algn="ctr">
              <a:buClrTx/>
              <a:buSzTx/>
              <a:buFontTx/>
            </a:pPr>
            <a:r>
              <a:rPr lang="zh-CN" altLang="en-US" sz="6000">
                <a:solidFill>
                  <a:srgbClr val="C00000"/>
                </a:solidFill>
                <a:latin typeface="思源宋体 CN Medium" panose="02010800040101010101" charset="-122"/>
                <a:ea typeface="思源宋体 CN Medium" panose="02010800040101010101" charset="-122"/>
              </a:rPr>
              <a:t>第三部分</a:t>
            </a:r>
            <a:endParaRPr lang="zh-CN" altLang="en-US" sz="6000">
              <a:solidFill>
                <a:srgbClr val="C00000"/>
              </a:solidFill>
              <a:latin typeface="华文行楷" panose="02010800040101010101" charset="-122"/>
              <a:ea typeface="华文行楷" panose="02010800040101010101" charset="-122"/>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35" grpId="0"/>
      <p:bldP spid="35" grpId="1"/>
      <p:bldP spid="3" grpId="0" bldLvl="0" animBg="1"/>
      <p:bldP spid="3"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5" name="文本框 4"/>
          <p:cNvSpPr txBox="1"/>
          <p:nvPr/>
        </p:nvSpPr>
        <p:spPr>
          <a:xfrm>
            <a:off x="631190" y="1619885"/>
            <a:ext cx="10417810" cy="4154170"/>
          </a:xfrm>
          <a:prstGeom prst="rect">
            <a:avLst/>
          </a:prstGeom>
          <a:solidFill>
            <a:srgbClr val="C00000"/>
          </a:solid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a:effectLst>
            <a:outerShdw blurRad="50800" dist="38100" dir="5400000" algn="t" rotWithShape="0">
              <a:prstClr val="black">
                <a:alpha val="40000"/>
              </a:prstClr>
            </a:outerShdw>
          </a:effectLst>
        </p:spPr>
        <p:txBody>
          <a:bodyPr wrap="square" rtlCol="0" anchor="t">
            <a:spAutoFit/>
          </a:bodyPr>
          <a:p>
            <a:pPr>
              <a:lnSpc>
                <a:spcPct val="150000"/>
              </a:lnSpc>
            </a:pPr>
            <a:r>
              <a:rPr lang="en-US" altLang="zh-CN" sz="22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rPr>
              <a:t>        </a:t>
            </a:r>
            <a:r>
              <a:rPr lang="zh-CN" altLang="en-US" sz="22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rPr>
              <a:t>习近平总书记的重要讲话全面总结了党的十八大以来法治建设取得的成就，深刻阐明了深入推进新时代全面依法治国的重大意义，系统阐述了新时代中国特色社会主义法治思想，科学回答了中国特色社会主义法治建设一系列重大理论和实践问题，对当前和今后一个时期全面依法治国工作作出了战略部署，具有很强的政治性、思想性、理论性，是指导新时代全面依法治国的纲领性文献。要认真学习领会和贯彻落实。要增强“四个意识”、坚定“四个自信”、做到“两个维护”，把会议精神转化为做好全面依法治国各项工作的强大动力，转化为推进法治建设的思路举措，转化为全面建设社会主义法治国家的生动实践，不断开创法治中国建设新局面。</a:t>
            </a:r>
            <a:endParaRPr lang="zh-CN" altLang="en-US" sz="2200">
              <a:solidFill>
                <a:schemeClr val="bg1"/>
              </a:solidFill>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4" name="组合 3"/>
          <p:cNvGrpSpPr/>
          <p:nvPr/>
        </p:nvGrpSpPr>
        <p:grpSpPr>
          <a:xfrm>
            <a:off x="89170" y="35221"/>
            <a:ext cx="11193563" cy="901404"/>
            <a:chOff x="119650" y="174921"/>
            <a:chExt cx="11193563" cy="901404"/>
          </a:xfrm>
        </p:grpSpPr>
        <p:cxnSp>
          <p:nvCxnSpPr>
            <p:cNvPr id="13" name="直接连接符 12"/>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rotWithShape="1">
            <a:blip r:embed="rId5" cstate="print"/>
            <a:srcRect/>
            <a:stretch>
              <a:fillRect/>
            </a:stretch>
          </p:blipFill>
          <p:spPr>
            <a:xfrm>
              <a:off x="119650" y="174921"/>
              <a:ext cx="1518274" cy="901404"/>
            </a:xfrm>
            <a:prstGeom prst="rect">
              <a:avLst/>
            </a:prstGeom>
          </p:spPr>
        </p:pic>
        <p:grpSp>
          <p:nvGrpSpPr>
            <p:cNvPr id="23" name="组合 22"/>
            <p:cNvGrpSpPr/>
            <p:nvPr/>
          </p:nvGrpSpPr>
          <p:grpSpPr>
            <a:xfrm>
              <a:off x="1601031" y="337908"/>
              <a:ext cx="6218555" cy="583565"/>
              <a:chOff x="1703201" y="364391"/>
              <a:chExt cx="6218555" cy="583565"/>
            </a:xfrm>
          </p:grpSpPr>
          <p:sp>
            <p:nvSpPr>
              <p:cNvPr id="24" name="文本框 23"/>
              <p:cNvSpPr txBox="1"/>
              <p:nvPr/>
            </p:nvSpPr>
            <p:spPr>
              <a:xfrm>
                <a:off x="2441706" y="364391"/>
                <a:ext cx="5480050"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深入贯彻落实习近平法治思想</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5" name="文本框 24"/>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03</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26" name="图片 25"/>
            <p:cNvPicPr>
              <a:picLocks noChangeAspect="1"/>
            </p:cNvPicPr>
            <p:nvPr/>
          </p:nvPicPr>
          <p:blipFill>
            <a:blip r:embed="rId6" cstate="print"/>
            <a:stretch>
              <a:fillRect/>
            </a:stretch>
          </p:blipFill>
          <p:spPr>
            <a:xfrm>
              <a:off x="8086725" y="270857"/>
              <a:ext cx="1886057" cy="438005"/>
            </a:xfrm>
            <a:prstGeom prst="rect">
              <a:avLst/>
            </a:prstGeom>
          </p:spPr>
        </p:pic>
      </p:grpSp>
    </p:spTree>
    <p:custDataLst>
      <p:tags r:id="rId7"/>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5" grpId="0" bldLvl="0" animBg="1"/>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6" name="文本框"/>
          <p:cNvSpPr/>
          <p:nvPr>
            <p:custDataLst>
              <p:tags r:id="rId5"/>
            </p:custDataLst>
          </p:nvPr>
        </p:nvSpPr>
        <p:spPr>
          <a:xfrm>
            <a:off x="989330" y="1430655"/>
            <a:ext cx="5845810" cy="53975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a:solidFill>
                  <a:srgbClr val="FEFDF8"/>
                </a:solidFill>
                <a:latin typeface="思源黑体 CN Heavy" panose="020B0A00000000000000" charset="-122"/>
                <a:ea typeface="思源黑体 CN Heavy" panose="020B0A00000000000000" charset="-122"/>
              </a:rPr>
              <a:t>贯彻落实习近平法治思想，要深刻把握其</a:t>
            </a:r>
            <a:endParaRPr lang="zh-CN" altLang="en-US" sz="2400" dirty="0">
              <a:solidFill>
                <a:srgbClr val="FEFDF8"/>
              </a:solidFill>
              <a:latin typeface="思源黑体 CN Heavy" panose="020B0A00000000000000" charset="-122"/>
              <a:ea typeface="思源黑体 CN Heavy" panose="020B0A00000000000000" charset="-122"/>
            </a:endParaRPr>
          </a:p>
        </p:txBody>
      </p:sp>
      <p:grpSp>
        <p:nvGrpSpPr>
          <p:cNvPr id="12" name="组合 11"/>
          <p:cNvGrpSpPr/>
          <p:nvPr/>
        </p:nvGrpSpPr>
        <p:grpSpPr>
          <a:xfrm>
            <a:off x="7070725" y="1520825"/>
            <a:ext cx="195580" cy="367030"/>
            <a:chOff x="5412" y="2057"/>
            <a:chExt cx="630" cy="1180"/>
          </a:xfrm>
        </p:grpSpPr>
        <p:sp>
          <p:nvSpPr>
            <p:cNvPr id="9" name="圆角矩形 8"/>
            <p:cNvSpPr/>
            <p:nvPr/>
          </p:nvSpPr>
          <p:spPr>
            <a:xfrm>
              <a:off x="5412" y="2057"/>
              <a:ext cx="140" cy="1180"/>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flipH="1">
              <a:off x="5645" y="2208"/>
              <a:ext cx="151" cy="9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5891" y="2333"/>
              <a:ext cx="151" cy="6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6" name="组合 25"/>
          <p:cNvGrpSpPr/>
          <p:nvPr/>
        </p:nvGrpSpPr>
        <p:grpSpPr>
          <a:xfrm>
            <a:off x="7590790" y="1299210"/>
            <a:ext cx="707390" cy="755285"/>
            <a:chOff x="2786" y="3022"/>
            <a:chExt cx="13910" cy="886"/>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政</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7" name="组合 6"/>
          <p:cNvGrpSpPr/>
          <p:nvPr/>
        </p:nvGrpSpPr>
        <p:grpSpPr>
          <a:xfrm>
            <a:off x="8658860" y="1299210"/>
            <a:ext cx="707390" cy="755285"/>
            <a:chOff x="2786" y="3022"/>
            <a:chExt cx="13910" cy="886"/>
          </a:xfrm>
        </p:grpSpPr>
        <p:sp>
          <p:nvSpPr>
            <p:cNvPr id="13" name="矩形 12"/>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6" name="文本框 15"/>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治</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17" name="组合 16"/>
          <p:cNvGrpSpPr/>
          <p:nvPr/>
        </p:nvGrpSpPr>
        <p:grpSpPr>
          <a:xfrm>
            <a:off x="9801225" y="1299210"/>
            <a:ext cx="707390" cy="755285"/>
            <a:chOff x="2786" y="3022"/>
            <a:chExt cx="13910" cy="886"/>
          </a:xfrm>
        </p:grpSpPr>
        <p:sp>
          <p:nvSpPr>
            <p:cNvPr id="18" name="矩形 17"/>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9" name="文本框 18"/>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性</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sp>
        <p:nvSpPr>
          <p:cNvPr id="20" name="文本框 19"/>
          <p:cNvSpPr txBox="1"/>
          <p:nvPr/>
        </p:nvSpPr>
        <p:spPr>
          <a:xfrm>
            <a:off x="3011170" y="2474595"/>
            <a:ext cx="6170930" cy="645160"/>
          </a:xfrm>
          <a:prstGeom prst="rect">
            <a:avLst/>
          </a:prstGeom>
          <a:noFill/>
        </p:spPr>
        <p:txBody>
          <a:bodyPr wrap="square" rtlCol="0">
            <a:spAutoFit/>
          </a:bodyPr>
          <a:p>
            <a:pPr algn="ctr"/>
            <a:r>
              <a:rPr lang="zh-CN" altLang="en-US" sz="3600">
                <a:solidFill>
                  <a:srgbClr val="C00000"/>
                </a:solidFill>
                <a:latin typeface="思源宋体 CN Medium" panose="02010800040101010101" charset="-122"/>
                <a:ea typeface="思源宋体 CN Medium" panose="02010800040101010101" charset="-122"/>
              </a:rPr>
              <a:t>坚持党对全面依法治国的领导</a:t>
            </a:r>
            <a:endParaRPr lang="zh-CN" altLang="en-US" sz="3600">
              <a:solidFill>
                <a:srgbClr val="C00000"/>
              </a:solidFill>
              <a:latin typeface="华文行楷" panose="02010800040101010101" charset="-122"/>
              <a:ea typeface="华文行楷" panose="02010800040101010101" charset="-122"/>
            </a:endParaRPr>
          </a:p>
        </p:txBody>
      </p:sp>
      <p:sp>
        <p:nvSpPr>
          <p:cNvPr id="21" name="文本框 20"/>
          <p:cNvSpPr txBox="1"/>
          <p:nvPr/>
        </p:nvSpPr>
        <p:spPr>
          <a:xfrm>
            <a:off x="745490" y="3488690"/>
            <a:ext cx="10236835" cy="2399665"/>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sz="2000">
                <a:latin typeface="思源黑体 CN Heavy" panose="020B0A00000000000000" charset="-122"/>
                <a:ea typeface="思源黑体 CN Heavy" panose="020B0A00000000000000" charset="-122"/>
                <a:cs typeface="思源黑体 CN Heavy" panose="020B0A00000000000000" charset="-122"/>
                <a:sym typeface="+mn-ea"/>
              </a:rPr>
              <a:t>党的领导是推进全面依法治国的根本保证，加强和改善党的领导，坚定不移走中国特色社会主义法治道路，是事关法治建设政治方向的根本性问题。在实践中，党领导人民制定宪法法律，领导人民实施宪法法律，党自身要在宪法法律范围内活动，坚持依宪治国、依宪执政，运用法治思维和法治手段巩固执政地位、改善执政方式、提高执政能力，保证党和国家长治久安。</a:t>
            </a:r>
            <a:endParaRPr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901404"/>
            <a:chOff x="119650" y="174921"/>
            <a:chExt cx="11193563" cy="901404"/>
          </a:xfrm>
        </p:grpSpPr>
        <p:cxnSp>
          <p:nvCxnSpPr>
            <p:cNvPr id="22" name="直接连接符 21"/>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6" cstate="print"/>
            <a:srcRect/>
            <a:stretch>
              <a:fillRect/>
            </a:stretch>
          </p:blipFill>
          <p:spPr>
            <a:xfrm>
              <a:off x="119650" y="174921"/>
              <a:ext cx="1518274" cy="901404"/>
            </a:xfrm>
            <a:prstGeom prst="rect">
              <a:avLst/>
            </a:prstGeom>
          </p:spPr>
        </p:pic>
        <p:grpSp>
          <p:nvGrpSpPr>
            <p:cNvPr id="25" name="组合 24"/>
            <p:cNvGrpSpPr/>
            <p:nvPr/>
          </p:nvGrpSpPr>
          <p:grpSpPr>
            <a:xfrm>
              <a:off x="1601031" y="337908"/>
              <a:ext cx="6218555" cy="583565"/>
              <a:chOff x="1703201" y="364391"/>
              <a:chExt cx="6218555" cy="583565"/>
            </a:xfrm>
          </p:grpSpPr>
          <p:sp>
            <p:nvSpPr>
              <p:cNvPr id="27" name="文本框 26"/>
              <p:cNvSpPr txBox="1"/>
              <p:nvPr/>
            </p:nvSpPr>
            <p:spPr>
              <a:xfrm>
                <a:off x="2441706" y="364391"/>
                <a:ext cx="5480050"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深入贯彻落实习近平法治思想</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9" name="文本框 28"/>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03</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0" name="图片 29"/>
            <p:cNvPicPr>
              <a:picLocks noChangeAspect="1"/>
            </p:cNvPicPr>
            <p:nvPr/>
          </p:nvPicPr>
          <p:blipFill>
            <a:blip r:embed="rId7" cstate="print"/>
            <a:stretch>
              <a:fillRect/>
            </a:stretch>
          </p:blipFill>
          <p:spPr>
            <a:xfrm>
              <a:off x="8086725" y="270857"/>
              <a:ext cx="1886057" cy="438005"/>
            </a:xfrm>
            <a:prstGeom prst="rect">
              <a:avLst/>
            </a:prstGeom>
          </p:spPr>
        </p:pic>
      </p:grpSp>
    </p:spTree>
    <p:custDataLst>
      <p:tags r:id="rId8"/>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6" grpId="0" bldLvl="0" animBg="1"/>
      <p:bldP spid="6" grpId="1" animBg="1"/>
      <p:bldP spid="21" grpId="0" bldLvl="0" animBg="1"/>
      <p:bldP spid="21" grpId="1" animBg="1"/>
      <p:bldP spid="20" grpId="0"/>
      <p:bldP spid="2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6" name="文本框"/>
          <p:cNvSpPr/>
          <p:nvPr>
            <p:custDataLst>
              <p:tags r:id="rId5"/>
            </p:custDataLst>
          </p:nvPr>
        </p:nvSpPr>
        <p:spPr>
          <a:xfrm>
            <a:off x="989330" y="1430655"/>
            <a:ext cx="5845810" cy="53975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a:solidFill>
                  <a:srgbClr val="FEFDF8"/>
                </a:solidFill>
                <a:latin typeface="思源黑体 CN Heavy" panose="020B0A00000000000000" charset="-122"/>
                <a:ea typeface="思源黑体 CN Heavy" panose="020B0A00000000000000" charset="-122"/>
              </a:rPr>
              <a:t>贯彻落实习近平法治思想，要深刻把握其</a:t>
            </a:r>
            <a:endParaRPr lang="zh-CN" altLang="en-US" sz="2400" dirty="0">
              <a:solidFill>
                <a:srgbClr val="FEFDF8"/>
              </a:solidFill>
              <a:latin typeface="思源黑体 CN Heavy" panose="020B0A00000000000000" charset="-122"/>
              <a:ea typeface="思源黑体 CN Heavy" panose="020B0A00000000000000" charset="-122"/>
            </a:endParaRPr>
          </a:p>
        </p:txBody>
      </p:sp>
      <p:grpSp>
        <p:nvGrpSpPr>
          <p:cNvPr id="12" name="组合 11"/>
          <p:cNvGrpSpPr/>
          <p:nvPr/>
        </p:nvGrpSpPr>
        <p:grpSpPr>
          <a:xfrm>
            <a:off x="7070725" y="1520825"/>
            <a:ext cx="195580" cy="367030"/>
            <a:chOff x="5412" y="2057"/>
            <a:chExt cx="630" cy="1180"/>
          </a:xfrm>
        </p:grpSpPr>
        <p:sp>
          <p:nvSpPr>
            <p:cNvPr id="9" name="圆角矩形 8"/>
            <p:cNvSpPr/>
            <p:nvPr/>
          </p:nvSpPr>
          <p:spPr>
            <a:xfrm>
              <a:off x="5412" y="2057"/>
              <a:ext cx="140" cy="1180"/>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flipH="1">
              <a:off x="5645" y="2208"/>
              <a:ext cx="151" cy="9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5891" y="2333"/>
              <a:ext cx="151" cy="6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6" name="组合 25"/>
          <p:cNvGrpSpPr/>
          <p:nvPr/>
        </p:nvGrpSpPr>
        <p:grpSpPr>
          <a:xfrm>
            <a:off x="7590790" y="1299210"/>
            <a:ext cx="707390" cy="755285"/>
            <a:chOff x="2786" y="3022"/>
            <a:chExt cx="13910" cy="886"/>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人</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7" name="组合 6"/>
          <p:cNvGrpSpPr/>
          <p:nvPr/>
        </p:nvGrpSpPr>
        <p:grpSpPr>
          <a:xfrm>
            <a:off x="8658860" y="1299210"/>
            <a:ext cx="707390" cy="755285"/>
            <a:chOff x="2786" y="3022"/>
            <a:chExt cx="13910" cy="886"/>
          </a:xfrm>
        </p:grpSpPr>
        <p:sp>
          <p:nvSpPr>
            <p:cNvPr id="13" name="矩形 12"/>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6" name="文本框 15"/>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民</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17" name="组合 16"/>
          <p:cNvGrpSpPr/>
          <p:nvPr/>
        </p:nvGrpSpPr>
        <p:grpSpPr>
          <a:xfrm>
            <a:off x="9801225" y="1299210"/>
            <a:ext cx="707390" cy="755285"/>
            <a:chOff x="2786" y="3022"/>
            <a:chExt cx="13910" cy="886"/>
          </a:xfrm>
        </p:grpSpPr>
        <p:sp>
          <p:nvSpPr>
            <p:cNvPr id="18" name="矩形 17"/>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9" name="文本框 18"/>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性</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sp>
        <p:nvSpPr>
          <p:cNvPr id="20" name="文本框 19"/>
          <p:cNvSpPr txBox="1"/>
          <p:nvPr/>
        </p:nvSpPr>
        <p:spPr>
          <a:xfrm>
            <a:off x="3011170" y="2306955"/>
            <a:ext cx="6170930" cy="645160"/>
          </a:xfrm>
          <a:prstGeom prst="rect">
            <a:avLst/>
          </a:prstGeom>
          <a:noFill/>
        </p:spPr>
        <p:txBody>
          <a:bodyPr wrap="square" rtlCol="0">
            <a:spAutoFit/>
          </a:bodyPr>
          <a:p>
            <a:pPr algn="ctr"/>
            <a:r>
              <a:rPr lang="zh-CN" altLang="en-US" sz="3600">
                <a:solidFill>
                  <a:srgbClr val="C00000"/>
                </a:solidFill>
                <a:latin typeface="思源宋体 CN Medium" panose="02010800040101010101" charset="-122"/>
                <a:ea typeface="思源宋体 CN Medium" panose="02010800040101010101" charset="-122"/>
              </a:rPr>
              <a:t>用法治保障人民安居乐业</a:t>
            </a:r>
            <a:endParaRPr lang="zh-CN" altLang="en-US" sz="3600">
              <a:solidFill>
                <a:srgbClr val="C00000"/>
              </a:solidFill>
              <a:latin typeface="华文行楷" panose="02010800040101010101" charset="-122"/>
              <a:ea typeface="华文行楷" panose="02010800040101010101" charset="-122"/>
            </a:endParaRPr>
          </a:p>
        </p:txBody>
      </p:sp>
      <p:sp>
        <p:nvSpPr>
          <p:cNvPr id="21" name="文本框 20"/>
          <p:cNvSpPr txBox="1"/>
          <p:nvPr/>
        </p:nvSpPr>
        <p:spPr>
          <a:xfrm>
            <a:off x="745490" y="3167380"/>
            <a:ext cx="10236835"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sz="2000">
                <a:latin typeface="思源黑体 CN Heavy" panose="020B0A00000000000000" charset="-122"/>
                <a:ea typeface="思源黑体 CN Heavy" panose="020B0A00000000000000" charset="-122"/>
                <a:cs typeface="思源黑体 CN Heavy" panose="020B0A00000000000000" charset="-122"/>
                <a:sym typeface="+mn-ea"/>
              </a:rPr>
              <a:t>全面依法治国最广泛、最深厚的基础是人民，必须坚持以人民为中心，在法治建设中体现人民利益、反映人民愿望、维护人民权益、增进人民福祉。推进全面依法治国，根本目的是依法保障人民权益。要积极回应人民群众新要求新期待，切实解决法治领域人民群众反映强烈的突出问题。“理国要道，在于公平正直”，要牢牢把握社会公平正义这一法治价值追求，努力让人民群众在每一个司法案件中感受到公平正义，不断增强人民群众获得感、幸福感、安全感。</a:t>
            </a:r>
            <a:endParaRPr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901404"/>
            <a:chOff x="119650" y="174921"/>
            <a:chExt cx="11193563" cy="901404"/>
          </a:xfrm>
        </p:grpSpPr>
        <p:cxnSp>
          <p:nvCxnSpPr>
            <p:cNvPr id="22" name="直接连接符 21"/>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6" cstate="print"/>
            <a:srcRect/>
            <a:stretch>
              <a:fillRect/>
            </a:stretch>
          </p:blipFill>
          <p:spPr>
            <a:xfrm>
              <a:off x="119650" y="174921"/>
              <a:ext cx="1518274" cy="901404"/>
            </a:xfrm>
            <a:prstGeom prst="rect">
              <a:avLst/>
            </a:prstGeom>
          </p:spPr>
        </p:pic>
        <p:grpSp>
          <p:nvGrpSpPr>
            <p:cNvPr id="25" name="组合 24"/>
            <p:cNvGrpSpPr/>
            <p:nvPr/>
          </p:nvGrpSpPr>
          <p:grpSpPr>
            <a:xfrm>
              <a:off x="1601031" y="337908"/>
              <a:ext cx="6218555" cy="583565"/>
              <a:chOff x="1703201" y="364391"/>
              <a:chExt cx="6218555" cy="583565"/>
            </a:xfrm>
          </p:grpSpPr>
          <p:sp>
            <p:nvSpPr>
              <p:cNvPr id="27" name="文本框 26"/>
              <p:cNvSpPr txBox="1"/>
              <p:nvPr/>
            </p:nvSpPr>
            <p:spPr>
              <a:xfrm>
                <a:off x="2441706" y="364391"/>
                <a:ext cx="5480050"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深入贯彻落实习近平法治思想</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9" name="文本框 28"/>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03</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0" name="图片 29"/>
            <p:cNvPicPr>
              <a:picLocks noChangeAspect="1"/>
            </p:cNvPicPr>
            <p:nvPr/>
          </p:nvPicPr>
          <p:blipFill>
            <a:blip r:embed="rId7" cstate="print"/>
            <a:stretch>
              <a:fillRect/>
            </a:stretch>
          </p:blipFill>
          <p:spPr>
            <a:xfrm>
              <a:off x="8086725" y="270857"/>
              <a:ext cx="1886057" cy="438005"/>
            </a:xfrm>
            <a:prstGeom prst="rect">
              <a:avLst/>
            </a:prstGeom>
          </p:spPr>
        </p:pic>
      </p:grpSp>
    </p:spTree>
    <p:custDataLst>
      <p:tags r:id="rId8"/>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6" grpId="0" bldLvl="0" animBg="1"/>
      <p:bldP spid="6" grpId="1" animBg="1"/>
      <p:bldP spid="21" grpId="0" bldLvl="0" animBg="1"/>
      <p:bldP spid="21" grpId="1" animBg="1"/>
      <p:bldP spid="20" grpId="0"/>
      <p:bldP spid="20"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6" name="文本框"/>
          <p:cNvSpPr/>
          <p:nvPr>
            <p:custDataLst>
              <p:tags r:id="rId5"/>
            </p:custDataLst>
          </p:nvPr>
        </p:nvSpPr>
        <p:spPr>
          <a:xfrm>
            <a:off x="989330" y="1430655"/>
            <a:ext cx="5845810" cy="53975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a:solidFill>
                  <a:srgbClr val="FEFDF8"/>
                </a:solidFill>
                <a:latin typeface="思源黑体 CN Heavy" panose="020B0A00000000000000" charset="-122"/>
                <a:ea typeface="思源黑体 CN Heavy" panose="020B0A00000000000000" charset="-122"/>
              </a:rPr>
              <a:t>贯彻落实习近平法治思想，要深刻把握其</a:t>
            </a:r>
            <a:endParaRPr lang="zh-CN" altLang="en-US" sz="2400" dirty="0">
              <a:solidFill>
                <a:srgbClr val="FEFDF8"/>
              </a:solidFill>
              <a:latin typeface="思源黑体 CN Heavy" panose="020B0A00000000000000" charset="-122"/>
              <a:ea typeface="思源黑体 CN Heavy" panose="020B0A00000000000000" charset="-122"/>
            </a:endParaRPr>
          </a:p>
        </p:txBody>
      </p:sp>
      <p:grpSp>
        <p:nvGrpSpPr>
          <p:cNvPr id="12" name="组合 11"/>
          <p:cNvGrpSpPr/>
          <p:nvPr/>
        </p:nvGrpSpPr>
        <p:grpSpPr>
          <a:xfrm>
            <a:off x="7070725" y="1520825"/>
            <a:ext cx="195580" cy="367030"/>
            <a:chOff x="5412" y="2057"/>
            <a:chExt cx="630" cy="1180"/>
          </a:xfrm>
        </p:grpSpPr>
        <p:sp>
          <p:nvSpPr>
            <p:cNvPr id="9" name="圆角矩形 8"/>
            <p:cNvSpPr/>
            <p:nvPr/>
          </p:nvSpPr>
          <p:spPr>
            <a:xfrm>
              <a:off x="5412" y="2057"/>
              <a:ext cx="140" cy="1180"/>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flipH="1">
              <a:off x="5645" y="2208"/>
              <a:ext cx="151" cy="9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5891" y="2333"/>
              <a:ext cx="151" cy="6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6" name="组合 25"/>
          <p:cNvGrpSpPr/>
          <p:nvPr/>
        </p:nvGrpSpPr>
        <p:grpSpPr>
          <a:xfrm>
            <a:off x="7590790" y="1299210"/>
            <a:ext cx="707390" cy="755285"/>
            <a:chOff x="2786" y="3022"/>
            <a:chExt cx="13910" cy="886"/>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系</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7" name="组合 6"/>
          <p:cNvGrpSpPr/>
          <p:nvPr/>
        </p:nvGrpSpPr>
        <p:grpSpPr>
          <a:xfrm>
            <a:off x="8658860" y="1299210"/>
            <a:ext cx="707390" cy="755285"/>
            <a:chOff x="2786" y="3022"/>
            <a:chExt cx="13910" cy="886"/>
          </a:xfrm>
        </p:grpSpPr>
        <p:sp>
          <p:nvSpPr>
            <p:cNvPr id="13" name="矩形 12"/>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6" name="文本框 15"/>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统</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17" name="组合 16"/>
          <p:cNvGrpSpPr/>
          <p:nvPr/>
        </p:nvGrpSpPr>
        <p:grpSpPr>
          <a:xfrm>
            <a:off x="9801225" y="1299210"/>
            <a:ext cx="707390" cy="755285"/>
            <a:chOff x="2786" y="3022"/>
            <a:chExt cx="13910" cy="886"/>
          </a:xfrm>
        </p:grpSpPr>
        <p:sp>
          <p:nvSpPr>
            <p:cNvPr id="18" name="矩形 17"/>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9" name="文本框 18"/>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性</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sp>
        <p:nvSpPr>
          <p:cNvPr id="20" name="文本框 19"/>
          <p:cNvSpPr txBox="1"/>
          <p:nvPr/>
        </p:nvSpPr>
        <p:spPr>
          <a:xfrm>
            <a:off x="699770" y="2306955"/>
            <a:ext cx="10338435" cy="645160"/>
          </a:xfrm>
          <a:prstGeom prst="rect">
            <a:avLst/>
          </a:prstGeom>
          <a:noFill/>
        </p:spPr>
        <p:txBody>
          <a:bodyPr wrap="square" rtlCol="0">
            <a:spAutoFit/>
          </a:bodyPr>
          <a:p>
            <a:pPr algn="ctr"/>
            <a:r>
              <a:rPr lang="zh-CN" altLang="en-US" sz="3600">
                <a:solidFill>
                  <a:srgbClr val="C00000"/>
                </a:solidFill>
                <a:latin typeface="思源宋体 CN Medium" panose="02010800040101010101" charset="-122"/>
                <a:ea typeface="思源宋体 CN Medium" panose="02010800040101010101" charset="-122"/>
              </a:rPr>
              <a:t>用整体谋划、协调推进的科学方法论抓好法治建设</a:t>
            </a:r>
            <a:endParaRPr lang="zh-CN" altLang="en-US" sz="3600">
              <a:solidFill>
                <a:srgbClr val="C00000"/>
              </a:solidFill>
              <a:latin typeface="华文行楷" panose="02010800040101010101" charset="-122"/>
              <a:ea typeface="华文行楷" panose="02010800040101010101" charset="-122"/>
            </a:endParaRPr>
          </a:p>
        </p:txBody>
      </p:sp>
      <p:sp>
        <p:nvSpPr>
          <p:cNvPr id="21" name="文本框 20"/>
          <p:cNvSpPr txBox="1"/>
          <p:nvPr/>
        </p:nvSpPr>
        <p:spPr>
          <a:xfrm>
            <a:off x="745490" y="3167380"/>
            <a:ext cx="10236835" cy="286131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50000"/>
              </a:lnSpc>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sz="2000">
                <a:latin typeface="思源黑体 CN Heavy" panose="020B0A00000000000000" charset="-122"/>
                <a:ea typeface="思源黑体 CN Heavy" panose="020B0A00000000000000" charset="-122"/>
                <a:cs typeface="思源黑体 CN Heavy" panose="020B0A00000000000000" charset="-122"/>
                <a:sym typeface="+mn-ea"/>
              </a:rPr>
              <a:t>全面依法治国涉及方方面面，是一个系统工程。要扭住中国特色社会主义法治体系这个推进全面依法治国的总抓手，坚持依法治国、依法执政、依法行政共同推进，法治国家、法治政府、法治社会一体建设，坚持全面推进科学立法、严格执法、公正司法、全民守法，在法治轨道上推进国家治理体系和治理能力现代化，更好发挥法治固根本、稳预期、利长远的重要作用。既要抓住领导干部这个“关键少数”，建设德才兼备的高素质法治工作队伍，又要不断提升全体公民法治意识和法治素养，汇聚全面依法治国的强大合力。</a:t>
            </a:r>
            <a:endParaRPr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901404"/>
            <a:chOff x="119650" y="174921"/>
            <a:chExt cx="11193563" cy="901404"/>
          </a:xfrm>
        </p:grpSpPr>
        <p:cxnSp>
          <p:nvCxnSpPr>
            <p:cNvPr id="22" name="直接连接符 21"/>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6" cstate="print"/>
            <a:srcRect/>
            <a:stretch>
              <a:fillRect/>
            </a:stretch>
          </p:blipFill>
          <p:spPr>
            <a:xfrm>
              <a:off x="119650" y="174921"/>
              <a:ext cx="1518274" cy="901404"/>
            </a:xfrm>
            <a:prstGeom prst="rect">
              <a:avLst/>
            </a:prstGeom>
          </p:spPr>
        </p:pic>
        <p:grpSp>
          <p:nvGrpSpPr>
            <p:cNvPr id="25" name="组合 24"/>
            <p:cNvGrpSpPr/>
            <p:nvPr/>
          </p:nvGrpSpPr>
          <p:grpSpPr>
            <a:xfrm>
              <a:off x="1601031" y="337908"/>
              <a:ext cx="6218555" cy="583565"/>
              <a:chOff x="1703201" y="364391"/>
              <a:chExt cx="6218555" cy="583565"/>
            </a:xfrm>
          </p:grpSpPr>
          <p:sp>
            <p:nvSpPr>
              <p:cNvPr id="27" name="文本框 26"/>
              <p:cNvSpPr txBox="1"/>
              <p:nvPr/>
            </p:nvSpPr>
            <p:spPr>
              <a:xfrm>
                <a:off x="2441706" y="364391"/>
                <a:ext cx="5480050"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深入贯彻落实习近平法治思想</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9" name="文本框 28"/>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03</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0" name="图片 29"/>
            <p:cNvPicPr>
              <a:picLocks noChangeAspect="1"/>
            </p:cNvPicPr>
            <p:nvPr/>
          </p:nvPicPr>
          <p:blipFill>
            <a:blip r:embed="rId7" cstate="print"/>
            <a:stretch>
              <a:fillRect/>
            </a:stretch>
          </p:blipFill>
          <p:spPr>
            <a:xfrm>
              <a:off x="8086725" y="270857"/>
              <a:ext cx="1886057" cy="438005"/>
            </a:xfrm>
            <a:prstGeom prst="rect">
              <a:avLst/>
            </a:prstGeom>
          </p:spPr>
        </p:pic>
      </p:grpSp>
    </p:spTree>
    <p:custDataLst>
      <p:tags r:id="rId8"/>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6" grpId="0" bldLvl="0" animBg="1"/>
      <p:bldP spid="6" grpId="1" animBg="1"/>
      <p:bldP spid="21" grpId="0" bldLvl="0" animBg="1"/>
      <p:bldP spid="21" grpId="1" animBg="1"/>
      <p:bldP spid="20" grpId="0"/>
      <p:bldP spid="20"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custDataLst>
              <p:tags r:id="rId1"/>
            </p:custDataLst>
          </p:nvPr>
        </p:nvPicPr>
        <p:blipFill>
          <a:blip r:embed="rId2"/>
          <a:stretch>
            <a:fillRect/>
          </a:stretch>
        </p:blipFill>
        <p:spPr>
          <a:xfrm>
            <a:off x="635" y="3610610"/>
            <a:ext cx="12192000" cy="3247390"/>
          </a:xfrm>
          <a:prstGeom prst="rect">
            <a:avLst/>
          </a:prstGeom>
        </p:spPr>
      </p:pic>
      <p:cxnSp>
        <p:nvCxnSpPr>
          <p:cNvPr id="39" name="直接连接符 38"/>
          <p:cNvCxnSpPr/>
          <p:nvPr/>
        </p:nvCxnSpPr>
        <p:spPr>
          <a:xfrm>
            <a:off x="5429885" y="6427470"/>
            <a:ext cx="5621655" cy="0"/>
          </a:xfrm>
          <a:prstGeom prst="line">
            <a:avLst/>
          </a:prstGeom>
          <a:ln w="2540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alphaModFix amt="55000"/>
          </a:blip>
          <a:stretch>
            <a:fillRect/>
          </a:stretch>
        </p:blipFill>
        <p:spPr>
          <a:xfrm>
            <a:off x="11367770" y="34925"/>
            <a:ext cx="716915" cy="753110"/>
          </a:xfrm>
          <a:prstGeom prst="rect">
            <a:avLst/>
          </a:prstGeom>
        </p:spPr>
      </p:pic>
      <p:pic>
        <p:nvPicPr>
          <p:cNvPr id="14" name="图片 13" descr="祥云背景3"/>
          <p:cNvPicPr>
            <a:picLocks noChangeAspect="1"/>
          </p:cNvPicPr>
          <p:nvPr/>
        </p:nvPicPr>
        <p:blipFill>
          <a:blip r:embed="rId4"/>
          <a:srcRect l="37816" t="19046" r="36501" b="16583"/>
          <a:stretch>
            <a:fillRect/>
          </a:stretch>
        </p:blipFill>
        <p:spPr>
          <a:xfrm>
            <a:off x="11213197" y="5499160"/>
            <a:ext cx="391416" cy="981025"/>
          </a:xfrm>
          <a:custGeom>
            <a:avLst/>
            <a:gdLst/>
            <a:ahLst/>
            <a:cxnLst>
              <a:cxn ang="3">
                <a:pos x="hc" y="t"/>
              </a:cxn>
              <a:cxn ang="cd2">
                <a:pos x="l" y="vc"/>
              </a:cxn>
              <a:cxn ang="cd4">
                <a:pos x="hc" y="b"/>
              </a:cxn>
              <a:cxn ang="0">
                <a:pos x="r" y="vc"/>
              </a:cxn>
            </a:cxnLst>
            <a:rect l="l" t="t" r="r" b="b"/>
            <a:pathLst>
              <a:path w="616" h="1545">
                <a:moveTo>
                  <a:pt x="451" y="1370"/>
                </a:moveTo>
                <a:cubicBezTo>
                  <a:pt x="451" y="1370"/>
                  <a:pt x="448" y="1375"/>
                  <a:pt x="444" y="1383"/>
                </a:cubicBezTo>
                <a:lnTo>
                  <a:pt x="443" y="1384"/>
                </a:lnTo>
                <a:lnTo>
                  <a:pt x="443" y="1384"/>
                </a:lnTo>
                <a:cubicBezTo>
                  <a:pt x="443" y="1384"/>
                  <a:pt x="442" y="1385"/>
                  <a:pt x="441" y="1385"/>
                </a:cubicBezTo>
                <a:cubicBezTo>
                  <a:pt x="438" y="1386"/>
                  <a:pt x="435" y="1387"/>
                  <a:pt x="431" y="1387"/>
                </a:cubicBezTo>
                <a:cubicBezTo>
                  <a:pt x="427" y="1388"/>
                  <a:pt x="418" y="1391"/>
                  <a:pt x="405" y="1396"/>
                </a:cubicBezTo>
                <a:cubicBezTo>
                  <a:pt x="393" y="1402"/>
                  <a:pt x="385" y="1406"/>
                  <a:pt x="383" y="1407"/>
                </a:cubicBezTo>
                <a:cubicBezTo>
                  <a:pt x="382" y="1409"/>
                  <a:pt x="379" y="1410"/>
                  <a:pt x="377" y="1410"/>
                </a:cubicBezTo>
                <a:cubicBezTo>
                  <a:pt x="375" y="1409"/>
                  <a:pt x="373" y="1409"/>
                  <a:pt x="372" y="1410"/>
                </a:cubicBezTo>
                <a:cubicBezTo>
                  <a:pt x="371" y="1411"/>
                  <a:pt x="369" y="1412"/>
                  <a:pt x="365" y="1413"/>
                </a:cubicBezTo>
                <a:lnTo>
                  <a:pt x="362" y="1416"/>
                </a:lnTo>
                <a:lnTo>
                  <a:pt x="362" y="1415"/>
                </a:lnTo>
                <a:cubicBezTo>
                  <a:pt x="361" y="1412"/>
                  <a:pt x="361" y="1410"/>
                  <a:pt x="361" y="1411"/>
                </a:cubicBezTo>
                <a:lnTo>
                  <a:pt x="356" y="1415"/>
                </a:lnTo>
                <a:lnTo>
                  <a:pt x="361" y="1416"/>
                </a:lnTo>
                <a:lnTo>
                  <a:pt x="362" y="1416"/>
                </a:lnTo>
                <a:lnTo>
                  <a:pt x="362" y="1418"/>
                </a:lnTo>
                <a:cubicBezTo>
                  <a:pt x="363" y="1421"/>
                  <a:pt x="364" y="1425"/>
                  <a:pt x="364" y="1431"/>
                </a:cubicBezTo>
                <a:cubicBezTo>
                  <a:pt x="366" y="1438"/>
                  <a:pt x="367" y="1445"/>
                  <a:pt x="368" y="1451"/>
                </a:cubicBezTo>
                <a:cubicBezTo>
                  <a:pt x="369" y="1454"/>
                  <a:pt x="369" y="1457"/>
                  <a:pt x="370" y="1458"/>
                </a:cubicBezTo>
                <a:lnTo>
                  <a:pt x="370" y="1459"/>
                </a:lnTo>
                <a:lnTo>
                  <a:pt x="366" y="1459"/>
                </a:lnTo>
                <a:cubicBezTo>
                  <a:pt x="369" y="1461"/>
                  <a:pt x="370" y="1462"/>
                  <a:pt x="370" y="1461"/>
                </a:cubicBezTo>
                <a:cubicBezTo>
                  <a:pt x="370" y="1461"/>
                  <a:pt x="370" y="1461"/>
                  <a:pt x="370" y="1460"/>
                </a:cubicBezTo>
                <a:lnTo>
                  <a:pt x="370" y="1459"/>
                </a:lnTo>
                <a:lnTo>
                  <a:pt x="378" y="1457"/>
                </a:lnTo>
                <a:cubicBezTo>
                  <a:pt x="389" y="1456"/>
                  <a:pt x="400" y="1453"/>
                  <a:pt x="411" y="1450"/>
                </a:cubicBezTo>
                <a:cubicBezTo>
                  <a:pt x="413" y="1448"/>
                  <a:pt x="414" y="1446"/>
                  <a:pt x="415" y="1445"/>
                </a:cubicBezTo>
                <a:cubicBezTo>
                  <a:pt x="416" y="1443"/>
                  <a:pt x="419" y="1436"/>
                  <a:pt x="425" y="1423"/>
                </a:cubicBezTo>
                <a:cubicBezTo>
                  <a:pt x="430" y="1409"/>
                  <a:pt x="436" y="1397"/>
                  <a:pt x="442" y="1387"/>
                </a:cubicBezTo>
                <a:lnTo>
                  <a:pt x="443" y="1384"/>
                </a:lnTo>
                <a:lnTo>
                  <a:pt x="446" y="1382"/>
                </a:lnTo>
                <a:cubicBezTo>
                  <a:pt x="447" y="1381"/>
                  <a:pt x="449" y="1379"/>
                  <a:pt x="451" y="1377"/>
                </a:cubicBezTo>
                <a:cubicBezTo>
                  <a:pt x="451" y="1373"/>
                  <a:pt x="451" y="1370"/>
                  <a:pt x="451" y="1370"/>
                </a:cubicBezTo>
                <a:close/>
                <a:moveTo>
                  <a:pt x="237" y="1339"/>
                </a:moveTo>
                <a:cubicBezTo>
                  <a:pt x="237" y="1339"/>
                  <a:pt x="237" y="1339"/>
                  <a:pt x="237" y="1339"/>
                </a:cubicBezTo>
                <a:lnTo>
                  <a:pt x="236" y="1339"/>
                </a:lnTo>
                <a:lnTo>
                  <a:pt x="237" y="1339"/>
                </a:lnTo>
                <a:cubicBezTo>
                  <a:pt x="237" y="1338"/>
                  <a:pt x="237" y="1338"/>
                  <a:pt x="237" y="1339"/>
                </a:cubicBezTo>
                <a:close/>
                <a:moveTo>
                  <a:pt x="268" y="1330"/>
                </a:moveTo>
                <a:lnTo>
                  <a:pt x="273" y="1331"/>
                </a:lnTo>
                <a:lnTo>
                  <a:pt x="269" y="1334"/>
                </a:lnTo>
                <a:lnTo>
                  <a:pt x="267" y="1334"/>
                </a:lnTo>
                <a:lnTo>
                  <a:pt x="267" y="1331"/>
                </a:lnTo>
                <a:lnTo>
                  <a:pt x="268" y="1331"/>
                </a:lnTo>
                <a:lnTo>
                  <a:pt x="268" y="1330"/>
                </a:lnTo>
                <a:close/>
                <a:moveTo>
                  <a:pt x="135" y="996"/>
                </a:moveTo>
                <a:cubicBezTo>
                  <a:pt x="139" y="997"/>
                  <a:pt x="142" y="998"/>
                  <a:pt x="143" y="998"/>
                </a:cubicBezTo>
                <a:cubicBezTo>
                  <a:pt x="144" y="998"/>
                  <a:pt x="146" y="998"/>
                  <a:pt x="147" y="999"/>
                </a:cubicBezTo>
                <a:cubicBezTo>
                  <a:pt x="149" y="1001"/>
                  <a:pt x="151" y="1002"/>
                  <a:pt x="153" y="1002"/>
                </a:cubicBezTo>
                <a:cubicBezTo>
                  <a:pt x="154" y="1003"/>
                  <a:pt x="157" y="1004"/>
                  <a:pt x="161" y="1005"/>
                </a:cubicBezTo>
                <a:cubicBezTo>
                  <a:pt x="165" y="1006"/>
                  <a:pt x="171" y="1008"/>
                  <a:pt x="180" y="1011"/>
                </a:cubicBezTo>
                <a:cubicBezTo>
                  <a:pt x="189" y="1015"/>
                  <a:pt x="196" y="1020"/>
                  <a:pt x="202" y="1025"/>
                </a:cubicBezTo>
                <a:cubicBezTo>
                  <a:pt x="209" y="1030"/>
                  <a:pt x="213" y="1033"/>
                  <a:pt x="215" y="1034"/>
                </a:cubicBezTo>
                <a:cubicBezTo>
                  <a:pt x="216" y="1035"/>
                  <a:pt x="218" y="1036"/>
                  <a:pt x="219" y="1037"/>
                </a:cubicBezTo>
                <a:cubicBezTo>
                  <a:pt x="220" y="1038"/>
                  <a:pt x="222" y="1040"/>
                  <a:pt x="224" y="1042"/>
                </a:cubicBezTo>
                <a:cubicBezTo>
                  <a:pt x="227" y="1045"/>
                  <a:pt x="230" y="1047"/>
                  <a:pt x="232" y="1049"/>
                </a:cubicBezTo>
                <a:cubicBezTo>
                  <a:pt x="233" y="1052"/>
                  <a:pt x="236" y="1054"/>
                  <a:pt x="238" y="1058"/>
                </a:cubicBezTo>
                <a:cubicBezTo>
                  <a:pt x="241" y="1062"/>
                  <a:pt x="243" y="1068"/>
                  <a:pt x="246" y="1078"/>
                </a:cubicBezTo>
                <a:cubicBezTo>
                  <a:pt x="248" y="1087"/>
                  <a:pt x="248" y="1092"/>
                  <a:pt x="247" y="1095"/>
                </a:cubicBezTo>
                <a:cubicBezTo>
                  <a:pt x="246" y="1097"/>
                  <a:pt x="245" y="1099"/>
                  <a:pt x="245" y="1100"/>
                </a:cubicBezTo>
                <a:cubicBezTo>
                  <a:pt x="244" y="1102"/>
                  <a:pt x="243" y="1106"/>
                  <a:pt x="241" y="1114"/>
                </a:cubicBezTo>
                <a:cubicBezTo>
                  <a:pt x="237" y="1116"/>
                  <a:pt x="235" y="1117"/>
                  <a:pt x="234" y="1117"/>
                </a:cubicBezTo>
                <a:cubicBezTo>
                  <a:pt x="234" y="1117"/>
                  <a:pt x="233" y="1118"/>
                  <a:pt x="232" y="1119"/>
                </a:cubicBezTo>
                <a:cubicBezTo>
                  <a:pt x="230" y="1120"/>
                  <a:pt x="229" y="1121"/>
                  <a:pt x="227" y="1121"/>
                </a:cubicBezTo>
                <a:cubicBezTo>
                  <a:pt x="225" y="1121"/>
                  <a:pt x="223" y="1121"/>
                  <a:pt x="222" y="1122"/>
                </a:cubicBezTo>
                <a:cubicBezTo>
                  <a:pt x="221" y="1122"/>
                  <a:pt x="219" y="1123"/>
                  <a:pt x="216" y="1123"/>
                </a:cubicBezTo>
                <a:cubicBezTo>
                  <a:pt x="213" y="1123"/>
                  <a:pt x="210" y="1123"/>
                  <a:pt x="207" y="1123"/>
                </a:cubicBezTo>
                <a:cubicBezTo>
                  <a:pt x="204" y="1124"/>
                  <a:pt x="202" y="1124"/>
                  <a:pt x="200" y="1123"/>
                </a:cubicBezTo>
                <a:cubicBezTo>
                  <a:pt x="198" y="1122"/>
                  <a:pt x="195" y="1122"/>
                  <a:pt x="193" y="1122"/>
                </a:cubicBezTo>
                <a:cubicBezTo>
                  <a:pt x="190" y="1122"/>
                  <a:pt x="187" y="1121"/>
                  <a:pt x="184" y="1118"/>
                </a:cubicBezTo>
                <a:cubicBezTo>
                  <a:pt x="180" y="1116"/>
                  <a:pt x="177" y="1115"/>
                  <a:pt x="176" y="1114"/>
                </a:cubicBezTo>
                <a:cubicBezTo>
                  <a:pt x="174" y="1114"/>
                  <a:pt x="172" y="1113"/>
                  <a:pt x="171" y="1112"/>
                </a:cubicBezTo>
                <a:cubicBezTo>
                  <a:pt x="169" y="1112"/>
                  <a:pt x="167" y="1111"/>
                  <a:pt x="166" y="1110"/>
                </a:cubicBezTo>
                <a:cubicBezTo>
                  <a:pt x="165" y="1109"/>
                  <a:pt x="163" y="1107"/>
                  <a:pt x="160" y="1105"/>
                </a:cubicBezTo>
                <a:cubicBezTo>
                  <a:pt x="157" y="1100"/>
                  <a:pt x="154" y="1096"/>
                  <a:pt x="153" y="1094"/>
                </a:cubicBezTo>
                <a:cubicBezTo>
                  <a:pt x="153" y="1094"/>
                  <a:pt x="153" y="1094"/>
                  <a:pt x="152" y="1095"/>
                </a:cubicBezTo>
                <a:lnTo>
                  <a:pt x="144" y="1105"/>
                </a:lnTo>
                <a:lnTo>
                  <a:pt x="135" y="1114"/>
                </a:lnTo>
                <a:lnTo>
                  <a:pt x="129" y="1121"/>
                </a:lnTo>
                <a:lnTo>
                  <a:pt x="126" y="1123"/>
                </a:lnTo>
                <a:lnTo>
                  <a:pt x="122" y="1128"/>
                </a:lnTo>
                <a:lnTo>
                  <a:pt x="102" y="1135"/>
                </a:lnTo>
                <a:cubicBezTo>
                  <a:pt x="103" y="1127"/>
                  <a:pt x="103" y="1123"/>
                  <a:pt x="104" y="1122"/>
                </a:cubicBezTo>
                <a:cubicBezTo>
                  <a:pt x="104" y="1120"/>
                  <a:pt x="106" y="1118"/>
                  <a:pt x="109" y="1114"/>
                </a:cubicBezTo>
                <a:cubicBezTo>
                  <a:pt x="112" y="1110"/>
                  <a:pt x="114" y="1106"/>
                  <a:pt x="116" y="1102"/>
                </a:cubicBezTo>
                <a:cubicBezTo>
                  <a:pt x="118" y="1097"/>
                  <a:pt x="121" y="1092"/>
                  <a:pt x="123" y="1084"/>
                </a:cubicBezTo>
                <a:cubicBezTo>
                  <a:pt x="126" y="1077"/>
                  <a:pt x="128" y="1070"/>
                  <a:pt x="130" y="1063"/>
                </a:cubicBezTo>
                <a:cubicBezTo>
                  <a:pt x="132" y="1056"/>
                  <a:pt x="133" y="1049"/>
                  <a:pt x="133" y="1045"/>
                </a:cubicBezTo>
                <a:cubicBezTo>
                  <a:pt x="134" y="1040"/>
                  <a:pt x="134" y="1036"/>
                  <a:pt x="133" y="1033"/>
                </a:cubicBezTo>
                <a:cubicBezTo>
                  <a:pt x="132" y="1031"/>
                  <a:pt x="131" y="1028"/>
                  <a:pt x="131" y="1025"/>
                </a:cubicBezTo>
                <a:cubicBezTo>
                  <a:pt x="131" y="1023"/>
                  <a:pt x="131" y="1020"/>
                  <a:pt x="131" y="1018"/>
                </a:cubicBezTo>
                <a:cubicBezTo>
                  <a:pt x="130" y="1015"/>
                  <a:pt x="130" y="1013"/>
                  <a:pt x="131" y="1013"/>
                </a:cubicBezTo>
                <a:cubicBezTo>
                  <a:pt x="131" y="1012"/>
                  <a:pt x="131" y="1011"/>
                  <a:pt x="131" y="1012"/>
                </a:cubicBezTo>
                <a:cubicBezTo>
                  <a:pt x="131" y="1012"/>
                  <a:pt x="130" y="1010"/>
                  <a:pt x="128" y="1006"/>
                </a:cubicBezTo>
                <a:lnTo>
                  <a:pt x="135" y="996"/>
                </a:lnTo>
                <a:close/>
                <a:moveTo>
                  <a:pt x="387" y="994"/>
                </a:moveTo>
                <a:cubicBezTo>
                  <a:pt x="393" y="997"/>
                  <a:pt x="398" y="999"/>
                  <a:pt x="400" y="1000"/>
                </a:cubicBezTo>
                <a:cubicBezTo>
                  <a:pt x="403" y="1002"/>
                  <a:pt x="406" y="1003"/>
                  <a:pt x="408" y="1003"/>
                </a:cubicBezTo>
                <a:cubicBezTo>
                  <a:pt x="411" y="1003"/>
                  <a:pt x="414" y="1004"/>
                  <a:pt x="419" y="1006"/>
                </a:cubicBezTo>
                <a:cubicBezTo>
                  <a:pt x="423" y="1008"/>
                  <a:pt x="427" y="1011"/>
                  <a:pt x="429" y="1014"/>
                </a:cubicBezTo>
                <a:cubicBezTo>
                  <a:pt x="432" y="1016"/>
                  <a:pt x="434" y="1018"/>
                  <a:pt x="435" y="1019"/>
                </a:cubicBezTo>
                <a:cubicBezTo>
                  <a:pt x="437" y="1019"/>
                  <a:pt x="439" y="1020"/>
                  <a:pt x="441" y="1023"/>
                </a:cubicBezTo>
                <a:lnTo>
                  <a:pt x="447" y="1028"/>
                </a:lnTo>
                <a:lnTo>
                  <a:pt x="457" y="1037"/>
                </a:lnTo>
                <a:cubicBezTo>
                  <a:pt x="459" y="1040"/>
                  <a:pt x="462" y="1042"/>
                  <a:pt x="463" y="1044"/>
                </a:cubicBezTo>
                <a:cubicBezTo>
                  <a:pt x="465" y="1045"/>
                  <a:pt x="466" y="1047"/>
                  <a:pt x="467" y="1049"/>
                </a:cubicBezTo>
                <a:cubicBezTo>
                  <a:pt x="468" y="1051"/>
                  <a:pt x="470" y="1052"/>
                  <a:pt x="471" y="1053"/>
                </a:cubicBezTo>
                <a:cubicBezTo>
                  <a:pt x="472" y="1054"/>
                  <a:pt x="474" y="1056"/>
                  <a:pt x="475" y="1059"/>
                </a:cubicBezTo>
                <a:cubicBezTo>
                  <a:pt x="477" y="1063"/>
                  <a:pt x="478" y="1066"/>
                  <a:pt x="479" y="1069"/>
                </a:cubicBezTo>
                <a:cubicBezTo>
                  <a:pt x="479" y="1072"/>
                  <a:pt x="480" y="1075"/>
                  <a:pt x="479" y="1077"/>
                </a:cubicBezTo>
                <a:lnTo>
                  <a:pt x="479" y="1077"/>
                </a:lnTo>
                <a:lnTo>
                  <a:pt x="479" y="1076"/>
                </a:lnTo>
                <a:cubicBezTo>
                  <a:pt x="479" y="1074"/>
                  <a:pt x="479" y="1074"/>
                  <a:pt x="479" y="1074"/>
                </a:cubicBezTo>
                <a:cubicBezTo>
                  <a:pt x="478" y="1074"/>
                  <a:pt x="478" y="1076"/>
                  <a:pt x="478" y="1080"/>
                </a:cubicBezTo>
                <a:cubicBezTo>
                  <a:pt x="478" y="1080"/>
                  <a:pt x="479" y="1079"/>
                  <a:pt x="479" y="1079"/>
                </a:cubicBezTo>
                <a:lnTo>
                  <a:pt x="479" y="1077"/>
                </a:lnTo>
                <a:lnTo>
                  <a:pt x="479" y="1078"/>
                </a:lnTo>
                <a:cubicBezTo>
                  <a:pt x="480" y="1079"/>
                  <a:pt x="480" y="1080"/>
                  <a:pt x="480" y="1081"/>
                </a:cubicBezTo>
                <a:cubicBezTo>
                  <a:pt x="480" y="1085"/>
                  <a:pt x="480" y="1090"/>
                  <a:pt x="480" y="1094"/>
                </a:cubicBezTo>
                <a:cubicBezTo>
                  <a:pt x="479" y="1098"/>
                  <a:pt x="478" y="1101"/>
                  <a:pt x="476" y="1104"/>
                </a:cubicBezTo>
                <a:cubicBezTo>
                  <a:pt x="474" y="1107"/>
                  <a:pt x="472" y="1110"/>
                  <a:pt x="470" y="1111"/>
                </a:cubicBezTo>
                <a:cubicBezTo>
                  <a:pt x="469" y="1113"/>
                  <a:pt x="466" y="1116"/>
                  <a:pt x="463" y="1120"/>
                </a:cubicBezTo>
                <a:cubicBezTo>
                  <a:pt x="458" y="1126"/>
                  <a:pt x="454" y="1130"/>
                  <a:pt x="451" y="1133"/>
                </a:cubicBezTo>
                <a:cubicBezTo>
                  <a:pt x="449" y="1135"/>
                  <a:pt x="447" y="1137"/>
                  <a:pt x="445" y="1137"/>
                </a:cubicBezTo>
                <a:cubicBezTo>
                  <a:pt x="443" y="1138"/>
                  <a:pt x="442" y="1139"/>
                  <a:pt x="440" y="1141"/>
                </a:cubicBezTo>
                <a:cubicBezTo>
                  <a:pt x="439" y="1143"/>
                  <a:pt x="437" y="1144"/>
                  <a:pt x="435" y="1144"/>
                </a:cubicBezTo>
                <a:cubicBezTo>
                  <a:pt x="433" y="1145"/>
                  <a:pt x="433" y="1145"/>
                  <a:pt x="433" y="1145"/>
                </a:cubicBezTo>
                <a:lnTo>
                  <a:pt x="432" y="1147"/>
                </a:lnTo>
                <a:lnTo>
                  <a:pt x="427" y="1151"/>
                </a:lnTo>
                <a:lnTo>
                  <a:pt x="424" y="1154"/>
                </a:lnTo>
                <a:cubicBezTo>
                  <a:pt x="418" y="1159"/>
                  <a:pt x="412" y="1164"/>
                  <a:pt x="407" y="1169"/>
                </a:cubicBezTo>
                <a:cubicBezTo>
                  <a:pt x="403" y="1173"/>
                  <a:pt x="401" y="1176"/>
                  <a:pt x="398" y="1178"/>
                </a:cubicBezTo>
                <a:cubicBezTo>
                  <a:pt x="396" y="1181"/>
                  <a:pt x="392" y="1185"/>
                  <a:pt x="386" y="1193"/>
                </a:cubicBezTo>
                <a:cubicBezTo>
                  <a:pt x="383" y="1196"/>
                  <a:pt x="380" y="1200"/>
                  <a:pt x="377" y="1204"/>
                </a:cubicBezTo>
                <a:lnTo>
                  <a:pt x="369" y="1215"/>
                </a:lnTo>
                <a:lnTo>
                  <a:pt x="366" y="1216"/>
                </a:lnTo>
                <a:cubicBezTo>
                  <a:pt x="362" y="1217"/>
                  <a:pt x="360" y="1218"/>
                  <a:pt x="359" y="1218"/>
                </a:cubicBezTo>
                <a:cubicBezTo>
                  <a:pt x="356" y="1219"/>
                  <a:pt x="356" y="1219"/>
                  <a:pt x="358" y="1220"/>
                </a:cubicBezTo>
                <a:cubicBezTo>
                  <a:pt x="358" y="1227"/>
                  <a:pt x="361" y="1226"/>
                  <a:pt x="368" y="1217"/>
                </a:cubicBezTo>
                <a:lnTo>
                  <a:pt x="369" y="1215"/>
                </a:lnTo>
                <a:lnTo>
                  <a:pt x="370" y="1214"/>
                </a:lnTo>
                <a:cubicBezTo>
                  <a:pt x="376" y="1212"/>
                  <a:pt x="384" y="1208"/>
                  <a:pt x="395" y="1204"/>
                </a:cubicBezTo>
                <a:cubicBezTo>
                  <a:pt x="417" y="1194"/>
                  <a:pt x="434" y="1187"/>
                  <a:pt x="449" y="1182"/>
                </a:cubicBezTo>
                <a:cubicBezTo>
                  <a:pt x="463" y="1176"/>
                  <a:pt x="471" y="1173"/>
                  <a:pt x="473" y="1172"/>
                </a:cubicBezTo>
                <a:cubicBezTo>
                  <a:pt x="474" y="1171"/>
                  <a:pt x="474" y="1171"/>
                  <a:pt x="475" y="1170"/>
                </a:cubicBezTo>
                <a:lnTo>
                  <a:pt x="475" y="1170"/>
                </a:lnTo>
                <a:lnTo>
                  <a:pt x="476" y="1170"/>
                </a:lnTo>
                <a:cubicBezTo>
                  <a:pt x="477" y="1171"/>
                  <a:pt x="477" y="1172"/>
                  <a:pt x="477" y="1172"/>
                </a:cubicBezTo>
                <a:cubicBezTo>
                  <a:pt x="477" y="1172"/>
                  <a:pt x="476" y="1171"/>
                  <a:pt x="476" y="1170"/>
                </a:cubicBezTo>
                <a:cubicBezTo>
                  <a:pt x="478" y="1169"/>
                  <a:pt x="478" y="1169"/>
                  <a:pt x="477" y="1169"/>
                </a:cubicBezTo>
                <a:lnTo>
                  <a:pt x="475" y="1170"/>
                </a:lnTo>
                <a:lnTo>
                  <a:pt x="474" y="1168"/>
                </a:lnTo>
                <a:cubicBezTo>
                  <a:pt x="473" y="1168"/>
                  <a:pt x="472" y="1167"/>
                  <a:pt x="471" y="1165"/>
                </a:cubicBezTo>
                <a:cubicBezTo>
                  <a:pt x="467" y="1161"/>
                  <a:pt x="465" y="1158"/>
                  <a:pt x="465" y="1156"/>
                </a:cubicBezTo>
                <a:cubicBezTo>
                  <a:pt x="464" y="1154"/>
                  <a:pt x="464" y="1152"/>
                  <a:pt x="462" y="1151"/>
                </a:cubicBezTo>
                <a:cubicBezTo>
                  <a:pt x="460" y="1150"/>
                  <a:pt x="459" y="1145"/>
                  <a:pt x="457" y="1135"/>
                </a:cubicBezTo>
                <a:lnTo>
                  <a:pt x="459" y="1128"/>
                </a:lnTo>
                <a:cubicBezTo>
                  <a:pt x="457" y="1128"/>
                  <a:pt x="457" y="1127"/>
                  <a:pt x="461" y="1125"/>
                </a:cubicBezTo>
                <a:cubicBezTo>
                  <a:pt x="493" y="1132"/>
                  <a:pt x="514" y="1138"/>
                  <a:pt x="524" y="1142"/>
                </a:cubicBezTo>
                <a:cubicBezTo>
                  <a:pt x="533" y="1146"/>
                  <a:pt x="542" y="1150"/>
                  <a:pt x="550" y="1154"/>
                </a:cubicBezTo>
                <a:cubicBezTo>
                  <a:pt x="557" y="1158"/>
                  <a:pt x="563" y="1162"/>
                  <a:pt x="566" y="1164"/>
                </a:cubicBezTo>
                <a:cubicBezTo>
                  <a:pt x="568" y="1167"/>
                  <a:pt x="573" y="1171"/>
                  <a:pt x="579" y="1176"/>
                </a:cubicBezTo>
                <a:lnTo>
                  <a:pt x="580" y="1177"/>
                </a:lnTo>
                <a:cubicBezTo>
                  <a:pt x="579" y="1177"/>
                  <a:pt x="579" y="1178"/>
                  <a:pt x="580" y="1178"/>
                </a:cubicBezTo>
                <a:cubicBezTo>
                  <a:pt x="582" y="1179"/>
                  <a:pt x="583" y="1180"/>
                  <a:pt x="584" y="1181"/>
                </a:cubicBezTo>
                <a:cubicBezTo>
                  <a:pt x="585" y="1181"/>
                  <a:pt x="587" y="1183"/>
                  <a:pt x="589" y="1185"/>
                </a:cubicBezTo>
                <a:cubicBezTo>
                  <a:pt x="592" y="1189"/>
                  <a:pt x="595" y="1192"/>
                  <a:pt x="597" y="1194"/>
                </a:cubicBezTo>
                <a:cubicBezTo>
                  <a:pt x="598" y="1196"/>
                  <a:pt x="601" y="1199"/>
                  <a:pt x="604" y="1204"/>
                </a:cubicBezTo>
                <a:cubicBezTo>
                  <a:pt x="606" y="1208"/>
                  <a:pt x="608" y="1211"/>
                  <a:pt x="608" y="1214"/>
                </a:cubicBezTo>
                <a:cubicBezTo>
                  <a:pt x="608" y="1217"/>
                  <a:pt x="609" y="1219"/>
                  <a:pt x="609" y="1220"/>
                </a:cubicBezTo>
                <a:cubicBezTo>
                  <a:pt x="610" y="1222"/>
                  <a:pt x="610" y="1223"/>
                  <a:pt x="610" y="1224"/>
                </a:cubicBezTo>
                <a:cubicBezTo>
                  <a:pt x="610" y="1225"/>
                  <a:pt x="610" y="1226"/>
                  <a:pt x="611" y="1227"/>
                </a:cubicBezTo>
                <a:cubicBezTo>
                  <a:pt x="612" y="1228"/>
                  <a:pt x="612" y="1231"/>
                  <a:pt x="612" y="1235"/>
                </a:cubicBezTo>
                <a:cubicBezTo>
                  <a:pt x="612" y="1239"/>
                  <a:pt x="611" y="1241"/>
                  <a:pt x="611" y="1242"/>
                </a:cubicBezTo>
                <a:cubicBezTo>
                  <a:pt x="610" y="1243"/>
                  <a:pt x="610" y="1244"/>
                  <a:pt x="611" y="1245"/>
                </a:cubicBezTo>
                <a:cubicBezTo>
                  <a:pt x="611" y="1246"/>
                  <a:pt x="612" y="1248"/>
                  <a:pt x="611" y="1252"/>
                </a:cubicBezTo>
                <a:cubicBezTo>
                  <a:pt x="611" y="1255"/>
                  <a:pt x="610" y="1257"/>
                  <a:pt x="609" y="1258"/>
                </a:cubicBezTo>
                <a:cubicBezTo>
                  <a:pt x="608" y="1259"/>
                  <a:pt x="608" y="1259"/>
                  <a:pt x="608" y="1260"/>
                </a:cubicBezTo>
                <a:cubicBezTo>
                  <a:pt x="608" y="1260"/>
                  <a:pt x="607" y="1262"/>
                  <a:pt x="605" y="1267"/>
                </a:cubicBezTo>
                <a:lnTo>
                  <a:pt x="602" y="1271"/>
                </a:lnTo>
                <a:lnTo>
                  <a:pt x="599" y="1275"/>
                </a:lnTo>
                <a:cubicBezTo>
                  <a:pt x="597" y="1277"/>
                  <a:pt x="595" y="1279"/>
                  <a:pt x="593" y="1281"/>
                </a:cubicBezTo>
                <a:cubicBezTo>
                  <a:pt x="591" y="1282"/>
                  <a:pt x="588" y="1283"/>
                  <a:pt x="584" y="1284"/>
                </a:cubicBezTo>
                <a:cubicBezTo>
                  <a:pt x="581" y="1285"/>
                  <a:pt x="577" y="1285"/>
                  <a:pt x="573" y="1285"/>
                </a:cubicBezTo>
                <a:cubicBezTo>
                  <a:pt x="569" y="1286"/>
                  <a:pt x="566" y="1285"/>
                  <a:pt x="566" y="1285"/>
                </a:cubicBezTo>
                <a:cubicBezTo>
                  <a:pt x="565" y="1284"/>
                  <a:pt x="564" y="1284"/>
                  <a:pt x="564" y="1284"/>
                </a:cubicBezTo>
                <a:cubicBezTo>
                  <a:pt x="563" y="1285"/>
                  <a:pt x="561" y="1285"/>
                  <a:pt x="558" y="1284"/>
                </a:cubicBezTo>
                <a:cubicBezTo>
                  <a:pt x="555" y="1284"/>
                  <a:pt x="552" y="1283"/>
                  <a:pt x="549" y="1282"/>
                </a:cubicBezTo>
                <a:cubicBezTo>
                  <a:pt x="545" y="1281"/>
                  <a:pt x="543" y="1279"/>
                  <a:pt x="541" y="1277"/>
                </a:cubicBezTo>
                <a:cubicBezTo>
                  <a:pt x="538" y="1275"/>
                  <a:pt x="536" y="1274"/>
                  <a:pt x="534" y="1274"/>
                </a:cubicBezTo>
                <a:cubicBezTo>
                  <a:pt x="531" y="1273"/>
                  <a:pt x="527" y="1271"/>
                  <a:pt x="523" y="1268"/>
                </a:cubicBezTo>
                <a:cubicBezTo>
                  <a:pt x="520" y="1265"/>
                  <a:pt x="519" y="1262"/>
                  <a:pt x="518" y="1261"/>
                </a:cubicBezTo>
                <a:cubicBezTo>
                  <a:pt x="517" y="1259"/>
                  <a:pt x="516" y="1257"/>
                  <a:pt x="515" y="1254"/>
                </a:cubicBezTo>
                <a:cubicBezTo>
                  <a:pt x="514" y="1251"/>
                  <a:pt x="513" y="1249"/>
                  <a:pt x="512" y="1247"/>
                </a:cubicBezTo>
                <a:cubicBezTo>
                  <a:pt x="510" y="1244"/>
                  <a:pt x="509" y="1242"/>
                  <a:pt x="509" y="1241"/>
                </a:cubicBezTo>
                <a:lnTo>
                  <a:pt x="508" y="1240"/>
                </a:lnTo>
                <a:lnTo>
                  <a:pt x="509" y="1240"/>
                </a:lnTo>
                <a:cubicBezTo>
                  <a:pt x="509" y="1239"/>
                  <a:pt x="509" y="1239"/>
                  <a:pt x="508" y="1239"/>
                </a:cubicBezTo>
                <a:cubicBezTo>
                  <a:pt x="508" y="1239"/>
                  <a:pt x="508" y="1240"/>
                  <a:pt x="508" y="1240"/>
                </a:cubicBezTo>
                <a:cubicBezTo>
                  <a:pt x="508" y="1239"/>
                  <a:pt x="508" y="1239"/>
                  <a:pt x="508" y="1240"/>
                </a:cubicBezTo>
                <a:lnTo>
                  <a:pt x="508" y="1240"/>
                </a:lnTo>
                <a:lnTo>
                  <a:pt x="508" y="1241"/>
                </a:lnTo>
                <a:cubicBezTo>
                  <a:pt x="506" y="1242"/>
                  <a:pt x="503" y="1243"/>
                  <a:pt x="498" y="1244"/>
                </a:cubicBezTo>
                <a:cubicBezTo>
                  <a:pt x="492" y="1246"/>
                  <a:pt x="484" y="1249"/>
                  <a:pt x="475" y="1253"/>
                </a:cubicBezTo>
                <a:cubicBezTo>
                  <a:pt x="465" y="1257"/>
                  <a:pt x="459" y="1259"/>
                  <a:pt x="456" y="1261"/>
                </a:cubicBezTo>
                <a:cubicBezTo>
                  <a:pt x="453" y="1262"/>
                  <a:pt x="450" y="1264"/>
                  <a:pt x="446" y="1265"/>
                </a:cubicBezTo>
                <a:cubicBezTo>
                  <a:pt x="442" y="1267"/>
                  <a:pt x="433" y="1270"/>
                  <a:pt x="419" y="1276"/>
                </a:cubicBezTo>
                <a:cubicBezTo>
                  <a:pt x="406" y="1281"/>
                  <a:pt x="397" y="1285"/>
                  <a:pt x="392" y="1287"/>
                </a:cubicBezTo>
                <a:cubicBezTo>
                  <a:pt x="388" y="1290"/>
                  <a:pt x="380" y="1293"/>
                  <a:pt x="370" y="1296"/>
                </a:cubicBezTo>
                <a:cubicBezTo>
                  <a:pt x="360" y="1300"/>
                  <a:pt x="353" y="1303"/>
                  <a:pt x="351" y="1304"/>
                </a:cubicBezTo>
                <a:cubicBezTo>
                  <a:pt x="348" y="1306"/>
                  <a:pt x="346" y="1307"/>
                  <a:pt x="343" y="1307"/>
                </a:cubicBezTo>
                <a:cubicBezTo>
                  <a:pt x="341" y="1308"/>
                  <a:pt x="339" y="1309"/>
                  <a:pt x="337" y="1310"/>
                </a:cubicBezTo>
                <a:cubicBezTo>
                  <a:pt x="336" y="1311"/>
                  <a:pt x="334" y="1312"/>
                  <a:pt x="331" y="1312"/>
                </a:cubicBezTo>
                <a:cubicBezTo>
                  <a:pt x="329" y="1312"/>
                  <a:pt x="323" y="1314"/>
                  <a:pt x="315" y="1318"/>
                </a:cubicBezTo>
                <a:cubicBezTo>
                  <a:pt x="308" y="1322"/>
                  <a:pt x="302" y="1325"/>
                  <a:pt x="297" y="1327"/>
                </a:cubicBezTo>
                <a:cubicBezTo>
                  <a:pt x="293" y="1329"/>
                  <a:pt x="289" y="1331"/>
                  <a:pt x="286" y="1333"/>
                </a:cubicBezTo>
                <a:lnTo>
                  <a:pt x="285" y="1333"/>
                </a:lnTo>
                <a:lnTo>
                  <a:pt x="284" y="1333"/>
                </a:lnTo>
                <a:cubicBezTo>
                  <a:pt x="283" y="1332"/>
                  <a:pt x="277" y="1330"/>
                  <a:pt x="267" y="1327"/>
                </a:cubicBezTo>
                <a:lnTo>
                  <a:pt x="268" y="1330"/>
                </a:lnTo>
                <a:lnTo>
                  <a:pt x="264" y="1330"/>
                </a:lnTo>
                <a:lnTo>
                  <a:pt x="266" y="1333"/>
                </a:lnTo>
                <a:lnTo>
                  <a:pt x="267" y="1334"/>
                </a:lnTo>
                <a:lnTo>
                  <a:pt x="267" y="1336"/>
                </a:lnTo>
                <a:lnTo>
                  <a:pt x="269" y="1334"/>
                </a:lnTo>
                <a:lnTo>
                  <a:pt x="271" y="1334"/>
                </a:lnTo>
                <a:cubicBezTo>
                  <a:pt x="274" y="1335"/>
                  <a:pt x="276" y="1336"/>
                  <a:pt x="276" y="1337"/>
                </a:cubicBezTo>
                <a:cubicBezTo>
                  <a:pt x="277" y="1337"/>
                  <a:pt x="278" y="1337"/>
                  <a:pt x="279" y="1336"/>
                </a:cubicBezTo>
                <a:cubicBezTo>
                  <a:pt x="280" y="1336"/>
                  <a:pt x="281" y="1335"/>
                  <a:pt x="283" y="1334"/>
                </a:cubicBezTo>
                <a:lnTo>
                  <a:pt x="285" y="1333"/>
                </a:lnTo>
                <a:lnTo>
                  <a:pt x="285" y="1333"/>
                </a:lnTo>
                <a:cubicBezTo>
                  <a:pt x="286" y="1334"/>
                  <a:pt x="289" y="1335"/>
                  <a:pt x="292" y="1337"/>
                </a:cubicBezTo>
                <a:cubicBezTo>
                  <a:pt x="296" y="1340"/>
                  <a:pt x="300" y="1342"/>
                  <a:pt x="303" y="1344"/>
                </a:cubicBezTo>
                <a:cubicBezTo>
                  <a:pt x="306" y="1346"/>
                  <a:pt x="308" y="1347"/>
                  <a:pt x="310" y="1348"/>
                </a:cubicBezTo>
                <a:cubicBezTo>
                  <a:pt x="312" y="1348"/>
                  <a:pt x="314" y="1349"/>
                  <a:pt x="315" y="1350"/>
                </a:cubicBezTo>
                <a:cubicBezTo>
                  <a:pt x="317" y="1351"/>
                  <a:pt x="317" y="1352"/>
                  <a:pt x="318" y="1352"/>
                </a:cubicBezTo>
                <a:cubicBezTo>
                  <a:pt x="317" y="1352"/>
                  <a:pt x="318" y="1352"/>
                  <a:pt x="319" y="1352"/>
                </a:cubicBezTo>
                <a:cubicBezTo>
                  <a:pt x="320" y="1351"/>
                  <a:pt x="326" y="1348"/>
                  <a:pt x="338" y="1343"/>
                </a:cubicBezTo>
                <a:cubicBezTo>
                  <a:pt x="349" y="1337"/>
                  <a:pt x="358" y="1333"/>
                  <a:pt x="366" y="1330"/>
                </a:cubicBezTo>
                <a:cubicBezTo>
                  <a:pt x="374" y="1327"/>
                  <a:pt x="380" y="1324"/>
                  <a:pt x="386" y="1322"/>
                </a:cubicBezTo>
                <a:cubicBezTo>
                  <a:pt x="391" y="1319"/>
                  <a:pt x="399" y="1315"/>
                  <a:pt x="409" y="1312"/>
                </a:cubicBezTo>
                <a:cubicBezTo>
                  <a:pt x="420" y="1308"/>
                  <a:pt x="431" y="1305"/>
                  <a:pt x="444" y="1302"/>
                </a:cubicBezTo>
                <a:cubicBezTo>
                  <a:pt x="457" y="1299"/>
                  <a:pt x="466" y="1297"/>
                  <a:pt x="470" y="1295"/>
                </a:cubicBezTo>
                <a:cubicBezTo>
                  <a:pt x="474" y="1292"/>
                  <a:pt x="478" y="1291"/>
                  <a:pt x="481" y="1290"/>
                </a:cubicBezTo>
                <a:cubicBezTo>
                  <a:pt x="483" y="1289"/>
                  <a:pt x="485" y="1288"/>
                  <a:pt x="486" y="1288"/>
                </a:cubicBezTo>
                <a:cubicBezTo>
                  <a:pt x="486" y="1287"/>
                  <a:pt x="488" y="1286"/>
                  <a:pt x="492" y="1282"/>
                </a:cubicBezTo>
                <a:cubicBezTo>
                  <a:pt x="496" y="1284"/>
                  <a:pt x="497" y="1284"/>
                  <a:pt x="497" y="1284"/>
                </a:cubicBezTo>
                <a:cubicBezTo>
                  <a:pt x="497" y="1284"/>
                  <a:pt x="497" y="1284"/>
                  <a:pt x="499" y="1283"/>
                </a:cubicBezTo>
                <a:cubicBezTo>
                  <a:pt x="501" y="1283"/>
                  <a:pt x="503" y="1283"/>
                  <a:pt x="504" y="1284"/>
                </a:cubicBezTo>
                <a:cubicBezTo>
                  <a:pt x="505" y="1284"/>
                  <a:pt x="506" y="1284"/>
                  <a:pt x="508" y="1284"/>
                </a:cubicBezTo>
                <a:cubicBezTo>
                  <a:pt x="511" y="1283"/>
                  <a:pt x="513" y="1283"/>
                  <a:pt x="515" y="1284"/>
                </a:cubicBezTo>
                <a:cubicBezTo>
                  <a:pt x="517" y="1285"/>
                  <a:pt x="519" y="1286"/>
                  <a:pt x="522" y="1287"/>
                </a:cubicBezTo>
                <a:lnTo>
                  <a:pt x="531" y="1297"/>
                </a:lnTo>
                <a:cubicBezTo>
                  <a:pt x="535" y="1300"/>
                  <a:pt x="537" y="1302"/>
                  <a:pt x="538" y="1303"/>
                </a:cubicBezTo>
                <a:cubicBezTo>
                  <a:pt x="539" y="1304"/>
                  <a:pt x="541" y="1305"/>
                  <a:pt x="543" y="1306"/>
                </a:cubicBezTo>
                <a:cubicBezTo>
                  <a:pt x="544" y="1306"/>
                  <a:pt x="548" y="1308"/>
                  <a:pt x="552" y="1311"/>
                </a:cubicBezTo>
                <a:cubicBezTo>
                  <a:pt x="555" y="1314"/>
                  <a:pt x="557" y="1316"/>
                  <a:pt x="559" y="1317"/>
                </a:cubicBezTo>
                <a:cubicBezTo>
                  <a:pt x="561" y="1318"/>
                  <a:pt x="563" y="1321"/>
                  <a:pt x="564" y="1325"/>
                </a:cubicBezTo>
                <a:cubicBezTo>
                  <a:pt x="566" y="1328"/>
                  <a:pt x="567" y="1331"/>
                  <a:pt x="567" y="1333"/>
                </a:cubicBezTo>
                <a:cubicBezTo>
                  <a:pt x="568" y="1336"/>
                  <a:pt x="568" y="1337"/>
                  <a:pt x="568" y="1339"/>
                </a:cubicBezTo>
                <a:cubicBezTo>
                  <a:pt x="569" y="1341"/>
                  <a:pt x="569" y="1344"/>
                  <a:pt x="570" y="1348"/>
                </a:cubicBezTo>
                <a:cubicBezTo>
                  <a:pt x="570" y="1353"/>
                  <a:pt x="569" y="1358"/>
                  <a:pt x="568" y="1364"/>
                </a:cubicBezTo>
                <a:cubicBezTo>
                  <a:pt x="566" y="1370"/>
                  <a:pt x="564" y="1376"/>
                  <a:pt x="561" y="1382"/>
                </a:cubicBezTo>
                <a:cubicBezTo>
                  <a:pt x="559" y="1388"/>
                  <a:pt x="557" y="1392"/>
                  <a:pt x="555" y="1395"/>
                </a:cubicBezTo>
                <a:cubicBezTo>
                  <a:pt x="553" y="1397"/>
                  <a:pt x="552" y="1399"/>
                  <a:pt x="551" y="1401"/>
                </a:cubicBezTo>
                <a:cubicBezTo>
                  <a:pt x="550" y="1403"/>
                  <a:pt x="548" y="1407"/>
                  <a:pt x="546" y="1411"/>
                </a:cubicBezTo>
                <a:cubicBezTo>
                  <a:pt x="543" y="1416"/>
                  <a:pt x="534" y="1428"/>
                  <a:pt x="519" y="1449"/>
                </a:cubicBezTo>
                <a:lnTo>
                  <a:pt x="521" y="1451"/>
                </a:lnTo>
                <a:lnTo>
                  <a:pt x="524" y="1453"/>
                </a:lnTo>
                <a:cubicBezTo>
                  <a:pt x="526" y="1456"/>
                  <a:pt x="527" y="1459"/>
                  <a:pt x="528" y="1461"/>
                </a:cubicBezTo>
                <a:cubicBezTo>
                  <a:pt x="530" y="1463"/>
                  <a:pt x="530" y="1467"/>
                  <a:pt x="530" y="1472"/>
                </a:cubicBezTo>
                <a:cubicBezTo>
                  <a:pt x="530" y="1478"/>
                  <a:pt x="530" y="1482"/>
                  <a:pt x="528" y="1484"/>
                </a:cubicBezTo>
                <a:cubicBezTo>
                  <a:pt x="527" y="1486"/>
                  <a:pt x="526" y="1489"/>
                  <a:pt x="526" y="1491"/>
                </a:cubicBezTo>
                <a:cubicBezTo>
                  <a:pt x="526" y="1494"/>
                  <a:pt x="525" y="1498"/>
                  <a:pt x="522" y="1502"/>
                </a:cubicBezTo>
                <a:cubicBezTo>
                  <a:pt x="519" y="1507"/>
                  <a:pt x="517" y="1510"/>
                  <a:pt x="515" y="1511"/>
                </a:cubicBezTo>
                <a:cubicBezTo>
                  <a:pt x="514" y="1512"/>
                  <a:pt x="514" y="1512"/>
                  <a:pt x="514" y="1513"/>
                </a:cubicBezTo>
                <a:cubicBezTo>
                  <a:pt x="514" y="1513"/>
                  <a:pt x="512" y="1514"/>
                  <a:pt x="510" y="1517"/>
                </a:cubicBezTo>
                <a:cubicBezTo>
                  <a:pt x="508" y="1519"/>
                  <a:pt x="504" y="1521"/>
                  <a:pt x="499" y="1523"/>
                </a:cubicBezTo>
                <a:cubicBezTo>
                  <a:pt x="495" y="1525"/>
                  <a:pt x="485" y="1525"/>
                  <a:pt x="470" y="1522"/>
                </a:cubicBezTo>
                <a:cubicBezTo>
                  <a:pt x="455" y="1519"/>
                  <a:pt x="442" y="1518"/>
                  <a:pt x="431" y="1518"/>
                </a:cubicBezTo>
                <a:cubicBezTo>
                  <a:pt x="420" y="1518"/>
                  <a:pt x="411" y="1519"/>
                  <a:pt x="404" y="1520"/>
                </a:cubicBezTo>
                <a:cubicBezTo>
                  <a:pt x="397" y="1521"/>
                  <a:pt x="391" y="1521"/>
                  <a:pt x="385" y="1522"/>
                </a:cubicBezTo>
                <a:cubicBezTo>
                  <a:pt x="380" y="1522"/>
                  <a:pt x="377" y="1522"/>
                  <a:pt x="376" y="1523"/>
                </a:cubicBezTo>
                <a:cubicBezTo>
                  <a:pt x="375" y="1523"/>
                  <a:pt x="375" y="1523"/>
                  <a:pt x="377" y="1523"/>
                </a:cubicBezTo>
                <a:cubicBezTo>
                  <a:pt x="376" y="1524"/>
                  <a:pt x="375" y="1528"/>
                  <a:pt x="374" y="1534"/>
                </a:cubicBezTo>
                <a:cubicBezTo>
                  <a:pt x="370" y="1539"/>
                  <a:pt x="364" y="1542"/>
                  <a:pt x="357" y="1545"/>
                </a:cubicBezTo>
                <a:cubicBezTo>
                  <a:pt x="354" y="1544"/>
                  <a:pt x="352" y="1543"/>
                  <a:pt x="352" y="1543"/>
                </a:cubicBezTo>
                <a:cubicBezTo>
                  <a:pt x="352" y="1543"/>
                  <a:pt x="351" y="1543"/>
                  <a:pt x="350" y="1543"/>
                </a:cubicBezTo>
                <a:cubicBezTo>
                  <a:pt x="348" y="1543"/>
                  <a:pt x="347" y="1543"/>
                  <a:pt x="346" y="1543"/>
                </a:cubicBezTo>
                <a:cubicBezTo>
                  <a:pt x="345" y="1542"/>
                  <a:pt x="344" y="1542"/>
                  <a:pt x="343" y="1542"/>
                </a:cubicBezTo>
                <a:cubicBezTo>
                  <a:pt x="342" y="1542"/>
                  <a:pt x="341" y="1542"/>
                  <a:pt x="339" y="1541"/>
                </a:cubicBezTo>
                <a:cubicBezTo>
                  <a:pt x="338" y="1540"/>
                  <a:pt x="337" y="1540"/>
                  <a:pt x="336" y="1539"/>
                </a:cubicBezTo>
                <a:cubicBezTo>
                  <a:pt x="331" y="1539"/>
                  <a:pt x="329" y="1538"/>
                  <a:pt x="329" y="1536"/>
                </a:cubicBezTo>
                <a:cubicBezTo>
                  <a:pt x="329" y="1534"/>
                  <a:pt x="327" y="1531"/>
                  <a:pt x="325" y="1528"/>
                </a:cubicBezTo>
                <a:cubicBezTo>
                  <a:pt x="322" y="1526"/>
                  <a:pt x="320" y="1523"/>
                  <a:pt x="318" y="1521"/>
                </a:cubicBezTo>
                <a:cubicBezTo>
                  <a:pt x="317" y="1518"/>
                  <a:pt x="315" y="1516"/>
                  <a:pt x="313" y="1514"/>
                </a:cubicBezTo>
                <a:cubicBezTo>
                  <a:pt x="311" y="1513"/>
                  <a:pt x="310" y="1511"/>
                  <a:pt x="309" y="1509"/>
                </a:cubicBezTo>
                <a:cubicBezTo>
                  <a:pt x="309" y="1507"/>
                  <a:pt x="308" y="1505"/>
                  <a:pt x="307" y="1504"/>
                </a:cubicBezTo>
                <a:cubicBezTo>
                  <a:pt x="306" y="1503"/>
                  <a:pt x="304" y="1502"/>
                  <a:pt x="302" y="1499"/>
                </a:cubicBezTo>
                <a:cubicBezTo>
                  <a:pt x="300" y="1497"/>
                  <a:pt x="299" y="1494"/>
                  <a:pt x="299" y="1490"/>
                </a:cubicBezTo>
                <a:cubicBezTo>
                  <a:pt x="299" y="1486"/>
                  <a:pt x="297" y="1480"/>
                  <a:pt x="294" y="1472"/>
                </a:cubicBezTo>
                <a:cubicBezTo>
                  <a:pt x="291" y="1464"/>
                  <a:pt x="287" y="1454"/>
                  <a:pt x="284" y="1440"/>
                </a:cubicBezTo>
                <a:cubicBezTo>
                  <a:pt x="280" y="1427"/>
                  <a:pt x="276" y="1412"/>
                  <a:pt x="272" y="1396"/>
                </a:cubicBezTo>
                <a:cubicBezTo>
                  <a:pt x="268" y="1380"/>
                  <a:pt x="265" y="1368"/>
                  <a:pt x="264" y="1358"/>
                </a:cubicBezTo>
                <a:cubicBezTo>
                  <a:pt x="263" y="1353"/>
                  <a:pt x="263" y="1349"/>
                  <a:pt x="262" y="1347"/>
                </a:cubicBezTo>
                <a:lnTo>
                  <a:pt x="262" y="1346"/>
                </a:lnTo>
                <a:lnTo>
                  <a:pt x="263" y="1345"/>
                </a:lnTo>
                <a:cubicBezTo>
                  <a:pt x="266" y="1344"/>
                  <a:pt x="266" y="1343"/>
                  <a:pt x="262" y="1343"/>
                </a:cubicBezTo>
                <a:cubicBezTo>
                  <a:pt x="261" y="1342"/>
                  <a:pt x="260" y="1341"/>
                  <a:pt x="261" y="1342"/>
                </a:cubicBezTo>
                <a:cubicBezTo>
                  <a:pt x="261" y="1342"/>
                  <a:pt x="261" y="1343"/>
                  <a:pt x="262" y="1345"/>
                </a:cubicBezTo>
                <a:lnTo>
                  <a:pt x="262" y="1346"/>
                </a:lnTo>
                <a:lnTo>
                  <a:pt x="257" y="1347"/>
                </a:lnTo>
                <a:cubicBezTo>
                  <a:pt x="255" y="1348"/>
                  <a:pt x="253" y="1348"/>
                  <a:pt x="251" y="1349"/>
                </a:cubicBezTo>
                <a:cubicBezTo>
                  <a:pt x="247" y="1350"/>
                  <a:pt x="244" y="1350"/>
                  <a:pt x="242" y="1349"/>
                </a:cubicBezTo>
                <a:cubicBezTo>
                  <a:pt x="241" y="1348"/>
                  <a:pt x="239" y="1348"/>
                  <a:pt x="238" y="1348"/>
                </a:cubicBezTo>
                <a:lnTo>
                  <a:pt x="236" y="1347"/>
                </a:lnTo>
                <a:lnTo>
                  <a:pt x="236" y="1345"/>
                </a:lnTo>
                <a:cubicBezTo>
                  <a:pt x="237" y="1342"/>
                  <a:pt x="238" y="1338"/>
                  <a:pt x="239" y="1333"/>
                </a:cubicBezTo>
                <a:lnTo>
                  <a:pt x="234" y="1334"/>
                </a:lnTo>
                <a:cubicBezTo>
                  <a:pt x="235" y="1337"/>
                  <a:pt x="236" y="1338"/>
                  <a:pt x="236" y="1339"/>
                </a:cubicBezTo>
                <a:lnTo>
                  <a:pt x="236" y="1339"/>
                </a:lnTo>
                <a:lnTo>
                  <a:pt x="236" y="1340"/>
                </a:lnTo>
                <a:lnTo>
                  <a:pt x="228" y="1340"/>
                </a:lnTo>
                <a:cubicBezTo>
                  <a:pt x="228" y="1341"/>
                  <a:pt x="230" y="1343"/>
                  <a:pt x="234" y="1346"/>
                </a:cubicBezTo>
                <a:lnTo>
                  <a:pt x="236" y="1347"/>
                </a:lnTo>
                <a:lnTo>
                  <a:pt x="233" y="1356"/>
                </a:lnTo>
                <a:cubicBezTo>
                  <a:pt x="228" y="1377"/>
                  <a:pt x="224" y="1391"/>
                  <a:pt x="220" y="1399"/>
                </a:cubicBezTo>
                <a:cubicBezTo>
                  <a:pt x="216" y="1409"/>
                  <a:pt x="211" y="1419"/>
                  <a:pt x="206" y="1429"/>
                </a:cubicBezTo>
                <a:cubicBezTo>
                  <a:pt x="201" y="1439"/>
                  <a:pt x="195" y="1448"/>
                  <a:pt x="189" y="1457"/>
                </a:cubicBezTo>
                <a:cubicBezTo>
                  <a:pt x="183" y="1466"/>
                  <a:pt x="177" y="1475"/>
                  <a:pt x="170" y="1484"/>
                </a:cubicBezTo>
                <a:cubicBezTo>
                  <a:pt x="164" y="1492"/>
                  <a:pt x="159" y="1498"/>
                  <a:pt x="156" y="1501"/>
                </a:cubicBezTo>
                <a:cubicBezTo>
                  <a:pt x="154" y="1505"/>
                  <a:pt x="151" y="1509"/>
                  <a:pt x="147" y="1515"/>
                </a:cubicBezTo>
                <a:lnTo>
                  <a:pt x="146" y="1515"/>
                </a:lnTo>
                <a:cubicBezTo>
                  <a:pt x="146" y="1514"/>
                  <a:pt x="146" y="1513"/>
                  <a:pt x="146" y="1514"/>
                </a:cubicBezTo>
                <a:cubicBezTo>
                  <a:pt x="146" y="1515"/>
                  <a:pt x="146" y="1516"/>
                  <a:pt x="146" y="1517"/>
                </a:cubicBezTo>
                <a:cubicBezTo>
                  <a:pt x="146" y="1518"/>
                  <a:pt x="145" y="1519"/>
                  <a:pt x="144" y="1520"/>
                </a:cubicBezTo>
                <a:cubicBezTo>
                  <a:pt x="143" y="1521"/>
                  <a:pt x="143" y="1522"/>
                  <a:pt x="143" y="1523"/>
                </a:cubicBezTo>
                <a:cubicBezTo>
                  <a:pt x="142" y="1524"/>
                  <a:pt x="142" y="1525"/>
                  <a:pt x="142" y="1525"/>
                </a:cubicBezTo>
                <a:cubicBezTo>
                  <a:pt x="142" y="1525"/>
                  <a:pt x="142" y="1526"/>
                  <a:pt x="142" y="1529"/>
                </a:cubicBezTo>
                <a:cubicBezTo>
                  <a:pt x="138" y="1531"/>
                  <a:pt x="135" y="1532"/>
                  <a:pt x="135" y="1532"/>
                </a:cubicBezTo>
                <a:cubicBezTo>
                  <a:pt x="135" y="1532"/>
                  <a:pt x="133" y="1533"/>
                  <a:pt x="131" y="1535"/>
                </a:cubicBezTo>
                <a:cubicBezTo>
                  <a:pt x="129" y="1537"/>
                  <a:pt x="126" y="1538"/>
                  <a:pt x="122" y="1537"/>
                </a:cubicBezTo>
                <a:cubicBezTo>
                  <a:pt x="119" y="1537"/>
                  <a:pt x="113" y="1537"/>
                  <a:pt x="107" y="1537"/>
                </a:cubicBezTo>
                <a:lnTo>
                  <a:pt x="105" y="1535"/>
                </a:lnTo>
                <a:lnTo>
                  <a:pt x="101" y="1534"/>
                </a:lnTo>
                <a:cubicBezTo>
                  <a:pt x="99" y="1530"/>
                  <a:pt x="99" y="1528"/>
                  <a:pt x="99" y="1528"/>
                </a:cubicBezTo>
                <a:cubicBezTo>
                  <a:pt x="98" y="1527"/>
                  <a:pt x="98" y="1527"/>
                  <a:pt x="96" y="1525"/>
                </a:cubicBezTo>
                <a:cubicBezTo>
                  <a:pt x="95" y="1524"/>
                  <a:pt x="94" y="1522"/>
                  <a:pt x="92" y="1520"/>
                </a:cubicBezTo>
                <a:cubicBezTo>
                  <a:pt x="91" y="1518"/>
                  <a:pt x="90" y="1516"/>
                  <a:pt x="90" y="1514"/>
                </a:cubicBezTo>
                <a:lnTo>
                  <a:pt x="90" y="1514"/>
                </a:lnTo>
                <a:cubicBezTo>
                  <a:pt x="90" y="1513"/>
                  <a:pt x="89" y="1512"/>
                  <a:pt x="87" y="1511"/>
                </a:cubicBezTo>
                <a:cubicBezTo>
                  <a:pt x="86" y="1509"/>
                  <a:pt x="85" y="1508"/>
                  <a:pt x="84" y="1507"/>
                </a:cubicBezTo>
                <a:cubicBezTo>
                  <a:pt x="83" y="1505"/>
                  <a:pt x="83" y="1504"/>
                  <a:pt x="83" y="1504"/>
                </a:cubicBezTo>
                <a:lnTo>
                  <a:pt x="80" y="1503"/>
                </a:lnTo>
                <a:lnTo>
                  <a:pt x="79" y="1499"/>
                </a:lnTo>
                <a:lnTo>
                  <a:pt x="75" y="1497"/>
                </a:lnTo>
                <a:cubicBezTo>
                  <a:pt x="74" y="1494"/>
                  <a:pt x="73" y="1492"/>
                  <a:pt x="73" y="1490"/>
                </a:cubicBezTo>
                <a:cubicBezTo>
                  <a:pt x="72" y="1488"/>
                  <a:pt x="73" y="1486"/>
                  <a:pt x="73" y="1485"/>
                </a:cubicBezTo>
                <a:cubicBezTo>
                  <a:pt x="74" y="1483"/>
                  <a:pt x="74" y="1481"/>
                  <a:pt x="75" y="1478"/>
                </a:cubicBezTo>
                <a:lnTo>
                  <a:pt x="82" y="1471"/>
                </a:lnTo>
                <a:cubicBezTo>
                  <a:pt x="83" y="1470"/>
                  <a:pt x="84" y="1469"/>
                  <a:pt x="84" y="1469"/>
                </a:cubicBezTo>
                <a:cubicBezTo>
                  <a:pt x="85" y="1469"/>
                  <a:pt x="83" y="1463"/>
                  <a:pt x="81" y="1452"/>
                </a:cubicBezTo>
                <a:cubicBezTo>
                  <a:pt x="78" y="1441"/>
                  <a:pt x="76" y="1425"/>
                  <a:pt x="73" y="1404"/>
                </a:cubicBezTo>
                <a:cubicBezTo>
                  <a:pt x="71" y="1383"/>
                  <a:pt x="69" y="1363"/>
                  <a:pt x="68" y="1344"/>
                </a:cubicBezTo>
                <a:cubicBezTo>
                  <a:pt x="67" y="1324"/>
                  <a:pt x="66" y="1308"/>
                  <a:pt x="66" y="1293"/>
                </a:cubicBezTo>
                <a:cubicBezTo>
                  <a:pt x="66" y="1279"/>
                  <a:pt x="66" y="1269"/>
                  <a:pt x="67" y="1264"/>
                </a:cubicBezTo>
                <a:cubicBezTo>
                  <a:pt x="67" y="1259"/>
                  <a:pt x="67" y="1255"/>
                  <a:pt x="67" y="1251"/>
                </a:cubicBezTo>
                <a:cubicBezTo>
                  <a:pt x="67" y="1248"/>
                  <a:pt x="67" y="1242"/>
                  <a:pt x="68" y="1232"/>
                </a:cubicBezTo>
                <a:cubicBezTo>
                  <a:pt x="69" y="1223"/>
                  <a:pt x="71" y="1214"/>
                  <a:pt x="72" y="1205"/>
                </a:cubicBezTo>
                <a:cubicBezTo>
                  <a:pt x="73" y="1196"/>
                  <a:pt x="74" y="1191"/>
                  <a:pt x="76" y="1189"/>
                </a:cubicBezTo>
                <a:cubicBezTo>
                  <a:pt x="77" y="1187"/>
                  <a:pt x="78" y="1183"/>
                  <a:pt x="80" y="1178"/>
                </a:cubicBezTo>
                <a:cubicBezTo>
                  <a:pt x="85" y="1177"/>
                  <a:pt x="87" y="1176"/>
                  <a:pt x="87" y="1176"/>
                </a:cubicBezTo>
                <a:lnTo>
                  <a:pt x="87" y="1170"/>
                </a:lnTo>
                <a:lnTo>
                  <a:pt x="90" y="1170"/>
                </a:lnTo>
                <a:lnTo>
                  <a:pt x="90" y="1171"/>
                </a:lnTo>
                <a:cubicBezTo>
                  <a:pt x="90" y="1172"/>
                  <a:pt x="90" y="1172"/>
                  <a:pt x="90" y="1172"/>
                </a:cubicBezTo>
                <a:cubicBezTo>
                  <a:pt x="90" y="1172"/>
                  <a:pt x="90" y="1172"/>
                  <a:pt x="91" y="1170"/>
                </a:cubicBezTo>
                <a:lnTo>
                  <a:pt x="90" y="1170"/>
                </a:lnTo>
                <a:lnTo>
                  <a:pt x="90" y="1169"/>
                </a:lnTo>
                <a:cubicBezTo>
                  <a:pt x="90" y="1167"/>
                  <a:pt x="91" y="1162"/>
                  <a:pt x="92" y="1152"/>
                </a:cubicBezTo>
                <a:lnTo>
                  <a:pt x="106" y="1152"/>
                </a:lnTo>
                <a:cubicBezTo>
                  <a:pt x="108" y="1156"/>
                  <a:pt x="109" y="1159"/>
                  <a:pt x="110" y="1161"/>
                </a:cubicBezTo>
                <a:cubicBezTo>
                  <a:pt x="111" y="1164"/>
                  <a:pt x="112" y="1166"/>
                  <a:pt x="112" y="1168"/>
                </a:cubicBezTo>
                <a:cubicBezTo>
                  <a:pt x="113" y="1170"/>
                  <a:pt x="115" y="1174"/>
                  <a:pt x="119" y="1179"/>
                </a:cubicBezTo>
                <a:cubicBezTo>
                  <a:pt x="123" y="1185"/>
                  <a:pt x="132" y="1195"/>
                  <a:pt x="147" y="1211"/>
                </a:cubicBezTo>
                <a:lnTo>
                  <a:pt x="154" y="1216"/>
                </a:lnTo>
                <a:cubicBezTo>
                  <a:pt x="156" y="1220"/>
                  <a:pt x="158" y="1222"/>
                  <a:pt x="160" y="1224"/>
                </a:cubicBezTo>
                <a:cubicBezTo>
                  <a:pt x="161" y="1227"/>
                  <a:pt x="162" y="1228"/>
                  <a:pt x="162" y="1229"/>
                </a:cubicBezTo>
                <a:cubicBezTo>
                  <a:pt x="162" y="1229"/>
                  <a:pt x="163" y="1230"/>
                  <a:pt x="164" y="1231"/>
                </a:cubicBezTo>
                <a:cubicBezTo>
                  <a:pt x="165" y="1232"/>
                  <a:pt x="166" y="1234"/>
                  <a:pt x="167" y="1238"/>
                </a:cubicBezTo>
                <a:cubicBezTo>
                  <a:pt x="168" y="1242"/>
                  <a:pt x="169" y="1246"/>
                  <a:pt x="169" y="1249"/>
                </a:cubicBezTo>
                <a:cubicBezTo>
                  <a:pt x="170" y="1252"/>
                  <a:pt x="169" y="1256"/>
                  <a:pt x="169" y="1260"/>
                </a:cubicBezTo>
                <a:cubicBezTo>
                  <a:pt x="168" y="1264"/>
                  <a:pt x="167" y="1267"/>
                  <a:pt x="164" y="1270"/>
                </a:cubicBezTo>
                <a:cubicBezTo>
                  <a:pt x="162" y="1273"/>
                  <a:pt x="160" y="1277"/>
                  <a:pt x="158" y="1281"/>
                </a:cubicBezTo>
                <a:cubicBezTo>
                  <a:pt x="156" y="1285"/>
                  <a:pt x="155" y="1289"/>
                  <a:pt x="154" y="1292"/>
                </a:cubicBezTo>
                <a:cubicBezTo>
                  <a:pt x="154" y="1295"/>
                  <a:pt x="153" y="1297"/>
                  <a:pt x="152" y="1298"/>
                </a:cubicBezTo>
                <a:cubicBezTo>
                  <a:pt x="151" y="1299"/>
                  <a:pt x="151" y="1302"/>
                  <a:pt x="150" y="1306"/>
                </a:cubicBezTo>
                <a:cubicBezTo>
                  <a:pt x="150" y="1310"/>
                  <a:pt x="149" y="1313"/>
                  <a:pt x="149" y="1314"/>
                </a:cubicBezTo>
                <a:cubicBezTo>
                  <a:pt x="148" y="1316"/>
                  <a:pt x="147" y="1317"/>
                  <a:pt x="147" y="1317"/>
                </a:cubicBezTo>
                <a:cubicBezTo>
                  <a:pt x="147" y="1317"/>
                  <a:pt x="147" y="1323"/>
                  <a:pt x="145" y="1334"/>
                </a:cubicBezTo>
                <a:lnTo>
                  <a:pt x="145" y="1334"/>
                </a:lnTo>
                <a:lnTo>
                  <a:pt x="146" y="1329"/>
                </a:lnTo>
                <a:cubicBezTo>
                  <a:pt x="145" y="1331"/>
                  <a:pt x="145" y="1332"/>
                  <a:pt x="145" y="1332"/>
                </a:cubicBezTo>
                <a:cubicBezTo>
                  <a:pt x="145" y="1333"/>
                  <a:pt x="144" y="1334"/>
                  <a:pt x="143" y="1335"/>
                </a:cubicBezTo>
                <a:lnTo>
                  <a:pt x="143" y="1335"/>
                </a:lnTo>
                <a:lnTo>
                  <a:pt x="143" y="1334"/>
                </a:lnTo>
                <a:cubicBezTo>
                  <a:pt x="142" y="1334"/>
                  <a:pt x="142" y="1334"/>
                  <a:pt x="142" y="1334"/>
                </a:cubicBezTo>
                <a:cubicBezTo>
                  <a:pt x="141" y="1336"/>
                  <a:pt x="141" y="1337"/>
                  <a:pt x="141" y="1337"/>
                </a:cubicBezTo>
                <a:cubicBezTo>
                  <a:pt x="142" y="1337"/>
                  <a:pt x="142" y="1336"/>
                  <a:pt x="142" y="1336"/>
                </a:cubicBezTo>
                <a:lnTo>
                  <a:pt x="143" y="1335"/>
                </a:lnTo>
                <a:lnTo>
                  <a:pt x="143" y="1335"/>
                </a:lnTo>
                <a:cubicBezTo>
                  <a:pt x="143" y="1335"/>
                  <a:pt x="143" y="1336"/>
                  <a:pt x="143" y="1336"/>
                </a:cubicBezTo>
                <a:cubicBezTo>
                  <a:pt x="143" y="1338"/>
                  <a:pt x="142" y="1339"/>
                  <a:pt x="142" y="1341"/>
                </a:cubicBezTo>
                <a:cubicBezTo>
                  <a:pt x="142" y="1342"/>
                  <a:pt x="142" y="1343"/>
                  <a:pt x="142" y="1345"/>
                </a:cubicBezTo>
                <a:cubicBezTo>
                  <a:pt x="141" y="1346"/>
                  <a:pt x="141" y="1348"/>
                  <a:pt x="141" y="1349"/>
                </a:cubicBezTo>
                <a:cubicBezTo>
                  <a:pt x="141" y="1350"/>
                  <a:pt x="141" y="1351"/>
                  <a:pt x="141" y="1352"/>
                </a:cubicBezTo>
                <a:cubicBezTo>
                  <a:pt x="141" y="1353"/>
                  <a:pt x="141" y="1356"/>
                  <a:pt x="141" y="1360"/>
                </a:cubicBezTo>
                <a:cubicBezTo>
                  <a:pt x="141" y="1364"/>
                  <a:pt x="141" y="1366"/>
                  <a:pt x="140" y="1367"/>
                </a:cubicBezTo>
                <a:cubicBezTo>
                  <a:pt x="140" y="1368"/>
                  <a:pt x="140" y="1370"/>
                  <a:pt x="140" y="1371"/>
                </a:cubicBezTo>
                <a:cubicBezTo>
                  <a:pt x="141" y="1373"/>
                  <a:pt x="141" y="1375"/>
                  <a:pt x="141" y="1377"/>
                </a:cubicBezTo>
                <a:cubicBezTo>
                  <a:pt x="141" y="1379"/>
                  <a:pt x="141" y="1384"/>
                  <a:pt x="142" y="1392"/>
                </a:cubicBezTo>
                <a:lnTo>
                  <a:pt x="140" y="1392"/>
                </a:lnTo>
                <a:lnTo>
                  <a:pt x="140" y="1392"/>
                </a:lnTo>
                <a:cubicBezTo>
                  <a:pt x="140" y="1392"/>
                  <a:pt x="140" y="1392"/>
                  <a:pt x="140" y="1391"/>
                </a:cubicBezTo>
                <a:cubicBezTo>
                  <a:pt x="140" y="1391"/>
                  <a:pt x="140" y="1391"/>
                  <a:pt x="140" y="1393"/>
                </a:cubicBezTo>
                <a:lnTo>
                  <a:pt x="140" y="1392"/>
                </a:lnTo>
                <a:lnTo>
                  <a:pt x="141" y="1394"/>
                </a:lnTo>
                <a:cubicBezTo>
                  <a:pt x="141" y="1395"/>
                  <a:pt x="141" y="1396"/>
                  <a:pt x="141" y="1398"/>
                </a:cubicBezTo>
                <a:cubicBezTo>
                  <a:pt x="141" y="1400"/>
                  <a:pt x="141" y="1401"/>
                  <a:pt x="141" y="1403"/>
                </a:cubicBezTo>
                <a:lnTo>
                  <a:pt x="140" y="1405"/>
                </a:lnTo>
                <a:lnTo>
                  <a:pt x="140" y="1404"/>
                </a:lnTo>
                <a:cubicBezTo>
                  <a:pt x="139" y="1403"/>
                  <a:pt x="139" y="1404"/>
                  <a:pt x="138" y="1405"/>
                </a:cubicBezTo>
                <a:cubicBezTo>
                  <a:pt x="137" y="1407"/>
                  <a:pt x="138" y="1408"/>
                  <a:pt x="139" y="1406"/>
                </a:cubicBezTo>
                <a:lnTo>
                  <a:pt x="140" y="1405"/>
                </a:lnTo>
                <a:lnTo>
                  <a:pt x="140" y="1405"/>
                </a:lnTo>
                <a:cubicBezTo>
                  <a:pt x="140" y="1405"/>
                  <a:pt x="140" y="1406"/>
                  <a:pt x="140" y="1407"/>
                </a:cubicBezTo>
                <a:cubicBezTo>
                  <a:pt x="141" y="1410"/>
                  <a:pt x="141" y="1413"/>
                  <a:pt x="140" y="1415"/>
                </a:cubicBezTo>
                <a:lnTo>
                  <a:pt x="140" y="1416"/>
                </a:lnTo>
                <a:lnTo>
                  <a:pt x="139" y="1418"/>
                </a:lnTo>
                <a:cubicBezTo>
                  <a:pt x="139" y="1421"/>
                  <a:pt x="138" y="1424"/>
                  <a:pt x="138" y="1428"/>
                </a:cubicBezTo>
                <a:cubicBezTo>
                  <a:pt x="140" y="1430"/>
                  <a:pt x="142" y="1431"/>
                  <a:pt x="142" y="1431"/>
                </a:cubicBezTo>
                <a:cubicBezTo>
                  <a:pt x="142" y="1430"/>
                  <a:pt x="141" y="1429"/>
                  <a:pt x="141" y="1428"/>
                </a:cubicBezTo>
                <a:cubicBezTo>
                  <a:pt x="141" y="1427"/>
                  <a:pt x="141" y="1426"/>
                  <a:pt x="141" y="1425"/>
                </a:cubicBezTo>
                <a:cubicBezTo>
                  <a:pt x="141" y="1423"/>
                  <a:pt x="141" y="1422"/>
                  <a:pt x="140" y="1420"/>
                </a:cubicBezTo>
                <a:cubicBezTo>
                  <a:pt x="140" y="1420"/>
                  <a:pt x="140" y="1419"/>
                  <a:pt x="140" y="1418"/>
                </a:cubicBezTo>
                <a:lnTo>
                  <a:pt x="140" y="1416"/>
                </a:lnTo>
                <a:lnTo>
                  <a:pt x="141" y="1415"/>
                </a:lnTo>
                <a:cubicBezTo>
                  <a:pt x="141" y="1413"/>
                  <a:pt x="142" y="1412"/>
                  <a:pt x="143" y="1412"/>
                </a:cubicBezTo>
                <a:cubicBezTo>
                  <a:pt x="145" y="1408"/>
                  <a:pt x="149" y="1403"/>
                  <a:pt x="153" y="1397"/>
                </a:cubicBezTo>
                <a:cubicBezTo>
                  <a:pt x="157" y="1390"/>
                  <a:pt x="160" y="1385"/>
                  <a:pt x="164" y="1381"/>
                </a:cubicBezTo>
                <a:cubicBezTo>
                  <a:pt x="168" y="1378"/>
                  <a:pt x="170" y="1374"/>
                  <a:pt x="171" y="1370"/>
                </a:cubicBezTo>
                <a:cubicBezTo>
                  <a:pt x="172" y="1366"/>
                  <a:pt x="174" y="1362"/>
                  <a:pt x="178" y="1356"/>
                </a:cubicBezTo>
                <a:cubicBezTo>
                  <a:pt x="182" y="1351"/>
                  <a:pt x="185" y="1346"/>
                  <a:pt x="186" y="1342"/>
                </a:cubicBezTo>
                <a:cubicBezTo>
                  <a:pt x="187" y="1338"/>
                  <a:pt x="190" y="1334"/>
                  <a:pt x="193" y="1328"/>
                </a:cubicBezTo>
                <a:cubicBezTo>
                  <a:pt x="197" y="1322"/>
                  <a:pt x="200" y="1316"/>
                  <a:pt x="204" y="1310"/>
                </a:cubicBezTo>
                <a:cubicBezTo>
                  <a:pt x="207" y="1304"/>
                  <a:pt x="209" y="1300"/>
                  <a:pt x="208" y="1299"/>
                </a:cubicBezTo>
                <a:cubicBezTo>
                  <a:pt x="208" y="1298"/>
                  <a:pt x="207" y="1297"/>
                  <a:pt x="205" y="1295"/>
                </a:cubicBezTo>
                <a:cubicBezTo>
                  <a:pt x="203" y="1294"/>
                  <a:pt x="201" y="1291"/>
                  <a:pt x="200" y="1286"/>
                </a:cubicBezTo>
                <a:cubicBezTo>
                  <a:pt x="199" y="1282"/>
                  <a:pt x="199" y="1278"/>
                  <a:pt x="200" y="1274"/>
                </a:cubicBezTo>
                <a:cubicBezTo>
                  <a:pt x="200" y="1270"/>
                  <a:pt x="202" y="1267"/>
                  <a:pt x="204" y="1265"/>
                </a:cubicBezTo>
                <a:cubicBezTo>
                  <a:pt x="206" y="1263"/>
                  <a:pt x="209" y="1260"/>
                  <a:pt x="214" y="1255"/>
                </a:cubicBezTo>
                <a:lnTo>
                  <a:pt x="217" y="1254"/>
                </a:lnTo>
                <a:cubicBezTo>
                  <a:pt x="220" y="1249"/>
                  <a:pt x="222" y="1247"/>
                  <a:pt x="223" y="1245"/>
                </a:cubicBezTo>
                <a:cubicBezTo>
                  <a:pt x="224" y="1244"/>
                  <a:pt x="225" y="1242"/>
                  <a:pt x="225" y="1241"/>
                </a:cubicBezTo>
                <a:cubicBezTo>
                  <a:pt x="225" y="1239"/>
                  <a:pt x="226" y="1235"/>
                  <a:pt x="228" y="1229"/>
                </a:cubicBezTo>
                <a:cubicBezTo>
                  <a:pt x="231" y="1227"/>
                  <a:pt x="233" y="1226"/>
                  <a:pt x="234" y="1225"/>
                </a:cubicBezTo>
                <a:cubicBezTo>
                  <a:pt x="235" y="1223"/>
                  <a:pt x="236" y="1222"/>
                  <a:pt x="236" y="1220"/>
                </a:cubicBezTo>
                <a:cubicBezTo>
                  <a:pt x="237" y="1219"/>
                  <a:pt x="238" y="1217"/>
                  <a:pt x="239" y="1213"/>
                </a:cubicBezTo>
                <a:cubicBezTo>
                  <a:pt x="240" y="1210"/>
                  <a:pt x="246" y="1203"/>
                  <a:pt x="256" y="1193"/>
                </a:cubicBezTo>
                <a:lnTo>
                  <a:pt x="259" y="1190"/>
                </a:lnTo>
                <a:lnTo>
                  <a:pt x="258" y="1191"/>
                </a:lnTo>
                <a:cubicBezTo>
                  <a:pt x="255" y="1196"/>
                  <a:pt x="251" y="1202"/>
                  <a:pt x="247" y="1210"/>
                </a:cubicBezTo>
                <a:lnTo>
                  <a:pt x="259" y="1210"/>
                </a:lnTo>
                <a:cubicBezTo>
                  <a:pt x="259" y="1211"/>
                  <a:pt x="259" y="1211"/>
                  <a:pt x="260" y="1209"/>
                </a:cubicBezTo>
                <a:cubicBezTo>
                  <a:pt x="260" y="1207"/>
                  <a:pt x="260" y="1206"/>
                  <a:pt x="260" y="1204"/>
                </a:cubicBezTo>
                <a:cubicBezTo>
                  <a:pt x="259" y="1203"/>
                  <a:pt x="259" y="1202"/>
                  <a:pt x="260" y="1201"/>
                </a:cubicBezTo>
                <a:cubicBezTo>
                  <a:pt x="260" y="1200"/>
                  <a:pt x="260" y="1196"/>
                  <a:pt x="260" y="1188"/>
                </a:cubicBezTo>
                <a:lnTo>
                  <a:pt x="259" y="1190"/>
                </a:lnTo>
                <a:lnTo>
                  <a:pt x="261" y="1186"/>
                </a:lnTo>
                <a:cubicBezTo>
                  <a:pt x="265" y="1180"/>
                  <a:pt x="268" y="1176"/>
                  <a:pt x="270" y="1173"/>
                </a:cubicBezTo>
                <a:cubicBezTo>
                  <a:pt x="274" y="1168"/>
                  <a:pt x="278" y="1163"/>
                  <a:pt x="280" y="1158"/>
                </a:cubicBezTo>
                <a:cubicBezTo>
                  <a:pt x="282" y="1153"/>
                  <a:pt x="288" y="1145"/>
                  <a:pt x="297" y="1133"/>
                </a:cubicBezTo>
                <a:cubicBezTo>
                  <a:pt x="307" y="1121"/>
                  <a:pt x="316" y="1108"/>
                  <a:pt x="327" y="1095"/>
                </a:cubicBezTo>
                <a:cubicBezTo>
                  <a:pt x="337" y="1082"/>
                  <a:pt x="343" y="1075"/>
                  <a:pt x="344" y="1073"/>
                </a:cubicBezTo>
                <a:cubicBezTo>
                  <a:pt x="345" y="1071"/>
                  <a:pt x="346" y="1070"/>
                  <a:pt x="347" y="1069"/>
                </a:cubicBezTo>
                <a:cubicBezTo>
                  <a:pt x="347" y="1068"/>
                  <a:pt x="349" y="1066"/>
                  <a:pt x="351" y="1062"/>
                </a:cubicBezTo>
                <a:lnTo>
                  <a:pt x="353" y="1062"/>
                </a:lnTo>
                <a:cubicBezTo>
                  <a:pt x="354" y="1060"/>
                  <a:pt x="355" y="1058"/>
                  <a:pt x="357" y="1056"/>
                </a:cubicBezTo>
                <a:cubicBezTo>
                  <a:pt x="359" y="1054"/>
                  <a:pt x="362" y="1050"/>
                  <a:pt x="368" y="1044"/>
                </a:cubicBezTo>
                <a:cubicBezTo>
                  <a:pt x="373" y="1038"/>
                  <a:pt x="377" y="1033"/>
                  <a:pt x="380" y="1029"/>
                </a:cubicBezTo>
                <a:cubicBezTo>
                  <a:pt x="383" y="1026"/>
                  <a:pt x="384" y="1022"/>
                  <a:pt x="381" y="1018"/>
                </a:cubicBezTo>
                <a:cubicBezTo>
                  <a:pt x="379" y="1015"/>
                  <a:pt x="378" y="1012"/>
                  <a:pt x="377" y="1010"/>
                </a:cubicBezTo>
                <a:cubicBezTo>
                  <a:pt x="376" y="1007"/>
                  <a:pt x="379" y="1006"/>
                  <a:pt x="387" y="1006"/>
                </a:cubicBezTo>
                <a:lnTo>
                  <a:pt x="387" y="994"/>
                </a:lnTo>
                <a:close/>
                <a:moveTo>
                  <a:pt x="160" y="492"/>
                </a:moveTo>
                <a:cubicBezTo>
                  <a:pt x="160" y="492"/>
                  <a:pt x="161" y="492"/>
                  <a:pt x="160" y="492"/>
                </a:cubicBezTo>
                <a:lnTo>
                  <a:pt x="159" y="492"/>
                </a:lnTo>
                <a:lnTo>
                  <a:pt x="160" y="492"/>
                </a:lnTo>
                <a:cubicBezTo>
                  <a:pt x="160" y="492"/>
                  <a:pt x="160" y="492"/>
                  <a:pt x="160" y="492"/>
                </a:cubicBezTo>
                <a:close/>
                <a:moveTo>
                  <a:pt x="228" y="487"/>
                </a:moveTo>
                <a:lnTo>
                  <a:pt x="228" y="487"/>
                </a:lnTo>
                <a:lnTo>
                  <a:pt x="228" y="487"/>
                </a:lnTo>
                <a:close/>
                <a:moveTo>
                  <a:pt x="345" y="480"/>
                </a:moveTo>
                <a:cubicBezTo>
                  <a:pt x="346" y="481"/>
                  <a:pt x="345" y="482"/>
                  <a:pt x="343" y="485"/>
                </a:cubicBezTo>
                <a:lnTo>
                  <a:pt x="343" y="485"/>
                </a:lnTo>
                <a:lnTo>
                  <a:pt x="342" y="486"/>
                </a:lnTo>
                <a:cubicBezTo>
                  <a:pt x="344" y="482"/>
                  <a:pt x="345" y="480"/>
                  <a:pt x="345" y="480"/>
                </a:cubicBezTo>
                <a:close/>
                <a:moveTo>
                  <a:pt x="78" y="459"/>
                </a:moveTo>
                <a:lnTo>
                  <a:pt x="78" y="460"/>
                </a:lnTo>
                <a:lnTo>
                  <a:pt x="78" y="461"/>
                </a:lnTo>
                <a:lnTo>
                  <a:pt x="77" y="461"/>
                </a:lnTo>
                <a:lnTo>
                  <a:pt x="77" y="460"/>
                </a:lnTo>
                <a:lnTo>
                  <a:pt x="77" y="460"/>
                </a:lnTo>
                <a:lnTo>
                  <a:pt x="77" y="459"/>
                </a:lnTo>
                <a:cubicBezTo>
                  <a:pt x="77" y="459"/>
                  <a:pt x="78" y="459"/>
                  <a:pt x="78" y="459"/>
                </a:cubicBezTo>
                <a:lnTo>
                  <a:pt x="78" y="459"/>
                </a:lnTo>
                <a:close/>
                <a:moveTo>
                  <a:pt x="78" y="458"/>
                </a:moveTo>
                <a:lnTo>
                  <a:pt x="78" y="459"/>
                </a:lnTo>
                <a:lnTo>
                  <a:pt x="78" y="459"/>
                </a:lnTo>
                <a:lnTo>
                  <a:pt x="78" y="458"/>
                </a:lnTo>
                <a:close/>
                <a:moveTo>
                  <a:pt x="78" y="458"/>
                </a:moveTo>
                <a:lnTo>
                  <a:pt x="78" y="458"/>
                </a:lnTo>
                <a:lnTo>
                  <a:pt x="78" y="458"/>
                </a:lnTo>
                <a:lnTo>
                  <a:pt x="78" y="458"/>
                </a:lnTo>
                <a:close/>
                <a:moveTo>
                  <a:pt x="193" y="439"/>
                </a:moveTo>
                <a:lnTo>
                  <a:pt x="193" y="441"/>
                </a:lnTo>
                <a:cubicBezTo>
                  <a:pt x="193" y="441"/>
                  <a:pt x="193" y="442"/>
                  <a:pt x="193" y="444"/>
                </a:cubicBezTo>
                <a:lnTo>
                  <a:pt x="191" y="444"/>
                </a:lnTo>
                <a:lnTo>
                  <a:pt x="191" y="442"/>
                </a:lnTo>
                <a:cubicBezTo>
                  <a:pt x="192" y="442"/>
                  <a:pt x="192" y="441"/>
                  <a:pt x="192" y="440"/>
                </a:cubicBezTo>
                <a:lnTo>
                  <a:pt x="193" y="439"/>
                </a:lnTo>
                <a:lnTo>
                  <a:pt x="193" y="439"/>
                </a:lnTo>
                <a:close/>
                <a:moveTo>
                  <a:pt x="320" y="373"/>
                </a:moveTo>
                <a:lnTo>
                  <a:pt x="320" y="378"/>
                </a:lnTo>
                <a:lnTo>
                  <a:pt x="323" y="378"/>
                </a:lnTo>
                <a:lnTo>
                  <a:pt x="323" y="380"/>
                </a:lnTo>
                <a:lnTo>
                  <a:pt x="319" y="382"/>
                </a:lnTo>
                <a:lnTo>
                  <a:pt x="319" y="374"/>
                </a:lnTo>
                <a:lnTo>
                  <a:pt x="320" y="373"/>
                </a:lnTo>
                <a:close/>
                <a:moveTo>
                  <a:pt x="376" y="364"/>
                </a:moveTo>
                <a:cubicBezTo>
                  <a:pt x="375" y="364"/>
                  <a:pt x="375" y="364"/>
                  <a:pt x="375" y="364"/>
                </a:cubicBezTo>
                <a:lnTo>
                  <a:pt x="376" y="364"/>
                </a:lnTo>
                <a:close/>
                <a:moveTo>
                  <a:pt x="377" y="362"/>
                </a:moveTo>
                <a:lnTo>
                  <a:pt x="377" y="363"/>
                </a:lnTo>
                <a:lnTo>
                  <a:pt x="376" y="363"/>
                </a:lnTo>
                <a:lnTo>
                  <a:pt x="377" y="362"/>
                </a:lnTo>
                <a:close/>
                <a:moveTo>
                  <a:pt x="378" y="362"/>
                </a:moveTo>
                <a:lnTo>
                  <a:pt x="378" y="364"/>
                </a:lnTo>
                <a:lnTo>
                  <a:pt x="378" y="363"/>
                </a:lnTo>
                <a:lnTo>
                  <a:pt x="377" y="363"/>
                </a:lnTo>
                <a:lnTo>
                  <a:pt x="378" y="362"/>
                </a:lnTo>
                <a:close/>
                <a:moveTo>
                  <a:pt x="423" y="348"/>
                </a:moveTo>
                <a:lnTo>
                  <a:pt x="423" y="349"/>
                </a:lnTo>
                <a:cubicBezTo>
                  <a:pt x="422" y="349"/>
                  <a:pt x="422" y="349"/>
                  <a:pt x="423" y="349"/>
                </a:cubicBezTo>
                <a:lnTo>
                  <a:pt x="423" y="348"/>
                </a:lnTo>
                <a:close/>
                <a:moveTo>
                  <a:pt x="229" y="342"/>
                </a:moveTo>
                <a:lnTo>
                  <a:pt x="229" y="342"/>
                </a:lnTo>
                <a:lnTo>
                  <a:pt x="229" y="342"/>
                </a:lnTo>
                <a:lnTo>
                  <a:pt x="229" y="342"/>
                </a:lnTo>
                <a:lnTo>
                  <a:pt x="229" y="342"/>
                </a:lnTo>
                <a:lnTo>
                  <a:pt x="229" y="342"/>
                </a:lnTo>
                <a:close/>
                <a:moveTo>
                  <a:pt x="220" y="302"/>
                </a:moveTo>
                <a:lnTo>
                  <a:pt x="220" y="303"/>
                </a:lnTo>
                <a:lnTo>
                  <a:pt x="220" y="302"/>
                </a:lnTo>
                <a:lnTo>
                  <a:pt x="220" y="302"/>
                </a:lnTo>
                <a:close/>
                <a:moveTo>
                  <a:pt x="315" y="275"/>
                </a:moveTo>
                <a:lnTo>
                  <a:pt x="316" y="276"/>
                </a:lnTo>
                <a:lnTo>
                  <a:pt x="316" y="276"/>
                </a:lnTo>
                <a:lnTo>
                  <a:pt x="315" y="276"/>
                </a:lnTo>
                <a:lnTo>
                  <a:pt x="315" y="275"/>
                </a:lnTo>
                <a:close/>
                <a:moveTo>
                  <a:pt x="125" y="112"/>
                </a:moveTo>
                <a:cubicBezTo>
                  <a:pt x="129" y="112"/>
                  <a:pt x="140" y="115"/>
                  <a:pt x="158" y="120"/>
                </a:cubicBezTo>
                <a:cubicBezTo>
                  <a:pt x="178" y="127"/>
                  <a:pt x="189" y="130"/>
                  <a:pt x="190" y="131"/>
                </a:cubicBezTo>
                <a:cubicBezTo>
                  <a:pt x="191" y="131"/>
                  <a:pt x="192" y="132"/>
                  <a:pt x="193" y="132"/>
                </a:cubicBezTo>
                <a:cubicBezTo>
                  <a:pt x="195" y="133"/>
                  <a:pt x="196" y="133"/>
                  <a:pt x="197" y="135"/>
                </a:cubicBezTo>
                <a:cubicBezTo>
                  <a:pt x="199" y="136"/>
                  <a:pt x="201" y="138"/>
                  <a:pt x="205" y="140"/>
                </a:cubicBezTo>
                <a:cubicBezTo>
                  <a:pt x="207" y="142"/>
                  <a:pt x="209" y="144"/>
                  <a:pt x="211" y="147"/>
                </a:cubicBezTo>
                <a:cubicBezTo>
                  <a:pt x="213" y="149"/>
                  <a:pt x="214" y="150"/>
                  <a:pt x="214" y="150"/>
                </a:cubicBezTo>
                <a:cubicBezTo>
                  <a:pt x="214" y="151"/>
                  <a:pt x="213" y="151"/>
                  <a:pt x="212" y="150"/>
                </a:cubicBezTo>
                <a:lnTo>
                  <a:pt x="216" y="153"/>
                </a:lnTo>
                <a:cubicBezTo>
                  <a:pt x="217" y="155"/>
                  <a:pt x="218" y="157"/>
                  <a:pt x="219" y="159"/>
                </a:cubicBezTo>
                <a:cubicBezTo>
                  <a:pt x="220" y="160"/>
                  <a:pt x="220" y="162"/>
                  <a:pt x="220" y="164"/>
                </a:cubicBezTo>
                <a:cubicBezTo>
                  <a:pt x="219" y="166"/>
                  <a:pt x="220" y="168"/>
                  <a:pt x="222" y="169"/>
                </a:cubicBezTo>
                <a:cubicBezTo>
                  <a:pt x="224" y="171"/>
                  <a:pt x="225" y="174"/>
                  <a:pt x="224" y="177"/>
                </a:cubicBezTo>
                <a:cubicBezTo>
                  <a:pt x="223" y="181"/>
                  <a:pt x="224" y="184"/>
                  <a:pt x="224" y="187"/>
                </a:cubicBezTo>
                <a:cubicBezTo>
                  <a:pt x="225" y="190"/>
                  <a:pt x="225" y="192"/>
                  <a:pt x="223" y="194"/>
                </a:cubicBezTo>
                <a:cubicBezTo>
                  <a:pt x="222" y="196"/>
                  <a:pt x="221" y="198"/>
                  <a:pt x="221" y="199"/>
                </a:cubicBezTo>
                <a:cubicBezTo>
                  <a:pt x="221" y="200"/>
                  <a:pt x="220" y="201"/>
                  <a:pt x="219" y="202"/>
                </a:cubicBezTo>
                <a:cubicBezTo>
                  <a:pt x="217" y="203"/>
                  <a:pt x="216" y="205"/>
                  <a:pt x="215" y="207"/>
                </a:cubicBezTo>
                <a:cubicBezTo>
                  <a:pt x="210" y="209"/>
                  <a:pt x="206" y="211"/>
                  <a:pt x="204" y="212"/>
                </a:cubicBezTo>
                <a:cubicBezTo>
                  <a:pt x="202" y="214"/>
                  <a:pt x="199" y="214"/>
                  <a:pt x="197" y="214"/>
                </a:cubicBezTo>
                <a:cubicBezTo>
                  <a:pt x="195" y="214"/>
                  <a:pt x="192" y="214"/>
                  <a:pt x="189" y="215"/>
                </a:cubicBezTo>
                <a:cubicBezTo>
                  <a:pt x="186" y="216"/>
                  <a:pt x="183" y="217"/>
                  <a:pt x="180" y="216"/>
                </a:cubicBezTo>
                <a:cubicBezTo>
                  <a:pt x="177" y="216"/>
                  <a:pt x="175" y="215"/>
                  <a:pt x="174" y="214"/>
                </a:cubicBezTo>
                <a:cubicBezTo>
                  <a:pt x="173" y="213"/>
                  <a:pt x="172" y="213"/>
                  <a:pt x="172" y="213"/>
                </a:cubicBezTo>
                <a:lnTo>
                  <a:pt x="172" y="212"/>
                </a:lnTo>
                <a:lnTo>
                  <a:pt x="172" y="212"/>
                </a:lnTo>
                <a:cubicBezTo>
                  <a:pt x="172" y="212"/>
                  <a:pt x="172" y="212"/>
                  <a:pt x="172" y="212"/>
                </a:cubicBezTo>
                <a:lnTo>
                  <a:pt x="172" y="212"/>
                </a:lnTo>
                <a:lnTo>
                  <a:pt x="170" y="214"/>
                </a:lnTo>
                <a:lnTo>
                  <a:pt x="161" y="208"/>
                </a:lnTo>
                <a:lnTo>
                  <a:pt x="161" y="208"/>
                </a:lnTo>
                <a:lnTo>
                  <a:pt x="161" y="208"/>
                </a:lnTo>
                <a:lnTo>
                  <a:pt x="159" y="206"/>
                </a:lnTo>
                <a:cubicBezTo>
                  <a:pt x="159" y="206"/>
                  <a:pt x="157" y="205"/>
                  <a:pt x="154" y="203"/>
                </a:cubicBezTo>
                <a:cubicBezTo>
                  <a:pt x="150" y="201"/>
                  <a:pt x="147" y="199"/>
                  <a:pt x="145" y="196"/>
                </a:cubicBezTo>
                <a:cubicBezTo>
                  <a:pt x="143" y="194"/>
                  <a:pt x="142" y="192"/>
                  <a:pt x="141" y="192"/>
                </a:cubicBezTo>
                <a:cubicBezTo>
                  <a:pt x="140" y="191"/>
                  <a:pt x="139" y="191"/>
                  <a:pt x="138" y="192"/>
                </a:cubicBezTo>
                <a:cubicBezTo>
                  <a:pt x="137" y="193"/>
                  <a:pt x="136" y="194"/>
                  <a:pt x="135" y="194"/>
                </a:cubicBezTo>
                <a:cubicBezTo>
                  <a:pt x="134" y="195"/>
                  <a:pt x="132" y="195"/>
                  <a:pt x="131" y="196"/>
                </a:cubicBezTo>
                <a:cubicBezTo>
                  <a:pt x="129" y="197"/>
                  <a:pt x="126" y="199"/>
                  <a:pt x="120" y="203"/>
                </a:cubicBezTo>
                <a:lnTo>
                  <a:pt x="109" y="199"/>
                </a:lnTo>
                <a:cubicBezTo>
                  <a:pt x="108" y="197"/>
                  <a:pt x="108" y="196"/>
                  <a:pt x="107" y="195"/>
                </a:cubicBezTo>
                <a:lnTo>
                  <a:pt x="107" y="195"/>
                </a:lnTo>
                <a:lnTo>
                  <a:pt x="108" y="195"/>
                </a:lnTo>
                <a:cubicBezTo>
                  <a:pt x="107" y="195"/>
                  <a:pt x="107" y="195"/>
                  <a:pt x="107" y="195"/>
                </a:cubicBezTo>
                <a:lnTo>
                  <a:pt x="107" y="195"/>
                </a:lnTo>
                <a:lnTo>
                  <a:pt x="101" y="196"/>
                </a:lnTo>
                <a:lnTo>
                  <a:pt x="106" y="180"/>
                </a:lnTo>
                <a:cubicBezTo>
                  <a:pt x="108" y="178"/>
                  <a:pt x="111" y="176"/>
                  <a:pt x="112" y="175"/>
                </a:cubicBezTo>
                <a:lnTo>
                  <a:pt x="115" y="172"/>
                </a:lnTo>
                <a:lnTo>
                  <a:pt x="117" y="174"/>
                </a:lnTo>
                <a:lnTo>
                  <a:pt x="117" y="171"/>
                </a:lnTo>
                <a:lnTo>
                  <a:pt x="115" y="172"/>
                </a:lnTo>
                <a:lnTo>
                  <a:pt x="109" y="167"/>
                </a:lnTo>
                <a:lnTo>
                  <a:pt x="81" y="139"/>
                </a:lnTo>
                <a:lnTo>
                  <a:pt x="71" y="127"/>
                </a:lnTo>
                <a:cubicBezTo>
                  <a:pt x="77" y="123"/>
                  <a:pt x="81" y="121"/>
                  <a:pt x="82" y="120"/>
                </a:cubicBezTo>
                <a:cubicBezTo>
                  <a:pt x="83" y="120"/>
                  <a:pt x="86" y="119"/>
                  <a:pt x="90" y="118"/>
                </a:cubicBezTo>
                <a:cubicBezTo>
                  <a:pt x="93" y="117"/>
                  <a:pt x="97" y="116"/>
                  <a:pt x="100" y="116"/>
                </a:cubicBezTo>
                <a:cubicBezTo>
                  <a:pt x="103" y="116"/>
                  <a:pt x="105" y="116"/>
                  <a:pt x="106" y="116"/>
                </a:cubicBezTo>
                <a:cubicBezTo>
                  <a:pt x="107" y="115"/>
                  <a:pt x="107" y="115"/>
                  <a:pt x="108" y="115"/>
                </a:cubicBezTo>
                <a:cubicBezTo>
                  <a:pt x="109" y="115"/>
                  <a:pt x="110" y="114"/>
                  <a:pt x="111" y="112"/>
                </a:cubicBezTo>
                <a:cubicBezTo>
                  <a:pt x="111" y="112"/>
                  <a:pt x="112" y="112"/>
                  <a:pt x="114" y="112"/>
                </a:cubicBezTo>
                <a:cubicBezTo>
                  <a:pt x="116" y="112"/>
                  <a:pt x="118" y="112"/>
                  <a:pt x="119" y="113"/>
                </a:cubicBezTo>
                <a:cubicBezTo>
                  <a:pt x="120" y="113"/>
                  <a:pt x="122" y="113"/>
                  <a:pt x="124" y="112"/>
                </a:cubicBezTo>
                <a:cubicBezTo>
                  <a:pt x="124" y="112"/>
                  <a:pt x="125" y="112"/>
                  <a:pt x="125" y="112"/>
                </a:cubicBezTo>
                <a:close/>
                <a:moveTo>
                  <a:pt x="303" y="32"/>
                </a:moveTo>
                <a:lnTo>
                  <a:pt x="303" y="32"/>
                </a:lnTo>
                <a:lnTo>
                  <a:pt x="303" y="32"/>
                </a:lnTo>
                <a:lnTo>
                  <a:pt x="303" y="32"/>
                </a:lnTo>
                <a:close/>
                <a:moveTo>
                  <a:pt x="301" y="24"/>
                </a:moveTo>
                <a:lnTo>
                  <a:pt x="303" y="32"/>
                </a:lnTo>
                <a:lnTo>
                  <a:pt x="298" y="29"/>
                </a:lnTo>
                <a:lnTo>
                  <a:pt x="301" y="24"/>
                </a:lnTo>
                <a:close/>
                <a:moveTo>
                  <a:pt x="355" y="0"/>
                </a:moveTo>
                <a:cubicBezTo>
                  <a:pt x="359" y="0"/>
                  <a:pt x="362" y="0"/>
                  <a:pt x="363" y="0"/>
                </a:cubicBezTo>
                <a:cubicBezTo>
                  <a:pt x="365" y="0"/>
                  <a:pt x="369" y="1"/>
                  <a:pt x="374" y="3"/>
                </a:cubicBezTo>
                <a:cubicBezTo>
                  <a:pt x="380" y="4"/>
                  <a:pt x="385" y="6"/>
                  <a:pt x="388" y="8"/>
                </a:cubicBezTo>
                <a:cubicBezTo>
                  <a:pt x="391" y="10"/>
                  <a:pt x="393" y="11"/>
                  <a:pt x="395" y="13"/>
                </a:cubicBezTo>
                <a:cubicBezTo>
                  <a:pt x="398" y="14"/>
                  <a:pt x="402" y="16"/>
                  <a:pt x="408" y="19"/>
                </a:cubicBezTo>
                <a:cubicBezTo>
                  <a:pt x="414" y="22"/>
                  <a:pt x="418" y="24"/>
                  <a:pt x="420" y="26"/>
                </a:cubicBezTo>
                <a:cubicBezTo>
                  <a:pt x="422" y="27"/>
                  <a:pt x="423" y="28"/>
                  <a:pt x="425" y="29"/>
                </a:cubicBezTo>
                <a:cubicBezTo>
                  <a:pt x="427" y="29"/>
                  <a:pt x="429" y="30"/>
                  <a:pt x="431" y="32"/>
                </a:cubicBezTo>
                <a:cubicBezTo>
                  <a:pt x="432" y="34"/>
                  <a:pt x="435" y="36"/>
                  <a:pt x="437" y="40"/>
                </a:cubicBezTo>
                <a:cubicBezTo>
                  <a:pt x="440" y="42"/>
                  <a:pt x="441" y="45"/>
                  <a:pt x="442" y="47"/>
                </a:cubicBezTo>
                <a:cubicBezTo>
                  <a:pt x="442" y="49"/>
                  <a:pt x="443" y="52"/>
                  <a:pt x="444" y="57"/>
                </a:cubicBezTo>
                <a:cubicBezTo>
                  <a:pt x="444" y="63"/>
                  <a:pt x="443" y="69"/>
                  <a:pt x="441" y="77"/>
                </a:cubicBezTo>
                <a:cubicBezTo>
                  <a:pt x="438" y="84"/>
                  <a:pt x="436" y="89"/>
                  <a:pt x="436" y="91"/>
                </a:cubicBezTo>
                <a:cubicBezTo>
                  <a:pt x="436" y="92"/>
                  <a:pt x="436" y="94"/>
                  <a:pt x="435" y="97"/>
                </a:cubicBezTo>
                <a:cubicBezTo>
                  <a:pt x="435" y="100"/>
                  <a:pt x="434" y="101"/>
                  <a:pt x="433" y="102"/>
                </a:cubicBezTo>
                <a:cubicBezTo>
                  <a:pt x="432" y="103"/>
                  <a:pt x="432" y="103"/>
                  <a:pt x="432" y="104"/>
                </a:cubicBezTo>
                <a:cubicBezTo>
                  <a:pt x="432" y="105"/>
                  <a:pt x="432" y="106"/>
                  <a:pt x="431" y="108"/>
                </a:cubicBezTo>
                <a:cubicBezTo>
                  <a:pt x="431" y="109"/>
                  <a:pt x="431" y="111"/>
                  <a:pt x="430" y="111"/>
                </a:cubicBezTo>
                <a:cubicBezTo>
                  <a:pt x="430" y="112"/>
                  <a:pt x="430" y="113"/>
                  <a:pt x="430" y="115"/>
                </a:cubicBezTo>
                <a:cubicBezTo>
                  <a:pt x="430" y="116"/>
                  <a:pt x="429" y="117"/>
                  <a:pt x="429" y="118"/>
                </a:cubicBezTo>
                <a:cubicBezTo>
                  <a:pt x="428" y="118"/>
                  <a:pt x="427" y="119"/>
                  <a:pt x="428" y="121"/>
                </a:cubicBezTo>
                <a:cubicBezTo>
                  <a:pt x="428" y="122"/>
                  <a:pt x="428" y="123"/>
                  <a:pt x="427" y="124"/>
                </a:cubicBezTo>
                <a:lnTo>
                  <a:pt x="427" y="124"/>
                </a:lnTo>
                <a:lnTo>
                  <a:pt x="426" y="123"/>
                </a:lnTo>
                <a:cubicBezTo>
                  <a:pt x="425" y="123"/>
                  <a:pt x="424" y="123"/>
                  <a:pt x="423" y="123"/>
                </a:cubicBezTo>
                <a:cubicBezTo>
                  <a:pt x="421" y="124"/>
                  <a:pt x="421" y="124"/>
                  <a:pt x="423" y="125"/>
                </a:cubicBezTo>
                <a:cubicBezTo>
                  <a:pt x="423" y="129"/>
                  <a:pt x="423" y="131"/>
                  <a:pt x="423" y="131"/>
                </a:cubicBezTo>
                <a:cubicBezTo>
                  <a:pt x="423" y="132"/>
                  <a:pt x="424" y="131"/>
                  <a:pt x="425" y="130"/>
                </a:cubicBezTo>
                <a:cubicBezTo>
                  <a:pt x="426" y="128"/>
                  <a:pt x="426" y="127"/>
                  <a:pt x="426" y="126"/>
                </a:cubicBezTo>
                <a:cubicBezTo>
                  <a:pt x="426" y="126"/>
                  <a:pt x="425" y="125"/>
                  <a:pt x="426" y="125"/>
                </a:cubicBezTo>
                <a:lnTo>
                  <a:pt x="427" y="124"/>
                </a:lnTo>
                <a:lnTo>
                  <a:pt x="430" y="124"/>
                </a:lnTo>
                <a:cubicBezTo>
                  <a:pt x="432" y="125"/>
                  <a:pt x="435" y="126"/>
                  <a:pt x="439" y="126"/>
                </a:cubicBezTo>
                <a:cubicBezTo>
                  <a:pt x="442" y="126"/>
                  <a:pt x="444" y="126"/>
                  <a:pt x="446" y="127"/>
                </a:cubicBezTo>
                <a:cubicBezTo>
                  <a:pt x="448" y="128"/>
                  <a:pt x="450" y="129"/>
                  <a:pt x="453" y="131"/>
                </a:cubicBezTo>
                <a:lnTo>
                  <a:pt x="454" y="132"/>
                </a:lnTo>
                <a:lnTo>
                  <a:pt x="455" y="132"/>
                </a:lnTo>
                <a:cubicBezTo>
                  <a:pt x="455" y="132"/>
                  <a:pt x="456" y="132"/>
                  <a:pt x="456" y="132"/>
                </a:cubicBezTo>
                <a:cubicBezTo>
                  <a:pt x="458" y="132"/>
                  <a:pt x="460" y="133"/>
                  <a:pt x="462" y="135"/>
                </a:cubicBezTo>
                <a:cubicBezTo>
                  <a:pt x="464" y="137"/>
                  <a:pt x="466" y="138"/>
                  <a:pt x="468" y="139"/>
                </a:cubicBezTo>
                <a:cubicBezTo>
                  <a:pt x="471" y="140"/>
                  <a:pt x="472" y="141"/>
                  <a:pt x="473" y="142"/>
                </a:cubicBezTo>
                <a:cubicBezTo>
                  <a:pt x="474" y="144"/>
                  <a:pt x="477" y="145"/>
                  <a:pt x="480" y="147"/>
                </a:cubicBezTo>
                <a:cubicBezTo>
                  <a:pt x="481" y="150"/>
                  <a:pt x="482" y="153"/>
                  <a:pt x="483" y="154"/>
                </a:cubicBezTo>
                <a:cubicBezTo>
                  <a:pt x="484" y="155"/>
                  <a:pt x="484" y="156"/>
                  <a:pt x="484" y="157"/>
                </a:cubicBezTo>
                <a:cubicBezTo>
                  <a:pt x="484" y="158"/>
                  <a:pt x="484" y="160"/>
                  <a:pt x="485" y="161"/>
                </a:cubicBezTo>
                <a:cubicBezTo>
                  <a:pt x="486" y="163"/>
                  <a:pt x="487" y="165"/>
                  <a:pt x="487" y="168"/>
                </a:cubicBezTo>
                <a:cubicBezTo>
                  <a:pt x="487" y="170"/>
                  <a:pt x="487" y="172"/>
                  <a:pt x="486" y="172"/>
                </a:cubicBezTo>
                <a:cubicBezTo>
                  <a:pt x="486" y="173"/>
                  <a:pt x="486" y="174"/>
                  <a:pt x="486" y="176"/>
                </a:cubicBezTo>
                <a:cubicBezTo>
                  <a:pt x="487" y="178"/>
                  <a:pt x="486" y="180"/>
                  <a:pt x="485" y="182"/>
                </a:cubicBezTo>
                <a:cubicBezTo>
                  <a:pt x="484" y="184"/>
                  <a:pt x="482" y="187"/>
                  <a:pt x="481" y="192"/>
                </a:cubicBezTo>
                <a:cubicBezTo>
                  <a:pt x="478" y="193"/>
                  <a:pt x="476" y="194"/>
                  <a:pt x="475" y="194"/>
                </a:cubicBezTo>
                <a:cubicBezTo>
                  <a:pt x="475" y="194"/>
                  <a:pt x="474" y="196"/>
                  <a:pt x="472" y="197"/>
                </a:cubicBezTo>
                <a:cubicBezTo>
                  <a:pt x="470" y="199"/>
                  <a:pt x="468" y="200"/>
                  <a:pt x="467" y="200"/>
                </a:cubicBezTo>
                <a:lnTo>
                  <a:pt x="468" y="200"/>
                </a:lnTo>
                <a:lnTo>
                  <a:pt x="466" y="204"/>
                </a:lnTo>
                <a:lnTo>
                  <a:pt x="463" y="205"/>
                </a:lnTo>
                <a:lnTo>
                  <a:pt x="457" y="212"/>
                </a:lnTo>
                <a:cubicBezTo>
                  <a:pt x="452" y="216"/>
                  <a:pt x="449" y="218"/>
                  <a:pt x="446" y="220"/>
                </a:cubicBezTo>
                <a:cubicBezTo>
                  <a:pt x="444" y="222"/>
                  <a:pt x="442" y="223"/>
                  <a:pt x="440" y="223"/>
                </a:cubicBezTo>
                <a:cubicBezTo>
                  <a:pt x="438" y="223"/>
                  <a:pt x="436" y="224"/>
                  <a:pt x="435" y="225"/>
                </a:cubicBezTo>
                <a:cubicBezTo>
                  <a:pt x="434" y="225"/>
                  <a:pt x="433" y="226"/>
                  <a:pt x="432" y="226"/>
                </a:cubicBezTo>
                <a:cubicBezTo>
                  <a:pt x="431" y="226"/>
                  <a:pt x="429" y="227"/>
                  <a:pt x="425" y="229"/>
                </a:cubicBezTo>
                <a:lnTo>
                  <a:pt x="423" y="228"/>
                </a:lnTo>
                <a:lnTo>
                  <a:pt x="424" y="231"/>
                </a:lnTo>
                <a:cubicBezTo>
                  <a:pt x="423" y="231"/>
                  <a:pt x="422" y="231"/>
                  <a:pt x="422" y="231"/>
                </a:cubicBezTo>
                <a:cubicBezTo>
                  <a:pt x="422" y="231"/>
                  <a:pt x="421" y="232"/>
                  <a:pt x="419" y="233"/>
                </a:cubicBezTo>
                <a:cubicBezTo>
                  <a:pt x="417" y="235"/>
                  <a:pt x="416" y="236"/>
                  <a:pt x="415" y="236"/>
                </a:cubicBezTo>
                <a:lnTo>
                  <a:pt x="414" y="236"/>
                </a:lnTo>
                <a:lnTo>
                  <a:pt x="414" y="236"/>
                </a:lnTo>
                <a:cubicBezTo>
                  <a:pt x="414" y="236"/>
                  <a:pt x="414" y="236"/>
                  <a:pt x="414" y="236"/>
                </a:cubicBezTo>
                <a:lnTo>
                  <a:pt x="414" y="236"/>
                </a:lnTo>
                <a:lnTo>
                  <a:pt x="413" y="238"/>
                </a:lnTo>
                <a:cubicBezTo>
                  <a:pt x="412" y="241"/>
                  <a:pt x="411" y="244"/>
                  <a:pt x="410" y="249"/>
                </a:cubicBezTo>
                <a:lnTo>
                  <a:pt x="409" y="249"/>
                </a:lnTo>
                <a:lnTo>
                  <a:pt x="409" y="248"/>
                </a:lnTo>
                <a:cubicBezTo>
                  <a:pt x="409" y="249"/>
                  <a:pt x="409" y="250"/>
                  <a:pt x="409" y="252"/>
                </a:cubicBezTo>
                <a:cubicBezTo>
                  <a:pt x="409" y="253"/>
                  <a:pt x="409" y="257"/>
                  <a:pt x="409" y="264"/>
                </a:cubicBezTo>
                <a:lnTo>
                  <a:pt x="406" y="264"/>
                </a:lnTo>
                <a:lnTo>
                  <a:pt x="406" y="264"/>
                </a:lnTo>
                <a:lnTo>
                  <a:pt x="409" y="262"/>
                </a:lnTo>
                <a:lnTo>
                  <a:pt x="406" y="252"/>
                </a:lnTo>
                <a:lnTo>
                  <a:pt x="406" y="264"/>
                </a:lnTo>
                <a:lnTo>
                  <a:pt x="403" y="266"/>
                </a:lnTo>
                <a:cubicBezTo>
                  <a:pt x="403" y="266"/>
                  <a:pt x="403" y="268"/>
                  <a:pt x="403" y="273"/>
                </a:cubicBezTo>
                <a:lnTo>
                  <a:pt x="401" y="273"/>
                </a:lnTo>
                <a:lnTo>
                  <a:pt x="401" y="273"/>
                </a:lnTo>
                <a:cubicBezTo>
                  <a:pt x="401" y="274"/>
                  <a:pt x="401" y="274"/>
                  <a:pt x="401" y="275"/>
                </a:cubicBezTo>
                <a:lnTo>
                  <a:pt x="401" y="275"/>
                </a:lnTo>
                <a:lnTo>
                  <a:pt x="401" y="274"/>
                </a:lnTo>
                <a:cubicBezTo>
                  <a:pt x="401" y="273"/>
                  <a:pt x="401" y="272"/>
                  <a:pt x="401" y="271"/>
                </a:cubicBezTo>
                <a:lnTo>
                  <a:pt x="400" y="274"/>
                </a:lnTo>
                <a:cubicBezTo>
                  <a:pt x="399" y="277"/>
                  <a:pt x="399" y="278"/>
                  <a:pt x="400" y="277"/>
                </a:cubicBezTo>
                <a:lnTo>
                  <a:pt x="401" y="275"/>
                </a:lnTo>
                <a:lnTo>
                  <a:pt x="401" y="275"/>
                </a:lnTo>
                <a:cubicBezTo>
                  <a:pt x="401" y="276"/>
                  <a:pt x="401" y="277"/>
                  <a:pt x="401" y="278"/>
                </a:cubicBezTo>
                <a:cubicBezTo>
                  <a:pt x="401" y="278"/>
                  <a:pt x="400" y="280"/>
                  <a:pt x="400" y="283"/>
                </a:cubicBezTo>
                <a:lnTo>
                  <a:pt x="400" y="283"/>
                </a:lnTo>
                <a:lnTo>
                  <a:pt x="398" y="284"/>
                </a:lnTo>
                <a:cubicBezTo>
                  <a:pt x="394" y="284"/>
                  <a:pt x="393" y="285"/>
                  <a:pt x="393" y="285"/>
                </a:cubicBezTo>
                <a:cubicBezTo>
                  <a:pt x="395" y="285"/>
                  <a:pt x="396" y="287"/>
                  <a:pt x="396" y="291"/>
                </a:cubicBezTo>
                <a:cubicBezTo>
                  <a:pt x="395" y="292"/>
                  <a:pt x="395" y="293"/>
                  <a:pt x="396" y="292"/>
                </a:cubicBezTo>
                <a:cubicBezTo>
                  <a:pt x="397" y="292"/>
                  <a:pt x="398" y="289"/>
                  <a:pt x="399" y="285"/>
                </a:cubicBezTo>
                <a:lnTo>
                  <a:pt x="400" y="283"/>
                </a:lnTo>
                <a:lnTo>
                  <a:pt x="402" y="282"/>
                </a:lnTo>
                <a:cubicBezTo>
                  <a:pt x="408" y="281"/>
                  <a:pt x="416" y="279"/>
                  <a:pt x="427" y="276"/>
                </a:cubicBezTo>
                <a:cubicBezTo>
                  <a:pt x="438" y="274"/>
                  <a:pt x="449" y="272"/>
                  <a:pt x="458" y="270"/>
                </a:cubicBezTo>
                <a:cubicBezTo>
                  <a:pt x="468" y="269"/>
                  <a:pt x="475" y="268"/>
                  <a:pt x="482" y="268"/>
                </a:cubicBezTo>
                <a:cubicBezTo>
                  <a:pt x="488" y="268"/>
                  <a:pt x="493" y="268"/>
                  <a:pt x="497" y="268"/>
                </a:cubicBezTo>
                <a:lnTo>
                  <a:pt x="501" y="264"/>
                </a:lnTo>
                <a:lnTo>
                  <a:pt x="503" y="264"/>
                </a:lnTo>
                <a:lnTo>
                  <a:pt x="503" y="266"/>
                </a:lnTo>
                <a:lnTo>
                  <a:pt x="507" y="264"/>
                </a:lnTo>
                <a:lnTo>
                  <a:pt x="503" y="264"/>
                </a:lnTo>
                <a:lnTo>
                  <a:pt x="502" y="260"/>
                </a:lnTo>
                <a:lnTo>
                  <a:pt x="511" y="261"/>
                </a:lnTo>
                <a:lnTo>
                  <a:pt x="511" y="261"/>
                </a:lnTo>
                <a:cubicBezTo>
                  <a:pt x="510" y="262"/>
                  <a:pt x="510" y="262"/>
                  <a:pt x="512" y="261"/>
                </a:cubicBezTo>
                <a:lnTo>
                  <a:pt x="511" y="261"/>
                </a:lnTo>
                <a:lnTo>
                  <a:pt x="512" y="261"/>
                </a:lnTo>
                <a:cubicBezTo>
                  <a:pt x="513" y="260"/>
                  <a:pt x="515" y="259"/>
                  <a:pt x="518" y="258"/>
                </a:cubicBezTo>
                <a:cubicBezTo>
                  <a:pt x="522" y="256"/>
                  <a:pt x="525" y="256"/>
                  <a:pt x="527" y="257"/>
                </a:cubicBezTo>
                <a:lnTo>
                  <a:pt x="528" y="258"/>
                </a:lnTo>
                <a:lnTo>
                  <a:pt x="527" y="258"/>
                </a:lnTo>
                <a:lnTo>
                  <a:pt x="527" y="259"/>
                </a:lnTo>
                <a:cubicBezTo>
                  <a:pt x="528" y="258"/>
                  <a:pt x="528" y="258"/>
                  <a:pt x="528" y="258"/>
                </a:cubicBezTo>
                <a:cubicBezTo>
                  <a:pt x="529" y="258"/>
                  <a:pt x="528" y="258"/>
                  <a:pt x="528" y="258"/>
                </a:cubicBezTo>
                <a:lnTo>
                  <a:pt x="528" y="258"/>
                </a:lnTo>
                <a:lnTo>
                  <a:pt x="528" y="257"/>
                </a:lnTo>
                <a:cubicBezTo>
                  <a:pt x="529" y="256"/>
                  <a:pt x="529" y="256"/>
                  <a:pt x="530" y="255"/>
                </a:cubicBezTo>
                <a:cubicBezTo>
                  <a:pt x="531" y="254"/>
                  <a:pt x="533" y="254"/>
                  <a:pt x="537" y="254"/>
                </a:cubicBezTo>
                <a:cubicBezTo>
                  <a:pt x="541" y="255"/>
                  <a:pt x="544" y="255"/>
                  <a:pt x="547" y="254"/>
                </a:cubicBezTo>
                <a:cubicBezTo>
                  <a:pt x="550" y="254"/>
                  <a:pt x="553" y="254"/>
                  <a:pt x="555" y="256"/>
                </a:cubicBezTo>
                <a:cubicBezTo>
                  <a:pt x="558" y="258"/>
                  <a:pt x="562" y="261"/>
                  <a:pt x="568" y="264"/>
                </a:cubicBezTo>
                <a:cubicBezTo>
                  <a:pt x="574" y="268"/>
                  <a:pt x="579" y="272"/>
                  <a:pt x="582" y="275"/>
                </a:cubicBezTo>
                <a:lnTo>
                  <a:pt x="590" y="282"/>
                </a:lnTo>
                <a:lnTo>
                  <a:pt x="604" y="295"/>
                </a:lnTo>
                <a:cubicBezTo>
                  <a:pt x="606" y="297"/>
                  <a:pt x="608" y="299"/>
                  <a:pt x="610" y="301"/>
                </a:cubicBezTo>
                <a:cubicBezTo>
                  <a:pt x="612" y="302"/>
                  <a:pt x="614" y="305"/>
                  <a:pt x="615" y="309"/>
                </a:cubicBezTo>
                <a:cubicBezTo>
                  <a:pt x="617" y="313"/>
                  <a:pt x="617" y="316"/>
                  <a:pt x="616" y="318"/>
                </a:cubicBezTo>
                <a:cubicBezTo>
                  <a:pt x="615" y="320"/>
                  <a:pt x="614" y="322"/>
                  <a:pt x="615" y="323"/>
                </a:cubicBezTo>
                <a:cubicBezTo>
                  <a:pt x="615" y="324"/>
                  <a:pt x="616" y="326"/>
                  <a:pt x="615" y="329"/>
                </a:cubicBezTo>
                <a:cubicBezTo>
                  <a:pt x="615" y="332"/>
                  <a:pt x="614" y="334"/>
                  <a:pt x="613" y="335"/>
                </a:cubicBezTo>
                <a:cubicBezTo>
                  <a:pt x="611" y="337"/>
                  <a:pt x="610" y="339"/>
                  <a:pt x="607" y="343"/>
                </a:cubicBezTo>
                <a:lnTo>
                  <a:pt x="604" y="345"/>
                </a:lnTo>
                <a:lnTo>
                  <a:pt x="602" y="346"/>
                </a:lnTo>
                <a:cubicBezTo>
                  <a:pt x="601" y="347"/>
                  <a:pt x="600" y="348"/>
                  <a:pt x="598" y="350"/>
                </a:cubicBezTo>
                <a:cubicBezTo>
                  <a:pt x="597" y="351"/>
                  <a:pt x="595" y="352"/>
                  <a:pt x="592" y="353"/>
                </a:cubicBezTo>
                <a:cubicBezTo>
                  <a:pt x="589" y="355"/>
                  <a:pt x="587" y="356"/>
                  <a:pt x="584" y="356"/>
                </a:cubicBezTo>
                <a:cubicBezTo>
                  <a:pt x="581" y="356"/>
                  <a:pt x="579" y="356"/>
                  <a:pt x="577" y="357"/>
                </a:cubicBezTo>
                <a:cubicBezTo>
                  <a:pt x="575" y="358"/>
                  <a:pt x="573" y="359"/>
                  <a:pt x="569" y="359"/>
                </a:cubicBezTo>
                <a:cubicBezTo>
                  <a:pt x="566" y="359"/>
                  <a:pt x="564" y="359"/>
                  <a:pt x="564" y="358"/>
                </a:cubicBezTo>
                <a:lnTo>
                  <a:pt x="564" y="358"/>
                </a:lnTo>
                <a:lnTo>
                  <a:pt x="564" y="358"/>
                </a:lnTo>
                <a:cubicBezTo>
                  <a:pt x="564" y="358"/>
                  <a:pt x="564" y="357"/>
                  <a:pt x="564" y="358"/>
                </a:cubicBezTo>
                <a:lnTo>
                  <a:pt x="564" y="358"/>
                </a:lnTo>
                <a:lnTo>
                  <a:pt x="564" y="358"/>
                </a:lnTo>
                <a:cubicBezTo>
                  <a:pt x="563" y="358"/>
                  <a:pt x="562" y="357"/>
                  <a:pt x="559" y="356"/>
                </a:cubicBezTo>
                <a:cubicBezTo>
                  <a:pt x="555" y="354"/>
                  <a:pt x="552" y="352"/>
                  <a:pt x="550" y="350"/>
                </a:cubicBezTo>
                <a:cubicBezTo>
                  <a:pt x="547" y="347"/>
                  <a:pt x="545" y="345"/>
                  <a:pt x="542" y="343"/>
                </a:cubicBezTo>
                <a:cubicBezTo>
                  <a:pt x="540" y="341"/>
                  <a:pt x="538" y="339"/>
                  <a:pt x="535" y="339"/>
                </a:cubicBezTo>
                <a:cubicBezTo>
                  <a:pt x="532" y="339"/>
                  <a:pt x="531" y="338"/>
                  <a:pt x="530" y="338"/>
                </a:cubicBezTo>
                <a:cubicBezTo>
                  <a:pt x="529" y="338"/>
                  <a:pt x="528" y="338"/>
                  <a:pt x="526" y="338"/>
                </a:cubicBezTo>
                <a:cubicBezTo>
                  <a:pt x="524" y="337"/>
                  <a:pt x="521" y="337"/>
                  <a:pt x="516" y="337"/>
                </a:cubicBezTo>
                <a:cubicBezTo>
                  <a:pt x="512" y="337"/>
                  <a:pt x="508" y="336"/>
                  <a:pt x="503" y="336"/>
                </a:cubicBezTo>
                <a:cubicBezTo>
                  <a:pt x="499" y="335"/>
                  <a:pt x="495" y="335"/>
                  <a:pt x="490" y="335"/>
                </a:cubicBezTo>
                <a:cubicBezTo>
                  <a:pt x="487" y="336"/>
                  <a:pt x="484" y="336"/>
                  <a:pt x="482" y="336"/>
                </a:cubicBezTo>
                <a:lnTo>
                  <a:pt x="482" y="336"/>
                </a:lnTo>
                <a:lnTo>
                  <a:pt x="483" y="336"/>
                </a:lnTo>
                <a:cubicBezTo>
                  <a:pt x="484" y="335"/>
                  <a:pt x="484" y="335"/>
                  <a:pt x="481" y="335"/>
                </a:cubicBezTo>
                <a:cubicBezTo>
                  <a:pt x="480" y="336"/>
                  <a:pt x="479" y="336"/>
                  <a:pt x="481" y="336"/>
                </a:cubicBezTo>
                <a:lnTo>
                  <a:pt x="482" y="336"/>
                </a:lnTo>
                <a:lnTo>
                  <a:pt x="480" y="336"/>
                </a:lnTo>
                <a:cubicBezTo>
                  <a:pt x="479" y="337"/>
                  <a:pt x="478" y="337"/>
                  <a:pt x="478" y="336"/>
                </a:cubicBezTo>
                <a:cubicBezTo>
                  <a:pt x="476" y="336"/>
                  <a:pt x="474" y="336"/>
                  <a:pt x="472" y="337"/>
                </a:cubicBezTo>
                <a:cubicBezTo>
                  <a:pt x="470" y="337"/>
                  <a:pt x="468" y="338"/>
                  <a:pt x="466" y="338"/>
                </a:cubicBezTo>
                <a:cubicBezTo>
                  <a:pt x="463" y="338"/>
                  <a:pt x="461" y="338"/>
                  <a:pt x="460" y="339"/>
                </a:cubicBezTo>
                <a:cubicBezTo>
                  <a:pt x="458" y="339"/>
                  <a:pt x="457" y="339"/>
                  <a:pt x="457" y="339"/>
                </a:cubicBezTo>
                <a:cubicBezTo>
                  <a:pt x="456" y="339"/>
                  <a:pt x="455" y="338"/>
                  <a:pt x="456" y="339"/>
                </a:cubicBezTo>
                <a:cubicBezTo>
                  <a:pt x="456" y="339"/>
                  <a:pt x="454" y="339"/>
                  <a:pt x="450" y="340"/>
                </a:cubicBezTo>
                <a:lnTo>
                  <a:pt x="449" y="340"/>
                </a:lnTo>
                <a:lnTo>
                  <a:pt x="449" y="340"/>
                </a:lnTo>
                <a:cubicBezTo>
                  <a:pt x="450" y="339"/>
                  <a:pt x="448" y="338"/>
                  <a:pt x="442" y="338"/>
                </a:cubicBezTo>
                <a:lnTo>
                  <a:pt x="442" y="329"/>
                </a:lnTo>
                <a:lnTo>
                  <a:pt x="441" y="341"/>
                </a:lnTo>
                <a:cubicBezTo>
                  <a:pt x="444" y="340"/>
                  <a:pt x="446" y="340"/>
                  <a:pt x="448" y="340"/>
                </a:cubicBezTo>
                <a:lnTo>
                  <a:pt x="449" y="340"/>
                </a:lnTo>
                <a:lnTo>
                  <a:pt x="448" y="340"/>
                </a:lnTo>
                <a:cubicBezTo>
                  <a:pt x="445" y="341"/>
                  <a:pt x="440" y="343"/>
                  <a:pt x="431" y="346"/>
                </a:cubicBezTo>
                <a:cubicBezTo>
                  <a:pt x="428" y="347"/>
                  <a:pt x="426" y="347"/>
                  <a:pt x="425" y="348"/>
                </a:cubicBezTo>
                <a:lnTo>
                  <a:pt x="423" y="348"/>
                </a:lnTo>
                <a:lnTo>
                  <a:pt x="423" y="348"/>
                </a:lnTo>
                <a:cubicBezTo>
                  <a:pt x="418" y="350"/>
                  <a:pt x="415" y="351"/>
                  <a:pt x="414" y="351"/>
                </a:cubicBezTo>
                <a:cubicBezTo>
                  <a:pt x="414" y="351"/>
                  <a:pt x="413" y="352"/>
                  <a:pt x="412" y="352"/>
                </a:cubicBezTo>
                <a:cubicBezTo>
                  <a:pt x="411" y="352"/>
                  <a:pt x="410" y="352"/>
                  <a:pt x="410" y="353"/>
                </a:cubicBezTo>
                <a:cubicBezTo>
                  <a:pt x="409" y="353"/>
                  <a:pt x="407" y="353"/>
                  <a:pt x="406" y="354"/>
                </a:cubicBezTo>
                <a:cubicBezTo>
                  <a:pt x="405" y="354"/>
                  <a:pt x="402" y="355"/>
                  <a:pt x="397" y="356"/>
                </a:cubicBezTo>
                <a:lnTo>
                  <a:pt x="394" y="357"/>
                </a:lnTo>
                <a:lnTo>
                  <a:pt x="397" y="356"/>
                </a:lnTo>
                <a:lnTo>
                  <a:pt x="394" y="356"/>
                </a:lnTo>
                <a:lnTo>
                  <a:pt x="392" y="358"/>
                </a:lnTo>
                <a:lnTo>
                  <a:pt x="394" y="357"/>
                </a:lnTo>
                <a:lnTo>
                  <a:pt x="387" y="360"/>
                </a:lnTo>
                <a:lnTo>
                  <a:pt x="378" y="362"/>
                </a:lnTo>
                <a:lnTo>
                  <a:pt x="378" y="362"/>
                </a:lnTo>
                <a:lnTo>
                  <a:pt x="377" y="362"/>
                </a:lnTo>
                <a:lnTo>
                  <a:pt x="376" y="362"/>
                </a:lnTo>
                <a:lnTo>
                  <a:pt x="372" y="367"/>
                </a:lnTo>
                <a:cubicBezTo>
                  <a:pt x="374" y="367"/>
                  <a:pt x="374" y="366"/>
                  <a:pt x="375" y="366"/>
                </a:cubicBezTo>
                <a:cubicBezTo>
                  <a:pt x="376" y="365"/>
                  <a:pt x="376" y="364"/>
                  <a:pt x="376" y="364"/>
                </a:cubicBezTo>
                <a:lnTo>
                  <a:pt x="376" y="364"/>
                </a:lnTo>
                <a:cubicBezTo>
                  <a:pt x="376" y="364"/>
                  <a:pt x="377" y="364"/>
                  <a:pt x="379" y="364"/>
                </a:cubicBezTo>
                <a:lnTo>
                  <a:pt x="378" y="364"/>
                </a:lnTo>
                <a:lnTo>
                  <a:pt x="380" y="365"/>
                </a:lnTo>
                <a:cubicBezTo>
                  <a:pt x="382" y="366"/>
                  <a:pt x="384" y="368"/>
                  <a:pt x="386" y="370"/>
                </a:cubicBezTo>
                <a:lnTo>
                  <a:pt x="394" y="375"/>
                </a:lnTo>
                <a:cubicBezTo>
                  <a:pt x="396" y="378"/>
                  <a:pt x="397" y="379"/>
                  <a:pt x="397" y="380"/>
                </a:cubicBezTo>
                <a:cubicBezTo>
                  <a:pt x="397" y="380"/>
                  <a:pt x="397" y="380"/>
                  <a:pt x="398" y="381"/>
                </a:cubicBezTo>
                <a:cubicBezTo>
                  <a:pt x="399" y="381"/>
                  <a:pt x="401" y="383"/>
                  <a:pt x="402" y="387"/>
                </a:cubicBezTo>
                <a:cubicBezTo>
                  <a:pt x="404" y="390"/>
                  <a:pt x="405" y="395"/>
                  <a:pt x="406" y="400"/>
                </a:cubicBezTo>
                <a:cubicBezTo>
                  <a:pt x="407" y="405"/>
                  <a:pt x="407" y="408"/>
                  <a:pt x="406" y="409"/>
                </a:cubicBezTo>
                <a:cubicBezTo>
                  <a:pt x="405" y="410"/>
                  <a:pt x="405" y="411"/>
                  <a:pt x="405" y="411"/>
                </a:cubicBezTo>
                <a:cubicBezTo>
                  <a:pt x="405" y="412"/>
                  <a:pt x="405" y="412"/>
                  <a:pt x="405" y="414"/>
                </a:cubicBezTo>
                <a:cubicBezTo>
                  <a:pt x="404" y="415"/>
                  <a:pt x="404" y="418"/>
                  <a:pt x="402" y="423"/>
                </a:cubicBezTo>
                <a:lnTo>
                  <a:pt x="401" y="423"/>
                </a:lnTo>
                <a:cubicBezTo>
                  <a:pt x="401" y="423"/>
                  <a:pt x="401" y="422"/>
                  <a:pt x="401" y="421"/>
                </a:cubicBezTo>
                <a:lnTo>
                  <a:pt x="401" y="421"/>
                </a:lnTo>
                <a:cubicBezTo>
                  <a:pt x="401" y="423"/>
                  <a:pt x="400" y="425"/>
                  <a:pt x="397" y="427"/>
                </a:cubicBezTo>
                <a:cubicBezTo>
                  <a:pt x="394" y="430"/>
                  <a:pt x="390" y="434"/>
                  <a:pt x="387" y="439"/>
                </a:cubicBezTo>
                <a:lnTo>
                  <a:pt x="378" y="445"/>
                </a:lnTo>
                <a:cubicBezTo>
                  <a:pt x="372" y="452"/>
                  <a:pt x="365" y="459"/>
                  <a:pt x="358" y="467"/>
                </a:cubicBezTo>
                <a:lnTo>
                  <a:pt x="357" y="467"/>
                </a:lnTo>
                <a:lnTo>
                  <a:pt x="357" y="467"/>
                </a:lnTo>
                <a:cubicBezTo>
                  <a:pt x="357" y="469"/>
                  <a:pt x="357" y="471"/>
                  <a:pt x="355" y="471"/>
                </a:cubicBezTo>
                <a:cubicBezTo>
                  <a:pt x="354" y="472"/>
                  <a:pt x="353" y="472"/>
                  <a:pt x="353" y="472"/>
                </a:cubicBezTo>
                <a:cubicBezTo>
                  <a:pt x="353" y="473"/>
                  <a:pt x="352" y="473"/>
                  <a:pt x="351" y="474"/>
                </a:cubicBezTo>
                <a:cubicBezTo>
                  <a:pt x="350" y="475"/>
                  <a:pt x="349" y="476"/>
                  <a:pt x="349" y="476"/>
                </a:cubicBezTo>
                <a:cubicBezTo>
                  <a:pt x="349" y="476"/>
                  <a:pt x="349" y="477"/>
                  <a:pt x="349" y="478"/>
                </a:cubicBezTo>
                <a:lnTo>
                  <a:pt x="349" y="478"/>
                </a:lnTo>
                <a:lnTo>
                  <a:pt x="347" y="479"/>
                </a:lnTo>
                <a:cubicBezTo>
                  <a:pt x="337" y="482"/>
                  <a:pt x="333" y="483"/>
                  <a:pt x="333" y="483"/>
                </a:cubicBezTo>
                <a:cubicBezTo>
                  <a:pt x="332" y="483"/>
                  <a:pt x="334" y="483"/>
                  <a:pt x="339" y="483"/>
                </a:cubicBezTo>
                <a:cubicBezTo>
                  <a:pt x="339" y="486"/>
                  <a:pt x="340" y="487"/>
                  <a:pt x="342" y="487"/>
                </a:cubicBezTo>
                <a:lnTo>
                  <a:pt x="343" y="485"/>
                </a:lnTo>
                <a:lnTo>
                  <a:pt x="348" y="483"/>
                </a:lnTo>
                <a:cubicBezTo>
                  <a:pt x="348" y="482"/>
                  <a:pt x="348" y="481"/>
                  <a:pt x="348" y="480"/>
                </a:cubicBezTo>
                <a:lnTo>
                  <a:pt x="349" y="478"/>
                </a:lnTo>
                <a:lnTo>
                  <a:pt x="352" y="478"/>
                </a:lnTo>
                <a:cubicBezTo>
                  <a:pt x="353" y="477"/>
                  <a:pt x="355" y="477"/>
                  <a:pt x="357" y="476"/>
                </a:cubicBezTo>
                <a:cubicBezTo>
                  <a:pt x="374" y="472"/>
                  <a:pt x="385" y="468"/>
                  <a:pt x="392" y="465"/>
                </a:cubicBezTo>
                <a:cubicBezTo>
                  <a:pt x="398" y="462"/>
                  <a:pt x="404" y="460"/>
                  <a:pt x="407" y="460"/>
                </a:cubicBezTo>
                <a:cubicBezTo>
                  <a:pt x="405" y="459"/>
                  <a:pt x="404" y="454"/>
                  <a:pt x="404" y="445"/>
                </a:cubicBezTo>
                <a:cubicBezTo>
                  <a:pt x="411" y="444"/>
                  <a:pt x="416" y="443"/>
                  <a:pt x="419" y="443"/>
                </a:cubicBezTo>
                <a:cubicBezTo>
                  <a:pt x="421" y="443"/>
                  <a:pt x="422" y="443"/>
                  <a:pt x="423" y="443"/>
                </a:cubicBezTo>
                <a:lnTo>
                  <a:pt x="425" y="443"/>
                </a:lnTo>
                <a:lnTo>
                  <a:pt x="426" y="446"/>
                </a:lnTo>
                <a:lnTo>
                  <a:pt x="429" y="444"/>
                </a:lnTo>
                <a:cubicBezTo>
                  <a:pt x="429" y="444"/>
                  <a:pt x="429" y="444"/>
                  <a:pt x="428" y="444"/>
                </a:cubicBezTo>
                <a:cubicBezTo>
                  <a:pt x="428" y="444"/>
                  <a:pt x="427" y="444"/>
                  <a:pt x="426" y="444"/>
                </a:cubicBezTo>
                <a:lnTo>
                  <a:pt x="425" y="443"/>
                </a:lnTo>
                <a:lnTo>
                  <a:pt x="425" y="443"/>
                </a:lnTo>
                <a:cubicBezTo>
                  <a:pt x="423" y="440"/>
                  <a:pt x="422" y="437"/>
                  <a:pt x="422" y="434"/>
                </a:cubicBezTo>
                <a:cubicBezTo>
                  <a:pt x="421" y="431"/>
                  <a:pt x="420" y="428"/>
                  <a:pt x="418" y="424"/>
                </a:cubicBezTo>
                <a:cubicBezTo>
                  <a:pt x="416" y="421"/>
                  <a:pt x="415" y="417"/>
                  <a:pt x="414" y="414"/>
                </a:cubicBezTo>
                <a:cubicBezTo>
                  <a:pt x="413" y="411"/>
                  <a:pt x="412" y="409"/>
                  <a:pt x="411" y="408"/>
                </a:cubicBezTo>
                <a:cubicBezTo>
                  <a:pt x="410" y="407"/>
                  <a:pt x="408" y="404"/>
                  <a:pt x="406" y="397"/>
                </a:cubicBezTo>
                <a:lnTo>
                  <a:pt x="412" y="388"/>
                </a:lnTo>
                <a:lnTo>
                  <a:pt x="416" y="389"/>
                </a:lnTo>
                <a:lnTo>
                  <a:pt x="416" y="389"/>
                </a:lnTo>
                <a:cubicBezTo>
                  <a:pt x="415" y="390"/>
                  <a:pt x="416" y="390"/>
                  <a:pt x="418" y="389"/>
                </a:cubicBezTo>
                <a:lnTo>
                  <a:pt x="416" y="389"/>
                </a:lnTo>
                <a:lnTo>
                  <a:pt x="417" y="388"/>
                </a:lnTo>
                <a:cubicBezTo>
                  <a:pt x="419" y="386"/>
                  <a:pt x="422" y="386"/>
                  <a:pt x="427" y="386"/>
                </a:cubicBezTo>
                <a:cubicBezTo>
                  <a:pt x="431" y="387"/>
                  <a:pt x="435" y="389"/>
                  <a:pt x="439" y="391"/>
                </a:cubicBezTo>
                <a:cubicBezTo>
                  <a:pt x="443" y="393"/>
                  <a:pt x="448" y="395"/>
                  <a:pt x="452" y="397"/>
                </a:cubicBezTo>
                <a:cubicBezTo>
                  <a:pt x="457" y="398"/>
                  <a:pt x="462" y="400"/>
                  <a:pt x="468" y="404"/>
                </a:cubicBezTo>
                <a:cubicBezTo>
                  <a:pt x="474" y="407"/>
                  <a:pt x="479" y="410"/>
                  <a:pt x="482" y="413"/>
                </a:cubicBezTo>
                <a:cubicBezTo>
                  <a:pt x="485" y="415"/>
                  <a:pt x="488" y="417"/>
                  <a:pt x="491" y="419"/>
                </a:cubicBezTo>
                <a:cubicBezTo>
                  <a:pt x="493" y="420"/>
                  <a:pt x="495" y="422"/>
                  <a:pt x="498" y="424"/>
                </a:cubicBezTo>
                <a:cubicBezTo>
                  <a:pt x="500" y="426"/>
                  <a:pt x="504" y="429"/>
                  <a:pt x="510" y="434"/>
                </a:cubicBezTo>
                <a:cubicBezTo>
                  <a:pt x="513" y="436"/>
                  <a:pt x="515" y="438"/>
                  <a:pt x="517" y="439"/>
                </a:cubicBezTo>
                <a:cubicBezTo>
                  <a:pt x="518" y="441"/>
                  <a:pt x="520" y="444"/>
                  <a:pt x="523" y="449"/>
                </a:cubicBezTo>
                <a:cubicBezTo>
                  <a:pt x="526" y="454"/>
                  <a:pt x="529" y="458"/>
                  <a:pt x="530" y="462"/>
                </a:cubicBezTo>
                <a:cubicBezTo>
                  <a:pt x="532" y="465"/>
                  <a:pt x="532" y="468"/>
                  <a:pt x="533" y="469"/>
                </a:cubicBezTo>
                <a:cubicBezTo>
                  <a:pt x="533" y="470"/>
                  <a:pt x="533" y="472"/>
                  <a:pt x="534" y="472"/>
                </a:cubicBezTo>
                <a:cubicBezTo>
                  <a:pt x="535" y="473"/>
                  <a:pt x="535" y="475"/>
                  <a:pt x="534" y="476"/>
                </a:cubicBezTo>
                <a:cubicBezTo>
                  <a:pt x="534" y="478"/>
                  <a:pt x="534" y="480"/>
                  <a:pt x="535" y="482"/>
                </a:cubicBezTo>
                <a:cubicBezTo>
                  <a:pt x="536" y="484"/>
                  <a:pt x="536" y="485"/>
                  <a:pt x="536" y="486"/>
                </a:cubicBezTo>
                <a:cubicBezTo>
                  <a:pt x="536" y="488"/>
                  <a:pt x="536" y="489"/>
                  <a:pt x="537" y="490"/>
                </a:cubicBezTo>
                <a:cubicBezTo>
                  <a:pt x="538" y="490"/>
                  <a:pt x="538" y="492"/>
                  <a:pt x="538" y="495"/>
                </a:cubicBezTo>
                <a:cubicBezTo>
                  <a:pt x="538" y="497"/>
                  <a:pt x="538" y="499"/>
                  <a:pt x="538" y="500"/>
                </a:cubicBezTo>
                <a:cubicBezTo>
                  <a:pt x="538" y="502"/>
                  <a:pt x="538" y="504"/>
                  <a:pt x="538" y="506"/>
                </a:cubicBezTo>
                <a:cubicBezTo>
                  <a:pt x="539" y="508"/>
                  <a:pt x="539" y="510"/>
                  <a:pt x="538" y="512"/>
                </a:cubicBezTo>
                <a:cubicBezTo>
                  <a:pt x="538" y="514"/>
                  <a:pt x="538" y="516"/>
                  <a:pt x="538" y="518"/>
                </a:cubicBezTo>
                <a:cubicBezTo>
                  <a:pt x="539" y="521"/>
                  <a:pt x="538" y="522"/>
                  <a:pt x="538" y="523"/>
                </a:cubicBezTo>
                <a:cubicBezTo>
                  <a:pt x="537" y="524"/>
                  <a:pt x="537" y="525"/>
                  <a:pt x="537" y="526"/>
                </a:cubicBezTo>
                <a:cubicBezTo>
                  <a:pt x="538" y="527"/>
                  <a:pt x="538" y="529"/>
                  <a:pt x="537" y="531"/>
                </a:cubicBezTo>
                <a:cubicBezTo>
                  <a:pt x="536" y="533"/>
                  <a:pt x="536" y="535"/>
                  <a:pt x="536" y="538"/>
                </a:cubicBezTo>
                <a:cubicBezTo>
                  <a:pt x="536" y="541"/>
                  <a:pt x="535" y="544"/>
                  <a:pt x="534" y="546"/>
                </a:cubicBezTo>
                <a:cubicBezTo>
                  <a:pt x="532" y="549"/>
                  <a:pt x="532" y="551"/>
                  <a:pt x="532" y="552"/>
                </a:cubicBezTo>
                <a:cubicBezTo>
                  <a:pt x="532" y="554"/>
                  <a:pt x="531" y="556"/>
                  <a:pt x="531" y="558"/>
                </a:cubicBezTo>
                <a:cubicBezTo>
                  <a:pt x="530" y="560"/>
                  <a:pt x="529" y="562"/>
                  <a:pt x="529" y="564"/>
                </a:cubicBezTo>
                <a:cubicBezTo>
                  <a:pt x="529" y="566"/>
                  <a:pt x="529" y="569"/>
                  <a:pt x="528" y="572"/>
                </a:cubicBezTo>
                <a:cubicBezTo>
                  <a:pt x="526" y="575"/>
                  <a:pt x="525" y="577"/>
                  <a:pt x="524" y="578"/>
                </a:cubicBezTo>
                <a:cubicBezTo>
                  <a:pt x="522" y="580"/>
                  <a:pt x="520" y="582"/>
                  <a:pt x="517" y="585"/>
                </a:cubicBezTo>
                <a:cubicBezTo>
                  <a:pt x="514" y="586"/>
                  <a:pt x="511" y="587"/>
                  <a:pt x="508" y="588"/>
                </a:cubicBezTo>
                <a:cubicBezTo>
                  <a:pt x="505" y="590"/>
                  <a:pt x="503" y="590"/>
                  <a:pt x="500" y="588"/>
                </a:cubicBezTo>
                <a:cubicBezTo>
                  <a:pt x="498" y="586"/>
                  <a:pt x="495" y="586"/>
                  <a:pt x="493" y="587"/>
                </a:cubicBezTo>
                <a:cubicBezTo>
                  <a:pt x="490" y="588"/>
                  <a:pt x="488" y="588"/>
                  <a:pt x="486" y="586"/>
                </a:cubicBezTo>
                <a:cubicBezTo>
                  <a:pt x="484" y="585"/>
                  <a:pt x="482" y="584"/>
                  <a:pt x="481" y="583"/>
                </a:cubicBezTo>
                <a:cubicBezTo>
                  <a:pt x="480" y="583"/>
                  <a:pt x="479" y="583"/>
                  <a:pt x="477" y="582"/>
                </a:cubicBezTo>
                <a:cubicBezTo>
                  <a:pt x="475" y="581"/>
                  <a:pt x="473" y="580"/>
                  <a:pt x="470" y="577"/>
                </a:cubicBezTo>
                <a:lnTo>
                  <a:pt x="465" y="571"/>
                </a:lnTo>
                <a:lnTo>
                  <a:pt x="459" y="566"/>
                </a:lnTo>
                <a:cubicBezTo>
                  <a:pt x="455" y="559"/>
                  <a:pt x="453" y="555"/>
                  <a:pt x="451" y="552"/>
                </a:cubicBezTo>
                <a:cubicBezTo>
                  <a:pt x="450" y="550"/>
                  <a:pt x="448" y="545"/>
                  <a:pt x="446" y="538"/>
                </a:cubicBezTo>
                <a:cubicBezTo>
                  <a:pt x="445" y="535"/>
                  <a:pt x="444" y="532"/>
                  <a:pt x="444" y="531"/>
                </a:cubicBezTo>
                <a:lnTo>
                  <a:pt x="444" y="530"/>
                </a:lnTo>
                <a:lnTo>
                  <a:pt x="445" y="529"/>
                </a:lnTo>
                <a:cubicBezTo>
                  <a:pt x="444" y="529"/>
                  <a:pt x="444" y="529"/>
                  <a:pt x="444" y="529"/>
                </a:cubicBezTo>
                <a:lnTo>
                  <a:pt x="444" y="530"/>
                </a:lnTo>
                <a:lnTo>
                  <a:pt x="439" y="532"/>
                </a:lnTo>
                <a:cubicBezTo>
                  <a:pt x="437" y="533"/>
                  <a:pt x="436" y="534"/>
                  <a:pt x="434" y="535"/>
                </a:cubicBezTo>
                <a:cubicBezTo>
                  <a:pt x="430" y="536"/>
                  <a:pt x="427" y="537"/>
                  <a:pt x="424" y="538"/>
                </a:cubicBezTo>
                <a:cubicBezTo>
                  <a:pt x="421" y="538"/>
                  <a:pt x="418" y="539"/>
                  <a:pt x="414" y="541"/>
                </a:cubicBezTo>
                <a:cubicBezTo>
                  <a:pt x="411" y="542"/>
                  <a:pt x="408" y="543"/>
                  <a:pt x="405" y="544"/>
                </a:cubicBezTo>
                <a:cubicBezTo>
                  <a:pt x="402" y="544"/>
                  <a:pt x="400" y="544"/>
                  <a:pt x="398" y="546"/>
                </a:cubicBezTo>
                <a:cubicBezTo>
                  <a:pt x="396" y="547"/>
                  <a:pt x="394" y="547"/>
                  <a:pt x="393" y="547"/>
                </a:cubicBezTo>
                <a:cubicBezTo>
                  <a:pt x="391" y="547"/>
                  <a:pt x="390" y="547"/>
                  <a:pt x="389" y="547"/>
                </a:cubicBezTo>
                <a:cubicBezTo>
                  <a:pt x="388" y="548"/>
                  <a:pt x="387" y="548"/>
                  <a:pt x="387" y="548"/>
                </a:cubicBezTo>
                <a:cubicBezTo>
                  <a:pt x="386" y="547"/>
                  <a:pt x="386" y="548"/>
                  <a:pt x="386" y="548"/>
                </a:cubicBezTo>
                <a:cubicBezTo>
                  <a:pt x="386" y="549"/>
                  <a:pt x="384" y="549"/>
                  <a:pt x="381" y="550"/>
                </a:cubicBezTo>
                <a:cubicBezTo>
                  <a:pt x="379" y="550"/>
                  <a:pt x="376" y="551"/>
                  <a:pt x="373" y="552"/>
                </a:cubicBezTo>
                <a:cubicBezTo>
                  <a:pt x="370" y="553"/>
                  <a:pt x="367" y="554"/>
                  <a:pt x="364" y="555"/>
                </a:cubicBezTo>
                <a:cubicBezTo>
                  <a:pt x="361" y="556"/>
                  <a:pt x="359" y="556"/>
                  <a:pt x="358" y="557"/>
                </a:cubicBezTo>
                <a:cubicBezTo>
                  <a:pt x="357" y="558"/>
                  <a:pt x="356" y="558"/>
                  <a:pt x="354" y="558"/>
                </a:cubicBezTo>
                <a:cubicBezTo>
                  <a:pt x="352" y="559"/>
                  <a:pt x="351" y="559"/>
                  <a:pt x="350" y="560"/>
                </a:cubicBezTo>
                <a:cubicBezTo>
                  <a:pt x="349" y="560"/>
                  <a:pt x="345" y="561"/>
                  <a:pt x="339" y="563"/>
                </a:cubicBezTo>
                <a:cubicBezTo>
                  <a:pt x="332" y="566"/>
                  <a:pt x="328" y="567"/>
                  <a:pt x="325" y="567"/>
                </a:cubicBezTo>
                <a:cubicBezTo>
                  <a:pt x="322" y="567"/>
                  <a:pt x="319" y="567"/>
                  <a:pt x="317" y="568"/>
                </a:cubicBezTo>
                <a:cubicBezTo>
                  <a:pt x="315" y="568"/>
                  <a:pt x="311" y="568"/>
                  <a:pt x="306" y="568"/>
                </a:cubicBezTo>
                <a:cubicBezTo>
                  <a:pt x="301" y="568"/>
                  <a:pt x="295" y="570"/>
                  <a:pt x="291" y="572"/>
                </a:cubicBezTo>
                <a:cubicBezTo>
                  <a:pt x="286" y="574"/>
                  <a:pt x="281" y="576"/>
                  <a:pt x="278" y="576"/>
                </a:cubicBezTo>
                <a:cubicBezTo>
                  <a:pt x="275" y="576"/>
                  <a:pt x="272" y="577"/>
                  <a:pt x="269" y="578"/>
                </a:cubicBezTo>
                <a:cubicBezTo>
                  <a:pt x="266" y="579"/>
                  <a:pt x="263" y="580"/>
                  <a:pt x="258" y="580"/>
                </a:cubicBezTo>
                <a:cubicBezTo>
                  <a:pt x="253" y="581"/>
                  <a:pt x="250" y="581"/>
                  <a:pt x="249" y="580"/>
                </a:cubicBezTo>
                <a:cubicBezTo>
                  <a:pt x="248" y="579"/>
                  <a:pt x="247" y="579"/>
                  <a:pt x="247" y="579"/>
                </a:cubicBezTo>
                <a:cubicBezTo>
                  <a:pt x="247" y="579"/>
                  <a:pt x="245" y="579"/>
                  <a:pt x="240" y="579"/>
                </a:cubicBezTo>
                <a:cubicBezTo>
                  <a:pt x="238" y="573"/>
                  <a:pt x="237" y="571"/>
                  <a:pt x="237" y="571"/>
                </a:cubicBezTo>
                <a:cubicBezTo>
                  <a:pt x="237" y="570"/>
                  <a:pt x="237" y="570"/>
                  <a:pt x="235" y="569"/>
                </a:cubicBezTo>
                <a:cubicBezTo>
                  <a:pt x="234" y="567"/>
                  <a:pt x="232" y="565"/>
                  <a:pt x="230" y="561"/>
                </a:cubicBezTo>
                <a:cubicBezTo>
                  <a:pt x="227" y="558"/>
                  <a:pt x="226" y="555"/>
                  <a:pt x="226" y="552"/>
                </a:cubicBezTo>
                <a:cubicBezTo>
                  <a:pt x="226" y="549"/>
                  <a:pt x="225" y="547"/>
                  <a:pt x="223" y="545"/>
                </a:cubicBezTo>
                <a:cubicBezTo>
                  <a:pt x="221" y="544"/>
                  <a:pt x="221" y="542"/>
                  <a:pt x="221" y="540"/>
                </a:cubicBezTo>
                <a:cubicBezTo>
                  <a:pt x="221" y="538"/>
                  <a:pt x="220" y="537"/>
                  <a:pt x="219" y="536"/>
                </a:cubicBezTo>
                <a:cubicBezTo>
                  <a:pt x="219" y="535"/>
                  <a:pt x="218" y="533"/>
                  <a:pt x="216" y="530"/>
                </a:cubicBezTo>
                <a:cubicBezTo>
                  <a:pt x="214" y="527"/>
                  <a:pt x="214" y="525"/>
                  <a:pt x="214" y="523"/>
                </a:cubicBezTo>
                <a:cubicBezTo>
                  <a:pt x="214" y="522"/>
                  <a:pt x="214" y="521"/>
                  <a:pt x="214" y="520"/>
                </a:cubicBezTo>
                <a:cubicBezTo>
                  <a:pt x="214" y="519"/>
                  <a:pt x="214" y="517"/>
                  <a:pt x="214" y="514"/>
                </a:cubicBezTo>
                <a:cubicBezTo>
                  <a:pt x="214" y="512"/>
                  <a:pt x="214" y="510"/>
                  <a:pt x="215" y="510"/>
                </a:cubicBezTo>
                <a:cubicBezTo>
                  <a:pt x="215" y="509"/>
                  <a:pt x="216" y="509"/>
                  <a:pt x="216" y="509"/>
                </a:cubicBezTo>
                <a:cubicBezTo>
                  <a:pt x="216" y="508"/>
                  <a:pt x="216" y="507"/>
                  <a:pt x="217" y="505"/>
                </a:cubicBezTo>
                <a:cubicBezTo>
                  <a:pt x="218" y="502"/>
                  <a:pt x="219" y="500"/>
                  <a:pt x="221" y="498"/>
                </a:cubicBezTo>
                <a:cubicBezTo>
                  <a:pt x="222" y="498"/>
                  <a:pt x="222" y="497"/>
                  <a:pt x="223" y="497"/>
                </a:cubicBezTo>
                <a:lnTo>
                  <a:pt x="223" y="496"/>
                </a:lnTo>
                <a:lnTo>
                  <a:pt x="224" y="498"/>
                </a:lnTo>
                <a:cubicBezTo>
                  <a:pt x="224" y="497"/>
                  <a:pt x="224" y="496"/>
                  <a:pt x="223" y="496"/>
                </a:cubicBezTo>
                <a:lnTo>
                  <a:pt x="223" y="496"/>
                </a:lnTo>
                <a:lnTo>
                  <a:pt x="221" y="487"/>
                </a:lnTo>
                <a:lnTo>
                  <a:pt x="228" y="487"/>
                </a:lnTo>
                <a:cubicBezTo>
                  <a:pt x="228" y="489"/>
                  <a:pt x="228" y="491"/>
                  <a:pt x="228" y="491"/>
                </a:cubicBezTo>
                <a:lnTo>
                  <a:pt x="228" y="491"/>
                </a:lnTo>
                <a:cubicBezTo>
                  <a:pt x="228" y="490"/>
                  <a:pt x="228" y="489"/>
                  <a:pt x="228" y="489"/>
                </a:cubicBezTo>
                <a:cubicBezTo>
                  <a:pt x="228" y="489"/>
                  <a:pt x="228" y="489"/>
                  <a:pt x="228" y="489"/>
                </a:cubicBezTo>
                <a:cubicBezTo>
                  <a:pt x="228" y="489"/>
                  <a:pt x="228" y="489"/>
                  <a:pt x="228" y="488"/>
                </a:cubicBezTo>
                <a:lnTo>
                  <a:pt x="228" y="487"/>
                </a:lnTo>
                <a:lnTo>
                  <a:pt x="228" y="486"/>
                </a:lnTo>
                <a:cubicBezTo>
                  <a:pt x="228" y="485"/>
                  <a:pt x="228" y="484"/>
                  <a:pt x="228" y="483"/>
                </a:cubicBezTo>
                <a:lnTo>
                  <a:pt x="235" y="481"/>
                </a:lnTo>
                <a:cubicBezTo>
                  <a:pt x="235" y="482"/>
                  <a:pt x="236" y="481"/>
                  <a:pt x="236" y="480"/>
                </a:cubicBezTo>
                <a:cubicBezTo>
                  <a:pt x="237" y="479"/>
                  <a:pt x="237" y="478"/>
                  <a:pt x="239" y="477"/>
                </a:cubicBezTo>
                <a:cubicBezTo>
                  <a:pt x="240" y="476"/>
                  <a:pt x="241" y="474"/>
                  <a:pt x="244" y="470"/>
                </a:cubicBezTo>
                <a:cubicBezTo>
                  <a:pt x="246" y="466"/>
                  <a:pt x="249" y="462"/>
                  <a:pt x="252" y="459"/>
                </a:cubicBezTo>
                <a:cubicBezTo>
                  <a:pt x="255" y="456"/>
                  <a:pt x="257" y="452"/>
                  <a:pt x="259" y="448"/>
                </a:cubicBezTo>
                <a:cubicBezTo>
                  <a:pt x="262" y="444"/>
                  <a:pt x="263" y="441"/>
                  <a:pt x="265" y="440"/>
                </a:cubicBezTo>
                <a:cubicBezTo>
                  <a:pt x="267" y="438"/>
                  <a:pt x="268" y="437"/>
                  <a:pt x="268" y="435"/>
                </a:cubicBezTo>
                <a:cubicBezTo>
                  <a:pt x="269" y="434"/>
                  <a:pt x="270" y="432"/>
                  <a:pt x="272" y="429"/>
                </a:cubicBezTo>
                <a:cubicBezTo>
                  <a:pt x="274" y="427"/>
                  <a:pt x="276" y="424"/>
                  <a:pt x="278" y="421"/>
                </a:cubicBezTo>
                <a:cubicBezTo>
                  <a:pt x="280" y="418"/>
                  <a:pt x="283" y="415"/>
                  <a:pt x="285" y="412"/>
                </a:cubicBezTo>
                <a:cubicBezTo>
                  <a:pt x="287" y="410"/>
                  <a:pt x="291" y="405"/>
                  <a:pt x="297" y="396"/>
                </a:cubicBezTo>
                <a:lnTo>
                  <a:pt x="298" y="396"/>
                </a:lnTo>
                <a:cubicBezTo>
                  <a:pt x="298" y="397"/>
                  <a:pt x="298" y="397"/>
                  <a:pt x="298" y="395"/>
                </a:cubicBezTo>
                <a:cubicBezTo>
                  <a:pt x="299" y="395"/>
                  <a:pt x="299" y="394"/>
                  <a:pt x="300" y="393"/>
                </a:cubicBezTo>
                <a:lnTo>
                  <a:pt x="302" y="391"/>
                </a:lnTo>
                <a:lnTo>
                  <a:pt x="305" y="389"/>
                </a:lnTo>
                <a:cubicBezTo>
                  <a:pt x="307" y="388"/>
                  <a:pt x="308" y="388"/>
                  <a:pt x="309" y="387"/>
                </a:cubicBezTo>
                <a:cubicBezTo>
                  <a:pt x="310" y="387"/>
                  <a:pt x="311" y="387"/>
                  <a:pt x="312" y="387"/>
                </a:cubicBezTo>
                <a:lnTo>
                  <a:pt x="315" y="385"/>
                </a:lnTo>
                <a:lnTo>
                  <a:pt x="315" y="386"/>
                </a:lnTo>
                <a:lnTo>
                  <a:pt x="315" y="385"/>
                </a:lnTo>
                <a:lnTo>
                  <a:pt x="315" y="385"/>
                </a:lnTo>
                <a:lnTo>
                  <a:pt x="315" y="385"/>
                </a:lnTo>
                <a:cubicBezTo>
                  <a:pt x="315" y="385"/>
                  <a:pt x="315" y="384"/>
                  <a:pt x="315" y="384"/>
                </a:cubicBezTo>
                <a:lnTo>
                  <a:pt x="325" y="385"/>
                </a:lnTo>
                <a:lnTo>
                  <a:pt x="325" y="383"/>
                </a:lnTo>
                <a:cubicBezTo>
                  <a:pt x="322" y="383"/>
                  <a:pt x="320" y="383"/>
                  <a:pt x="321" y="383"/>
                </a:cubicBezTo>
                <a:cubicBezTo>
                  <a:pt x="321" y="383"/>
                  <a:pt x="322" y="383"/>
                  <a:pt x="324" y="383"/>
                </a:cubicBezTo>
                <a:cubicBezTo>
                  <a:pt x="326" y="383"/>
                  <a:pt x="328" y="382"/>
                  <a:pt x="329" y="381"/>
                </a:cubicBezTo>
                <a:cubicBezTo>
                  <a:pt x="329" y="380"/>
                  <a:pt x="330" y="380"/>
                  <a:pt x="330" y="379"/>
                </a:cubicBezTo>
                <a:lnTo>
                  <a:pt x="331" y="378"/>
                </a:lnTo>
                <a:lnTo>
                  <a:pt x="331" y="378"/>
                </a:lnTo>
                <a:cubicBezTo>
                  <a:pt x="333" y="377"/>
                  <a:pt x="334" y="377"/>
                  <a:pt x="334" y="376"/>
                </a:cubicBezTo>
                <a:cubicBezTo>
                  <a:pt x="334" y="375"/>
                  <a:pt x="333" y="375"/>
                  <a:pt x="332" y="376"/>
                </a:cubicBezTo>
                <a:lnTo>
                  <a:pt x="331" y="377"/>
                </a:lnTo>
                <a:lnTo>
                  <a:pt x="332" y="375"/>
                </a:lnTo>
                <a:cubicBezTo>
                  <a:pt x="332" y="374"/>
                  <a:pt x="333" y="372"/>
                  <a:pt x="333" y="371"/>
                </a:cubicBezTo>
                <a:lnTo>
                  <a:pt x="332" y="373"/>
                </a:lnTo>
                <a:lnTo>
                  <a:pt x="330" y="378"/>
                </a:lnTo>
                <a:lnTo>
                  <a:pt x="331" y="377"/>
                </a:lnTo>
                <a:lnTo>
                  <a:pt x="331" y="377"/>
                </a:lnTo>
                <a:lnTo>
                  <a:pt x="331" y="378"/>
                </a:lnTo>
                <a:lnTo>
                  <a:pt x="330" y="378"/>
                </a:lnTo>
                <a:lnTo>
                  <a:pt x="323" y="378"/>
                </a:lnTo>
                <a:lnTo>
                  <a:pt x="323" y="370"/>
                </a:lnTo>
                <a:lnTo>
                  <a:pt x="320" y="373"/>
                </a:lnTo>
                <a:lnTo>
                  <a:pt x="319" y="367"/>
                </a:lnTo>
                <a:lnTo>
                  <a:pt x="319" y="374"/>
                </a:lnTo>
                <a:lnTo>
                  <a:pt x="314" y="378"/>
                </a:lnTo>
                <a:cubicBezTo>
                  <a:pt x="309" y="383"/>
                  <a:pt x="306" y="387"/>
                  <a:pt x="303" y="389"/>
                </a:cubicBezTo>
                <a:lnTo>
                  <a:pt x="302" y="391"/>
                </a:lnTo>
                <a:lnTo>
                  <a:pt x="302" y="391"/>
                </a:lnTo>
                <a:cubicBezTo>
                  <a:pt x="301" y="391"/>
                  <a:pt x="299" y="392"/>
                  <a:pt x="298" y="393"/>
                </a:cubicBezTo>
                <a:cubicBezTo>
                  <a:pt x="292" y="396"/>
                  <a:pt x="288" y="398"/>
                  <a:pt x="285" y="399"/>
                </a:cubicBezTo>
                <a:cubicBezTo>
                  <a:pt x="283" y="399"/>
                  <a:pt x="282" y="400"/>
                  <a:pt x="280" y="402"/>
                </a:cubicBezTo>
                <a:cubicBezTo>
                  <a:pt x="279" y="403"/>
                  <a:pt x="278" y="404"/>
                  <a:pt x="277" y="404"/>
                </a:cubicBezTo>
                <a:cubicBezTo>
                  <a:pt x="276" y="404"/>
                  <a:pt x="275" y="404"/>
                  <a:pt x="275" y="404"/>
                </a:cubicBezTo>
                <a:cubicBezTo>
                  <a:pt x="274" y="404"/>
                  <a:pt x="274" y="404"/>
                  <a:pt x="273" y="405"/>
                </a:cubicBezTo>
                <a:lnTo>
                  <a:pt x="273" y="405"/>
                </a:lnTo>
                <a:cubicBezTo>
                  <a:pt x="271" y="407"/>
                  <a:pt x="269" y="408"/>
                  <a:pt x="269" y="408"/>
                </a:cubicBezTo>
                <a:cubicBezTo>
                  <a:pt x="268" y="408"/>
                  <a:pt x="267" y="409"/>
                  <a:pt x="266" y="409"/>
                </a:cubicBezTo>
                <a:cubicBezTo>
                  <a:pt x="265" y="410"/>
                  <a:pt x="264" y="411"/>
                  <a:pt x="262" y="412"/>
                </a:cubicBezTo>
                <a:cubicBezTo>
                  <a:pt x="260" y="413"/>
                  <a:pt x="260" y="413"/>
                  <a:pt x="259" y="413"/>
                </a:cubicBezTo>
                <a:lnTo>
                  <a:pt x="259" y="413"/>
                </a:lnTo>
                <a:lnTo>
                  <a:pt x="254" y="415"/>
                </a:lnTo>
                <a:lnTo>
                  <a:pt x="254" y="415"/>
                </a:lnTo>
                <a:cubicBezTo>
                  <a:pt x="249" y="417"/>
                  <a:pt x="249" y="418"/>
                  <a:pt x="253" y="418"/>
                </a:cubicBezTo>
                <a:lnTo>
                  <a:pt x="253" y="419"/>
                </a:lnTo>
                <a:cubicBezTo>
                  <a:pt x="247" y="419"/>
                  <a:pt x="245" y="419"/>
                  <a:pt x="245" y="419"/>
                </a:cubicBezTo>
                <a:cubicBezTo>
                  <a:pt x="246" y="419"/>
                  <a:pt x="245" y="420"/>
                  <a:pt x="244" y="420"/>
                </a:cubicBezTo>
                <a:cubicBezTo>
                  <a:pt x="243" y="421"/>
                  <a:pt x="240" y="422"/>
                  <a:pt x="236" y="424"/>
                </a:cubicBezTo>
                <a:cubicBezTo>
                  <a:pt x="231" y="426"/>
                  <a:pt x="228" y="427"/>
                  <a:pt x="226" y="428"/>
                </a:cubicBezTo>
                <a:cubicBezTo>
                  <a:pt x="224" y="429"/>
                  <a:pt x="221" y="430"/>
                  <a:pt x="217" y="431"/>
                </a:cubicBezTo>
                <a:cubicBezTo>
                  <a:pt x="213" y="433"/>
                  <a:pt x="209" y="433"/>
                  <a:pt x="205" y="434"/>
                </a:cubicBezTo>
                <a:cubicBezTo>
                  <a:pt x="201" y="434"/>
                  <a:pt x="198" y="434"/>
                  <a:pt x="196" y="434"/>
                </a:cubicBezTo>
                <a:lnTo>
                  <a:pt x="196" y="434"/>
                </a:lnTo>
                <a:lnTo>
                  <a:pt x="197" y="431"/>
                </a:lnTo>
                <a:lnTo>
                  <a:pt x="194" y="428"/>
                </a:lnTo>
                <a:lnTo>
                  <a:pt x="193" y="434"/>
                </a:lnTo>
                <a:lnTo>
                  <a:pt x="193" y="434"/>
                </a:lnTo>
                <a:cubicBezTo>
                  <a:pt x="192" y="434"/>
                  <a:pt x="192" y="434"/>
                  <a:pt x="193" y="434"/>
                </a:cubicBezTo>
                <a:lnTo>
                  <a:pt x="193" y="434"/>
                </a:lnTo>
                <a:lnTo>
                  <a:pt x="194" y="434"/>
                </a:lnTo>
                <a:lnTo>
                  <a:pt x="196" y="434"/>
                </a:lnTo>
                <a:lnTo>
                  <a:pt x="193" y="439"/>
                </a:lnTo>
                <a:lnTo>
                  <a:pt x="193" y="439"/>
                </a:lnTo>
                <a:lnTo>
                  <a:pt x="193" y="439"/>
                </a:lnTo>
                <a:lnTo>
                  <a:pt x="190" y="444"/>
                </a:lnTo>
                <a:lnTo>
                  <a:pt x="191" y="444"/>
                </a:lnTo>
                <a:lnTo>
                  <a:pt x="190" y="445"/>
                </a:lnTo>
                <a:cubicBezTo>
                  <a:pt x="189" y="445"/>
                  <a:pt x="189" y="446"/>
                  <a:pt x="188" y="447"/>
                </a:cubicBezTo>
                <a:cubicBezTo>
                  <a:pt x="185" y="451"/>
                  <a:pt x="183" y="454"/>
                  <a:pt x="183" y="456"/>
                </a:cubicBezTo>
                <a:cubicBezTo>
                  <a:pt x="183" y="457"/>
                  <a:pt x="183" y="458"/>
                  <a:pt x="181" y="460"/>
                </a:cubicBezTo>
                <a:cubicBezTo>
                  <a:pt x="180" y="461"/>
                  <a:pt x="179" y="463"/>
                  <a:pt x="177" y="466"/>
                </a:cubicBezTo>
                <a:lnTo>
                  <a:pt x="174" y="467"/>
                </a:lnTo>
                <a:cubicBezTo>
                  <a:pt x="175" y="466"/>
                  <a:pt x="174" y="467"/>
                  <a:pt x="174" y="468"/>
                </a:cubicBezTo>
                <a:cubicBezTo>
                  <a:pt x="174" y="468"/>
                  <a:pt x="173" y="469"/>
                  <a:pt x="173" y="469"/>
                </a:cubicBezTo>
                <a:cubicBezTo>
                  <a:pt x="173" y="469"/>
                  <a:pt x="173" y="468"/>
                  <a:pt x="173" y="467"/>
                </a:cubicBezTo>
                <a:lnTo>
                  <a:pt x="173" y="468"/>
                </a:lnTo>
                <a:cubicBezTo>
                  <a:pt x="173" y="469"/>
                  <a:pt x="173" y="470"/>
                  <a:pt x="173" y="471"/>
                </a:cubicBezTo>
                <a:lnTo>
                  <a:pt x="168" y="474"/>
                </a:lnTo>
                <a:cubicBezTo>
                  <a:pt x="168" y="473"/>
                  <a:pt x="169" y="477"/>
                  <a:pt x="169" y="484"/>
                </a:cubicBezTo>
                <a:lnTo>
                  <a:pt x="162" y="484"/>
                </a:lnTo>
                <a:lnTo>
                  <a:pt x="165" y="477"/>
                </a:lnTo>
                <a:lnTo>
                  <a:pt x="164" y="477"/>
                </a:lnTo>
                <a:lnTo>
                  <a:pt x="162" y="484"/>
                </a:lnTo>
                <a:lnTo>
                  <a:pt x="162" y="484"/>
                </a:lnTo>
                <a:lnTo>
                  <a:pt x="158" y="492"/>
                </a:lnTo>
                <a:lnTo>
                  <a:pt x="159" y="492"/>
                </a:lnTo>
                <a:lnTo>
                  <a:pt x="158" y="492"/>
                </a:lnTo>
                <a:lnTo>
                  <a:pt x="157" y="493"/>
                </a:lnTo>
                <a:lnTo>
                  <a:pt x="157" y="492"/>
                </a:lnTo>
                <a:cubicBezTo>
                  <a:pt x="156" y="491"/>
                  <a:pt x="151" y="491"/>
                  <a:pt x="143" y="493"/>
                </a:cubicBezTo>
                <a:lnTo>
                  <a:pt x="143" y="493"/>
                </a:lnTo>
                <a:cubicBezTo>
                  <a:pt x="143" y="494"/>
                  <a:pt x="143" y="495"/>
                  <a:pt x="143" y="497"/>
                </a:cubicBezTo>
                <a:cubicBezTo>
                  <a:pt x="149" y="495"/>
                  <a:pt x="154" y="494"/>
                  <a:pt x="156" y="493"/>
                </a:cubicBezTo>
                <a:lnTo>
                  <a:pt x="157" y="493"/>
                </a:lnTo>
                <a:lnTo>
                  <a:pt x="157" y="493"/>
                </a:lnTo>
                <a:cubicBezTo>
                  <a:pt x="157" y="495"/>
                  <a:pt x="154" y="499"/>
                  <a:pt x="149" y="505"/>
                </a:cubicBezTo>
                <a:cubicBezTo>
                  <a:pt x="143" y="511"/>
                  <a:pt x="139" y="516"/>
                  <a:pt x="134" y="520"/>
                </a:cubicBezTo>
                <a:cubicBezTo>
                  <a:pt x="130" y="525"/>
                  <a:pt x="125" y="530"/>
                  <a:pt x="119" y="536"/>
                </a:cubicBezTo>
                <a:lnTo>
                  <a:pt x="110" y="544"/>
                </a:lnTo>
                <a:lnTo>
                  <a:pt x="109" y="547"/>
                </a:lnTo>
                <a:lnTo>
                  <a:pt x="99" y="554"/>
                </a:lnTo>
                <a:cubicBezTo>
                  <a:pt x="99" y="554"/>
                  <a:pt x="99" y="554"/>
                  <a:pt x="99" y="554"/>
                </a:cubicBezTo>
                <a:cubicBezTo>
                  <a:pt x="99" y="554"/>
                  <a:pt x="99" y="555"/>
                  <a:pt x="99" y="556"/>
                </a:cubicBezTo>
                <a:cubicBezTo>
                  <a:pt x="99" y="558"/>
                  <a:pt x="99" y="559"/>
                  <a:pt x="97" y="560"/>
                </a:cubicBezTo>
                <a:cubicBezTo>
                  <a:pt x="96" y="560"/>
                  <a:pt x="96" y="560"/>
                  <a:pt x="96" y="560"/>
                </a:cubicBezTo>
                <a:lnTo>
                  <a:pt x="95" y="560"/>
                </a:lnTo>
                <a:lnTo>
                  <a:pt x="95" y="560"/>
                </a:lnTo>
                <a:cubicBezTo>
                  <a:pt x="95" y="559"/>
                  <a:pt x="95" y="560"/>
                  <a:pt x="95" y="560"/>
                </a:cubicBezTo>
                <a:lnTo>
                  <a:pt x="95" y="560"/>
                </a:lnTo>
                <a:lnTo>
                  <a:pt x="95" y="560"/>
                </a:lnTo>
                <a:cubicBezTo>
                  <a:pt x="95" y="563"/>
                  <a:pt x="94" y="566"/>
                  <a:pt x="91" y="568"/>
                </a:cubicBezTo>
                <a:cubicBezTo>
                  <a:pt x="88" y="570"/>
                  <a:pt x="84" y="571"/>
                  <a:pt x="80" y="571"/>
                </a:cubicBezTo>
                <a:cubicBezTo>
                  <a:pt x="75" y="571"/>
                  <a:pt x="72" y="570"/>
                  <a:pt x="70" y="568"/>
                </a:cubicBezTo>
                <a:cubicBezTo>
                  <a:pt x="68" y="567"/>
                  <a:pt x="65" y="565"/>
                  <a:pt x="62" y="563"/>
                </a:cubicBezTo>
                <a:cubicBezTo>
                  <a:pt x="59" y="559"/>
                  <a:pt x="57" y="556"/>
                  <a:pt x="56" y="555"/>
                </a:cubicBezTo>
                <a:cubicBezTo>
                  <a:pt x="55" y="554"/>
                  <a:pt x="54" y="553"/>
                  <a:pt x="53" y="552"/>
                </a:cubicBezTo>
                <a:cubicBezTo>
                  <a:pt x="52" y="551"/>
                  <a:pt x="51" y="551"/>
                  <a:pt x="51" y="551"/>
                </a:cubicBezTo>
                <a:lnTo>
                  <a:pt x="46" y="551"/>
                </a:lnTo>
                <a:cubicBezTo>
                  <a:pt x="46" y="549"/>
                  <a:pt x="46" y="547"/>
                  <a:pt x="46" y="546"/>
                </a:cubicBezTo>
                <a:lnTo>
                  <a:pt x="46" y="545"/>
                </a:lnTo>
                <a:lnTo>
                  <a:pt x="46" y="545"/>
                </a:lnTo>
                <a:cubicBezTo>
                  <a:pt x="46" y="547"/>
                  <a:pt x="46" y="547"/>
                  <a:pt x="47" y="547"/>
                </a:cubicBezTo>
                <a:cubicBezTo>
                  <a:pt x="47" y="547"/>
                  <a:pt x="47" y="546"/>
                  <a:pt x="47" y="543"/>
                </a:cubicBezTo>
                <a:cubicBezTo>
                  <a:pt x="47" y="541"/>
                  <a:pt x="47" y="541"/>
                  <a:pt x="46" y="544"/>
                </a:cubicBezTo>
                <a:lnTo>
                  <a:pt x="46" y="545"/>
                </a:lnTo>
                <a:lnTo>
                  <a:pt x="42" y="544"/>
                </a:lnTo>
                <a:cubicBezTo>
                  <a:pt x="42" y="542"/>
                  <a:pt x="42" y="540"/>
                  <a:pt x="43" y="540"/>
                </a:cubicBezTo>
                <a:cubicBezTo>
                  <a:pt x="43" y="540"/>
                  <a:pt x="42" y="538"/>
                  <a:pt x="40" y="534"/>
                </a:cubicBezTo>
                <a:cubicBezTo>
                  <a:pt x="38" y="530"/>
                  <a:pt x="36" y="526"/>
                  <a:pt x="36" y="524"/>
                </a:cubicBezTo>
                <a:cubicBezTo>
                  <a:pt x="35" y="523"/>
                  <a:pt x="35" y="521"/>
                  <a:pt x="34" y="519"/>
                </a:cubicBezTo>
                <a:cubicBezTo>
                  <a:pt x="33" y="518"/>
                  <a:pt x="33" y="517"/>
                  <a:pt x="33" y="516"/>
                </a:cubicBezTo>
                <a:cubicBezTo>
                  <a:pt x="33" y="515"/>
                  <a:pt x="32" y="513"/>
                  <a:pt x="31" y="511"/>
                </a:cubicBezTo>
                <a:cubicBezTo>
                  <a:pt x="31" y="508"/>
                  <a:pt x="32" y="506"/>
                  <a:pt x="32" y="505"/>
                </a:cubicBezTo>
                <a:cubicBezTo>
                  <a:pt x="32" y="505"/>
                  <a:pt x="33" y="505"/>
                  <a:pt x="33" y="505"/>
                </a:cubicBezTo>
                <a:cubicBezTo>
                  <a:pt x="33" y="505"/>
                  <a:pt x="32" y="504"/>
                  <a:pt x="31" y="500"/>
                </a:cubicBezTo>
                <a:cubicBezTo>
                  <a:pt x="29" y="497"/>
                  <a:pt x="29" y="494"/>
                  <a:pt x="29" y="493"/>
                </a:cubicBezTo>
                <a:cubicBezTo>
                  <a:pt x="30" y="491"/>
                  <a:pt x="31" y="490"/>
                  <a:pt x="30" y="490"/>
                </a:cubicBezTo>
                <a:cubicBezTo>
                  <a:pt x="30" y="491"/>
                  <a:pt x="29" y="488"/>
                  <a:pt x="27" y="482"/>
                </a:cubicBezTo>
                <a:cubicBezTo>
                  <a:pt x="30" y="479"/>
                  <a:pt x="31" y="477"/>
                  <a:pt x="31" y="477"/>
                </a:cubicBezTo>
                <a:cubicBezTo>
                  <a:pt x="30" y="478"/>
                  <a:pt x="30" y="478"/>
                  <a:pt x="30" y="478"/>
                </a:cubicBezTo>
                <a:cubicBezTo>
                  <a:pt x="31" y="478"/>
                  <a:pt x="30" y="477"/>
                  <a:pt x="30" y="475"/>
                </a:cubicBezTo>
                <a:cubicBezTo>
                  <a:pt x="29" y="473"/>
                  <a:pt x="29" y="470"/>
                  <a:pt x="29" y="465"/>
                </a:cubicBezTo>
                <a:lnTo>
                  <a:pt x="31" y="464"/>
                </a:lnTo>
                <a:cubicBezTo>
                  <a:pt x="31" y="463"/>
                  <a:pt x="31" y="462"/>
                  <a:pt x="33" y="461"/>
                </a:cubicBezTo>
                <a:lnTo>
                  <a:pt x="31" y="458"/>
                </a:lnTo>
                <a:lnTo>
                  <a:pt x="35" y="454"/>
                </a:lnTo>
                <a:cubicBezTo>
                  <a:pt x="35" y="453"/>
                  <a:pt x="35" y="450"/>
                  <a:pt x="36" y="445"/>
                </a:cubicBezTo>
                <a:cubicBezTo>
                  <a:pt x="37" y="440"/>
                  <a:pt x="37" y="437"/>
                  <a:pt x="38" y="435"/>
                </a:cubicBezTo>
                <a:cubicBezTo>
                  <a:pt x="39" y="433"/>
                  <a:pt x="40" y="432"/>
                  <a:pt x="40" y="430"/>
                </a:cubicBezTo>
                <a:cubicBezTo>
                  <a:pt x="41" y="428"/>
                  <a:pt x="41" y="427"/>
                  <a:pt x="42" y="425"/>
                </a:cubicBezTo>
                <a:cubicBezTo>
                  <a:pt x="42" y="423"/>
                  <a:pt x="43" y="421"/>
                  <a:pt x="43" y="419"/>
                </a:cubicBezTo>
                <a:cubicBezTo>
                  <a:pt x="44" y="417"/>
                  <a:pt x="44" y="416"/>
                  <a:pt x="45" y="414"/>
                </a:cubicBezTo>
                <a:cubicBezTo>
                  <a:pt x="45" y="413"/>
                  <a:pt x="46" y="411"/>
                  <a:pt x="46" y="409"/>
                </a:cubicBezTo>
                <a:cubicBezTo>
                  <a:pt x="46" y="407"/>
                  <a:pt x="47" y="405"/>
                  <a:pt x="48" y="401"/>
                </a:cubicBezTo>
                <a:cubicBezTo>
                  <a:pt x="49" y="398"/>
                  <a:pt x="50" y="395"/>
                  <a:pt x="50" y="391"/>
                </a:cubicBezTo>
                <a:cubicBezTo>
                  <a:pt x="51" y="387"/>
                  <a:pt x="51" y="383"/>
                  <a:pt x="52" y="379"/>
                </a:cubicBezTo>
                <a:cubicBezTo>
                  <a:pt x="53" y="375"/>
                  <a:pt x="54" y="372"/>
                  <a:pt x="55" y="370"/>
                </a:cubicBezTo>
                <a:cubicBezTo>
                  <a:pt x="56" y="367"/>
                  <a:pt x="57" y="365"/>
                  <a:pt x="57" y="363"/>
                </a:cubicBezTo>
                <a:cubicBezTo>
                  <a:pt x="57" y="361"/>
                  <a:pt x="58" y="360"/>
                  <a:pt x="58" y="359"/>
                </a:cubicBezTo>
                <a:lnTo>
                  <a:pt x="58" y="358"/>
                </a:lnTo>
                <a:lnTo>
                  <a:pt x="59" y="359"/>
                </a:lnTo>
                <a:cubicBezTo>
                  <a:pt x="59" y="358"/>
                  <a:pt x="59" y="357"/>
                  <a:pt x="58" y="358"/>
                </a:cubicBezTo>
                <a:lnTo>
                  <a:pt x="58" y="358"/>
                </a:lnTo>
                <a:lnTo>
                  <a:pt x="49" y="354"/>
                </a:lnTo>
                <a:cubicBezTo>
                  <a:pt x="40" y="350"/>
                  <a:pt x="30" y="343"/>
                  <a:pt x="20" y="334"/>
                </a:cubicBezTo>
                <a:cubicBezTo>
                  <a:pt x="17" y="330"/>
                  <a:pt x="15" y="328"/>
                  <a:pt x="14" y="327"/>
                </a:cubicBezTo>
                <a:cubicBezTo>
                  <a:pt x="13" y="326"/>
                  <a:pt x="11" y="323"/>
                  <a:pt x="8" y="320"/>
                </a:cubicBezTo>
                <a:cubicBezTo>
                  <a:pt x="5" y="316"/>
                  <a:pt x="3" y="312"/>
                  <a:pt x="2" y="308"/>
                </a:cubicBezTo>
                <a:cubicBezTo>
                  <a:pt x="1" y="303"/>
                  <a:pt x="0" y="300"/>
                  <a:pt x="1" y="300"/>
                </a:cubicBezTo>
                <a:cubicBezTo>
                  <a:pt x="1" y="299"/>
                  <a:pt x="1" y="298"/>
                  <a:pt x="1" y="297"/>
                </a:cubicBezTo>
                <a:cubicBezTo>
                  <a:pt x="0" y="295"/>
                  <a:pt x="0" y="295"/>
                  <a:pt x="1" y="294"/>
                </a:cubicBezTo>
                <a:lnTo>
                  <a:pt x="1" y="294"/>
                </a:lnTo>
                <a:lnTo>
                  <a:pt x="2" y="295"/>
                </a:lnTo>
                <a:cubicBezTo>
                  <a:pt x="2" y="295"/>
                  <a:pt x="2" y="295"/>
                  <a:pt x="2" y="295"/>
                </a:cubicBezTo>
                <a:cubicBezTo>
                  <a:pt x="2" y="295"/>
                  <a:pt x="2" y="294"/>
                  <a:pt x="2" y="294"/>
                </a:cubicBezTo>
                <a:lnTo>
                  <a:pt x="1" y="294"/>
                </a:lnTo>
                <a:lnTo>
                  <a:pt x="1" y="294"/>
                </a:lnTo>
                <a:cubicBezTo>
                  <a:pt x="1" y="292"/>
                  <a:pt x="0" y="290"/>
                  <a:pt x="0" y="287"/>
                </a:cubicBezTo>
                <a:lnTo>
                  <a:pt x="8" y="280"/>
                </a:lnTo>
                <a:cubicBezTo>
                  <a:pt x="12" y="282"/>
                  <a:pt x="16" y="284"/>
                  <a:pt x="19" y="284"/>
                </a:cubicBezTo>
                <a:cubicBezTo>
                  <a:pt x="21" y="285"/>
                  <a:pt x="25" y="285"/>
                  <a:pt x="28" y="285"/>
                </a:cubicBezTo>
                <a:cubicBezTo>
                  <a:pt x="32" y="285"/>
                  <a:pt x="37" y="283"/>
                  <a:pt x="42" y="281"/>
                </a:cubicBezTo>
                <a:cubicBezTo>
                  <a:pt x="48" y="278"/>
                  <a:pt x="52" y="276"/>
                  <a:pt x="55" y="276"/>
                </a:cubicBezTo>
                <a:cubicBezTo>
                  <a:pt x="58" y="275"/>
                  <a:pt x="61" y="274"/>
                  <a:pt x="64" y="273"/>
                </a:cubicBezTo>
                <a:cubicBezTo>
                  <a:pt x="66" y="271"/>
                  <a:pt x="69" y="271"/>
                  <a:pt x="72" y="271"/>
                </a:cubicBezTo>
                <a:cubicBezTo>
                  <a:pt x="75" y="271"/>
                  <a:pt x="78" y="270"/>
                  <a:pt x="80" y="269"/>
                </a:cubicBezTo>
                <a:cubicBezTo>
                  <a:pt x="82" y="268"/>
                  <a:pt x="84" y="267"/>
                  <a:pt x="86" y="266"/>
                </a:cubicBezTo>
                <a:cubicBezTo>
                  <a:pt x="88" y="265"/>
                  <a:pt x="90" y="265"/>
                  <a:pt x="91" y="265"/>
                </a:cubicBezTo>
                <a:cubicBezTo>
                  <a:pt x="92" y="266"/>
                  <a:pt x="93" y="266"/>
                  <a:pt x="93" y="266"/>
                </a:cubicBezTo>
                <a:cubicBezTo>
                  <a:pt x="93" y="265"/>
                  <a:pt x="95" y="265"/>
                  <a:pt x="97" y="265"/>
                </a:cubicBezTo>
                <a:cubicBezTo>
                  <a:pt x="100" y="265"/>
                  <a:pt x="103" y="266"/>
                  <a:pt x="105" y="267"/>
                </a:cubicBezTo>
                <a:cubicBezTo>
                  <a:pt x="106" y="268"/>
                  <a:pt x="112" y="269"/>
                  <a:pt x="121" y="270"/>
                </a:cubicBezTo>
                <a:cubicBezTo>
                  <a:pt x="130" y="272"/>
                  <a:pt x="137" y="274"/>
                  <a:pt x="140" y="277"/>
                </a:cubicBezTo>
                <a:cubicBezTo>
                  <a:pt x="143" y="280"/>
                  <a:pt x="147" y="284"/>
                  <a:pt x="152" y="289"/>
                </a:cubicBezTo>
                <a:cubicBezTo>
                  <a:pt x="152" y="293"/>
                  <a:pt x="152" y="295"/>
                  <a:pt x="152" y="296"/>
                </a:cubicBezTo>
                <a:cubicBezTo>
                  <a:pt x="152" y="296"/>
                  <a:pt x="152" y="297"/>
                  <a:pt x="153" y="298"/>
                </a:cubicBezTo>
                <a:cubicBezTo>
                  <a:pt x="154" y="300"/>
                  <a:pt x="155" y="302"/>
                  <a:pt x="156" y="305"/>
                </a:cubicBezTo>
                <a:cubicBezTo>
                  <a:pt x="157" y="309"/>
                  <a:pt x="157" y="312"/>
                  <a:pt x="158" y="313"/>
                </a:cubicBezTo>
                <a:cubicBezTo>
                  <a:pt x="158" y="315"/>
                  <a:pt x="158" y="316"/>
                  <a:pt x="158" y="316"/>
                </a:cubicBezTo>
                <a:cubicBezTo>
                  <a:pt x="158" y="316"/>
                  <a:pt x="159" y="318"/>
                  <a:pt x="160" y="321"/>
                </a:cubicBezTo>
                <a:cubicBezTo>
                  <a:pt x="159" y="325"/>
                  <a:pt x="158" y="326"/>
                  <a:pt x="158" y="326"/>
                </a:cubicBezTo>
                <a:cubicBezTo>
                  <a:pt x="158" y="326"/>
                  <a:pt x="158" y="327"/>
                  <a:pt x="158" y="328"/>
                </a:cubicBezTo>
                <a:cubicBezTo>
                  <a:pt x="158" y="330"/>
                  <a:pt x="158" y="331"/>
                  <a:pt x="157" y="333"/>
                </a:cubicBezTo>
                <a:cubicBezTo>
                  <a:pt x="155" y="334"/>
                  <a:pt x="155" y="336"/>
                  <a:pt x="155" y="338"/>
                </a:cubicBezTo>
                <a:cubicBezTo>
                  <a:pt x="155" y="341"/>
                  <a:pt x="154" y="342"/>
                  <a:pt x="153" y="343"/>
                </a:cubicBezTo>
                <a:cubicBezTo>
                  <a:pt x="152" y="344"/>
                  <a:pt x="152" y="345"/>
                  <a:pt x="152" y="346"/>
                </a:cubicBezTo>
                <a:cubicBezTo>
                  <a:pt x="152" y="347"/>
                  <a:pt x="151" y="348"/>
                  <a:pt x="150" y="349"/>
                </a:cubicBezTo>
                <a:cubicBezTo>
                  <a:pt x="148" y="351"/>
                  <a:pt x="146" y="352"/>
                  <a:pt x="144" y="354"/>
                </a:cubicBezTo>
                <a:cubicBezTo>
                  <a:pt x="142" y="356"/>
                  <a:pt x="139" y="358"/>
                  <a:pt x="137" y="360"/>
                </a:cubicBezTo>
                <a:cubicBezTo>
                  <a:pt x="136" y="362"/>
                  <a:pt x="134" y="363"/>
                  <a:pt x="132" y="363"/>
                </a:cubicBezTo>
                <a:cubicBezTo>
                  <a:pt x="131" y="363"/>
                  <a:pt x="130" y="363"/>
                  <a:pt x="129" y="364"/>
                </a:cubicBezTo>
                <a:cubicBezTo>
                  <a:pt x="128" y="364"/>
                  <a:pt x="125" y="365"/>
                  <a:pt x="119" y="367"/>
                </a:cubicBezTo>
                <a:cubicBezTo>
                  <a:pt x="113" y="369"/>
                  <a:pt x="109" y="370"/>
                  <a:pt x="107" y="370"/>
                </a:cubicBezTo>
                <a:cubicBezTo>
                  <a:pt x="105" y="370"/>
                  <a:pt x="103" y="370"/>
                  <a:pt x="101" y="371"/>
                </a:cubicBezTo>
                <a:cubicBezTo>
                  <a:pt x="98" y="371"/>
                  <a:pt x="96" y="371"/>
                  <a:pt x="93" y="370"/>
                </a:cubicBezTo>
                <a:cubicBezTo>
                  <a:pt x="90" y="369"/>
                  <a:pt x="89" y="368"/>
                  <a:pt x="89" y="369"/>
                </a:cubicBezTo>
                <a:cubicBezTo>
                  <a:pt x="89" y="369"/>
                  <a:pt x="88" y="370"/>
                  <a:pt x="88" y="370"/>
                </a:cubicBezTo>
                <a:cubicBezTo>
                  <a:pt x="87" y="371"/>
                  <a:pt x="86" y="372"/>
                  <a:pt x="86" y="374"/>
                </a:cubicBezTo>
                <a:cubicBezTo>
                  <a:pt x="85" y="376"/>
                  <a:pt x="83" y="378"/>
                  <a:pt x="82" y="379"/>
                </a:cubicBezTo>
                <a:cubicBezTo>
                  <a:pt x="80" y="380"/>
                  <a:pt x="79" y="382"/>
                  <a:pt x="78" y="385"/>
                </a:cubicBezTo>
                <a:cubicBezTo>
                  <a:pt x="77" y="387"/>
                  <a:pt x="77" y="389"/>
                  <a:pt x="77" y="392"/>
                </a:cubicBezTo>
                <a:cubicBezTo>
                  <a:pt x="76" y="394"/>
                  <a:pt x="75" y="396"/>
                  <a:pt x="74" y="397"/>
                </a:cubicBezTo>
                <a:cubicBezTo>
                  <a:pt x="73" y="399"/>
                  <a:pt x="72" y="401"/>
                  <a:pt x="71" y="405"/>
                </a:cubicBezTo>
                <a:cubicBezTo>
                  <a:pt x="71" y="408"/>
                  <a:pt x="71" y="413"/>
                  <a:pt x="70" y="418"/>
                </a:cubicBezTo>
                <a:cubicBezTo>
                  <a:pt x="70" y="423"/>
                  <a:pt x="70" y="428"/>
                  <a:pt x="70" y="432"/>
                </a:cubicBezTo>
                <a:cubicBezTo>
                  <a:pt x="71" y="436"/>
                  <a:pt x="71" y="440"/>
                  <a:pt x="72" y="444"/>
                </a:cubicBezTo>
                <a:cubicBezTo>
                  <a:pt x="72" y="448"/>
                  <a:pt x="73" y="451"/>
                  <a:pt x="74" y="454"/>
                </a:cubicBezTo>
                <a:cubicBezTo>
                  <a:pt x="75" y="455"/>
                  <a:pt x="76" y="457"/>
                  <a:pt x="76" y="458"/>
                </a:cubicBezTo>
                <a:lnTo>
                  <a:pt x="77" y="460"/>
                </a:lnTo>
                <a:lnTo>
                  <a:pt x="76" y="460"/>
                </a:lnTo>
                <a:cubicBezTo>
                  <a:pt x="76" y="461"/>
                  <a:pt x="76" y="461"/>
                  <a:pt x="75" y="461"/>
                </a:cubicBezTo>
                <a:cubicBezTo>
                  <a:pt x="75" y="461"/>
                  <a:pt x="76" y="461"/>
                  <a:pt x="77" y="461"/>
                </a:cubicBezTo>
                <a:lnTo>
                  <a:pt x="77" y="461"/>
                </a:lnTo>
                <a:lnTo>
                  <a:pt x="78" y="461"/>
                </a:lnTo>
                <a:cubicBezTo>
                  <a:pt x="78" y="461"/>
                  <a:pt x="78" y="461"/>
                  <a:pt x="78" y="461"/>
                </a:cubicBezTo>
                <a:lnTo>
                  <a:pt x="78" y="461"/>
                </a:lnTo>
                <a:lnTo>
                  <a:pt x="79" y="461"/>
                </a:lnTo>
                <a:lnTo>
                  <a:pt x="78" y="459"/>
                </a:lnTo>
                <a:lnTo>
                  <a:pt x="79" y="457"/>
                </a:lnTo>
                <a:cubicBezTo>
                  <a:pt x="80" y="456"/>
                  <a:pt x="82" y="455"/>
                  <a:pt x="84" y="453"/>
                </a:cubicBezTo>
                <a:cubicBezTo>
                  <a:pt x="84" y="452"/>
                  <a:pt x="84" y="452"/>
                  <a:pt x="85" y="451"/>
                </a:cubicBezTo>
                <a:cubicBezTo>
                  <a:pt x="85" y="450"/>
                  <a:pt x="87" y="448"/>
                  <a:pt x="91" y="445"/>
                </a:cubicBezTo>
                <a:cubicBezTo>
                  <a:pt x="95" y="441"/>
                  <a:pt x="97" y="438"/>
                  <a:pt x="99" y="437"/>
                </a:cubicBezTo>
                <a:cubicBezTo>
                  <a:pt x="100" y="435"/>
                  <a:pt x="103" y="432"/>
                  <a:pt x="106" y="429"/>
                </a:cubicBezTo>
                <a:lnTo>
                  <a:pt x="119" y="421"/>
                </a:lnTo>
                <a:cubicBezTo>
                  <a:pt x="147" y="389"/>
                  <a:pt x="161" y="372"/>
                  <a:pt x="161" y="369"/>
                </a:cubicBezTo>
                <a:cubicBezTo>
                  <a:pt x="161" y="366"/>
                  <a:pt x="161" y="364"/>
                  <a:pt x="162" y="363"/>
                </a:cubicBezTo>
                <a:cubicBezTo>
                  <a:pt x="163" y="362"/>
                  <a:pt x="165" y="360"/>
                  <a:pt x="166" y="358"/>
                </a:cubicBezTo>
                <a:lnTo>
                  <a:pt x="174" y="355"/>
                </a:lnTo>
                <a:cubicBezTo>
                  <a:pt x="182" y="347"/>
                  <a:pt x="190" y="337"/>
                  <a:pt x="199" y="327"/>
                </a:cubicBezTo>
                <a:lnTo>
                  <a:pt x="202" y="326"/>
                </a:lnTo>
                <a:cubicBezTo>
                  <a:pt x="203" y="324"/>
                  <a:pt x="204" y="322"/>
                  <a:pt x="205" y="320"/>
                </a:cubicBezTo>
                <a:cubicBezTo>
                  <a:pt x="207" y="319"/>
                  <a:pt x="208" y="317"/>
                  <a:pt x="210" y="315"/>
                </a:cubicBezTo>
                <a:cubicBezTo>
                  <a:pt x="212" y="313"/>
                  <a:pt x="213" y="311"/>
                  <a:pt x="215" y="310"/>
                </a:cubicBezTo>
                <a:lnTo>
                  <a:pt x="214" y="311"/>
                </a:lnTo>
                <a:lnTo>
                  <a:pt x="214" y="305"/>
                </a:lnTo>
                <a:lnTo>
                  <a:pt x="218" y="305"/>
                </a:lnTo>
                <a:cubicBezTo>
                  <a:pt x="218" y="305"/>
                  <a:pt x="218" y="305"/>
                  <a:pt x="219" y="304"/>
                </a:cubicBezTo>
                <a:lnTo>
                  <a:pt x="220" y="303"/>
                </a:lnTo>
                <a:lnTo>
                  <a:pt x="220" y="303"/>
                </a:lnTo>
                <a:cubicBezTo>
                  <a:pt x="220" y="302"/>
                  <a:pt x="222" y="299"/>
                  <a:pt x="227" y="293"/>
                </a:cubicBezTo>
                <a:cubicBezTo>
                  <a:pt x="232" y="288"/>
                  <a:pt x="244" y="273"/>
                  <a:pt x="262" y="247"/>
                </a:cubicBezTo>
                <a:lnTo>
                  <a:pt x="262" y="249"/>
                </a:lnTo>
                <a:cubicBezTo>
                  <a:pt x="260" y="250"/>
                  <a:pt x="260" y="250"/>
                  <a:pt x="264" y="248"/>
                </a:cubicBezTo>
                <a:lnTo>
                  <a:pt x="266" y="248"/>
                </a:lnTo>
                <a:lnTo>
                  <a:pt x="268" y="249"/>
                </a:lnTo>
                <a:cubicBezTo>
                  <a:pt x="268" y="250"/>
                  <a:pt x="269" y="250"/>
                  <a:pt x="270" y="251"/>
                </a:cubicBezTo>
                <a:lnTo>
                  <a:pt x="271" y="252"/>
                </a:lnTo>
                <a:lnTo>
                  <a:pt x="270" y="255"/>
                </a:lnTo>
                <a:cubicBezTo>
                  <a:pt x="267" y="264"/>
                  <a:pt x="265" y="270"/>
                  <a:pt x="264" y="272"/>
                </a:cubicBezTo>
                <a:cubicBezTo>
                  <a:pt x="262" y="275"/>
                  <a:pt x="261" y="277"/>
                  <a:pt x="260" y="278"/>
                </a:cubicBezTo>
                <a:cubicBezTo>
                  <a:pt x="260" y="278"/>
                  <a:pt x="260" y="280"/>
                  <a:pt x="260" y="284"/>
                </a:cubicBezTo>
                <a:lnTo>
                  <a:pt x="259" y="284"/>
                </a:lnTo>
                <a:lnTo>
                  <a:pt x="259" y="284"/>
                </a:lnTo>
                <a:cubicBezTo>
                  <a:pt x="259" y="285"/>
                  <a:pt x="259" y="286"/>
                  <a:pt x="257" y="288"/>
                </a:cubicBezTo>
                <a:cubicBezTo>
                  <a:pt x="255" y="290"/>
                  <a:pt x="255" y="292"/>
                  <a:pt x="255" y="294"/>
                </a:cubicBezTo>
                <a:cubicBezTo>
                  <a:pt x="255" y="295"/>
                  <a:pt x="254" y="297"/>
                  <a:pt x="252" y="299"/>
                </a:cubicBezTo>
                <a:cubicBezTo>
                  <a:pt x="250" y="301"/>
                  <a:pt x="249" y="303"/>
                  <a:pt x="248" y="305"/>
                </a:cubicBezTo>
                <a:cubicBezTo>
                  <a:pt x="248" y="307"/>
                  <a:pt x="247" y="309"/>
                  <a:pt x="245" y="313"/>
                </a:cubicBezTo>
                <a:cubicBezTo>
                  <a:pt x="243" y="316"/>
                  <a:pt x="241" y="319"/>
                  <a:pt x="239" y="322"/>
                </a:cubicBezTo>
                <a:cubicBezTo>
                  <a:pt x="236" y="325"/>
                  <a:pt x="235" y="327"/>
                  <a:pt x="235" y="329"/>
                </a:cubicBezTo>
                <a:cubicBezTo>
                  <a:pt x="235" y="331"/>
                  <a:pt x="234" y="332"/>
                  <a:pt x="233" y="334"/>
                </a:cubicBezTo>
                <a:lnTo>
                  <a:pt x="232" y="335"/>
                </a:lnTo>
                <a:lnTo>
                  <a:pt x="231" y="332"/>
                </a:lnTo>
                <a:cubicBezTo>
                  <a:pt x="231" y="334"/>
                  <a:pt x="230" y="336"/>
                  <a:pt x="230" y="336"/>
                </a:cubicBezTo>
                <a:cubicBezTo>
                  <a:pt x="230" y="336"/>
                  <a:pt x="231" y="336"/>
                  <a:pt x="231" y="335"/>
                </a:cubicBezTo>
                <a:lnTo>
                  <a:pt x="232" y="335"/>
                </a:lnTo>
                <a:lnTo>
                  <a:pt x="233" y="341"/>
                </a:lnTo>
                <a:lnTo>
                  <a:pt x="233" y="341"/>
                </a:lnTo>
                <a:cubicBezTo>
                  <a:pt x="232" y="342"/>
                  <a:pt x="231" y="342"/>
                  <a:pt x="231" y="342"/>
                </a:cubicBezTo>
                <a:lnTo>
                  <a:pt x="229" y="342"/>
                </a:lnTo>
                <a:lnTo>
                  <a:pt x="230" y="340"/>
                </a:lnTo>
                <a:cubicBezTo>
                  <a:pt x="230" y="338"/>
                  <a:pt x="230" y="338"/>
                  <a:pt x="230" y="340"/>
                </a:cubicBezTo>
                <a:cubicBezTo>
                  <a:pt x="229" y="341"/>
                  <a:pt x="229" y="341"/>
                  <a:pt x="229" y="341"/>
                </a:cubicBezTo>
                <a:lnTo>
                  <a:pt x="229" y="342"/>
                </a:lnTo>
                <a:lnTo>
                  <a:pt x="226" y="342"/>
                </a:lnTo>
                <a:cubicBezTo>
                  <a:pt x="224" y="343"/>
                  <a:pt x="222" y="343"/>
                  <a:pt x="220" y="344"/>
                </a:cubicBezTo>
                <a:cubicBezTo>
                  <a:pt x="219" y="346"/>
                  <a:pt x="218" y="346"/>
                  <a:pt x="218" y="346"/>
                </a:cubicBezTo>
                <a:cubicBezTo>
                  <a:pt x="218" y="346"/>
                  <a:pt x="221" y="346"/>
                  <a:pt x="226" y="346"/>
                </a:cubicBezTo>
                <a:cubicBezTo>
                  <a:pt x="227" y="347"/>
                  <a:pt x="228" y="346"/>
                  <a:pt x="229" y="343"/>
                </a:cubicBezTo>
                <a:lnTo>
                  <a:pt x="229" y="342"/>
                </a:lnTo>
                <a:lnTo>
                  <a:pt x="231" y="343"/>
                </a:lnTo>
                <a:cubicBezTo>
                  <a:pt x="231" y="343"/>
                  <a:pt x="232" y="343"/>
                  <a:pt x="233" y="343"/>
                </a:cubicBezTo>
                <a:lnTo>
                  <a:pt x="233" y="341"/>
                </a:lnTo>
                <a:lnTo>
                  <a:pt x="235" y="341"/>
                </a:lnTo>
                <a:cubicBezTo>
                  <a:pt x="240" y="340"/>
                  <a:pt x="247" y="337"/>
                  <a:pt x="255" y="334"/>
                </a:cubicBezTo>
                <a:cubicBezTo>
                  <a:pt x="268" y="330"/>
                  <a:pt x="278" y="326"/>
                  <a:pt x="284" y="323"/>
                </a:cubicBezTo>
                <a:cubicBezTo>
                  <a:pt x="289" y="320"/>
                  <a:pt x="299" y="317"/>
                  <a:pt x="313" y="313"/>
                </a:cubicBezTo>
                <a:lnTo>
                  <a:pt x="317" y="312"/>
                </a:lnTo>
                <a:lnTo>
                  <a:pt x="318" y="312"/>
                </a:lnTo>
                <a:cubicBezTo>
                  <a:pt x="318" y="312"/>
                  <a:pt x="318" y="312"/>
                  <a:pt x="318" y="312"/>
                </a:cubicBezTo>
                <a:cubicBezTo>
                  <a:pt x="318" y="312"/>
                  <a:pt x="319" y="311"/>
                  <a:pt x="319" y="311"/>
                </a:cubicBezTo>
                <a:lnTo>
                  <a:pt x="317" y="312"/>
                </a:lnTo>
                <a:lnTo>
                  <a:pt x="317" y="311"/>
                </a:lnTo>
                <a:cubicBezTo>
                  <a:pt x="317" y="311"/>
                  <a:pt x="317" y="309"/>
                  <a:pt x="316" y="307"/>
                </a:cubicBezTo>
                <a:cubicBezTo>
                  <a:pt x="316" y="303"/>
                  <a:pt x="316" y="297"/>
                  <a:pt x="316" y="288"/>
                </a:cubicBezTo>
                <a:cubicBezTo>
                  <a:pt x="316" y="282"/>
                  <a:pt x="316" y="278"/>
                  <a:pt x="316" y="276"/>
                </a:cubicBezTo>
                <a:lnTo>
                  <a:pt x="316" y="276"/>
                </a:lnTo>
                <a:lnTo>
                  <a:pt x="316" y="276"/>
                </a:lnTo>
                <a:lnTo>
                  <a:pt x="316" y="276"/>
                </a:lnTo>
                <a:lnTo>
                  <a:pt x="316" y="276"/>
                </a:lnTo>
                <a:lnTo>
                  <a:pt x="316" y="275"/>
                </a:lnTo>
                <a:cubicBezTo>
                  <a:pt x="316" y="274"/>
                  <a:pt x="316" y="274"/>
                  <a:pt x="316" y="274"/>
                </a:cubicBezTo>
                <a:cubicBezTo>
                  <a:pt x="315" y="274"/>
                  <a:pt x="315" y="274"/>
                  <a:pt x="315" y="274"/>
                </a:cubicBezTo>
                <a:lnTo>
                  <a:pt x="315" y="275"/>
                </a:lnTo>
                <a:lnTo>
                  <a:pt x="313" y="275"/>
                </a:lnTo>
                <a:cubicBezTo>
                  <a:pt x="312" y="275"/>
                  <a:pt x="311" y="274"/>
                  <a:pt x="309" y="274"/>
                </a:cubicBezTo>
                <a:cubicBezTo>
                  <a:pt x="306" y="272"/>
                  <a:pt x="302" y="270"/>
                  <a:pt x="298" y="268"/>
                </a:cubicBezTo>
                <a:cubicBezTo>
                  <a:pt x="294" y="265"/>
                  <a:pt x="291" y="264"/>
                  <a:pt x="290" y="264"/>
                </a:cubicBezTo>
                <a:cubicBezTo>
                  <a:pt x="289" y="264"/>
                  <a:pt x="288" y="263"/>
                  <a:pt x="287" y="262"/>
                </a:cubicBezTo>
                <a:cubicBezTo>
                  <a:pt x="286" y="262"/>
                  <a:pt x="284" y="261"/>
                  <a:pt x="281" y="260"/>
                </a:cubicBezTo>
                <a:lnTo>
                  <a:pt x="281" y="260"/>
                </a:lnTo>
                <a:cubicBezTo>
                  <a:pt x="281" y="260"/>
                  <a:pt x="281" y="259"/>
                  <a:pt x="279" y="257"/>
                </a:cubicBezTo>
                <a:cubicBezTo>
                  <a:pt x="277" y="255"/>
                  <a:pt x="275" y="254"/>
                  <a:pt x="273" y="253"/>
                </a:cubicBezTo>
                <a:cubicBezTo>
                  <a:pt x="273" y="253"/>
                  <a:pt x="272" y="252"/>
                  <a:pt x="272" y="252"/>
                </a:cubicBezTo>
                <a:lnTo>
                  <a:pt x="271" y="252"/>
                </a:lnTo>
                <a:lnTo>
                  <a:pt x="272" y="250"/>
                </a:lnTo>
                <a:cubicBezTo>
                  <a:pt x="272" y="248"/>
                  <a:pt x="273" y="247"/>
                  <a:pt x="273" y="245"/>
                </a:cubicBezTo>
                <a:cubicBezTo>
                  <a:pt x="271" y="246"/>
                  <a:pt x="268" y="247"/>
                  <a:pt x="266" y="247"/>
                </a:cubicBezTo>
                <a:lnTo>
                  <a:pt x="266" y="248"/>
                </a:lnTo>
                <a:lnTo>
                  <a:pt x="265" y="247"/>
                </a:lnTo>
                <a:cubicBezTo>
                  <a:pt x="261" y="244"/>
                  <a:pt x="257" y="242"/>
                  <a:pt x="255" y="240"/>
                </a:cubicBezTo>
                <a:cubicBezTo>
                  <a:pt x="253" y="239"/>
                  <a:pt x="247" y="235"/>
                  <a:pt x="239" y="230"/>
                </a:cubicBezTo>
                <a:lnTo>
                  <a:pt x="234" y="214"/>
                </a:lnTo>
                <a:lnTo>
                  <a:pt x="234" y="212"/>
                </a:lnTo>
                <a:cubicBezTo>
                  <a:pt x="234" y="212"/>
                  <a:pt x="234" y="211"/>
                  <a:pt x="234" y="210"/>
                </a:cubicBezTo>
                <a:lnTo>
                  <a:pt x="232" y="210"/>
                </a:lnTo>
                <a:lnTo>
                  <a:pt x="234" y="214"/>
                </a:lnTo>
                <a:lnTo>
                  <a:pt x="234" y="215"/>
                </a:lnTo>
                <a:cubicBezTo>
                  <a:pt x="234" y="216"/>
                  <a:pt x="234" y="217"/>
                  <a:pt x="234" y="217"/>
                </a:cubicBezTo>
                <a:cubicBezTo>
                  <a:pt x="234" y="218"/>
                  <a:pt x="233" y="218"/>
                  <a:pt x="233" y="218"/>
                </a:cubicBezTo>
                <a:cubicBezTo>
                  <a:pt x="232" y="217"/>
                  <a:pt x="230" y="211"/>
                  <a:pt x="226" y="199"/>
                </a:cubicBezTo>
                <a:lnTo>
                  <a:pt x="228" y="199"/>
                </a:lnTo>
                <a:lnTo>
                  <a:pt x="225" y="196"/>
                </a:lnTo>
                <a:cubicBezTo>
                  <a:pt x="234" y="197"/>
                  <a:pt x="239" y="198"/>
                  <a:pt x="239" y="198"/>
                </a:cubicBezTo>
                <a:cubicBezTo>
                  <a:pt x="240" y="199"/>
                  <a:pt x="241" y="199"/>
                  <a:pt x="242" y="199"/>
                </a:cubicBezTo>
                <a:cubicBezTo>
                  <a:pt x="242" y="199"/>
                  <a:pt x="245" y="199"/>
                  <a:pt x="250" y="199"/>
                </a:cubicBezTo>
                <a:cubicBezTo>
                  <a:pt x="256" y="199"/>
                  <a:pt x="261" y="198"/>
                  <a:pt x="267" y="196"/>
                </a:cubicBezTo>
                <a:cubicBezTo>
                  <a:pt x="272" y="194"/>
                  <a:pt x="292" y="185"/>
                  <a:pt x="325" y="167"/>
                </a:cubicBezTo>
                <a:cubicBezTo>
                  <a:pt x="325" y="167"/>
                  <a:pt x="325" y="167"/>
                  <a:pt x="325" y="167"/>
                </a:cubicBezTo>
                <a:cubicBezTo>
                  <a:pt x="326" y="166"/>
                  <a:pt x="326" y="157"/>
                  <a:pt x="326" y="140"/>
                </a:cubicBezTo>
                <a:cubicBezTo>
                  <a:pt x="326" y="123"/>
                  <a:pt x="327" y="106"/>
                  <a:pt x="329" y="89"/>
                </a:cubicBezTo>
                <a:cubicBezTo>
                  <a:pt x="331" y="71"/>
                  <a:pt x="332" y="60"/>
                  <a:pt x="332" y="55"/>
                </a:cubicBezTo>
                <a:cubicBezTo>
                  <a:pt x="333" y="52"/>
                  <a:pt x="333" y="51"/>
                  <a:pt x="333" y="49"/>
                </a:cubicBezTo>
                <a:lnTo>
                  <a:pt x="333" y="48"/>
                </a:lnTo>
                <a:lnTo>
                  <a:pt x="334" y="49"/>
                </a:lnTo>
                <a:cubicBezTo>
                  <a:pt x="334" y="49"/>
                  <a:pt x="334" y="49"/>
                  <a:pt x="334" y="48"/>
                </a:cubicBezTo>
                <a:cubicBezTo>
                  <a:pt x="333" y="48"/>
                  <a:pt x="333" y="48"/>
                  <a:pt x="333" y="48"/>
                </a:cubicBezTo>
                <a:lnTo>
                  <a:pt x="333" y="48"/>
                </a:lnTo>
                <a:lnTo>
                  <a:pt x="303" y="32"/>
                </a:lnTo>
                <a:lnTo>
                  <a:pt x="305" y="25"/>
                </a:lnTo>
                <a:cubicBezTo>
                  <a:pt x="304" y="20"/>
                  <a:pt x="304" y="17"/>
                  <a:pt x="305" y="16"/>
                </a:cubicBezTo>
                <a:cubicBezTo>
                  <a:pt x="307" y="15"/>
                  <a:pt x="309" y="14"/>
                  <a:pt x="310" y="13"/>
                </a:cubicBezTo>
                <a:cubicBezTo>
                  <a:pt x="312" y="12"/>
                  <a:pt x="314" y="12"/>
                  <a:pt x="314" y="12"/>
                </a:cubicBezTo>
                <a:lnTo>
                  <a:pt x="315" y="11"/>
                </a:lnTo>
                <a:lnTo>
                  <a:pt x="320" y="10"/>
                </a:lnTo>
                <a:lnTo>
                  <a:pt x="321" y="10"/>
                </a:lnTo>
                <a:cubicBezTo>
                  <a:pt x="325" y="8"/>
                  <a:pt x="327" y="7"/>
                  <a:pt x="329" y="7"/>
                </a:cubicBezTo>
                <a:cubicBezTo>
                  <a:pt x="330" y="7"/>
                  <a:pt x="332" y="6"/>
                  <a:pt x="334" y="5"/>
                </a:cubicBezTo>
                <a:cubicBezTo>
                  <a:pt x="336" y="4"/>
                  <a:pt x="338" y="3"/>
                  <a:pt x="338" y="4"/>
                </a:cubicBezTo>
                <a:cubicBezTo>
                  <a:pt x="339" y="4"/>
                  <a:pt x="340" y="4"/>
                  <a:pt x="341" y="3"/>
                </a:cubicBezTo>
                <a:cubicBezTo>
                  <a:pt x="342" y="1"/>
                  <a:pt x="344" y="1"/>
                  <a:pt x="347" y="1"/>
                </a:cubicBezTo>
                <a:cubicBezTo>
                  <a:pt x="350" y="1"/>
                  <a:pt x="352" y="2"/>
                  <a:pt x="352" y="2"/>
                </a:cubicBezTo>
                <a:cubicBezTo>
                  <a:pt x="352" y="2"/>
                  <a:pt x="353" y="1"/>
                  <a:pt x="355" y="0"/>
                </a:cubicBezTo>
                <a:close/>
              </a:path>
            </a:pathLst>
          </a:custGeom>
        </p:spPr>
      </p:pic>
      <p:pic>
        <p:nvPicPr>
          <p:cNvPr id="15" name="图片 14" descr="祥云背景3"/>
          <p:cNvPicPr>
            <a:picLocks noChangeAspect="1"/>
          </p:cNvPicPr>
          <p:nvPr/>
        </p:nvPicPr>
        <p:blipFill>
          <a:blip r:embed="rId4"/>
          <a:srcRect l="38937" t="19732" r="35732" b="14730"/>
          <a:stretch>
            <a:fillRect/>
          </a:stretch>
        </p:blipFill>
        <p:spPr>
          <a:xfrm>
            <a:off x="11665893" y="5845542"/>
            <a:ext cx="386051" cy="998793"/>
          </a:xfrm>
          <a:custGeom>
            <a:avLst/>
            <a:gdLst/>
            <a:ahLst/>
            <a:cxnLst>
              <a:cxn ang="3">
                <a:pos x="hc" y="t"/>
              </a:cxn>
              <a:cxn ang="cd2">
                <a:pos x="l" y="vc"/>
              </a:cxn>
              <a:cxn ang="cd4">
                <a:pos x="hc" y="b"/>
              </a:cxn>
              <a:cxn ang="0">
                <a:pos x="r" y="vc"/>
              </a:cxn>
            </a:cxnLst>
            <a:rect l="l" t="t" r="r" b="b"/>
            <a:pathLst>
              <a:path w="608" h="1573">
                <a:moveTo>
                  <a:pt x="131" y="1388"/>
                </a:moveTo>
                <a:lnTo>
                  <a:pt x="141" y="1395"/>
                </a:lnTo>
                <a:cubicBezTo>
                  <a:pt x="140" y="1400"/>
                  <a:pt x="138" y="1409"/>
                  <a:pt x="134" y="1422"/>
                </a:cubicBezTo>
                <a:cubicBezTo>
                  <a:pt x="130" y="1435"/>
                  <a:pt x="128" y="1443"/>
                  <a:pt x="128" y="1445"/>
                </a:cubicBezTo>
                <a:cubicBezTo>
                  <a:pt x="128" y="1447"/>
                  <a:pt x="128" y="1449"/>
                  <a:pt x="127" y="1452"/>
                </a:cubicBezTo>
                <a:cubicBezTo>
                  <a:pt x="125" y="1454"/>
                  <a:pt x="125" y="1456"/>
                  <a:pt x="124" y="1458"/>
                </a:cubicBezTo>
                <a:cubicBezTo>
                  <a:pt x="124" y="1460"/>
                  <a:pt x="124" y="1463"/>
                  <a:pt x="123" y="1466"/>
                </a:cubicBezTo>
                <a:cubicBezTo>
                  <a:pt x="122" y="1469"/>
                  <a:pt x="121" y="1473"/>
                  <a:pt x="121" y="1479"/>
                </a:cubicBezTo>
                <a:cubicBezTo>
                  <a:pt x="120" y="1484"/>
                  <a:pt x="120" y="1490"/>
                  <a:pt x="118" y="1495"/>
                </a:cubicBezTo>
                <a:cubicBezTo>
                  <a:pt x="117" y="1501"/>
                  <a:pt x="115" y="1507"/>
                  <a:pt x="114" y="1513"/>
                </a:cubicBezTo>
                <a:cubicBezTo>
                  <a:pt x="113" y="1519"/>
                  <a:pt x="113" y="1524"/>
                  <a:pt x="113" y="1529"/>
                </a:cubicBezTo>
                <a:cubicBezTo>
                  <a:pt x="113" y="1533"/>
                  <a:pt x="113" y="1538"/>
                  <a:pt x="113" y="1542"/>
                </a:cubicBezTo>
                <a:cubicBezTo>
                  <a:pt x="112" y="1547"/>
                  <a:pt x="112" y="1550"/>
                  <a:pt x="111" y="1552"/>
                </a:cubicBezTo>
                <a:cubicBezTo>
                  <a:pt x="110" y="1553"/>
                  <a:pt x="109" y="1555"/>
                  <a:pt x="107" y="1557"/>
                </a:cubicBezTo>
                <a:cubicBezTo>
                  <a:pt x="105" y="1560"/>
                  <a:pt x="101" y="1563"/>
                  <a:pt x="95" y="1567"/>
                </a:cubicBezTo>
                <a:cubicBezTo>
                  <a:pt x="90" y="1571"/>
                  <a:pt x="87" y="1573"/>
                  <a:pt x="84" y="1573"/>
                </a:cubicBezTo>
                <a:cubicBezTo>
                  <a:pt x="82" y="1573"/>
                  <a:pt x="80" y="1573"/>
                  <a:pt x="77" y="1573"/>
                </a:cubicBezTo>
                <a:cubicBezTo>
                  <a:pt x="75" y="1573"/>
                  <a:pt x="72" y="1573"/>
                  <a:pt x="69" y="1572"/>
                </a:cubicBezTo>
                <a:cubicBezTo>
                  <a:pt x="65" y="1572"/>
                  <a:pt x="62" y="1571"/>
                  <a:pt x="61" y="1570"/>
                </a:cubicBezTo>
                <a:cubicBezTo>
                  <a:pt x="59" y="1570"/>
                  <a:pt x="57" y="1569"/>
                  <a:pt x="55" y="1568"/>
                </a:cubicBezTo>
                <a:lnTo>
                  <a:pt x="51" y="1562"/>
                </a:lnTo>
                <a:lnTo>
                  <a:pt x="45" y="1559"/>
                </a:lnTo>
                <a:cubicBezTo>
                  <a:pt x="43" y="1554"/>
                  <a:pt x="42" y="1550"/>
                  <a:pt x="41" y="1547"/>
                </a:cubicBezTo>
                <a:cubicBezTo>
                  <a:pt x="40" y="1545"/>
                  <a:pt x="40" y="1541"/>
                  <a:pt x="41" y="1537"/>
                </a:cubicBezTo>
                <a:cubicBezTo>
                  <a:pt x="41" y="1532"/>
                  <a:pt x="42" y="1528"/>
                  <a:pt x="43" y="1526"/>
                </a:cubicBezTo>
                <a:cubicBezTo>
                  <a:pt x="44" y="1525"/>
                  <a:pt x="44" y="1523"/>
                  <a:pt x="43" y="1522"/>
                </a:cubicBezTo>
                <a:cubicBezTo>
                  <a:pt x="41" y="1521"/>
                  <a:pt x="40" y="1519"/>
                  <a:pt x="40" y="1515"/>
                </a:cubicBezTo>
                <a:cubicBezTo>
                  <a:pt x="39" y="1511"/>
                  <a:pt x="39" y="1508"/>
                  <a:pt x="41" y="1506"/>
                </a:cubicBezTo>
                <a:cubicBezTo>
                  <a:pt x="43" y="1504"/>
                  <a:pt x="45" y="1501"/>
                  <a:pt x="47" y="1497"/>
                </a:cubicBezTo>
                <a:lnTo>
                  <a:pt x="56" y="1490"/>
                </a:lnTo>
                <a:cubicBezTo>
                  <a:pt x="60" y="1481"/>
                  <a:pt x="64" y="1474"/>
                  <a:pt x="67" y="1470"/>
                </a:cubicBezTo>
                <a:cubicBezTo>
                  <a:pt x="69" y="1465"/>
                  <a:pt x="72" y="1460"/>
                  <a:pt x="77" y="1454"/>
                </a:cubicBezTo>
                <a:cubicBezTo>
                  <a:pt x="81" y="1447"/>
                  <a:pt x="86" y="1441"/>
                  <a:pt x="91" y="1434"/>
                </a:cubicBezTo>
                <a:cubicBezTo>
                  <a:pt x="96" y="1427"/>
                  <a:pt x="101" y="1420"/>
                  <a:pt x="106" y="1414"/>
                </a:cubicBezTo>
                <a:cubicBezTo>
                  <a:pt x="111" y="1409"/>
                  <a:pt x="115" y="1405"/>
                  <a:pt x="117" y="1403"/>
                </a:cubicBezTo>
                <a:cubicBezTo>
                  <a:pt x="118" y="1401"/>
                  <a:pt x="123" y="1396"/>
                  <a:pt x="131" y="1388"/>
                </a:cubicBezTo>
                <a:close/>
                <a:moveTo>
                  <a:pt x="193" y="1321"/>
                </a:moveTo>
                <a:lnTo>
                  <a:pt x="193" y="1321"/>
                </a:lnTo>
                <a:lnTo>
                  <a:pt x="193" y="1321"/>
                </a:lnTo>
                <a:lnTo>
                  <a:pt x="193" y="1321"/>
                </a:lnTo>
                <a:close/>
                <a:moveTo>
                  <a:pt x="249" y="1272"/>
                </a:moveTo>
                <a:lnTo>
                  <a:pt x="249" y="1274"/>
                </a:lnTo>
                <a:lnTo>
                  <a:pt x="249" y="1273"/>
                </a:lnTo>
                <a:lnTo>
                  <a:pt x="249" y="1272"/>
                </a:lnTo>
                <a:lnTo>
                  <a:pt x="249" y="1272"/>
                </a:lnTo>
                <a:close/>
                <a:moveTo>
                  <a:pt x="428" y="1271"/>
                </a:moveTo>
                <a:cubicBezTo>
                  <a:pt x="428" y="1272"/>
                  <a:pt x="426" y="1272"/>
                  <a:pt x="424" y="1272"/>
                </a:cubicBezTo>
                <a:lnTo>
                  <a:pt x="424" y="1272"/>
                </a:lnTo>
                <a:cubicBezTo>
                  <a:pt x="424" y="1272"/>
                  <a:pt x="424" y="1273"/>
                  <a:pt x="424" y="1273"/>
                </a:cubicBezTo>
                <a:lnTo>
                  <a:pt x="424" y="1274"/>
                </a:lnTo>
                <a:lnTo>
                  <a:pt x="423" y="1274"/>
                </a:lnTo>
                <a:cubicBezTo>
                  <a:pt x="422" y="1275"/>
                  <a:pt x="421" y="1275"/>
                  <a:pt x="419" y="1276"/>
                </a:cubicBezTo>
                <a:cubicBezTo>
                  <a:pt x="413" y="1280"/>
                  <a:pt x="408" y="1283"/>
                  <a:pt x="406" y="1284"/>
                </a:cubicBezTo>
                <a:cubicBezTo>
                  <a:pt x="403" y="1286"/>
                  <a:pt x="401" y="1286"/>
                  <a:pt x="400" y="1286"/>
                </a:cubicBezTo>
                <a:lnTo>
                  <a:pt x="420" y="1303"/>
                </a:lnTo>
                <a:lnTo>
                  <a:pt x="421" y="1304"/>
                </a:lnTo>
                <a:lnTo>
                  <a:pt x="421" y="1304"/>
                </a:lnTo>
                <a:cubicBezTo>
                  <a:pt x="421" y="1306"/>
                  <a:pt x="421" y="1309"/>
                  <a:pt x="421" y="1312"/>
                </a:cubicBezTo>
                <a:lnTo>
                  <a:pt x="430" y="1312"/>
                </a:lnTo>
                <a:lnTo>
                  <a:pt x="421" y="1304"/>
                </a:lnTo>
                <a:lnTo>
                  <a:pt x="422" y="1297"/>
                </a:lnTo>
                <a:cubicBezTo>
                  <a:pt x="423" y="1285"/>
                  <a:pt x="424" y="1277"/>
                  <a:pt x="424" y="1275"/>
                </a:cubicBezTo>
                <a:lnTo>
                  <a:pt x="424" y="1274"/>
                </a:lnTo>
                <a:lnTo>
                  <a:pt x="426" y="1272"/>
                </a:lnTo>
                <a:cubicBezTo>
                  <a:pt x="428" y="1272"/>
                  <a:pt x="428" y="1271"/>
                  <a:pt x="428" y="1271"/>
                </a:cubicBezTo>
                <a:close/>
                <a:moveTo>
                  <a:pt x="412" y="1224"/>
                </a:moveTo>
                <a:lnTo>
                  <a:pt x="411" y="1224"/>
                </a:lnTo>
                <a:lnTo>
                  <a:pt x="411" y="1224"/>
                </a:lnTo>
                <a:lnTo>
                  <a:pt x="412" y="1224"/>
                </a:lnTo>
                <a:close/>
                <a:moveTo>
                  <a:pt x="425" y="1215"/>
                </a:moveTo>
                <a:lnTo>
                  <a:pt x="425" y="1220"/>
                </a:lnTo>
                <a:lnTo>
                  <a:pt x="422" y="1221"/>
                </a:lnTo>
                <a:lnTo>
                  <a:pt x="422" y="1221"/>
                </a:lnTo>
                <a:lnTo>
                  <a:pt x="423" y="1220"/>
                </a:lnTo>
                <a:lnTo>
                  <a:pt x="411" y="1221"/>
                </a:lnTo>
                <a:cubicBezTo>
                  <a:pt x="411" y="1221"/>
                  <a:pt x="413" y="1222"/>
                  <a:pt x="417" y="1222"/>
                </a:cubicBezTo>
                <a:lnTo>
                  <a:pt x="422" y="1221"/>
                </a:lnTo>
                <a:lnTo>
                  <a:pt x="418" y="1224"/>
                </a:lnTo>
                <a:lnTo>
                  <a:pt x="413" y="1222"/>
                </a:lnTo>
                <a:lnTo>
                  <a:pt x="413" y="1223"/>
                </a:lnTo>
                <a:lnTo>
                  <a:pt x="413" y="1222"/>
                </a:lnTo>
                <a:lnTo>
                  <a:pt x="396" y="1222"/>
                </a:lnTo>
                <a:lnTo>
                  <a:pt x="396" y="1227"/>
                </a:lnTo>
                <a:lnTo>
                  <a:pt x="397" y="1227"/>
                </a:lnTo>
                <a:lnTo>
                  <a:pt x="397" y="1227"/>
                </a:lnTo>
                <a:lnTo>
                  <a:pt x="394" y="1227"/>
                </a:lnTo>
                <a:lnTo>
                  <a:pt x="391" y="1231"/>
                </a:lnTo>
                <a:lnTo>
                  <a:pt x="384" y="1230"/>
                </a:lnTo>
                <a:cubicBezTo>
                  <a:pt x="383" y="1231"/>
                  <a:pt x="382" y="1233"/>
                  <a:pt x="381" y="1234"/>
                </a:cubicBezTo>
                <a:lnTo>
                  <a:pt x="380" y="1236"/>
                </a:lnTo>
                <a:lnTo>
                  <a:pt x="376" y="1236"/>
                </a:lnTo>
                <a:cubicBezTo>
                  <a:pt x="371" y="1236"/>
                  <a:pt x="367" y="1237"/>
                  <a:pt x="365" y="1237"/>
                </a:cubicBezTo>
                <a:cubicBezTo>
                  <a:pt x="363" y="1238"/>
                  <a:pt x="361" y="1238"/>
                  <a:pt x="360" y="1239"/>
                </a:cubicBezTo>
                <a:cubicBezTo>
                  <a:pt x="360" y="1240"/>
                  <a:pt x="359" y="1241"/>
                  <a:pt x="358" y="1241"/>
                </a:cubicBezTo>
                <a:lnTo>
                  <a:pt x="355" y="1244"/>
                </a:lnTo>
                <a:lnTo>
                  <a:pt x="355" y="1244"/>
                </a:lnTo>
                <a:cubicBezTo>
                  <a:pt x="355" y="1244"/>
                  <a:pt x="355" y="1244"/>
                  <a:pt x="355" y="1244"/>
                </a:cubicBezTo>
                <a:lnTo>
                  <a:pt x="355" y="1244"/>
                </a:lnTo>
                <a:lnTo>
                  <a:pt x="355" y="1245"/>
                </a:lnTo>
                <a:cubicBezTo>
                  <a:pt x="354" y="1246"/>
                  <a:pt x="354" y="1249"/>
                  <a:pt x="354" y="1254"/>
                </a:cubicBezTo>
                <a:cubicBezTo>
                  <a:pt x="354" y="1259"/>
                  <a:pt x="354" y="1261"/>
                  <a:pt x="354" y="1262"/>
                </a:cubicBezTo>
                <a:cubicBezTo>
                  <a:pt x="354" y="1262"/>
                  <a:pt x="354" y="1261"/>
                  <a:pt x="354" y="1258"/>
                </a:cubicBezTo>
                <a:cubicBezTo>
                  <a:pt x="358" y="1254"/>
                  <a:pt x="365" y="1249"/>
                  <a:pt x="375" y="1243"/>
                </a:cubicBezTo>
                <a:cubicBezTo>
                  <a:pt x="376" y="1242"/>
                  <a:pt x="377" y="1240"/>
                  <a:pt x="378" y="1238"/>
                </a:cubicBezTo>
                <a:lnTo>
                  <a:pt x="380" y="1236"/>
                </a:lnTo>
                <a:lnTo>
                  <a:pt x="385" y="1235"/>
                </a:lnTo>
                <a:cubicBezTo>
                  <a:pt x="387" y="1234"/>
                  <a:pt x="390" y="1234"/>
                  <a:pt x="393" y="1233"/>
                </a:cubicBezTo>
                <a:cubicBezTo>
                  <a:pt x="398" y="1231"/>
                  <a:pt x="402" y="1230"/>
                  <a:pt x="405" y="1228"/>
                </a:cubicBezTo>
                <a:cubicBezTo>
                  <a:pt x="407" y="1228"/>
                  <a:pt x="408" y="1227"/>
                  <a:pt x="409" y="1226"/>
                </a:cubicBezTo>
                <a:lnTo>
                  <a:pt x="412" y="1224"/>
                </a:lnTo>
                <a:lnTo>
                  <a:pt x="413" y="1223"/>
                </a:lnTo>
                <a:lnTo>
                  <a:pt x="414" y="1224"/>
                </a:lnTo>
                <a:lnTo>
                  <a:pt x="412" y="1224"/>
                </a:lnTo>
                <a:cubicBezTo>
                  <a:pt x="414" y="1224"/>
                  <a:pt x="416" y="1225"/>
                  <a:pt x="417" y="1226"/>
                </a:cubicBezTo>
                <a:cubicBezTo>
                  <a:pt x="418" y="1227"/>
                  <a:pt x="420" y="1228"/>
                  <a:pt x="421" y="1228"/>
                </a:cubicBezTo>
                <a:lnTo>
                  <a:pt x="425" y="1229"/>
                </a:lnTo>
                <a:lnTo>
                  <a:pt x="425" y="1234"/>
                </a:lnTo>
                <a:lnTo>
                  <a:pt x="431" y="1230"/>
                </a:lnTo>
                <a:lnTo>
                  <a:pt x="431" y="1230"/>
                </a:lnTo>
                <a:lnTo>
                  <a:pt x="433" y="1231"/>
                </a:lnTo>
                <a:cubicBezTo>
                  <a:pt x="434" y="1231"/>
                  <a:pt x="434" y="1231"/>
                  <a:pt x="433" y="1231"/>
                </a:cubicBezTo>
                <a:cubicBezTo>
                  <a:pt x="433" y="1230"/>
                  <a:pt x="433" y="1230"/>
                  <a:pt x="432" y="1230"/>
                </a:cubicBezTo>
                <a:lnTo>
                  <a:pt x="431" y="1230"/>
                </a:lnTo>
                <a:lnTo>
                  <a:pt x="431" y="1230"/>
                </a:lnTo>
                <a:lnTo>
                  <a:pt x="431" y="1230"/>
                </a:lnTo>
                <a:lnTo>
                  <a:pt x="430" y="1230"/>
                </a:lnTo>
                <a:cubicBezTo>
                  <a:pt x="429" y="1229"/>
                  <a:pt x="428" y="1229"/>
                  <a:pt x="426" y="1229"/>
                </a:cubicBezTo>
                <a:lnTo>
                  <a:pt x="425" y="1229"/>
                </a:lnTo>
                <a:lnTo>
                  <a:pt x="425" y="1220"/>
                </a:lnTo>
                <a:lnTo>
                  <a:pt x="427" y="1220"/>
                </a:lnTo>
                <a:cubicBezTo>
                  <a:pt x="429" y="1218"/>
                  <a:pt x="429" y="1217"/>
                  <a:pt x="425" y="1215"/>
                </a:cubicBezTo>
                <a:close/>
                <a:moveTo>
                  <a:pt x="132" y="1215"/>
                </a:moveTo>
                <a:lnTo>
                  <a:pt x="131" y="1215"/>
                </a:lnTo>
                <a:lnTo>
                  <a:pt x="131" y="1215"/>
                </a:lnTo>
                <a:lnTo>
                  <a:pt x="132" y="1215"/>
                </a:lnTo>
                <a:close/>
                <a:moveTo>
                  <a:pt x="288" y="1166"/>
                </a:moveTo>
                <a:lnTo>
                  <a:pt x="288" y="1166"/>
                </a:lnTo>
                <a:lnTo>
                  <a:pt x="288" y="1166"/>
                </a:lnTo>
                <a:cubicBezTo>
                  <a:pt x="288" y="1166"/>
                  <a:pt x="288" y="1166"/>
                  <a:pt x="288" y="1166"/>
                </a:cubicBezTo>
                <a:close/>
                <a:moveTo>
                  <a:pt x="431" y="1155"/>
                </a:moveTo>
                <a:cubicBezTo>
                  <a:pt x="431" y="1155"/>
                  <a:pt x="431" y="1155"/>
                  <a:pt x="430" y="1155"/>
                </a:cubicBezTo>
                <a:lnTo>
                  <a:pt x="430" y="1155"/>
                </a:lnTo>
                <a:lnTo>
                  <a:pt x="428" y="1156"/>
                </a:lnTo>
                <a:cubicBezTo>
                  <a:pt x="428" y="1156"/>
                  <a:pt x="427" y="1156"/>
                  <a:pt x="426" y="1156"/>
                </a:cubicBezTo>
                <a:lnTo>
                  <a:pt x="426" y="1157"/>
                </a:lnTo>
                <a:lnTo>
                  <a:pt x="425" y="1157"/>
                </a:lnTo>
                <a:cubicBezTo>
                  <a:pt x="423" y="1158"/>
                  <a:pt x="420" y="1160"/>
                  <a:pt x="417" y="1161"/>
                </a:cubicBezTo>
                <a:cubicBezTo>
                  <a:pt x="415" y="1162"/>
                  <a:pt x="413" y="1163"/>
                  <a:pt x="410" y="1164"/>
                </a:cubicBezTo>
                <a:lnTo>
                  <a:pt x="406" y="1166"/>
                </a:lnTo>
                <a:lnTo>
                  <a:pt x="405" y="1166"/>
                </a:lnTo>
                <a:cubicBezTo>
                  <a:pt x="405" y="1166"/>
                  <a:pt x="404" y="1165"/>
                  <a:pt x="404" y="1165"/>
                </a:cubicBezTo>
                <a:cubicBezTo>
                  <a:pt x="402" y="1164"/>
                  <a:pt x="400" y="1163"/>
                  <a:pt x="397" y="1162"/>
                </a:cubicBezTo>
                <a:cubicBezTo>
                  <a:pt x="394" y="1161"/>
                  <a:pt x="391" y="1161"/>
                  <a:pt x="389" y="1163"/>
                </a:cubicBezTo>
                <a:cubicBezTo>
                  <a:pt x="386" y="1164"/>
                  <a:pt x="384" y="1166"/>
                  <a:pt x="382" y="1168"/>
                </a:cubicBezTo>
                <a:lnTo>
                  <a:pt x="379" y="1171"/>
                </a:lnTo>
                <a:lnTo>
                  <a:pt x="374" y="1171"/>
                </a:lnTo>
                <a:lnTo>
                  <a:pt x="374" y="1174"/>
                </a:lnTo>
                <a:cubicBezTo>
                  <a:pt x="374" y="1174"/>
                  <a:pt x="374" y="1175"/>
                  <a:pt x="373" y="1175"/>
                </a:cubicBezTo>
                <a:lnTo>
                  <a:pt x="370" y="1176"/>
                </a:lnTo>
                <a:lnTo>
                  <a:pt x="369" y="1176"/>
                </a:lnTo>
                <a:cubicBezTo>
                  <a:pt x="367" y="1176"/>
                  <a:pt x="365" y="1176"/>
                  <a:pt x="364" y="1177"/>
                </a:cubicBezTo>
                <a:cubicBezTo>
                  <a:pt x="363" y="1177"/>
                  <a:pt x="363" y="1177"/>
                  <a:pt x="362" y="1177"/>
                </a:cubicBezTo>
                <a:lnTo>
                  <a:pt x="362" y="1177"/>
                </a:lnTo>
                <a:lnTo>
                  <a:pt x="362" y="1176"/>
                </a:lnTo>
                <a:cubicBezTo>
                  <a:pt x="361" y="1177"/>
                  <a:pt x="360" y="1177"/>
                  <a:pt x="360" y="1177"/>
                </a:cubicBezTo>
                <a:cubicBezTo>
                  <a:pt x="360" y="1177"/>
                  <a:pt x="361" y="1177"/>
                  <a:pt x="361" y="1177"/>
                </a:cubicBezTo>
                <a:lnTo>
                  <a:pt x="362" y="1177"/>
                </a:lnTo>
                <a:lnTo>
                  <a:pt x="361" y="1187"/>
                </a:lnTo>
                <a:lnTo>
                  <a:pt x="361" y="1187"/>
                </a:lnTo>
                <a:cubicBezTo>
                  <a:pt x="359" y="1188"/>
                  <a:pt x="359" y="1189"/>
                  <a:pt x="361" y="1188"/>
                </a:cubicBezTo>
                <a:lnTo>
                  <a:pt x="361" y="1187"/>
                </a:lnTo>
                <a:lnTo>
                  <a:pt x="362" y="1186"/>
                </a:lnTo>
                <a:lnTo>
                  <a:pt x="366" y="1178"/>
                </a:lnTo>
                <a:cubicBezTo>
                  <a:pt x="368" y="1177"/>
                  <a:pt x="369" y="1177"/>
                  <a:pt x="370" y="1176"/>
                </a:cubicBezTo>
                <a:lnTo>
                  <a:pt x="370" y="1176"/>
                </a:lnTo>
                <a:lnTo>
                  <a:pt x="374" y="1176"/>
                </a:lnTo>
                <a:cubicBezTo>
                  <a:pt x="378" y="1176"/>
                  <a:pt x="381" y="1175"/>
                  <a:pt x="385" y="1173"/>
                </a:cubicBezTo>
                <a:cubicBezTo>
                  <a:pt x="388" y="1172"/>
                  <a:pt x="392" y="1170"/>
                  <a:pt x="396" y="1169"/>
                </a:cubicBezTo>
                <a:cubicBezTo>
                  <a:pt x="399" y="1169"/>
                  <a:pt x="401" y="1168"/>
                  <a:pt x="405" y="1167"/>
                </a:cubicBezTo>
                <a:lnTo>
                  <a:pt x="406" y="1166"/>
                </a:lnTo>
                <a:lnTo>
                  <a:pt x="407" y="1166"/>
                </a:lnTo>
                <a:cubicBezTo>
                  <a:pt x="407" y="1166"/>
                  <a:pt x="409" y="1166"/>
                  <a:pt x="414" y="1165"/>
                </a:cubicBezTo>
                <a:cubicBezTo>
                  <a:pt x="418" y="1164"/>
                  <a:pt x="422" y="1164"/>
                  <a:pt x="425" y="1165"/>
                </a:cubicBezTo>
                <a:lnTo>
                  <a:pt x="426" y="1166"/>
                </a:lnTo>
                <a:lnTo>
                  <a:pt x="426" y="1170"/>
                </a:lnTo>
                <a:cubicBezTo>
                  <a:pt x="428" y="1169"/>
                  <a:pt x="429" y="1169"/>
                  <a:pt x="429" y="1168"/>
                </a:cubicBezTo>
                <a:cubicBezTo>
                  <a:pt x="430" y="1168"/>
                  <a:pt x="429" y="1167"/>
                  <a:pt x="427" y="1167"/>
                </a:cubicBezTo>
                <a:lnTo>
                  <a:pt x="426" y="1166"/>
                </a:lnTo>
                <a:lnTo>
                  <a:pt x="426" y="1157"/>
                </a:lnTo>
                <a:lnTo>
                  <a:pt x="427" y="1156"/>
                </a:lnTo>
                <a:cubicBezTo>
                  <a:pt x="428" y="1156"/>
                  <a:pt x="428" y="1156"/>
                  <a:pt x="429" y="1156"/>
                </a:cubicBezTo>
                <a:lnTo>
                  <a:pt x="430" y="1155"/>
                </a:lnTo>
                <a:lnTo>
                  <a:pt x="430" y="1155"/>
                </a:lnTo>
                <a:cubicBezTo>
                  <a:pt x="431" y="1155"/>
                  <a:pt x="431" y="1155"/>
                  <a:pt x="431" y="1155"/>
                </a:cubicBezTo>
                <a:close/>
                <a:moveTo>
                  <a:pt x="290" y="1098"/>
                </a:moveTo>
                <a:lnTo>
                  <a:pt x="290" y="1098"/>
                </a:lnTo>
                <a:lnTo>
                  <a:pt x="289" y="1099"/>
                </a:lnTo>
                <a:lnTo>
                  <a:pt x="289" y="1099"/>
                </a:lnTo>
                <a:cubicBezTo>
                  <a:pt x="285" y="1103"/>
                  <a:pt x="283" y="1105"/>
                  <a:pt x="282" y="1106"/>
                </a:cubicBezTo>
                <a:lnTo>
                  <a:pt x="282" y="1108"/>
                </a:lnTo>
                <a:cubicBezTo>
                  <a:pt x="277" y="1111"/>
                  <a:pt x="273" y="1114"/>
                  <a:pt x="271" y="1114"/>
                </a:cubicBezTo>
                <a:lnTo>
                  <a:pt x="269" y="1117"/>
                </a:lnTo>
                <a:lnTo>
                  <a:pt x="266" y="1118"/>
                </a:lnTo>
                <a:lnTo>
                  <a:pt x="265" y="1118"/>
                </a:lnTo>
                <a:lnTo>
                  <a:pt x="264" y="1120"/>
                </a:lnTo>
                <a:cubicBezTo>
                  <a:pt x="263" y="1121"/>
                  <a:pt x="262" y="1124"/>
                  <a:pt x="261" y="1129"/>
                </a:cubicBezTo>
                <a:cubicBezTo>
                  <a:pt x="260" y="1133"/>
                  <a:pt x="260" y="1137"/>
                  <a:pt x="260" y="1140"/>
                </a:cubicBezTo>
                <a:cubicBezTo>
                  <a:pt x="260" y="1143"/>
                  <a:pt x="259" y="1146"/>
                  <a:pt x="256" y="1149"/>
                </a:cubicBezTo>
                <a:lnTo>
                  <a:pt x="255" y="1150"/>
                </a:lnTo>
                <a:cubicBezTo>
                  <a:pt x="255" y="1150"/>
                  <a:pt x="254" y="1152"/>
                  <a:pt x="254" y="1154"/>
                </a:cubicBezTo>
                <a:cubicBezTo>
                  <a:pt x="254" y="1155"/>
                  <a:pt x="254" y="1156"/>
                  <a:pt x="254" y="1157"/>
                </a:cubicBezTo>
                <a:lnTo>
                  <a:pt x="254" y="1157"/>
                </a:lnTo>
                <a:lnTo>
                  <a:pt x="253" y="1158"/>
                </a:lnTo>
                <a:cubicBezTo>
                  <a:pt x="252" y="1159"/>
                  <a:pt x="251" y="1161"/>
                  <a:pt x="249" y="1162"/>
                </a:cubicBezTo>
                <a:cubicBezTo>
                  <a:pt x="252" y="1165"/>
                  <a:pt x="253" y="1166"/>
                  <a:pt x="253" y="1166"/>
                </a:cubicBezTo>
                <a:cubicBezTo>
                  <a:pt x="253" y="1166"/>
                  <a:pt x="253" y="1164"/>
                  <a:pt x="253" y="1161"/>
                </a:cubicBezTo>
                <a:lnTo>
                  <a:pt x="254" y="1157"/>
                </a:lnTo>
                <a:lnTo>
                  <a:pt x="258" y="1153"/>
                </a:lnTo>
                <a:cubicBezTo>
                  <a:pt x="261" y="1150"/>
                  <a:pt x="264" y="1146"/>
                  <a:pt x="268" y="1143"/>
                </a:cubicBezTo>
                <a:cubicBezTo>
                  <a:pt x="275" y="1136"/>
                  <a:pt x="280" y="1131"/>
                  <a:pt x="283" y="1128"/>
                </a:cubicBezTo>
                <a:cubicBezTo>
                  <a:pt x="287" y="1126"/>
                  <a:pt x="289" y="1121"/>
                  <a:pt x="289" y="1115"/>
                </a:cubicBezTo>
                <a:cubicBezTo>
                  <a:pt x="289" y="1108"/>
                  <a:pt x="290" y="1103"/>
                  <a:pt x="290" y="1101"/>
                </a:cubicBezTo>
                <a:cubicBezTo>
                  <a:pt x="290" y="1100"/>
                  <a:pt x="290" y="1099"/>
                  <a:pt x="290" y="1099"/>
                </a:cubicBezTo>
                <a:lnTo>
                  <a:pt x="290" y="1098"/>
                </a:lnTo>
                <a:lnTo>
                  <a:pt x="290" y="1098"/>
                </a:lnTo>
                <a:lnTo>
                  <a:pt x="290" y="1098"/>
                </a:lnTo>
                <a:close/>
                <a:moveTo>
                  <a:pt x="222" y="924"/>
                </a:moveTo>
                <a:lnTo>
                  <a:pt x="228" y="927"/>
                </a:lnTo>
                <a:cubicBezTo>
                  <a:pt x="229" y="927"/>
                  <a:pt x="230" y="927"/>
                  <a:pt x="231" y="927"/>
                </a:cubicBezTo>
                <a:cubicBezTo>
                  <a:pt x="233" y="927"/>
                  <a:pt x="235" y="927"/>
                  <a:pt x="238" y="928"/>
                </a:cubicBezTo>
                <a:cubicBezTo>
                  <a:pt x="241" y="929"/>
                  <a:pt x="242" y="930"/>
                  <a:pt x="243" y="931"/>
                </a:cubicBezTo>
                <a:cubicBezTo>
                  <a:pt x="244" y="932"/>
                  <a:pt x="245" y="932"/>
                  <a:pt x="247" y="933"/>
                </a:cubicBezTo>
                <a:cubicBezTo>
                  <a:pt x="249" y="933"/>
                  <a:pt x="250" y="934"/>
                  <a:pt x="252" y="936"/>
                </a:cubicBezTo>
                <a:cubicBezTo>
                  <a:pt x="254" y="938"/>
                  <a:pt x="255" y="940"/>
                  <a:pt x="256" y="940"/>
                </a:cubicBezTo>
                <a:cubicBezTo>
                  <a:pt x="256" y="940"/>
                  <a:pt x="257" y="941"/>
                  <a:pt x="259" y="941"/>
                </a:cubicBezTo>
                <a:lnTo>
                  <a:pt x="264" y="946"/>
                </a:lnTo>
                <a:cubicBezTo>
                  <a:pt x="271" y="951"/>
                  <a:pt x="275" y="955"/>
                  <a:pt x="278" y="957"/>
                </a:cubicBezTo>
                <a:cubicBezTo>
                  <a:pt x="281" y="959"/>
                  <a:pt x="284" y="961"/>
                  <a:pt x="286" y="963"/>
                </a:cubicBezTo>
                <a:cubicBezTo>
                  <a:pt x="288" y="965"/>
                  <a:pt x="291" y="968"/>
                  <a:pt x="295" y="972"/>
                </a:cubicBezTo>
                <a:cubicBezTo>
                  <a:pt x="297" y="974"/>
                  <a:pt x="298" y="976"/>
                  <a:pt x="300" y="978"/>
                </a:cubicBezTo>
                <a:cubicBezTo>
                  <a:pt x="301" y="980"/>
                  <a:pt x="302" y="983"/>
                  <a:pt x="304" y="987"/>
                </a:cubicBezTo>
                <a:cubicBezTo>
                  <a:pt x="306" y="991"/>
                  <a:pt x="306" y="995"/>
                  <a:pt x="305" y="1000"/>
                </a:cubicBezTo>
                <a:cubicBezTo>
                  <a:pt x="304" y="1004"/>
                  <a:pt x="303" y="1008"/>
                  <a:pt x="300" y="1011"/>
                </a:cubicBezTo>
                <a:cubicBezTo>
                  <a:pt x="298" y="1015"/>
                  <a:pt x="296" y="1018"/>
                  <a:pt x="293" y="1020"/>
                </a:cubicBezTo>
                <a:cubicBezTo>
                  <a:pt x="291" y="1022"/>
                  <a:pt x="289" y="1024"/>
                  <a:pt x="289" y="1026"/>
                </a:cubicBezTo>
                <a:cubicBezTo>
                  <a:pt x="289" y="1028"/>
                  <a:pt x="288" y="1029"/>
                  <a:pt x="286" y="1031"/>
                </a:cubicBezTo>
                <a:lnTo>
                  <a:pt x="285" y="1032"/>
                </a:lnTo>
                <a:lnTo>
                  <a:pt x="284" y="1031"/>
                </a:lnTo>
                <a:lnTo>
                  <a:pt x="282" y="1030"/>
                </a:lnTo>
                <a:lnTo>
                  <a:pt x="282" y="1029"/>
                </a:lnTo>
                <a:cubicBezTo>
                  <a:pt x="281" y="1029"/>
                  <a:pt x="280" y="1029"/>
                  <a:pt x="280" y="1029"/>
                </a:cubicBezTo>
                <a:lnTo>
                  <a:pt x="279" y="1029"/>
                </a:lnTo>
                <a:cubicBezTo>
                  <a:pt x="280" y="1029"/>
                  <a:pt x="281" y="1029"/>
                  <a:pt x="282" y="1030"/>
                </a:cubicBezTo>
                <a:lnTo>
                  <a:pt x="282" y="1030"/>
                </a:lnTo>
                <a:lnTo>
                  <a:pt x="282" y="1032"/>
                </a:lnTo>
                <a:cubicBezTo>
                  <a:pt x="282" y="1035"/>
                  <a:pt x="283" y="1036"/>
                  <a:pt x="283" y="1035"/>
                </a:cubicBezTo>
                <a:cubicBezTo>
                  <a:pt x="283" y="1034"/>
                  <a:pt x="284" y="1033"/>
                  <a:pt x="284" y="1032"/>
                </a:cubicBezTo>
                <a:lnTo>
                  <a:pt x="285" y="1032"/>
                </a:lnTo>
                <a:lnTo>
                  <a:pt x="286" y="1032"/>
                </a:lnTo>
                <a:cubicBezTo>
                  <a:pt x="286" y="1033"/>
                  <a:pt x="287" y="1033"/>
                  <a:pt x="287" y="1033"/>
                </a:cubicBezTo>
                <a:cubicBezTo>
                  <a:pt x="288" y="1034"/>
                  <a:pt x="291" y="1035"/>
                  <a:pt x="295" y="1038"/>
                </a:cubicBezTo>
                <a:lnTo>
                  <a:pt x="294" y="1037"/>
                </a:lnTo>
                <a:lnTo>
                  <a:pt x="293" y="1036"/>
                </a:lnTo>
                <a:lnTo>
                  <a:pt x="313" y="1051"/>
                </a:lnTo>
                <a:lnTo>
                  <a:pt x="318" y="1058"/>
                </a:lnTo>
                <a:cubicBezTo>
                  <a:pt x="323" y="1061"/>
                  <a:pt x="326" y="1064"/>
                  <a:pt x="329" y="1065"/>
                </a:cubicBezTo>
                <a:cubicBezTo>
                  <a:pt x="331" y="1066"/>
                  <a:pt x="333" y="1068"/>
                  <a:pt x="336" y="1070"/>
                </a:cubicBezTo>
                <a:cubicBezTo>
                  <a:pt x="339" y="1072"/>
                  <a:pt x="340" y="1073"/>
                  <a:pt x="342" y="1073"/>
                </a:cubicBezTo>
                <a:cubicBezTo>
                  <a:pt x="347" y="1079"/>
                  <a:pt x="350" y="1083"/>
                  <a:pt x="352" y="1084"/>
                </a:cubicBezTo>
                <a:cubicBezTo>
                  <a:pt x="354" y="1086"/>
                  <a:pt x="357" y="1089"/>
                  <a:pt x="360" y="1093"/>
                </a:cubicBezTo>
                <a:cubicBezTo>
                  <a:pt x="364" y="1098"/>
                  <a:pt x="366" y="1101"/>
                  <a:pt x="368" y="1105"/>
                </a:cubicBezTo>
                <a:cubicBezTo>
                  <a:pt x="370" y="1108"/>
                  <a:pt x="372" y="1111"/>
                  <a:pt x="372" y="1114"/>
                </a:cubicBezTo>
                <a:cubicBezTo>
                  <a:pt x="373" y="1118"/>
                  <a:pt x="372" y="1121"/>
                  <a:pt x="371" y="1125"/>
                </a:cubicBezTo>
                <a:lnTo>
                  <a:pt x="370" y="1126"/>
                </a:lnTo>
                <a:lnTo>
                  <a:pt x="368" y="1127"/>
                </a:lnTo>
                <a:cubicBezTo>
                  <a:pt x="364" y="1129"/>
                  <a:pt x="362" y="1130"/>
                  <a:pt x="361" y="1131"/>
                </a:cubicBezTo>
                <a:cubicBezTo>
                  <a:pt x="360" y="1131"/>
                  <a:pt x="362" y="1131"/>
                  <a:pt x="367" y="1131"/>
                </a:cubicBezTo>
                <a:cubicBezTo>
                  <a:pt x="367" y="1133"/>
                  <a:pt x="368" y="1134"/>
                  <a:pt x="368" y="1132"/>
                </a:cubicBezTo>
                <a:cubicBezTo>
                  <a:pt x="368" y="1131"/>
                  <a:pt x="369" y="1130"/>
                  <a:pt x="370" y="1127"/>
                </a:cubicBezTo>
                <a:lnTo>
                  <a:pt x="370" y="1126"/>
                </a:lnTo>
                <a:lnTo>
                  <a:pt x="371" y="1126"/>
                </a:lnTo>
                <a:cubicBezTo>
                  <a:pt x="375" y="1124"/>
                  <a:pt x="380" y="1121"/>
                  <a:pt x="386" y="1117"/>
                </a:cubicBezTo>
                <a:lnTo>
                  <a:pt x="392" y="1112"/>
                </a:lnTo>
                <a:cubicBezTo>
                  <a:pt x="397" y="1110"/>
                  <a:pt x="399" y="1109"/>
                  <a:pt x="399" y="1109"/>
                </a:cubicBezTo>
                <a:cubicBezTo>
                  <a:pt x="398" y="1110"/>
                  <a:pt x="398" y="1109"/>
                  <a:pt x="399" y="1108"/>
                </a:cubicBezTo>
                <a:cubicBezTo>
                  <a:pt x="399" y="1107"/>
                  <a:pt x="400" y="1107"/>
                  <a:pt x="401" y="1107"/>
                </a:cubicBezTo>
                <a:cubicBezTo>
                  <a:pt x="402" y="1107"/>
                  <a:pt x="403" y="1107"/>
                  <a:pt x="403" y="1107"/>
                </a:cubicBezTo>
                <a:cubicBezTo>
                  <a:pt x="402" y="1108"/>
                  <a:pt x="403" y="1108"/>
                  <a:pt x="404" y="1108"/>
                </a:cubicBezTo>
                <a:lnTo>
                  <a:pt x="407" y="1105"/>
                </a:lnTo>
                <a:lnTo>
                  <a:pt x="418" y="1101"/>
                </a:lnTo>
                <a:lnTo>
                  <a:pt x="421" y="1103"/>
                </a:lnTo>
                <a:lnTo>
                  <a:pt x="424" y="1102"/>
                </a:lnTo>
                <a:cubicBezTo>
                  <a:pt x="426" y="1104"/>
                  <a:pt x="427" y="1105"/>
                  <a:pt x="427" y="1104"/>
                </a:cubicBezTo>
                <a:cubicBezTo>
                  <a:pt x="426" y="1104"/>
                  <a:pt x="427" y="1104"/>
                  <a:pt x="428" y="1104"/>
                </a:cubicBezTo>
                <a:lnTo>
                  <a:pt x="428" y="1104"/>
                </a:lnTo>
                <a:lnTo>
                  <a:pt x="428" y="1106"/>
                </a:lnTo>
                <a:cubicBezTo>
                  <a:pt x="430" y="1105"/>
                  <a:pt x="431" y="1104"/>
                  <a:pt x="429" y="1104"/>
                </a:cubicBezTo>
                <a:lnTo>
                  <a:pt x="428" y="1104"/>
                </a:lnTo>
                <a:lnTo>
                  <a:pt x="428" y="1100"/>
                </a:lnTo>
                <a:cubicBezTo>
                  <a:pt x="429" y="1095"/>
                  <a:pt x="429" y="1091"/>
                  <a:pt x="429" y="1088"/>
                </a:cubicBezTo>
                <a:cubicBezTo>
                  <a:pt x="429" y="1086"/>
                  <a:pt x="429" y="1085"/>
                  <a:pt x="429" y="1084"/>
                </a:cubicBezTo>
                <a:lnTo>
                  <a:pt x="429" y="1084"/>
                </a:lnTo>
                <a:lnTo>
                  <a:pt x="430" y="1083"/>
                </a:lnTo>
                <a:cubicBezTo>
                  <a:pt x="433" y="1082"/>
                  <a:pt x="434" y="1081"/>
                  <a:pt x="435" y="1081"/>
                </a:cubicBezTo>
                <a:cubicBezTo>
                  <a:pt x="435" y="1081"/>
                  <a:pt x="434" y="1081"/>
                  <a:pt x="430" y="1081"/>
                </a:cubicBezTo>
                <a:cubicBezTo>
                  <a:pt x="429" y="1080"/>
                  <a:pt x="429" y="1080"/>
                  <a:pt x="429" y="1081"/>
                </a:cubicBezTo>
                <a:cubicBezTo>
                  <a:pt x="429" y="1081"/>
                  <a:pt x="429" y="1082"/>
                  <a:pt x="429" y="1082"/>
                </a:cubicBezTo>
                <a:lnTo>
                  <a:pt x="429" y="1084"/>
                </a:lnTo>
                <a:lnTo>
                  <a:pt x="427" y="1085"/>
                </a:lnTo>
                <a:cubicBezTo>
                  <a:pt x="423" y="1087"/>
                  <a:pt x="419" y="1088"/>
                  <a:pt x="415" y="1089"/>
                </a:cubicBezTo>
                <a:cubicBezTo>
                  <a:pt x="411" y="1090"/>
                  <a:pt x="408" y="1091"/>
                  <a:pt x="406" y="1093"/>
                </a:cubicBezTo>
                <a:cubicBezTo>
                  <a:pt x="404" y="1094"/>
                  <a:pt x="402" y="1094"/>
                  <a:pt x="400" y="1094"/>
                </a:cubicBezTo>
                <a:cubicBezTo>
                  <a:pt x="399" y="1094"/>
                  <a:pt x="397" y="1095"/>
                  <a:pt x="395" y="1095"/>
                </a:cubicBezTo>
                <a:cubicBezTo>
                  <a:pt x="392" y="1096"/>
                  <a:pt x="390" y="1095"/>
                  <a:pt x="387" y="1094"/>
                </a:cubicBezTo>
                <a:cubicBezTo>
                  <a:pt x="384" y="1093"/>
                  <a:pt x="381" y="1092"/>
                  <a:pt x="377" y="1090"/>
                </a:cubicBezTo>
                <a:lnTo>
                  <a:pt x="375" y="1088"/>
                </a:lnTo>
                <a:lnTo>
                  <a:pt x="370" y="1086"/>
                </a:lnTo>
                <a:cubicBezTo>
                  <a:pt x="367" y="1083"/>
                  <a:pt x="365" y="1082"/>
                  <a:pt x="365" y="1082"/>
                </a:cubicBezTo>
                <a:cubicBezTo>
                  <a:pt x="365" y="1081"/>
                  <a:pt x="365" y="1081"/>
                  <a:pt x="364" y="1081"/>
                </a:cubicBezTo>
                <a:cubicBezTo>
                  <a:pt x="364" y="1080"/>
                  <a:pt x="362" y="1078"/>
                  <a:pt x="359" y="1074"/>
                </a:cubicBezTo>
                <a:cubicBezTo>
                  <a:pt x="353" y="1070"/>
                  <a:pt x="347" y="1065"/>
                  <a:pt x="341" y="1059"/>
                </a:cubicBezTo>
                <a:cubicBezTo>
                  <a:pt x="339" y="1056"/>
                  <a:pt x="337" y="1050"/>
                  <a:pt x="333" y="1039"/>
                </a:cubicBezTo>
                <a:cubicBezTo>
                  <a:pt x="339" y="1039"/>
                  <a:pt x="343" y="1039"/>
                  <a:pt x="344" y="1039"/>
                </a:cubicBezTo>
                <a:cubicBezTo>
                  <a:pt x="345" y="1039"/>
                  <a:pt x="347" y="1039"/>
                  <a:pt x="350" y="1039"/>
                </a:cubicBezTo>
                <a:cubicBezTo>
                  <a:pt x="354" y="1039"/>
                  <a:pt x="358" y="1038"/>
                  <a:pt x="362" y="1037"/>
                </a:cubicBezTo>
                <a:cubicBezTo>
                  <a:pt x="366" y="1036"/>
                  <a:pt x="370" y="1035"/>
                  <a:pt x="373" y="1034"/>
                </a:cubicBezTo>
                <a:cubicBezTo>
                  <a:pt x="377" y="1032"/>
                  <a:pt x="380" y="1031"/>
                  <a:pt x="383" y="1029"/>
                </a:cubicBezTo>
                <a:cubicBezTo>
                  <a:pt x="386" y="1028"/>
                  <a:pt x="388" y="1027"/>
                  <a:pt x="391" y="1026"/>
                </a:cubicBezTo>
                <a:cubicBezTo>
                  <a:pt x="393" y="1026"/>
                  <a:pt x="395" y="1025"/>
                  <a:pt x="397" y="1024"/>
                </a:cubicBezTo>
                <a:cubicBezTo>
                  <a:pt x="399" y="1022"/>
                  <a:pt x="400" y="1022"/>
                  <a:pt x="401" y="1022"/>
                </a:cubicBezTo>
                <a:cubicBezTo>
                  <a:pt x="402" y="1022"/>
                  <a:pt x="403" y="1022"/>
                  <a:pt x="404" y="1022"/>
                </a:cubicBezTo>
                <a:cubicBezTo>
                  <a:pt x="404" y="1021"/>
                  <a:pt x="409" y="1020"/>
                  <a:pt x="417" y="1019"/>
                </a:cubicBezTo>
                <a:cubicBezTo>
                  <a:pt x="426" y="1018"/>
                  <a:pt x="431" y="1017"/>
                  <a:pt x="433" y="1015"/>
                </a:cubicBezTo>
                <a:cubicBezTo>
                  <a:pt x="435" y="1013"/>
                  <a:pt x="436" y="1012"/>
                  <a:pt x="438" y="1011"/>
                </a:cubicBezTo>
                <a:cubicBezTo>
                  <a:pt x="440" y="1009"/>
                  <a:pt x="442" y="1009"/>
                  <a:pt x="445" y="1010"/>
                </a:cubicBezTo>
                <a:cubicBezTo>
                  <a:pt x="448" y="1010"/>
                  <a:pt x="450" y="1011"/>
                  <a:pt x="451" y="1011"/>
                </a:cubicBezTo>
                <a:cubicBezTo>
                  <a:pt x="452" y="1011"/>
                  <a:pt x="455" y="1011"/>
                  <a:pt x="460" y="1010"/>
                </a:cubicBezTo>
                <a:cubicBezTo>
                  <a:pt x="465" y="1009"/>
                  <a:pt x="469" y="1010"/>
                  <a:pt x="473" y="1014"/>
                </a:cubicBezTo>
                <a:cubicBezTo>
                  <a:pt x="478" y="1018"/>
                  <a:pt x="483" y="1021"/>
                  <a:pt x="489" y="1024"/>
                </a:cubicBezTo>
                <a:cubicBezTo>
                  <a:pt x="495" y="1027"/>
                  <a:pt x="499" y="1029"/>
                  <a:pt x="502" y="1029"/>
                </a:cubicBezTo>
                <a:cubicBezTo>
                  <a:pt x="504" y="1030"/>
                  <a:pt x="506" y="1032"/>
                  <a:pt x="507" y="1034"/>
                </a:cubicBezTo>
                <a:cubicBezTo>
                  <a:pt x="509" y="1036"/>
                  <a:pt x="510" y="1037"/>
                  <a:pt x="511" y="1038"/>
                </a:cubicBezTo>
                <a:cubicBezTo>
                  <a:pt x="512" y="1040"/>
                  <a:pt x="513" y="1041"/>
                  <a:pt x="515" y="1044"/>
                </a:cubicBezTo>
                <a:cubicBezTo>
                  <a:pt x="516" y="1046"/>
                  <a:pt x="517" y="1049"/>
                  <a:pt x="516" y="1051"/>
                </a:cubicBezTo>
                <a:cubicBezTo>
                  <a:pt x="516" y="1054"/>
                  <a:pt x="515" y="1056"/>
                  <a:pt x="515" y="1057"/>
                </a:cubicBezTo>
                <a:cubicBezTo>
                  <a:pt x="515" y="1058"/>
                  <a:pt x="515" y="1059"/>
                  <a:pt x="515" y="1060"/>
                </a:cubicBezTo>
                <a:cubicBezTo>
                  <a:pt x="515" y="1061"/>
                  <a:pt x="515" y="1062"/>
                  <a:pt x="515" y="1063"/>
                </a:cubicBezTo>
                <a:cubicBezTo>
                  <a:pt x="515" y="1064"/>
                  <a:pt x="515" y="1066"/>
                  <a:pt x="515" y="1067"/>
                </a:cubicBezTo>
                <a:cubicBezTo>
                  <a:pt x="515" y="1068"/>
                  <a:pt x="515" y="1070"/>
                  <a:pt x="515" y="1072"/>
                </a:cubicBezTo>
                <a:cubicBezTo>
                  <a:pt x="515" y="1074"/>
                  <a:pt x="515" y="1076"/>
                  <a:pt x="514" y="1079"/>
                </a:cubicBezTo>
                <a:cubicBezTo>
                  <a:pt x="514" y="1081"/>
                  <a:pt x="514" y="1085"/>
                  <a:pt x="514" y="1089"/>
                </a:cubicBezTo>
                <a:cubicBezTo>
                  <a:pt x="515" y="1093"/>
                  <a:pt x="515" y="1096"/>
                  <a:pt x="514" y="1098"/>
                </a:cubicBezTo>
                <a:cubicBezTo>
                  <a:pt x="513" y="1100"/>
                  <a:pt x="513" y="1103"/>
                  <a:pt x="513" y="1107"/>
                </a:cubicBezTo>
                <a:cubicBezTo>
                  <a:pt x="514" y="1110"/>
                  <a:pt x="513" y="1117"/>
                  <a:pt x="512" y="1126"/>
                </a:cubicBezTo>
                <a:cubicBezTo>
                  <a:pt x="510" y="1136"/>
                  <a:pt x="509" y="1143"/>
                  <a:pt x="509" y="1148"/>
                </a:cubicBezTo>
                <a:cubicBezTo>
                  <a:pt x="509" y="1153"/>
                  <a:pt x="508" y="1158"/>
                  <a:pt x="507" y="1163"/>
                </a:cubicBezTo>
                <a:cubicBezTo>
                  <a:pt x="506" y="1167"/>
                  <a:pt x="506" y="1172"/>
                  <a:pt x="506" y="1176"/>
                </a:cubicBezTo>
                <a:cubicBezTo>
                  <a:pt x="506" y="1180"/>
                  <a:pt x="506" y="1185"/>
                  <a:pt x="505" y="1189"/>
                </a:cubicBezTo>
                <a:cubicBezTo>
                  <a:pt x="505" y="1193"/>
                  <a:pt x="504" y="1197"/>
                  <a:pt x="505" y="1201"/>
                </a:cubicBezTo>
                <a:cubicBezTo>
                  <a:pt x="505" y="1205"/>
                  <a:pt x="505" y="1210"/>
                  <a:pt x="504" y="1215"/>
                </a:cubicBezTo>
                <a:cubicBezTo>
                  <a:pt x="503" y="1219"/>
                  <a:pt x="503" y="1228"/>
                  <a:pt x="503" y="1240"/>
                </a:cubicBezTo>
                <a:cubicBezTo>
                  <a:pt x="503" y="1251"/>
                  <a:pt x="502" y="1257"/>
                  <a:pt x="501" y="1260"/>
                </a:cubicBezTo>
                <a:lnTo>
                  <a:pt x="501" y="1260"/>
                </a:lnTo>
                <a:lnTo>
                  <a:pt x="501" y="1258"/>
                </a:lnTo>
                <a:cubicBezTo>
                  <a:pt x="500" y="1257"/>
                  <a:pt x="500" y="1257"/>
                  <a:pt x="500" y="1259"/>
                </a:cubicBezTo>
                <a:cubicBezTo>
                  <a:pt x="500" y="1262"/>
                  <a:pt x="500" y="1262"/>
                  <a:pt x="501" y="1261"/>
                </a:cubicBezTo>
                <a:lnTo>
                  <a:pt x="501" y="1260"/>
                </a:lnTo>
                <a:lnTo>
                  <a:pt x="502" y="1261"/>
                </a:lnTo>
                <a:cubicBezTo>
                  <a:pt x="502" y="1262"/>
                  <a:pt x="502" y="1263"/>
                  <a:pt x="502" y="1264"/>
                </a:cubicBezTo>
                <a:cubicBezTo>
                  <a:pt x="501" y="1266"/>
                  <a:pt x="501" y="1272"/>
                  <a:pt x="501" y="1280"/>
                </a:cubicBezTo>
                <a:cubicBezTo>
                  <a:pt x="501" y="1289"/>
                  <a:pt x="501" y="1295"/>
                  <a:pt x="501" y="1301"/>
                </a:cubicBezTo>
                <a:cubicBezTo>
                  <a:pt x="500" y="1304"/>
                  <a:pt x="500" y="1306"/>
                  <a:pt x="500" y="1308"/>
                </a:cubicBezTo>
                <a:lnTo>
                  <a:pt x="499" y="1310"/>
                </a:lnTo>
                <a:lnTo>
                  <a:pt x="499" y="1311"/>
                </a:lnTo>
                <a:cubicBezTo>
                  <a:pt x="497" y="1311"/>
                  <a:pt x="496" y="1312"/>
                  <a:pt x="495" y="1312"/>
                </a:cubicBezTo>
                <a:cubicBezTo>
                  <a:pt x="492" y="1312"/>
                  <a:pt x="494" y="1312"/>
                  <a:pt x="499" y="1312"/>
                </a:cubicBezTo>
                <a:cubicBezTo>
                  <a:pt x="499" y="1312"/>
                  <a:pt x="499" y="1311"/>
                  <a:pt x="499" y="1311"/>
                </a:cubicBezTo>
                <a:lnTo>
                  <a:pt x="499" y="1310"/>
                </a:lnTo>
                <a:lnTo>
                  <a:pt x="503" y="1308"/>
                </a:lnTo>
                <a:cubicBezTo>
                  <a:pt x="506" y="1306"/>
                  <a:pt x="509" y="1305"/>
                  <a:pt x="511" y="1306"/>
                </a:cubicBezTo>
                <a:cubicBezTo>
                  <a:pt x="513" y="1307"/>
                  <a:pt x="514" y="1307"/>
                  <a:pt x="515" y="1306"/>
                </a:cubicBezTo>
                <a:cubicBezTo>
                  <a:pt x="516" y="1306"/>
                  <a:pt x="518" y="1306"/>
                  <a:pt x="522" y="1307"/>
                </a:cubicBezTo>
                <a:cubicBezTo>
                  <a:pt x="525" y="1308"/>
                  <a:pt x="528" y="1308"/>
                  <a:pt x="530" y="1309"/>
                </a:cubicBezTo>
                <a:cubicBezTo>
                  <a:pt x="532" y="1309"/>
                  <a:pt x="535" y="1309"/>
                  <a:pt x="538" y="1309"/>
                </a:cubicBezTo>
                <a:cubicBezTo>
                  <a:pt x="540" y="1309"/>
                  <a:pt x="543" y="1310"/>
                  <a:pt x="545" y="1311"/>
                </a:cubicBezTo>
                <a:cubicBezTo>
                  <a:pt x="548" y="1312"/>
                  <a:pt x="550" y="1313"/>
                  <a:pt x="553" y="1314"/>
                </a:cubicBezTo>
                <a:cubicBezTo>
                  <a:pt x="555" y="1315"/>
                  <a:pt x="558" y="1316"/>
                  <a:pt x="561" y="1318"/>
                </a:cubicBezTo>
                <a:cubicBezTo>
                  <a:pt x="563" y="1320"/>
                  <a:pt x="568" y="1322"/>
                  <a:pt x="575" y="1325"/>
                </a:cubicBezTo>
                <a:cubicBezTo>
                  <a:pt x="581" y="1328"/>
                  <a:pt x="586" y="1331"/>
                  <a:pt x="589" y="1334"/>
                </a:cubicBezTo>
                <a:cubicBezTo>
                  <a:pt x="592" y="1337"/>
                  <a:pt x="595" y="1340"/>
                  <a:pt x="599" y="1344"/>
                </a:cubicBezTo>
                <a:cubicBezTo>
                  <a:pt x="601" y="1347"/>
                  <a:pt x="603" y="1349"/>
                  <a:pt x="604" y="1351"/>
                </a:cubicBezTo>
                <a:cubicBezTo>
                  <a:pt x="606" y="1353"/>
                  <a:pt x="607" y="1355"/>
                  <a:pt x="608" y="1359"/>
                </a:cubicBezTo>
                <a:cubicBezTo>
                  <a:pt x="608" y="1362"/>
                  <a:pt x="608" y="1365"/>
                  <a:pt x="606" y="1369"/>
                </a:cubicBezTo>
                <a:cubicBezTo>
                  <a:pt x="605" y="1372"/>
                  <a:pt x="603" y="1374"/>
                  <a:pt x="602" y="1376"/>
                </a:cubicBezTo>
                <a:cubicBezTo>
                  <a:pt x="601" y="1377"/>
                  <a:pt x="599" y="1380"/>
                  <a:pt x="596" y="1383"/>
                </a:cubicBezTo>
                <a:cubicBezTo>
                  <a:pt x="593" y="1384"/>
                  <a:pt x="591" y="1386"/>
                  <a:pt x="589" y="1388"/>
                </a:cubicBezTo>
                <a:cubicBezTo>
                  <a:pt x="586" y="1389"/>
                  <a:pt x="581" y="1391"/>
                  <a:pt x="574" y="1392"/>
                </a:cubicBezTo>
                <a:cubicBezTo>
                  <a:pt x="567" y="1394"/>
                  <a:pt x="562" y="1395"/>
                  <a:pt x="558" y="1396"/>
                </a:cubicBezTo>
                <a:cubicBezTo>
                  <a:pt x="554" y="1396"/>
                  <a:pt x="550" y="1396"/>
                  <a:pt x="545" y="1396"/>
                </a:cubicBezTo>
                <a:cubicBezTo>
                  <a:pt x="541" y="1396"/>
                  <a:pt x="537" y="1394"/>
                  <a:pt x="534" y="1392"/>
                </a:cubicBezTo>
                <a:cubicBezTo>
                  <a:pt x="530" y="1390"/>
                  <a:pt x="526" y="1388"/>
                  <a:pt x="524" y="1386"/>
                </a:cubicBezTo>
                <a:cubicBezTo>
                  <a:pt x="521" y="1385"/>
                  <a:pt x="517" y="1384"/>
                  <a:pt x="514" y="1384"/>
                </a:cubicBezTo>
                <a:cubicBezTo>
                  <a:pt x="511" y="1384"/>
                  <a:pt x="509" y="1383"/>
                  <a:pt x="508" y="1382"/>
                </a:cubicBezTo>
                <a:cubicBezTo>
                  <a:pt x="507" y="1380"/>
                  <a:pt x="505" y="1379"/>
                  <a:pt x="504" y="1380"/>
                </a:cubicBezTo>
                <a:cubicBezTo>
                  <a:pt x="502" y="1380"/>
                  <a:pt x="498" y="1381"/>
                  <a:pt x="492" y="1382"/>
                </a:cubicBezTo>
                <a:cubicBezTo>
                  <a:pt x="485" y="1384"/>
                  <a:pt x="481" y="1385"/>
                  <a:pt x="480" y="1386"/>
                </a:cubicBezTo>
                <a:cubicBezTo>
                  <a:pt x="478" y="1386"/>
                  <a:pt x="477" y="1387"/>
                  <a:pt x="477" y="1387"/>
                </a:cubicBezTo>
                <a:lnTo>
                  <a:pt x="470" y="1395"/>
                </a:lnTo>
                <a:lnTo>
                  <a:pt x="461" y="1397"/>
                </a:lnTo>
                <a:lnTo>
                  <a:pt x="456" y="1394"/>
                </a:lnTo>
                <a:cubicBezTo>
                  <a:pt x="454" y="1395"/>
                  <a:pt x="447" y="1396"/>
                  <a:pt x="436" y="1397"/>
                </a:cubicBezTo>
                <a:lnTo>
                  <a:pt x="437" y="1386"/>
                </a:lnTo>
                <a:lnTo>
                  <a:pt x="439" y="1387"/>
                </a:lnTo>
                <a:cubicBezTo>
                  <a:pt x="440" y="1388"/>
                  <a:pt x="440" y="1389"/>
                  <a:pt x="440" y="1389"/>
                </a:cubicBezTo>
                <a:lnTo>
                  <a:pt x="440" y="1384"/>
                </a:lnTo>
                <a:lnTo>
                  <a:pt x="438" y="1384"/>
                </a:lnTo>
                <a:lnTo>
                  <a:pt x="437" y="1386"/>
                </a:lnTo>
                <a:lnTo>
                  <a:pt x="435" y="1384"/>
                </a:lnTo>
                <a:cubicBezTo>
                  <a:pt x="434" y="1383"/>
                  <a:pt x="433" y="1382"/>
                  <a:pt x="431" y="1382"/>
                </a:cubicBezTo>
                <a:cubicBezTo>
                  <a:pt x="430" y="1382"/>
                  <a:pt x="429" y="1381"/>
                  <a:pt x="428" y="1380"/>
                </a:cubicBezTo>
                <a:cubicBezTo>
                  <a:pt x="427" y="1379"/>
                  <a:pt x="425" y="1378"/>
                  <a:pt x="424" y="1376"/>
                </a:cubicBezTo>
                <a:cubicBezTo>
                  <a:pt x="423" y="1375"/>
                  <a:pt x="422" y="1373"/>
                  <a:pt x="421" y="1372"/>
                </a:cubicBezTo>
                <a:cubicBezTo>
                  <a:pt x="421" y="1371"/>
                  <a:pt x="420" y="1369"/>
                  <a:pt x="420" y="1367"/>
                </a:cubicBezTo>
                <a:cubicBezTo>
                  <a:pt x="420" y="1365"/>
                  <a:pt x="419" y="1364"/>
                  <a:pt x="418" y="1363"/>
                </a:cubicBezTo>
                <a:lnTo>
                  <a:pt x="418" y="1362"/>
                </a:lnTo>
                <a:lnTo>
                  <a:pt x="421" y="1360"/>
                </a:lnTo>
                <a:lnTo>
                  <a:pt x="417" y="1360"/>
                </a:lnTo>
                <a:lnTo>
                  <a:pt x="418" y="1362"/>
                </a:lnTo>
                <a:lnTo>
                  <a:pt x="416" y="1362"/>
                </a:lnTo>
                <a:cubicBezTo>
                  <a:pt x="414" y="1363"/>
                  <a:pt x="413" y="1363"/>
                  <a:pt x="412" y="1364"/>
                </a:cubicBezTo>
                <a:cubicBezTo>
                  <a:pt x="410" y="1365"/>
                  <a:pt x="406" y="1366"/>
                  <a:pt x="402" y="1369"/>
                </a:cubicBezTo>
                <a:cubicBezTo>
                  <a:pt x="398" y="1371"/>
                  <a:pt x="393" y="1374"/>
                  <a:pt x="389" y="1378"/>
                </a:cubicBezTo>
                <a:lnTo>
                  <a:pt x="387" y="1379"/>
                </a:lnTo>
                <a:lnTo>
                  <a:pt x="386" y="1379"/>
                </a:lnTo>
                <a:cubicBezTo>
                  <a:pt x="384" y="1378"/>
                  <a:pt x="379" y="1376"/>
                  <a:pt x="373" y="1374"/>
                </a:cubicBezTo>
                <a:lnTo>
                  <a:pt x="372" y="1377"/>
                </a:lnTo>
                <a:lnTo>
                  <a:pt x="381" y="1380"/>
                </a:lnTo>
                <a:lnTo>
                  <a:pt x="382" y="1383"/>
                </a:lnTo>
                <a:cubicBezTo>
                  <a:pt x="382" y="1383"/>
                  <a:pt x="384" y="1382"/>
                  <a:pt x="386" y="1380"/>
                </a:cubicBezTo>
                <a:lnTo>
                  <a:pt x="387" y="1379"/>
                </a:lnTo>
                <a:lnTo>
                  <a:pt x="388" y="1379"/>
                </a:lnTo>
                <a:cubicBezTo>
                  <a:pt x="389" y="1380"/>
                  <a:pt x="389" y="1380"/>
                  <a:pt x="390" y="1380"/>
                </a:cubicBezTo>
                <a:cubicBezTo>
                  <a:pt x="391" y="1380"/>
                  <a:pt x="393" y="1380"/>
                  <a:pt x="396" y="1381"/>
                </a:cubicBezTo>
                <a:cubicBezTo>
                  <a:pt x="400" y="1381"/>
                  <a:pt x="403" y="1382"/>
                  <a:pt x="404" y="1385"/>
                </a:cubicBezTo>
                <a:cubicBezTo>
                  <a:pt x="405" y="1386"/>
                  <a:pt x="406" y="1386"/>
                  <a:pt x="406" y="1387"/>
                </a:cubicBezTo>
                <a:lnTo>
                  <a:pt x="407" y="1387"/>
                </a:lnTo>
                <a:lnTo>
                  <a:pt x="406" y="1387"/>
                </a:lnTo>
                <a:cubicBezTo>
                  <a:pt x="406" y="1387"/>
                  <a:pt x="406" y="1387"/>
                  <a:pt x="406" y="1387"/>
                </a:cubicBezTo>
                <a:cubicBezTo>
                  <a:pt x="407" y="1388"/>
                  <a:pt x="407" y="1388"/>
                  <a:pt x="407" y="1387"/>
                </a:cubicBezTo>
                <a:lnTo>
                  <a:pt x="407" y="1387"/>
                </a:lnTo>
                <a:lnTo>
                  <a:pt x="407" y="1387"/>
                </a:lnTo>
                <a:cubicBezTo>
                  <a:pt x="407" y="1387"/>
                  <a:pt x="408" y="1387"/>
                  <a:pt x="409" y="1387"/>
                </a:cubicBezTo>
                <a:lnTo>
                  <a:pt x="415" y="1394"/>
                </a:lnTo>
                <a:cubicBezTo>
                  <a:pt x="417" y="1395"/>
                  <a:pt x="419" y="1395"/>
                  <a:pt x="421" y="1396"/>
                </a:cubicBezTo>
                <a:cubicBezTo>
                  <a:pt x="423" y="1396"/>
                  <a:pt x="426" y="1397"/>
                  <a:pt x="428" y="1398"/>
                </a:cubicBezTo>
                <a:cubicBezTo>
                  <a:pt x="431" y="1399"/>
                  <a:pt x="434" y="1401"/>
                  <a:pt x="440" y="1403"/>
                </a:cubicBezTo>
                <a:cubicBezTo>
                  <a:pt x="445" y="1404"/>
                  <a:pt x="451" y="1407"/>
                  <a:pt x="459" y="1412"/>
                </a:cubicBezTo>
                <a:cubicBezTo>
                  <a:pt x="467" y="1416"/>
                  <a:pt x="474" y="1420"/>
                  <a:pt x="482" y="1423"/>
                </a:cubicBezTo>
                <a:cubicBezTo>
                  <a:pt x="490" y="1426"/>
                  <a:pt x="496" y="1429"/>
                  <a:pt x="500" y="1431"/>
                </a:cubicBezTo>
                <a:cubicBezTo>
                  <a:pt x="504" y="1434"/>
                  <a:pt x="508" y="1436"/>
                  <a:pt x="511" y="1438"/>
                </a:cubicBezTo>
                <a:cubicBezTo>
                  <a:pt x="515" y="1441"/>
                  <a:pt x="518" y="1442"/>
                  <a:pt x="522" y="1443"/>
                </a:cubicBezTo>
                <a:cubicBezTo>
                  <a:pt x="526" y="1443"/>
                  <a:pt x="529" y="1444"/>
                  <a:pt x="532" y="1445"/>
                </a:cubicBezTo>
                <a:cubicBezTo>
                  <a:pt x="534" y="1447"/>
                  <a:pt x="537" y="1447"/>
                  <a:pt x="539" y="1447"/>
                </a:cubicBezTo>
                <a:cubicBezTo>
                  <a:pt x="542" y="1447"/>
                  <a:pt x="544" y="1448"/>
                  <a:pt x="546" y="1450"/>
                </a:cubicBezTo>
                <a:cubicBezTo>
                  <a:pt x="548" y="1452"/>
                  <a:pt x="550" y="1454"/>
                  <a:pt x="551" y="1455"/>
                </a:cubicBezTo>
                <a:cubicBezTo>
                  <a:pt x="553" y="1456"/>
                  <a:pt x="554" y="1456"/>
                  <a:pt x="555" y="1457"/>
                </a:cubicBezTo>
                <a:cubicBezTo>
                  <a:pt x="556" y="1457"/>
                  <a:pt x="559" y="1458"/>
                  <a:pt x="564" y="1460"/>
                </a:cubicBezTo>
                <a:cubicBezTo>
                  <a:pt x="567" y="1464"/>
                  <a:pt x="570" y="1466"/>
                  <a:pt x="571" y="1467"/>
                </a:cubicBezTo>
                <a:cubicBezTo>
                  <a:pt x="572" y="1469"/>
                  <a:pt x="573" y="1471"/>
                  <a:pt x="575" y="1473"/>
                </a:cubicBezTo>
                <a:cubicBezTo>
                  <a:pt x="577" y="1476"/>
                  <a:pt x="578" y="1479"/>
                  <a:pt x="579" y="1483"/>
                </a:cubicBezTo>
                <a:cubicBezTo>
                  <a:pt x="580" y="1487"/>
                  <a:pt x="580" y="1490"/>
                  <a:pt x="579" y="1492"/>
                </a:cubicBezTo>
                <a:cubicBezTo>
                  <a:pt x="578" y="1494"/>
                  <a:pt x="578" y="1496"/>
                  <a:pt x="577" y="1498"/>
                </a:cubicBezTo>
                <a:cubicBezTo>
                  <a:pt x="571" y="1505"/>
                  <a:pt x="565" y="1511"/>
                  <a:pt x="558" y="1516"/>
                </a:cubicBezTo>
                <a:cubicBezTo>
                  <a:pt x="551" y="1522"/>
                  <a:pt x="546" y="1526"/>
                  <a:pt x="543" y="1527"/>
                </a:cubicBezTo>
                <a:cubicBezTo>
                  <a:pt x="540" y="1529"/>
                  <a:pt x="537" y="1530"/>
                  <a:pt x="535" y="1530"/>
                </a:cubicBezTo>
                <a:cubicBezTo>
                  <a:pt x="532" y="1531"/>
                  <a:pt x="530" y="1531"/>
                  <a:pt x="528" y="1532"/>
                </a:cubicBezTo>
                <a:cubicBezTo>
                  <a:pt x="526" y="1533"/>
                  <a:pt x="524" y="1534"/>
                  <a:pt x="522" y="1535"/>
                </a:cubicBezTo>
                <a:cubicBezTo>
                  <a:pt x="521" y="1536"/>
                  <a:pt x="519" y="1536"/>
                  <a:pt x="518" y="1536"/>
                </a:cubicBezTo>
                <a:cubicBezTo>
                  <a:pt x="516" y="1536"/>
                  <a:pt x="514" y="1537"/>
                  <a:pt x="510" y="1538"/>
                </a:cubicBezTo>
                <a:cubicBezTo>
                  <a:pt x="507" y="1540"/>
                  <a:pt x="501" y="1542"/>
                  <a:pt x="493" y="1544"/>
                </a:cubicBezTo>
                <a:cubicBezTo>
                  <a:pt x="485" y="1546"/>
                  <a:pt x="475" y="1548"/>
                  <a:pt x="463" y="1550"/>
                </a:cubicBezTo>
                <a:cubicBezTo>
                  <a:pt x="450" y="1551"/>
                  <a:pt x="441" y="1552"/>
                  <a:pt x="437" y="1552"/>
                </a:cubicBezTo>
                <a:cubicBezTo>
                  <a:pt x="432" y="1552"/>
                  <a:pt x="428" y="1552"/>
                  <a:pt x="426" y="1552"/>
                </a:cubicBezTo>
                <a:cubicBezTo>
                  <a:pt x="423" y="1553"/>
                  <a:pt x="417" y="1553"/>
                  <a:pt x="408" y="1553"/>
                </a:cubicBezTo>
                <a:cubicBezTo>
                  <a:pt x="398" y="1553"/>
                  <a:pt x="388" y="1552"/>
                  <a:pt x="378" y="1551"/>
                </a:cubicBezTo>
                <a:cubicBezTo>
                  <a:pt x="367" y="1550"/>
                  <a:pt x="360" y="1549"/>
                  <a:pt x="354" y="1548"/>
                </a:cubicBezTo>
                <a:cubicBezTo>
                  <a:pt x="349" y="1546"/>
                  <a:pt x="345" y="1545"/>
                  <a:pt x="342" y="1545"/>
                </a:cubicBezTo>
                <a:cubicBezTo>
                  <a:pt x="340" y="1544"/>
                  <a:pt x="336" y="1543"/>
                  <a:pt x="332" y="1542"/>
                </a:cubicBezTo>
                <a:cubicBezTo>
                  <a:pt x="328" y="1541"/>
                  <a:pt x="321" y="1539"/>
                  <a:pt x="312" y="1536"/>
                </a:cubicBezTo>
                <a:cubicBezTo>
                  <a:pt x="303" y="1533"/>
                  <a:pt x="294" y="1529"/>
                  <a:pt x="283" y="1524"/>
                </a:cubicBezTo>
                <a:cubicBezTo>
                  <a:pt x="272" y="1518"/>
                  <a:pt x="260" y="1511"/>
                  <a:pt x="248" y="1502"/>
                </a:cubicBezTo>
                <a:cubicBezTo>
                  <a:pt x="236" y="1493"/>
                  <a:pt x="226" y="1484"/>
                  <a:pt x="220" y="1477"/>
                </a:cubicBezTo>
                <a:cubicBezTo>
                  <a:pt x="214" y="1470"/>
                  <a:pt x="209" y="1464"/>
                  <a:pt x="205" y="1460"/>
                </a:cubicBezTo>
                <a:cubicBezTo>
                  <a:pt x="201" y="1455"/>
                  <a:pt x="195" y="1447"/>
                  <a:pt x="187" y="1436"/>
                </a:cubicBezTo>
                <a:cubicBezTo>
                  <a:pt x="180" y="1425"/>
                  <a:pt x="173" y="1415"/>
                  <a:pt x="168" y="1405"/>
                </a:cubicBezTo>
                <a:cubicBezTo>
                  <a:pt x="162" y="1396"/>
                  <a:pt x="159" y="1391"/>
                  <a:pt x="158" y="1389"/>
                </a:cubicBezTo>
                <a:cubicBezTo>
                  <a:pt x="157" y="1388"/>
                  <a:pt x="155" y="1383"/>
                  <a:pt x="153" y="1374"/>
                </a:cubicBezTo>
                <a:lnTo>
                  <a:pt x="165" y="1370"/>
                </a:lnTo>
                <a:cubicBezTo>
                  <a:pt x="171" y="1373"/>
                  <a:pt x="175" y="1375"/>
                  <a:pt x="177" y="1377"/>
                </a:cubicBezTo>
                <a:cubicBezTo>
                  <a:pt x="179" y="1379"/>
                  <a:pt x="184" y="1383"/>
                  <a:pt x="190" y="1390"/>
                </a:cubicBezTo>
                <a:cubicBezTo>
                  <a:pt x="196" y="1396"/>
                  <a:pt x="203" y="1402"/>
                  <a:pt x="212" y="1408"/>
                </a:cubicBezTo>
                <a:cubicBezTo>
                  <a:pt x="221" y="1414"/>
                  <a:pt x="230" y="1420"/>
                  <a:pt x="240" y="1428"/>
                </a:cubicBezTo>
                <a:cubicBezTo>
                  <a:pt x="249" y="1435"/>
                  <a:pt x="255" y="1439"/>
                  <a:pt x="257" y="1440"/>
                </a:cubicBezTo>
                <a:lnTo>
                  <a:pt x="262" y="1445"/>
                </a:lnTo>
                <a:cubicBezTo>
                  <a:pt x="268" y="1449"/>
                  <a:pt x="272" y="1452"/>
                  <a:pt x="275" y="1454"/>
                </a:cubicBezTo>
                <a:cubicBezTo>
                  <a:pt x="278" y="1457"/>
                  <a:pt x="284" y="1460"/>
                  <a:pt x="292" y="1464"/>
                </a:cubicBezTo>
                <a:cubicBezTo>
                  <a:pt x="301" y="1469"/>
                  <a:pt x="309" y="1473"/>
                  <a:pt x="316" y="1476"/>
                </a:cubicBezTo>
                <a:cubicBezTo>
                  <a:pt x="324" y="1479"/>
                  <a:pt x="332" y="1481"/>
                  <a:pt x="341" y="1483"/>
                </a:cubicBezTo>
                <a:cubicBezTo>
                  <a:pt x="350" y="1484"/>
                  <a:pt x="360" y="1486"/>
                  <a:pt x="371" y="1487"/>
                </a:cubicBezTo>
                <a:cubicBezTo>
                  <a:pt x="383" y="1488"/>
                  <a:pt x="394" y="1488"/>
                  <a:pt x="405" y="1488"/>
                </a:cubicBezTo>
                <a:cubicBezTo>
                  <a:pt x="415" y="1487"/>
                  <a:pt x="430" y="1486"/>
                  <a:pt x="448" y="1484"/>
                </a:cubicBezTo>
                <a:lnTo>
                  <a:pt x="449" y="1484"/>
                </a:lnTo>
                <a:lnTo>
                  <a:pt x="450" y="1485"/>
                </a:lnTo>
                <a:cubicBezTo>
                  <a:pt x="452" y="1487"/>
                  <a:pt x="454" y="1488"/>
                  <a:pt x="455" y="1488"/>
                </a:cubicBezTo>
                <a:lnTo>
                  <a:pt x="457" y="1483"/>
                </a:lnTo>
                <a:lnTo>
                  <a:pt x="449" y="1484"/>
                </a:lnTo>
                <a:lnTo>
                  <a:pt x="447" y="1482"/>
                </a:lnTo>
                <a:cubicBezTo>
                  <a:pt x="444" y="1478"/>
                  <a:pt x="438" y="1471"/>
                  <a:pt x="430" y="1462"/>
                </a:cubicBezTo>
                <a:cubicBezTo>
                  <a:pt x="423" y="1453"/>
                  <a:pt x="416" y="1445"/>
                  <a:pt x="410" y="1439"/>
                </a:cubicBezTo>
                <a:cubicBezTo>
                  <a:pt x="404" y="1432"/>
                  <a:pt x="399" y="1426"/>
                  <a:pt x="395" y="1420"/>
                </a:cubicBezTo>
                <a:cubicBezTo>
                  <a:pt x="391" y="1414"/>
                  <a:pt x="387" y="1410"/>
                  <a:pt x="385" y="1408"/>
                </a:cubicBezTo>
                <a:cubicBezTo>
                  <a:pt x="383" y="1405"/>
                  <a:pt x="379" y="1401"/>
                  <a:pt x="374" y="1395"/>
                </a:cubicBezTo>
                <a:lnTo>
                  <a:pt x="372" y="1392"/>
                </a:lnTo>
                <a:lnTo>
                  <a:pt x="372" y="1391"/>
                </a:lnTo>
                <a:lnTo>
                  <a:pt x="370" y="1391"/>
                </a:lnTo>
                <a:lnTo>
                  <a:pt x="372" y="1392"/>
                </a:lnTo>
                <a:lnTo>
                  <a:pt x="370" y="1394"/>
                </a:lnTo>
                <a:lnTo>
                  <a:pt x="369" y="1395"/>
                </a:lnTo>
                <a:cubicBezTo>
                  <a:pt x="369" y="1395"/>
                  <a:pt x="368" y="1396"/>
                  <a:pt x="367" y="1398"/>
                </a:cubicBezTo>
                <a:cubicBezTo>
                  <a:pt x="365" y="1400"/>
                  <a:pt x="364" y="1401"/>
                  <a:pt x="364" y="1402"/>
                </a:cubicBezTo>
                <a:lnTo>
                  <a:pt x="364" y="1402"/>
                </a:lnTo>
                <a:lnTo>
                  <a:pt x="364" y="1402"/>
                </a:lnTo>
                <a:cubicBezTo>
                  <a:pt x="364" y="1402"/>
                  <a:pt x="364" y="1402"/>
                  <a:pt x="364" y="1402"/>
                </a:cubicBezTo>
                <a:lnTo>
                  <a:pt x="364" y="1402"/>
                </a:lnTo>
                <a:lnTo>
                  <a:pt x="365" y="1402"/>
                </a:lnTo>
                <a:cubicBezTo>
                  <a:pt x="365" y="1403"/>
                  <a:pt x="365" y="1403"/>
                  <a:pt x="366" y="1404"/>
                </a:cubicBezTo>
                <a:cubicBezTo>
                  <a:pt x="367" y="1405"/>
                  <a:pt x="368" y="1408"/>
                  <a:pt x="368" y="1411"/>
                </a:cubicBezTo>
                <a:cubicBezTo>
                  <a:pt x="368" y="1415"/>
                  <a:pt x="367" y="1417"/>
                  <a:pt x="367" y="1420"/>
                </a:cubicBezTo>
                <a:cubicBezTo>
                  <a:pt x="366" y="1422"/>
                  <a:pt x="365" y="1424"/>
                  <a:pt x="365" y="1425"/>
                </a:cubicBezTo>
                <a:cubicBezTo>
                  <a:pt x="364" y="1427"/>
                  <a:pt x="363" y="1429"/>
                  <a:pt x="361" y="1433"/>
                </a:cubicBezTo>
                <a:cubicBezTo>
                  <a:pt x="358" y="1435"/>
                  <a:pt x="355" y="1437"/>
                  <a:pt x="353" y="1438"/>
                </a:cubicBezTo>
                <a:cubicBezTo>
                  <a:pt x="351" y="1440"/>
                  <a:pt x="348" y="1441"/>
                  <a:pt x="343" y="1443"/>
                </a:cubicBezTo>
                <a:cubicBezTo>
                  <a:pt x="338" y="1444"/>
                  <a:pt x="333" y="1444"/>
                  <a:pt x="329" y="1444"/>
                </a:cubicBezTo>
                <a:cubicBezTo>
                  <a:pt x="325" y="1444"/>
                  <a:pt x="322" y="1443"/>
                  <a:pt x="319" y="1442"/>
                </a:cubicBezTo>
                <a:cubicBezTo>
                  <a:pt x="317" y="1441"/>
                  <a:pt x="315" y="1440"/>
                  <a:pt x="313" y="1439"/>
                </a:cubicBezTo>
                <a:cubicBezTo>
                  <a:pt x="311" y="1438"/>
                  <a:pt x="309" y="1437"/>
                  <a:pt x="307" y="1435"/>
                </a:cubicBezTo>
                <a:cubicBezTo>
                  <a:pt x="301" y="1427"/>
                  <a:pt x="297" y="1420"/>
                  <a:pt x="294" y="1414"/>
                </a:cubicBezTo>
                <a:lnTo>
                  <a:pt x="289" y="1411"/>
                </a:lnTo>
                <a:cubicBezTo>
                  <a:pt x="286" y="1408"/>
                  <a:pt x="284" y="1406"/>
                  <a:pt x="283" y="1405"/>
                </a:cubicBezTo>
                <a:cubicBezTo>
                  <a:pt x="281" y="1403"/>
                  <a:pt x="280" y="1401"/>
                  <a:pt x="279" y="1397"/>
                </a:cubicBezTo>
                <a:cubicBezTo>
                  <a:pt x="278" y="1393"/>
                  <a:pt x="277" y="1390"/>
                  <a:pt x="278" y="1386"/>
                </a:cubicBezTo>
                <a:cubicBezTo>
                  <a:pt x="279" y="1382"/>
                  <a:pt x="280" y="1379"/>
                  <a:pt x="281" y="1377"/>
                </a:cubicBezTo>
                <a:cubicBezTo>
                  <a:pt x="283" y="1374"/>
                  <a:pt x="284" y="1372"/>
                  <a:pt x="284" y="1371"/>
                </a:cubicBezTo>
                <a:cubicBezTo>
                  <a:pt x="285" y="1369"/>
                  <a:pt x="286" y="1368"/>
                  <a:pt x="287" y="1367"/>
                </a:cubicBezTo>
                <a:cubicBezTo>
                  <a:pt x="288" y="1366"/>
                  <a:pt x="288" y="1366"/>
                  <a:pt x="288" y="1365"/>
                </a:cubicBezTo>
                <a:lnTo>
                  <a:pt x="298" y="1357"/>
                </a:lnTo>
                <a:cubicBezTo>
                  <a:pt x="300" y="1354"/>
                  <a:pt x="303" y="1349"/>
                  <a:pt x="306" y="1341"/>
                </a:cubicBezTo>
                <a:lnTo>
                  <a:pt x="319" y="1348"/>
                </a:lnTo>
                <a:lnTo>
                  <a:pt x="323" y="1352"/>
                </a:lnTo>
                <a:lnTo>
                  <a:pt x="334" y="1368"/>
                </a:lnTo>
                <a:cubicBezTo>
                  <a:pt x="335" y="1368"/>
                  <a:pt x="337" y="1367"/>
                  <a:pt x="339" y="1367"/>
                </a:cubicBezTo>
                <a:cubicBezTo>
                  <a:pt x="341" y="1367"/>
                  <a:pt x="346" y="1366"/>
                  <a:pt x="352" y="1363"/>
                </a:cubicBezTo>
                <a:cubicBezTo>
                  <a:pt x="359" y="1361"/>
                  <a:pt x="367" y="1357"/>
                  <a:pt x="376" y="1353"/>
                </a:cubicBezTo>
                <a:cubicBezTo>
                  <a:pt x="385" y="1348"/>
                  <a:pt x="391" y="1345"/>
                  <a:pt x="395" y="1344"/>
                </a:cubicBezTo>
                <a:cubicBezTo>
                  <a:pt x="399" y="1342"/>
                  <a:pt x="403" y="1341"/>
                  <a:pt x="407" y="1339"/>
                </a:cubicBezTo>
                <a:cubicBezTo>
                  <a:pt x="405" y="1338"/>
                  <a:pt x="403" y="1337"/>
                  <a:pt x="402" y="1335"/>
                </a:cubicBezTo>
                <a:cubicBezTo>
                  <a:pt x="401" y="1332"/>
                  <a:pt x="398" y="1329"/>
                  <a:pt x="395" y="1325"/>
                </a:cubicBezTo>
                <a:cubicBezTo>
                  <a:pt x="391" y="1321"/>
                  <a:pt x="388" y="1317"/>
                  <a:pt x="386" y="1312"/>
                </a:cubicBezTo>
                <a:cubicBezTo>
                  <a:pt x="383" y="1308"/>
                  <a:pt x="382" y="1305"/>
                  <a:pt x="380" y="1303"/>
                </a:cubicBezTo>
                <a:cubicBezTo>
                  <a:pt x="379" y="1301"/>
                  <a:pt x="378" y="1299"/>
                  <a:pt x="379" y="1297"/>
                </a:cubicBezTo>
                <a:cubicBezTo>
                  <a:pt x="372" y="1302"/>
                  <a:pt x="365" y="1306"/>
                  <a:pt x="358" y="1309"/>
                </a:cubicBezTo>
                <a:lnTo>
                  <a:pt x="361" y="1313"/>
                </a:lnTo>
                <a:cubicBezTo>
                  <a:pt x="359" y="1316"/>
                  <a:pt x="358" y="1317"/>
                  <a:pt x="357" y="1319"/>
                </a:cubicBezTo>
                <a:cubicBezTo>
                  <a:pt x="356" y="1320"/>
                  <a:pt x="355" y="1321"/>
                  <a:pt x="354" y="1323"/>
                </a:cubicBezTo>
                <a:lnTo>
                  <a:pt x="352" y="1325"/>
                </a:lnTo>
                <a:cubicBezTo>
                  <a:pt x="352" y="1327"/>
                  <a:pt x="349" y="1330"/>
                  <a:pt x="344" y="1335"/>
                </a:cubicBezTo>
                <a:cubicBezTo>
                  <a:pt x="342" y="1334"/>
                  <a:pt x="340" y="1333"/>
                  <a:pt x="340" y="1332"/>
                </a:cubicBezTo>
                <a:lnTo>
                  <a:pt x="340" y="1332"/>
                </a:lnTo>
                <a:lnTo>
                  <a:pt x="340" y="1332"/>
                </a:lnTo>
                <a:cubicBezTo>
                  <a:pt x="341" y="1331"/>
                  <a:pt x="341" y="1330"/>
                  <a:pt x="341" y="1330"/>
                </a:cubicBezTo>
                <a:cubicBezTo>
                  <a:pt x="339" y="1330"/>
                  <a:pt x="339" y="1331"/>
                  <a:pt x="339" y="1332"/>
                </a:cubicBezTo>
                <a:lnTo>
                  <a:pt x="340" y="1332"/>
                </a:lnTo>
                <a:lnTo>
                  <a:pt x="338" y="1334"/>
                </a:lnTo>
                <a:cubicBezTo>
                  <a:pt x="337" y="1335"/>
                  <a:pt x="337" y="1336"/>
                  <a:pt x="336" y="1338"/>
                </a:cubicBezTo>
                <a:cubicBezTo>
                  <a:pt x="332" y="1338"/>
                  <a:pt x="331" y="1338"/>
                  <a:pt x="331" y="1338"/>
                </a:cubicBezTo>
                <a:cubicBezTo>
                  <a:pt x="331" y="1338"/>
                  <a:pt x="331" y="1338"/>
                  <a:pt x="330" y="1338"/>
                </a:cubicBezTo>
                <a:cubicBezTo>
                  <a:pt x="329" y="1338"/>
                  <a:pt x="328" y="1338"/>
                  <a:pt x="328" y="1338"/>
                </a:cubicBezTo>
                <a:cubicBezTo>
                  <a:pt x="328" y="1338"/>
                  <a:pt x="328" y="1339"/>
                  <a:pt x="328" y="1339"/>
                </a:cubicBezTo>
                <a:cubicBezTo>
                  <a:pt x="328" y="1340"/>
                  <a:pt x="325" y="1340"/>
                  <a:pt x="321" y="1340"/>
                </a:cubicBezTo>
                <a:lnTo>
                  <a:pt x="315" y="1339"/>
                </a:lnTo>
                <a:lnTo>
                  <a:pt x="308" y="1332"/>
                </a:lnTo>
                <a:lnTo>
                  <a:pt x="305" y="1330"/>
                </a:lnTo>
                <a:lnTo>
                  <a:pt x="302" y="1324"/>
                </a:lnTo>
                <a:lnTo>
                  <a:pt x="300" y="1323"/>
                </a:lnTo>
                <a:cubicBezTo>
                  <a:pt x="299" y="1321"/>
                  <a:pt x="298" y="1319"/>
                  <a:pt x="297" y="1318"/>
                </a:cubicBezTo>
                <a:lnTo>
                  <a:pt x="297" y="1317"/>
                </a:lnTo>
                <a:lnTo>
                  <a:pt x="297" y="1317"/>
                </a:lnTo>
                <a:cubicBezTo>
                  <a:pt x="298" y="1317"/>
                  <a:pt x="298" y="1316"/>
                  <a:pt x="297" y="1316"/>
                </a:cubicBezTo>
                <a:cubicBezTo>
                  <a:pt x="296" y="1316"/>
                  <a:pt x="297" y="1316"/>
                  <a:pt x="297" y="1317"/>
                </a:cubicBezTo>
                <a:lnTo>
                  <a:pt x="297" y="1317"/>
                </a:lnTo>
                <a:lnTo>
                  <a:pt x="295" y="1317"/>
                </a:lnTo>
                <a:cubicBezTo>
                  <a:pt x="294" y="1317"/>
                  <a:pt x="293" y="1317"/>
                  <a:pt x="292" y="1317"/>
                </a:cubicBezTo>
                <a:cubicBezTo>
                  <a:pt x="286" y="1318"/>
                  <a:pt x="282" y="1314"/>
                  <a:pt x="278" y="1307"/>
                </a:cubicBezTo>
                <a:lnTo>
                  <a:pt x="287" y="1302"/>
                </a:lnTo>
                <a:lnTo>
                  <a:pt x="291" y="1306"/>
                </a:lnTo>
                <a:lnTo>
                  <a:pt x="290" y="1300"/>
                </a:lnTo>
                <a:lnTo>
                  <a:pt x="287" y="1302"/>
                </a:lnTo>
                <a:lnTo>
                  <a:pt x="284" y="1300"/>
                </a:lnTo>
                <a:lnTo>
                  <a:pt x="282" y="1292"/>
                </a:lnTo>
                <a:cubicBezTo>
                  <a:pt x="284" y="1287"/>
                  <a:pt x="286" y="1284"/>
                  <a:pt x="287" y="1284"/>
                </a:cubicBezTo>
                <a:cubicBezTo>
                  <a:pt x="287" y="1283"/>
                  <a:pt x="288" y="1282"/>
                  <a:pt x="288" y="1282"/>
                </a:cubicBezTo>
                <a:cubicBezTo>
                  <a:pt x="289" y="1282"/>
                  <a:pt x="288" y="1280"/>
                  <a:pt x="287" y="1277"/>
                </a:cubicBezTo>
                <a:cubicBezTo>
                  <a:pt x="286" y="1274"/>
                  <a:pt x="285" y="1264"/>
                  <a:pt x="284" y="1248"/>
                </a:cubicBezTo>
                <a:cubicBezTo>
                  <a:pt x="283" y="1236"/>
                  <a:pt x="283" y="1216"/>
                  <a:pt x="282" y="1188"/>
                </a:cubicBezTo>
                <a:lnTo>
                  <a:pt x="282" y="1175"/>
                </a:lnTo>
                <a:lnTo>
                  <a:pt x="283" y="1174"/>
                </a:lnTo>
                <a:lnTo>
                  <a:pt x="288" y="1169"/>
                </a:lnTo>
                <a:cubicBezTo>
                  <a:pt x="288" y="1168"/>
                  <a:pt x="288" y="1167"/>
                  <a:pt x="288" y="1166"/>
                </a:cubicBezTo>
                <a:lnTo>
                  <a:pt x="288" y="1166"/>
                </a:lnTo>
                <a:lnTo>
                  <a:pt x="288" y="1166"/>
                </a:lnTo>
                <a:cubicBezTo>
                  <a:pt x="289" y="1166"/>
                  <a:pt x="289" y="1165"/>
                  <a:pt x="290" y="1164"/>
                </a:cubicBezTo>
                <a:cubicBezTo>
                  <a:pt x="291" y="1162"/>
                  <a:pt x="292" y="1161"/>
                  <a:pt x="293" y="1159"/>
                </a:cubicBezTo>
                <a:cubicBezTo>
                  <a:pt x="294" y="1158"/>
                  <a:pt x="294" y="1157"/>
                  <a:pt x="294" y="1157"/>
                </a:cubicBezTo>
                <a:cubicBezTo>
                  <a:pt x="295" y="1157"/>
                  <a:pt x="290" y="1157"/>
                  <a:pt x="282" y="1158"/>
                </a:cubicBezTo>
                <a:cubicBezTo>
                  <a:pt x="282" y="1163"/>
                  <a:pt x="282" y="1169"/>
                  <a:pt x="282" y="1174"/>
                </a:cubicBezTo>
                <a:lnTo>
                  <a:pt x="282" y="1175"/>
                </a:lnTo>
                <a:lnTo>
                  <a:pt x="279" y="1182"/>
                </a:lnTo>
                <a:cubicBezTo>
                  <a:pt x="279" y="1182"/>
                  <a:pt x="279" y="1181"/>
                  <a:pt x="279" y="1180"/>
                </a:cubicBezTo>
                <a:cubicBezTo>
                  <a:pt x="279" y="1180"/>
                  <a:pt x="278" y="1181"/>
                  <a:pt x="276" y="1185"/>
                </a:cubicBezTo>
                <a:cubicBezTo>
                  <a:pt x="274" y="1188"/>
                  <a:pt x="273" y="1190"/>
                  <a:pt x="273" y="1190"/>
                </a:cubicBezTo>
                <a:lnTo>
                  <a:pt x="273" y="1191"/>
                </a:lnTo>
                <a:lnTo>
                  <a:pt x="271" y="1193"/>
                </a:lnTo>
                <a:cubicBezTo>
                  <a:pt x="271" y="1193"/>
                  <a:pt x="271" y="1193"/>
                  <a:pt x="270" y="1195"/>
                </a:cubicBezTo>
                <a:cubicBezTo>
                  <a:pt x="269" y="1197"/>
                  <a:pt x="267" y="1200"/>
                  <a:pt x="265" y="1205"/>
                </a:cubicBezTo>
                <a:cubicBezTo>
                  <a:pt x="263" y="1210"/>
                  <a:pt x="261" y="1213"/>
                  <a:pt x="260" y="1215"/>
                </a:cubicBezTo>
                <a:cubicBezTo>
                  <a:pt x="260" y="1215"/>
                  <a:pt x="260" y="1216"/>
                  <a:pt x="260" y="1216"/>
                </a:cubicBezTo>
                <a:lnTo>
                  <a:pt x="259" y="1215"/>
                </a:lnTo>
                <a:lnTo>
                  <a:pt x="261" y="1209"/>
                </a:lnTo>
                <a:lnTo>
                  <a:pt x="259" y="1209"/>
                </a:lnTo>
                <a:cubicBezTo>
                  <a:pt x="259" y="1212"/>
                  <a:pt x="259" y="1214"/>
                  <a:pt x="259" y="1215"/>
                </a:cubicBezTo>
                <a:lnTo>
                  <a:pt x="259" y="1215"/>
                </a:lnTo>
                <a:lnTo>
                  <a:pt x="259" y="1216"/>
                </a:lnTo>
                <a:cubicBezTo>
                  <a:pt x="258" y="1223"/>
                  <a:pt x="257" y="1228"/>
                  <a:pt x="256" y="1232"/>
                </a:cubicBezTo>
                <a:lnTo>
                  <a:pt x="253" y="1233"/>
                </a:lnTo>
                <a:cubicBezTo>
                  <a:pt x="253" y="1233"/>
                  <a:pt x="253" y="1234"/>
                  <a:pt x="252" y="1234"/>
                </a:cubicBezTo>
                <a:cubicBezTo>
                  <a:pt x="252" y="1235"/>
                  <a:pt x="252" y="1236"/>
                  <a:pt x="251" y="1237"/>
                </a:cubicBezTo>
                <a:cubicBezTo>
                  <a:pt x="251" y="1237"/>
                  <a:pt x="251" y="1239"/>
                  <a:pt x="250" y="1241"/>
                </a:cubicBezTo>
                <a:cubicBezTo>
                  <a:pt x="249" y="1243"/>
                  <a:pt x="249" y="1244"/>
                  <a:pt x="249" y="1244"/>
                </a:cubicBezTo>
                <a:cubicBezTo>
                  <a:pt x="249" y="1244"/>
                  <a:pt x="249" y="1246"/>
                  <a:pt x="250" y="1249"/>
                </a:cubicBezTo>
                <a:lnTo>
                  <a:pt x="249" y="1251"/>
                </a:lnTo>
                <a:cubicBezTo>
                  <a:pt x="249" y="1251"/>
                  <a:pt x="249" y="1252"/>
                  <a:pt x="250" y="1256"/>
                </a:cubicBezTo>
                <a:lnTo>
                  <a:pt x="248" y="1256"/>
                </a:lnTo>
                <a:lnTo>
                  <a:pt x="250" y="1257"/>
                </a:lnTo>
                <a:lnTo>
                  <a:pt x="249" y="1260"/>
                </a:lnTo>
                <a:lnTo>
                  <a:pt x="250" y="1263"/>
                </a:lnTo>
                <a:cubicBezTo>
                  <a:pt x="249" y="1265"/>
                  <a:pt x="249" y="1268"/>
                  <a:pt x="250" y="1271"/>
                </a:cubicBezTo>
                <a:lnTo>
                  <a:pt x="249" y="1272"/>
                </a:lnTo>
                <a:lnTo>
                  <a:pt x="249" y="1271"/>
                </a:lnTo>
                <a:lnTo>
                  <a:pt x="249" y="1272"/>
                </a:lnTo>
                <a:lnTo>
                  <a:pt x="248" y="1273"/>
                </a:lnTo>
                <a:lnTo>
                  <a:pt x="249" y="1273"/>
                </a:lnTo>
                <a:lnTo>
                  <a:pt x="248" y="1274"/>
                </a:lnTo>
                <a:lnTo>
                  <a:pt x="249" y="1274"/>
                </a:lnTo>
                <a:lnTo>
                  <a:pt x="249" y="1275"/>
                </a:lnTo>
                <a:cubicBezTo>
                  <a:pt x="249" y="1276"/>
                  <a:pt x="249" y="1277"/>
                  <a:pt x="249" y="1278"/>
                </a:cubicBezTo>
                <a:cubicBezTo>
                  <a:pt x="249" y="1279"/>
                  <a:pt x="249" y="1282"/>
                  <a:pt x="249" y="1285"/>
                </a:cubicBezTo>
                <a:cubicBezTo>
                  <a:pt x="249" y="1288"/>
                  <a:pt x="249" y="1293"/>
                  <a:pt x="249" y="1301"/>
                </a:cubicBezTo>
                <a:cubicBezTo>
                  <a:pt x="249" y="1309"/>
                  <a:pt x="249" y="1316"/>
                  <a:pt x="250" y="1323"/>
                </a:cubicBezTo>
                <a:cubicBezTo>
                  <a:pt x="250" y="1331"/>
                  <a:pt x="251" y="1335"/>
                  <a:pt x="251" y="1335"/>
                </a:cubicBezTo>
                <a:cubicBezTo>
                  <a:pt x="251" y="1336"/>
                  <a:pt x="251" y="1336"/>
                  <a:pt x="251" y="1336"/>
                </a:cubicBezTo>
                <a:lnTo>
                  <a:pt x="252" y="1337"/>
                </a:lnTo>
                <a:cubicBezTo>
                  <a:pt x="252" y="1339"/>
                  <a:pt x="252" y="1341"/>
                  <a:pt x="252" y="1343"/>
                </a:cubicBezTo>
                <a:cubicBezTo>
                  <a:pt x="252" y="1346"/>
                  <a:pt x="251" y="1348"/>
                  <a:pt x="251" y="1350"/>
                </a:cubicBezTo>
                <a:cubicBezTo>
                  <a:pt x="251" y="1352"/>
                  <a:pt x="248" y="1356"/>
                  <a:pt x="244" y="1360"/>
                </a:cubicBezTo>
                <a:lnTo>
                  <a:pt x="240" y="1360"/>
                </a:lnTo>
                <a:lnTo>
                  <a:pt x="238" y="1363"/>
                </a:lnTo>
                <a:lnTo>
                  <a:pt x="240" y="1362"/>
                </a:lnTo>
                <a:lnTo>
                  <a:pt x="241" y="1363"/>
                </a:lnTo>
                <a:lnTo>
                  <a:pt x="240" y="1364"/>
                </a:lnTo>
                <a:lnTo>
                  <a:pt x="240" y="1367"/>
                </a:lnTo>
                <a:lnTo>
                  <a:pt x="235" y="1368"/>
                </a:lnTo>
                <a:lnTo>
                  <a:pt x="235" y="1367"/>
                </a:lnTo>
                <a:cubicBezTo>
                  <a:pt x="235" y="1369"/>
                  <a:pt x="234" y="1371"/>
                  <a:pt x="232" y="1372"/>
                </a:cubicBezTo>
                <a:cubicBezTo>
                  <a:pt x="231" y="1373"/>
                  <a:pt x="229" y="1375"/>
                  <a:pt x="227" y="1377"/>
                </a:cubicBezTo>
                <a:lnTo>
                  <a:pt x="225" y="1379"/>
                </a:lnTo>
                <a:lnTo>
                  <a:pt x="226" y="1376"/>
                </a:lnTo>
                <a:lnTo>
                  <a:pt x="221" y="1379"/>
                </a:lnTo>
                <a:lnTo>
                  <a:pt x="224" y="1380"/>
                </a:lnTo>
                <a:lnTo>
                  <a:pt x="225" y="1379"/>
                </a:lnTo>
                <a:lnTo>
                  <a:pt x="224" y="1382"/>
                </a:lnTo>
                <a:lnTo>
                  <a:pt x="215" y="1382"/>
                </a:lnTo>
                <a:cubicBezTo>
                  <a:pt x="209" y="1379"/>
                  <a:pt x="206" y="1377"/>
                  <a:pt x="206" y="1376"/>
                </a:cubicBezTo>
                <a:lnTo>
                  <a:pt x="206" y="1377"/>
                </a:lnTo>
                <a:cubicBezTo>
                  <a:pt x="203" y="1371"/>
                  <a:pt x="201" y="1367"/>
                  <a:pt x="200" y="1365"/>
                </a:cubicBezTo>
                <a:cubicBezTo>
                  <a:pt x="199" y="1364"/>
                  <a:pt x="198" y="1362"/>
                  <a:pt x="197" y="1359"/>
                </a:cubicBezTo>
                <a:cubicBezTo>
                  <a:pt x="196" y="1357"/>
                  <a:pt x="195" y="1355"/>
                  <a:pt x="194" y="1352"/>
                </a:cubicBezTo>
                <a:cubicBezTo>
                  <a:pt x="194" y="1350"/>
                  <a:pt x="193" y="1348"/>
                  <a:pt x="192" y="1347"/>
                </a:cubicBezTo>
                <a:cubicBezTo>
                  <a:pt x="192" y="1344"/>
                  <a:pt x="192" y="1341"/>
                  <a:pt x="192" y="1340"/>
                </a:cubicBezTo>
                <a:cubicBezTo>
                  <a:pt x="192" y="1338"/>
                  <a:pt x="191" y="1337"/>
                  <a:pt x="191" y="1336"/>
                </a:cubicBezTo>
                <a:cubicBezTo>
                  <a:pt x="191" y="1335"/>
                  <a:pt x="191" y="1333"/>
                  <a:pt x="190" y="1331"/>
                </a:cubicBezTo>
                <a:cubicBezTo>
                  <a:pt x="190" y="1329"/>
                  <a:pt x="191" y="1327"/>
                  <a:pt x="192" y="1323"/>
                </a:cubicBezTo>
                <a:lnTo>
                  <a:pt x="193" y="1321"/>
                </a:lnTo>
                <a:lnTo>
                  <a:pt x="193" y="1321"/>
                </a:lnTo>
                <a:cubicBezTo>
                  <a:pt x="193" y="1321"/>
                  <a:pt x="193" y="1321"/>
                  <a:pt x="193" y="1321"/>
                </a:cubicBezTo>
                <a:lnTo>
                  <a:pt x="193" y="1321"/>
                </a:lnTo>
                <a:lnTo>
                  <a:pt x="193" y="1320"/>
                </a:lnTo>
                <a:lnTo>
                  <a:pt x="192" y="1320"/>
                </a:lnTo>
                <a:lnTo>
                  <a:pt x="192" y="1319"/>
                </a:lnTo>
                <a:lnTo>
                  <a:pt x="197" y="1314"/>
                </a:lnTo>
                <a:cubicBezTo>
                  <a:pt x="199" y="1312"/>
                  <a:pt x="201" y="1310"/>
                  <a:pt x="203" y="1307"/>
                </a:cubicBezTo>
                <a:lnTo>
                  <a:pt x="192" y="1308"/>
                </a:lnTo>
                <a:cubicBezTo>
                  <a:pt x="192" y="1310"/>
                  <a:pt x="192" y="1312"/>
                  <a:pt x="192" y="1314"/>
                </a:cubicBezTo>
                <a:lnTo>
                  <a:pt x="192" y="1319"/>
                </a:lnTo>
                <a:lnTo>
                  <a:pt x="189" y="1321"/>
                </a:lnTo>
                <a:lnTo>
                  <a:pt x="193" y="1321"/>
                </a:lnTo>
                <a:lnTo>
                  <a:pt x="191" y="1322"/>
                </a:lnTo>
                <a:lnTo>
                  <a:pt x="189" y="1322"/>
                </a:lnTo>
                <a:lnTo>
                  <a:pt x="189" y="1322"/>
                </a:lnTo>
                <a:lnTo>
                  <a:pt x="189" y="1321"/>
                </a:lnTo>
                <a:lnTo>
                  <a:pt x="182" y="1324"/>
                </a:lnTo>
                <a:lnTo>
                  <a:pt x="184" y="1324"/>
                </a:lnTo>
                <a:cubicBezTo>
                  <a:pt x="185" y="1324"/>
                  <a:pt x="187" y="1323"/>
                  <a:pt x="188" y="1323"/>
                </a:cubicBezTo>
                <a:lnTo>
                  <a:pt x="189" y="1322"/>
                </a:lnTo>
                <a:lnTo>
                  <a:pt x="178" y="1329"/>
                </a:lnTo>
                <a:lnTo>
                  <a:pt x="178" y="1329"/>
                </a:lnTo>
                <a:cubicBezTo>
                  <a:pt x="178" y="1329"/>
                  <a:pt x="177" y="1329"/>
                  <a:pt x="174" y="1329"/>
                </a:cubicBezTo>
                <a:lnTo>
                  <a:pt x="175" y="1331"/>
                </a:lnTo>
                <a:lnTo>
                  <a:pt x="178" y="1329"/>
                </a:lnTo>
                <a:lnTo>
                  <a:pt x="178" y="1329"/>
                </a:lnTo>
                <a:lnTo>
                  <a:pt x="169" y="1336"/>
                </a:lnTo>
                <a:lnTo>
                  <a:pt x="162" y="1342"/>
                </a:lnTo>
                <a:lnTo>
                  <a:pt x="159" y="1345"/>
                </a:lnTo>
                <a:lnTo>
                  <a:pt x="152" y="1352"/>
                </a:lnTo>
                <a:cubicBezTo>
                  <a:pt x="147" y="1349"/>
                  <a:pt x="143" y="1348"/>
                  <a:pt x="141" y="1347"/>
                </a:cubicBezTo>
                <a:lnTo>
                  <a:pt x="140" y="1347"/>
                </a:lnTo>
                <a:lnTo>
                  <a:pt x="140" y="1347"/>
                </a:lnTo>
                <a:cubicBezTo>
                  <a:pt x="140" y="1346"/>
                  <a:pt x="140" y="1346"/>
                  <a:pt x="139" y="1346"/>
                </a:cubicBezTo>
                <a:lnTo>
                  <a:pt x="140" y="1347"/>
                </a:lnTo>
                <a:lnTo>
                  <a:pt x="140" y="1347"/>
                </a:lnTo>
                <a:cubicBezTo>
                  <a:pt x="139" y="1347"/>
                  <a:pt x="137" y="1347"/>
                  <a:pt x="135" y="1347"/>
                </a:cubicBezTo>
                <a:cubicBezTo>
                  <a:pt x="133" y="1346"/>
                  <a:pt x="129" y="1346"/>
                  <a:pt x="123" y="1345"/>
                </a:cubicBezTo>
                <a:cubicBezTo>
                  <a:pt x="120" y="1342"/>
                  <a:pt x="118" y="1340"/>
                  <a:pt x="117" y="1339"/>
                </a:cubicBezTo>
                <a:cubicBezTo>
                  <a:pt x="116" y="1338"/>
                  <a:pt x="114" y="1335"/>
                  <a:pt x="113" y="1330"/>
                </a:cubicBezTo>
                <a:cubicBezTo>
                  <a:pt x="111" y="1326"/>
                  <a:pt x="111" y="1321"/>
                  <a:pt x="111" y="1316"/>
                </a:cubicBezTo>
                <a:cubicBezTo>
                  <a:pt x="111" y="1311"/>
                  <a:pt x="110" y="1307"/>
                  <a:pt x="107" y="1304"/>
                </a:cubicBezTo>
                <a:cubicBezTo>
                  <a:pt x="105" y="1301"/>
                  <a:pt x="103" y="1298"/>
                  <a:pt x="102" y="1294"/>
                </a:cubicBezTo>
                <a:cubicBezTo>
                  <a:pt x="102" y="1289"/>
                  <a:pt x="102" y="1286"/>
                  <a:pt x="103" y="1285"/>
                </a:cubicBezTo>
                <a:cubicBezTo>
                  <a:pt x="105" y="1283"/>
                  <a:pt x="105" y="1283"/>
                  <a:pt x="104" y="1283"/>
                </a:cubicBezTo>
                <a:cubicBezTo>
                  <a:pt x="104" y="1283"/>
                  <a:pt x="104" y="1281"/>
                  <a:pt x="104" y="1277"/>
                </a:cubicBezTo>
                <a:lnTo>
                  <a:pt x="105" y="1277"/>
                </a:lnTo>
                <a:lnTo>
                  <a:pt x="104" y="1273"/>
                </a:lnTo>
                <a:cubicBezTo>
                  <a:pt x="112" y="1265"/>
                  <a:pt x="118" y="1259"/>
                  <a:pt x="123" y="1255"/>
                </a:cubicBezTo>
                <a:cubicBezTo>
                  <a:pt x="124" y="1253"/>
                  <a:pt x="124" y="1251"/>
                  <a:pt x="125" y="1250"/>
                </a:cubicBezTo>
                <a:cubicBezTo>
                  <a:pt x="126" y="1248"/>
                  <a:pt x="129" y="1243"/>
                  <a:pt x="132" y="1235"/>
                </a:cubicBezTo>
                <a:cubicBezTo>
                  <a:pt x="136" y="1227"/>
                  <a:pt x="138" y="1222"/>
                  <a:pt x="139" y="1220"/>
                </a:cubicBezTo>
                <a:cubicBezTo>
                  <a:pt x="141" y="1218"/>
                  <a:pt x="142" y="1216"/>
                  <a:pt x="142" y="1213"/>
                </a:cubicBezTo>
                <a:cubicBezTo>
                  <a:pt x="143" y="1212"/>
                  <a:pt x="143" y="1210"/>
                  <a:pt x="145" y="1207"/>
                </a:cubicBezTo>
                <a:lnTo>
                  <a:pt x="145" y="1207"/>
                </a:lnTo>
                <a:lnTo>
                  <a:pt x="147" y="1206"/>
                </a:lnTo>
                <a:cubicBezTo>
                  <a:pt x="149" y="1205"/>
                  <a:pt x="150" y="1204"/>
                  <a:pt x="151" y="1203"/>
                </a:cubicBezTo>
                <a:cubicBezTo>
                  <a:pt x="153" y="1202"/>
                  <a:pt x="157" y="1199"/>
                  <a:pt x="163" y="1195"/>
                </a:cubicBezTo>
                <a:lnTo>
                  <a:pt x="167" y="1190"/>
                </a:lnTo>
                <a:lnTo>
                  <a:pt x="159" y="1188"/>
                </a:lnTo>
                <a:cubicBezTo>
                  <a:pt x="159" y="1183"/>
                  <a:pt x="159" y="1181"/>
                  <a:pt x="159" y="1182"/>
                </a:cubicBezTo>
                <a:cubicBezTo>
                  <a:pt x="159" y="1182"/>
                  <a:pt x="156" y="1187"/>
                  <a:pt x="151" y="1196"/>
                </a:cubicBezTo>
                <a:cubicBezTo>
                  <a:pt x="150" y="1198"/>
                  <a:pt x="148" y="1200"/>
                  <a:pt x="147" y="1202"/>
                </a:cubicBezTo>
                <a:lnTo>
                  <a:pt x="145" y="1207"/>
                </a:lnTo>
                <a:lnTo>
                  <a:pt x="144" y="1207"/>
                </a:lnTo>
                <a:cubicBezTo>
                  <a:pt x="143" y="1208"/>
                  <a:pt x="142" y="1209"/>
                  <a:pt x="141" y="1209"/>
                </a:cubicBezTo>
                <a:cubicBezTo>
                  <a:pt x="137" y="1212"/>
                  <a:pt x="134" y="1214"/>
                  <a:pt x="133" y="1214"/>
                </a:cubicBezTo>
                <a:cubicBezTo>
                  <a:pt x="131" y="1215"/>
                  <a:pt x="131" y="1215"/>
                  <a:pt x="131" y="1215"/>
                </a:cubicBezTo>
                <a:lnTo>
                  <a:pt x="131" y="1215"/>
                </a:lnTo>
                <a:lnTo>
                  <a:pt x="127" y="1218"/>
                </a:lnTo>
                <a:cubicBezTo>
                  <a:pt x="126" y="1219"/>
                  <a:pt x="125" y="1220"/>
                  <a:pt x="124" y="1220"/>
                </a:cubicBezTo>
                <a:cubicBezTo>
                  <a:pt x="122" y="1222"/>
                  <a:pt x="121" y="1222"/>
                  <a:pt x="119" y="1222"/>
                </a:cubicBezTo>
                <a:cubicBezTo>
                  <a:pt x="117" y="1222"/>
                  <a:pt x="116" y="1222"/>
                  <a:pt x="115" y="1223"/>
                </a:cubicBezTo>
                <a:cubicBezTo>
                  <a:pt x="115" y="1223"/>
                  <a:pt x="114" y="1223"/>
                  <a:pt x="113" y="1223"/>
                </a:cubicBezTo>
                <a:lnTo>
                  <a:pt x="108" y="1227"/>
                </a:lnTo>
                <a:cubicBezTo>
                  <a:pt x="102" y="1226"/>
                  <a:pt x="99" y="1225"/>
                  <a:pt x="98" y="1224"/>
                </a:cubicBezTo>
                <a:cubicBezTo>
                  <a:pt x="98" y="1224"/>
                  <a:pt x="96" y="1223"/>
                  <a:pt x="93" y="1223"/>
                </a:cubicBezTo>
                <a:cubicBezTo>
                  <a:pt x="90" y="1222"/>
                  <a:pt x="84" y="1220"/>
                  <a:pt x="77" y="1216"/>
                </a:cubicBezTo>
                <a:cubicBezTo>
                  <a:pt x="70" y="1212"/>
                  <a:pt x="64" y="1208"/>
                  <a:pt x="59" y="1204"/>
                </a:cubicBezTo>
                <a:cubicBezTo>
                  <a:pt x="53" y="1200"/>
                  <a:pt x="49" y="1197"/>
                  <a:pt x="46" y="1195"/>
                </a:cubicBezTo>
                <a:cubicBezTo>
                  <a:pt x="42" y="1192"/>
                  <a:pt x="40" y="1190"/>
                  <a:pt x="38" y="1189"/>
                </a:cubicBezTo>
                <a:cubicBezTo>
                  <a:pt x="37" y="1187"/>
                  <a:pt x="36" y="1186"/>
                  <a:pt x="35" y="1186"/>
                </a:cubicBezTo>
                <a:cubicBezTo>
                  <a:pt x="34" y="1185"/>
                  <a:pt x="33" y="1184"/>
                  <a:pt x="31" y="1182"/>
                </a:cubicBezTo>
                <a:lnTo>
                  <a:pt x="29" y="1180"/>
                </a:lnTo>
                <a:lnTo>
                  <a:pt x="21" y="1173"/>
                </a:lnTo>
                <a:cubicBezTo>
                  <a:pt x="18" y="1169"/>
                  <a:pt x="16" y="1167"/>
                  <a:pt x="15" y="1165"/>
                </a:cubicBezTo>
                <a:cubicBezTo>
                  <a:pt x="13" y="1164"/>
                  <a:pt x="12" y="1162"/>
                  <a:pt x="11" y="1160"/>
                </a:cubicBezTo>
                <a:cubicBezTo>
                  <a:pt x="10" y="1158"/>
                  <a:pt x="8" y="1155"/>
                  <a:pt x="5" y="1152"/>
                </a:cubicBezTo>
                <a:cubicBezTo>
                  <a:pt x="2" y="1150"/>
                  <a:pt x="0" y="1146"/>
                  <a:pt x="0" y="1142"/>
                </a:cubicBezTo>
                <a:cubicBezTo>
                  <a:pt x="0" y="1138"/>
                  <a:pt x="0" y="1136"/>
                  <a:pt x="0" y="1136"/>
                </a:cubicBezTo>
                <a:lnTo>
                  <a:pt x="14" y="1139"/>
                </a:lnTo>
                <a:cubicBezTo>
                  <a:pt x="15" y="1139"/>
                  <a:pt x="16" y="1140"/>
                  <a:pt x="17" y="1140"/>
                </a:cubicBezTo>
                <a:cubicBezTo>
                  <a:pt x="17" y="1140"/>
                  <a:pt x="19" y="1139"/>
                  <a:pt x="22" y="1139"/>
                </a:cubicBezTo>
                <a:cubicBezTo>
                  <a:pt x="25" y="1138"/>
                  <a:pt x="30" y="1136"/>
                  <a:pt x="38" y="1132"/>
                </a:cubicBezTo>
                <a:cubicBezTo>
                  <a:pt x="46" y="1128"/>
                  <a:pt x="52" y="1125"/>
                  <a:pt x="56" y="1123"/>
                </a:cubicBezTo>
                <a:cubicBezTo>
                  <a:pt x="61" y="1121"/>
                  <a:pt x="64" y="1120"/>
                  <a:pt x="65" y="1118"/>
                </a:cubicBezTo>
                <a:cubicBezTo>
                  <a:pt x="66" y="1117"/>
                  <a:pt x="69" y="1116"/>
                  <a:pt x="72" y="1115"/>
                </a:cubicBezTo>
                <a:cubicBezTo>
                  <a:pt x="75" y="1115"/>
                  <a:pt x="84" y="1111"/>
                  <a:pt x="98" y="1103"/>
                </a:cubicBezTo>
                <a:cubicBezTo>
                  <a:pt x="112" y="1096"/>
                  <a:pt x="121" y="1090"/>
                  <a:pt x="125" y="1088"/>
                </a:cubicBezTo>
                <a:cubicBezTo>
                  <a:pt x="128" y="1085"/>
                  <a:pt x="132" y="1083"/>
                  <a:pt x="137" y="1081"/>
                </a:cubicBezTo>
                <a:cubicBezTo>
                  <a:pt x="141" y="1079"/>
                  <a:pt x="145" y="1077"/>
                  <a:pt x="148" y="1076"/>
                </a:cubicBezTo>
                <a:cubicBezTo>
                  <a:pt x="151" y="1075"/>
                  <a:pt x="154" y="1074"/>
                  <a:pt x="155" y="1072"/>
                </a:cubicBezTo>
                <a:cubicBezTo>
                  <a:pt x="157" y="1071"/>
                  <a:pt x="159" y="1070"/>
                  <a:pt x="160" y="1070"/>
                </a:cubicBezTo>
                <a:cubicBezTo>
                  <a:pt x="161" y="1070"/>
                  <a:pt x="162" y="1069"/>
                  <a:pt x="164" y="1068"/>
                </a:cubicBezTo>
                <a:cubicBezTo>
                  <a:pt x="165" y="1067"/>
                  <a:pt x="171" y="1065"/>
                  <a:pt x="180" y="1061"/>
                </a:cubicBezTo>
                <a:cubicBezTo>
                  <a:pt x="189" y="1057"/>
                  <a:pt x="193" y="1055"/>
                  <a:pt x="193" y="1055"/>
                </a:cubicBezTo>
                <a:cubicBezTo>
                  <a:pt x="194" y="1053"/>
                  <a:pt x="194" y="1051"/>
                  <a:pt x="194" y="1049"/>
                </a:cubicBezTo>
                <a:cubicBezTo>
                  <a:pt x="195" y="1047"/>
                  <a:pt x="195" y="1039"/>
                  <a:pt x="197" y="1026"/>
                </a:cubicBezTo>
                <a:cubicBezTo>
                  <a:pt x="199" y="1014"/>
                  <a:pt x="200" y="1003"/>
                  <a:pt x="203" y="994"/>
                </a:cubicBezTo>
                <a:cubicBezTo>
                  <a:pt x="205" y="985"/>
                  <a:pt x="207" y="977"/>
                  <a:pt x="208" y="971"/>
                </a:cubicBezTo>
                <a:cubicBezTo>
                  <a:pt x="210" y="965"/>
                  <a:pt x="211" y="961"/>
                  <a:pt x="210" y="959"/>
                </a:cubicBezTo>
                <a:cubicBezTo>
                  <a:pt x="210" y="957"/>
                  <a:pt x="208" y="954"/>
                  <a:pt x="205" y="949"/>
                </a:cubicBezTo>
                <a:cubicBezTo>
                  <a:pt x="202" y="945"/>
                  <a:pt x="201" y="942"/>
                  <a:pt x="202" y="941"/>
                </a:cubicBezTo>
                <a:cubicBezTo>
                  <a:pt x="202" y="940"/>
                  <a:pt x="203" y="940"/>
                  <a:pt x="203" y="941"/>
                </a:cubicBezTo>
                <a:cubicBezTo>
                  <a:pt x="204" y="941"/>
                  <a:pt x="203" y="936"/>
                  <a:pt x="199" y="925"/>
                </a:cubicBezTo>
                <a:cubicBezTo>
                  <a:pt x="209" y="927"/>
                  <a:pt x="214" y="928"/>
                  <a:pt x="215" y="928"/>
                </a:cubicBezTo>
                <a:lnTo>
                  <a:pt x="222" y="924"/>
                </a:lnTo>
                <a:close/>
                <a:moveTo>
                  <a:pt x="494" y="492"/>
                </a:moveTo>
                <a:lnTo>
                  <a:pt x="493" y="492"/>
                </a:lnTo>
                <a:lnTo>
                  <a:pt x="494" y="492"/>
                </a:lnTo>
                <a:close/>
                <a:moveTo>
                  <a:pt x="449" y="463"/>
                </a:moveTo>
                <a:lnTo>
                  <a:pt x="449" y="464"/>
                </a:lnTo>
                <a:lnTo>
                  <a:pt x="449" y="463"/>
                </a:lnTo>
                <a:lnTo>
                  <a:pt x="449" y="463"/>
                </a:lnTo>
                <a:close/>
                <a:moveTo>
                  <a:pt x="54" y="420"/>
                </a:moveTo>
                <a:cubicBezTo>
                  <a:pt x="60" y="420"/>
                  <a:pt x="63" y="422"/>
                  <a:pt x="64" y="424"/>
                </a:cubicBezTo>
                <a:cubicBezTo>
                  <a:pt x="65" y="426"/>
                  <a:pt x="65" y="429"/>
                  <a:pt x="65" y="431"/>
                </a:cubicBezTo>
                <a:cubicBezTo>
                  <a:pt x="65" y="434"/>
                  <a:pt x="66" y="438"/>
                  <a:pt x="69" y="443"/>
                </a:cubicBezTo>
                <a:cubicBezTo>
                  <a:pt x="71" y="448"/>
                  <a:pt x="72" y="457"/>
                  <a:pt x="74" y="470"/>
                </a:cubicBezTo>
                <a:cubicBezTo>
                  <a:pt x="76" y="484"/>
                  <a:pt x="76" y="491"/>
                  <a:pt x="76" y="494"/>
                </a:cubicBezTo>
                <a:cubicBezTo>
                  <a:pt x="76" y="496"/>
                  <a:pt x="77" y="499"/>
                  <a:pt x="77" y="501"/>
                </a:cubicBezTo>
                <a:cubicBezTo>
                  <a:pt x="78" y="503"/>
                  <a:pt x="78" y="506"/>
                  <a:pt x="77" y="509"/>
                </a:cubicBezTo>
                <a:cubicBezTo>
                  <a:pt x="77" y="512"/>
                  <a:pt x="76" y="516"/>
                  <a:pt x="77" y="521"/>
                </a:cubicBezTo>
                <a:cubicBezTo>
                  <a:pt x="77" y="526"/>
                  <a:pt x="77" y="530"/>
                  <a:pt x="77" y="534"/>
                </a:cubicBezTo>
                <a:cubicBezTo>
                  <a:pt x="76" y="538"/>
                  <a:pt x="77" y="542"/>
                  <a:pt x="77" y="544"/>
                </a:cubicBezTo>
                <a:cubicBezTo>
                  <a:pt x="77" y="547"/>
                  <a:pt x="77" y="550"/>
                  <a:pt x="77" y="552"/>
                </a:cubicBezTo>
                <a:cubicBezTo>
                  <a:pt x="77" y="555"/>
                  <a:pt x="77" y="558"/>
                  <a:pt x="75" y="561"/>
                </a:cubicBezTo>
                <a:cubicBezTo>
                  <a:pt x="74" y="564"/>
                  <a:pt x="73" y="567"/>
                  <a:pt x="72" y="568"/>
                </a:cubicBezTo>
                <a:cubicBezTo>
                  <a:pt x="71" y="569"/>
                  <a:pt x="70" y="571"/>
                  <a:pt x="67" y="573"/>
                </a:cubicBezTo>
                <a:cubicBezTo>
                  <a:pt x="65" y="574"/>
                  <a:pt x="64" y="574"/>
                  <a:pt x="64" y="574"/>
                </a:cubicBezTo>
                <a:cubicBezTo>
                  <a:pt x="63" y="574"/>
                  <a:pt x="62" y="576"/>
                  <a:pt x="59" y="578"/>
                </a:cubicBezTo>
                <a:cubicBezTo>
                  <a:pt x="57" y="580"/>
                  <a:pt x="53" y="582"/>
                  <a:pt x="49" y="582"/>
                </a:cubicBezTo>
                <a:cubicBezTo>
                  <a:pt x="45" y="583"/>
                  <a:pt x="42" y="583"/>
                  <a:pt x="39" y="583"/>
                </a:cubicBezTo>
                <a:cubicBezTo>
                  <a:pt x="36" y="583"/>
                  <a:pt x="34" y="583"/>
                  <a:pt x="33" y="583"/>
                </a:cubicBezTo>
                <a:cubicBezTo>
                  <a:pt x="31" y="582"/>
                  <a:pt x="29" y="582"/>
                  <a:pt x="26" y="580"/>
                </a:cubicBezTo>
                <a:cubicBezTo>
                  <a:pt x="23" y="576"/>
                  <a:pt x="21" y="574"/>
                  <a:pt x="19" y="572"/>
                </a:cubicBezTo>
                <a:cubicBezTo>
                  <a:pt x="17" y="571"/>
                  <a:pt x="16" y="569"/>
                  <a:pt x="16" y="567"/>
                </a:cubicBezTo>
                <a:cubicBezTo>
                  <a:pt x="16" y="565"/>
                  <a:pt x="15" y="564"/>
                  <a:pt x="14" y="563"/>
                </a:cubicBezTo>
                <a:cubicBezTo>
                  <a:pt x="12" y="561"/>
                  <a:pt x="12" y="559"/>
                  <a:pt x="12" y="557"/>
                </a:cubicBezTo>
                <a:cubicBezTo>
                  <a:pt x="12" y="554"/>
                  <a:pt x="12" y="551"/>
                  <a:pt x="11" y="548"/>
                </a:cubicBezTo>
                <a:cubicBezTo>
                  <a:pt x="9" y="545"/>
                  <a:pt x="9" y="542"/>
                  <a:pt x="9" y="539"/>
                </a:cubicBezTo>
                <a:cubicBezTo>
                  <a:pt x="9" y="536"/>
                  <a:pt x="8" y="534"/>
                  <a:pt x="6" y="533"/>
                </a:cubicBezTo>
                <a:cubicBezTo>
                  <a:pt x="5" y="532"/>
                  <a:pt x="4" y="530"/>
                  <a:pt x="4" y="529"/>
                </a:cubicBezTo>
                <a:cubicBezTo>
                  <a:pt x="4" y="528"/>
                  <a:pt x="4" y="527"/>
                  <a:pt x="3" y="526"/>
                </a:cubicBezTo>
                <a:cubicBezTo>
                  <a:pt x="3" y="526"/>
                  <a:pt x="2" y="522"/>
                  <a:pt x="2" y="516"/>
                </a:cubicBezTo>
                <a:lnTo>
                  <a:pt x="5" y="515"/>
                </a:lnTo>
                <a:lnTo>
                  <a:pt x="5" y="517"/>
                </a:lnTo>
                <a:lnTo>
                  <a:pt x="6" y="514"/>
                </a:lnTo>
                <a:lnTo>
                  <a:pt x="5" y="515"/>
                </a:lnTo>
                <a:lnTo>
                  <a:pt x="4" y="512"/>
                </a:lnTo>
                <a:cubicBezTo>
                  <a:pt x="4" y="511"/>
                  <a:pt x="4" y="508"/>
                  <a:pt x="4" y="504"/>
                </a:cubicBezTo>
                <a:cubicBezTo>
                  <a:pt x="5" y="501"/>
                  <a:pt x="6" y="498"/>
                  <a:pt x="8" y="497"/>
                </a:cubicBezTo>
                <a:cubicBezTo>
                  <a:pt x="9" y="496"/>
                  <a:pt x="11" y="494"/>
                  <a:pt x="12" y="493"/>
                </a:cubicBezTo>
                <a:cubicBezTo>
                  <a:pt x="13" y="491"/>
                  <a:pt x="15" y="487"/>
                  <a:pt x="17" y="479"/>
                </a:cubicBezTo>
                <a:cubicBezTo>
                  <a:pt x="20" y="472"/>
                  <a:pt x="24" y="464"/>
                  <a:pt x="30" y="454"/>
                </a:cubicBezTo>
                <a:cubicBezTo>
                  <a:pt x="35" y="445"/>
                  <a:pt x="39" y="438"/>
                  <a:pt x="41" y="434"/>
                </a:cubicBezTo>
                <a:cubicBezTo>
                  <a:pt x="44" y="430"/>
                  <a:pt x="45" y="427"/>
                  <a:pt x="45" y="426"/>
                </a:cubicBezTo>
                <a:cubicBezTo>
                  <a:pt x="45" y="424"/>
                  <a:pt x="49" y="422"/>
                  <a:pt x="54" y="420"/>
                </a:cubicBezTo>
                <a:close/>
                <a:moveTo>
                  <a:pt x="331" y="394"/>
                </a:moveTo>
                <a:lnTo>
                  <a:pt x="331" y="394"/>
                </a:lnTo>
                <a:lnTo>
                  <a:pt x="331" y="394"/>
                </a:lnTo>
                <a:lnTo>
                  <a:pt x="331" y="394"/>
                </a:lnTo>
                <a:close/>
                <a:moveTo>
                  <a:pt x="330" y="391"/>
                </a:moveTo>
                <a:cubicBezTo>
                  <a:pt x="331" y="391"/>
                  <a:pt x="331" y="391"/>
                  <a:pt x="331" y="392"/>
                </a:cubicBezTo>
                <a:cubicBezTo>
                  <a:pt x="331" y="392"/>
                  <a:pt x="331" y="393"/>
                  <a:pt x="331" y="394"/>
                </a:cubicBezTo>
                <a:lnTo>
                  <a:pt x="331" y="394"/>
                </a:lnTo>
                <a:lnTo>
                  <a:pt x="330" y="393"/>
                </a:lnTo>
                <a:lnTo>
                  <a:pt x="330" y="392"/>
                </a:lnTo>
                <a:cubicBezTo>
                  <a:pt x="330" y="391"/>
                  <a:pt x="330" y="391"/>
                  <a:pt x="330" y="391"/>
                </a:cubicBezTo>
                <a:close/>
                <a:moveTo>
                  <a:pt x="306" y="353"/>
                </a:moveTo>
                <a:lnTo>
                  <a:pt x="306" y="353"/>
                </a:lnTo>
                <a:lnTo>
                  <a:pt x="306" y="353"/>
                </a:lnTo>
                <a:lnTo>
                  <a:pt x="305" y="353"/>
                </a:lnTo>
                <a:lnTo>
                  <a:pt x="306" y="353"/>
                </a:lnTo>
                <a:close/>
                <a:moveTo>
                  <a:pt x="327" y="349"/>
                </a:moveTo>
                <a:lnTo>
                  <a:pt x="332" y="356"/>
                </a:lnTo>
                <a:cubicBezTo>
                  <a:pt x="333" y="357"/>
                  <a:pt x="333" y="358"/>
                  <a:pt x="330" y="359"/>
                </a:cubicBezTo>
                <a:cubicBezTo>
                  <a:pt x="329" y="359"/>
                  <a:pt x="328" y="359"/>
                  <a:pt x="326" y="359"/>
                </a:cubicBezTo>
                <a:lnTo>
                  <a:pt x="324" y="359"/>
                </a:lnTo>
                <a:lnTo>
                  <a:pt x="327" y="349"/>
                </a:lnTo>
                <a:close/>
                <a:moveTo>
                  <a:pt x="279" y="338"/>
                </a:moveTo>
                <a:lnTo>
                  <a:pt x="280" y="338"/>
                </a:lnTo>
                <a:lnTo>
                  <a:pt x="279" y="338"/>
                </a:lnTo>
                <a:lnTo>
                  <a:pt x="279" y="338"/>
                </a:lnTo>
                <a:lnTo>
                  <a:pt x="279" y="338"/>
                </a:lnTo>
                <a:close/>
                <a:moveTo>
                  <a:pt x="278" y="338"/>
                </a:moveTo>
                <a:lnTo>
                  <a:pt x="279" y="338"/>
                </a:lnTo>
                <a:lnTo>
                  <a:pt x="279" y="338"/>
                </a:lnTo>
                <a:lnTo>
                  <a:pt x="278" y="338"/>
                </a:lnTo>
                <a:close/>
                <a:moveTo>
                  <a:pt x="278" y="338"/>
                </a:moveTo>
                <a:lnTo>
                  <a:pt x="278" y="338"/>
                </a:lnTo>
                <a:lnTo>
                  <a:pt x="277" y="338"/>
                </a:lnTo>
                <a:lnTo>
                  <a:pt x="277" y="338"/>
                </a:lnTo>
                <a:lnTo>
                  <a:pt x="278" y="338"/>
                </a:lnTo>
                <a:close/>
                <a:moveTo>
                  <a:pt x="398" y="304"/>
                </a:moveTo>
                <a:lnTo>
                  <a:pt x="398" y="305"/>
                </a:lnTo>
                <a:lnTo>
                  <a:pt x="397" y="305"/>
                </a:lnTo>
                <a:lnTo>
                  <a:pt x="397" y="304"/>
                </a:lnTo>
                <a:lnTo>
                  <a:pt x="398" y="304"/>
                </a:lnTo>
                <a:close/>
                <a:moveTo>
                  <a:pt x="169" y="230"/>
                </a:moveTo>
                <a:lnTo>
                  <a:pt x="164" y="231"/>
                </a:lnTo>
                <a:cubicBezTo>
                  <a:pt x="164" y="231"/>
                  <a:pt x="165" y="231"/>
                  <a:pt x="165" y="232"/>
                </a:cubicBezTo>
                <a:cubicBezTo>
                  <a:pt x="166" y="232"/>
                  <a:pt x="167" y="233"/>
                  <a:pt x="169" y="234"/>
                </a:cubicBezTo>
                <a:cubicBezTo>
                  <a:pt x="169" y="234"/>
                  <a:pt x="170" y="235"/>
                  <a:pt x="172" y="236"/>
                </a:cubicBezTo>
                <a:lnTo>
                  <a:pt x="172" y="236"/>
                </a:lnTo>
                <a:lnTo>
                  <a:pt x="173" y="241"/>
                </a:lnTo>
                <a:cubicBezTo>
                  <a:pt x="173" y="243"/>
                  <a:pt x="174" y="245"/>
                  <a:pt x="174" y="247"/>
                </a:cubicBezTo>
                <a:cubicBezTo>
                  <a:pt x="174" y="249"/>
                  <a:pt x="175" y="251"/>
                  <a:pt x="175" y="253"/>
                </a:cubicBezTo>
                <a:cubicBezTo>
                  <a:pt x="176" y="254"/>
                  <a:pt x="176" y="256"/>
                  <a:pt x="176" y="257"/>
                </a:cubicBezTo>
                <a:cubicBezTo>
                  <a:pt x="176" y="259"/>
                  <a:pt x="176" y="260"/>
                  <a:pt x="177" y="261"/>
                </a:cubicBezTo>
                <a:cubicBezTo>
                  <a:pt x="177" y="262"/>
                  <a:pt x="178" y="263"/>
                  <a:pt x="178" y="265"/>
                </a:cubicBezTo>
                <a:cubicBezTo>
                  <a:pt x="178" y="266"/>
                  <a:pt x="178" y="268"/>
                  <a:pt x="178" y="269"/>
                </a:cubicBezTo>
                <a:cubicBezTo>
                  <a:pt x="179" y="270"/>
                  <a:pt x="179" y="272"/>
                  <a:pt x="180" y="274"/>
                </a:cubicBezTo>
                <a:lnTo>
                  <a:pt x="180" y="276"/>
                </a:lnTo>
                <a:lnTo>
                  <a:pt x="175" y="277"/>
                </a:lnTo>
                <a:cubicBezTo>
                  <a:pt x="178" y="279"/>
                  <a:pt x="180" y="280"/>
                  <a:pt x="180" y="280"/>
                </a:cubicBezTo>
                <a:lnTo>
                  <a:pt x="181" y="281"/>
                </a:lnTo>
                <a:lnTo>
                  <a:pt x="181" y="281"/>
                </a:lnTo>
                <a:cubicBezTo>
                  <a:pt x="181" y="281"/>
                  <a:pt x="181" y="281"/>
                  <a:pt x="181" y="281"/>
                </a:cubicBezTo>
                <a:lnTo>
                  <a:pt x="181" y="281"/>
                </a:lnTo>
                <a:lnTo>
                  <a:pt x="181" y="280"/>
                </a:lnTo>
                <a:cubicBezTo>
                  <a:pt x="181" y="280"/>
                  <a:pt x="180" y="280"/>
                  <a:pt x="180" y="279"/>
                </a:cubicBezTo>
                <a:lnTo>
                  <a:pt x="180" y="276"/>
                </a:lnTo>
                <a:lnTo>
                  <a:pt x="188" y="273"/>
                </a:lnTo>
                <a:cubicBezTo>
                  <a:pt x="192" y="272"/>
                  <a:pt x="196" y="270"/>
                  <a:pt x="199" y="269"/>
                </a:cubicBezTo>
                <a:cubicBezTo>
                  <a:pt x="199" y="262"/>
                  <a:pt x="200" y="257"/>
                  <a:pt x="200" y="253"/>
                </a:cubicBezTo>
                <a:cubicBezTo>
                  <a:pt x="201" y="250"/>
                  <a:pt x="201" y="248"/>
                  <a:pt x="200" y="247"/>
                </a:cubicBezTo>
                <a:cubicBezTo>
                  <a:pt x="199" y="245"/>
                  <a:pt x="199" y="245"/>
                  <a:pt x="199" y="244"/>
                </a:cubicBezTo>
                <a:cubicBezTo>
                  <a:pt x="200" y="245"/>
                  <a:pt x="200" y="244"/>
                  <a:pt x="199" y="244"/>
                </a:cubicBezTo>
                <a:cubicBezTo>
                  <a:pt x="198" y="244"/>
                  <a:pt x="196" y="243"/>
                  <a:pt x="195" y="243"/>
                </a:cubicBezTo>
                <a:cubicBezTo>
                  <a:pt x="193" y="243"/>
                  <a:pt x="191" y="243"/>
                  <a:pt x="187" y="242"/>
                </a:cubicBezTo>
                <a:cubicBezTo>
                  <a:pt x="183" y="241"/>
                  <a:pt x="179" y="240"/>
                  <a:pt x="176" y="238"/>
                </a:cubicBezTo>
                <a:lnTo>
                  <a:pt x="172" y="236"/>
                </a:lnTo>
                <a:lnTo>
                  <a:pt x="172" y="235"/>
                </a:lnTo>
                <a:cubicBezTo>
                  <a:pt x="171" y="233"/>
                  <a:pt x="170" y="231"/>
                  <a:pt x="169" y="230"/>
                </a:cubicBezTo>
                <a:close/>
                <a:moveTo>
                  <a:pt x="211" y="128"/>
                </a:moveTo>
                <a:cubicBezTo>
                  <a:pt x="211" y="128"/>
                  <a:pt x="211" y="128"/>
                  <a:pt x="211" y="128"/>
                </a:cubicBezTo>
                <a:lnTo>
                  <a:pt x="211" y="128"/>
                </a:lnTo>
                <a:close/>
                <a:moveTo>
                  <a:pt x="368" y="83"/>
                </a:moveTo>
                <a:cubicBezTo>
                  <a:pt x="368" y="82"/>
                  <a:pt x="368" y="83"/>
                  <a:pt x="368" y="84"/>
                </a:cubicBezTo>
                <a:cubicBezTo>
                  <a:pt x="368" y="84"/>
                  <a:pt x="368" y="84"/>
                  <a:pt x="368" y="85"/>
                </a:cubicBezTo>
                <a:lnTo>
                  <a:pt x="368" y="86"/>
                </a:lnTo>
                <a:lnTo>
                  <a:pt x="365" y="87"/>
                </a:lnTo>
                <a:cubicBezTo>
                  <a:pt x="363" y="87"/>
                  <a:pt x="360" y="88"/>
                  <a:pt x="358" y="89"/>
                </a:cubicBezTo>
                <a:cubicBezTo>
                  <a:pt x="356" y="90"/>
                  <a:pt x="354" y="91"/>
                  <a:pt x="351" y="91"/>
                </a:cubicBezTo>
                <a:cubicBezTo>
                  <a:pt x="349" y="91"/>
                  <a:pt x="347" y="92"/>
                  <a:pt x="345" y="92"/>
                </a:cubicBezTo>
                <a:cubicBezTo>
                  <a:pt x="344" y="93"/>
                  <a:pt x="342" y="93"/>
                  <a:pt x="339" y="94"/>
                </a:cubicBezTo>
                <a:cubicBezTo>
                  <a:pt x="337" y="94"/>
                  <a:pt x="334" y="95"/>
                  <a:pt x="332" y="96"/>
                </a:cubicBezTo>
                <a:cubicBezTo>
                  <a:pt x="329" y="97"/>
                  <a:pt x="327" y="98"/>
                  <a:pt x="324" y="98"/>
                </a:cubicBezTo>
                <a:cubicBezTo>
                  <a:pt x="321" y="99"/>
                  <a:pt x="318" y="99"/>
                  <a:pt x="316" y="100"/>
                </a:cubicBezTo>
                <a:cubicBezTo>
                  <a:pt x="314" y="102"/>
                  <a:pt x="312" y="102"/>
                  <a:pt x="310" y="102"/>
                </a:cubicBezTo>
                <a:cubicBezTo>
                  <a:pt x="309" y="102"/>
                  <a:pt x="307" y="103"/>
                  <a:pt x="305" y="104"/>
                </a:cubicBezTo>
                <a:cubicBezTo>
                  <a:pt x="303" y="105"/>
                  <a:pt x="301" y="105"/>
                  <a:pt x="299" y="105"/>
                </a:cubicBezTo>
                <a:cubicBezTo>
                  <a:pt x="298" y="105"/>
                  <a:pt x="298" y="105"/>
                  <a:pt x="297" y="106"/>
                </a:cubicBezTo>
                <a:lnTo>
                  <a:pt x="296" y="106"/>
                </a:lnTo>
                <a:lnTo>
                  <a:pt x="294" y="102"/>
                </a:lnTo>
                <a:lnTo>
                  <a:pt x="291" y="101"/>
                </a:lnTo>
                <a:lnTo>
                  <a:pt x="289" y="108"/>
                </a:lnTo>
                <a:cubicBezTo>
                  <a:pt x="289" y="108"/>
                  <a:pt x="290" y="108"/>
                  <a:pt x="291" y="108"/>
                </a:cubicBezTo>
                <a:cubicBezTo>
                  <a:pt x="292" y="108"/>
                  <a:pt x="293" y="107"/>
                  <a:pt x="295" y="106"/>
                </a:cubicBezTo>
                <a:lnTo>
                  <a:pt x="296" y="106"/>
                </a:lnTo>
                <a:lnTo>
                  <a:pt x="296" y="106"/>
                </a:lnTo>
                <a:cubicBezTo>
                  <a:pt x="299" y="109"/>
                  <a:pt x="300" y="112"/>
                  <a:pt x="301" y="114"/>
                </a:cubicBezTo>
                <a:cubicBezTo>
                  <a:pt x="301" y="116"/>
                  <a:pt x="302" y="119"/>
                  <a:pt x="303" y="121"/>
                </a:cubicBezTo>
                <a:cubicBezTo>
                  <a:pt x="304" y="123"/>
                  <a:pt x="305" y="125"/>
                  <a:pt x="306" y="127"/>
                </a:cubicBezTo>
                <a:lnTo>
                  <a:pt x="306" y="127"/>
                </a:lnTo>
                <a:lnTo>
                  <a:pt x="305" y="127"/>
                </a:lnTo>
                <a:cubicBezTo>
                  <a:pt x="306" y="128"/>
                  <a:pt x="306" y="128"/>
                  <a:pt x="306" y="128"/>
                </a:cubicBezTo>
                <a:lnTo>
                  <a:pt x="306" y="127"/>
                </a:lnTo>
                <a:lnTo>
                  <a:pt x="307" y="127"/>
                </a:lnTo>
                <a:cubicBezTo>
                  <a:pt x="308" y="127"/>
                  <a:pt x="309" y="127"/>
                  <a:pt x="310" y="127"/>
                </a:cubicBezTo>
                <a:cubicBezTo>
                  <a:pt x="313" y="127"/>
                  <a:pt x="314" y="127"/>
                  <a:pt x="315" y="127"/>
                </a:cubicBezTo>
                <a:cubicBezTo>
                  <a:pt x="316" y="127"/>
                  <a:pt x="317" y="127"/>
                  <a:pt x="318" y="127"/>
                </a:cubicBezTo>
                <a:cubicBezTo>
                  <a:pt x="319" y="127"/>
                  <a:pt x="321" y="127"/>
                  <a:pt x="325" y="127"/>
                </a:cubicBezTo>
                <a:cubicBezTo>
                  <a:pt x="328" y="127"/>
                  <a:pt x="331" y="128"/>
                  <a:pt x="333" y="130"/>
                </a:cubicBezTo>
                <a:cubicBezTo>
                  <a:pt x="336" y="132"/>
                  <a:pt x="339" y="135"/>
                  <a:pt x="344" y="138"/>
                </a:cubicBezTo>
                <a:lnTo>
                  <a:pt x="345" y="139"/>
                </a:lnTo>
                <a:lnTo>
                  <a:pt x="346" y="141"/>
                </a:lnTo>
                <a:cubicBezTo>
                  <a:pt x="348" y="143"/>
                  <a:pt x="350" y="144"/>
                  <a:pt x="352" y="145"/>
                </a:cubicBezTo>
                <a:lnTo>
                  <a:pt x="352" y="145"/>
                </a:lnTo>
                <a:lnTo>
                  <a:pt x="350" y="152"/>
                </a:lnTo>
                <a:cubicBezTo>
                  <a:pt x="349" y="156"/>
                  <a:pt x="348" y="161"/>
                  <a:pt x="346" y="166"/>
                </a:cubicBezTo>
                <a:cubicBezTo>
                  <a:pt x="343" y="179"/>
                  <a:pt x="340" y="189"/>
                  <a:pt x="337" y="196"/>
                </a:cubicBezTo>
                <a:lnTo>
                  <a:pt x="337" y="197"/>
                </a:lnTo>
                <a:lnTo>
                  <a:pt x="336" y="198"/>
                </a:lnTo>
                <a:cubicBezTo>
                  <a:pt x="335" y="198"/>
                  <a:pt x="334" y="199"/>
                  <a:pt x="333" y="199"/>
                </a:cubicBezTo>
                <a:cubicBezTo>
                  <a:pt x="331" y="201"/>
                  <a:pt x="329" y="202"/>
                  <a:pt x="328" y="202"/>
                </a:cubicBezTo>
                <a:cubicBezTo>
                  <a:pt x="327" y="203"/>
                  <a:pt x="325" y="203"/>
                  <a:pt x="324" y="205"/>
                </a:cubicBezTo>
                <a:cubicBezTo>
                  <a:pt x="323" y="206"/>
                  <a:pt x="321" y="207"/>
                  <a:pt x="319" y="207"/>
                </a:cubicBezTo>
                <a:cubicBezTo>
                  <a:pt x="317" y="208"/>
                  <a:pt x="315" y="208"/>
                  <a:pt x="314" y="209"/>
                </a:cubicBezTo>
                <a:cubicBezTo>
                  <a:pt x="312" y="210"/>
                  <a:pt x="311" y="210"/>
                  <a:pt x="309" y="211"/>
                </a:cubicBezTo>
                <a:cubicBezTo>
                  <a:pt x="308" y="211"/>
                  <a:pt x="306" y="211"/>
                  <a:pt x="305" y="212"/>
                </a:cubicBezTo>
                <a:cubicBezTo>
                  <a:pt x="305" y="212"/>
                  <a:pt x="305" y="212"/>
                  <a:pt x="304" y="213"/>
                </a:cubicBezTo>
                <a:cubicBezTo>
                  <a:pt x="304" y="214"/>
                  <a:pt x="303" y="216"/>
                  <a:pt x="302" y="220"/>
                </a:cubicBezTo>
                <a:cubicBezTo>
                  <a:pt x="301" y="224"/>
                  <a:pt x="300" y="227"/>
                  <a:pt x="299" y="231"/>
                </a:cubicBezTo>
                <a:lnTo>
                  <a:pt x="299" y="232"/>
                </a:lnTo>
                <a:lnTo>
                  <a:pt x="297" y="231"/>
                </a:lnTo>
                <a:cubicBezTo>
                  <a:pt x="293" y="233"/>
                  <a:pt x="292" y="234"/>
                  <a:pt x="295" y="235"/>
                </a:cubicBezTo>
                <a:cubicBezTo>
                  <a:pt x="295" y="238"/>
                  <a:pt x="295" y="240"/>
                  <a:pt x="295" y="241"/>
                </a:cubicBezTo>
                <a:cubicBezTo>
                  <a:pt x="295" y="241"/>
                  <a:pt x="296" y="241"/>
                  <a:pt x="297" y="239"/>
                </a:cubicBezTo>
                <a:cubicBezTo>
                  <a:pt x="298" y="238"/>
                  <a:pt x="298" y="236"/>
                  <a:pt x="299" y="234"/>
                </a:cubicBezTo>
                <a:lnTo>
                  <a:pt x="299" y="232"/>
                </a:lnTo>
                <a:lnTo>
                  <a:pt x="301" y="233"/>
                </a:lnTo>
                <a:cubicBezTo>
                  <a:pt x="304" y="235"/>
                  <a:pt x="306" y="236"/>
                  <a:pt x="307" y="237"/>
                </a:cubicBezTo>
                <a:cubicBezTo>
                  <a:pt x="308" y="237"/>
                  <a:pt x="310" y="238"/>
                  <a:pt x="313" y="238"/>
                </a:cubicBezTo>
                <a:cubicBezTo>
                  <a:pt x="314" y="238"/>
                  <a:pt x="316" y="238"/>
                  <a:pt x="317" y="238"/>
                </a:cubicBezTo>
                <a:lnTo>
                  <a:pt x="318" y="238"/>
                </a:lnTo>
                <a:lnTo>
                  <a:pt x="318" y="239"/>
                </a:lnTo>
                <a:cubicBezTo>
                  <a:pt x="321" y="239"/>
                  <a:pt x="322" y="239"/>
                  <a:pt x="322" y="239"/>
                </a:cubicBezTo>
                <a:cubicBezTo>
                  <a:pt x="322" y="239"/>
                  <a:pt x="321" y="239"/>
                  <a:pt x="320" y="238"/>
                </a:cubicBezTo>
                <a:lnTo>
                  <a:pt x="318" y="238"/>
                </a:lnTo>
                <a:lnTo>
                  <a:pt x="321" y="233"/>
                </a:lnTo>
                <a:cubicBezTo>
                  <a:pt x="323" y="228"/>
                  <a:pt x="325" y="225"/>
                  <a:pt x="326" y="222"/>
                </a:cubicBezTo>
                <a:cubicBezTo>
                  <a:pt x="329" y="219"/>
                  <a:pt x="331" y="214"/>
                  <a:pt x="334" y="207"/>
                </a:cubicBezTo>
                <a:cubicBezTo>
                  <a:pt x="334" y="205"/>
                  <a:pt x="335" y="203"/>
                  <a:pt x="336" y="201"/>
                </a:cubicBezTo>
                <a:lnTo>
                  <a:pt x="337" y="197"/>
                </a:lnTo>
                <a:lnTo>
                  <a:pt x="338" y="196"/>
                </a:lnTo>
                <a:cubicBezTo>
                  <a:pt x="340" y="194"/>
                  <a:pt x="342" y="193"/>
                  <a:pt x="345" y="191"/>
                </a:cubicBezTo>
                <a:cubicBezTo>
                  <a:pt x="347" y="189"/>
                  <a:pt x="349" y="188"/>
                  <a:pt x="350" y="186"/>
                </a:cubicBezTo>
                <a:cubicBezTo>
                  <a:pt x="351" y="185"/>
                  <a:pt x="353" y="183"/>
                  <a:pt x="355" y="179"/>
                </a:cubicBezTo>
                <a:cubicBezTo>
                  <a:pt x="356" y="176"/>
                  <a:pt x="357" y="172"/>
                  <a:pt x="358" y="168"/>
                </a:cubicBezTo>
                <a:cubicBezTo>
                  <a:pt x="359" y="164"/>
                  <a:pt x="359" y="161"/>
                  <a:pt x="358" y="158"/>
                </a:cubicBezTo>
                <a:cubicBezTo>
                  <a:pt x="357" y="156"/>
                  <a:pt x="356" y="154"/>
                  <a:pt x="356" y="154"/>
                </a:cubicBezTo>
                <a:cubicBezTo>
                  <a:pt x="355" y="153"/>
                  <a:pt x="355" y="152"/>
                  <a:pt x="355" y="150"/>
                </a:cubicBezTo>
                <a:cubicBezTo>
                  <a:pt x="355" y="148"/>
                  <a:pt x="355" y="147"/>
                  <a:pt x="353" y="146"/>
                </a:cubicBezTo>
                <a:lnTo>
                  <a:pt x="352" y="145"/>
                </a:lnTo>
                <a:lnTo>
                  <a:pt x="354" y="138"/>
                </a:lnTo>
                <a:cubicBezTo>
                  <a:pt x="357" y="128"/>
                  <a:pt x="359" y="120"/>
                  <a:pt x="361" y="112"/>
                </a:cubicBezTo>
                <a:cubicBezTo>
                  <a:pt x="365" y="99"/>
                  <a:pt x="367" y="91"/>
                  <a:pt x="368" y="87"/>
                </a:cubicBezTo>
                <a:lnTo>
                  <a:pt x="368" y="86"/>
                </a:lnTo>
                <a:lnTo>
                  <a:pt x="369" y="86"/>
                </a:lnTo>
                <a:cubicBezTo>
                  <a:pt x="369" y="86"/>
                  <a:pt x="370" y="86"/>
                  <a:pt x="370" y="85"/>
                </a:cubicBezTo>
                <a:lnTo>
                  <a:pt x="371" y="85"/>
                </a:lnTo>
                <a:lnTo>
                  <a:pt x="371" y="84"/>
                </a:lnTo>
                <a:cubicBezTo>
                  <a:pt x="371" y="84"/>
                  <a:pt x="371" y="84"/>
                  <a:pt x="371" y="84"/>
                </a:cubicBezTo>
                <a:lnTo>
                  <a:pt x="371" y="85"/>
                </a:lnTo>
                <a:lnTo>
                  <a:pt x="370" y="85"/>
                </a:lnTo>
                <a:cubicBezTo>
                  <a:pt x="370" y="85"/>
                  <a:pt x="369" y="85"/>
                  <a:pt x="368" y="85"/>
                </a:cubicBezTo>
                <a:cubicBezTo>
                  <a:pt x="368" y="84"/>
                  <a:pt x="368" y="83"/>
                  <a:pt x="368" y="83"/>
                </a:cubicBezTo>
                <a:close/>
                <a:moveTo>
                  <a:pt x="390" y="0"/>
                </a:moveTo>
                <a:cubicBezTo>
                  <a:pt x="395" y="0"/>
                  <a:pt x="399" y="0"/>
                  <a:pt x="402" y="0"/>
                </a:cubicBezTo>
                <a:cubicBezTo>
                  <a:pt x="404" y="0"/>
                  <a:pt x="406" y="1"/>
                  <a:pt x="408" y="2"/>
                </a:cubicBezTo>
                <a:cubicBezTo>
                  <a:pt x="409" y="3"/>
                  <a:pt x="410" y="3"/>
                  <a:pt x="412" y="3"/>
                </a:cubicBezTo>
                <a:cubicBezTo>
                  <a:pt x="413" y="3"/>
                  <a:pt x="415" y="4"/>
                  <a:pt x="417" y="6"/>
                </a:cubicBezTo>
                <a:cubicBezTo>
                  <a:pt x="418" y="9"/>
                  <a:pt x="421" y="11"/>
                  <a:pt x="424" y="14"/>
                </a:cubicBezTo>
                <a:cubicBezTo>
                  <a:pt x="425" y="15"/>
                  <a:pt x="426" y="16"/>
                  <a:pt x="428" y="17"/>
                </a:cubicBezTo>
                <a:cubicBezTo>
                  <a:pt x="429" y="18"/>
                  <a:pt x="430" y="19"/>
                  <a:pt x="430" y="21"/>
                </a:cubicBezTo>
                <a:lnTo>
                  <a:pt x="430" y="21"/>
                </a:lnTo>
                <a:lnTo>
                  <a:pt x="429" y="21"/>
                </a:lnTo>
                <a:lnTo>
                  <a:pt x="429" y="21"/>
                </a:lnTo>
                <a:lnTo>
                  <a:pt x="429" y="21"/>
                </a:lnTo>
                <a:cubicBezTo>
                  <a:pt x="429" y="21"/>
                  <a:pt x="429" y="21"/>
                  <a:pt x="429" y="21"/>
                </a:cubicBezTo>
                <a:lnTo>
                  <a:pt x="429" y="21"/>
                </a:lnTo>
                <a:lnTo>
                  <a:pt x="429" y="21"/>
                </a:lnTo>
                <a:cubicBezTo>
                  <a:pt x="429" y="22"/>
                  <a:pt x="430" y="22"/>
                  <a:pt x="430" y="21"/>
                </a:cubicBezTo>
                <a:lnTo>
                  <a:pt x="430" y="21"/>
                </a:lnTo>
                <a:lnTo>
                  <a:pt x="430" y="21"/>
                </a:lnTo>
                <a:cubicBezTo>
                  <a:pt x="430" y="21"/>
                  <a:pt x="430" y="21"/>
                  <a:pt x="431" y="22"/>
                </a:cubicBezTo>
                <a:cubicBezTo>
                  <a:pt x="432" y="22"/>
                  <a:pt x="433" y="23"/>
                  <a:pt x="434" y="24"/>
                </a:cubicBezTo>
                <a:cubicBezTo>
                  <a:pt x="435" y="25"/>
                  <a:pt x="436" y="25"/>
                  <a:pt x="438" y="25"/>
                </a:cubicBezTo>
                <a:cubicBezTo>
                  <a:pt x="440" y="25"/>
                  <a:pt x="442" y="26"/>
                  <a:pt x="443" y="28"/>
                </a:cubicBezTo>
                <a:cubicBezTo>
                  <a:pt x="444" y="30"/>
                  <a:pt x="446" y="31"/>
                  <a:pt x="447" y="32"/>
                </a:cubicBezTo>
                <a:cubicBezTo>
                  <a:pt x="448" y="32"/>
                  <a:pt x="450" y="33"/>
                  <a:pt x="451" y="33"/>
                </a:cubicBezTo>
                <a:cubicBezTo>
                  <a:pt x="452" y="34"/>
                  <a:pt x="454" y="36"/>
                  <a:pt x="458" y="39"/>
                </a:cubicBezTo>
                <a:lnTo>
                  <a:pt x="459" y="43"/>
                </a:lnTo>
                <a:cubicBezTo>
                  <a:pt x="461" y="45"/>
                  <a:pt x="464" y="48"/>
                  <a:pt x="469" y="52"/>
                </a:cubicBezTo>
                <a:cubicBezTo>
                  <a:pt x="472" y="58"/>
                  <a:pt x="474" y="62"/>
                  <a:pt x="476" y="64"/>
                </a:cubicBezTo>
                <a:cubicBezTo>
                  <a:pt x="478" y="66"/>
                  <a:pt x="478" y="68"/>
                  <a:pt x="477" y="71"/>
                </a:cubicBezTo>
                <a:cubicBezTo>
                  <a:pt x="476" y="74"/>
                  <a:pt x="476" y="76"/>
                  <a:pt x="476" y="77"/>
                </a:cubicBezTo>
                <a:cubicBezTo>
                  <a:pt x="476" y="78"/>
                  <a:pt x="476" y="80"/>
                  <a:pt x="475" y="82"/>
                </a:cubicBezTo>
                <a:cubicBezTo>
                  <a:pt x="474" y="84"/>
                  <a:pt x="474" y="87"/>
                  <a:pt x="473" y="91"/>
                </a:cubicBezTo>
                <a:cubicBezTo>
                  <a:pt x="472" y="96"/>
                  <a:pt x="471" y="99"/>
                  <a:pt x="470" y="100"/>
                </a:cubicBezTo>
                <a:cubicBezTo>
                  <a:pt x="469" y="101"/>
                  <a:pt x="469" y="103"/>
                  <a:pt x="469" y="105"/>
                </a:cubicBezTo>
                <a:cubicBezTo>
                  <a:pt x="470" y="107"/>
                  <a:pt x="469" y="110"/>
                  <a:pt x="467" y="115"/>
                </a:cubicBezTo>
                <a:cubicBezTo>
                  <a:pt x="466" y="120"/>
                  <a:pt x="465" y="124"/>
                  <a:pt x="465" y="127"/>
                </a:cubicBezTo>
                <a:cubicBezTo>
                  <a:pt x="466" y="129"/>
                  <a:pt x="465" y="133"/>
                  <a:pt x="463" y="137"/>
                </a:cubicBezTo>
                <a:cubicBezTo>
                  <a:pt x="462" y="142"/>
                  <a:pt x="460" y="144"/>
                  <a:pt x="460" y="145"/>
                </a:cubicBezTo>
                <a:cubicBezTo>
                  <a:pt x="459" y="146"/>
                  <a:pt x="459" y="148"/>
                  <a:pt x="459" y="150"/>
                </a:cubicBezTo>
                <a:cubicBezTo>
                  <a:pt x="459" y="152"/>
                  <a:pt x="458" y="153"/>
                  <a:pt x="458" y="153"/>
                </a:cubicBezTo>
                <a:cubicBezTo>
                  <a:pt x="457" y="154"/>
                  <a:pt x="457" y="154"/>
                  <a:pt x="457" y="155"/>
                </a:cubicBezTo>
                <a:cubicBezTo>
                  <a:pt x="457" y="156"/>
                  <a:pt x="457" y="157"/>
                  <a:pt x="456" y="158"/>
                </a:cubicBezTo>
                <a:cubicBezTo>
                  <a:pt x="455" y="159"/>
                  <a:pt x="454" y="162"/>
                  <a:pt x="453" y="166"/>
                </a:cubicBezTo>
                <a:cubicBezTo>
                  <a:pt x="452" y="171"/>
                  <a:pt x="451" y="174"/>
                  <a:pt x="449" y="175"/>
                </a:cubicBezTo>
                <a:cubicBezTo>
                  <a:pt x="448" y="176"/>
                  <a:pt x="447" y="179"/>
                  <a:pt x="447" y="183"/>
                </a:cubicBezTo>
                <a:cubicBezTo>
                  <a:pt x="447" y="187"/>
                  <a:pt x="446" y="189"/>
                  <a:pt x="444" y="190"/>
                </a:cubicBezTo>
                <a:lnTo>
                  <a:pt x="444" y="190"/>
                </a:lnTo>
                <a:lnTo>
                  <a:pt x="444" y="190"/>
                </a:lnTo>
                <a:cubicBezTo>
                  <a:pt x="444" y="190"/>
                  <a:pt x="444" y="189"/>
                  <a:pt x="444" y="189"/>
                </a:cubicBezTo>
                <a:lnTo>
                  <a:pt x="445" y="189"/>
                </a:lnTo>
                <a:lnTo>
                  <a:pt x="445" y="189"/>
                </a:lnTo>
                <a:cubicBezTo>
                  <a:pt x="445" y="189"/>
                  <a:pt x="445" y="189"/>
                  <a:pt x="445" y="189"/>
                </a:cubicBezTo>
                <a:lnTo>
                  <a:pt x="445" y="189"/>
                </a:lnTo>
                <a:lnTo>
                  <a:pt x="444" y="190"/>
                </a:lnTo>
                <a:cubicBezTo>
                  <a:pt x="443" y="190"/>
                  <a:pt x="443" y="190"/>
                  <a:pt x="444" y="190"/>
                </a:cubicBezTo>
                <a:lnTo>
                  <a:pt x="444" y="190"/>
                </a:lnTo>
                <a:lnTo>
                  <a:pt x="444" y="191"/>
                </a:lnTo>
                <a:cubicBezTo>
                  <a:pt x="443" y="193"/>
                  <a:pt x="442" y="196"/>
                  <a:pt x="441" y="200"/>
                </a:cubicBezTo>
                <a:cubicBezTo>
                  <a:pt x="438" y="209"/>
                  <a:pt x="437" y="214"/>
                  <a:pt x="436" y="217"/>
                </a:cubicBezTo>
                <a:cubicBezTo>
                  <a:pt x="435" y="219"/>
                  <a:pt x="434" y="222"/>
                  <a:pt x="434" y="223"/>
                </a:cubicBezTo>
                <a:cubicBezTo>
                  <a:pt x="433" y="225"/>
                  <a:pt x="433" y="227"/>
                  <a:pt x="432" y="228"/>
                </a:cubicBezTo>
                <a:cubicBezTo>
                  <a:pt x="432" y="229"/>
                  <a:pt x="431" y="230"/>
                  <a:pt x="431" y="232"/>
                </a:cubicBezTo>
                <a:cubicBezTo>
                  <a:pt x="430" y="234"/>
                  <a:pt x="429" y="239"/>
                  <a:pt x="427" y="245"/>
                </a:cubicBezTo>
                <a:cubicBezTo>
                  <a:pt x="425" y="252"/>
                  <a:pt x="422" y="258"/>
                  <a:pt x="419" y="265"/>
                </a:cubicBezTo>
                <a:lnTo>
                  <a:pt x="419" y="262"/>
                </a:lnTo>
                <a:lnTo>
                  <a:pt x="420" y="259"/>
                </a:lnTo>
                <a:cubicBezTo>
                  <a:pt x="419" y="264"/>
                  <a:pt x="418" y="268"/>
                  <a:pt x="415" y="272"/>
                </a:cubicBezTo>
                <a:cubicBezTo>
                  <a:pt x="413" y="276"/>
                  <a:pt x="411" y="281"/>
                  <a:pt x="408" y="287"/>
                </a:cubicBezTo>
                <a:lnTo>
                  <a:pt x="407" y="289"/>
                </a:lnTo>
                <a:cubicBezTo>
                  <a:pt x="407" y="288"/>
                  <a:pt x="407" y="289"/>
                  <a:pt x="407" y="290"/>
                </a:cubicBezTo>
                <a:cubicBezTo>
                  <a:pt x="407" y="291"/>
                  <a:pt x="406" y="292"/>
                  <a:pt x="405" y="294"/>
                </a:cubicBezTo>
                <a:cubicBezTo>
                  <a:pt x="403" y="295"/>
                  <a:pt x="402" y="297"/>
                  <a:pt x="402" y="298"/>
                </a:cubicBezTo>
                <a:cubicBezTo>
                  <a:pt x="402" y="299"/>
                  <a:pt x="401" y="301"/>
                  <a:pt x="400" y="302"/>
                </a:cubicBezTo>
                <a:cubicBezTo>
                  <a:pt x="399" y="302"/>
                  <a:pt x="399" y="303"/>
                  <a:pt x="398" y="303"/>
                </a:cubicBezTo>
                <a:lnTo>
                  <a:pt x="398" y="304"/>
                </a:lnTo>
                <a:lnTo>
                  <a:pt x="398" y="303"/>
                </a:lnTo>
                <a:lnTo>
                  <a:pt x="398" y="303"/>
                </a:lnTo>
                <a:lnTo>
                  <a:pt x="397" y="304"/>
                </a:lnTo>
                <a:lnTo>
                  <a:pt x="396" y="306"/>
                </a:lnTo>
                <a:lnTo>
                  <a:pt x="397" y="305"/>
                </a:lnTo>
                <a:lnTo>
                  <a:pt x="397" y="305"/>
                </a:lnTo>
                <a:cubicBezTo>
                  <a:pt x="396" y="306"/>
                  <a:pt x="396" y="307"/>
                  <a:pt x="395" y="308"/>
                </a:cubicBezTo>
                <a:cubicBezTo>
                  <a:pt x="394" y="310"/>
                  <a:pt x="392" y="312"/>
                  <a:pt x="390" y="317"/>
                </a:cubicBezTo>
                <a:lnTo>
                  <a:pt x="388" y="320"/>
                </a:lnTo>
                <a:lnTo>
                  <a:pt x="383" y="323"/>
                </a:lnTo>
                <a:cubicBezTo>
                  <a:pt x="375" y="327"/>
                  <a:pt x="373" y="329"/>
                  <a:pt x="378" y="329"/>
                </a:cubicBezTo>
                <a:cubicBezTo>
                  <a:pt x="379" y="335"/>
                  <a:pt x="380" y="336"/>
                  <a:pt x="381" y="334"/>
                </a:cubicBezTo>
                <a:cubicBezTo>
                  <a:pt x="383" y="332"/>
                  <a:pt x="385" y="328"/>
                  <a:pt x="388" y="321"/>
                </a:cubicBezTo>
                <a:lnTo>
                  <a:pt x="388" y="320"/>
                </a:lnTo>
                <a:lnTo>
                  <a:pt x="389" y="320"/>
                </a:lnTo>
                <a:cubicBezTo>
                  <a:pt x="394" y="318"/>
                  <a:pt x="399" y="316"/>
                  <a:pt x="403" y="314"/>
                </a:cubicBezTo>
                <a:cubicBezTo>
                  <a:pt x="408" y="312"/>
                  <a:pt x="411" y="312"/>
                  <a:pt x="413" y="312"/>
                </a:cubicBezTo>
                <a:cubicBezTo>
                  <a:pt x="414" y="313"/>
                  <a:pt x="416" y="313"/>
                  <a:pt x="418" y="312"/>
                </a:cubicBezTo>
                <a:cubicBezTo>
                  <a:pt x="419" y="312"/>
                  <a:pt x="421" y="311"/>
                  <a:pt x="423" y="311"/>
                </a:cubicBezTo>
                <a:lnTo>
                  <a:pt x="424" y="311"/>
                </a:lnTo>
                <a:lnTo>
                  <a:pt x="424" y="320"/>
                </a:lnTo>
                <a:cubicBezTo>
                  <a:pt x="431" y="320"/>
                  <a:pt x="436" y="320"/>
                  <a:pt x="439" y="320"/>
                </a:cubicBezTo>
                <a:cubicBezTo>
                  <a:pt x="442" y="320"/>
                  <a:pt x="443" y="320"/>
                  <a:pt x="443" y="320"/>
                </a:cubicBezTo>
                <a:lnTo>
                  <a:pt x="440" y="310"/>
                </a:lnTo>
                <a:cubicBezTo>
                  <a:pt x="442" y="309"/>
                  <a:pt x="439" y="308"/>
                  <a:pt x="432" y="310"/>
                </a:cubicBezTo>
                <a:cubicBezTo>
                  <a:pt x="430" y="310"/>
                  <a:pt x="428" y="310"/>
                  <a:pt x="427" y="310"/>
                </a:cubicBezTo>
                <a:lnTo>
                  <a:pt x="424" y="311"/>
                </a:lnTo>
                <a:lnTo>
                  <a:pt x="424" y="306"/>
                </a:lnTo>
                <a:cubicBezTo>
                  <a:pt x="432" y="304"/>
                  <a:pt x="438" y="303"/>
                  <a:pt x="442" y="302"/>
                </a:cubicBezTo>
                <a:cubicBezTo>
                  <a:pt x="445" y="301"/>
                  <a:pt x="450" y="300"/>
                  <a:pt x="455" y="299"/>
                </a:cubicBezTo>
                <a:cubicBezTo>
                  <a:pt x="460" y="298"/>
                  <a:pt x="466" y="298"/>
                  <a:pt x="472" y="299"/>
                </a:cubicBezTo>
                <a:cubicBezTo>
                  <a:pt x="478" y="300"/>
                  <a:pt x="483" y="300"/>
                  <a:pt x="487" y="301"/>
                </a:cubicBezTo>
                <a:cubicBezTo>
                  <a:pt x="491" y="302"/>
                  <a:pt x="495" y="302"/>
                  <a:pt x="499" y="302"/>
                </a:cubicBezTo>
                <a:cubicBezTo>
                  <a:pt x="503" y="302"/>
                  <a:pt x="509" y="302"/>
                  <a:pt x="516" y="304"/>
                </a:cubicBezTo>
                <a:cubicBezTo>
                  <a:pt x="523" y="306"/>
                  <a:pt x="528" y="308"/>
                  <a:pt x="531" y="309"/>
                </a:cubicBezTo>
                <a:cubicBezTo>
                  <a:pt x="534" y="311"/>
                  <a:pt x="537" y="312"/>
                  <a:pt x="541" y="313"/>
                </a:cubicBezTo>
                <a:cubicBezTo>
                  <a:pt x="544" y="313"/>
                  <a:pt x="548" y="316"/>
                  <a:pt x="553" y="319"/>
                </a:cubicBezTo>
                <a:cubicBezTo>
                  <a:pt x="557" y="322"/>
                  <a:pt x="562" y="325"/>
                  <a:pt x="565" y="329"/>
                </a:cubicBezTo>
                <a:cubicBezTo>
                  <a:pt x="569" y="332"/>
                  <a:pt x="574" y="337"/>
                  <a:pt x="580" y="344"/>
                </a:cubicBezTo>
                <a:cubicBezTo>
                  <a:pt x="583" y="347"/>
                  <a:pt x="584" y="349"/>
                  <a:pt x="585" y="350"/>
                </a:cubicBezTo>
                <a:cubicBezTo>
                  <a:pt x="585" y="351"/>
                  <a:pt x="586" y="352"/>
                  <a:pt x="587" y="353"/>
                </a:cubicBezTo>
                <a:cubicBezTo>
                  <a:pt x="588" y="355"/>
                  <a:pt x="589" y="356"/>
                  <a:pt x="591" y="358"/>
                </a:cubicBezTo>
                <a:cubicBezTo>
                  <a:pt x="592" y="360"/>
                  <a:pt x="594" y="363"/>
                  <a:pt x="595" y="368"/>
                </a:cubicBezTo>
                <a:cubicBezTo>
                  <a:pt x="597" y="372"/>
                  <a:pt x="597" y="377"/>
                  <a:pt x="597" y="383"/>
                </a:cubicBezTo>
                <a:cubicBezTo>
                  <a:pt x="596" y="389"/>
                  <a:pt x="595" y="392"/>
                  <a:pt x="594" y="394"/>
                </a:cubicBezTo>
                <a:cubicBezTo>
                  <a:pt x="593" y="394"/>
                  <a:pt x="592" y="395"/>
                  <a:pt x="592" y="395"/>
                </a:cubicBezTo>
                <a:lnTo>
                  <a:pt x="591" y="396"/>
                </a:lnTo>
                <a:lnTo>
                  <a:pt x="591" y="396"/>
                </a:lnTo>
                <a:cubicBezTo>
                  <a:pt x="591" y="396"/>
                  <a:pt x="591" y="396"/>
                  <a:pt x="591" y="396"/>
                </a:cubicBezTo>
                <a:lnTo>
                  <a:pt x="591" y="396"/>
                </a:lnTo>
                <a:lnTo>
                  <a:pt x="591" y="396"/>
                </a:lnTo>
                <a:cubicBezTo>
                  <a:pt x="591" y="396"/>
                  <a:pt x="591" y="397"/>
                  <a:pt x="591" y="397"/>
                </a:cubicBezTo>
                <a:lnTo>
                  <a:pt x="590" y="404"/>
                </a:lnTo>
                <a:cubicBezTo>
                  <a:pt x="585" y="408"/>
                  <a:pt x="582" y="411"/>
                  <a:pt x="581" y="412"/>
                </a:cubicBezTo>
                <a:cubicBezTo>
                  <a:pt x="579" y="414"/>
                  <a:pt x="577" y="415"/>
                  <a:pt x="576" y="415"/>
                </a:cubicBezTo>
                <a:cubicBezTo>
                  <a:pt x="574" y="416"/>
                  <a:pt x="573" y="416"/>
                  <a:pt x="573" y="416"/>
                </a:cubicBezTo>
                <a:lnTo>
                  <a:pt x="570" y="418"/>
                </a:lnTo>
                <a:cubicBezTo>
                  <a:pt x="567" y="419"/>
                  <a:pt x="564" y="420"/>
                  <a:pt x="562" y="420"/>
                </a:cubicBezTo>
                <a:cubicBezTo>
                  <a:pt x="560" y="421"/>
                  <a:pt x="557" y="421"/>
                  <a:pt x="552" y="420"/>
                </a:cubicBezTo>
                <a:cubicBezTo>
                  <a:pt x="547" y="420"/>
                  <a:pt x="544" y="419"/>
                  <a:pt x="542" y="418"/>
                </a:cubicBezTo>
                <a:cubicBezTo>
                  <a:pt x="540" y="417"/>
                  <a:pt x="537" y="417"/>
                  <a:pt x="536" y="417"/>
                </a:cubicBezTo>
                <a:cubicBezTo>
                  <a:pt x="534" y="417"/>
                  <a:pt x="533" y="417"/>
                  <a:pt x="532" y="416"/>
                </a:cubicBezTo>
                <a:cubicBezTo>
                  <a:pt x="531" y="416"/>
                  <a:pt x="531" y="415"/>
                  <a:pt x="531" y="415"/>
                </a:cubicBezTo>
                <a:cubicBezTo>
                  <a:pt x="531" y="415"/>
                  <a:pt x="530" y="415"/>
                  <a:pt x="527" y="415"/>
                </a:cubicBezTo>
                <a:lnTo>
                  <a:pt x="523" y="410"/>
                </a:lnTo>
                <a:cubicBezTo>
                  <a:pt x="520" y="409"/>
                  <a:pt x="518" y="407"/>
                  <a:pt x="516" y="406"/>
                </a:cubicBezTo>
                <a:cubicBezTo>
                  <a:pt x="515" y="406"/>
                  <a:pt x="513" y="405"/>
                  <a:pt x="511" y="405"/>
                </a:cubicBezTo>
                <a:cubicBezTo>
                  <a:pt x="508" y="405"/>
                  <a:pt x="505" y="405"/>
                  <a:pt x="502" y="404"/>
                </a:cubicBezTo>
                <a:cubicBezTo>
                  <a:pt x="498" y="403"/>
                  <a:pt x="496" y="403"/>
                  <a:pt x="496" y="402"/>
                </a:cubicBezTo>
                <a:cubicBezTo>
                  <a:pt x="495" y="401"/>
                  <a:pt x="494" y="401"/>
                  <a:pt x="494" y="400"/>
                </a:cubicBezTo>
                <a:cubicBezTo>
                  <a:pt x="493" y="400"/>
                  <a:pt x="493" y="400"/>
                  <a:pt x="493" y="400"/>
                </a:cubicBezTo>
                <a:cubicBezTo>
                  <a:pt x="492" y="400"/>
                  <a:pt x="492" y="400"/>
                  <a:pt x="491" y="401"/>
                </a:cubicBezTo>
                <a:cubicBezTo>
                  <a:pt x="491" y="401"/>
                  <a:pt x="489" y="402"/>
                  <a:pt x="487" y="402"/>
                </a:cubicBezTo>
                <a:cubicBezTo>
                  <a:pt x="485" y="402"/>
                  <a:pt x="483" y="403"/>
                  <a:pt x="480" y="404"/>
                </a:cubicBezTo>
                <a:cubicBezTo>
                  <a:pt x="476" y="405"/>
                  <a:pt x="473" y="406"/>
                  <a:pt x="470" y="408"/>
                </a:cubicBezTo>
                <a:cubicBezTo>
                  <a:pt x="467" y="410"/>
                  <a:pt x="464" y="411"/>
                  <a:pt x="462" y="410"/>
                </a:cubicBezTo>
                <a:cubicBezTo>
                  <a:pt x="459" y="409"/>
                  <a:pt x="458" y="409"/>
                  <a:pt x="458" y="409"/>
                </a:cubicBezTo>
                <a:cubicBezTo>
                  <a:pt x="457" y="410"/>
                  <a:pt x="456" y="410"/>
                  <a:pt x="455" y="411"/>
                </a:cubicBezTo>
                <a:cubicBezTo>
                  <a:pt x="454" y="411"/>
                  <a:pt x="453" y="412"/>
                  <a:pt x="451" y="413"/>
                </a:cubicBezTo>
                <a:cubicBezTo>
                  <a:pt x="450" y="413"/>
                  <a:pt x="448" y="414"/>
                  <a:pt x="447" y="415"/>
                </a:cubicBezTo>
                <a:cubicBezTo>
                  <a:pt x="446" y="415"/>
                  <a:pt x="444" y="413"/>
                  <a:pt x="442" y="408"/>
                </a:cubicBezTo>
                <a:cubicBezTo>
                  <a:pt x="440" y="403"/>
                  <a:pt x="441" y="398"/>
                  <a:pt x="446" y="392"/>
                </a:cubicBezTo>
                <a:cubicBezTo>
                  <a:pt x="450" y="386"/>
                  <a:pt x="455" y="380"/>
                  <a:pt x="460" y="373"/>
                </a:cubicBezTo>
                <a:cubicBezTo>
                  <a:pt x="464" y="367"/>
                  <a:pt x="468" y="360"/>
                  <a:pt x="470" y="355"/>
                </a:cubicBezTo>
                <a:cubicBezTo>
                  <a:pt x="473" y="350"/>
                  <a:pt x="474" y="346"/>
                  <a:pt x="474" y="345"/>
                </a:cubicBezTo>
                <a:cubicBezTo>
                  <a:pt x="474" y="343"/>
                  <a:pt x="474" y="343"/>
                  <a:pt x="475" y="343"/>
                </a:cubicBezTo>
                <a:lnTo>
                  <a:pt x="473" y="342"/>
                </a:lnTo>
                <a:lnTo>
                  <a:pt x="462" y="337"/>
                </a:lnTo>
                <a:lnTo>
                  <a:pt x="460" y="334"/>
                </a:lnTo>
                <a:cubicBezTo>
                  <a:pt x="458" y="333"/>
                  <a:pt x="456" y="333"/>
                  <a:pt x="454" y="332"/>
                </a:cubicBezTo>
                <a:cubicBezTo>
                  <a:pt x="452" y="331"/>
                  <a:pt x="450" y="330"/>
                  <a:pt x="447" y="330"/>
                </a:cubicBezTo>
                <a:cubicBezTo>
                  <a:pt x="444" y="330"/>
                  <a:pt x="440" y="330"/>
                  <a:pt x="435" y="330"/>
                </a:cubicBezTo>
                <a:cubicBezTo>
                  <a:pt x="431" y="330"/>
                  <a:pt x="426" y="331"/>
                  <a:pt x="420" y="333"/>
                </a:cubicBezTo>
                <a:cubicBezTo>
                  <a:pt x="415" y="334"/>
                  <a:pt x="409" y="336"/>
                  <a:pt x="402" y="339"/>
                </a:cubicBezTo>
                <a:cubicBezTo>
                  <a:pt x="396" y="342"/>
                  <a:pt x="391" y="344"/>
                  <a:pt x="388" y="346"/>
                </a:cubicBezTo>
                <a:cubicBezTo>
                  <a:pt x="384" y="348"/>
                  <a:pt x="381" y="350"/>
                  <a:pt x="377" y="352"/>
                </a:cubicBezTo>
                <a:cubicBezTo>
                  <a:pt x="374" y="354"/>
                  <a:pt x="371" y="356"/>
                  <a:pt x="369" y="358"/>
                </a:cubicBezTo>
                <a:cubicBezTo>
                  <a:pt x="366" y="360"/>
                  <a:pt x="363" y="363"/>
                  <a:pt x="358" y="366"/>
                </a:cubicBezTo>
                <a:lnTo>
                  <a:pt x="352" y="373"/>
                </a:lnTo>
                <a:lnTo>
                  <a:pt x="344" y="379"/>
                </a:lnTo>
                <a:lnTo>
                  <a:pt x="343" y="380"/>
                </a:lnTo>
                <a:lnTo>
                  <a:pt x="342" y="379"/>
                </a:lnTo>
                <a:lnTo>
                  <a:pt x="342" y="381"/>
                </a:lnTo>
                <a:lnTo>
                  <a:pt x="343" y="380"/>
                </a:lnTo>
                <a:lnTo>
                  <a:pt x="347" y="382"/>
                </a:lnTo>
                <a:cubicBezTo>
                  <a:pt x="349" y="383"/>
                  <a:pt x="351" y="385"/>
                  <a:pt x="353" y="386"/>
                </a:cubicBezTo>
                <a:cubicBezTo>
                  <a:pt x="354" y="388"/>
                  <a:pt x="356" y="389"/>
                  <a:pt x="358" y="390"/>
                </a:cubicBezTo>
                <a:cubicBezTo>
                  <a:pt x="359" y="391"/>
                  <a:pt x="360" y="392"/>
                  <a:pt x="361" y="393"/>
                </a:cubicBezTo>
                <a:cubicBezTo>
                  <a:pt x="362" y="394"/>
                  <a:pt x="364" y="396"/>
                  <a:pt x="367" y="399"/>
                </a:cubicBezTo>
                <a:lnTo>
                  <a:pt x="388" y="419"/>
                </a:lnTo>
                <a:cubicBezTo>
                  <a:pt x="390" y="421"/>
                  <a:pt x="392" y="422"/>
                  <a:pt x="392" y="422"/>
                </a:cubicBezTo>
                <a:cubicBezTo>
                  <a:pt x="392" y="422"/>
                  <a:pt x="393" y="422"/>
                  <a:pt x="394" y="422"/>
                </a:cubicBezTo>
                <a:cubicBezTo>
                  <a:pt x="396" y="421"/>
                  <a:pt x="399" y="423"/>
                  <a:pt x="401" y="427"/>
                </a:cubicBezTo>
                <a:cubicBezTo>
                  <a:pt x="404" y="430"/>
                  <a:pt x="405" y="432"/>
                  <a:pt x="405" y="432"/>
                </a:cubicBezTo>
                <a:cubicBezTo>
                  <a:pt x="405" y="432"/>
                  <a:pt x="407" y="433"/>
                  <a:pt x="409" y="434"/>
                </a:cubicBezTo>
                <a:lnTo>
                  <a:pt x="410" y="435"/>
                </a:lnTo>
                <a:lnTo>
                  <a:pt x="410" y="435"/>
                </a:lnTo>
                <a:lnTo>
                  <a:pt x="413" y="437"/>
                </a:lnTo>
                <a:lnTo>
                  <a:pt x="420" y="441"/>
                </a:lnTo>
                <a:lnTo>
                  <a:pt x="420" y="442"/>
                </a:lnTo>
                <a:lnTo>
                  <a:pt x="420" y="442"/>
                </a:lnTo>
                <a:cubicBezTo>
                  <a:pt x="420" y="442"/>
                  <a:pt x="420" y="442"/>
                  <a:pt x="420" y="442"/>
                </a:cubicBezTo>
                <a:lnTo>
                  <a:pt x="420" y="442"/>
                </a:lnTo>
                <a:lnTo>
                  <a:pt x="421" y="442"/>
                </a:lnTo>
                <a:cubicBezTo>
                  <a:pt x="421" y="443"/>
                  <a:pt x="421" y="443"/>
                  <a:pt x="422" y="443"/>
                </a:cubicBezTo>
                <a:lnTo>
                  <a:pt x="423" y="444"/>
                </a:lnTo>
                <a:lnTo>
                  <a:pt x="423" y="444"/>
                </a:lnTo>
                <a:cubicBezTo>
                  <a:pt x="422" y="444"/>
                  <a:pt x="422" y="445"/>
                  <a:pt x="424" y="445"/>
                </a:cubicBezTo>
                <a:lnTo>
                  <a:pt x="423" y="444"/>
                </a:lnTo>
                <a:lnTo>
                  <a:pt x="423" y="445"/>
                </a:lnTo>
                <a:cubicBezTo>
                  <a:pt x="424" y="445"/>
                  <a:pt x="426" y="446"/>
                  <a:pt x="428" y="447"/>
                </a:cubicBezTo>
                <a:cubicBezTo>
                  <a:pt x="430" y="450"/>
                  <a:pt x="432" y="451"/>
                  <a:pt x="434" y="453"/>
                </a:cubicBezTo>
                <a:cubicBezTo>
                  <a:pt x="436" y="454"/>
                  <a:pt x="440" y="456"/>
                  <a:pt x="445" y="458"/>
                </a:cubicBezTo>
                <a:lnTo>
                  <a:pt x="445" y="460"/>
                </a:lnTo>
                <a:lnTo>
                  <a:pt x="446" y="460"/>
                </a:lnTo>
                <a:lnTo>
                  <a:pt x="447" y="461"/>
                </a:lnTo>
                <a:lnTo>
                  <a:pt x="449" y="463"/>
                </a:lnTo>
                <a:lnTo>
                  <a:pt x="448" y="463"/>
                </a:lnTo>
                <a:cubicBezTo>
                  <a:pt x="448" y="463"/>
                  <a:pt x="448" y="464"/>
                  <a:pt x="449" y="464"/>
                </a:cubicBezTo>
                <a:cubicBezTo>
                  <a:pt x="451" y="465"/>
                  <a:pt x="452" y="466"/>
                  <a:pt x="454" y="467"/>
                </a:cubicBezTo>
                <a:cubicBezTo>
                  <a:pt x="456" y="469"/>
                  <a:pt x="458" y="471"/>
                  <a:pt x="460" y="473"/>
                </a:cubicBezTo>
                <a:lnTo>
                  <a:pt x="461" y="473"/>
                </a:lnTo>
                <a:lnTo>
                  <a:pt x="461" y="473"/>
                </a:lnTo>
                <a:cubicBezTo>
                  <a:pt x="463" y="473"/>
                  <a:pt x="465" y="474"/>
                  <a:pt x="467" y="476"/>
                </a:cubicBezTo>
                <a:cubicBezTo>
                  <a:pt x="469" y="478"/>
                  <a:pt x="470" y="480"/>
                  <a:pt x="472" y="480"/>
                </a:cubicBezTo>
                <a:cubicBezTo>
                  <a:pt x="473" y="481"/>
                  <a:pt x="474" y="482"/>
                  <a:pt x="475" y="483"/>
                </a:cubicBezTo>
                <a:cubicBezTo>
                  <a:pt x="476" y="484"/>
                  <a:pt x="478" y="485"/>
                  <a:pt x="480" y="486"/>
                </a:cubicBezTo>
                <a:cubicBezTo>
                  <a:pt x="482" y="487"/>
                  <a:pt x="484" y="488"/>
                  <a:pt x="486" y="489"/>
                </a:cubicBezTo>
                <a:cubicBezTo>
                  <a:pt x="487" y="490"/>
                  <a:pt x="489" y="490"/>
                  <a:pt x="490" y="491"/>
                </a:cubicBezTo>
                <a:lnTo>
                  <a:pt x="493" y="492"/>
                </a:lnTo>
                <a:lnTo>
                  <a:pt x="494" y="492"/>
                </a:lnTo>
                <a:lnTo>
                  <a:pt x="494" y="492"/>
                </a:lnTo>
                <a:lnTo>
                  <a:pt x="495" y="492"/>
                </a:lnTo>
                <a:cubicBezTo>
                  <a:pt x="497" y="492"/>
                  <a:pt x="498" y="493"/>
                  <a:pt x="498" y="494"/>
                </a:cubicBezTo>
                <a:cubicBezTo>
                  <a:pt x="499" y="495"/>
                  <a:pt x="499" y="495"/>
                  <a:pt x="499" y="495"/>
                </a:cubicBezTo>
                <a:cubicBezTo>
                  <a:pt x="499" y="495"/>
                  <a:pt x="500" y="495"/>
                  <a:pt x="503" y="497"/>
                </a:cubicBezTo>
                <a:lnTo>
                  <a:pt x="505" y="498"/>
                </a:lnTo>
                <a:lnTo>
                  <a:pt x="514" y="504"/>
                </a:lnTo>
                <a:cubicBezTo>
                  <a:pt x="514" y="505"/>
                  <a:pt x="514" y="506"/>
                  <a:pt x="514" y="506"/>
                </a:cubicBezTo>
                <a:lnTo>
                  <a:pt x="514" y="507"/>
                </a:lnTo>
                <a:lnTo>
                  <a:pt x="513" y="507"/>
                </a:lnTo>
                <a:cubicBezTo>
                  <a:pt x="513" y="507"/>
                  <a:pt x="514" y="507"/>
                  <a:pt x="514" y="507"/>
                </a:cubicBezTo>
                <a:lnTo>
                  <a:pt x="514" y="507"/>
                </a:lnTo>
                <a:lnTo>
                  <a:pt x="514" y="507"/>
                </a:lnTo>
                <a:cubicBezTo>
                  <a:pt x="515" y="508"/>
                  <a:pt x="518" y="509"/>
                  <a:pt x="522" y="512"/>
                </a:cubicBezTo>
                <a:lnTo>
                  <a:pt x="520" y="518"/>
                </a:lnTo>
                <a:lnTo>
                  <a:pt x="519" y="517"/>
                </a:lnTo>
                <a:cubicBezTo>
                  <a:pt x="519" y="517"/>
                  <a:pt x="519" y="517"/>
                  <a:pt x="520" y="519"/>
                </a:cubicBezTo>
                <a:lnTo>
                  <a:pt x="520" y="518"/>
                </a:lnTo>
                <a:lnTo>
                  <a:pt x="521" y="520"/>
                </a:lnTo>
                <a:cubicBezTo>
                  <a:pt x="521" y="521"/>
                  <a:pt x="521" y="521"/>
                  <a:pt x="522" y="521"/>
                </a:cubicBezTo>
                <a:lnTo>
                  <a:pt x="522" y="522"/>
                </a:lnTo>
                <a:lnTo>
                  <a:pt x="521" y="521"/>
                </a:lnTo>
                <a:cubicBezTo>
                  <a:pt x="522" y="522"/>
                  <a:pt x="522" y="522"/>
                  <a:pt x="522" y="522"/>
                </a:cubicBezTo>
                <a:lnTo>
                  <a:pt x="522" y="522"/>
                </a:lnTo>
                <a:lnTo>
                  <a:pt x="528" y="526"/>
                </a:lnTo>
                <a:lnTo>
                  <a:pt x="520" y="537"/>
                </a:lnTo>
                <a:lnTo>
                  <a:pt x="518" y="541"/>
                </a:lnTo>
                <a:lnTo>
                  <a:pt x="521" y="546"/>
                </a:lnTo>
                <a:cubicBezTo>
                  <a:pt x="520" y="547"/>
                  <a:pt x="520" y="548"/>
                  <a:pt x="521" y="549"/>
                </a:cubicBezTo>
                <a:cubicBezTo>
                  <a:pt x="518" y="553"/>
                  <a:pt x="517" y="557"/>
                  <a:pt x="518" y="560"/>
                </a:cubicBezTo>
                <a:lnTo>
                  <a:pt x="511" y="568"/>
                </a:lnTo>
                <a:lnTo>
                  <a:pt x="509" y="569"/>
                </a:lnTo>
                <a:lnTo>
                  <a:pt x="507" y="570"/>
                </a:lnTo>
                <a:lnTo>
                  <a:pt x="502" y="573"/>
                </a:lnTo>
                <a:lnTo>
                  <a:pt x="501" y="573"/>
                </a:lnTo>
                <a:cubicBezTo>
                  <a:pt x="497" y="574"/>
                  <a:pt x="495" y="575"/>
                  <a:pt x="493" y="576"/>
                </a:cubicBezTo>
                <a:cubicBezTo>
                  <a:pt x="491" y="577"/>
                  <a:pt x="486" y="579"/>
                  <a:pt x="478" y="582"/>
                </a:cubicBezTo>
                <a:cubicBezTo>
                  <a:pt x="471" y="584"/>
                  <a:pt x="466" y="586"/>
                  <a:pt x="463" y="586"/>
                </a:cubicBezTo>
                <a:cubicBezTo>
                  <a:pt x="461" y="586"/>
                  <a:pt x="459" y="586"/>
                  <a:pt x="458" y="586"/>
                </a:cubicBezTo>
                <a:cubicBezTo>
                  <a:pt x="458" y="587"/>
                  <a:pt x="456" y="587"/>
                  <a:pt x="454" y="587"/>
                </a:cubicBezTo>
                <a:cubicBezTo>
                  <a:pt x="453" y="587"/>
                  <a:pt x="451" y="588"/>
                  <a:pt x="449" y="588"/>
                </a:cubicBezTo>
                <a:cubicBezTo>
                  <a:pt x="447" y="589"/>
                  <a:pt x="445" y="590"/>
                  <a:pt x="443" y="590"/>
                </a:cubicBezTo>
                <a:cubicBezTo>
                  <a:pt x="441" y="590"/>
                  <a:pt x="437" y="590"/>
                  <a:pt x="433" y="591"/>
                </a:cubicBezTo>
                <a:cubicBezTo>
                  <a:pt x="428" y="592"/>
                  <a:pt x="425" y="593"/>
                  <a:pt x="422" y="593"/>
                </a:cubicBezTo>
                <a:cubicBezTo>
                  <a:pt x="420" y="593"/>
                  <a:pt x="415" y="593"/>
                  <a:pt x="409" y="594"/>
                </a:cubicBezTo>
                <a:cubicBezTo>
                  <a:pt x="402" y="595"/>
                  <a:pt x="398" y="595"/>
                  <a:pt x="397" y="594"/>
                </a:cubicBezTo>
                <a:cubicBezTo>
                  <a:pt x="395" y="594"/>
                  <a:pt x="394" y="594"/>
                  <a:pt x="393" y="594"/>
                </a:cubicBezTo>
                <a:cubicBezTo>
                  <a:pt x="392" y="595"/>
                  <a:pt x="390" y="595"/>
                  <a:pt x="387" y="594"/>
                </a:cubicBezTo>
                <a:cubicBezTo>
                  <a:pt x="384" y="594"/>
                  <a:pt x="381" y="594"/>
                  <a:pt x="378" y="594"/>
                </a:cubicBezTo>
                <a:cubicBezTo>
                  <a:pt x="374" y="594"/>
                  <a:pt x="368" y="594"/>
                  <a:pt x="359" y="593"/>
                </a:cubicBezTo>
                <a:cubicBezTo>
                  <a:pt x="349" y="592"/>
                  <a:pt x="340" y="590"/>
                  <a:pt x="332" y="589"/>
                </a:cubicBezTo>
                <a:cubicBezTo>
                  <a:pt x="323" y="588"/>
                  <a:pt x="313" y="585"/>
                  <a:pt x="304" y="582"/>
                </a:cubicBezTo>
                <a:cubicBezTo>
                  <a:pt x="294" y="578"/>
                  <a:pt x="286" y="576"/>
                  <a:pt x="282" y="573"/>
                </a:cubicBezTo>
                <a:cubicBezTo>
                  <a:pt x="277" y="571"/>
                  <a:pt x="274" y="570"/>
                  <a:pt x="271" y="569"/>
                </a:cubicBezTo>
                <a:cubicBezTo>
                  <a:pt x="269" y="568"/>
                  <a:pt x="267" y="566"/>
                  <a:pt x="265" y="564"/>
                </a:cubicBezTo>
                <a:cubicBezTo>
                  <a:pt x="262" y="562"/>
                  <a:pt x="255" y="557"/>
                  <a:pt x="242" y="550"/>
                </a:cubicBezTo>
                <a:cubicBezTo>
                  <a:pt x="229" y="543"/>
                  <a:pt x="219" y="537"/>
                  <a:pt x="212" y="532"/>
                </a:cubicBezTo>
                <a:cubicBezTo>
                  <a:pt x="205" y="526"/>
                  <a:pt x="199" y="521"/>
                  <a:pt x="194" y="516"/>
                </a:cubicBezTo>
                <a:cubicBezTo>
                  <a:pt x="174" y="494"/>
                  <a:pt x="161" y="479"/>
                  <a:pt x="154" y="470"/>
                </a:cubicBezTo>
                <a:cubicBezTo>
                  <a:pt x="147" y="460"/>
                  <a:pt x="141" y="450"/>
                  <a:pt x="136" y="440"/>
                </a:cubicBezTo>
                <a:cubicBezTo>
                  <a:pt x="132" y="429"/>
                  <a:pt x="123" y="407"/>
                  <a:pt x="109" y="373"/>
                </a:cubicBezTo>
                <a:cubicBezTo>
                  <a:pt x="125" y="379"/>
                  <a:pt x="136" y="386"/>
                  <a:pt x="142" y="392"/>
                </a:cubicBezTo>
                <a:lnTo>
                  <a:pt x="155" y="407"/>
                </a:lnTo>
                <a:lnTo>
                  <a:pt x="167" y="416"/>
                </a:lnTo>
                <a:lnTo>
                  <a:pt x="181" y="432"/>
                </a:lnTo>
                <a:lnTo>
                  <a:pt x="189" y="439"/>
                </a:lnTo>
                <a:lnTo>
                  <a:pt x="208" y="458"/>
                </a:lnTo>
                <a:cubicBezTo>
                  <a:pt x="212" y="462"/>
                  <a:pt x="216" y="465"/>
                  <a:pt x="218" y="467"/>
                </a:cubicBezTo>
                <a:cubicBezTo>
                  <a:pt x="221" y="470"/>
                  <a:pt x="229" y="474"/>
                  <a:pt x="242" y="481"/>
                </a:cubicBezTo>
                <a:cubicBezTo>
                  <a:pt x="255" y="488"/>
                  <a:pt x="267" y="494"/>
                  <a:pt x="279" y="498"/>
                </a:cubicBezTo>
                <a:cubicBezTo>
                  <a:pt x="290" y="503"/>
                  <a:pt x="301" y="506"/>
                  <a:pt x="312" y="509"/>
                </a:cubicBezTo>
                <a:cubicBezTo>
                  <a:pt x="323" y="511"/>
                  <a:pt x="332" y="513"/>
                  <a:pt x="341" y="514"/>
                </a:cubicBezTo>
                <a:cubicBezTo>
                  <a:pt x="349" y="515"/>
                  <a:pt x="358" y="516"/>
                  <a:pt x="366" y="516"/>
                </a:cubicBezTo>
                <a:cubicBezTo>
                  <a:pt x="375" y="516"/>
                  <a:pt x="383" y="515"/>
                  <a:pt x="391" y="514"/>
                </a:cubicBezTo>
                <a:cubicBezTo>
                  <a:pt x="399" y="513"/>
                  <a:pt x="405" y="512"/>
                  <a:pt x="408" y="511"/>
                </a:cubicBezTo>
                <a:lnTo>
                  <a:pt x="415" y="510"/>
                </a:lnTo>
                <a:lnTo>
                  <a:pt x="416" y="511"/>
                </a:lnTo>
                <a:cubicBezTo>
                  <a:pt x="416" y="512"/>
                  <a:pt x="416" y="512"/>
                  <a:pt x="417" y="509"/>
                </a:cubicBezTo>
                <a:lnTo>
                  <a:pt x="415" y="510"/>
                </a:lnTo>
                <a:lnTo>
                  <a:pt x="415" y="509"/>
                </a:lnTo>
                <a:cubicBezTo>
                  <a:pt x="415" y="508"/>
                  <a:pt x="414" y="505"/>
                  <a:pt x="412" y="502"/>
                </a:cubicBezTo>
                <a:cubicBezTo>
                  <a:pt x="409" y="497"/>
                  <a:pt x="405" y="490"/>
                  <a:pt x="399" y="481"/>
                </a:cubicBezTo>
                <a:cubicBezTo>
                  <a:pt x="394" y="473"/>
                  <a:pt x="383" y="459"/>
                  <a:pt x="369" y="441"/>
                </a:cubicBezTo>
                <a:cubicBezTo>
                  <a:pt x="355" y="422"/>
                  <a:pt x="345" y="411"/>
                  <a:pt x="341" y="406"/>
                </a:cubicBezTo>
                <a:cubicBezTo>
                  <a:pt x="339" y="404"/>
                  <a:pt x="337" y="401"/>
                  <a:pt x="335" y="399"/>
                </a:cubicBezTo>
                <a:lnTo>
                  <a:pt x="331" y="394"/>
                </a:lnTo>
                <a:lnTo>
                  <a:pt x="333" y="392"/>
                </a:lnTo>
                <a:lnTo>
                  <a:pt x="334" y="391"/>
                </a:lnTo>
                <a:lnTo>
                  <a:pt x="329" y="391"/>
                </a:lnTo>
                <a:lnTo>
                  <a:pt x="330" y="393"/>
                </a:lnTo>
                <a:lnTo>
                  <a:pt x="330" y="393"/>
                </a:lnTo>
                <a:cubicBezTo>
                  <a:pt x="330" y="394"/>
                  <a:pt x="330" y="394"/>
                  <a:pt x="330" y="395"/>
                </a:cubicBezTo>
                <a:lnTo>
                  <a:pt x="331" y="394"/>
                </a:lnTo>
                <a:lnTo>
                  <a:pt x="330" y="397"/>
                </a:lnTo>
                <a:cubicBezTo>
                  <a:pt x="330" y="399"/>
                  <a:pt x="329" y="400"/>
                  <a:pt x="329" y="400"/>
                </a:cubicBezTo>
                <a:cubicBezTo>
                  <a:pt x="329" y="400"/>
                  <a:pt x="329" y="401"/>
                  <a:pt x="329" y="403"/>
                </a:cubicBezTo>
                <a:cubicBezTo>
                  <a:pt x="329" y="404"/>
                  <a:pt x="331" y="407"/>
                  <a:pt x="334" y="411"/>
                </a:cubicBezTo>
                <a:cubicBezTo>
                  <a:pt x="337" y="415"/>
                  <a:pt x="339" y="418"/>
                  <a:pt x="340" y="421"/>
                </a:cubicBezTo>
                <a:cubicBezTo>
                  <a:pt x="341" y="424"/>
                  <a:pt x="342" y="426"/>
                  <a:pt x="341" y="427"/>
                </a:cubicBezTo>
                <a:cubicBezTo>
                  <a:pt x="341" y="428"/>
                  <a:pt x="341" y="430"/>
                  <a:pt x="342" y="433"/>
                </a:cubicBezTo>
                <a:cubicBezTo>
                  <a:pt x="342" y="436"/>
                  <a:pt x="342" y="438"/>
                  <a:pt x="341" y="440"/>
                </a:cubicBezTo>
                <a:cubicBezTo>
                  <a:pt x="340" y="442"/>
                  <a:pt x="339" y="444"/>
                  <a:pt x="338" y="447"/>
                </a:cubicBezTo>
                <a:lnTo>
                  <a:pt x="331" y="452"/>
                </a:lnTo>
                <a:lnTo>
                  <a:pt x="329" y="455"/>
                </a:lnTo>
                <a:cubicBezTo>
                  <a:pt x="324" y="457"/>
                  <a:pt x="321" y="459"/>
                  <a:pt x="318" y="460"/>
                </a:cubicBezTo>
                <a:cubicBezTo>
                  <a:pt x="316" y="462"/>
                  <a:pt x="313" y="462"/>
                  <a:pt x="309" y="463"/>
                </a:cubicBezTo>
                <a:cubicBezTo>
                  <a:pt x="305" y="463"/>
                  <a:pt x="302" y="463"/>
                  <a:pt x="301" y="463"/>
                </a:cubicBezTo>
                <a:cubicBezTo>
                  <a:pt x="299" y="462"/>
                  <a:pt x="296" y="462"/>
                  <a:pt x="294" y="461"/>
                </a:cubicBezTo>
                <a:lnTo>
                  <a:pt x="291" y="459"/>
                </a:lnTo>
                <a:cubicBezTo>
                  <a:pt x="291" y="459"/>
                  <a:pt x="291" y="459"/>
                  <a:pt x="290" y="459"/>
                </a:cubicBezTo>
                <a:cubicBezTo>
                  <a:pt x="289" y="459"/>
                  <a:pt x="288" y="459"/>
                  <a:pt x="286" y="457"/>
                </a:cubicBezTo>
                <a:cubicBezTo>
                  <a:pt x="284" y="456"/>
                  <a:pt x="281" y="454"/>
                  <a:pt x="277" y="451"/>
                </a:cubicBezTo>
                <a:lnTo>
                  <a:pt x="265" y="428"/>
                </a:lnTo>
                <a:lnTo>
                  <a:pt x="263" y="427"/>
                </a:lnTo>
                <a:lnTo>
                  <a:pt x="258" y="421"/>
                </a:lnTo>
                <a:lnTo>
                  <a:pt x="249" y="412"/>
                </a:lnTo>
                <a:cubicBezTo>
                  <a:pt x="245" y="407"/>
                  <a:pt x="242" y="403"/>
                  <a:pt x="240" y="401"/>
                </a:cubicBezTo>
                <a:cubicBezTo>
                  <a:pt x="237" y="399"/>
                  <a:pt x="236" y="395"/>
                  <a:pt x="236" y="391"/>
                </a:cubicBezTo>
                <a:cubicBezTo>
                  <a:pt x="236" y="387"/>
                  <a:pt x="237" y="383"/>
                  <a:pt x="240" y="380"/>
                </a:cubicBezTo>
                <a:cubicBezTo>
                  <a:pt x="242" y="377"/>
                  <a:pt x="244" y="375"/>
                  <a:pt x="244" y="373"/>
                </a:cubicBezTo>
                <a:cubicBezTo>
                  <a:pt x="244" y="371"/>
                  <a:pt x="245" y="369"/>
                  <a:pt x="245" y="368"/>
                </a:cubicBezTo>
                <a:cubicBezTo>
                  <a:pt x="246" y="366"/>
                  <a:pt x="248" y="364"/>
                  <a:pt x="250" y="362"/>
                </a:cubicBezTo>
                <a:lnTo>
                  <a:pt x="255" y="357"/>
                </a:lnTo>
                <a:lnTo>
                  <a:pt x="279" y="338"/>
                </a:lnTo>
                <a:lnTo>
                  <a:pt x="279" y="340"/>
                </a:lnTo>
                <a:cubicBezTo>
                  <a:pt x="280" y="341"/>
                  <a:pt x="280" y="342"/>
                  <a:pt x="280" y="344"/>
                </a:cubicBezTo>
                <a:cubicBezTo>
                  <a:pt x="285" y="345"/>
                  <a:pt x="287" y="345"/>
                  <a:pt x="288" y="346"/>
                </a:cubicBezTo>
                <a:cubicBezTo>
                  <a:pt x="289" y="346"/>
                  <a:pt x="290" y="346"/>
                  <a:pt x="290" y="346"/>
                </a:cubicBezTo>
                <a:cubicBezTo>
                  <a:pt x="291" y="346"/>
                  <a:pt x="292" y="347"/>
                  <a:pt x="293" y="347"/>
                </a:cubicBezTo>
                <a:cubicBezTo>
                  <a:pt x="293" y="348"/>
                  <a:pt x="295" y="349"/>
                  <a:pt x="299" y="351"/>
                </a:cubicBezTo>
                <a:cubicBezTo>
                  <a:pt x="302" y="352"/>
                  <a:pt x="304" y="353"/>
                  <a:pt x="305" y="353"/>
                </a:cubicBezTo>
                <a:lnTo>
                  <a:pt x="304" y="353"/>
                </a:lnTo>
                <a:lnTo>
                  <a:pt x="306" y="355"/>
                </a:lnTo>
                <a:lnTo>
                  <a:pt x="308" y="356"/>
                </a:lnTo>
                <a:lnTo>
                  <a:pt x="308" y="357"/>
                </a:lnTo>
                <a:lnTo>
                  <a:pt x="308" y="357"/>
                </a:lnTo>
                <a:cubicBezTo>
                  <a:pt x="307" y="358"/>
                  <a:pt x="306" y="358"/>
                  <a:pt x="306" y="358"/>
                </a:cubicBezTo>
                <a:cubicBezTo>
                  <a:pt x="306" y="358"/>
                  <a:pt x="307" y="358"/>
                  <a:pt x="309" y="358"/>
                </a:cubicBezTo>
                <a:lnTo>
                  <a:pt x="308" y="357"/>
                </a:lnTo>
                <a:lnTo>
                  <a:pt x="309" y="356"/>
                </a:lnTo>
                <a:lnTo>
                  <a:pt x="311" y="357"/>
                </a:lnTo>
                <a:cubicBezTo>
                  <a:pt x="312" y="358"/>
                  <a:pt x="313" y="358"/>
                  <a:pt x="314" y="358"/>
                </a:cubicBezTo>
                <a:cubicBezTo>
                  <a:pt x="315" y="357"/>
                  <a:pt x="315" y="357"/>
                  <a:pt x="316" y="358"/>
                </a:cubicBezTo>
                <a:cubicBezTo>
                  <a:pt x="316" y="358"/>
                  <a:pt x="318" y="359"/>
                  <a:pt x="321" y="359"/>
                </a:cubicBezTo>
                <a:lnTo>
                  <a:pt x="324" y="359"/>
                </a:lnTo>
                <a:lnTo>
                  <a:pt x="324" y="360"/>
                </a:lnTo>
                <a:cubicBezTo>
                  <a:pt x="333" y="359"/>
                  <a:pt x="338" y="358"/>
                  <a:pt x="340" y="357"/>
                </a:cubicBezTo>
                <a:cubicBezTo>
                  <a:pt x="342" y="357"/>
                  <a:pt x="345" y="355"/>
                  <a:pt x="349" y="352"/>
                </a:cubicBezTo>
                <a:cubicBezTo>
                  <a:pt x="352" y="348"/>
                  <a:pt x="355" y="347"/>
                  <a:pt x="358" y="346"/>
                </a:cubicBezTo>
                <a:cubicBezTo>
                  <a:pt x="360" y="346"/>
                  <a:pt x="362" y="346"/>
                  <a:pt x="363" y="345"/>
                </a:cubicBezTo>
                <a:cubicBezTo>
                  <a:pt x="365" y="344"/>
                  <a:pt x="364" y="344"/>
                  <a:pt x="363" y="344"/>
                </a:cubicBezTo>
                <a:lnTo>
                  <a:pt x="358" y="341"/>
                </a:lnTo>
                <a:lnTo>
                  <a:pt x="358" y="335"/>
                </a:lnTo>
                <a:cubicBezTo>
                  <a:pt x="354" y="337"/>
                  <a:pt x="350" y="338"/>
                  <a:pt x="347" y="340"/>
                </a:cubicBezTo>
                <a:cubicBezTo>
                  <a:pt x="344" y="342"/>
                  <a:pt x="339" y="344"/>
                  <a:pt x="333" y="346"/>
                </a:cubicBezTo>
                <a:cubicBezTo>
                  <a:pt x="327" y="348"/>
                  <a:pt x="321" y="351"/>
                  <a:pt x="315" y="354"/>
                </a:cubicBezTo>
                <a:cubicBezTo>
                  <a:pt x="313" y="354"/>
                  <a:pt x="312" y="355"/>
                  <a:pt x="311" y="356"/>
                </a:cubicBezTo>
                <a:lnTo>
                  <a:pt x="309" y="356"/>
                </a:lnTo>
                <a:lnTo>
                  <a:pt x="309" y="356"/>
                </a:lnTo>
                <a:lnTo>
                  <a:pt x="308" y="356"/>
                </a:lnTo>
                <a:lnTo>
                  <a:pt x="308" y="355"/>
                </a:lnTo>
                <a:lnTo>
                  <a:pt x="306" y="353"/>
                </a:lnTo>
                <a:lnTo>
                  <a:pt x="305" y="353"/>
                </a:lnTo>
                <a:cubicBezTo>
                  <a:pt x="304" y="351"/>
                  <a:pt x="302" y="349"/>
                  <a:pt x="299" y="347"/>
                </a:cubicBezTo>
                <a:cubicBezTo>
                  <a:pt x="297" y="345"/>
                  <a:pt x="295" y="343"/>
                  <a:pt x="293" y="343"/>
                </a:cubicBezTo>
                <a:cubicBezTo>
                  <a:pt x="292" y="342"/>
                  <a:pt x="290" y="341"/>
                  <a:pt x="288" y="341"/>
                </a:cubicBezTo>
                <a:cubicBezTo>
                  <a:pt x="287" y="340"/>
                  <a:pt x="285" y="339"/>
                  <a:pt x="283" y="339"/>
                </a:cubicBezTo>
                <a:cubicBezTo>
                  <a:pt x="282" y="338"/>
                  <a:pt x="281" y="338"/>
                  <a:pt x="280" y="338"/>
                </a:cubicBezTo>
                <a:lnTo>
                  <a:pt x="280" y="338"/>
                </a:lnTo>
                <a:lnTo>
                  <a:pt x="280" y="337"/>
                </a:lnTo>
                <a:lnTo>
                  <a:pt x="280" y="337"/>
                </a:lnTo>
                <a:cubicBezTo>
                  <a:pt x="282" y="337"/>
                  <a:pt x="282" y="337"/>
                  <a:pt x="282" y="336"/>
                </a:cubicBezTo>
                <a:lnTo>
                  <a:pt x="280" y="337"/>
                </a:lnTo>
                <a:lnTo>
                  <a:pt x="279" y="338"/>
                </a:lnTo>
                <a:lnTo>
                  <a:pt x="279" y="338"/>
                </a:lnTo>
                <a:lnTo>
                  <a:pt x="278" y="336"/>
                </a:lnTo>
                <a:cubicBezTo>
                  <a:pt x="278" y="336"/>
                  <a:pt x="278" y="335"/>
                  <a:pt x="278" y="335"/>
                </a:cubicBezTo>
                <a:cubicBezTo>
                  <a:pt x="278" y="335"/>
                  <a:pt x="278" y="334"/>
                  <a:pt x="277" y="334"/>
                </a:cubicBezTo>
                <a:cubicBezTo>
                  <a:pt x="277" y="333"/>
                  <a:pt x="276" y="332"/>
                  <a:pt x="276" y="329"/>
                </a:cubicBezTo>
                <a:lnTo>
                  <a:pt x="276" y="329"/>
                </a:lnTo>
                <a:lnTo>
                  <a:pt x="276" y="328"/>
                </a:lnTo>
                <a:cubicBezTo>
                  <a:pt x="276" y="328"/>
                  <a:pt x="276" y="328"/>
                  <a:pt x="276" y="327"/>
                </a:cubicBezTo>
                <a:cubicBezTo>
                  <a:pt x="276" y="327"/>
                  <a:pt x="276" y="327"/>
                  <a:pt x="276" y="328"/>
                </a:cubicBezTo>
                <a:lnTo>
                  <a:pt x="276" y="329"/>
                </a:lnTo>
                <a:lnTo>
                  <a:pt x="275" y="329"/>
                </a:lnTo>
                <a:cubicBezTo>
                  <a:pt x="275" y="330"/>
                  <a:pt x="274" y="330"/>
                  <a:pt x="273" y="330"/>
                </a:cubicBezTo>
                <a:cubicBezTo>
                  <a:pt x="270" y="330"/>
                  <a:pt x="268" y="331"/>
                  <a:pt x="266" y="332"/>
                </a:cubicBezTo>
                <a:cubicBezTo>
                  <a:pt x="265" y="332"/>
                  <a:pt x="263" y="333"/>
                  <a:pt x="261" y="333"/>
                </a:cubicBezTo>
                <a:cubicBezTo>
                  <a:pt x="258" y="334"/>
                  <a:pt x="254" y="336"/>
                  <a:pt x="247" y="338"/>
                </a:cubicBezTo>
                <a:cubicBezTo>
                  <a:pt x="240" y="341"/>
                  <a:pt x="231" y="345"/>
                  <a:pt x="219" y="351"/>
                </a:cubicBezTo>
                <a:cubicBezTo>
                  <a:pt x="208" y="357"/>
                  <a:pt x="199" y="361"/>
                  <a:pt x="191" y="363"/>
                </a:cubicBezTo>
                <a:cubicBezTo>
                  <a:pt x="184" y="364"/>
                  <a:pt x="179" y="365"/>
                  <a:pt x="178" y="365"/>
                </a:cubicBezTo>
                <a:cubicBezTo>
                  <a:pt x="177" y="364"/>
                  <a:pt x="175" y="365"/>
                  <a:pt x="173" y="366"/>
                </a:cubicBezTo>
                <a:cubicBezTo>
                  <a:pt x="171" y="366"/>
                  <a:pt x="169" y="367"/>
                  <a:pt x="168" y="368"/>
                </a:cubicBezTo>
                <a:cubicBezTo>
                  <a:pt x="166" y="368"/>
                  <a:pt x="164" y="369"/>
                  <a:pt x="162" y="370"/>
                </a:cubicBezTo>
                <a:cubicBezTo>
                  <a:pt x="159" y="370"/>
                  <a:pt x="157" y="370"/>
                  <a:pt x="154" y="370"/>
                </a:cubicBezTo>
                <a:cubicBezTo>
                  <a:pt x="152" y="369"/>
                  <a:pt x="149" y="369"/>
                  <a:pt x="146" y="368"/>
                </a:cubicBezTo>
                <a:cubicBezTo>
                  <a:pt x="143" y="367"/>
                  <a:pt x="140" y="366"/>
                  <a:pt x="135" y="364"/>
                </a:cubicBezTo>
                <a:cubicBezTo>
                  <a:pt x="131" y="362"/>
                  <a:pt x="128" y="360"/>
                  <a:pt x="124" y="357"/>
                </a:cubicBezTo>
                <a:cubicBezTo>
                  <a:pt x="121" y="354"/>
                  <a:pt x="117" y="352"/>
                  <a:pt x="114" y="351"/>
                </a:cubicBezTo>
                <a:cubicBezTo>
                  <a:pt x="111" y="350"/>
                  <a:pt x="108" y="348"/>
                  <a:pt x="105" y="347"/>
                </a:cubicBezTo>
                <a:cubicBezTo>
                  <a:pt x="103" y="345"/>
                  <a:pt x="99" y="342"/>
                  <a:pt x="94" y="339"/>
                </a:cubicBezTo>
                <a:lnTo>
                  <a:pt x="89" y="333"/>
                </a:lnTo>
                <a:lnTo>
                  <a:pt x="86" y="332"/>
                </a:lnTo>
                <a:lnTo>
                  <a:pt x="81" y="322"/>
                </a:lnTo>
                <a:cubicBezTo>
                  <a:pt x="85" y="318"/>
                  <a:pt x="90" y="315"/>
                  <a:pt x="96" y="313"/>
                </a:cubicBezTo>
                <a:cubicBezTo>
                  <a:pt x="100" y="311"/>
                  <a:pt x="103" y="310"/>
                  <a:pt x="105" y="309"/>
                </a:cubicBezTo>
                <a:lnTo>
                  <a:pt x="110" y="306"/>
                </a:lnTo>
                <a:lnTo>
                  <a:pt x="111" y="308"/>
                </a:lnTo>
                <a:cubicBezTo>
                  <a:pt x="112" y="309"/>
                  <a:pt x="112" y="309"/>
                  <a:pt x="112" y="309"/>
                </a:cubicBezTo>
                <a:cubicBezTo>
                  <a:pt x="113" y="310"/>
                  <a:pt x="113" y="310"/>
                  <a:pt x="113" y="309"/>
                </a:cubicBezTo>
                <a:cubicBezTo>
                  <a:pt x="113" y="308"/>
                  <a:pt x="113" y="307"/>
                  <a:pt x="113" y="305"/>
                </a:cubicBezTo>
                <a:lnTo>
                  <a:pt x="110" y="306"/>
                </a:lnTo>
                <a:lnTo>
                  <a:pt x="110" y="306"/>
                </a:lnTo>
                <a:cubicBezTo>
                  <a:pt x="109" y="305"/>
                  <a:pt x="108" y="302"/>
                  <a:pt x="106" y="299"/>
                </a:cubicBezTo>
                <a:cubicBezTo>
                  <a:pt x="107" y="297"/>
                  <a:pt x="108" y="296"/>
                  <a:pt x="108" y="295"/>
                </a:cubicBezTo>
                <a:lnTo>
                  <a:pt x="108" y="295"/>
                </a:lnTo>
                <a:lnTo>
                  <a:pt x="108" y="295"/>
                </a:lnTo>
                <a:cubicBezTo>
                  <a:pt x="108" y="295"/>
                  <a:pt x="108" y="295"/>
                  <a:pt x="108" y="295"/>
                </a:cubicBezTo>
                <a:cubicBezTo>
                  <a:pt x="109" y="294"/>
                  <a:pt x="109" y="294"/>
                  <a:pt x="109" y="294"/>
                </a:cubicBezTo>
                <a:cubicBezTo>
                  <a:pt x="109" y="294"/>
                  <a:pt x="109" y="294"/>
                  <a:pt x="109" y="294"/>
                </a:cubicBezTo>
                <a:lnTo>
                  <a:pt x="108" y="295"/>
                </a:lnTo>
                <a:lnTo>
                  <a:pt x="108" y="294"/>
                </a:lnTo>
                <a:cubicBezTo>
                  <a:pt x="107" y="293"/>
                  <a:pt x="107" y="292"/>
                  <a:pt x="106" y="290"/>
                </a:cubicBezTo>
                <a:cubicBezTo>
                  <a:pt x="105" y="287"/>
                  <a:pt x="100" y="272"/>
                  <a:pt x="92" y="246"/>
                </a:cubicBezTo>
                <a:cubicBezTo>
                  <a:pt x="84" y="220"/>
                  <a:pt x="78" y="195"/>
                  <a:pt x="72" y="172"/>
                </a:cubicBezTo>
                <a:cubicBezTo>
                  <a:pt x="66" y="148"/>
                  <a:pt x="62" y="133"/>
                  <a:pt x="60" y="124"/>
                </a:cubicBezTo>
                <a:cubicBezTo>
                  <a:pt x="58" y="116"/>
                  <a:pt x="56" y="110"/>
                  <a:pt x="56" y="106"/>
                </a:cubicBezTo>
                <a:cubicBezTo>
                  <a:pt x="56" y="102"/>
                  <a:pt x="54" y="99"/>
                  <a:pt x="51" y="96"/>
                </a:cubicBezTo>
                <a:cubicBezTo>
                  <a:pt x="48" y="94"/>
                  <a:pt x="46" y="92"/>
                  <a:pt x="46" y="90"/>
                </a:cubicBezTo>
                <a:cubicBezTo>
                  <a:pt x="46" y="88"/>
                  <a:pt x="46" y="84"/>
                  <a:pt x="46" y="78"/>
                </a:cubicBezTo>
                <a:cubicBezTo>
                  <a:pt x="59" y="82"/>
                  <a:pt x="67" y="84"/>
                  <a:pt x="70" y="85"/>
                </a:cubicBezTo>
                <a:cubicBezTo>
                  <a:pt x="73" y="87"/>
                  <a:pt x="76" y="89"/>
                  <a:pt x="81" y="92"/>
                </a:cubicBezTo>
                <a:cubicBezTo>
                  <a:pt x="86" y="95"/>
                  <a:pt x="91" y="98"/>
                  <a:pt x="95" y="101"/>
                </a:cubicBezTo>
                <a:cubicBezTo>
                  <a:pt x="99" y="103"/>
                  <a:pt x="103" y="104"/>
                  <a:pt x="106" y="104"/>
                </a:cubicBezTo>
                <a:cubicBezTo>
                  <a:pt x="108" y="104"/>
                  <a:pt x="111" y="106"/>
                  <a:pt x="114" y="109"/>
                </a:cubicBezTo>
                <a:cubicBezTo>
                  <a:pt x="117" y="112"/>
                  <a:pt x="121" y="114"/>
                  <a:pt x="124" y="116"/>
                </a:cubicBezTo>
                <a:cubicBezTo>
                  <a:pt x="127" y="117"/>
                  <a:pt x="130" y="120"/>
                  <a:pt x="134" y="123"/>
                </a:cubicBezTo>
                <a:cubicBezTo>
                  <a:pt x="137" y="126"/>
                  <a:pt x="142" y="129"/>
                  <a:pt x="148" y="134"/>
                </a:cubicBezTo>
                <a:cubicBezTo>
                  <a:pt x="149" y="136"/>
                  <a:pt x="150" y="137"/>
                  <a:pt x="151" y="138"/>
                </a:cubicBezTo>
                <a:cubicBezTo>
                  <a:pt x="152" y="140"/>
                  <a:pt x="153" y="142"/>
                  <a:pt x="155" y="145"/>
                </a:cubicBezTo>
                <a:cubicBezTo>
                  <a:pt x="157" y="149"/>
                  <a:pt x="158" y="151"/>
                  <a:pt x="158" y="153"/>
                </a:cubicBezTo>
                <a:cubicBezTo>
                  <a:pt x="158" y="154"/>
                  <a:pt x="158" y="155"/>
                  <a:pt x="159" y="156"/>
                </a:cubicBezTo>
                <a:cubicBezTo>
                  <a:pt x="159" y="157"/>
                  <a:pt x="160" y="159"/>
                  <a:pt x="160" y="163"/>
                </a:cubicBezTo>
                <a:cubicBezTo>
                  <a:pt x="160" y="166"/>
                  <a:pt x="161" y="170"/>
                  <a:pt x="162" y="174"/>
                </a:cubicBezTo>
                <a:cubicBezTo>
                  <a:pt x="163" y="178"/>
                  <a:pt x="164" y="181"/>
                  <a:pt x="164" y="184"/>
                </a:cubicBezTo>
                <a:lnTo>
                  <a:pt x="164" y="190"/>
                </a:lnTo>
                <a:lnTo>
                  <a:pt x="163" y="190"/>
                </a:lnTo>
                <a:cubicBezTo>
                  <a:pt x="163" y="190"/>
                  <a:pt x="163" y="190"/>
                  <a:pt x="164" y="190"/>
                </a:cubicBezTo>
                <a:lnTo>
                  <a:pt x="164" y="190"/>
                </a:lnTo>
                <a:lnTo>
                  <a:pt x="164" y="190"/>
                </a:lnTo>
                <a:cubicBezTo>
                  <a:pt x="164" y="190"/>
                  <a:pt x="165" y="190"/>
                  <a:pt x="165" y="190"/>
                </a:cubicBezTo>
                <a:cubicBezTo>
                  <a:pt x="166" y="190"/>
                  <a:pt x="168" y="189"/>
                  <a:pt x="171" y="188"/>
                </a:cubicBezTo>
                <a:cubicBezTo>
                  <a:pt x="174" y="186"/>
                  <a:pt x="177" y="185"/>
                  <a:pt x="179" y="184"/>
                </a:cubicBezTo>
                <a:cubicBezTo>
                  <a:pt x="181" y="182"/>
                  <a:pt x="183" y="181"/>
                  <a:pt x="185" y="180"/>
                </a:cubicBezTo>
                <a:cubicBezTo>
                  <a:pt x="187" y="180"/>
                  <a:pt x="190" y="178"/>
                  <a:pt x="194" y="176"/>
                </a:cubicBezTo>
                <a:cubicBezTo>
                  <a:pt x="198" y="174"/>
                  <a:pt x="202" y="172"/>
                  <a:pt x="207" y="169"/>
                </a:cubicBezTo>
                <a:cubicBezTo>
                  <a:pt x="208" y="159"/>
                  <a:pt x="209" y="152"/>
                  <a:pt x="210" y="148"/>
                </a:cubicBezTo>
                <a:cubicBezTo>
                  <a:pt x="211" y="143"/>
                  <a:pt x="211" y="139"/>
                  <a:pt x="212" y="135"/>
                </a:cubicBezTo>
                <a:cubicBezTo>
                  <a:pt x="212" y="131"/>
                  <a:pt x="212" y="128"/>
                  <a:pt x="211" y="127"/>
                </a:cubicBezTo>
                <a:cubicBezTo>
                  <a:pt x="211" y="125"/>
                  <a:pt x="211" y="126"/>
                  <a:pt x="211" y="128"/>
                </a:cubicBezTo>
                <a:lnTo>
                  <a:pt x="211" y="128"/>
                </a:lnTo>
                <a:cubicBezTo>
                  <a:pt x="211" y="128"/>
                  <a:pt x="210" y="128"/>
                  <a:pt x="209" y="128"/>
                </a:cubicBezTo>
                <a:cubicBezTo>
                  <a:pt x="206" y="128"/>
                  <a:pt x="203" y="128"/>
                  <a:pt x="200" y="127"/>
                </a:cubicBezTo>
                <a:cubicBezTo>
                  <a:pt x="196" y="127"/>
                  <a:pt x="192" y="124"/>
                  <a:pt x="186" y="121"/>
                </a:cubicBezTo>
                <a:cubicBezTo>
                  <a:pt x="181" y="117"/>
                  <a:pt x="169" y="110"/>
                  <a:pt x="148" y="99"/>
                </a:cubicBezTo>
                <a:lnTo>
                  <a:pt x="140" y="91"/>
                </a:lnTo>
                <a:lnTo>
                  <a:pt x="123" y="64"/>
                </a:lnTo>
                <a:lnTo>
                  <a:pt x="126" y="65"/>
                </a:lnTo>
                <a:cubicBezTo>
                  <a:pt x="126" y="68"/>
                  <a:pt x="126" y="69"/>
                  <a:pt x="128" y="68"/>
                </a:cubicBezTo>
                <a:lnTo>
                  <a:pt x="126" y="59"/>
                </a:lnTo>
                <a:cubicBezTo>
                  <a:pt x="134" y="61"/>
                  <a:pt x="138" y="61"/>
                  <a:pt x="138" y="61"/>
                </a:cubicBezTo>
                <a:cubicBezTo>
                  <a:pt x="138" y="61"/>
                  <a:pt x="140" y="61"/>
                  <a:pt x="146" y="60"/>
                </a:cubicBezTo>
                <a:cubicBezTo>
                  <a:pt x="151" y="59"/>
                  <a:pt x="160" y="56"/>
                  <a:pt x="172" y="52"/>
                </a:cubicBezTo>
                <a:cubicBezTo>
                  <a:pt x="184" y="47"/>
                  <a:pt x="200" y="42"/>
                  <a:pt x="218" y="37"/>
                </a:cubicBezTo>
                <a:cubicBezTo>
                  <a:pt x="237" y="31"/>
                  <a:pt x="258" y="25"/>
                  <a:pt x="281" y="20"/>
                </a:cubicBezTo>
                <a:cubicBezTo>
                  <a:pt x="303" y="15"/>
                  <a:pt x="322" y="11"/>
                  <a:pt x="336" y="9"/>
                </a:cubicBezTo>
                <a:cubicBezTo>
                  <a:pt x="349" y="6"/>
                  <a:pt x="360" y="6"/>
                  <a:pt x="367" y="6"/>
                </a:cubicBezTo>
                <a:cubicBezTo>
                  <a:pt x="373" y="7"/>
                  <a:pt x="377" y="8"/>
                  <a:pt x="377" y="8"/>
                </a:cubicBezTo>
                <a:lnTo>
                  <a:pt x="377" y="8"/>
                </a:lnTo>
                <a:lnTo>
                  <a:pt x="377" y="9"/>
                </a:lnTo>
                <a:cubicBezTo>
                  <a:pt x="377" y="9"/>
                  <a:pt x="377" y="8"/>
                  <a:pt x="377" y="8"/>
                </a:cubicBezTo>
                <a:lnTo>
                  <a:pt x="377" y="8"/>
                </a:lnTo>
                <a:lnTo>
                  <a:pt x="381" y="4"/>
                </a:lnTo>
                <a:lnTo>
                  <a:pt x="390" y="0"/>
                </a:lnTo>
                <a:close/>
              </a:path>
            </a:pathLst>
          </a:custGeom>
        </p:spPr>
      </p:pic>
      <p:sp>
        <p:nvSpPr>
          <p:cNvPr id="6" name="文本框"/>
          <p:cNvSpPr/>
          <p:nvPr>
            <p:custDataLst>
              <p:tags r:id="rId5"/>
            </p:custDataLst>
          </p:nvPr>
        </p:nvSpPr>
        <p:spPr>
          <a:xfrm>
            <a:off x="989330" y="1318895"/>
            <a:ext cx="5845810" cy="539750"/>
          </a:xfrm>
          <a:prstGeom prst="roundRect">
            <a:avLst>
              <a:gd name="adj" fmla="val 7002"/>
            </a:avLst>
          </a:prstGeom>
          <a:solidFill>
            <a:srgbClr val="C00000"/>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a:solidFill>
                  <a:srgbClr val="FEFDF8"/>
                </a:solidFill>
                <a:latin typeface="思源黑体 CN Heavy" panose="020B0A00000000000000" charset="-122"/>
                <a:ea typeface="思源黑体 CN Heavy" panose="020B0A00000000000000" charset="-122"/>
              </a:rPr>
              <a:t>贯彻落实习近平法治思想，要深刻把握其</a:t>
            </a:r>
            <a:endParaRPr lang="zh-CN" altLang="en-US" sz="2400" dirty="0">
              <a:solidFill>
                <a:srgbClr val="FEFDF8"/>
              </a:solidFill>
              <a:latin typeface="思源黑体 CN Heavy" panose="020B0A00000000000000" charset="-122"/>
              <a:ea typeface="思源黑体 CN Heavy" panose="020B0A00000000000000" charset="-122"/>
            </a:endParaRPr>
          </a:p>
        </p:txBody>
      </p:sp>
      <p:grpSp>
        <p:nvGrpSpPr>
          <p:cNvPr id="12" name="组合 11"/>
          <p:cNvGrpSpPr/>
          <p:nvPr/>
        </p:nvGrpSpPr>
        <p:grpSpPr>
          <a:xfrm>
            <a:off x="7070725" y="1409065"/>
            <a:ext cx="195580" cy="367030"/>
            <a:chOff x="5412" y="2057"/>
            <a:chExt cx="630" cy="1180"/>
          </a:xfrm>
        </p:grpSpPr>
        <p:sp>
          <p:nvSpPr>
            <p:cNvPr id="9" name="圆角矩形 8"/>
            <p:cNvSpPr/>
            <p:nvPr/>
          </p:nvSpPr>
          <p:spPr>
            <a:xfrm>
              <a:off x="5412" y="2057"/>
              <a:ext cx="140" cy="1180"/>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nvSpPr>
          <p:spPr>
            <a:xfrm flipH="1">
              <a:off x="5645" y="2208"/>
              <a:ext cx="151" cy="9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5891" y="2333"/>
              <a:ext cx="151" cy="60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6" name="组合 25"/>
          <p:cNvGrpSpPr/>
          <p:nvPr/>
        </p:nvGrpSpPr>
        <p:grpSpPr>
          <a:xfrm>
            <a:off x="7590790" y="1187450"/>
            <a:ext cx="707390" cy="755285"/>
            <a:chOff x="2786" y="3022"/>
            <a:chExt cx="13910" cy="886"/>
          </a:xfrm>
        </p:grpSpPr>
        <p:sp>
          <p:nvSpPr>
            <p:cNvPr id="4" name="矩形 3"/>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23" name="文本框 22"/>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实</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7" name="组合 6"/>
          <p:cNvGrpSpPr/>
          <p:nvPr/>
        </p:nvGrpSpPr>
        <p:grpSpPr>
          <a:xfrm>
            <a:off x="8658860" y="1187450"/>
            <a:ext cx="707390" cy="755285"/>
            <a:chOff x="2786" y="3022"/>
            <a:chExt cx="13910" cy="886"/>
          </a:xfrm>
        </p:grpSpPr>
        <p:sp>
          <p:nvSpPr>
            <p:cNvPr id="13" name="矩形 12"/>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6" name="文本框 15"/>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践</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grpSp>
        <p:nvGrpSpPr>
          <p:cNvPr id="17" name="组合 16"/>
          <p:cNvGrpSpPr/>
          <p:nvPr/>
        </p:nvGrpSpPr>
        <p:grpSpPr>
          <a:xfrm>
            <a:off x="9801225" y="1187450"/>
            <a:ext cx="707390" cy="755285"/>
            <a:chOff x="2786" y="3022"/>
            <a:chExt cx="13910" cy="886"/>
          </a:xfrm>
        </p:grpSpPr>
        <p:sp>
          <p:nvSpPr>
            <p:cNvPr id="18" name="矩形 17"/>
            <p:cNvSpPr/>
            <p:nvPr/>
          </p:nvSpPr>
          <p:spPr>
            <a:xfrm>
              <a:off x="2915" y="3058"/>
              <a:ext cx="13781" cy="840"/>
            </a:xfrm>
            <a:prstGeom prst="rect">
              <a:avLst/>
            </a:prstGeom>
            <a:solidFill>
              <a:schemeClr val="bg1"/>
            </a:solidFill>
            <a:ln>
              <a:gradFill>
                <a:gsLst>
                  <a:gs pos="0">
                    <a:srgbClr val="C00000"/>
                  </a:gs>
                  <a:gs pos="100000">
                    <a:srgbClr val="C00000"/>
                  </a:gs>
                  <a:gs pos="37000">
                    <a:srgbClr val="FFC000"/>
                  </a:gs>
                  <a:gs pos="100000">
                    <a:srgbClr val="FFFF00"/>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600">
                <a:solidFill>
                  <a:schemeClr val="tx1">
                    <a:lumMod val="95000"/>
                    <a:lumOff val="5000"/>
                  </a:schemeClr>
                </a:solidFill>
                <a:latin typeface="思源黑体 CN Heavy" panose="020B0A00000000000000" charset="-122"/>
                <a:ea typeface="思源黑体 CN Heavy" panose="020B0A00000000000000" charset="-122"/>
              </a:endParaRPr>
            </a:p>
          </p:txBody>
        </p:sp>
        <p:sp>
          <p:nvSpPr>
            <p:cNvPr id="19" name="文本框 18"/>
            <p:cNvSpPr txBox="1"/>
            <p:nvPr/>
          </p:nvSpPr>
          <p:spPr>
            <a:xfrm>
              <a:off x="2786" y="3022"/>
              <a:ext cx="13910" cy="886"/>
            </a:xfrm>
            <a:prstGeom prst="rect">
              <a:avLst/>
            </a:prstGeom>
            <a:noFill/>
          </p:spPr>
          <p:txBody>
            <a:bodyPr wrap="square" rtlCol="0" anchor="t">
              <a:spAutoFit/>
            </a:bodyPr>
            <a:p>
              <a:pPr algn="ctr" fontAlgn="t">
                <a:lnSpc>
                  <a:spcPct val="120000"/>
                </a:lnSpc>
              </a:pPr>
              <a:r>
                <a:rPr lang="zh-CN" altLang="en-US" sz="3600">
                  <a:solidFill>
                    <a:srgbClr val="C00000"/>
                  </a:solidFill>
                  <a:latin typeface="思源黑体 CN Heavy" panose="020B0A00000000000000" charset="-122"/>
                  <a:ea typeface="思源黑体 CN Heavy" panose="020B0A00000000000000" charset="-122"/>
                  <a:sym typeface="+mn-ea"/>
                </a:rPr>
                <a:t>性</a:t>
              </a:r>
              <a:endParaRPr lang="zh-CN" altLang="en-US" sz="3600">
                <a:solidFill>
                  <a:srgbClr val="C00000"/>
                </a:solidFill>
                <a:latin typeface="思源黑体 CN Heavy" panose="020B0A00000000000000" charset="-122"/>
                <a:ea typeface="思源黑体 CN Heavy" panose="020B0A00000000000000" charset="-122"/>
                <a:sym typeface="+mn-ea"/>
              </a:endParaRPr>
            </a:p>
          </p:txBody>
        </p:sp>
      </p:grpSp>
      <p:sp>
        <p:nvSpPr>
          <p:cNvPr id="20" name="文本框 19"/>
          <p:cNvSpPr txBox="1"/>
          <p:nvPr/>
        </p:nvSpPr>
        <p:spPr>
          <a:xfrm>
            <a:off x="625475" y="2181225"/>
            <a:ext cx="10482580" cy="553085"/>
          </a:xfrm>
          <a:prstGeom prst="rect">
            <a:avLst/>
          </a:prstGeom>
          <a:noFill/>
        </p:spPr>
        <p:txBody>
          <a:bodyPr wrap="square" rtlCol="0">
            <a:spAutoFit/>
          </a:bodyPr>
          <a:p>
            <a:pPr algn="ctr"/>
            <a:r>
              <a:rPr lang="zh-CN" altLang="en-US" sz="3000">
                <a:solidFill>
                  <a:srgbClr val="C00000"/>
                </a:solidFill>
                <a:latin typeface="思源宋体 CN Medium" panose="02010800040101010101" charset="-122"/>
                <a:ea typeface="思源宋体 CN Medium" panose="02010800040101010101" charset="-122"/>
              </a:rPr>
              <a:t>与时俱进、开拓创新，不断从理论和实践的结合上取得新成果</a:t>
            </a:r>
            <a:endParaRPr lang="zh-CN" altLang="en-US" sz="3000">
              <a:solidFill>
                <a:srgbClr val="C00000"/>
              </a:solidFill>
              <a:latin typeface="华文行楷" panose="02010800040101010101" charset="-122"/>
              <a:ea typeface="华文行楷" panose="02010800040101010101" charset="-122"/>
            </a:endParaRPr>
          </a:p>
        </p:txBody>
      </p:sp>
      <p:sp>
        <p:nvSpPr>
          <p:cNvPr id="21" name="文本框 20"/>
          <p:cNvSpPr txBox="1"/>
          <p:nvPr/>
        </p:nvSpPr>
        <p:spPr>
          <a:xfrm>
            <a:off x="745490" y="2887980"/>
            <a:ext cx="10236835" cy="3291840"/>
          </a:xfrm>
          <a:prstGeom prst="rect">
            <a:avLst/>
          </a:prstGeom>
          <a:noFill/>
          <a:ln w="6350">
            <a:gradFill>
              <a:gsLst>
                <a:gs pos="0">
                  <a:schemeClr val="accent6">
                    <a:lumMod val="50000"/>
                  </a:schemeClr>
                </a:gs>
                <a:gs pos="74000">
                  <a:srgbClr val="FF0000"/>
                </a:gs>
                <a:gs pos="83000">
                  <a:srgbClr val="FFC000"/>
                </a:gs>
                <a:gs pos="100000">
                  <a:schemeClr val="accent6">
                    <a:lumMod val="50000"/>
                  </a:schemeClr>
                </a:gs>
              </a:gsLst>
              <a:lin ang="5400000" scaled="1"/>
            </a:gradFill>
            <a:prstDash val="sysDash"/>
          </a:ln>
        </p:spPr>
        <p:txBody>
          <a:bodyPr wrap="square" rtlCol="0" anchor="t">
            <a:spAutoFit/>
          </a:bodyPr>
          <a:p>
            <a:pPr>
              <a:lnSpc>
                <a:spcPct val="130000"/>
              </a:lnSpc>
              <a:spcBef>
                <a:spcPts val="0"/>
              </a:spcBef>
              <a:spcAft>
                <a:spcPts val="0"/>
              </a:spcAft>
            </a:pPr>
            <a:r>
              <a:rPr lang="en-US" altLang="zh-CN" sz="2000">
                <a:latin typeface="思源黑体 CN Heavy" panose="020B0A00000000000000" charset="-122"/>
                <a:ea typeface="思源黑体 CN Heavy" panose="020B0A00000000000000" charset="-122"/>
                <a:cs typeface="思源黑体 CN Heavy" panose="020B0A00000000000000" charset="-122"/>
                <a:sym typeface="+mn-ea"/>
              </a:rPr>
              <a:t>        </a:t>
            </a:r>
            <a:r>
              <a:rPr sz="2000">
                <a:latin typeface="思源黑体 CN Heavy" panose="020B0A00000000000000" charset="-122"/>
                <a:ea typeface="思源黑体 CN Heavy" panose="020B0A00000000000000" charset="-122"/>
                <a:cs typeface="思源黑体 CN Heavy" panose="020B0A00000000000000" charset="-122"/>
                <a:sym typeface="+mn-ea"/>
              </a:rPr>
              <a:t>“法与时转则治，治与世宜则有功。”在全面建设社会主义现代化国家的新征程上，推进全面依法治国，要从把握新发展阶段、贯彻新发展理念、构建新发展格局的实际出发，以解决法治领域突出问题为着力点，积极推进国家安全、科技创新、公共卫生、生态文明等重要领域立法，推进法治领域改革，以良法善治护航高质量发展。随着我国改革开放不断深化，面对日趋复杂的外部环境，必须坚持统筹推进国内法治和涉外法治。要加快涉外法治工作战略布局，协调推进国内治理和国际治理，运用法治方式有效应对挑战、防范风险，更好维护国家主权、安全、发展利益，推动全球治理变革，为构建人类命运共同体不断注入法治正能量。</a:t>
            </a:r>
            <a:endParaRPr sz="2000">
              <a:latin typeface="思源黑体 CN Heavy" panose="020B0A00000000000000" charset="-122"/>
              <a:ea typeface="思源黑体 CN Heavy" panose="020B0A00000000000000" charset="-122"/>
              <a:cs typeface="思源黑体 CN Heavy" panose="020B0A00000000000000" charset="-122"/>
              <a:sym typeface="+mn-ea"/>
            </a:endParaRPr>
          </a:p>
        </p:txBody>
      </p:sp>
      <p:grpSp>
        <p:nvGrpSpPr>
          <p:cNvPr id="5" name="组合 4"/>
          <p:cNvGrpSpPr/>
          <p:nvPr/>
        </p:nvGrpSpPr>
        <p:grpSpPr>
          <a:xfrm>
            <a:off x="89170" y="35221"/>
            <a:ext cx="11193563" cy="901404"/>
            <a:chOff x="119650" y="174921"/>
            <a:chExt cx="11193563" cy="901404"/>
          </a:xfrm>
        </p:grpSpPr>
        <p:cxnSp>
          <p:nvCxnSpPr>
            <p:cNvPr id="22" name="直接连接符 21"/>
            <p:cNvCxnSpPr/>
            <p:nvPr/>
          </p:nvCxnSpPr>
          <p:spPr>
            <a:xfrm>
              <a:off x="1498862" y="963506"/>
              <a:ext cx="9814351" cy="0"/>
            </a:xfrm>
            <a:prstGeom prst="line">
              <a:avLst/>
            </a:prstGeom>
            <a:ln w="25400">
              <a:solidFill>
                <a:srgbClr val="D2000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6" cstate="print"/>
            <a:srcRect/>
            <a:stretch>
              <a:fillRect/>
            </a:stretch>
          </p:blipFill>
          <p:spPr>
            <a:xfrm>
              <a:off x="119650" y="174921"/>
              <a:ext cx="1518274" cy="901404"/>
            </a:xfrm>
            <a:prstGeom prst="rect">
              <a:avLst/>
            </a:prstGeom>
          </p:spPr>
        </p:pic>
        <p:grpSp>
          <p:nvGrpSpPr>
            <p:cNvPr id="25" name="组合 24"/>
            <p:cNvGrpSpPr/>
            <p:nvPr/>
          </p:nvGrpSpPr>
          <p:grpSpPr>
            <a:xfrm>
              <a:off x="1601031" y="337908"/>
              <a:ext cx="6218555" cy="583565"/>
              <a:chOff x="1703201" y="364391"/>
              <a:chExt cx="6218555" cy="583565"/>
            </a:xfrm>
          </p:grpSpPr>
          <p:sp>
            <p:nvSpPr>
              <p:cNvPr id="27" name="文本框 26"/>
              <p:cNvSpPr txBox="1"/>
              <p:nvPr/>
            </p:nvSpPr>
            <p:spPr>
              <a:xfrm>
                <a:off x="2441706" y="364391"/>
                <a:ext cx="5480050" cy="583565"/>
              </a:xfrm>
              <a:prstGeom prst="rect">
                <a:avLst/>
              </a:prstGeom>
              <a:noFill/>
            </p:spPr>
            <p:txBody>
              <a:bodyPr wrap="square">
                <a:spAutoFit/>
              </a:bodyPr>
              <a:p>
                <a:r>
                  <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rPr>
                  <a:t>深入贯彻落实习近平法治思想</a:t>
                </a:r>
                <a:endParaRPr lang="zh-CN" altLang="en-US" sz="3200" dirty="0">
                  <a:solidFill>
                    <a:srgbClr val="D20000"/>
                  </a:solidFill>
                  <a:latin typeface="思源黑体 CN Normal" panose="020B0400000000000000" charset="-122"/>
                  <a:ea typeface="思源黑体 CN Normal" panose="020B0400000000000000" charset="-122"/>
                  <a:cs typeface="阿里巴巴普惠体 M" panose="00020600040101010101" pitchFamily="18" charset="-122"/>
                </a:endParaRPr>
              </a:p>
            </p:txBody>
          </p:sp>
          <p:sp>
            <p:nvSpPr>
              <p:cNvPr id="29" name="文本框 28"/>
              <p:cNvSpPr txBox="1"/>
              <p:nvPr/>
            </p:nvSpPr>
            <p:spPr>
              <a:xfrm>
                <a:off x="1703201" y="364391"/>
                <a:ext cx="739140" cy="583565"/>
              </a:xfrm>
              <a:prstGeom prst="rect">
                <a:avLst/>
              </a:prstGeom>
              <a:noFill/>
            </p:spPr>
            <p:txBody>
              <a:bodyPr wrap="square" rtlCol="0">
                <a:spAutoFit/>
              </a:bodyPr>
              <a:p>
                <a:pPr algn="ctr"/>
                <a:r>
                  <a:rPr lang="en-US" altLang="zh-CN" sz="3200" dirty="0">
                    <a:solidFill>
                      <a:srgbClr val="D20000"/>
                    </a:solidFill>
                    <a:latin typeface="思源黑体 CN Heavy" panose="020B0A00000000000000" charset="-122"/>
                    <a:ea typeface="思源黑体 CN Heavy" panose="020B0A00000000000000" charset="-122"/>
                  </a:rPr>
                  <a:t>03</a:t>
                </a:r>
                <a:endParaRPr lang="en-US" altLang="zh-CN" sz="3200" dirty="0">
                  <a:solidFill>
                    <a:srgbClr val="D20000"/>
                  </a:solidFill>
                  <a:latin typeface="思源黑体 CN Heavy" panose="020B0A00000000000000" charset="-122"/>
                  <a:ea typeface="思源黑体 CN Heavy" panose="020B0A00000000000000" charset="-122"/>
                </a:endParaRPr>
              </a:p>
            </p:txBody>
          </p:sp>
        </p:grpSp>
        <p:pic>
          <p:nvPicPr>
            <p:cNvPr id="30" name="图片 29"/>
            <p:cNvPicPr>
              <a:picLocks noChangeAspect="1"/>
            </p:cNvPicPr>
            <p:nvPr/>
          </p:nvPicPr>
          <p:blipFill>
            <a:blip r:embed="rId7" cstate="print"/>
            <a:stretch>
              <a:fillRect/>
            </a:stretch>
          </p:blipFill>
          <p:spPr>
            <a:xfrm>
              <a:off x="8086725" y="270857"/>
              <a:ext cx="1886057" cy="438005"/>
            </a:xfrm>
            <a:prstGeom prst="rect">
              <a:avLst/>
            </a:prstGeom>
          </p:spPr>
        </p:pic>
      </p:grpSp>
    </p:spTree>
    <p:custDataLst>
      <p:tags r:id="rId8"/>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6" grpId="0" bldLvl="0" animBg="1"/>
      <p:bldP spid="6" grpId="1" animBg="1"/>
      <p:bldP spid="21" grpId="0" bldLvl="0" animBg="1"/>
      <p:bldP spid="21" grpId="1" animBg="1"/>
      <p:bldP spid="20" grpId="0"/>
      <p:bldP spid="20" grpId="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7" name="文本框 16"/>
          <p:cNvSpPr txBox="1"/>
          <p:nvPr/>
        </p:nvSpPr>
        <p:spPr>
          <a:xfrm>
            <a:off x="2353945" y="2854325"/>
            <a:ext cx="7484110" cy="706755"/>
          </a:xfrm>
          <a:prstGeom prst="rect">
            <a:avLst/>
          </a:prstGeom>
          <a:noFill/>
        </p:spPr>
        <p:txBody>
          <a:bodyPr wrap="square" rtlCol="0" anchor="t">
            <a:spAutoFit/>
          </a:bodyPr>
          <a:p>
            <a:pPr algn="ctr"/>
            <a:r>
              <a:rPr lang="zh-CN" altLang="en-US" sz="4000" b="1">
                <a:solidFill>
                  <a:srgbClr val="C00000"/>
                </a:solidFill>
                <a:latin typeface="黑体" panose="02010609060101010101" charset="-122"/>
                <a:ea typeface="黑体" panose="02010609060101010101" charset="-122"/>
                <a:cs typeface="华文行楷" panose="02010800040101010101" charset="-122"/>
              </a:rPr>
              <a:t>感谢聆听，敬请指正！</a:t>
            </a:r>
            <a:endParaRPr lang="zh-CN" altLang="en-US" sz="4000" b="1">
              <a:solidFill>
                <a:srgbClr val="C00000"/>
              </a:solidFill>
              <a:latin typeface="黑体" panose="02010609060101010101" charset="-122"/>
              <a:ea typeface="黑体" panose="02010609060101010101" charset="-122"/>
              <a:cs typeface="华文行楷" panose="020108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17" grpId="0"/>
      <p:bldP spid="17"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PA" val="v5.2.5"/>
</p:tagLst>
</file>

<file path=ppt/tags/tag66.xml><?xml version="1.0" encoding="utf-8"?>
<p:tagLst xmlns:p="http://schemas.openxmlformats.org/presentationml/2006/main">
  <p:tag name="PA" val="v5.2.5"/>
</p:tagLst>
</file>

<file path=ppt/tags/tag67.xml><?xml version="1.0" encoding="utf-8"?>
<p:tagLst xmlns:p="http://schemas.openxmlformats.org/presentationml/2006/main">
  <p:tag name="PA" val="v5.2.5"/>
</p:tagLst>
</file>

<file path=ppt/tags/tag6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REFSHAPE" val="428921244"/>
  <p:tag name="KSO_WM_UNIT_PLACING_PICTURE_USER_VIEWPORT" val="{&quot;height&quot;:3458.176377952756,&quot;width&quot;:14419.458267716534}"/>
</p:tagLst>
</file>

<file path=ppt/tags/tag71.xml><?xml version="1.0" encoding="utf-8"?>
<p:tagLst xmlns:p="http://schemas.openxmlformats.org/presentationml/2006/main">
  <p:tag name="PA" val="v5.2.9"/>
</p:tagLst>
</file>

<file path=ppt/tags/tag7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REFSHAPE" val="428921244"/>
  <p:tag name="KSO_WM_UNIT_PLACING_PICTURE_USER_VIEWPORT" val="{&quot;height&quot;:3458.176377952756,&quot;width&quot;:14419.458267716534}"/>
</p:tagLst>
</file>

<file path=ppt/tags/tag75.xml><?xml version="1.0" encoding="utf-8"?>
<p:tagLst xmlns:p="http://schemas.openxmlformats.org/presentationml/2006/main">
  <p:tag name="PA" val="v5.2.9"/>
</p:tagLst>
</file>

<file path=ppt/tags/tag7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REFSHAPE" val="428921244"/>
  <p:tag name="KSO_WM_UNIT_PLACING_PICTURE_USER_VIEWPORT" val="{&quot;height&quot;:3458.176377952756,&quot;width&quot;:14419.458267716534}"/>
</p:tagLst>
</file>

<file path=ppt/tags/tag78.xml><?xml version="1.0" encoding="utf-8"?>
<p:tagLst xmlns:p="http://schemas.openxmlformats.org/presentationml/2006/main">
  <p:tag name="PA" val="v5.2.9"/>
</p:tagLst>
</file>

<file path=ppt/tags/tag79.xml><?xml version="1.0" encoding="utf-8"?>
<p:tagLst xmlns:p="http://schemas.openxmlformats.org/presentationml/2006/main">
  <p:tag name="PA" val="v5.2.9"/>
</p:tagLst>
</file>

<file path=ppt/tags/tag8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REFSHAPE" val="428921244"/>
  <p:tag name="KSO_WM_UNIT_PLACING_PICTURE_USER_VIEWPORT" val="{&quot;height&quot;:3458.176377952756,&quot;width&quot;:14419.458267716534}"/>
</p:tagLst>
</file>

<file path=ppt/tags/tag82.xml><?xml version="1.0" encoding="utf-8"?>
<p:tagLst xmlns:p="http://schemas.openxmlformats.org/presentationml/2006/main">
  <p:tag name="PA" val="v5.2.9"/>
</p:tagLst>
</file>

<file path=ppt/tags/tag83.xml><?xml version="1.0" encoding="utf-8"?>
<p:tagLst xmlns:p="http://schemas.openxmlformats.org/presentationml/2006/main">
  <p:tag name="PA" val="v5.2.9"/>
</p:tagLst>
</file>

<file path=ppt/tags/tag8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REFSHAPE" val="428921244"/>
  <p:tag name="KSO_WM_UNIT_PLACING_PICTURE_USER_VIEWPORT" val="{&quot;height&quot;:3458.176377952756,&quot;width&quot;:14419.458267716534}"/>
</p:tagLst>
</file>

<file path=ppt/tags/tag8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REFSHAPE" val="428921244"/>
  <p:tag name="KSO_WM_UNIT_PLACING_PICTURE_USER_VIEWPORT" val="{&quot;height&quot;:3458.176377952756,&quot;width&quot;:14419.458267716534}"/>
</p:tagLst>
</file>

<file path=ppt/tags/tag8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REFSHAPE" val="428921244"/>
  <p:tag name="KSO_WM_UNIT_PLACING_PICTURE_USER_VIEWPORT" val="{&quot;height&quot;:3458.176377952756,&quot;width&quot;:14419.458267716534}"/>
</p:tagLst>
</file>

<file path=ppt/tags/tag9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REFSHAPE" val="428921244"/>
  <p:tag name="KSO_WM_UNIT_PLACING_PICTURE_USER_VIEWPORT" val="{&quot;height&quot;:3458.176377952756,&quot;width&quot;:14419.458267716534}"/>
</p:tagLst>
</file>

<file path=ppt/tags/tag9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p="http://schemas.openxmlformats.org/presentationml/2006/main">
  <p:tag name="REFSHAPE" val="428921244"/>
  <p:tag name="KSO_WM_UNIT_PLACING_PICTURE_USER_VIEWPORT" val="{&quot;height&quot;:3458.176377952756,&quot;width&quot;:14419.458267716534}"/>
</p:tagLst>
</file>

<file path=ppt/tags/tag9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REFSHAPE" val="428921244"/>
  <p:tag name="KSO_WM_UNIT_PLACING_PICTURE_USER_VIEWPORT" val="{&quot;height&quot;:3458.176377952756,&quot;width&quot;:14419.458267716534}"/>
</p:tagLst>
</file>

<file path=ppt/tags/tag9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REFSHAPE" val="428921244"/>
  <p:tag name="KSO_WM_UNIT_PLACING_PICTURE_USER_VIEWPORT" val="{&quot;height&quot;:3458.176377952756,&quot;width&quot;:14419.458267716534}"/>
</p:tagLst>
</file>

<file path=ppt/tags/tag9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9.xml><?xml version="1.0" encoding="utf-8"?>
<p:tagLst xmlns:p="http://schemas.openxmlformats.org/presentationml/2006/main">
  <p:tag name="REFSHAPE" val="428921244"/>
  <p:tag name="KSO_WM_UNIT_PLACING_PICTURE_USER_VIEWPORT" val="{&quot;height&quot;:3458.176377952756,&quot;width&quot;:14419.458267716534}"/>
</p:tagLst>
</file>

<file path=ppt/tags/tag10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1.xml><?xml version="1.0" encoding="utf-8"?>
<p:tagLst xmlns:p="http://schemas.openxmlformats.org/presentationml/2006/main">
  <p:tag name="REFSHAPE" val="428921244"/>
  <p:tag name="KSO_WM_UNIT_PLACING_PICTURE_USER_VIEWPORT" val="{&quot;height&quot;:3458.176377952756,&quot;width&quot;:14419.458267716534}"/>
</p:tagLst>
</file>

<file path=ppt/tags/tag10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3.xml><?xml version="1.0" encoding="utf-8"?>
<p:tagLst xmlns:p="http://schemas.openxmlformats.org/presentationml/2006/main">
  <p:tag name="REFSHAPE" val="428921244"/>
  <p:tag name="KSO_WM_UNIT_PLACING_PICTURE_USER_VIEWPORT" val="{&quot;height&quot;:3458.176377952756,&quot;width&quot;:14419.458267716534}"/>
</p:tagLst>
</file>

<file path=ppt/tags/tag10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REFSHAPE" val="428921244"/>
  <p:tag name="KSO_WM_UNIT_PLACING_PICTURE_USER_VIEWPORT" val="{&quot;height&quot;:3458.176377952756,&quot;width&quot;:14419.458267716534}"/>
</p:tagLst>
</file>

<file path=ppt/tags/tag10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8.xml><?xml version="1.0" encoding="utf-8"?>
<p:tagLst xmlns:p="http://schemas.openxmlformats.org/presentationml/2006/main">
  <p:tag name="REFSHAPE" val="428921244"/>
  <p:tag name="KSO_WM_UNIT_PLACING_PICTURE_USER_VIEWPORT" val="{&quot;height&quot;:3458.176377952756,&quot;width&quot;:14419.458267716534}"/>
</p:tagLst>
</file>

<file path=ppt/tags/tag10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0.xml><?xml version="1.0" encoding="utf-8"?>
<p:tagLst xmlns:p="http://schemas.openxmlformats.org/presentationml/2006/main">
  <p:tag name="REFSHAPE" val="428921244"/>
  <p:tag name="KSO_WM_UNIT_PLACING_PICTURE_USER_VIEWPORT" val="{&quot;height&quot;:3458.176377952756,&quot;width&quot;:14419.458267716534}"/>
</p:tagLst>
</file>

<file path=ppt/tags/tag111.xml><?xml version="1.0" encoding="utf-8"?>
<p:tagLst xmlns:p="http://schemas.openxmlformats.org/presentationml/2006/main">
  <p:tag name="PA" val="v5.2.9"/>
</p:tagLst>
</file>

<file path=ppt/tags/tag11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3.xml><?xml version="1.0" encoding="utf-8"?>
<p:tagLst xmlns:p="http://schemas.openxmlformats.org/presentationml/2006/main">
  <p:tag name="REFSHAPE" val="428921244"/>
  <p:tag name="KSO_WM_UNIT_PLACING_PICTURE_USER_VIEWPORT" val="{&quot;height&quot;:3458.176377952756,&quot;width&quot;:14419.458267716534}"/>
</p:tagLst>
</file>

<file path=ppt/tags/tag114.xml><?xml version="1.0" encoding="utf-8"?>
<p:tagLst xmlns:p="http://schemas.openxmlformats.org/presentationml/2006/main">
  <p:tag name="PA" val="v5.2.9"/>
</p:tagLst>
</file>

<file path=ppt/tags/tag11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6.xml><?xml version="1.0" encoding="utf-8"?>
<p:tagLst xmlns:p="http://schemas.openxmlformats.org/presentationml/2006/main">
  <p:tag name="REFSHAPE" val="428921244"/>
  <p:tag name="KSO_WM_UNIT_PLACING_PICTURE_USER_VIEWPORT" val="{&quot;height&quot;:3458.176377952756,&quot;width&quot;:14419.458267716534}"/>
</p:tagLst>
</file>

<file path=ppt/tags/tag117.xml><?xml version="1.0" encoding="utf-8"?>
<p:tagLst xmlns:p="http://schemas.openxmlformats.org/presentationml/2006/main">
  <p:tag name="PA" val="v5.2.9"/>
</p:tagLst>
</file>

<file path=ppt/tags/tag11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9.xml><?xml version="1.0" encoding="utf-8"?>
<p:tagLst xmlns:p="http://schemas.openxmlformats.org/presentationml/2006/main">
  <p:tag name="REFSHAPE" val="428921244"/>
  <p:tag name="KSO_WM_UNIT_PLACING_PICTURE_USER_VIEWPORT" val="{&quot;height&quot;:3458.176377952756,&quot;width&quot;:14419.458267716534}"/>
</p:tagLst>
</file>

<file path=ppt/tags/tag120.xml><?xml version="1.0" encoding="utf-8"?>
<p:tagLst xmlns:p="http://schemas.openxmlformats.org/presentationml/2006/main">
  <p:tag name="PA" val="v5.2.9"/>
</p:tagLst>
</file>

<file path=ppt/tags/tag12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党课">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5368</Words>
  <Application>WPS 演示</Application>
  <PresentationFormat>宽屏</PresentationFormat>
  <Paragraphs>277</Paragraphs>
  <Slides>27</Slides>
  <Notes>4</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27</vt:i4>
      </vt:variant>
    </vt:vector>
  </HeadingPairs>
  <TitlesOfParts>
    <vt:vector size="52" baseType="lpstr">
      <vt:lpstr>Arial</vt:lpstr>
      <vt:lpstr>宋体</vt:lpstr>
      <vt:lpstr>Wingdings</vt:lpstr>
      <vt:lpstr>Times New Roman</vt:lpstr>
      <vt:lpstr>微软雅黑</vt:lpstr>
      <vt:lpstr>黑体</vt:lpstr>
      <vt:lpstr>Wingdings</vt:lpstr>
      <vt:lpstr>思源宋体 CN Medium</vt:lpstr>
      <vt:lpstr>方正书宋_GBK</vt:lpstr>
      <vt:lpstr>思源黑体 CN Heavy</vt:lpstr>
      <vt:lpstr>汉仪雅酷黑简</vt:lpstr>
      <vt:lpstr>华文行楷</vt:lpstr>
      <vt:lpstr>思源黑体 CN Normal</vt:lpstr>
      <vt:lpstr>阿里巴巴普惠体 M</vt:lpstr>
      <vt:lpstr>思源黑体 CN Medium</vt:lpstr>
      <vt:lpstr>汉仪中楷简</vt:lpstr>
      <vt:lpstr>宋体</vt:lpstr>
      <vt:lpstr>Arial Unicode MS</vt:lpstr>
      <vt:lpstr>Calibri</vt:lpstr>
      <vt:lpstr>DejaVu Sans</vt:lpstr>
      <vt:lpstr>汉仪行楷简</vt:lpstr>
      <vt:lpstr>仿宋_GB2312</vt:lpstr>
      <vt:lpstr>楷体_GB2312</vt:lpstr>
      <vt:lpstr>微软雅黑</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191</cp:revision>
  <dcterms:created xsi:type="dcterms:W3CDTF">2026-09-21T06:15:45Z</dcterms:created>
  <dcterms:modified xsi:type="dcterms:W3CDTF">2026-09-21T06:15:45Z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2052-12.8.2.19313</vt:lpwstr>
  </property>
  <property fmtid="{D5CDD505-2E9C-101B-9397-08002B2CF9AE}" pid="3" name="ICV">
    <vt:lpwstr>B8C26CF78BDD4188A3BABE4D786001D2_12</vt:lpwstr>
  </property>
</Properties>
</file>