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38"/>
  </p:handoutMasterIdLst>
  <p:sldIdLst>
    <p:sldId id="260" r:id="rId3"/>
    <p:sldId id="294" r:id="rId4"/>
    <p:sldId id="261"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334500" cy="5248275"/>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chuying" initials="k" lastIdx="0" clrIdx="0"/>
  <p:cmAuthor id="2" name="李子的星期六" initials="authorId_1000101539"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44" d="100"/>
          <a:sy n="144" d="100"/>
        </p:scale>
        <p:origin x="546" y="120"/>
      </p:cViewPr>
      <p:guideLst/>
    </p:cSldViewPr>
  </p:slideViewPr>
  <p:notesTextViewPr>
    <p:cViewPr>
      <p:scale>
        <a:sx n="1" d="1"/>
        <a:sy n="1" d="1"/>
      </p:scale>
      <p:origin x="0" y="0"/>
    </p:cViewPr>
  </p:notesTextViewPr>
  <p:notesViewPr>
    <p:cSldViewPr>
      <p:cViewPr>
        <p:scale>
          <a:sx n="1" d="100"/>
          <a:sy n="1"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2" Type="http://schemas.openxmlformats.org/officeDocument/2006/relationships/commentAuthors" Target="commentAuthors.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slide" Target="slides/slide2.xml"/><Relationship Id="rId39" Type="http://schemas.openxmlformats.org/officeDocument/2006/relationships/presProps" Target="presProps.xml"/><Relationship Id="rId38" Type="http://schemas.openxmlformats.org/officeDocument/2006/relationships/handoutMaster" Target="handoutMasters/handoutMaster1.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幻灯片图像占位符 3"/>
          <p:cNvSpPr>
            <a:spLocks noGrp="1" noRot="1" noChangeAspect="1"/>
          </p:cNvSpPr>
          <p:nvPr>
            <p:ph type="sldImg" idx="2"/>
          </p:nvPr>
        </p:nvSpPr>
        <p:spPr>
          <a:xfrm>
            <a:off x="241445" y="1431824"/>
            <a:ext cx="6875407" cy="3865925"/>
          </a:xfrm>
          <a:prstGeom prst="rect">
            <a:avLst/>
          </a:prstGeom>
          <a:noFill/>
          <a:ln w="12700">
            <a:solidFill>
              <a:prstClr val="black"/>
            </a:solidFill>
          </a:ln>
        </p:spPr>
      </p:sp>
      <p:sp>
        <p:nvSpPr>
          <p:cNvPr id="5" name="备注占位符 4"/>
          <p:cNvSpPr>
            <a:spLocks noGrp="1"/>
          </p:cNvSpPr>
          <p:nvPr>
            <p:ph type="body" sz="quarter" idx="3"/>
          </p:nvPr>
        </p:nvSpPr>
        <p:spPr>
          <a:xfrm>
            <a:off x="735830" y="5512523"/>
            <a:ext cx="5886637" cy="4510246"/>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1300" y="1431925"/>
            <a:ext cx="6875463" cy="3865563"/>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1300" y="1431925"/>
            <a:ext cx="6875463" cy="3865563"/>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1300" y="1431925"/>
            <a:ext cx="6875463" cy="3865563"/>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TextEdit="1"/>
          </p:cNvSpPr>
          <p:nvPr>
            <p:ph type="sldImg"/>
          </p:nvPr>
        </p:nvSpPr>
        <p:spPr>
          <a:xfrm>
            <a:off x="241300" y="1431925"/>
            <a:ext cx="6875463" cy="3865563"/>
          </a:xfrm>
          <a:ln>
            <a:miter lim="800000"/>
          </a:ln>
        </p:spPr>
      </p:sp>
      <p:sp>
        <p:nvSpPr>
          <p:cNvPr id="5123" name="文本占位符 2"/>
          <p:cNvSpPr>
            <a:spLocks noGrp="1"/>
          </p:cNvSpPr>
          <p:nvPr>
            <p:ph type="body" idx="1"/>
          </p:nvPr>
        </p:nvSpPr>
        <p:spPr/>
        <p:txBody>
          <a:bodyPr wrap="square" lIns="91440" tIns="45720" rIns="91440" bIns="45720" anchor="t"/>
          <a:lstStyle/>
          <a:p>
            <a:pPr lvl="0" eaLnBrk="1" hangingPunct="1"/>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png"/><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13.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0" Type="http://schemas.openxmlformats.org/officeDocument/2006/relationships/tags" Target="../tags/tag22.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9" Type="http://schemas.openxmlformats.org/officeDocument/2006/relationships/tags" Target="../tags/tag36.xml"/><Relationship Id="rId8" Type="http://schemas.openxmlformats.org/officeDocument/2006/relationships/image" Target="../media/image4.png"/><Relationship Id="rId7" Type="http://schemas.openxmlformats.org/officeDocument/2006/relationships/tags" Target="../tags/tag35.xml"/><Relationship Id="rId6" Type="http://schemas.openxmlformats.org/officeDocument/2006/relationships/image" Target="../media/image3.png"/><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image" Target="../media/image2.jpeg"/><Relationship Id="rId2" Type="http://schemas.openxmlformats.org/officeDocument/2006/relationships/tags" Target="../tags/tag32.xml"/><Relationship Id="rId10" Type="http://schemas.openxmlformats.org/officeDocument/2006/relationships/tags" Target="../tags/tag37.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9" Type="http://schemas.openxmlformats.org/officeDocument/2006/relationships/tags" Target="../tags/tag45.xml"/><Relationship Id="rId8" Type="http://schemas.openxmlformats.org/officeDocument/2006/relationships/tags" Target="../tags/tag44.xml"/><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1" Type="http://schemas.openxmlformats.org/officeDocument/2006/relationships/tags" Target="../tags/tag57.xml"/><Relationship Id="rId20" Type="http://schemas.openxmlformats.org/officeDocument/2006/relationships/tags" Target="../tags/tag56.xml"/><Relationship Id="rId2" Type="http://schemas.openxmlformats.org/officeDocument/2006/relationships/tags" Target="../tags/tag38.xml"/><Relationship Id="rId19" Type="http://schemas.openxmlformats.org/officeDocument/2006/relationships/tags" Target="../tags/tag55.xml"/><Relationship Id="rId18" Type="http://schemas.openxmlformats.org/officeDocument/2006/relationships/tags" Target="../tags/tag54.xml"/><Relationship Id="rId17" Type="http://schemas.openxmlformats.org/officeDocument/2006/relationships/tags" Target="../tags/tag53.xml"/><Relationship Id="rId16" Type="http://schemas.openxmlformats.org/officeDocument/2006/relationships/tags" Target="../tags/tag52.xml"/><Relationship Id="rId15" Type="http://schemas.openxmlformats.org/officeDocument/2006/relationships/tags" Target="../tags/tag51.xml"/><Relationship Id="rId14" Type="http://schemas.openxmlformats.org/officeDocument/2006/relationships/tags" Target="../tags/tag50.xml"/><Relationship Id="rId13" Type="http://schemas.openxmlformats.org/officeDocument/2006/relationships/tags" Target="../tags/tag49.xml"/><Relationship Id="rId12" Type="http://schemas.openxmlformats.org/officeDocument/2006/relationships/tags" Target="../tags/tag48.xml"/><Relationship Id="rId11" Type="http://schemas.openxmlformats.org/officeDocument/2006/relationships/tags" Target="../tags/tag47.xml"/><Relationship Id="rId10" Type="http://schemas.openxmlformats.org/officeDocument/2006/relationships/tags" Target="../tags/tag46.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tags" Target="../tags/tag58.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结束页_1_3">
    <p:spTree>
      <p:nvGrpSpPr>
        <p:cNvPr id="1" name=""/>
        <p:cNvGrpSpPr/>
        <p:nvPr/>
      </p:nvGrpSpPr>
      <p:grpSpPr>
        <a:xfrm>
          <a:off x="0" y="0"/>
          <a:ext cx="0" cy="0"/>
          <a:chOff x="0" y="0"/>
          <a:chExt cx="0" cy="0"/>
        </a:xfrm>
      </p:grpSpPr>
      <p:pic>
        <p:nvPicPr>
          <p:cNvPr id="6" name="图片 2" descr="背景图案&#10;&#10;描述已自动生成"/>
          <p:cNvPicPr>
            <a:picLocks noChangeAspect="1"/>
          </p:cNvPicPr>
          <p:nvPr userDrawn="1">
            <p:custDataLst>
              <p:tags r:id="rId2"/>
            </p:custDataLst>
          </p:nvPr>
        </p:nvPicPr>
        <p:blipFill>
          <a:blip r:embed="rId3"/>
          <a:srcRect t="6969" b="6969"/>
          <a:stretch>
            <a:fillRect/>
          </a:stretch>
        </p:blipFill>
        <p:spPr>
          <a:xfrm>
            <a:off x="0" y="-5901"/>
            <a:ext cx="9335100" cy="5249326"/>
          </a:xfrm>
          <a:prstGeom prst="rect">
            <a:avLst/>
          </a:prstGeom>
        </p:spPr>
      </p:pic>
      <p:sp>
        <p:nvSpPr>
          <p:cNvPr id="10" name="Subtitle 9"/>
          <p:cNvSpPr>
            <a:spLocks noGrp="1"/>
          </p:cNvSpPr>
          <p:nvPr>
            <p:ph type="body" idx="16386" hasCustomPrompt="1"/>
            <p:custDataLst>
              <p:tags r:id="rId4"/>
            </p:custDataLst>
          </p:nvPr>
        </p:nvSpPr>
        <p:spPr>
          <a:xfrm>
            <a:off x="777925" y="2041404"/>
            <a:ext cx="4172433" cy="349955"/>
          </a:xfrm>
          <a:noFill/>
        </p:spPr>
        <p:txBody>
          <a:bodyPr vert="horz" lIns="0" tIns="0" rIns="0" bIns="0" anchor="t">
            <a:normAutofit/>
          </a:bodyPr>
          <a:lstStyle>
            <a:lvl1pPr marL="0" indent="0" algn="l">
              <a:lnSpc>
                <a:spcPct val="125000"/>
              </a:lnSpc>
              <a:spcBef>
                <a:spcPct val="0"/>
              </a:spcBef>
              <a:spcAft>
                <a:spcPct val="0"/>
              </a:spcAft>
              <a:buNone/>
              <a:defRPr sz="1835" b="0" spc="0">
                <a:gradFill>
                  <a:gsLst>
                    <a:gs pos="0">
                      <a:schemeClr val="accent1"/>
                    </a:gs>
                    <a:gs pos="100000">
                      <a:schemeClr val="accent2"/>
                    </a:gs>
                  </a:gsLst>
                  <a:lin ang="5400000" scaled="1"/>
                </a:gradFill>
              </a:defRPr>
            </a:lvl1pPr>
            <a:lvl2pPr marL="349885" indent="0" algn="ctr">
              <a:buNone/>
              <a:defRPr sz="1530"/>
            </a:lvl2pPr>
            <a:lvl3pPr marL="699770" indent="0" algn="ctr">
              <a:buNone/>
              <a:defRPr sz="1380"/>
            </a:lvl3pPr>
            <a:lvl4pPr marL="1049655" indent="0" algn="ctr">
              <a:buNone/>
              <a:defRPr sz="1225"/>
            </a:lvl4pPr>
            <a:lvl5pPr marL="1399540" indent="0" algn="ctr">
              <a:buNone/>
              <a:defRPr sz="1225"/>
            </a:lvl5pPr>
            <a:lvl6pPr marL="1749425" indent="0" algn="ctr">
              <a:buNone/>
              <a:defRPr sz="1225"/>
            </a:lvl6pPr>
            <a:lvl7pPr marL="2099310" indent="0" algn="ctr">
              <a:buNone/>
              <a:defRPr sz="1225"/>
            </a:lvl7pPr>
            <a:lvl8pPr marL="2449195" indent="0" algn="ctr">
              <a:buNone/>
              <a:defRPr sz="1225"/>
            </a:lvl8pPr>
            <a:lvl9pPr marL="2799080" indent="0" algn="ctr">
              <a:buNone/>
              <a:defRPr sz="1225"/>
            </a:lvl9pPr>
          </a:lstStyle>
          <a:p>
            <a:r>
              <a:rPr lang="zh-CN" altLang="en-US"/>
              <a:t>THE END</a:t>
            </a:r>
            <a:endParaRPr lang="zh-CN" altLang="en-US"/>
          </a:p>
        </p:txBody>
      </p:sp>
      <p:sp>
        <p:nvSpPr>
          <p:cNvPr id="12" name="标题 11"/>
          <p:cNvSpPr>
            <a:spLocks noGrp="1"/>
          </p:cNvSpPr>
          <p:nvPr>
            <p:ph type="ctrTitle" idx="16385" hasCustomPrompt="1"/>
            <p:custDataLst>
              <p:tags r:id="rId5"/>
            </p:custDataLst>
          </p:nvPr>
        </p:nvSpPr>
        <p:spPr>
          <a:xfrm>
            <a:off x="777925" y="2430243"/>
            <a:ext cx="4173784" cy="777678"/>
          </a:xfrm>
        </p:spPr>
        <p:txBody>
          <a:bodyPr vert="horz" wrap="square" lIns="0" tIns="0" rIns="0" bIns="0" anchor="t" anchorCtr="0">
            <a:normAutofit/>
          </a:bodyPr>
          <a:lstStyle>
            <a:lvl1pPr marL="0" indent="0" algn="l">
              <a:lnSpc>
                <a:spcPct val="100000"/>
              </a:lnSpc>
              <a:spcBef>
                <a:spcPct val="0"/>
              </a:spcBef>
              <a:spcAft>
                <a:spcPct val="0"/>
              </a:spcAft>
              <a:buNone/>
              <a:defRPr sz="4900" spc="0"/>
            </a:lvl1pPr>
          </a:lstStyle>
          <a:p>
            <a:r>
              <a:rPr lang="zh-CN" altLang="en-US"/>
              <a:t>谢谢观看</a:t>
            </a:r>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正文页-51_4">
    <p:spTree>
      <p:nvGrpSpPr>
        <p:cNvPr id="1" name=""/>
        <p:cNvGrpSpPr/>
        <p:nvPr/>
      </p:nvGrpSpPr>
      <p:grpSpPr>
        <a:xfrm>
          <a:off x="0" y="0"/>
          <a:ext cx="0" cy="0"/>
          <a:chOff x="0" y="0"/>
          <a:chExt cx="0" cy="0"/>
        </a:xfrm>
      </p:grpSpPr>
      <p:sp>
        <p:nvSpPr>
          <p:cNvPr id="11" name="标题 10"/>
          <p:cNvSpPr>
            <a:spLocks noGrp="1"/>
          </p:cNvSpPr>
          <p:nvPr>
            <p:ph type="ctrTitle" idx="16385" hasCustomPrompt="1"/>
            <p:custDataLst>
              <p:tags r:id="rId2"/>
            </p:custDataLst>
          </p:nvPr>
        </p:nvSpPr>
        <p:spPr>
          <a:xfrm>
            <a:off x="466755" y="2663547"/>
            <a:ext cx="8401590" cy="466607"/>
          </a:xfrm>
          <a:noFill/>
        </p:spPr>
        <p:txBody>
          <a:bodyPr lIns="0" tIns="0" rIns="0" bIns="0" anchor="t">
            <a:normAutofit/>
          </a:bodyPr>
          <a:lstStyle>
            <a:lvl1pPr marL="0" indent="0" algn="l">
              <a:lnSpc>
                <a:spcPct val="111000"/>
              </a:lnSpc>
              <a:spcBef>
                <a:spcPct val="0"/>
              </a:spcBef>
              <a:spcAft>
                <a:spcPct val="0"/>
              </a:spcAft>
              <a:buNone/>
              <a:defRPr sz="2755" b="0" spc="0">
                <a:solidFill>
                  <a:schemeClr val="tx1"/>
                </a:solidFill>
              </a:defRPr>
            </a:lvl1pPr>
          </a:lstStyle>
          <a:p>
            <a:r>
              <a:rPr lang="zh-CN" altLang="en-US"/>
              <a:t>单击此处添加标题</a:t>
            </a:r>
            <a:endParaRPr lang="zh-CN" altLang="en-US"/>
          </a:p>
        </p:txBody>
      </p:sp>
      <p:sp>
        <p:nvSpPr>
          <p:cNvPr id="12" name="内容占位符 11"/>
          <p:cNvSpPr>
            <a:spLocks noGrp="1"/>
          </p:cNvSpPr>
          <p:nvPr>
            <p:ph idx="16387" hasCustomPrompt="1"/>
            <p:custDataLst>
              <p:tags r:id="rId3"/>
            </p:custDataLst>
          </p:nvPr>
        </p:nvSpPr>
        <p:spPr>
          <a:xfrm>
            <a:off x="466755" y="466607"/>
            <a:ext cx="8401590" cy="1788659"/>
          </a:xfrm>
          <a:custGeom>
            <a:avLst/>
            <a:gdLst>
              <a:gd name="connisteX0" fmla="*/ 0 w 10972800"/>
              <a:gd name="connsiteY0" fmla="*/ 203200 h 2336800"/>
              <a:gd name="connisteX1" fmla="*/ 203200 w 10972800"/>
              <a:gd name="connsiteY1" fmla="*/ 0 h 2336800"/>
              <a:gd name="connisteX2" fmla="*/ 10769600 w 10972800"/>
              <a:gd name="connsiteY2" fmla="*/ 0 h 2336800"/>
              <a:gd name="connisteX3" fmla="*/ 10972800 w 10972800"/>
              <a:gd name="connsiteY3" fmla="*/ 203200 h 2336800"/>
              <a:gd name="connisteX4" fmla="*/ 10972800 w 10972800"/>
              <a:gd name="connsiteY4" fmla="*/ 2133600 h 2336800"/>
              <a:gd name="connisteX5" fmla="*/ 10769600 w 10972800"/>
              <a:gd name="connsiteY5" fmla="*/ 2336800 h 2336800"/>
              <a:gd name="connisteX6" fmla="*/ 203200 w 10972800"/>
              <a:gd name="connsiteY6" fmla="*/ 2336800 h 2336800"/>
              <a:gd name="connisteX7" fmla="*/ 0 w 10972800"/>
              <a:gd name="connsiteY7" fmla="*/ 2133600 h 2336800"/>
              <a:gd name="connisteX8" fmla="*/ 0 w 10972800"/>
              <a:gd name="connsiteY8" fmla="*/ 203200 h 2336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336800">
                <a:moveTo>
                  <a:pt x="0" y="203200"/>
                </a:moveTo>
                <a:cubicBezTo>
                  <a:pt x="0" y="90976"/>
                  <a:pt x="90976" y="0"/>
                  <a:pt x="203200" y="0"/>
                </a:cubicBezTo>
                <a:lnTo>
                  <a:pt x="10769600" y="0"/>
                </a:lnTo>
                <a:cubicBezTo>
                  <a:pt x="10881824" y="0"/>
                  <a:pt x="10972800" y="90976"/>
                  <a:pt x="10972800" y="203200"/>
                </a:cubicBezTo>
                <a:lnTo>
                  <a:pt x="10972800" y="2133600"/>
                </a:lnTo>
                <a:cubicBezTo>
                  <a:pt x="10972800" y="2245824"/>
                  <a:pt x="10881824" y="2336800"/>
                  <a:pt x="10769600" y="2336800"/>
                </a:cubicBezTo>
                <a:lnTo>
                  <a:pt x="203200" y="2336800"/>
                </a:lnTo>
                <a:cubicBezTo>
                  <a:pt x="90976" y="2336800"/>
                  <a:pt x="0" y="2245824"/>
                  <a:pt x="0" y="21336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a:t> </a:t>
            </a:r>
            <a:endParaRPr lang="zh-CN" altLang="en-US"/>
          </a:p>
        </p:txBody>
      </p:sp>
      <p:sp>
        <p:nvSpPr>
          <p:cNvPr id="13" name="文本占位符 12"/>
          <p:cNvSpPr>
            <a:spLocks noGrp="1"/>
          </p:cNvSpPr>
          <p:nvPr>
            <p:ph type="body" idx="16386" hasCustomPrompt="1"/>
            <p:custDataLst>
              <p:tags r:id="rId4"/>
            </p:custDataLst>
          </p:nvPr>
        </p:nvSpPr>
        <p:spPr>
          <a:xfrm>
            <a:off x="466755" y="3849505"/>
            <a:ext cx="8401590" cy="933213"/>
          </a:xfrm>
          <a:noFill/>
        </p:spPr>
        <p:txBody>
          <a:bodyPr lIns="0" tIns="0" rIns="0" bIns="0" anchor="t">
            <a:normAutofit/>
          </a:bodyPr>
          <a:lstStyle>
            <a:lvl1pPr marL="0" indent="0" algn="l">
              <a:lnSpc>
                <a:spcPct val="125000"/>
              </a:lnSpc>
              <a:spcBef>
                <a:spcPct val="0"/>
              </a:spcBef>
              <a:spcAft>
                <a:spcPct val="0"/>
              </a:spcAft>
              <a:buNone/>
              <a:defRPr sz="1225" b="0" spc="0">
                <a:solidFill>
                  <a:schemeClr val="tx1"/>
                </a:solidFill>
              </a:defRPr>
            </a:lvl1pPr>
          </a:lstStyle>
          <a:p>
            <a:pPr lvl="0"/>
            <a:r>
              <a:rPr lang="zh-CN" altLang="en-US"/>
              <a:t>单击此处添加正文</a:t>
            </a:r>
            <a:endParaRPr lang="zh-CN" alt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正文页-26_5">
    <p:spTree>
      <p:nvGrpSpPr>
        <p:cNvPr id="1" name=""/>
        <p:cNvGrpSpPr/>
        <p:nvPr/>
      </p:nvGrpSpPr>
      <p:grpSpPr>
        <a:xfrm>
          <a:off x="0" y="0"/>
          <a:ext cx="0" cy="0"/>
          <a:chOff x="0" y="0"/>
          <a:chExt cx="0" cy="0"/>
        </a:xfrm>
      </p:grpSpPr>
      <p:sp>
        <p:nvSpPr>
          <p:cNvPr id="11" name="标题 10"/>
          <p:cNvSpPr>
            <a:spLocks noGrp="1"/>
          </p:cNvSpPr>
          <p:nvPr>
            <p:ph type="ctrTitle" idx="16385" hasCustomPrompt="1"/>
            <p:custDataLst>
              <p:tags r:id="rId2"/>
            </p:custDataLst>
          </p:nvPr>
        </p:nvSpPr>
        <p:spPr>
          <a:xfrm>
            <a:off x="466755" y="408281"/>
            <a:ext cx="8401590" cy="466607"/>
          </a:xfrm>
          <a:noFill/>
        </p:spPr>
        <p:txBody>
          <a:bodyPr lIns="0" tIns="0" rIns="0" bIns="0" anchor="t">
            <a:normAutofit/>
          </a:bodyPr>
          <a:lstStyle>
            <a:lvl1pPr marL="0" indent="0" algn="l">
              <a:lnSpc>
                <a:spcPct val="111000"/>
              </a:lnSpc>
              <a:spcBef>
                <a:spcPct val="0"/>
              </a:spcBef>
              <a:spcAft>
                <a:spcPct val="0"/>
              </a:spcAft>
              <a:buNone/>
              <a:defRPr sz="2755"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88" hasCustomPrompt="1"/>
            <p:custDataLst>
              <p:tags r:id="rId3"/>
            </p:custDataLst>
          </p:nvPr>
        </p:nvSpPr>
        <p:spPr>
          <a:xfrm>
            <a:off x="466755" y="3149595"/>
            <a:ext cx="4084106" cy="1633123"/>
          </a:xfrm>
          <a:custGeom>
            <a:avLst/>
            <a:gdLst>
              <a:gd name="connisteX0" fmla="*/ 0 w 5334000"/>
              <a:gd name="connsiteY0" fmla="*/ 0 h 2133600"/>
              <a:gd name="connisteX1" fmla="*/ 5334000 w 5334000"/>
              <a:gd name="connsiteY1" fmla="*/ 0 h 2133600"/>
              <a:gd name="connisteX2" fmla="*/ 5334000 w 5334000"/>
              <a:gd name="connsiteY2" fmla="*/ 1930400 h 2133600"/>
              <a:gd name="connisteX3" fmla="*/ 5130800 w 5334000"/>
              <a:gd name="connsiteY3" fmla="*/ 2133600 h 2133600"/>
              <a:gd name="connisteX4" fmla="*/ 203200 w 5334000"/>
              <a:gd name="connsiteY4" fmla="*/ 2133600 h 2133600"/>
              <a:gd name="connisteX5" fmla="*/ 0 w 5334000"/>
              <a:gd name="connsiteY5" fmla="*/ 1930400 h 2133600"/>
              <a:gd name="connisteX6" fmla="*/ 0 w 5334000"/>
              <a:gd name="connsiteY6" fmla="*/ 0 h 2133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5334000" h="2133600">
                <a:moveTo>
                  <a:pt x="0" y="0"/>
                </a:moveTo>
                <a:lnTo>
                  <a:pt x="5334000" y="0"/>
                </a:lnTo>
                <a:lnTo>
                  <a:pt x="5334000" y="1930400"/>
                </a:lnTo>
                <a:cubicBezTo>
                  <a:pt x="5334000" y="2042624"/>
                  <a:pt x="5243024" y="2133600"/>
                  <a:pt x="5130800" y="2133600"/>
                </a:cubicBezTo>
                <a:lnTo>
                  <a:pt x="203200" y="2133600"/>
                </a:lnTo>
                <a:cubicBezTo>
                  <a:pt x="90976" y="2133600"/>
                  <a:pt x="0" y="2042624"/>
                  <a:pt x="0" y="1930400"/>
                </a:cubicBez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a:t> </a:t>
            </a:r>
            <a:endParaRPr lang="zh-CN" altLang="en-US"/>
          </a:p>
        </p:txBody>
      </p:sp>
      <p:sp>
        <p:nvSpPr>
          <p:cNvPr id="13" name="图片占位符 12"/>
          <p:cNvSpPr>
            <a:spLocks noGrp="1"/>
          </p:cNvSpPr>
          <p:nvPr>
            <p:ph type="pic" idx="16389" hasCustomPrompt="1"/>
            <p:custDataLst>
              <p:tags r:id="rId4"/>
            </p:custDataLst>
          </p:nvPr>
        </p:nvSpPr>
        <p:spPr>
          <a:xfrm>
            <a:off x="466755" y="1166517"/>
            <a:ext cx="4084106" cy="1983079"/>
          </a:xfrm>
          <a:custGeom>
            <a:avLst/>
            <a:gdLst>
              <a:gd name="connisteX0" fmla="*/ 0 w 5334000"/>
              <a:gd name="connsiteY0" fmla="*/ 203200 h 2590800"/>
              <a:gd name="connisteX1" fmla="*/ 203200 w 5334000"/>
              <a:gd name="connsiteY1" fmla="*/ 0 h 2590800"/>
              <a:gd name="connisteX2" fmla="*/ 5130800 w 5334000"/>
              <a:gd name="connsiteY2" fmla="*/ 0 h 2590800"/>
              <a:gd name="connisteX3" fmla="*/ 5334000 w 5334000"/>
              <a:gd name="connsiteY3" fmla="*/ 203200 h 2590800"/>
              <a:gd name="connisteX4" fmla="*/ 5334000 w 5334000"/>
              <a:gd name="connsiteY4" fmla="*/ 2590800 h 2590800"/>
              <a:gd name="connisteX5" fmla="*/ 0 w 5334000"/>
              <a:gd name="connsiteY5" fmla="*/ 2590800 h 2590800"/>
              <a:gd name="connisteX6" fmla="*/ 0 w 5334000"/>
              <a:gd name="connsiteY6" fmla="*/ 203200 h 2590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5334000" h="2590800">
                <a:moveTo>
                  <a:pt x="0" y="203200"/>
                </a:moveTo>
                <a:cubicBezTo>
                  <a:pt x="0" y="90976"/>
                  <a:pt x="90976" y="0"/>
                  <a:pt x="203200" y="0"/>
                </a:cubicBezTo>
                <a:lnTo>
                  <a:pt x="5130800" y="0"/>
                </a:lnTo>
                <a:cubicBezTo>
                  <a:pt x="5243024" y="0"/>
                  <a:pt x="5334000" y="90976"/>
                  <a:pt x="5334000" y="203200"/>
                </a:cubicBezTo>
                <a:lnTo>
                  <a:pt x="5334000" y="2590800"/>
                </a:lnTo>
                <a:lnTo>
                  <a:pt x="0" y="2590800"/>
                </a:lnTo>
                <a:lnTo>
                  <a:pt x="0" y="203200"/>
                </a:lnTo>
                <a:close/>
              </a:path>
            </a:pathLst>
          </a:custGeom>
          <a:solidFill>
            <a:srgbClr val="DDDDDD"/>
          </a:solidFill>
          <a:ln>
            <a:noFill/>
          </a:ln>
        </p:spPr>
        <p:txBody>
          <a:bodyPr>
            <a:noAutofit/>
          </a:bodyPr>
          <a:lstStyle>
            <a:lvl1pPr marL="0" indent="0">
              <a:buNone/>
              <a:defRPr sz="1225"/>
            </a:lvl1pPr>
            <a:lvl2pPr marL="349885" indent="0">
              <a:buNone/>
              <a:defRPr sz="1070"/>
            </a:lvl2pPr>
            <a:lvl3pPr marL="699770" indent="0">
              <a:buNone/>
              <a:defRPr sz="920"/>
            </a:lvl3pPr>
            <a:lvl4pPr marL="1049655" indent="0">
              <a:buNone/>
              <a:defRPr sz="765"/>
            </a:lvl4pPr>
            <a:lvl5pPr marL="1399540" indent="0">
              <a:buNone/>
              <a:defRPr sz="765"/>
            </a:lvl5pPr>
            <a:lvl6pPr marL="1749425" indent="0">
              <a:buNone/>
              <a:defRPr sz="765"/>
            </a:lvl6pPr>
            <a:lvl7pPr marL="2099310" indent="0">
              <a:buNone/>
              <a:defRPr sz="765"/>
            </a:lvl7pPr>
            <a:lvl8pPr marL="2449195" indent="0">
              <a:buNone/>
              <a:defRPr sz="765"/>
            </a:lvl8pPr>
            <a:lvl9pPr marL="2799080" indent="0">
              <a:buNone/>
              <a:defRPr sz="765"/>
            </a:lvl9pPr>
          </a:lstStyle>
          <a:p>
            <a:r>
              <a:rPr lang="zh-CN" altLang="en-US"/>
              <a:t> </a:t>
            </a:r>
            <a:endParaRPr lang="zh-CN" altLang="en-US"/>
          </a:p>
        </p:txBody>
      </p:sp>
      <p:sp>
        <p:nvSpPr>
          <p:cNvPr id="14" name="文本占位符 13"/>
          <p:cNvSpPr>
            <a:spLocks noGrp="1"/>
          </p:cNvSpPr>
          <p:nvPr>
            <p:ph type="body" idx="16386" hasCustomPrompt="1"/>
            <p:custDataLst>
              <p:tags r:id="rId5"/>
            </p:custDataLst>
          </p:nvPr>
        </p:nvSpPr>
        <p:spPr>
          <a:xfrm>
            <a:off x="700133" y="3382899"/>
            <a:ext cx="3617351" cy="1166517"/>
          </a:xfrm>
          <a:noFill/>
        </p:spPr>
        <p:txBody>
          <a:bodyPr lIns="0" tIns="0" rIns="0" bIns="0" anchor="t">
            <a:normAutofit/>
          </a:bodyPr>
          <a:lstStyle>
            <a:lvl1pPr marL="0" indent="0" algn="l">
              <a:lnSpc>
                <a:spcPct val="125000"/>
              </a:lnSpc>
              <a:spcBef>
                <a:spcPct val="0"/>
              </a:spcBef>
              <a:spcAft>
                <a:spcPct val="0"/>
              </a:spcAft>
              <a:buNone/>
              <a:defRPr sz="1225" b="0" spc="0">
                <a:solidFill>
                  <a:schemeClr val="tx1"/>
                </a:solidFill>
              </a:defRPr>
            </a:lvl1pPr>
          </a:lstStyle>
          <a:p>
            <a:pPr lvl="0"/>
            <a:r>
              <a:rPr lang="zh-CN" altLang="en-US"/>
              <a:t>单击此处添加项正文</a:t>
            </a:r>
            <a:endParaRPr lang="zh-CN" altLang="en-US"/>
          </a:p>
        </p:txBody>
      </p:sp>
      <p:sp>
        <p:nvSpPr>
          <p:cNvPr id="15" name="装饰  4"/>
          <p:cNvSpPr>
            <a:spLocks noGrp="1"/>
          </p:cNvSpPr>
          <p:nvPr>
            <p:ph type="body" idx="16390" hasCustomPrompt="1"/>
            <p:custDataLst>
              <p:tags r:id="rId6"/>
            </p:custDataLst>
          </p:nvPr>
        </p:nvSpPr>
        <p:spPr>
          <a:xfrm>
            <a:off x="4784239" y="1166517"/>
            <a:ext cx="4084106" cy="1633123"/>
          </a:xfrm>
          <a:custGeom>
            <a:avLst/>
            <a:gdLst>
              <a:gd name="connisteX0" fmla="*/ 0 w 5334000"/>
              <a:gd name="connsiteY0" fmla="*/ 203200 h 2133600"/>
              <a:gd name="connisteX1" fmla="*/ 203200 w 5334000"/>
              <a:gd name="connsiteY1" fmla="*/ 0 h 2133600"/>
              <a:gd name="connisteX2" fmla="*/ 5130800 w 5334000"/>
              <a:gd name="connsiteY2" fmla="*/ 0 h 2133600"/>
              <a:gd name="connisteX3" fmla="*/ 5334000 w 5334000"/>
              <a:gd name="connsiteY3" fmla="*/ 203200 h 2133600"/>
              <a:gd name="connisteX4" fmla="*/ 5334000 w 5334000"/>
              <a:gd name="connsiteY4" fmla="*/ 2133600 h 2133600"/>
              <a:gd name="connisteX5" fmla="*/ 0 w 5334000"/>
              <a:gd name="connsiteY5" fmla="*/ 2133600 h 2133600"/>
              <a:gd name="connisteX6" fmla="*/ 0 w 5334000"/>
              <a:gd name="connsiteY6" fmla="*/ 203200 h 2133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5334000" h="2133600">
                <a:moveTo>
                  <a:pt x="0" y="203200"/>
                </a:moveTo>
                <a:cubicBezTo>
                  <a:pt x="0" y="90976"/>
                  <a:pt x="90976" y="0"/>
                  <a:pt x="203200" y="0"/>
                </a:cubicBezTo>
                <a:lnTo>
                  <a:pt x="5130800" y="0"/>
                </a:lnTo>
                <a:cubicBezTo>
                  <a:pt x="5243024" y="0"/>
                  <a:pt x="5334000" y="90976"/>
                  <a:pt x="5334000" y="203200"/>
                </a:cubicBezTo>
                <a:lnTo>
                  <a:pt x="5334000" y="2133600"/>
                </a:lnTo>
                <a:lnTo>
                  <a:pt x="0" y="2133600"/>
                </a:ln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a:t> </a:t>
            </a:r>
            <a:endParaRPr lang="zh-CN" altLang="en-US"/>
          </a:p>
        </p:txBody>
      </p:sp>
      <p:sp>
        <p:nvSpPr>
          <p:cNvPr id="16" name="图片占位符 15"/>
          <p:cNvSpPr>
            <a:spLocks noGrp="1"/>
          </p:cNvSpPr>
          <p:nvPr>
            <p:ph type="pic" idx="16391" hasCustomPrompt="1"/>
            <p:custDataLst>
              <p:tags r:id="rId7"/>
            </p:custDataLst>
          </p:nvPr>
        </p:nvSpPr>
        <p:spPr>
          <a:xfrm>
            <a:off x="4784239" y="2799640"/>
            <a:ext cx="4084106" cy="1983079"/>
          </a:xfrm>
          <a:custGeom>
            <a:avLst/>
            <a:gdLst>
              <a:gd name="connisteX0" fmla="*/ 0 w 5334000"/>
              <a:gd name="connsiteY0" fmla="*/ 0 h 2590800"/>
              <a:gd name="connisteX1" fmla="*/ 5334000 w 5334000"/>
              <a:gd name="connsiteY1" fmla="*/ 0 h 2590800"/>
              <a:gd name="connisteX2" fmla="*/ 5334000 w 5334000"/>
              <a:gd name="connsiteY2" fmla="*/ 2387600 h 2590800"/>
              <a:gd name="connisteX3" fmla="*/ 5130800 w 5334000"/>
              <a:gd name="connsiteY3" fmla="*/ 2590800 h 2590800"/>
              <a:gd name="connisteX4" fmla="*/ 203200 w 5334000"/>
              <a:gd name="connsiteY4" fmla="*/ 2590800 h 2590800"/>
              <a:gd name="connisteX5" fmla="*/ 0 w 5334000"/>
              <a:gd name="connsiteY5" fmla="*/ 2387600 h 2590800"/>
              <a:gd name="connisteX6" fmla="*/ 0 w 5334000"/>
              <a:gd name="connsiteY6" fmla="*/ 0 h 2590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5334000" h="2590800">
                <a:moveTo>
                  <a:pt x="0" y="0"/>
                </a:moveTo>
                <a:lnTo>
                  <a:pt x="5334000" y="0"/>
                </a:lnTo>
                <a:lnTo>
                  <a:pt x="5334000" y="2387600"/>
                </a:lnTo>
                <a:cubicBezTo>
                  <a:pt x="5334000" y="2499824"/>
                  <a:pt x="5243024" y="2590800"/>
                  <a:pt x="5130800" y="2590800"/>
                </a:cubicBezTo>
                <a:lnTo>
                  <a:pt x="203200" y="2590800"/>
                </a:lnTo>
                <a:cubicBezTo>
                  <a:pt x="90976" y="2590800"/>
                  <a:pt x="0" y="2499824"/>
                  <a:pt x="0" y="2387600"/>
                </a:cubicBezTo>
                <a:lnTo>
                  <a:pt x="0" y="0"/>
                </a:lnTo>
                <a:close/>
              </a:path>
            </a:pathLst>
          </a:custGeom>
          <a:solidFill>
            <a:srgbClr val="DDDDDD"/>
          </a:solidFill>
          <a:ln>
            <a:noFill/>
          </a:ln>
        </p:spPr>
        <p:txBody>
          <a:bodyPr>
            <a:noAutofit/>
          </a:bodyPr>
          <a:lstStyle>
            <a:lvl1pPr marL="0" indent="0">
              <a:buNone/>
              <a:defRPr sz="1225"/>
            </a:lvl1pPr>
            <a:lvl2pPr marL="349885" indent="0">
              <a:buNone/>
              <a:defRPr sz="1070"/>
            </a:lvl2pPr>
            <a:lvl3pPr marL="699770" indent="0">
              <a:buNone/>
              <a:defRPr sz="920"/>
            </a:lvl3pPr>
            <a:lvl4pPr marL="1049655" indent="0">
              <a:buNone/>
              <a:defRPr sz="765"/>
            </a:lvl4pPr>
            <a:lvl5pPr marL="1399540" indent="0">
              <a:buNone/>
              <a:defRPr sz="765"/>
            </a:lvl5pPr>
            <a:lvl6pPr marL="1749425" indent="0">
              <a:buNone/>
              <a:defRPr sz="765"/>
            </a:lvl6pPr>
            <a:lvl7pPr marL="2099310" indent="0">
              <a:buNone/>
              <a:defRPr sz="765"/>
            </a:lvl7pPr>
            <a:lvl8pPr marL="2449195" indent="0">
              <a:buNone/>
              <a:defRPr sz="765"/>
            </a:lvl8pPr>
            <a:lvl9pPr marL="2799080" indent="0">
              <a:buNone/>
              <a:defRPr sz="765"/>
            </a:lvl9pPr>
          </a:lstStyle>
          <a:p>
            <a:r>
              <a:rPr lang="zh-CN" altLang="en-US"/>
              <a:t> </a:t>
            </a:r>
            <a:endParaRPr lang="zh-CN" altLang="en-US"/>
          </a:p>
        </p:txBody>
      </p:sp>
      <p:sp>
        <p:nvSpPr>
          <p:cNvPr id="17" name="文本占位符 16"/>
          <p:cNvSpPr>
            <a:spLocks noGrp="1"/>
          </p:cNvSpPr>
          <p:nvPr>
            <p:ph type="body" idx="16387" hasCustomPrompt="1"/>
            <p:custDataLst>
              <p:tags r:id="rId8"/>
            </p:custDataLst>
          </p:nvPr>
        </p:nvSpPr>
        <p:spPr>
          <a:xfrm>
            <a:off x="5017616" y="1399820"/>
            <a:ext cx="3617351" cy="1166517"/>
          </a:xfrm>
          <a:noFill/>
        </p:spPr>
        <p:txBody>
          <a:bodyPr lIns="0" tIns="0" rIns="0" bIns="0" anchor="t">
            <a:normAutofit/>
          </a:bodyPr>
          <a:lstStyle>
            <a:lvl1pPr marL="0" indent="0" algn="l">
              <a:lnSpc>
                <a:spcPct val="125000"/>
              </a:lnSpc>
              <a:spcBef>
                <a:spcPct val="0"/>
              </a:spcBef>
              <a:spcAft>
                <a:spcPct val="0"/>
              </a:spcAft>
              <a:buNone/>
              <a:defRPr sz="1225" b="0" spc="0">
                <a:solidFill>
                  <a:schemeClr val="tx1"/>
                </a:solidFill>
              </a:defRPr>
            </a:lvl1pPr>
          </a:lstStyle>
          <a:p>
            <a:pPr lvl="0"/>
            <a:r>
              <a:rPr lang="zh-CN" altLang="en-US"/>
              <a:t>单击此处添加项正文</a:t>
            </a:r>
            <a:endParaRPr lang="zh-CN" alt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正文页-上标下内-装饰背景-装饰背景-并列-57_10_group1">
    <p:spTree>
      <p:nvGrpSpPr>
        <p:cNvPr id="1" name=""/>
        <p:cNvGrpSpPr/>
        <p:nvPr/>
      </p:nvGrpSpPr>
      <p:grpSpPr>
        <a:xfrm>
          <a:off x="0" y="0"/>
          <a:ext cx="0" cy="0"/>
          <a:chOff x="0" y="0"/>
          <a:chExt cx="0" cy="0"/>
        </a:xfrm>
      </p:grpSpPr>
      <p:sp>
        <p:nvSpPr>
          <p:cNvPr id="11" name="标题 10"/>
          <p:cNvSpPr>
            <a:spLocks noGrp="1"/>
          </p:cNvSpPr>
          <p:nvPr>
            <p:ph type="ctrTitle" idx="16385" hasCustomPrompt="1"/>
            <p:custDataLst>
              <p:tags r:id="rId2"/>
            </p:custDataLst>
          </p:nvPr>
        </p:nvSpPr>
        <p:spPr>
          <a:xfrm>
            <a:off x="466755" y="408281"/>
            <a:ext cx="8401590" cy="466607"/>
          </a:xfrm>
          <a:noFill/>
        </p:spPr>
        <p:txBody>
          <a:bodyPr lIns="0" tIns="0" rIns="0" bIns="0" anchor="t">
            <a:normAutofit/>
          </a:bodyPr>
          <a:lstStyle>
            <a:lvl1pPr marL="0" indent="0" algn="l">
              <a:lnSpc>
                <a:spcPct val="111000"/>
              </a:lnSpc>
              <a:spcBef>
                <a:spcPct val="0"/>
              </a:spcBef>
              <a:spcAft>
                <a:spcPct val="0"/>
              </a:spcAft>
              <a:buNone/>
              <a:defRPr sz="2755"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0" hasCustomPrompt="1"/>
            <p:custDataLst>
              <p:tags r:id="rId3"/>
            </p:custDataLst>
          </p:nvPr>
        </p:nvSpPr>
        <p:spPr>
          <a:xfrm>
            <a:off x="2411568" y="1166517"/>
            <a:ext cx="6456778" cy="1691449"/>
          </a:xfrm>
          <a:custGeom>
            <a:avLst/>
            <a:gdLst>
              <a:gd name="connisteX0" fmla="*/ 0 w 8432800"/>
              <a:gd name="connsiteY0" fmla="*/ 0 h 2209800"/>
              <a:gd name="connisteX1" fmla="*/ 8229600 w 8432800"/>
              <a:gd name="connsiteY1" fmla="*/ 0 h 2209800"/>
              <a:gd name="connisteX2" fmla="*/ 8432800 w 8432800"/>
              <a:gd name="connsiteY2" fmla="*/ 203200 h 2209800"/>
              <a:gd name="connisteX3" fmla="*/ 8432800 w 8432800"/>
              <a:gd name="connsiteY3" fmla="*/ 2006600 h 2209800"/>
              <a:gd name="connisteX4" fmla="*/ 8229600 w 8432800"/>
              <a:gd name="connsiteY4" fmla="*/ 2209800 h 2209800"/>
              <a:gd name="connisteX5" fmla="*/ 0 w 8432800"/>
              <a:gd name="connsiteY5" fmla="*/ 2209800 h 2209800"/>
              <a:gd name="connisteX6" fmla="*/ 0 w 8432800"/>
              <a:gd name="connsiteY6" fmla="*/ 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8432800" h="2209800">
                <a:moveTo>
                  <a:pt x="0" y="0"/>
                </a:moveTo>
                <a:lnTo>
                  <a:pt x="8229600" y="0"/>
                </a:lnTo>
                <a:cubicBezTo>
                  <a:pt x="8341824" y="0"/>
                  <a:pt x="8432800" y="90976"/>
                  <a:pt x="8432800" y="203200"/>
                </a:cubicBezTo>
                <a:lnTo>
                  <a:pt x="8432800" y="2006600"/>
                </a:lnTo>
                <a:cubicBezTo>
                  <a:pt x="8432800" y="2118824"/>
                  <a:pt x="8341824" y="2209800"/>
                  <a:pt x="8229600" y="2209800"/>
                </a:cubicBezTo>
                <a:lnTo>
                  <a:pt x="0" y="2209800"/>
                </a:lnTo>
                <a:lnTo>
                  <a:pt x="0" y="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a:t> </a:t>
            </a:r>
            <a:endParaRPr lang="zh-CN" altLang="en-US"/>
          </a:p>
        </p:txBody>
      </p:sp>
      <p:sp>
        <p:nvSpPr>
          <p:cNvPr id="13" name="图片占位符 12"/>
          <p:cNvSpPr>
            <a:spLocks noGrp="1"/>
          </p:cNvSpPr>
          <p:nvPr>
            <p:ph type="pic" idx="16391" hasCustomPrompt="1"/>
            <p:custDataLst>
              <p:tags r:id="rId4"/>
            </p:custDataLst>
          </p:nvPr>
        </p:nvSpPr>
        <p:spPr>
          <a:xfrm>
            <a:off x="466755" y="1166517"/>
            <a:ext cx="1944813" cy="1691449"/>
          </a:xfrm>
          <a:custGeom>
            <a:avLst/>
            <a:gdLst>
              <a:gd name="connisteX0" fmla="*/ 0 w 2540000"/>
              <a:gd name="connsiteY0" fmla="*/ 203200 h 2209800"/>
              <a:gd name="connisteX1" fmla="*/ 203200 w 2540000"/>
              <a:gd name="connsiteY1" fmla="*/ 0 h 2209800"/>
              <a:gd name="connisteX2" fmla="*/ 2540000 w 2540000"/>
              <a:gd name="connsiteY2" fmla="*/ 0 h 2209800"/>
              <a:gd name="connisteX3" fmla="*/ 2540000 w 2540000"/>
              <a:gd name="connsiteY3" fmla="*/ 2209800 h 2209800"/>
              <a:gd name="connisteX4" fmla="*/ 203200 w 2540000"/>
              <a:gd name="connsiteY4" fmla="*/ 2209800 h 2209800"/>
              <a:gd name="connisteX5" fmla="*/ 0 w 2540000"/>
              <a:gd name="connsiteY5" fmla="*/ 2006600 h 2209800"/>
              <a:gd name="connisteX6" fmla="*/ 0 w 2540000"/>
              <a:gd name="connsiteY6"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2540000" h="2209800">
                <a:moveTo>
                  <a:pt x="0" y="203200"/>
                </a:moveTo>
                <a:cubicBezTo>
                  <a:pt x="0" y="90976"/>
                  <a:pt x="90976" y="0"/>
                  <a:pt x="203200" y="0"/>
                </a:cubicBezTo>
                <a:lnTo>
                  <a:pt x="2540000" y="0"/>
                </a:lnTo>
                <a:lnTo>
                  <a:pt x="2540000" y="2209800"/>
                </a:lnTo>
                <a:lnTo>
                  <a:pt x="203200" y="2209800"/>
                </a:lnTo>
                <a:cubicBezTo>
                  <a:pt x="90976" y="2209800"/>
                  <a:pt x="0" y="2118824"/>
                  <a:pt x="0" y="2006600"/>
                </a:cubicBezTo>
                <a:lnTo>
                  <a:pt x="0" y="203200"/>
                </a:lnTo>
                <a:close/>
              </a:path>
            </a:pathLst>
          </a:custGeom>
          <a:solidFill>
            <a:srgbClr val="DDDDDD"/>
          </a:solidFill>
          <a:ln>
            <a:noFill/>
          </a:ln>
        </p:spPr>
        <p:txBody>
          <a:bodyPr>
            <a:noAutofit/>
          </a:bodyPr>
          <a:lstStyle>
            <a:lvl1pPr marL="0" indent="0">
              <a:buNone/>
              <a:defRPr sz="1225"/>
            </a:lvl1pPr>
            <a:lvl2pPr marL="349885" indent="0">
              <a:buNone/>
              <a:defRPr sz="1070"/>
            </a:lvl2pPr>
            <a:lvl3pPr marL="699770" indent="0">
              <a:buNone/>
              <a:defRPr sz="920"/>
            </a:lvl3pPr>
            <a:lvl4pPr marL="1049655" indent="0">
              <a:buNone/>
              <a:defRPr sz="765"/>
            </a:lvl4pPr>
            <a:lvl5pPr marL="1399540" indent="0">
              <a:buNone/>
              <a:defRPr sz="765"/>
            </a:lvl5pPr>
            <a:lvl6pPr marL="1749425" indent="0">
              <a:buNone/>
              <a:defRPr sz="765"/>
            </a:lvl6pPr>
            <a:lvl7pPr marL="2099310" indent="0">
              <a:buNone/>
              <a:defRPr sz="765"/>
            </a:lvl7pPr>
            <a:lvl8pPr marL="2449195" indent="0">
              <a:buNone/>
              <a:defRPr sz="765"/>
            </a:lvl8pPr>
            <a:lvl9pPr marL="2799080" indent="0">
              <a:buNone/>
              <a:defRPr sz="765"/>
            </a:lvl9pPr>
          </a:lstStyle>
          <a:p>
            <a:r>
              <a:rPr lang="zh-CN" altLang="en-US"/>
              <a:t> </a:t>
            </a:r>
            <a:endParaRPr lang="zh-CN" altLang="en-US"/>
          </a:p>
        </p:txBody>
      </p:sp>
      <p:sp>
        <p:nvSpPr>
          <p:cNvPr id="14" name="文本占位符 13"/>
          <p:cNvSpPr>
            <a:spLocks noGrp="1"/>
          </p:cNvSpPr>
          <p:nvPr>
            <p:ph type="body" idx="16386" hasCustomPrompt="1"/>
            <p:custDataLst>
              <p:tags r:id="rId5"/>
            </p:custDataLst>
          </p:nvPr>
        </p:nvSpPr>
        <p:spPr>
          <a:xfrm>
            <a:off x="2644945" y="1370657"/>
            <a:ext cx="5990023" cy="311071"/>
          </a:xfrm>
          <a:noFill/>
        </p:spPr>
        <p:txBody>
          <a:bodyPr lIns="0" tIns="0" rIns="0" bIns="0" anchor="t">
            <a:normAutofit/>
          </a:bodyPr>
          <a:lstStyle>
            <a:lvl1pPr marL="0" indent="0" algn="l">
              <a:lnSpc>
                <a:spcPct val="111000"/>
              </a:lnSpc>
              <a:spcBef>
                <a:spcPct val="0"/>
              </a:spcBef>
              <a:spcAft>
                <a:spcPct val="0"/>
              </a:spcAft>
              <a:buNone/>
              <a:defRPr sz="1835" b="0" spc="0">
                <a:solidFill>
                  <a:srgbClr val="FFFFFF"/>
                </a:solidFill>
              </a:defRPr>
            </a:lvl1pPr>
          </a:lstStyle>
          <a:p>
            <a:pPr lvl="0"/>
            <a:r>
              <a:rPr lang="zh-CN" altLang="en-US"/>
              <a:t>单击此处添加项标题</a:t>
            </a:r>
            <a:endParaRPr lang="zh-CN" altLang="en-US"/>
          </a:p>
        </p:txBody>
      </p:sp>
      <p:sp>
        <p:nvSpPr>
          <p:cNvPr id="15" name="文本占位符 14"/>
          <p:cNvSpPr>
            <a:spLocks noGrp="1"/>
          </p:cNvSpPr>
          <p:nvPr>
            <p:ph type="body" idx="16387" hasCustomPrompt="1"/>
            <p:custDataLst>
              <p:tags r:id="rId6"/>
            </p:custDataLst>
          </p:nvPr>
        </p:nvSpPr>
        <p:spPr>
          <a:xfrm>
            <a:off x="2644945" y="1720612"/>
            <a:ext cx="5990023" cy="933213"/>
          </a:xfrm>
          <a:noFill/>
        </p:spPr>
        <p:txBody>
          <a:bodyPr lIns="0" tIns="0" rIns="0" bIns="0" anchor="t">
            <a:normAutofit/>
          </a:bodyPr>
          <a:lstStyle>
            <a:lvl1pPr marL="0" indent="0" algn="l">
              <a:lnSpc>
                <a:spcPct val="125000"/>
              </a:lnSpc>
              <a:spcBef>
                <a:spcPct val="0"/>
              </a:spcBef>
              <a:spcAft>
                <a:spcPct val="0"/>
              </a:spcAft>
              <a:buNone/>
              <a:defRPr sz="1225" b="0" spc="0">
                <a:solidFill>
                  <a:srgbClr val="FFFFFF"/>
                </a:solidFill>
              </a:defRPr>
            </a:lvl1pPr>
          </a:lstStyle>
          <a:p>
            <a:pPr lvl="0"/>
            <a:r>
              <a:rPr lang="zh-CN" altLang="en-US"/>
              <a:t>单击此处添加项正文</a:t>
            </a:r>
            <a:endParaRPr lang="zh-CN" altLang="en-US"/>
          </a:p>
        </p:txBody>
      </p:sp>
      <p:sp>
        <p:nvSpPr>
          <p:cNvPr id="16" name="装饰  5"/>
          <p:cNvSpPr>
            <a:spLocks noGrp="1"/>
          </p:cNvSpPr>
          <p:nvPr>
            <p:ph type="body" idx="16392" hasCustomPrompt="1"/>
            <p:custDataLst>
              <p:tags r:id="rId7"/>
            </p:custDataLst>
          </p:nvPr>
        </p:nvSpPr>
        <p:spPr>
          <a:xfrm>
            <a:off x="2411568" y="3091269"/>
            <a:ext cx="6456778" cy="1691449"/>
          </a:xfrm>
          <a:custGeom>
            <a:avLst/>
            <a:gdLst>
              <a:gd name="connisteX0" fmla="*/ 0 w 8432800"/>
              <a:gd name="connsiteY0" fmla="*/ 0 h 2209800"/>
              <a:gd name="connisteX1" fmla="*/ 8229600 w 8432800"/>
              <a:gd name="connsiteY1" fmla="*/ 0 h 2209800"/>
              <a:gd name="connisteX2" fmla="*/ 8432800 w 8432800"/>
              <a:gd name="connsiteY2" fmla="*/ 203200 h 2209800"/>
              <a:gd name="connisteX3" fmla="*/ 8432800 w 8432800"/>
              <a:gd name="connsiteY3" fmla="*/ 2006600 h 2209800"/>
              <a:gd name="connisteX4" fmla="*/ 8229600 w 8432800"/>
              <a:gd name="connsiteY4" fmla="*/ 2209800 h 2209800"/>
              <a:gd name="connisteX5" fmla="*/ 0 w 8432800"/>
              <a:gd name="connsiteY5" fmla="*/ 2209800 h 2209800"/>
              <a:gd name="connisteX6" fmla="*/ 0 w 8432800"/>
              <a:gd name="connsiteY6" fmla="*/ 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8432800" h="2209800">
                <a:moveTo>
                  <a:pt x="0" y="0"/>
                </a:moveTo>
                <a:lnTo>
                  <a:pt x="8229600" y="0"/>
                </a:lnTo>
                <a:cubicBezTo>
                  <a:pt x="8341824" y="0"/>
                  <a:pt x="8432800" y="90976"/>
                  <a:pt x="8432800" y="203200"/>
                </a:cubicBezTo>
                <a:lnTo>
                  <a:pt x="8432800" y="2006600"/>
                </a:lnTo>
                <a:cubicBezTo>
                  <a:pt x="8432800" y="2118824"/>
                  <a:pt x="8341824" y="2209800"/>
                  <a:pt x="8229600" y="2209800"/>
                </a:cubicBezTo>
                <a:lnTo>
                  <a:pt x="0" y="2209800"/>
                </a:lnTo>
                <a:lnTo>
                  <a:pt x="0" y="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a:t> </a:t>
            </a:r>
            <a:endParaRPr lang="zh-CN" altLang="en-US"/>
          </a:p>
        </p:txBody>
      </p:sp>
      <p:sp>
        <p:nvSpPr>
          <p:cNvPr id="17" name="图片占位符 16"/>
          <p:cNvSpPr>
            <a:spLocks noGrp="1"/>
          </p:cNvSpPr>
          <p:nvPr>
            <p:ph type="pic" idx="16393" hasCustomPrompt="1"/>
            <p:custDataLst>
              <p:tags r:id="rId8"/>
            </p:custDataLst>
          </p:nvPr>
        </p:nvSpPr>
        <p:spPr>
          <a:xfrm>
            <a:off x="466755" y="3091269"/>
            <a:ext cx="1944813" cy="1691449"/>
          </a:xfrm>
          <a:custGeom>
            <a:avLst/>
            <a:gdLst>
              <a:gd name="connisteX0" fmla="*/ 0 w 2540000"/>
              <a:gd name="connsiteY0" fmla="*/ 203200 h 2209800"/>
              <a:gd name="connisteX1" fmla="*/ 203200 w 2540000"/>
              <a:gd name="connsiteY1" fmla="*/ 0 h 2209800"/>
              <a:gd name="connisteX2" fmla="*/ 2540000 w 2540000"/>
              <a:gd name="connsiteY2" fmla="*/ 0 h 2209800"/>
              <a:gd name="connisteX3" fmla="*/ 2540000 w 2540000"/>
              <a:gd name="connsiteY3" fmla="*/ 2209800 h 2209800"/>
              <a:gd name="connisteX4" fmla="*/ 203200 w 2540000"/>
              <a:gd name="connsiteY4" fmla="*/ 2209800 h 2209800"/>
              <a:gd name="connisteX5" fmla="*/ 0 w 2540000"/>
              <a:gd name="connsiteY5" fmla="*/ 2006600 h 2209800"/>
              <a:gd name="connisteX6" fmla="*/ 0 w 2540000"/>
              <a:gd name="connsiteY6"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2540000" h="2209800">
                <a:moveTo>
                  <a:pt x="0" y="203200"/>
                </a:moveTo>
                <a:cubicBezTo>
                  <a:pt x="0" y="90976"/>
                  <a:pt x="90976" y="0"/>
                  <a:pt x="203200" y="0"/>
                </a:cubicBezTo>
                <a:lnTo>
                  <a:pt x="2540000" y="0"/>
                </a:lnTo>
                <a:lnTo>
                  <a:pt x="2540000" y="2209800"/>
                </a:lnTo>
                <a:lnTo>
                  <a:pt x="203200" y="2209800"/>
                </a:lnTo>
                <a:cubicBezTo>
                  <a:pt x="90976" y="2209800"/>
                  <a:pt x="0" y="2118824"/>
                  <a:pt x="0" y="2006600"/>
                </a:cubicBezTo>
                <a:lnTo>
                  <a:pt x="0" y="203200"/>
                </a:lnTo>
                <a:close/>
              </a:path>
            </a:pathLst>
          </a:custGeom>
          <a:solidFill>
            <a:srgbClr val="DDDDDD"/>
          </a:solidFill>
          <a:ln>
            <a:noFill/>
          </a:ln>
        </p:spPr>
        <p:txBody>
          <a:bodyPr>
            <a:noAutofit/>
          </a:bodyPr>
          <a:lstStyle>
            <a:lvl1pPr marL="0" indent="0">
              <a:buNone/>
              <a:defRPr sz="1225"/>
            </a:lvl1pPr>
            <a:lvl2pPr marL="349885" indent="0">
              <a:buNone/>
              <a:defRPr sz="1070"/>
            </a:lvl2pPr>
            <a:lvl3pPr marL="699770" indent="0">
              <a:buNone/>
              <a:defRPr sz="920"/>
            </a:lvl3pPr>
            <a:lvl4pPr marL="1049655" indent="0">
              <a:buNone/>
              <a:defRPr sz="765"/>
            </a:lvl4pPr>
            <a:lvl5pPr marL="1399540" indent="0">
              <a:buNone/>
              <a:defRPr sz="765"/>
            </a:lvl5pPr>
            <a:lvl6pPr marL="1749425" indent="0">
              <a:buNone/>
              <a:defRPr sz="765"/>
            </a:lvl6pPr>
            <a:lvl7pPr marL="2099310" indent="0">
              <a:buNone/>
              <a:defRPr sz="765"/>
            </a:lvl7pPr>
            <a:lvl8pPr marL="2449195" indent="0">
              <a:buNone/>
              <a:defRPr sz="765"/>
            </a:lvl8pPr>
            <a:lvl9pPr marL="2799080" indent="0">
              <a:buNone/>
              <a:defRPr sz="765"/>
            </a:lvl9pPr>
          </a:lstStyle>
          <a:p>
            <a:r>
              <a:rPr lang="zh-CN" altLang="en-US"/>
              <a:t> </a:t>
            </a:r>
            <a:endParaRPr lang="zh-CN" altLang="en-US"/>
          </a:p>
        </p:txBody>
      </p:sp>
      <p:sp>
        <p:nvSpPr>
          <p:cNvPr id="18" name="文本占位符 17"/>
          <p:cNvSpPr>
            <a:spLocks noGrp="1"/>
          </p:cNvSpPr>
          <p:nvPr>
            <p:ph type="body" idx="16388" hasCustomPrompt="1"/>
            <p:custDataLst>
              <p:tags r:id="rId9"/>
            </p:custDataLst>
          </p:nvPr>
        </p:nvSpPr>
        <p:spPr>
          <a:xfrm>
            <a:off x="2644945" y="3295410"/>
            <a:ext cx="5990023" cy="311071"/>
          </a:xfrm>
          <a:noFill/>
        </p:spPr>
        <p:txBody>
          <a:bodyPr lIns="0" tIns="0" rIns="0" bIns="0" anchor="t">
            <a:normAutofit/>
          </a:bodyPr>
          <a:lstStyle>
            <a:lvl1pPr marL="0" indent="0" algn="l">
              <a:lnSpc>
                <a:spcPct val="111000"/>
              </a:lnSpc>
              <a:spcBef>
                <a:spcPct val="0"/>
              </a:spcBef>
              <a:spcAft>
                <a:spcPct val="0"/>
              </a:spcAft>
              <a:buNone/>
              <a:defRPr sz="1835" b="0" spc="0">
                <a:solidFill>
                  <a:srgbClr val="FFFFFF"/>
                </a:solidFill>
              </a:defRPr>
            </a:lvl1pPr>
          </a:lstStyle>
          <a:p>
            <a:pPr lvl="0"/>
            <a:r>
              <a:rPr lang="zh-CN" altLang="en-US"/>
              <a:t>单击此处添加项标题</a:t>
            </a:r>
            <a:endParaRPr lang="zh-CN" altLang="en-US"/>
          </a:p>
        </p:txBody>
      </p:sp>
      <p:sp>
        <p:nvSpPr>
          <p:cNvPr id="19" name="文本占位符 18"/>
          <p:cNvSpPr>
            <a:spLocks noGrp="1"/>
          </p:cNvSpPr>
          <p:nvPr>
            <p:ph type="body" idx="16389" hasCustomPrompt="1"/>
            <p:custDataLst>
              <p:tags r:id="rId10"/>
            </p:custDataLst>
          </p:nvPr>
        </p:nvSpPr>
        <p:spPr>
          <a:xfrm>
            <a:off x="2644945" y="3645365"/>
            <a:ext cx="5990023" cy="933213"/>
          </a:xfrm>
          <a:noFill/>
        </p:spPr>
        <p:txBody>
          <a:bodyPr lIns="0" tIns="0" rIns="0" bIns="0" anchor="t">
            <a:normAutofit/>
          </a:bodyPr>
          <a:lstStyle>
            <a:lvl1pPr marL="0" indent="0" algn="l">
              <a:lnSpc>
                <a:spcPct val="125000"/>
              </a:lnSpc>
              <a:spcBef>
                <a:spcPct val="0"/>
              </a:spcBef>
              <a:spcAft>
                <a:spcPct val="0"/>
              </a:spcAft>
              <a:buNone/>
              <a:defRPr sz="1225" b="0" spc="0">
                <a:solidFill>
                  <a:srgbClr val="FFFFFF"/>
                </a:solidFill>
              </a:defRPr>
            </a:lvl1pPr>
          </a:lstStyle>
          <a:p>
            <a:pPr lvl="0"/>
            <a:r>
              <a:rPr lang="zh-CN" altLang="en-US"/>
              <a:t>单击此处添加项正文</a:t>
            </a:r>
            <a:endParaRPr lang="zh-CN" alt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正文页-上标下内-装饰左-默认位置-并列-35_12_group1">
    <p:spTree>
      <p:nvGrpSpPr>
        <p:cNvPr id="1" name=""/>
        <p:cNvGrpSpPr/>
        <p:nvPr/>
      </p:nvGrpSpPr>
      <p:grpSpPr>
        <a:xfrm>
          <a:off x="0" y="0"/>
          <a:ext cx="0" cy="0"/>
          <a:chOff x="0" y="0"/>
          <a:chExt cx="0" cy="0"/>
        </a:xfrm>
      </p:grpSpPr>
      <p:sp>
        <p:nvSpPr>
          <p:cNvPr id="11" name="标题 10"/>
          <p:cNvSpPr>
            <a:spLocks noGrp="1"/>
          </p:cNvSpPr>
          <p:nvPr>
            <p:ph type="ctrTitle" idx="16385" hasCustomPrompt="1"/>
            <p:custDataLst>
              <p:tags r:id="rId2"/>
            </p:custDataLst>
          </p:nvPr>
        </p:nvSpPr>
        <p:spPr>
          <a:xfrm>
            <a:off x="466755" y="408281"/>
            <a:ext cx="8401590" cy="466607"/>
          </a:xfrm>
          <a:noFill/>
        </p:spPr>
        <p:txBody>
          <a:bodyPr lIns="0" tIns="0" rIns="0" bIns="0" anchor="t">
            <a:normAutofit/>
          </a:bodyPr>
          <a:lstStyle>
            <a:lvl1pPr marL="0" indent="0" algn="l">
              <a:lnSpc>
                <a:spcPct val="111000"/>
              </a:lnSpc>
              <a:spcBef>
                <a:spcPct val="0"/>
              </a:spcBef>
              <a:spcAft>
                <a:spcPct val="0"/>
              </a:spcAft>
              <a:buNone/>
              <a:defRPr sz="2755" b="0" spc="0">
                <a:solidFill>
                  <a:schemeClr val="tx1"/>
                </a:solidFill>
              </a:defRPr>
            </a:lvl1pPr>
          </a:lstStyle>
          <a:p>
            <a:r>
              <a:rPr lang="zh-CN" altLang="en-US"/>
              <a:t>单击此处添加标题</a:t>
            </a:r>
            <a:endParaRPr lang="zh-CN" altLang="en-US"/>
          </a:p>
        </p:txBody>
      </p:sp>
      <p:sp>
        <p:nvSpPr>
          <p:cNvPr id="12" name="文本占位符 11"/>
          <p:cNvSpPr>
            <a:spLocks noGrp="1"/>
          </p:cNvSpPr>
          <p:nvPr>
            <p:ph type="body" idx="16387" hasCustomPrompt="1"/>
            <p:custDataLst>
              <p:tags r:id="rId3"/>
            </p:custDataLst>
          </p:nvPr>
        </p:nvSpPr>
        <p:spPr>
          <a:xfrm>
            <a:off x="481341" y="1633123"/>
            <a:ext cx="554272" cy="466607"/>
          </a:xfrm>
          <a:noFill/>
        </p:spPr>
        <p:txBody>
          <a:bodyPr wrap="none" lIns="0" tIns="0" rIns="0" bIns="0" anchor="ctr">
            <a:noAutofit/>
          </a:bodyPr>
          <a:lstStyle>
            <a:lvl1pPr marL="0" indent="0" algn="ctr">
              <a:lnSpc>
                <a:spcPct val="109000"/>
              </a:lnSpc>
              <a:spcBef>
                <a:spcPct val="0"/>
              </a:spcBef>
              <a:spcAft>
                <a:spcPct val="0"/>
              </a:spcAft>
              <a:buNone/>
              <a:defRPr sz="3675" b="0" spc="0">
                <a:solidFill>
                  <a:schemeClr val="accent1"/>
                </a:solidFill>
              </a:defRPr>
            </a:lvl1pPr>
          </a:lstStyle>
          <a:p>
            <a:pPr lvl="0"/>
            <a:r>
              <a:rPr lang="zh-CN" altLang="en-US"/>
              <a:t>01</a:t>
            </a:r>
            <a:endParaRPr lang="zh-CN" altLang="en-US"/>
          </a:p>
        </p:txBody>
      </p:sp>
      <p:sp>
        <p:nvSpPr>
          <p:cNvPr id="13" name="文本占位符 12"/>
          <p:cNvSpPr>
            <a:spLocks noGrp="1"/>
          </p:cNvSpPr>
          <p:nvPr>
            <p:ph type="body" idx="16386" hasCustomPrompt="1"/>
            <p:custDataLst>
              <p:tags r:id="rId4"/>
            </p:custDataLst>
          </p:nvPr>
        </p:nvSpPr>
        <p:spPr>
          <a:xfrm>
            <a:off x="1205784" y="1574798"/>
            <a:ext cx="7662561" cy="1166517"/>
          </a:xfrm>
          <a:noFill/>
        </p:spPr>
        <p:txBody>
          <a:bodyPr lIns="0" tIns="0" rIns="0" bIns="0" anchor="t">
            <a:normAutofit/>
          </a:bodyPr>
          <a:lstStyle>
            <a:lvl1pPr marL="0" indent="0" algn="l">
              <a:lnSpc>
                <a:spcPct val="125000"/>
              </a:lnSpc>
              <a:spcBef>
                <a:spcPct val="0"/>
              </a:spcBef>
              <a:spcAft>
                <a:spcPct val="0"/>
              </a:spcAft>
              <a:buNone/>
              <a:defRPr sz="1225" b="0" spc="0">
                <a:solidFill>
                  <a:schemeClr val="tx1"/>
                </a:solidFill>
              </a:defRPr>
            </a:lvl1pPr>
          </a:lstStyle>
          <a:p>
            <a:pPr lvl="0"/>
            <a:r>
              <a:rPr lang="zh-CN" altLang="en-US"/>
              <a:t>单击此处添加项正文</a:t>
            </a:r>
            <a:endParaRPr lang="zh-CN" altLang="en-US"/>
          </a:p>
        </p:txBody>
      </p:sp>
      <p:sp>
        <p:nvSpPr>
          <p:cNvPr id="14" name="文本占位符 13"/>
          <p:cNvSpPr>
            <a:spLocks noGrp="1"/>
          </p:cNvSpPr>
          <p:nvPr>
            <p:ph type="body" idx="16389" hasCustomPrompt="1"/>
            <p:custDataLst>
              <p:tags r:id="rId5"/>
            </p:custDataLst>
          </p:nvPr>
        </p:nvSpPr>
        <p:spPr>
          <a:xfrm>
            <a:off x="481341" y="3266247"/>
            <a:ext cx="554272" cy="466607"/>
          </a:xfrm>
          <a:noFill/>
        </p:spPr>
        <p:txBody>
          <a:bodyPr wrap="none" lIns="0" tIns="0" rIns="0" bIns="0" anchor="ctr">
            <a:noAutofit/>
          </a:bodyPr>
          <a:lstStyle>
            <a:lvl1pPr marL="0" indent="0" algn="ctr">
              <a:lnSpc>
                <a:spcPct val="109000"/>
              </a:lnSpc>
              <a:spcBef>
                <a:spcPct val="0"/>
              </a:spcBef>
              <a:spcAft>
                <a:spcPct val="0"/>
              </a:spcAft>
              <a:buNone/>
              <a:defRPr sz="3675" b="0" spc="0">
                <a:solidFill>
                  <a:schemeClr val="accent1"/>
                </a:solidFill>
              </a:defRPr>
            </a:lvl1pPr>
          </a:lstStyle>
          <a:p>
            <a:pPr lvl="0"/>
            <a:r>
              <a:rPr lang="zh-CN" altLang="en-US"/>
              <a:t>02</a:t>
            </a:r>
            <a:endParaRPr lang="zh-CN" altLang="en-US"/>
          </a:p>
        </p:txBody>
      </p:sp>
      <p:sp>
        <p:nvSpPr>
          <p:cNvPr id="15" name="文本占位符 14"/>
          <p:cNvSpPr>
            <a:spLocks noGrp="1"/>
          </p:cNvSpPr>
          <p:nvPr>
            <p:ph type="body" idx="16388" hasCustomPrompt="1"/>
            <p:custDataLst>
              <p:tags r:id="rId6"/>
            </p:custDataLst>
          </p:nvPr>
        </p:nvSpPr>
        <p:spPr>
          <a:xfrm>
            <a:off x="1205784" y="3207921"/>
            <a:ext cx="7662561" cy="1166517"/>
          </a:xfrm>
          <a:noFill/>
        </p:spPr>
        <p:txBody>
          <a:bodyPr lIns="0" tIns="0" rIns="0" bIns="0" anchor="t">
            <a:normAutofit/>
          </a:bodyPr>
          <a:lstStyle>
            <a:lvl1pPr marL="0" indent="0" algn="l">
              <a:lnSpc>
                <a:spcPct val="125000"/>
              </a:lnSpc>
              <a:spcBef>
                <a:spcPct val="0"/>
              </a:spcBef>
              <a:spcAft>
                <a:spcPct val="0"/>
              </a:spcAft>
              <a:buNone/>
              <a:defRPr sz="1225" b="0" spc="0">
                <a:solidFill>
                  <a:schemeClr val="tx1"/>
                </a:solidFill>
              </a:defRPr>
            </a:lvl1pPr>
          </a:lstStyle>
          <a:p>
            <a:pPr lvl="0"/>
            <a:r>
              <a:rPr lang="zh-CN" altLang="en-US"/>
              <a:t>单击此处添加项正文</a:t>
            </a:r>
            <a:endParaRPr lang="zh-CN" alt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正文页-10002_4">
    <p:spTree>
      <p:nvGrpSpPr>
        <p:cNvPr id="1" name=""/>
        <p:cNvGrpSpPr/>
        <p:nvPr/>
      </p:nvGrpSpPr>
      <p:grpSpPr>
        <a:xfrm>
          <a:off x="0" y="0"/>
          <a:ext cx="0" cy="0"/>
          <a:chOff x="0" y="0"/>
          <a:chExt cx="0" cy="0"/>
        </a:xfrm>
      </p:grpSpPr>
      <p:sp>
        <p:nvSpPr>
          <p:cNvPr id="11" name="标题 10"/>
          <p:cNvSpPr>
            <a:spLocks noGrp="1"/>
          </p:cNvSpPr>
          <p:nvPr>
            <p:ph type="ctrTitle" idx="16385" hasCustomPrompt="1"/>
            <p:custDataLst>
              <p:tags r:id="rId2"/>
            </p:custDataLst>
          </p:nvPr>
        </p:nvSpPr>
        <p:spPr>
          <a:xfrm>
            <a:off x="466755" y="408281"/>
            <a:ext cx="8401590" cy="466607"/>
          </a:xfrm>
          <a:noFill/>
        </p:spPr>
        <p:txBody>
          <a:bodyPr lIns="0" tIns="0" rIns="0" bIns="0" anchor="t">
            <a:normAutofit/>
          </a:bodyPr>
          <a:lstStyle>
            <a:lvl1pPr marL="0" indent="0" algn="l">
              <a:lnSpc>
                <a:spcPct val="111000"/>
              </a:lnSpc>
              <a:spcBef>
                <a:spcPct val="0"/>
              </a:spcBef>
              <a:spcAft>
                <a:spcPct val="0"/>
              </a:spcAft>
              <a:buNone/>
              <a:defRPr sz="2755"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88" hasCustomPrompt="1"/>
            <p:custDataLst>
              <p:tags r:id="rId3"/>
            </p:custDataLst>
          </p:nvPr>
        </p:nvSpPr>
        <p:spPr>
          <a:xfrm>
            <a:off x="466755" y="1322052"/>
            <a:ext cx="8401590" cy="3305131"/>
          </a:xfrm>
          <a:custGeom>
            <a:avLst/>
            <a:gdLst>
              <a:gd name="connisteX0" fmla="*/ 0 w 10972800"/>
              <a:gd name="connsiteY0" fmla="*/ 203200 h 4318000"/>
              <a:gd name="connisteX1" fmla="*/ 203200 w 10972800"/>
              <a:gd name="connsiteY1" fmla="*/ 0 h 4318000"/>
              <a:gd name="connisteX2" fmla="*/ 10769600 w 10972800"/>
              <a:gd name="connsiteY2" fmla="*/ 0 h 4318000"/>
              <a:gd name="connisteX3" fmla="*/ 10972800 w 10972800"/>
              <a:gd name="connsiteY3" fmla="*/ 203200 h 4318000"/>
              <a:gd name="connisteX4" fmla="*/ 10972800 w 10972800"/>
              <a:gd name="connsiteY4" fmla="*/ 4114800 h 4318000"/>
              <a:gd name="connisteX5" fmla="*/ 10769600 w 10972800"/>
              <a:gd name="connsiteY5" fmla="*/ 4318000 h 4318000"/>
              <a:gd name="connisteX6" fmla="*/ 203200 w 10972800"/>
              <a:gd name="connsiteY6" fmla="*/ 4318000 h 4318000"/>
              <a:gd name="connisteX7" fmla="*/ 0 w 10972800"/>
              <a:gd name="connsiteY7" fmla="*/ 4114800 h 4318000"/>
              <a:gd name="connisteX8" fmla="*/ 0 w 10972800"/>
              <a:gd name="connsiteY8" fmla="*/ 203200 h 4318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4318000">
                <a:moveTo>
                  <a:pt x="0" y="203200"/>
                </a:moveTo>
                <a:cubicBezTo>
                  <a:pt x="0" y="90976"/>
                  <a:pt x="90976" y="0"/>
                  <a:pt x="203200" y="0"/>
                </a:cubicBezTo>
                <a:lnTo>
                  <a:pt x="10769600" y="0"/>
                </a:lnTo>
                <a:cubicBezTo>
                  <a:pt x="10881824" y="0"/>
                  <a:pt x="10972800" y="90976"/>
                  <a:pt x="10972800" y="203200"/>
                </a:cubicBezTo>
                <a:lnTo>
                  <a:pt x="10972800" y="4114800"/>
                </a:lnTo>
                <a:cubicBezTo>
                  <a:pt x="10972800" y="4227024"/>
                  <a:pt x="10881824" y="4318000"/>
                  <a:pt x="10769600" y="4318000"/>
                </a:cubicBezTo>
                <a:lnTo>
                  <a:pt x="203200" y="4318000"/>
                </a:lnTo>
                <a:cubicBezTo>
                  <a:pt x="90976" y="4318000"/>
                  <a:pt x="0" y="4227024"/>
                  <a:pt x="0" y="41148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a:t> </a:t>
            </a:r>
            <a:endParaRPr lang="zh-CN" altLang="en-US"/>
          </a:p>
        </p:txBody>
      </p:sp>
      <p:sp>
        <p:nvSpPr>
          <p:cNvPr id="13" name="文本占位符 12"/>
          <p:cNvSpPr>
            <a:spLocks noGrp="1"/>
          </p:cNvSpPr>
          <p:nvPr>
            <p:ph type="body" idx="16387" hasCustomPrompt="1"/>
            <p:custDataLst>
              <p:tags r:id="rId4"/>
            </p:custDataLst>
          </p:nvPr>
        </p:nvSpPr>
        <p:spPr>
          <a:xfrm>
            <a:off x="709857" y="2119172"/>
            <a:ext cx="914062" cy="777678"/>
          </a:xfrm>
          <a:noFill/>
        </p:spPr>
        <p:txBody>
          <a:bodyPr wrap="none" lIns="0" tIns="0" rIns="0" bIns="0" anchor="ctr">
            <a:noAutofit/>
          </a:bodyPr>
          <a:lstStyle>
            <a:lvl1pPr marL="0" indent="0" algn="ctr">
              <a:lnSpc>
                <a:spcPct val="109000"/>
              </a:lnSpc>
              <a:spcBef>
                <a:spcPct val="0"/>
              </a:spcBef>
              <a:spcAft>
                <a:spcPct val="0"/>
              </a:spcAft>
              <a:buNone/>
              <a:defRPr sz="6125" b="0" spc="0">
                <a:solidFill>
                  <a:schemeClr val="accent1"/>
                </a:solidFill>
              </a:defRPr>
            </a:lvl1pPr>
          </a:lstStyle>
          <a:p>
            <a:pPr lvl="0"/>
            <a:r>
              <a:rPr lang="zh-CN" altLang="en-US"/>
              <a:t>01</a:t>
            </a:r>
            <a:endParaRPr lang="zh-CN" altLang="en-US"/>
          </a:p>
        </p:txBody>
      </p:sp>
      <p:sp>
        <p:nvSpPr>
          <p:cNvPr id="14" name="文本占位符 13"/>
          <p:cNvSpPr>
            <a:spLocks noGrp="1"/>
          </p:cNvSpPr>
          <p:nvPr>
            <p:ph type="body" idx="16386" hasCustomPrompt="1"/>
            <p:custDataLst>
              <p:tags r:id="rId5"/>
            </p:custDataLst>
          </p:nvPr>
        </p:nvSpPr>
        <p:spPr>
          <a:xfrm>
            <a:off x="1867020" y="2041404"/>
            <a:ext cx="6767948" cy="1866427"/>
          </a:xfrm>
          <a:noFill/>
        </p:spPr>
        <p:txBody>
          <a:bodyPr lIns="0" tIns="0" rIns="0" bIns="0" anchor="t">
            <a:normAutofit/>
          </a:bodyPr>
          <a:lstStyle>
            <a:lvl1pPr marL="0" indent="0" algn="l">
              <a:lnSpc>
                <a:spcPct val="125000"/>
              </a:lnSpc>
              <a:spcBef>
                <a:spcPct val="0"/>
              </a:spcBef>
              <a:spcAft>
                <a:spcPct val="0"/>
              </a:spcAft>
              <a:buNone/>
              <a:defRPr sz="1225" b="0" spc="0">
                <a:solidFill>
                  <a:schemeClr val="tx1"/>
                </a:solidFill>
              </a:defRPr>
            </a:lvl1pPr>
          </a:lstStyle>
          <a:p>
            <a:pPr lvl="0"/>
            <a:r>
              <a:rPr lang="zh-CN" altLang="en-US"/>
              <a:t>单击此处添加项正文</a:t>
            </a:r>
            <a:endParaRPr lang="zh-CN" alt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章节页_1_4">
    <p:spTree>
      <p:nvGrpSpPr>
        <p:cNvPr id="1" name=""/>
        <p:cNvGrpSpPr/>
        <p:nvPr/>
      </p:nvGrpSpPr>
      <p:grpSpPr>
        <a:xfrm>
          <a:off x="0" y="0"/>
          <a:ext cx="0" cy="0"/>
          <a:chOff x="0" y="0"/>
          <a:chExt cx="0" cy="0"/>
        </a:xfrm>
      </p:grpSpPr>
      <p:pic>
        <p:nvPicPr>
          <p:cNvPr id="7" name="图片 2" descr="背景图案&#10;&#10;描述已自动生成"/>
          <p:cNvPicPr>
            <a:picLocks noChangeAspect="1"/>
          </p:cNvPicPr>
          <p:nvPr userDrawn="1">
            <p:custDataLst>
              <p:tags r:id="rId2"/>
            </p:custDataLst>
          </p:nvPr>
        </p:nvPicPr>
        <p:blipFill>
          <a:blip r:embed="rId3">
            <a:extLst>
              <a:ext uri="{28A0092B-C50C-407E-A947-70E740481C1C}">
                <a14:useLocalDpi xmlns:a14="http://schemas.microsoft.com/office/drawing/2010/main" val="0"/>
              </a:ext>
            </a:extLst>
          </a:blip>
          <a:srcRect l="21429" t="43411" r="21428" b="7410"/>
          <a:stretch>
            <a:fillRect/>
          </a:stretch>
        </p:blipFill>
        <p:spPr>
          <a:xfrm>
            <a:off x="0" y="0"/>
            <a:ext cx="9335100" cy="5249326"/>
          </a:xfrm>
          <a:prstGeom prst="rect">
            <a:avLst/>
          </a:prstGeom>
        </p:spPr>
      </p:pic>
      <p:sp>
        <p:nvSpPr>
          <p:cNvPr id="40" name="矩形 39"/>
          <p:cNvSpPr/>
          <p:nvPr userDrawn="1">
            <p:custDataLst>
              <p:tags r:id="rId4"/>
            </p:custDataLst>
          </p:nvPr>
        </p:nvSpPr>
        <p:spPr>
          <a:xfrm>
            <a:off x="0" y="-11801"/>
            <a:ext cx="9335100" cy="5255226"/>
          </a:xfrm>
          <a:prstGeom prst="rect">
            <a:avLst/>
          </a:prstGeom>
          <a:gradFill>
            <a:gsLst>
              <a:gs pos="0">
                <a:schemeClr val="bg2">
                  <a:alpha val="80000"/>
                </a:schemeClr>
              </a:gs>
              <a:gs pos="100000">
                <a:schemeClr val="bg2">
                  <a:alpha val="5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80"/>
          </a:p>
        </p:txBody>
      </p:sp>
      <p:pic>
        <p:nvPicPr>
          <p:cNvPr id="47" name="图片 46" descr="图片包含 游戏机, 食物, 玻璃&#10;&#10;描述已自动生成"/>
          <p:cNvPicPr>
            <a:picLocks noChangeAspect="1"/>
          </p:cNvPicPr>
          <p:nvPr userDrawn="1">
            <p:custDataLst>
              <p:tags r:id="rId5"/>
            </p:custDataLst>
          </p:nvPr>
        </p:nvPicPr>
        <p:blipFill>
          <a:blip r:embed="rId6"/>
          <a:stretch>
            <a:fillRect/>
          </a:stretch>
        </p:blipFill>
        <p:spPr>
          <a:xfrm>
            <a:off x="0" y="3356354"/>
            <a:ext cx="9335100" cy="2081175"/>
          </a:xfrm>
          <a:prstGeom prst="rect">
            <a:avLst/>
          </a:prstGeom>
        </p:spPr>
      </p:pic>
      <p:pic>
        <p:nvPicPr>
          <p:cNvPr id="9" name="图片 6" descr="卡通人物&#10;&#10;中度可信度描述已自动生成"/>
          <p:cNvPicPr>
            <a:picLocks noChangeAspect="1"/>
          </p:cNvPicPr>
          <p:nvPr userDrawn="1">
            <p:custDataLst>
              <p:tags r:id="rId7"/>
            </p:custDataLst>
          </p:nvPr>
        </p:nvPicPr>
        <p:blipFill>
          <a:blip r:embed="rId8"/>
          <a:stretch>
            <a:fillRect/>
          </a:stretch>
        </p:blipFill>
        <p:spPr>
          <a:xfrm>
            <a:off x="7556456" y="438225"/>
            <a:ext cx="966439" cy="630086"/>
          </a:xfrm>
          <a:prstGeom prst="rect">
            <a:avLst/>
          </a:prstGeom>
        </p:spPr>
      </p:pic>
      <p:sp>
        <p:nvSpPr>
          <p:cNvPr id="6" name="标题 2"/>
          <p:cNvSpPr>
            <a:spLocks noGrp="1"/>
          </p:cNvSpPr>
          <p:nvPr>
            <p:ph type="title" idx="16385" hasCustomPrompt="1"/>
            <p:custDataLst>
              <p:tags r:id="rId9"/>
            </p:custDataLst>
          </p:nvPr>
        </p:nvSpPr>
        <p:spPr>
          <a:xfrm>
            <a:off x="1457799" y="2702431"/>
            <a:ext cx="6419502" cy="1166517"/>
          </a:xfrm>
        </p:spPr>
        <p:txBody>
          <a:bodyPr vert="horz" lIns="0" tIns="0" rIns="0" bIns="0" anchor="t" anchorCtr="0">
            <a:normAutofit/>
          </a:bodyPr>
          <a:lstStyle>
            <a:lvl1pPr marL="0" indent="0" algn="ctr">
              <a:lnSpc>
                <a:spcPct val="100000"/>
              </a:lnSpc>
              <a:spcBef>
                <a:spcPct val="0"/>
              </a:spcBef>
              <a:spcAft>
                <a:spcPct val="0"/>
              </a:spcAft>
              <a:buNone/>
              <a:defRPr sz="3675" b="0" spc="0">
                <a:gradFill>
                  <a:gsLst>
                    <a:gs pos="0">
                      <a:schemeClr val="accent1"/>
                    </a:gs>
                    <a:gs pos="100000">
                      <a:schemeClr val="accent2"/>
                    </a:gs>
                  </a:gsLst>
                  <a:lin ang="5400000" scaled="0"/>
                </a:gradFill>
              </a:defRPr>
            </a:lvl1pPr>
          </a:lstStyle>
          <a:p>
            <a:r>
              <a:rPr lang="zh-CN" altLang="en-US"/>
              <a:t>单击此处添加章节标题</a:t>
            </a:r>
            <a:endParaRPr lang="zh-CN" altLang="en-US"/>
          </a:p>
        </p:txBody>
      </p:sp>
      <p:sp>
        <p:nvSpPr>
          <p:cNvPr id="8" name="文本占位符 3"/>
          <p:cNvSpPr>
            <a:spLocks noGrp="1"/>
          </p:cNvSpPr>
          <p:nvPr>
            <p:ph type="body" idx="16386" hasCustomPrompt="1"/>
            <p:custDataLst>
              <p:tags r:id="rId10"/>
            </p:custDataLst>
          </p:nvPr>
        </p:nvSpPr>
        <p:spPr>
          <a:xfrm>
            <a:off x="4082891" y="1458146"/>
            <a:ext cx="1169319" cy="1166517"/>
          </a:xfrm>
        </p:spPr>
        <p:txBody>
          <a:bodyPr vert="horz" lIns="0" tIns="0" rIns="0" bIns="0" anchor="ctr" anchorCtr="0">
            <a:normAutofit/>
          </a:bodyPr>
          <a:lstStyle>
            <a:lvl1pPr marL="0" indent="0" algn="ctr">
              <a:lnSpc>
                <a:spcPct val="109000"/>
              </a:lnSpc>
              <a:spcBef>
                <a:spcPct val="0"/>
              </a:spcBef>
              <a:spcAft>
                <a:spcPct val="0"/>
              </a:spcAft>
              <a:buNone/>
              <a:defRPr sz="5510" b="1" spc="0">
                <a:ln>
                  <a:solidFill>
                    <a:schemeClr val="accent2"/>
                  </a:solidFill>
                </a:ln>
                <a:solidFill>
                  <a:schemeClr val="accent1">
                    <a:alpha val="23000"/>
                  </a:schemeClr>
                </a:solidFill>
              </a:defRPr>
            </a:lvl1pPr>
          </a:lstStyle>
          <a:p>
            <a:pPr lvl="0"/>
            <a:r>
              <a:rPr lang="zh-CN" altLang="en-US"/>
              <a:t>01</a:t>
            </a:r>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目录页-1-5_6">
    <p:spTree>
      <p:nvGrpSpPr>
        <p:cNvPr id="1" name=""/>
        <p:cNvGrpSpPr/>
        <p:nvPr/>
      </p:nvGrpSpPr>
      <p:grpSpPr>
        <a:xfrm>
          <a:off x="0" y="0"/>
          <a:ext cx="0" cy="0"/>
          <a:chOff x="0" y="0"/>
          <a:chExt cx="0" cy="0"/>
        </a:xfrm>
      </p:grpSpPr>
      <p:sp>
        <p:nvSpPr>
          <p:cNvPr id="11" name="副标题 10"/>
          <p:cNvSpPr>
            <a:spLocks noGrp="1"/>
          </p:cNvSpPr>
          <p:nvPr>
            <p:ph type="subTitle" idx="16386" hasCustomPrompt="1"/>
            <p:custDataLst>
              <p:tags r:id="rId2"/>
            </p:custDataLst>
          </p:nvPr>
        </p:nvSpPr>
        <p:spPr>
          <a:xfrm>
            <a:off x="583039" y="2041404"/>
            <a:ext cx="1809486" cy="349955"/>
          </a:xfrm>
          <a:noFill/>
        </p:spPr>
        <p:txBody>
          <a:bodyPr lIns="0" tIns="0" rIns="0" bIns="0" anchor="t">
            <a:normAutofit/>
          </a:bodyPr>
          <a:lstStyle>
            <a:lvl1pPr marL="0" indent="0" algn="ctr">
              <a:lnSpc>
                <a:spcPct val="125000"/>
              </a:lnSpc>
              <a:spcBef>
                <a:spcPct val="0"/>
              </a:spcBef>
              <a:spcAft>
                <a:spcPct val="0"/>
              </a:spcAft>
              <a:buNone/>
              <a:defRPr sz="1835" b="0" spc="0">
                <a:solidFill>
                  <a:schemeClr val="tx1"/>
                </a:solidFill>
              </a:defRPr>
            </a:lvl1pPr>
            <a:lvl2pPr marL="349885" indent="0" algn="ctr">
              <a:buNone/>
              <a:defRPr sz="1530"/>
            </a:lvl2pPr>
            <a:lvl3pPr marL="699770" indent="0" algn="ctr">
              <a:buNone/>
              <a:defRPr sz="1380"/>
            </a:lvl3pPr>
            <a:lvl4pPr marL="1049655" indent="0" algn="ctr">
              <a:buNone/>
              <a:defRPr sz="1225"/>
            </a:lvl4pPr>
            <a:lvl5pPr marL="1399540" indent="0" algn="ctr">
              <a:buNone/>
              <a:defRPr sz="1225"/>
            </a:lvl5pPr>
            <a:lvl6pPr marL="1749425" indent="0" algn="ctr">
              <a:buNone/>
              <a:defRPr sz="1225"/>
            </a:lvl6pPr>
            <a:lvl7pPr marL="2099310" indent="0" algn="ctr">
              <a:buNone/>
              <a:defRPr sz="1225"/>
            </a:lvl7pPr>
            <a:lvl8pPr marL="2449195" indent="0" algn="ctr">
              <a:buNone/>
              <a:defRPr sz="1225"/>
            </a:lvl8pPr>
            <a:lvl9pPr marL="2799080" indent="0" algn="ctr">
              <a:buNone/>
              <a:defRPr sz="1225"/>
            </a:lvl9pPr>
          </a:lstStyle>
          <a:p>
            <a:r>
              <a:rPr lang="zh-CN" altLang="en-US"/>
              <a:t>CONTENTS</a:t>
            </a:r>
            <a:endParaRPr lang="zh-CN" altLang="en-US"/>
          </a:p>
        </p:txBody>
      </p:sp>
      <p:sp>
        <p:nvSpPr>
          <p:cNvPr id="12" name="标题 11"/>
          <p:cNvSpPr>
            <a:spLocks noGrp="1"/>
          </p:cNvSpPr>
          <p:nvPr>
            <p:ph type="ctrTitle" idx="16385" hasCustomPrompt="1"/>
            <p:custDataLst>
              <p:tags r:id="rId3"/>
            </p:custDataLst>
          </p:nvPr>
        </p:nvSpPr>
        <p:spPr>
          <a:xfrm>
            <a:off x="582634" y="2430243"/>
            <a:ext cx="1810297" cy="583258"/>
          </a:xfrm>
          <a:noFill/>
        </p:spPr>
        <p:txBody>
          <a:bodyPr lIns="0" tIns="0" rIns="0" bIns="0" anchor="t">
            <a:normAutofit/>
          </a:bodyPr>
          <a:lstStyle>
            <a:lvl1pPr marL="0" indent="0" algn="ctr">
              <a:lnSpc>
                <a:spcPct val="104000"/>
              </a:lnSpc>
              <a:spcBef>
                <a:spcPct val="0"/>
              </a:spcBef>
              <a:spcAft>
                <a:spcPct val="0"/>
              </a:spcAft>
              <a:buNone/>
              <a:defRPr sz="3675" b="1" spc="0">
                <a:solidFill>
                  <a:schemeClr val="tx1"/>
                </a:solidFill>
              </a:defRPr>
            </a:lvl1pPr>
          </a:lstStyle>
          <a:p>
            <a:r>
              <a:rPr lang="zh-CN" altLang="en-US"/>
              <a:t>目录</a:t>
            </a:r>
            <a:endParaRPr lang="zh-CN" altLang="en-US"/>
          </a:p>
        </p:txBody>
      </p:sp>
      <p:sp>
        <p:nvSpPr>
          <p:cNvPr id="13" name="文本占位符 12"/>
          <p:cNvSpPr>
            <a:spLocks noGrp="1"/>
          </p:cNvSpPr>
          <p:nvPr>
            <p:ph type="body" idx="16388" hasCustomPrompt="1"/>
            <p:custDataLst>
              <p:tags r:id="rId4"/>
            </p:custDataLst>
          </p:nvPr>
        </p:nvSpPr>
        <p:spPr>
          <a:xfrm>
            <a:off x="3116562" y="1108191"/>
            <a:ext cx="457031" cy="388839"/>
          </a:xfrm>
          <a:noFill/>
        </p:spPr>
        <p:txBody>
          <a:bodyPr wrap="none" lIns="0" tIns="0" rIns="0" bIns="0" anchor="ctr">
            <a:noAutofit/>
          </a:bodyPr>
          <a:lstStyle>
            <a:lvl1pPr marL="0" indent="0" algn="ctr">
              <a:lnSpc>
                <a:spcPct val="109000"/>
              </a:lnSpc>
              <a:spcBef>
                <a:spcPct val="0"/>
              </a:spcBef>
              <a:spcAft>
                <a:spcPct val="0"/>
              </a:spcAft>
              <a:buNone/>
              <a:defRPr sz="3060" b="0" spc="0">
                <a:solidFill>
                  <a:schemeClr val="accent1"/>
                </a:solidFill>
              </a:defRPr>
            </a:lvl1pPr>
          </a:lstStyle>
          <a:p>
            <a:pPr lvl="0"/>
            <a:r>
              <a:rPr lang="zh-CN" altLang="en-US"/>
              <a:t>01</a:t>
            </a:r>
            <a:endParaRPr lang="zh-CN" altLang="en-US"/>
          </a:p>
        </p:txBody>
      </p:sp>
      <p:sp>
        <p:nvSpPr>
          <p:cNvPr id="14" name="装饰  3"/>
          <p:cNvSpPr>
            <a:spLocks noGrp="1"/>
          </p:cNvSpPr>
          <p:nvPr>
            <p:ph type="body" idx="16399" hasCustomPrompt="1"/>
            <p:custDataLst>
              <p:tags r:id="rId5"/>
            </p:custDataLst>
          </p:nvPr>
        </p:nvSpPr>
        <p:spPr>
          <a:xfrm>
            <a:off x="3714592" y="1049865"/>
            <a:ext cx="19448" cy="583258"/>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a:t> </a:t>
            </a:r>
            <a:endParaRPr lang="zh-CN" altLang="en-US"/>
          </a:p>
        </p:txBody>
      </p:sp>
      <p:sp>
        <p:nvSpPr>
          <p:cNvPr id="15" name="文本占位符 14"/>
          <p:cNvSpPr>
            <a:spLocks noGrp="1"/>
          </p:cNvSpPr>
          <p:nvPr>
            <p:ph type="body" idx="16387" hasCustomPrompt="1"/>
            <p:custDataLst>
              <p:tags r:id="rId6"/>
            </p:custDataLst>
          </p:nvPr>
        </p:nvSpPr>
        <p:spPr>
          <a:xfrm>
            <a:off x="3889625" y="991539"/>
            <a:ext cx="1779503" cy="699910"/>
          </a:xfrm>
          <a:noFill/>
        </p:spPr>
        <p:txBody>
          <a:bodyPr lIns="0" tIns="0" rIns="0" bIns="0" anchor="ctr">
            <a:normAutofit/>
          </a:bodyPr>
          <a:lstStyle>
            <a:lvl1pPr marL="0" indent="0" algn="l">
              <a:lnSpc>
                <a:spcPct val="118000"/>
              </a:lnSpc>
              <a:spcBef>
                <a:spcPct val="0"/>
              </a:spcBef>
              <a:spcAft>
                <a:spcPct val="0"/>
              </a:spcAft>
              <a:buNone/>
              <a:defRPr sz="1835" b="0" spc="0">
                <a:solidFill>
                  <a:schemeClr val="tx1"/>
                </a:solidFill>
              </a:defRPr>
            </a:lvl1pPr>
          </a:lstStyle>
          <a:p>
            <a:pPr lvl="0"/>
            <a:r>
              <a:rPr lang="zh-CN" altLang="en-US"/>
              <a:t>单击此处添加项标题</a:t>
            </a:r>
            <a:endParaRPr lang="zh-CN" altLang="en-US"/>
          </a:p>
        </p:txBody>
      </p:sp>
      <p:sp>
        <p:nvSpPr>
          <p:cNvPr id="16" name="文本占位符 15"/>
          <p:cNvSpPr>
            <a:spLocks noGrp="1"/>
          </p:cNvSpPr>
          <p:nvPr>
            <p:ph type="body" idx="16390" hasCustomPrompt="1"/>
            <p:custDataLst>
              <p:tags r:id="rId7"/>
            </p:custDataLst>
          </p:nvPr>
        </p:nvSpPr>
        <p:spPr>
          <a:xfrm>
            <a:off x="6121298" y="1108191"/>
            <a:ext cx="457031" cy="388839"/>
          </a:xfrm>
          <a:noFill/>
        </p:spPr>
        <p:txBody>
          <a:bodyPr wrap="none" lIns="0" tIns="0" rIns="0" bIns="0" anchor="ctr">
            <a:noAutofit/>
          </a:bodyPr>
          <a:lstStyle>
            <a:lvl1pPr marL="0" indent="0" algn="ctr">
              <a:lnSpc>
                <a:spcPct val="109000"/>
              </a:lnSpc>
              <a:spcBef>
                <a:spcPct val="0"/>
              </a:spcBef>
              <a:spcAft>
                <a:spcPct val="0"/>
              </a:spcAft>
              <a:buNone/>
              <a:defRPr sz="3060" b="0" spc="0">
                <a:solidFill>
                  <a:schemeClr val="accent1"/>
                </a:solidFill>
              </a:defRPr>
            </a:lvl1pPr>
          </a:lstStyle>
          <a:p>
            <a:pPr lvl="0"/>
            <a:r>
              <a:rPr lang="zh-CN" altLang="en-US"/>
              <a:t>02</a:t>
            </a:r>
            <a:endParaRPr lang="zh-CN" altLang="en-US"/>
          </a:p>
        </p:txBody>
      </p:sp>
      <p:sp>
        <p:nvSpPr>
          <p:cNvPr id="17" name="装饰  6"/>
          <p:cNvSpPr>
            <a:spLocks noGrp="1"/>
          </p:cNvSpPr>
          <p:nvPr>
            <p:ph type="body" idx="16400" hasCustomPrompt="1"/>
            <p:custDataLst>
              <p:tags r:id="rId8"/>
            </p:custDataLst>
          </p:nvPr>
        </p:nvSpPr>
        <p:spPr>
          <a:xfrm>
            <a:off x="6719327" y="1049865"/>
            <a:ext cx="19448" cy="583258"/>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a:t> </a:t>
            </a:r>
            <a:endParaRPr lang="zh-CN" altLang="en-US"/>
          </a:p>
        </p:txBody>
      </p:sp>
      <p:sp>
        <p:nvSpPr>
          <p:cNvPr id="18" name="文本占位符 17"/>
          <p:cNvSpPr>
            <a:spLocks noGrp="1"/>
          </p:cNvSpPr>
          <p:nvPr>
            <p:ph type="body" idx="16389" hasCustomPrompt="1"/>
            <p:custDataLst>
              <p:tags r:id="rId9"/>
            </p:custDataLst>
          </p:nvPr>
        </p:nvSpPr>
        <p:spPr>
          <a:xfrm>
            <a:off x="6894361" y="991539"/>
            <a:ext cx="1779503" cy="699910"/>
          </a:xfrm>
          <a:noFill/>
        </p:spPr>
        <p:txBody>
          <a:bodyPr lIns="0" tIns="0" rIns="0" bIns="0" anchor="ctr">
            <a:normAutofit/>
          </a:bodyPr>
          <a:lstStyle>
            <a:lvl1pPr marL="0" indent="0" algn="l">
              <a:lnSpc>
                <a:spcPct val="118000"/>
              </a:lnSpc>
              <a:spcBef>
                <a:spcPct val="0"/>
              </a:spcBef>
              <a:spcAft>
                <a:spcPct val="0"/>
              </a:spcAft>
              <a:buNone/>
              <a:defRPr sz="1835" b="0" spc="0">
                <a:solidFill>
                  <a:schemeClr val="tx1"/>
                </a:solidFill>
              </a:defRPr>
            </a:lvl1pPr>
          </a:lstStyle>
          <a:p>
            <a:pPr lvl="0"/>
            <a:r>
              <a:rPr lang="zh-CN" altLang="en-US"/>
              <a:t>单击此处添加项标题</a:t>
            </a:r>
            <a:endParaRPr lang="zh-CN" altLang="en-US"/>
          </a:p>
        </p:txBody>
      </p:sp>
      <p:sp>
        <p:nvSpPr>
          <p:cNvPr id="19" name="文本占位符 18"/>
          <p:cNvSpPr>
            <a:spLocks noGrp="1"/>
          </p:cNvSpPr>
          <p:nvPr>
            <p:ph type="body" idx="16392" hasCustomPrompt="1"/>
            <p:custDataLst>
              <p:tags r:id="rId10"/>
            </p:custDataLst>
          </p:nvPr>
        </p:nvSpPr>
        <p:spPr>
          <a:xfrm>
            <a:off x="3116562" y="2391359"/>
            <a:ext cx="457031" cy="388839"/>
          </a:xfrm>
          <a:noFill/>
        </p:spPr>
        <p:txBody>
          <a:bodyPr wrap="none" lIns="0" tIns="0" rIns="0" bIns="0" anchor="ctr">
            <a:noAutofit/>
          </a:bodyPr>
          <a:lstStyle>
            <a:lvl1pPr marL="0" indent="0" algn="ctr">
              <a:lnSpc>
                <a:spcPct val="109000"/>
              </a:lnSpc>
              <a:spcBef>
                <a:spcPct val="0"/>
              </a:spcBef>
              <a:spcAft>
                <a:spcPct val="0"/>
              </a:spcAft>
              <a:buNone/>
              <a:defRPr sz="3060" b="0" spc="0">
                <a:solidFill>
                  <a:schemeClr val="accent1"/>
                </a:solidFill>
              </a:defRPr>
            </a:lvl1pPr>
          </a:lstStyle>
          <a:p>
            <a:pPr lvl="0"/>
            <a:r>
              <a:rPr lang="zh-CN" altLang="en-US"/>
              <a:t>03</a:t>
            </a:r>
            <a:endParaRPr lang="zh-CN" altLang="en-US"/>
          </a:p>
        </p:txBody>
      </p:sp>
      <p:sp>
        <p:nvSpPr>
          <p:cNvPr id="20" name="装饰  9"/>
          <p:cNvSpPr>
            <a:spLocks noGrp="1"/>
          </p:cNvSpPr>
          <p:nvPr>
            <p:ph type="body" idx="16401" hasCustomPrompt="1"/>
            <p:custDataLst>
              <p:tags r:id="rId11"/>
            </p:custDataLst>
          </p:nvPr>
        </p:nvSpPr>
        <p:spPr>
          <a:xfrm>
            <a:off x="3714592" y="2333034"/>
            <a:ext cx="19448" cy="583258"/>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a:t> </a:t>
            </a:r>
            <a:endParaRPr lang="zh-CN" altLang="en-US"/>
          </a:p>
        </p:txBody>
      </p:sp>
      <p:sp>
        <p:nvSpPr>
          <p:cNvPr id="21" name="文本占位符 20"/>
          <p:cNvSpPr>
            <a:spLocks noGrp="1"/>
          </p:cNvSpPr>
          <p:nvPr>
            <p:ph type="body" idx="16391" hasCustomPrompt="1"/>
            <p:custDataLst>
              <p:tags r:id="rId12"/>
            </p:custDataLst>
          </p:nvPr>
        </p:nvSpPr>
        <p:spPr>
          <a:xfrm>
            <a:off x="3889625" y="2274708"/>
            <a:ext cx="1779503" cy="699910"/>
          </a:xfrm>
          <a:noFill/>
        </p:spPr>
        <p:txBody>
          <a:bodyPr lIns="0" tIns="0" rIns="0" bIns="0" anchor="ctr">
            <a:normAutofit/>
          </a:bodyPr>
          <a:lstStyle>
            <a:lvl1pPr marL="0" indent="0" algn="l">
              <a:lnSpc>
                <a:spcPct val="118000"/>
              </a:lnSpc>
              <a:spcBef>
                <a:spcPct val="0"/>
              </a:spcBef>
              <a:spcAft>
                <a:spcPct val="0"/>
              </a:spcAft>
              <a:buNone/>
              <a:defRPr sz="1835" b="0" spc="0">
                <a:solidFill>
                  <a:schemeClr val="tx1"/>
                </a:solidFill>
              </a:defRPr>
            </a:lvl1pPr>
          </a:lstStyle>
          <a:p>
            <a:pPr lvl="0"/>
            <a:r>
              <a:rPr lang="zh-CN" altLang="en-US"/>
              <a:t>单击此处添加项标题</a:t>
            </a:r>
            <a:endParaRPr lang="zh-CN" altLang="en-US"/>
          </a:p>
        </p:txBody>
      </p:sp>
      <p:sp>
        <p:nvSpPr>
          <p:cNvPr id="22" name="文本占位符 21"/>
          <p:cNvSpPr>
            <a:spLocks noGrp="1"/>
          </p:cNvSpPr>
          <p:nvPr>
            <p:ph type="body" idx="16394" hasCustomPrompt="1"/>
            <p:custDataLst>
              <p:tags r:id="rId13"/>
            </p:custDataLst>
          </p:nvPr>
        </p:nvSpPr>
        <p:spPr>
          <a:xfrm>
            <a:off x="6121298" y="2391359"/>
            <a:ext cx="457031" cy="388839"/>
          </a:xfrm>
          <a:noFill/>
        </p:spPr>
        <p:txBody>
          <a:bodyPr wrap="none" lIns="0" tIns="0" rIns="0" bIns="0" anchor="ctr">
            <a:noAutofit/>
          </a:bodyPr>
          <a:lstStyle>
            <a:lvl1pPr marL="0" indent="0" algn="ctr">
              <a:lnSpc>
                <a:spcPct val="109000"/>
              </a:lnSpc>
              <a:spcBef>
                <a:spcPct val="0"/>
              </a:spcBef>
              <a:spcAft>
                <a:spcPct val="0"/>
              </a:spcAft>
              <a:buNone/>
              <a:defRPr sz="3060" b="0" spc="0">
                <a:solidFill>
                  <a:schemeClr val="accent1"/>
                </a:solidFill>
              </a:defRPr>
            </a:lvl1pPr>
          </a:lstStyle>
          <a:p>
            <a:pPr lvl="0"/>
            <a:r>
              <a:rPr lang="zh-CN" altLang="en-US"/>
              <a:t>04</a:t>
            </a:r>
            <a:endParaRPr lang="zh-CN" altLang="en-US"/>
          </a:p>
        </p:txBody>
      </p:sp>
      <p:sp>
        <p:nvSpPr>
          <p:cNvPr id="23" name="装饰  2"/>
          <p:cNvSpPr>
            <a:spLocks noGrp="1"/>
          </p:cNvSpPr>
          <p:nvPr>
            <p:ph type="body" idx="16402" hasCustomPrompt="1"/>
            <p:custDataLst>
              <p:tags r:id="rId14"/>
            </p:custDataLst>
          </p:nvPr>
        </p:nvSpPr>
        <p:spPr>
          <a:xfrm>
            <a:off x="6719327" y="2333034"/>
            <a:ext cx="19448" cy="583258"/>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a:t> </a:t>
            </a:r>
            <a:endParaRPr lang="zh-CN" altLang="en-US"/>
          </a:p>
        </p:txBody>
      </p:sp>
      <p:sp>
        <p:nvSpPr>
          <p:cNvPr id="24" name="文本占位符 23"/>
          <p:cNvSpPr>
            <a:spLocks noGrp="1"/>
          </p:cNvSpPr>
          <p:nvPr>
            <p:ph type="body" idx="16393" hasCustomPrompt="1"/>
            <p:custDataLst>
              <p:tags r:id="rId15"/>
            </p:custDataLst>
          </p:nvPr>
        </p:nvSpPr>
        <p:spPr>
          <a:xfrm>
            <a:off x="6894361" y="2274708"/>
            <a:ext cx="1779503" cy="699910"/>
          </a:xfrm>
          <a:noFill/>
        </p:spPr>
        <p:txBody>
          <a:bodyPr lIns="0" tIns="0" rIns="0" bIns="0" anchor="ctr">
            <a:normAutofit/>
          </a:bodyPr>
          <a:lstStyle>
            <a:lvl1pPr marL="0" indent="0" algn="l">
              <a:lnSpc>
                <a:spcPct val="118000"/>
              </a:lnSpc>
              <a:spcBef>
                <a:spcPct val="0"/>
              </a:spcBef>
              <a:spcAft>
                <a:spcPct val="0"/>
              </a:spcAft>
              <a:buNone/>
              <a:defRPr sz="1835" b="0" spc="0">
                <a:solidFill>
                  <a:schemeClr val="tx1"/>
                </a:solidFill>
              </a:defRPr>
            </a:lvl1pPr>
          </a:lstStyle>
          <a:p>
            <a:pPr lvl="0"/>
            <a:r>
              <a:rPr lang="zh-CN" altLang="en-US"/>
              <a:t>单击此处添加项标题</a:t>
            </a:r>
            <a:endParaRPr lang="zh-CN" altLang="en-US"/>
          </a:p>
        </p:txBody>
      </p:sp>
      <p:sp>
        <p:nvSpPr>
          <p:cNvPr id="25" name="文本占位符 24"/>
          <p:cNvSpPr>
            <a:spLocks noGrp="1"/>
          </p:cNvSpPr>
          <p:nvPr>
            <p:ph type="body" idx="16396" hasCustomPrompt="1"/>
            <p:custDataLst>
              <p:tags r:id="rId16"/>
            </p:custDataLst>
          </p:nvPr>
        </p:nvSpPr>
        <p:spPr>
          <a:xfrm>
            <a:off x="3116562" y="3674528"/>
            <a:ext cx="457031" cy="388839"/>
          </a:xfrm>
          <a:noFill/>
        </p:spPr>
        <p:txBody>
          <a:bodyPr wrap="none" lIns="0" tIns="0" rIns="0" bIns="0" anchor="ctr">
            <a:noAutofit/>
          </a:bodyPr>
          <a:lstStyle>
            <a:lvl1pPr marL="0" indent="0" algn="ctr">
              <a:lnSpc>
                <a:spcPct val="109000"/>
              </a:lnSpc>
              <a:spcBef>
                <a:spcPct val="0"/>
              </a:spcBef>
              <a:spcAft>
                <a:spcPct val="0"/>
              </a:spcAft>
              <a:buNone/>
              <a:defRPr sz="3060" b="0" spc="0">
                <a:solidFill>
                  <a:schemeClr val="accent1"/>
                </a:solidFill>
              </a:defRPr>
            </a:lvl1pPr>
          </a:lstStyle>
          <a:p>
            <a:pPr lvl="0"/>
            <a:r>
              <a:rPr lang="zh-CN" altLang="en-US"/>
              <a:t>05</a:t>
            </a:r>
            <a:endParaRPr lang="zh-CN" altLang="en-US"/>
          </a:p>
        </p:txBody>
      </p:sp>
      <p:sp>
        <p:nvSpPr>
          <p:cNvPr id="26" name="装饰  5"/>
          <p:cNvSpPr>
            <a:spLocks noGrp="1"/>
          </p:cNvSpPr>
          <p:nvPr>
            <p:ph type="body" idx="16403" hasCustomPrompt="1"/>
            <p:custDataLst>
              <p:tags r:id="rId17"/>
            </p:custDataLst>
          </p:nvPr>
        </p:nvSpPr>
        <p:spPr>
          <a:xfrm>
            <a:off x="3714592" y="3616202"/>
            <a:ext cx="19448" cy="583258"/>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a:t> </a:t>
            </a:r>
            <a:endParaRPr lang="zh-CN" altLang="en-US"/>
          </a:p>
        </p:txBody>
      </p:sp>
      <p:sp>
        <p:nvSpPr>
          <p:cNvPr id="27" name="文本占位符 26"/>
          <p:cNvSpPr>
            <a:spLocks noGrp="1"/>
          </p:cNvSpPr>
          <p:nvPr>
            <p:ph type="body" idx="16395" hasCustomPrompt="1"/>
            <p:custDataLst>
              <p:tags r:id="rId18"/>
            </p:custDataLst>
          </p:nvPr>
        </p:nvSpPr>
        <p:spPr>
          <a:xfrm>
            <a:off x="3889625" y="3557876"/>
            <a:ext cx="1779503" cy="699910"/>
          </a:xfrm>
          <a:noFill/>
        </p:spPr>
        <p:txBody>
          <a:bodyPr lIns="0" tIns="0" rIns="0" bIns="0" anchor="ctr">
            <a:normAutofit/>
          </a:bodyPr>
          <a:lstStyle>
            <a:lvl1pPr marL="0" indent="0" algn="l">
              <a:lnSpc>
                <a:spcPct val="118000"/>
              </a:lnSpc>
              <a:spcBef>
                <a:spcPct val="0"/>
              </a:spcBef>
              <a:spcAft>
                <a:spcPct val="0"/>
              </a:spcAft>
              <a:buNone/>
              <a:defRPr sz="1835" b="0" spc="0">
                <a:solidFill>
                  <a:schemeClr val="tx1"/>
                </a:solidFill>
              </a:defRPr>
            </a:lvl1pPr>
          </a:lstStyle>
          <a:p>
            <a:pPr lvl="0"/>
            <a:r>
              <a:rPr lang="zh-CN" altLang="en-US"/>
              <a:t>单击此处添加项标题</a:t>
            </a:r>
            <a:endParaRPr lang="zh-CN" altLang="en-US"/>
          </a:p>
        </p:txBody>
      </p:sp>
      <p:sp>
        <p:nvSpPr>
          <p:cNvPr id="28" name="文本占位符 27"/>
          <p:cNvSpPr>
            <a:spLocks noGrp="1"/>
          </p:cNvSpPr>
          <p:nvPr>
            <p:ph type="body" idx="16398" hasCustomPrompt="1"/>
            <p:custDataLst>
              <p:tags r:id="rId19"/>
            </p:custDataLst>
          </p:nvPr>
        </p:nvSpPr>
        <p:spPr>
          <a:xfrm>
            <a:off x="6121298" y="3674528"/>
            <a:ext cx="457031" cy="388839"/>
          </a:xfrm>
          <a:noFill/>
        </p:spPr>
        <p:txBody>
          <a:bodyPr wrap="none" lIns="0" tIns="0" rIns="0" bIns="0" anchor="ctr">
            <a:noAutofit/>
          </a:bodyPr>
          <a:lstStyle>
            <a:lvl1pPr marL="0" indent="0" algn="ctr">
              <a:lnSpc>
                <a:spcPct val="109000"/>
              </a:lnSpc>
              <a:spcBef>
                <a:spcPct val="0"/>
              </a:spcBef>
              <a:spcAft>
                <a:spcPct val="0"/>
              </a:spcAft>
              <a:buNone/>
              <a:defRPr sz="3060" b="0" spc="0">
                <a:solidFill>
                  <a:schemeClr val="accent1"/>
                </a:solidFill>
              </a:defRPr>
            </a:lvl1pPr>
          </a:lstStyle>
          <a:p>
            <a:pPr lvl="0"/>
            <a:r>
              <a:rPr lang="zh-CN" altLang="en-US"/>
              <a:t>06</a:t>
            </a:r>
            <a:endParaRPr lang="zh-CN" altLang="en-US"/>
          </a:p>
        </p:txBody>
      </p:sp>
      <p:sp>
        <p:nvSpPr>
          <p:cNvPr id="29" name="装饰  8"/>
          <p:cNvSpPr>
            <a:spLocks noGrp="1"/>
          </p:cNvSpPr>
          <p:nvPr>
            <p:ph type="body" idx="16404" hasCustomPrompt="1"/>
            <p:custDataLst>
              <p:tags r:id="rId20"/>
            </p:custDataLst>
          </p:nvPr>
        </p:nvSpPr>
        <p:spPr>
          <a:xfrm>
            <a:off x="6719327" y="3616202"/>
            <a:ext cx="19448" cy="583258"/>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a:t> </a:t>
            </a:r>
            <a:endParaRPr lang="zh-CN" altLang="en-US"/>
          </a:p>
        </p:txBody>
      </p:sp>
      <p:sp>
        <p:nvSpPr>
          <p:cNvPr id="30" name="文本占位符 29"/>
          <p:cNvSpPr>
            <a:spLocks noGrp="1"/>
          </p:cNvSpPr>
          <p:nvPr>
            <p:ph type="body" idx="16397" hasCustomPrompt="1"/>
            <p:custDataLst>
              <p:tags r:id="rId21"/>
            </p:custDataLst>
          </p:nvPr>
        </p:nvSpPr>
        <p:spPr>
          <a:xfrm>
            <a:off x="6894361" y="3557876"/>
            <a:ext cx="1779503" cy="699910"/>
          </a:xfrm>
          <a:noFill/>
        </p:spPr>
        <p:txBody>
          <a:bodyPr lIns="0" tIns="0" rIns="0" bIns="0" anchor="ctr">
            <a:normAutofit/>
          </a:bodyPr>
          <a:lstStyle>
            <a:lvl1pPr marL="0" indent="0" algn="l">
              <a:lnSpc>
                <a:spcPct val="118000"/>
              </a:lnSpc>
              <a:spcBef>
                <a:spcPct val="0"/>
              </a:spcBef>
              <a:spcAft>
                <a:spcPct val="0"/>
              </a:spcAft>
              <a:buNone/>
              <a:defRPr sz="1835" b="0" spc="0">
                <a:solidFill>
                  <a:schemeClr val="tx1"/>
                </a:solidFill>
              </a:defRPr>
            </a:lvl1pPr>
          </a:lstStyle>
          <a:p>
            <a:pPr lvl="0"/>
            <a:r>
              <a:rPr lang="zh-CN" altLang="en-US"/>
              <a:t>单击此处添加项标题</a:t>
            </a:r>
            <a:endParaRPr lang="zh-CN" alt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封面页_1_3">
    <p:bg>
      <p:bgPr>
        <a:solidFill>
          <a:schemeClr val="bg1">
            <a:lumMod val="95882"/>
            <a:alpha val="27000"/>
          </a:schemeClr>
        </a:solidFill>
        <a:effectLst/>
      </p:bgPr>
    </p:bg>
    <p:spTree>
      <p:nvGrpSpPr>
        <p:cNvPr id="1" name=""/>
        <p:cNvGrpSpPr/>
        <p:nvPr/>
      </p:nvGrpSpPr>
      <p:grpSpPr>
        <a:xfrm>
          <a:off x="0" y="0"/>
          <a:ext cx="0" cy="0"/>
          <a:chOff x="0" y="0"/>
          <a:chExt cx="0" cy="0"/>
        </a:xfrm>
      </p:grpSpPr>
      <p:sp>
        <p:nvSpPr>
          <p:cNvPr id="6" name="标题 1"/>
          <p:cNvSpPr>
            <a:spLocks noGrp="1"/>
          </p:cNvSpPr>
          <p:nvPr>
            <p:ph type="ctrTitle" idx="16385" hasCustomPrompt="1"/>
            <p:custDataLst>
              <p:tags r:id="rId2"/>
            </p:custDataLst>
          </p:nvPr>
        </p:nvSpPr>
        <p:spPr>
          <a:xfrm>
            <a:off x="777925" y="1652565"/>
            <a:ext cx="4864057" cy="1944195"/>
          </a:xfrm>
        </p:spPr>
        <p:txBody>
          <a:bodyPr vert="horz" wrap="square" lIns="0" tIns="0" rIns="0" bIns="0" anchor="t" anchorCtr="0">
            <a:normAutofit/>
          </a:bodyPr>
          <a:lstStyle>
            <a:lvl1pPr marL="0" indent="0" algn="l">
              <a:lnSpc>
                <a:spcPct val="100000"/>
              </a:lnSpc>
              <a:spcBef>
                <a:spcPct val="0"/>
              </a:spcBef>
              <a:spcAft>
                <a:spcPct val="0"/>
              </a:spcAft>
              <a:buNone/>
              <a:defRPr sz="4590" spc="0"/>
            </a:lvl1pPr>
          </a:lstStyle>
          <a:p>
            <a:r>
              <a:rPr lang="zh-CN" altLang="en-US"/>
              <a:t>单击此处
添加文档标题</a:t>
            </a:r>
            <a:endParaRPr lang="zh-CN" altLang="en-US"/>
          </a:p>
        </p:txBody>
      </p:sp>
      <p:sp>
        <p:nvSpPr>
          <p:cNvPr id="19" name="署名占位符 10"/>
          <p:cNvSpPr>
            <a:spLocks noGrp="1"/>
          </p:cNvSpPr>
          <p:nvPr>
            <p:ph type="body" sz="quarter" idx="16387" hasCustomPrompt="1"/>
            <p:custDataLst>
              <p:tags r:id="rId3"/>
            </p:custDataLst>
          </p:nvPr>
        </p:nvSpPr>
        <p:spPr>
          <a:xfrm>
            <a:off x="777925" y="3635644"/>
            <a:ext cx="1945488" cy="408281"/>
          </a:xfrm>
          <a:prstGeom prst="roundRect">
            <a:avLst>
              <a:gd name="adj" fmla="val 50000"/>
            </a:avLst>
          </a:prstGeom>
          <a:solidFill>
            <a:schemeClr val="accent1"/>
          </a:solidFill>
        </p:spPr>
        <p:txBody>
          <a:bodyPr vert="horz" wrap="square" lIns="0" tIns="0" rIns="0" bIns="0" anchor="ctr" anchorCtr="0">
            <a:normAutofit/>
          </a:bodyPr>
          <a:lstStyle>
            <a:lvl1pPr marL="0" indent="0" algn="ctr">
              <a:lnSpc>
                <a:spcPct val="100000"/>
              </a:lnSpc>
              <a:spcBef>
                <a:spcPct val="0"/>
              </a:spcBef>
              <a:spcAft>
                <a:spcPct val="0"/>
              </a:spcAft>
              <a:buNone/>
              <a:defRPr sz="1530" b="1" spc="0">
                <a:solidFill>
                  <a:srgbClr val="FFFFFF"/>
                </a:solidFill>
              </a:defRPr>
            </a:lvl1pPr>
          </a:lstStyle>
          <a:p>
            <a:pPr lvl="0"/>
            <a:r>
              <a:rPr lang="zh-CN" altLang="en-US"/>
              <a:t>BY WPS</a:t>
            </a:r>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tags" Target="../tags/tag64.xml"/><Relationship Id="rId15" Type="http://schemas.openxmlformats.org/officeDocument/2006/relationships/image" Target="../media/image5.png"/><Relationship Id="rId14" Type="http://schemas.openxmlformats.org/officeDocument/2006/relationships/tags" Target="../tags/tag63.xml"/><Relationship Id="rId13" Type="http://schemas.openxmlformats.org/officeDocument/2006/relationships/tags" Target="../tags/tag62.xml"/><Relationship Id="rId12" Type="http://schemas.openxmlformats.org/officeDocument/2006/relationships/tags" Target="../tags/tag6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文本占位符 2"/>
          <p:cNvSpPr>
            <a:spLocks noGrp="1"/>
          </p:cNvSpPr>
          <p:nvPr>
            <p:ph type="body" idx="1"/>
            <p:custDataLst>
              <p:tags r:id="rId12"/>
            </p:custDataLst>
          </p:nvPr>
        </p:nvSpPr>
        <p:spPr>
          <a:xfrm>
            <a:off x="532879" y="996399"/>
            <a:ext cx="8269282" cy="373042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2" name="标题占位符 1"/>
          <p:cNvSpPr>
            <a:spLocks noGrp="1"/>
          </p:cNvSpPr>
          <p:nvPr>
            <p:ph type="title"/>
            <p:custDataLst>
              <p:tags r:id="rId13"/>
            </p:custDataLst>
          </p:nvPr>
        </p:nvSpPr>
        <p:spPr>
          <a:xfrm>
            <a:off x="532879" y="275555"/>
            <a:ext cx="8269282" cy="55111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pic>
        <p:nvPicPr>
          <p:cNvPr id="27" name="图片 26" descr="卡通人物&#10;&#10;中度可信度描述已自动生成"/>
          <p:cNvPicPr>
            <a:picLocks noChangeAspect="1"/>
          </p:cNvPicPr>
          <p:nvPr userDrawn="1">
            <p:custDataLst>
              <p:tags r:id="rId14"/>
            </p:custDataLst>
          </p:nvPr>
        </p:nvPicPr>
        <p:blipFill>
          <a:blip r:embed="rId15"/>
          <a:stretch>
            <a:fillRect/>
          </a:stretch>
        </p:blipFill>
        <p:spPr>
          <a:xfrm>
            <a:off x="8368042" y="90891"/>
            <a:ext cx="865928" cy="564302"/>
          </a:xfrm>
          <a:prstGeom prst="rect">
            <a:avLst/>
          </a:prstGeom>
        </p:spPr>
      </p:pic>
      <p:sp>
        <p:nvSpPr>
          <p:cNvPr id="7" name="KSO_TEMPLATE" hidden="1"/>
          <p:cNvSpPr/>
          <p:nvPr userDrawn="1">
            <p:custDataLst>
              <p:tags r:id="rId16"/>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8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l" defTabSz="699770" rtl="0" eaLnBrk="1" latinLnBrk="0" hangingPunct="1">
        <a:lnSpc>
          <a:spcPct val="90000"/>
        </a:lnSpc>
        <a:spcBef>
          <a:spcPct val="0"/>
        </a:spcBef>
        <a:buNone/>
        <a:defRPr sz="2450" b="1" i="0" u="none" kern="1200" spc="0">
          <a:gradFill>
            <a:gsLst>
              <a:gs pos="0">
                <a:schemeClr val="accent1"/>
              </a:gs>
              <a:gs pos="100000">
                <a:schemeClr val="accent2"/>
              </a:gs>
            </a:gsLst>
            <a:lin ang="5400000" scaled="1"/>
          </a:gradFill>
          <a:effectLst/>
          <a:uFill>
            <a:solidFill>
              <a:prstClr val="black"/>
            </a:solidFill>
          </a:uFill>
          <a:latin typeface="+mj-lt"/>
          <a:ea typeface="+mj-ea"/>
          <a:cs typeface="+mj-cs"/>
        </a:defRPr>
      </a:lvl1pPr>
    </p:titleStyle>
    <p:bodyStyle>
      <a:lvl1pPr marL="175260" indent="0" algn="l" defTabSz="699770" rtl="0" eaLnBrk="1" latinLnBrk="0" hangingPunct="1">
        <a:lnSpc>
          <a:spcPct val="130000"/>
        </a:lnSpc>
        <a:spcBef>
          <a:spcPts val="765"/>
        </a:spcBef>
        <a:buFont typeface="Arial" panose="020B0604020202020204" pitchFamily="34" charset="0"/>
        <a:buChar char="•"/>
        <a:defRPr sz="1835" kern="1200" spc="0">
          <a:solidFill>
            <a:schemeClr val="tx1"/>
          </a:solidFill>
          <a:latin typeface="+mn-lt"/>
          <a:ea typeface="+mn-ea"/>
          <a:cs typeface="+mn-cs"/>
        </a:defRPr>
      </a:lvl1pPr>
      <a:lvl2pPr marL="525145" indent="0" algn="l" defTabSz="699770" rtl="0" eaLnBrk="1" latinLnBrk="0" hangingPunct="1">
        <a:lnSpc>
          <a:spcPct val="130000"/>
        </a:lnSpc>
        <a:spcBef>
          <a:spcPct val="77000"/>
        </a:spcBef>
        <a:buFont typeface="Arial" panose="020B0604020202020204" pitchFamily="34" charset="0"/>
        <a:buChar char="•"/>
        <a:defRPr sz="1530" kern="1200" spc="0">
          <a:solidFill>
            <a:schemeClr val="tx1"/>
          </a:solidFill>
          <a:latin typeface="+mn-lt"/>
          <a:ea typeface="+mn-ea"/>
          <a:cs typeface="+mn-cs"/>
        </a:defRPr>
      </a:lvl2pPr>
      <a:lvl3pPr marL="875030" indent="0" algn="l" defTabSz="699770" rtl="0" eaLnBrk="1" latinLnBrk="0" hangingPunct="1">
        <a:lnSpc>
          <a:spcPct val="130000"/>
        </a:lnSpc>
        <a:spcBef>
          <a:spcPct val="77000"/>
        </a:spcBef>
        <a:buFont typeface="Arial" panose="020B0604020202020204" pitchFamily="34" charset="0"/>
        <a:buChar char="•"/>
        <a:defRPr sz="1380" kern="1200" spc="0">
          <a:solidFill>
            <a:schemeClr val="tx1"/>
          </a:solidFill>
          <a:latin typeface="+mn-lt"/>
          <a:ea typeface="+mn-ea"/>
          <a:cs typeface="+mn-cs"/>
        </a:defRPr>
      </a:lvl3pPr>
      <a:lvl4pPr marL="1224915" indent="0" algn="l" defTabSz="699770" rtl="0" eaLnBrk="1" latinLnBrk="0" hangingPunct="1">
        <a:lnSpc>
          <a:spcPct val="130000"/>
        </a:lnSpc>
        <a:spcBef>
          <a:spcPct val="77000"/>
        </a:spcBef>
        <a:buFont typeface="Arial" panose="020B0604020202020204" pitchFamily="34" charset="0"/>
        <a:buChar char="•"/>
        <a:defRPr sz="1380" kern="1200" spc="0">
          <a:solidFill>
            <a:schemeClr val="tx1"/>
          </a:solidFill>
          <a:latin typeface="+mn-lt"/>
          <a:ea typeface="+mn-ea"/>
          <a:cs typeface="+mn-cs"/>
        </a:defRPr>
      </a:lvl4pPr>
      <a:lvl5pPr marL="1574800" indent="0" algn="l" defTabSz="699770" rtl="0" eaLnBrk="1" latinLnBrk="0" hangingPunct="1">
        <a:lnSpc>
          <a:spcPct val="130000"/>
        </a:lnSpc>
        <a:spcBef>
          <a:spcPct val="77000"/>
        </a:spcBef>
        <a:buFont typeface="Arial" panose="020B0604020202020204" pitchFamily="34" charset="0"/>
        <a:buChar char="•"/>
        <a:defRPr sz="1380" kern="1200" spc="0">
          <a:solidFill>
            <a:schemeClr val="tx1"/>
          </a:solidFill>
          <a:latin typeface="+mn-lt"/>
          <a:ea typeface="+mn-ea"/>
          <a:cs typeface="+mn-cs"/>
        </a:defRPr>
      </a:lvl5pPr>
      <a:lvl6pPr marL="1924685" indent="-175260" algn="l" defTabSz="699770" rtl="0" eaLnBrk="1" latinLnBrk="0" hangingPunct="1">
        <a:lnSpc>
          <a:spcPct val="90000"/>
        </a:lnSpc>
        <a:spcBef>
          <a:spcPct val="77000"/>
        </a:spcBef>
        <a:buFont typeface="Arial" panose="020B0604020202020204" pitchFamily="34" charset="0"/>
        <a:buChar char="•"/>
        <a:defRPr sz="1380" kern="1200">
          <a:solidFill>
            <a:schemeClr val="tx1"/>
          </a:solidFill>
          <a:latin typeface="+mn-lt"/>
          <a:ea typeface="+mn-ea"/>
          <a:cs typeface="+mn-cs"/>
        </a:defRPr>
      </a:lvl6pPr>
      <a:lvl7pPr marL="2274570" indent="-175260" algn="l" defTabSz="699770" rtl="0" eaLnBrk="1" latinLnBrk="0" hangingPunct="1">
        <a:lnSpc>
          <a:spcPct val="90000"/>
        </a:lnSpc>
        <a:spcBef>
          <a:spcPct val="77000"/>
        </a:spcBef>
        <a:buFont typeface="Arial" panose="020B0604020202020204" pitchFamily="34" charset="0"/>
        <a:buChar char="•"/>
        <a:defRPr sz="1380" kern="1200">
          <a:solidFill>
            <a:schemeClr val="tx1"/>
          </a:solidFill>
          <a:latin typeface="+mn-lt"/>
          <a:ea typeface="+mn-ea"/>
          <a:cs typeface="+mn-cs"/>
        </a:defRPr>
      </a:lvl7pPr>
      <a:lvl8pPr marL="2624455" indent="-175260" algn="l" defTabSz="699770" rtl="0" eaLnBrk="1" latinLnBrk="0" hangingPunct="1">
        <a:lnSpc>
          <a:spcPct val="90000"/>
        </a:lnSpc>
        <a:spcBef>
          <a:spcPct val="77000"/>
        </a:spcBef>
        <a:buFont typeface="Arial" panose="020B0604020202020204" pitchFamily="34" charset="0"/>
        <a:buChar char="•"/>
        <a:defRPr sz="1380" kern="1200">
          <a:solidFill>
            <a:schemeClr val="tx1"/>
          </a:solidFill>
          <a:latin typeface="+mn-lt"/>
          <a:ea typeface="+mn-ea"/>
          <a:cs typeface="+mn-cs"/>
        </a:defRPr>
      </a:lvl8pPr>
      <a:lvl9pPr marL="2974340" indent="-175260" algn="l" defTabSz="699770" rtl="0" eaLnBrk="1" latinLnBrk="0" hangingPunct="1">
        <a:lnSpc>
          <a:spcPct val="90000"/>
        </a:lnSpc>
        <a:spcBef>
          <a:spcPct val="77000"/>
        </a:spcBef>
        <a:buFont typeface="Arial" panose="020B0604020202020204" pitchFamily="34" charset="0"/>
        <a:buChar char="•"/>
        <a:defRPr sz="1380" kern="1200">
          <a:solidFill>
            <a:schemeClr val="tx1"/>
          </a:solidFill>
          <a:latin typeface="+mn-lt"/>
          <a:ea typeface="+mn-ea"/>
          <a:cs typeface="+mn-cs"/>
        </a:defRPr>
      </a:lvl9pPr>
    </p:bodyStyle>
    <p:otherStyle>
      <a:defPPr>
        <a:defRPr lang="zh-CN"/>
      </a:defPPr>
      <a:lvl1pPr marL="0" algn="l" defTabSz="699770" rtl="0" eaLnBrk="1" latinLnBrk="0" hangingPunct="1">
        <a:defRPr sz="1380" kern="1200">
          <a:solidFill>
            <a:schemeClr val="tx1"/>
          </a:solidFill>
          <a:latin typeface="+mn-lt"/>
          <a:ea typeface="+mn-ea"/>
          <a:cs typeface="+mn-cs"/>
        </a:defRPr>
      </a:lvl1pPr>
      <a:lvl2pPr marL="349885" algn="l" defTabSz="699770" rtl="0" eaLnBrk="1" latinLnBrk="0" hangingPunct="1">
        <a:defRPr sz="1380" kern="1200">
          <a:solidFill>
            <a:schemeClr val="tx1"/>
          </a:solidFill>
          <a:latin typeface="+mn-lt"/>
          <a:ea typeface="+mn-ea"/>
          <a:cs typeface="+mn-cs"/>
        </a:defRPr>
      </a:lvl2pPr>
      <a:lvl3pPr marL="699770" algn="l" defTabSz="699770" rtl="0" eaLnBrk="1" latinLnBrk="0" hangingPunct="1">
        <a:defRPr sz="1380" kern="1200">
          <a:solidFill>
            <a:schemeClr val="tx1"/>
          </a:solidFill>
          <a:latin typeface="+mn-lt"/>
          <a:ea typeface="+mn-ea"/>
          <a:cs typeface="+mn-cs"/>
        </a:defRPr>
      </a:lvl3pPr>
      <a:lvl4pPr marL="1049655" algn="l" defTabSz="699770" rtl="0" eaLnBrk="1" latinLnBrk="0" hangingPunct="1">
        <a:defRPr sz="1380" kern="1200">
          <a:solidFill>
            <a:schemeClr val="tx1"/>
          </a:solidFill>
          <a:latin typeface="+mn-lt"/>
          <a:ea typeface="+mn-ea"/>
          <a:cs typeface="+mn-cs"/>
        </a:defRPr>
      </a:lvl4pPr>
      <a:lvl5pPr marL="1399540" algn="l" defTabSz="699770" rtl="0" eaLnBrk="1" latinLnBrk="0" hangingPunct="1">
        <a:defRPr sz="1380" kern="1200">
          <a:solidFill>
            <a:schemeClr val="tx1"/>
          </a:solidFill>
          <a:latin typeface="+mn-lt"/>
          <a:ea typeface="+mn-ea"/>
          <a:cs typeface="+mn-cs"/>
        </a:defRPr>
      </a:lvl5pPr>
      <a:lvl6pPr marL="1749425" algn="l" defTabSz="699770" rtl="0" eaLnBrk="1" latinLnBrk="0" hangingPunct="1">
        <a:defRPr sz="1380" kern="1200">
          <a:solidFill>
            <a:schemeClr val="tx1"/>
          </a:solidFill>
          <a:latin typeface="+mn-lt"/>
          <a:ea typeface="+mn-ea"/>
          <a:cs typeface="+mn-cs"/>
        </a:defRPr>
      </a:lvl6pPr>
      <a:lvl7pPr marL="2099310" algn="l" defTabSz="699770" rtl="0" eaLnBrk="1" latinLnBrk="0" hangingPunct="1">
        <a:defRPr sz="1380" kern="1200">
          <a:solidFill>
            <a:schemeClr val="tx1"/>
          </a:solidFill>
          <a:latin typeface="+mn-lt"/>
          <a:ea typeface="+mn-ea"/>
          <a:cs typeface="+mn-cs"/>
        </a:defRPr>
      </a:lvl7pPr>
      <a:lvl8pPr marL="2449195" algn="l" defTabSz="699770" rtl="0" eaLnBrk="1" latinLnBrk="0" hangingPunct="1">
        <a:defRPr sz="1380" kern="1200">
          <a:solidFill>
            <a:schemeClr val="tx1"/>
          </a:solidFill>
          <a:latin typeface="+mn-lt"/>
          <a:ea typeface="+mn-ea"/>
          <a:cs typeface="+mn-cs"/>
        </a:defRPr>
      </a:lvl8pPr>
      <a:lvl9pPr marL="2799080" algn="l" defTabSz="699770" rtl="0" eaLnBrk="1" latinLnBrk="0" hangingPunct="1">
        <a:defRPr sz="13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9.xml"/><Relationship Id="rId3" Type="http://schemas.openxmlformats.org/officeDocument/2006/relationships/tags" Target="../tags/tag68.xml"/><Relationship Id="rId2" Type="http://schemas.openxmlformats.org/officeDocument/2006/relationships/image" Target="../media/image7.png"/><Relationship Id="rId1" Type="http://schemas.openxmlformats.org/officeDocument/2006/relationships/tags" Target="../tags/tag67.xml"/></Relationships>
</file>

<file path=ppt/slides/_rels/slide3.xml.rels><?xml version="1.0" encoding="UTF-8" standalone="yes"?>
<Relationships xmlns="http://schemas.openxmlformats.org/package/2006/relationships"><Relationship Id="rId9" Type="http://schemas.openxmlformats.org/officeDocument/2006/relationships/tags" Target="../tags/tag77.xml"/><Relationship Id="rId8" Type="http://schemas.openxmlformats.org/officeDocument/2006/relationships/tags" Target="../tags/tag76.xml"/><Relationship Id="rId7" Type="http://schemas.openxmlformats.org/officeDocument/2006/relationships/tags" Target="../tags/tag75.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3" Type="http://schemas.openxmlformats.org/officeDocument/2006/relationships/tags" Target="../tags/tag71.xml"/><Relationship Id="rId22" Type="http://schemas.openxmlformats.org/officeDocument/2006/relationships/slideLayout" Target="../slideLayouts/slideLayout8.xml"/><Relationship Id="rId21" Type="http://schemas.openxmlformats.org/officeDocument/2006/relationships/tags" Target="../tags/tag88.xml"/><Relationship Id="rId20" Type="http://schemas.openxmlformats.org/officeDocument/2006/relationships/image" Target="../media/image7.png"/><Relationship Id="rId2" Type="http://schemas.openxmlformats.org/officeDocument/2006/relationships/tags" Target="../tags/tag70.xml"/><Relationship Id="rId19" Type="http://schemas.openxmlformats.org/officeDocument/2006/relationships/tags" Target="../tags/tag87.xml"/><Relationship Id="rId18" Type="http://schemas.openxmlformats.org/officeDocument/2006/relationships/tags" Target="../tags/tag86.xml"/><Relationship Id="rId17" Type="http://schemas.openxmlformats.org/officeDocument/2006/relationships/tags" Target="../tags/tag85.xml"/><Relationship Id="rId16" Type="http://schemas.openxmlformats.org/officeDocument/2006/relationships/tags" Target="../tags/tag84.xml"/><Relationship Id="rId15" Type="http://schemas.openxmlformats.org/officeDocument/2006/relationships/tags" Target="../tags/tag83.xml"/><Relationship Id="rId14" Type="http://schemas.openxmlformats.org/officeDocument/2006/relationships/tags" Target="../tags/tag82.xml"/><Relationship Id="rId13" Type="http://schemas.openxmlformats.org/officeDocument/2006/relationships/tags" Target="../tags/tag81.xml"/><Relationship Id="rId12" Type="http://schemas.openxmlformats.org/officeDocument/2006/relationships/tags" Target="../tags/tag80.xml"/><Relationship Id="rId11" Type="http://schemas.openxmlformats.org/officeDocument/2006/relationships/tags" Target="../tags/tag79.xml"/><Relationship Id="rId10" Type="http://schemas.openxmlformats.org/officeDocument/2006/relationships/tags" Target="../tags/tag78.xml"/><Relationship Id="rId1" Type="http://schemas.openxmlformats.org/officeDocument/2006/relationships/tags" Target="../tags/tag69.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tags" Target="../tags/tag89.xml"/></Relationships>
</file>

<file path=ppt/slides/_rels/slide5.xml.rels><?xml version="1.0" encoding="UTF-8" standalone="yes"?>
<Relationships xmlns="http://schemas.openxmlformats.org/package/2006/relationships"><Relationship Id="rId9" Type="http://schemas.openxmlformats.org/officeDocument/2006/relationships/tags" Target="../tags/tag98.xml"/><Relationship Id="rId8" Type="http://schemas.openxmlformats.org/officeDocument/2006/relationships/image" Target="../media/image9.png"/><Relationship Id="rId7" Type="http://schemas.openxmlformats.org/officeDocument/2006/relationships/tags" Target="../tags/tag97.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image" Target="../media/image8.png"/><Relationship Id="rId3" Type="http://schemas.openxmlformats.org/officeDocument/2006/relationships/tags" Target="../tags/tag94.xml"/><Relationship Id="rId2" Type="http://schemas.openxmlformats.org/officeDocument/2006/relationships/tags" Target="../tags/tag93.xml"/><Relationship Id="rId12" Type="http://schemas.openxmlformats.org/officeDocument/2006/relationships/slideLayout" Target="../slideLayouts/slideLayout9.xml"/><Relationship Id="rId11" Type="http://schemas.openxmlformats.org/officeDocument/2006/relationships/tags" Target="../tags/tag100.xml"/><Relationship Id="rId10" Type="http://schemas.openxmlformats.org/officeDocument/2006/relationships/tags" Target="../tags/tag99.xml"/><Relationship Id="rId1" Type="http://schemas.openxmlformats.org/officeDocument/2006/relationships/tags" Target="../tags/tag92.xml"/></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tags" Target="../tags/tag108.xml"/><Relationship Id="rId7" Type="http://schemas.openxmlformats.org/officeDocument/2006/relationships/tags" Target="../tags/tag107.xml"/><Relationship Id="rId6" Type="http://schemas.openxmlformats.org/officeDocument/2006/relationships/tags" Target="../tags/tag106.xml"/><Relationship Id="rId5" Type="http://schemas.openxmlformats.org/officeDocument/2006/relationships/tags" Target="../tags/tag105.xml"/><Relationship Id="rId4" Type="http://schemas.openxmlformats.org/officeDocument/2006/relationships/tags" Target="../tags/tag104.xml"/><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tags" Target="../tags/tag101.xml"/></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9.xml"/><Relationship Id="rId7" Type="http://schemas.openxmlformats.org/officeDocument/2006/relationships/tags" Target="../tags/tag115.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tags" Target="../tags/tag109.xml"/></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tags" Target="../tags/tag122.xml"/><Relationship Id="rId7" Type="http://schemas.openxmlformats.org/officeDocument/2006/relationships/tags" Target="../tags/tag121.xml"/><Relationship Id="rId6" Type="http://schemas.openxmlformats.org/officeDocument/2006/relationships/image" Target="../media/image10.jpeg"/><Relationship Id="rId5" Type="http://schemas.openxmlformats.org/officeDocument/2006/relationships/tags" Target="../tags/tag120.xml"/><Relationship Id="rId4" Type="http://schemas.openxmlformats.org/officeDocument/2006/relationships/tags" Target="../tags/tag119.xml"/><Relationship Id="rId3" Type="http://schemas.openxmlformats.org/officeDocument/2006/relationships/tags" Target="../tags/tag118.xml"/><Relationship Id="rId2" Type="http://schemas.openxmlformats.org/officeDocument/2006/relationships/tags" Target="../tags/tag117.xml"/><Relationship Id="rId10" Type="http://schemas.openxmlformats.org/officeDocument/2006/relationships/notesSlide" Target="../notesSlides/notesSlide2.xml"/><Relationship Id="rId1" Type="http://schemas.openxmlformats.org/officeDocument/2006/relationships/tags" Target="../tags/tag116.xml"/></Relationships>
</file>

<file path=ppt/slides/_rels/slide9.xml.rels><?xml version="1.0" encoding="UTF-8" standalone="yes"?>
<Relationships xmlns="http://schemas.openxmlformats.org/package/2006/relationships"><Relationship Id="rId9" Type="http://schemas.openxmlformats.org/officeDocument/2006/relationships/tags" Target="../tags/tag131.xml"/><Relationship Id="rId8" Type="http://schemas.openxmlformats.org/officeDocument/2006/relationships/tags" Target="../tags/tag130.xml"/><Relationship Id="rId7" Type="http://schemas.openxmlformats.org/officeDocument/2006/relationships/tags" Target="../tags/tag129.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3" Type="http://schemas.openxmlformats.org/officeDocument/2006/relationships/tags" Target="../tags/tag125.xml"/><Relationship Id="rId2" Type="http://schemas.openxmlformats.org/officeDocument/2006/relationships/tags" Target="../tags/tag124.xml"/><Relationship Id="rId18" Type="http://schemas.openxmlformats.org/officeDocument/2006/relationships/slideLayout" Target="../slideLayouts/slideLayout9.xml"/><Relationship Id="rId17" Type="http://schemas.openxmlformats.org/officeDocument/2006/relationships/tags" Target="../tags/tag139.xml"/><Relationship Id="rId16" Type="http://schemas.openxmlformats.org/officeDocument/2006/relationships/tags" Target="../tags/tag138.xml"/><Relationship Id="rId15" Type="http://schemas.openxmlformats.org/officeDocument/2006/relationships/tags" Target="../tags/tag137.xml"/><Relationship Id="rId14" Type="http://schemas.openxmlformats.org/officeDocument/2006/relationships/tags" Target="../tags/tag136.xml"/><Relationship Id="rId13" Type="http://schemas.openxmlformats.org/officeDocument/2006/relationships/tags" Target="../tags/tag135.xml"/><Relationship Id="rId12" Type="http://schemas.openxmlformats.org/officeDocument/2006/relationships/tags" Target="../tags/tag134.xml"/><Relationship Id="rId11" Type="http://schemas.openxmlformats.org/officeDocument/2006/relationships/tags" Target="../tags/tag133.xml"/><Relationship Id="rId10" Type="http://schemas.openxmlformats.org/officeDocument/2006/relationships/tags" Target="../tags/tag132.xml"/><Relationship Id="rId1" Type="http://schemas.openxmlformats.org/officeDocument/2006/relationships/tags" Target="../tags/tag123.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9.xml"/><Relationship Id="rId4" Type="http://schemas.openxmlformats.org/officeDocument/2006/relationships/tags" Target="../tags/tag143.xml"/><Relationship Id="rId3" Type="http://schemas.openxmlformats.org/officeDocument/2006/relationships/tags" Target="../tags/tag142.xml"/><Relationship Id="rId2" Type="http://schemas.openxmlformats.org/officeDocument/2006/relationships/tags" Target="../tags/tag141.xml"/><Relationship Id="rId1" Type="http://schemas.openxmlformats.org/officeDocument/2006/relationships/tags" Target="../tags/tag140.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46.xml"/><Relationship Id="rId2" Type="http://schemas.openxmlformats.org/officeDocument/2006/relationships/tags" Target="../tags/tag145.xml"/><Relationship Id="rId1" Type="http://schemas.openxmlformats.org/officeDocument/2006/relationships/tags" Target="../tags/tag14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48.xml"/><Relationship Id="rId1" Type="http://schemas.openxmlformats.org/officeDocument/2006/relationships/tags" Target="../tags/tag147.xml"/></Relationships>
</file>

<file path=ppt/slides/_rels/slide13.xml.rels><?xml version="1.0" encoding="UTF-8" standalone="yes"?>
<Relationships xmlns="http://schemas.openxmlformats.org/package/2006/relationships"><Relationship Id="rId9" Type="http://schemas.openxmlformats.org/officeDocument/2006/relationships/tags" Target="../tags/tag157.xml"/><Relationship Id="rId8" Type="http://schemas.openxmlformats.org/officeDocument/2006/relationships/tags" Target="../tags/tag156.xml"/><Relationship Id="rId7" Type="http://schemas.openxmlformats.org/officeDocument/2006/relationships/tags" Target="../tags/tag155.xml"/><Relationship Id="rId6" Type="http://schemas.openxmlformats.org/officeDocument/2006/relationships/tags" Target="../tags/tag154.xml"/><Relationship Id="rId5" Type="http://schemas.openxmlformats.org/officeDocument/2006/relationships/tags" Target="../tags/tag153.xml"/><Relationship Id="rId4" Type="http://schemas.openxmlformats.org/officeDocument/2006/relationships/tags" Target="../tags/tag152.xml"/><Relationship Id="rId3" Type="http://schemas.openxmlformats.org/officeDocument/2006/relationships/tags" Target="../tags/tag151.xml"/><Relationship Id="rId2" Type="http://schemas.openxmlformats.org/officeDocument/2006/relationships/tags" Target="../tags/tag150.xml"/><Relationship Id="rId12" Type="http://schemas.openxmlformats.org/officeDocument/2006/relationships/slideLayout" Target="../slideLayouts/slideLayout9.xml"/><Relationship Id="rId11" Type="http://schemas.openxmlformats.org/officeDocument/2006/relationships/tags" Target="../tags/tag159.xml"/><Relationship Id="rId10" Type="http://schemas.openxmlformats.org/officeDocument/2006/relationships/tags" Target="../tags/tag158.xml"/><Relationship Id="rId1" Type="http://schemas.openxmlformats.org/officeDocument/2006/relationships/tags" Target="../tags/tag149.xml"/></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9.xml"/><Relationship Id="rId5" Type="http://schemas.openxmlformats.org/officeDocument/2006/relationships/tags" Target="../tags/tag164.xml"/><Relationship Id="rId4" Type="http://schemas.openxmlformats.org/officeDocument/2006/relationships/tags" Target="../tags/tag163.xml"/><Relationship Id="rId3" Type="http://schemas.openxmlformats.org/officeDocument/2006/relationships/tags" Target="../tags/tag162.xml"/><Relationship Id="rId2" Type="http://schemas.openxmlformats.org/officeDocument/2006/relationships/tags" Target="../tags/tag161.xml"/><Relationship Id="rId1" Type="http://schemas.openxmlformats.org/officeDocument/2006/relationships/tags" Target="../tags/tag160.xml"/></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9.xml"/><Relationship Id="rId7" Type="http://schemas.openxmlformats.org/officeDocument/2006/relationships/tags" Target="../tags/tag171.xml"/><Relationship Id="rId6" Type="http://schemas.openxmlformats.org/officeDocument/2006/relationships/tags" Target="../tags/tag170.xml"/><Relationship Id="rId5" Type="http://schemas.openxmlformats.org/officeDocument/2006/relationships/tags" Target="../tags/tag169.xml"/><Relationship Id="rId4" Type="http://schemas.openxmlformats.org/officeDocument/2006/relationships/tags" Target="../tags/tag168.xml"/><Relationship Id="rId3" Type="http://schemas.openxmlformats.org/officeDocument/2006/relationships/tags" Target="../tags/tag167.xml"/><Relationship Id="rId2" Type="http://schemas.openxmlformats.org/officeDocument/2006/relationships/tags" Target="../tags/tag166.xml"/><Relationship Id="rId1" Type="http://schemas.openxmlformats.org/officeDocument/2006/relationships/tags" Target="../tags/tag165.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74.xml"/><Relationship Id="rId2" Type="http://schemas.openxmlformats.org/officeDocument/2006/relationships/tags" Target="../tags/tag173.xml"/><Relationship Id="rId1" Type="http://schemas.openxmlformats.org/officeDocument/2006/relationships/tags" Target="../tags/tag172.xml"/></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tags" Target="../tags/tag177.xml"/><Relationship Id="rId3" Type="http://schemas.openxmlformats.org/officeDocument/2006/relationships/tags" Target="../tags/tag176.xml"/><Relationship Id="rId2" Type="http://schemas.openxmlformats.org/officeDocument/2006/relationships/image" Target="../media/image11.png"/><Relationship Id="rId1" Type="http://schemas.openxmlformats.org/officeDocument/2006/relationships/tags" Target="../tags/tag175.xml"/></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5.xml"/><Relationship Id="rId5" Type="http://schemas.openxmlformats.org/officeDocument/2006/relationships/tags" Target="../tags/tag182.xml"/><Relationship Id="rId4" Type="http://schemas.openxmlformats.org/officeDocument/2006/relationships/tags" Target="../tags/tag181.xml"/><Relationship Id="rId3" Type="http://schemas.openxmlformats.org/officeDocument/2006/relationships/tags" Target="../tags/tag180.xml"/><Relationship Id="rId2" Type="http://schemas.openxmlformats.org/officeDocument/2006/relationships/tags" Target="../tags/tag179.xml"/><Relationship Id="rId1" Type="http://schemas.openxmlformats.org/officeDocument/2006/relationships/tags" Target="../tags/tag178.xml"/></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9.xml"/><Relationship Id="rId7" Type="http://schemas.openxmlformats.org/officeDocument/2006/relationships/tags" Target="../tags/tag188.xml"/><Relationship Id="rId6" Type="http://schemas.openxmlformats.org/officeDocument/2006/relationships/tags" Target="../tags/tag187.xml"/><Relationship Id="rId5" Type="http://schemas.openxmlformats.org/officeDocument/2006/relationships/tags" Target="../tags/tag186.xml"/><Relationship Id="rId4" Type="http://schemas.openxmlformats.org/officeDocument/2006/relationships/tags" Target="../tags/tag185.xml"/><Relationship Id="rId3" Type="http://schemas.openxmlformats.org/officeDocument/2006/relationships/tags" Target="../tags/tag184.xml"/><Relationship Id="rId2" Type="http://schemas.openxmlformats.org/officeDocument/2006/relationships/image" Target="../media/image12.jpeg"/><Relationship Id="rId1" Type="http://schemas.openxmlformats.org/officeDocument/2006/relationships/tags" Target="../tags/tag183.xml"/></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91.xml"/><Relationship Id="rId2" Type="http://schemas.openxmlformats.org/officeDocument/2006/relationships/tags" Target="../tags/tag190.xml"/><Relationship Id="rId1" Type="http://schemas.openxmlformats.org/officeDocument/2006/relationships/tags" Target="../tags/tag189.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9.xml"/><Relationship Id="rId3" Type="http://schemas.openxmlformats.org/officeDocument/2006/relationships/tags" Target="../tags/tag194.xml"/><Relationship Id="rId2" Type="http://schemas.openxmlformats.org/officeDocument/2006/relationships/tags" Target="../tags/tag193.xml"/><Relationship Id="rId1" Type="http://schemas.openxmlformats.org/officeDocument/2006/relationships/tags" Target="../tags/tag192.xml"/></Relationships>
</file>

<file path=ppt/slides/_rels/slide22.xml.rels><?xml version="1.0" encoding="UTF-8" standalone="yes"?>
<Relationships xmlns="http://schemas.openxmlformats.org/package/2006/relationships"><Relationship Id="rId9" Type="http://schemas.openxmlformats.org/officeDocument/2006/relationships/tags" Target="../tags/tag203.xml"/><Relationship Id="rId8" Type="http://schemas.openxmlformats.org/officeDocument/2006/relationships/tags" Target="../tags/tag202.xml"/><Relationship Id="rId7" Type="http://schemas.openxmlformats.org/officeDocument/2006/relationships/tags" Target="../tags/tag201.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3" Type="http://schemas.openxmlformats.org/officeDocument/2006/relationships/tags" Target="../tags/tag197.xml"/><Relationship Id="rId2" Type="http://schemas.openxmlformats.org/officeDocument/2006/relationships/tags" Target="../tags/tag196.xml"/><Relationship Id="rId11" Type="http://schemas.openxmlformats.org/officeDocument/2006/relationships/slideLayout" Target="../slideLayouts/slideLayout4.xml"/><Relationship Id="rId10" Type="http://schemas.openxmlformats.org/officeDocument/2006/relationships/tags" Target="../tags/tag204.xml"/><Relationship Id="rId1" Type="http://schemas.openxmlformats.org/officeDocument/2006/relationships/tags" Target="../tags/tag195.xml"/></Relationships>
</file>

<file path=ppt/slides/_rels/slide23.xml.rels><?xml version="1.0" encoding="UTF-8" standalone="yes"?>
<Relationships xmlns="http://schemas.openxmlformats.org/package/2006/relationships"><Relationship Id="rId9" Type="http://schemas.openxmlformats.org/officeDocument/2006/relationships/tags" Target="../tags/tag213.xml"/><Relationship Id="rId8" Type="http://schemas.openxmlformats.org/officeDocument/2006/relationships/tags" Target="../tags/tag212.xml"/><Relationship Id="rId7" Type="http://schemas.openxmlformats.org/officeDocument/2006/relationships/tags" Target="../tags/tag211.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3" Type="http://schemas.openxmlformats.org/officeDocument/2006/relationships/tags" Target="../tags/tag207.xml"/><Relationship Id="rId2" Type="http://schemas.openxmlformats.org/officeDocument/2006/relationships/tags" Target="../tags/tag206.xml"/><Relationship Id="rId17" Type="http://schemas.openxmlformats.org/officeDocument/2006/relationships/notesSlide" Target="../notesSlides/notesSlide6.xml"/><Relationship Id="rId16" Type="http://schemas.openxmlformats.org/officeDocument/2006/relationships/slideLayout" Target="../slideLayouts/slideLayout9.xml"/><Relationship Id="rId15" Type="http://schemas.openxmlformats.org/officeDocument/2006/relationships/tags" Target="../tags/tag217.xml"/><Relationship Id="rId14" Type="http://schemas.openxmlformats.org/officeDocument/2006/relationships/tags" Target="../tags/tag216.xml"/><Relationship Id="rId13" Type="http://schemas.openxmlformats.org/officeDocument/2006/relationships/image" Target="../media/image14.png"/><Relationship Id="rId12" Type="http://schemas.openxmlformats.org/officeDocument/2006/relationships/tags" Target="../tags/tag215.xml"/><Relationship Id="rId11" Type="http://schemas.openxmlformats.org/officeDocument/2006/relationships/image" Target="../media/image13.png"/><Relationship Id="rId10" Type="http://schemas.openxmlformats.org/officeDocument/2006/relationships/tags" Target="../tags/tag214.xml"/><Relationship Id="rId1" Type="http://schemas.openxmlformats.org/officeDocument/2006/relationships/tags" Target="../tags/tag205.xml"/></Relationships>
</file>

<file path=ppt/slides/_rels/slide24.xml.rels><?xml version="1.0" encoding="UTF-8" standalone="yes"?>
<Relationships xmlns="http://schemas.openxmlformats.org/package/2006/relationships"><Relationship Id="rId9" Type="http://schemas.openxmlformats.org/officeDocument/2006/relationships/tags" Target="../tags/tag226.xml"/><Relationship Id="rId8" Type="http://schemas.openxmlformats.org/officeDocument/2006/relationships/tags" Target="../tags/tag225.xml"/><Relationship Id="rId7" Type="http://schemas.openxmlformats.org/officeDocument/2006/relationships/tags" Target="../tags/tag224.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3" Type="http://schemas.openxmlformats.org/officeDocument/2006/relationships/tags" Target="../tags/tag220.xml"/><Relationship Id="rId2" Type="http://schemas.openxmlformats.org/officeDocument/2006/relationships/tags" Target="../tags/tag219.xml"/><Relationship Id="rId10" Type="http://schemas.openxmlformats.org/officeDocument/2006/relationships/slideLayout" Target="../slideLayouts/slideLayout9.xml"/><Relationship Id="rId1" Type="http://schemas.openxmlformats.org/officeDocument/2006/relationships/tags" Target="../tags/tag218.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229.xml"/><Relationship Id="rId2" Type="http://schemas.openxmlformats.org/officeDocument/2006/relationships/tags" Target="../tags/tag228.xml"/><Relationship Id="rId1" Type="http://schemas.openxmlformats.org/officeDocument/2006/relationships/tags" Target="../tags/tag227.xml"/></Relationships>
</file>

<file path=ppt/slides/_rels/slide26.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234.xml"/><Relationship Id="rId5" Type="http://schemas.openxmlformats.org/officeDocument/2006/relationships/tags" Target="../tags/tag233.xml"/><Relationship Id="rId4" Type="http://schemas.openxmlformats.org/officeDocument/2006/relationships/image" Target="../media/image15.jpeg"/><Relationship Id="rId3" Type="http://schemas.openxmlformats.org/officeDocument/2006/relationships/tags" Target="../tags/tag232.xml"/><Relationship Id="rId2" Type="http://schemas.openxmlformats.org/officeDocument/2006/relationships/tags" Target="../tags/tag231.xml"/><Relationship Id="rId1" Type="http://schemas.openxmlformats.org/officeDocument/2006/relationships/tags" Target="../tags/tag230.xml"/></Relationships>
</file>

<file path=ppt/slides/_rels/slide27.xml.rels><?xml version="1.0" encoding="UTF-8" standalone="yes"?>
<Relationships xmlns="http://schemas.openxmlformats.org/package/2006/relationships"><Relationship Id="rId9" Type="http://schemas.openxmlformats.org/officeDocument/2006/relationships/tags" Target="../tags/tag242.xml"/><Relationship Id="rId8" Type="http://schemas.openxmlformats.org/officeDocument/2006/relationships/tags" Target="../tags/tag241.xml"/><Relationship Id="rId7" Type="http://schemas.openxmlformats.org/officeDocument/2006/relationships/image" Target="../media/image9.png"/><Relationship Id="rId6" Type="http://schemas.openxmlformats.org/officeDocument/2006/relationships/tags" Target="../tags/tag240.xml"/><Relationship Id="rId5" Type="http://schemas.openxmlformats.org/officeDocument/2006/relationships/tags" Target="../tags/tag239.xml"/><Relationship Id="rId4" Type="http://schemas.openxmlformats.org/officeDocument/2006/relationships/tags" Target="../tags/tag238.xml"/><Relationship Id="rId3" Type="http://schemas.openxmlformats.org/officeDocument/2006/relationships/tags" Target="../tags/tag237.xml"/><Relationship Id="rId2" Type="http://schemas.openxmlformats.org/officeDocument/2006/relationships/tags" Target="../tags/tag236.xml"/><Relationship Id="rId12" Type="http://schemas.openxmlformats.org/officeDocument/2006/relationships/slideLayout" Target="../slideLayouts/slideLayout3.xml"/><Relationship Id="rId11" Type="http://schemas.openxmlformats.org/officeDocument/2006/relationships/tags" Target="../tags/tag244.xml"/><Relationship Id="rId10" Type="http://schemas.openxmlformats.org/officeDocument/2006/relationships/tags" Target="../tags/tag243.xml"/><Relationship Id="rId1" Type="http://schemas.openxmlformats.org/officeDocument/2006/relationships/tags" Target="../tags/tag235.xml"/></Relationships>
</file>

<file path=ppt/slides/_rels/slide28.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tags" Target="../tags/tag252.xml"/><Relationship Id="rId7" Type="http://schemas.openxmlformats.org/officeDocument/2006/relationships/tags" Target="../tags/tag251.xml"/><Relationship Id="rId6" Type="http://schemas.openxmlformats.org/officeDocument/2006/relationships/tags" Target="../tags/tag250.xml"/><Relationship Id="rId5" Type="http://schemas.openxmlformats.org/officeDocument/2006/relationships/tags" Target="../tags/tag249.xml"/><Relationship Id="rId4" Type="http://schemas.openxmlformats.org/officeDocument/2006/relationships/tags" Target="../tags/tag248.xml"/><Relationship Id="rId3" Type="http://schemas.openxmlformats.org/officeDocument/2006/relationships/tags" Target="../tags/tag247.xml"/><Relationship Id="rId2" Type="http://schemas.openxmlformats.org/officeDocument/2006/relationships/tags" Target="../tags/tag246.xml"/><Relationship Id="rId11" Type="http://schemas.openxmlformats.org/officeDocument/2006/relationships/slideLayout" Target="../slideLayouts/slideLayout2.xml"/><Relationship Id="rId10" Type="http://schemas.openxmlformats.org/officeDocument/2006/relationships/tags" Target="../tags/tag253.xml"/><Relationship Id="rId1" Type="http://schemas.openxmlformats.org/officeDocument/2006/relationships/tags" Target="../tags/tag245.xml"/></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256.xml"/><Relationship Id="rId2" Type="http://schemas.openxmlformats.org/officeDocument/2006/relationships/tags" Target="../tags/tag255.xml"/><Relationship Id="rId1" Type="http://schemas.openxmlformats.org/officeDocument/2006/relationships/tags" Target="../tags/tag254.xml"/></Relationships>
</file>

<file path=ppt/slides/_rels/slide30.xml.rels><?xml version="1.0" encoding="UTF-8" standalone="yes"?>
<Relationships xmlns="http://schemas.openxmlformats.org/package/2006/relationships"><Relationship Id="rId7" Type="http://schemas.openxmlformats.org/officeDocument/2006/relationships/slideLayout" Target="../slideLayouts/slideLayout10.xml"/><Relationship Id="rId6" Type="http://schemas.openxmlformats.org/officeDocument/2006/relationships/tags" Target="../tags/tag261.xml"/><Relationship Id="rId5" Type="http://schemas.openxmlformats.org/officeDocument/2006/relationships/image" Target="../media/image16.png"/><Relationship Id="rId4" Type="http://schemas.openxmlformats.org/officeDocument/2006/relationships/tags" Target="../tags/tag260.xml"/><Relationship Id="rId3" Type="http://schemas.openxmlformats.org/officeDocument/2006/relationships/tags" Target="../tags/tag259.xml"/><Relationship Id="rId2" Type="http://schemas.openxmlformats.org/officeDocument/2006/relationships/tags" Target="../tags/tag258.xml"/><Relationship Id="rId1" Type="http://schemas.openxmlformats.org/officeDocument/2006/relationships/tags" Target="../tags/tag257.xml"/></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9.xml"/><Relationship Id="rId6" Type="http://schemas.openxmlformats.org/officeDocument/2006/relationships/tags" Target="../tags/tag267.xml"/><Relationship Id="rId5" Type="http://schemas.openxmlformats.org/officeDocument/2006/relationships/tags" Target="../tags/tag266.xml"/><Relationship Id="rId4" Type="http://schemas.openxmlformats.org/officeDocument/2006/relationships/tags" Target="../tags/tag265.xml"/><Relationship Id="rId3" Type="http://schemas.openxmlformats.org/officeDocument/2006/relationships/tags" Target="../tags/tag264.xml"/><Relationship Id="rId2" Type="http://schemas.openxmlformats.org/officeDocument/2006/relationships/tags" Target="../tags/tag263.xml"/><Relationship Id="rId1" Type="http://schemas.openxmlformats.org/officeDocument/2006/relationships/tags" Target="../tags/tag262.xml"/></Relationships>
</file>

<file path=ppt/slides/_rels/slide32.xml.rels><?xml version="1.0" encoding="UTF-8" standalone="yes"?>
<Relationships xmlns="http://schemas.openxmlformats.org/package/2006/relationships"><Relationship Id="rId9" Type="http://schemas.openxmlformats.org/officeDocument/2006/relationships/tags" Target="../tags/tag276.xml"/><Relationship Id="rId8" Type="http://schemas.openxmlformats.org/officeDocument/2006/relationships/tags" Target="../tags/tag275.xml"/><Relationship Id="rId7" Type="http://schemas.openxmlformats.org/officeDocument/2006/relationships/tags" Target="../tags/tag274.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3" Type="http://schemas.openxmlformats.org/officeDocument/2006/relationships/tags" Target="../tags/tag270.xml"/><Relationship Id="rId2" Type="http://schemas.openxmlformats.org/officeDocument/2006/relationships/tags" Target="../tags/tag269.xml"/><Relationship Id="rId12" Type="http://schemas.openxmlformats.org/officeDocument/2006/relationships/notesSlide" Target="../notesSlides/notesSlide8.xml"/><Relationship Id="rId11" Type="http://schemas.openxmlformats.org/officeDocument/2006/relationships/slideLayout" Target="../slideLayouts/slideLayout9.xml"/><Relationship Id="rId10" Type="http://schemas.openxmlformats.org/officeDocument/2006/relationships/tags" Target="../tags/tag277.xml"/><Relationship Id="rId1" Type="http://schemas.openxmlformats.org/officeDocument/2006/relationships/tags" Target="../tags/tag268.xml"/></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9.xml"/><Relationship Id="rId4" Type="http://schemas.openxmlformats.org/officeDocument/2006/relationships/tags" Target="../tags/tag281.xml"/><Relationship Id="rId3" Type="http://schemas.openxmlformats.org/officeDocument/2006/relationships/tags" Target="../tags/tag280.xml"/><Relationship Id="rId2" Type="http://schemas.openxmlformats.org/officeDocument/2006/relationships/tags" Target="../tags/tag279.xml"/><Relationship Id="rId1" Type="http://schemas.openxmlformats.org/officeDocument/2006/relationships/tags" Target="../tags/tag278.xml"/></Relationships>
</file>

<file path=ppt/slides/_rels/slide3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284.xml"/><Relationship Id="rId3" Type="http://schemas.openxmlformats.org/officeDocument/2006/relationships/tags" Target="../tags/tag283.xml"/><Relationship Id="rId2" Type="http://schemas.openxmlformats.org/officeDocument/2006/relationships/tags" Target="../tags/tag282.xml"/><Relationship Id="rId1"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标题 1"/>
          <p:cNvSpPr>
            <a:spLocks noGrp="1"/>
          </p:cNvSpPr>
          <p:nvPr>
            <p:ph type="ctrTitle" idx="16385"/>
            <p:custDataLst>
              <p:tags r:id="rId2"/>
            </p:custDataLst>
          </p:nvPr>
        </p:nvSpPr>
        <p:spPr>
          <a:xfrm>
            <a:off x="664210" y="1694180"/>
            <a:ext cx="8406130" cy="1440180"/>
          </a:xfrm>
        </p:spPr>
        <p:txBody>
          <a:bodyPr>
            <a:normAutofit/>
            <a:scene3d>
              <a:camera prst="orthographicFront"/>
              <a:lightRig rig="threePt" dir="t"/>
            </a:scene3d>
          </a:bodyPr>
          <a:lstStyle/>
          <a:p>
            <a:pPr algn="ctr">
              <a:lnSpc>
                <a:spcPct val="150000"/>
              </a:lnSpc>
              <a:buNone/>
            </a:pPr>
            <a:r>
              <a:rPr lang="zh-CN" altLang="en-US" sz="4000" b="0">
                <a:solidFill>
                  <a:srgbClr val="FF0000"/>
                </a:solidFill>
                <a:effectLst/>
                <a:latin typeface="黑体" panose="02010609060101010101" charset="-122"/>
                <a:ea typeface="黑体" panose="02010609060101010101" charset="-122"/>
                <a:cs typeface="黑体" panose="02010609060101010101" charset="-122"/>
              </a:rPr>
              <a:t>锤炼坚强党性，谱写实干新篇</a:t>
            </a:r>
            <a:endParaRPr lang="zh-CN" altLang="en-US" sz="4000" b="0">
              <a:solidFill>
                <a:srgbClr val="FF0000"/>
              </a:solidFill>
              <a:effectLst/>
              <a:latin typeface="黑体" panose="02010609060101010101" charset="-122"/>
              <a:ea typeface="黑体" panose="02010609060101010101" charset="-122"/>
              <a:cs typeface="黑体" panose="02010609060101010101" charset="-122"/>
            </a:endParaRPr>
          </a:p>
        </p:txBody>
      </p:sp>
      <p:sp>
        <p:nvSpPr>
          <p:cNvPr id="2" name="文本框 1"/>
          <p:cNvSpPr txBox="1"/>
          <p:nvPr/>
        </p:nvSpPr>
        <p:spPr>
          <a:xfrm>
            <a:off x="3138170" y="2957195"/>
            <a:ext cx="3668395" cy="398780"/>
          </a:xfrm>
          <a:prstGeom prst="rect">
            <a:avLst/>
          </a:prstGeom>
          <a:noFill/>
        </p:spPr>
        <p:txBody>
          <a:bodyPr wrap="square" rtlCol="0">
            <a:spAutoFit/>
          </a:bodyPr>
          <a:p>
            <a:pPr algn="ctr"/>
            <a:r>
              <a:rPr lang="zh-CN" altLang="en-US" sz="2000">
                <a:solidFill>
                  <a:srgbClr val="FF0000"/>
                </a:solidFill>
              </a:rPr>
              <a:t>授课人：</a:t>
            </a:r>
            <a:r>
              <a:rPr lang="en-US" altLang="zh-CN" sz="2000">
                <a:solidFill>
                  <a:srgbClr val="FF0000"/>
                </a:solidFill>
              </a:rPr>
              <a:t>A</a:t>
            </a:r>
            <a:r>
              <a:rPr lang="zh-CN" altLang="en-US" sz="2000">
                <a:solidFill>
                  <a:srgbClr val="FF0000"/>
                </a:solidFill>
              </a:rPr>
              <a:t>书记</a:t>
            </a:r>
            <a:endParaRPr lang="zh-CN" altLang="en-US" sz="2000">
              <a:solidFill>
                <a:srgbClr val="FF0000"/>
              </a:solidFill>
            </a:endParaRPr>
          </a:p>
        </p:txBody>
      </p:sp>
    </p:spTree>
    <p:custDataLst>
      <p:tags r:id="rId3"/>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56"/>
          <p:cNvSpPr txBox="1"/>
          <p:nvPr>
            <p:custDataLst>
              <p:tags r:id="rId1"/>
            </p:custDataLst>
          </p:nvPr>
        </p:nvSpPr>
        <p:spPr>
          <a:xfrm>
            <a:off x="963930" y="1151255"/>
            <a:ext cx="7406005" cy="2945765"/>
          </a:xfrm>
          <a:prstGeom prst="rect">
            <a:avLst/>
          </a:prstGeom>
          <a:noFill/>
        </p:spPr>
        <p:txBody>
          <a:bodyPr wrap="square" lIns="0" tIns="0" rIns="0" bIns="0" rtlCol="0">
            <a:noAutofit/>
          </a:bodyPr>
          <a:lstStyle/>
          <a:p>
            <a:pPr indent="0" algn="l" fontAlgn="auto">
              <a:lnSpc>
                <a:spcPct val="150000"/>
              </a:lnSpc>
            </a:pPr>
            <a:r>
              <a:rPr lang="en-US" altLang="zh-CN" sz="2000" kern="0">
                <a:ln>
                  <a:noFill/>
                  <a:prstDash val="sysDot"/>
                </a:ln>
                <a:solidFill>
                  <a:srgbClr val="FF0000"/>
                </a:solidFill>
                <a:latin typeface="黑体" panose="02010609060101010101" charset="-122"/>
                <a:ea typeface="黑体" panose="02010609060101010101" charset="-122"/>
                <a:cs typeface="黑体" panose="02010609060101010101" charset="-122"/>
                <a:sym typeface="+mn-ea"/>
              </a:rPr>
              <a:t>    </a:t>
            </a:r>
            <a:r>
              <a:rPr lang="zh-CN" altLang="en-US" sz="2000" kern="0">
                <a:ln>
                  <a:noFill/>
                  <a:prstDash val="sysDot"/>
                </a:ln>
                <a:solidFill>
                  <a:srgbClr val="FF0000"/>
                </a:solidFill>
                <a:latin typeface="黑体" panose="02010609060101010101" charset="-122"/>
                <a:ea typeface="黑体" panose="02010609060101010101" charset="-122"/>
                <a:cs typeface="黑体" panose="02010609060101010101" charset="-122"/>
                <a:sym typeface="+mn-ea"/>
              </a:rPr>
              <a:t>党性是党员、干部立身、立业、立言、立德的基石。习近平总书记指出，</a:t>
            </a:r>
            <a:r>
              <a:rPr lang="en-US" altLang="zh-CN" sz="2000" kern="0">
                <a:ln>
                  <a:noFill/>
                  <a:prstDash val="sysDot"/>
                </a:ln>
                <a:solidFill>
                  <a:srgbClr val="FF0000"/>
                </a:solidFill>
                <a:latin typeface="黑体" panose="02010609060101010101" charset="-122"/>
                <a:ea typeface="黑体" panose="02010609060101010101" charset="-122"/>
                <a:cs typeface="黑体" panose="02010609060101010101" charset="-122"/>
                <a:sym typeface="+mn-ea"/>
              </a:rPr>
              <a:t>“</a:t>
            </a:r>
            <a:r>
              <a:rPr lang="zh-CN" altLang="en-US" sz="2000" kern="0">
                <a:ln>
                  <a:noFill/>
                  <a:prstDash val="sysDot"/>
                </a:ln>
                <a:solidFill>
                  <a:srgbClr val="FF0000"/>
                </a:solidFill>
                <a:latin typeface="黑体" panose="02010609060101010101" charset="-122"/>
                <a:ea typeface="黑体" panose="02010609060101010101" charset="-122"/>
                <a:cs typeface="黑体" panose="02010609060101010101" charset="-122"/>
                <a:sym typeface="+mn-ea"/>
              </a:rPr>
              <a:t>推进自我革命，必须固本培元、增强党性</a:t>
            </a:r>
            <a:r>
              <a:rPr lang="en-US" altLang="zh-CN" sz="2000" kern="0">
                <a:ln>
                  <a:noFill/>
                  <a:prstDash val="sysDot"/>
                </a:ln>
                <a:solidFill>
                  <a:srgbClr val="FF0000"/>
                </a:solidFill>
                <a:latin typeface="黑体" panose="02010609060101010101" charset="-122"/>
                <a:ea typeface="黑体" panose="02010609060101010101" charset="-122"/>
                <a:cs typeface="黑体" panose="02010609060101010101" charset="-122"/>
                <a:sym typeface="+mn-ea"/>
              </a:rPr>
              <a:t>”“</a:t>
            </a:r>
            <a:r>
              <a:rPr lang="zh-CN" altLang="en-US" sz="2000" kern="0">
                <a:ln>
                  <a:noFill/>
                  <a:prstDash val="sysDot"/>
                </a:ln>
                <a:solidFill>
                  <a:srgbClr val="FF0000"/>
                </a:solidFill>
                <a:latin typeface="黑体" panose="02010609060101010101" charset="-122"/>
                <a:ea typeface="黑体" panose="02010609060101010101" charset="-122"/>
                <a:cs typeface="黑体" panose="02010609060101010101" charset="-122"/>
                <a:sym typeface="+mn-ea"/>
              </a:rPr>
              <a:t>要把锤炼党性、提高思想觉悟作为终身课题，活到老、学到老、修养到老</a:t>
            </a:r>
            <a:r>
              <a:rPr lang="en-US" altLang="zh-CN" sz="2000" kern="0">
                <a:ln>
                  <a:noFill/>
                  <a:prstDash val="sysDot"/>
                </a:ln>
                <a:solidFill>
                  <a:srgbClr val="FF0000"/>
                </a:solidFill>
                <a:latin typeface="黑体" panose="02010609060101010101" charset="-122"/>
                <a:ea typeface="黑体" panose="02010609060101010101" charset="-122"/>
                <a:cs typeface="黑体" panose="02010609060101010101" charset="-122"/>
                <a:sym typeface="+mn-ea"/>
              </a:rPr>
              <a:t>”</a:t>
            </a:r>
            <a:r>
              <a:rPr lang="zh-CN" altLang="en-US" sz="2000" kern="0">
                <a:ln>
                  <a:noFill/>
                  <a:prstDash val="sysDot"/>
                </a:ln>
                <a:solidFill>
                  <a:srgbClr val="FF0000"/>
                </a:solidFill>
                <a:latin typeface="黑体" panose="02010609060101010101" charset="-122"/>
                <a:ea typeface="黑体" panose="02010609060101010101" charset="-122"/>
                <a:cs typeface="黑体" panose="02010609060101010101" charset="-122"/>
                <a:sym typeface="+mn-ea"/>
              </a:rPr>
              <a:t>。这些重要论述为党员、干部深刻把握党性的科学内涵和内在要求、不断锤炼坚强党性提供了根本遵循。党性包含着丰富的内容，衡量一个共产党员是否讲党性，可以从多个维度进行考量和把握。</a:t>
            </a:r>
            <a:endParaRPr lang="zh-CN" altLang="en-US" sz="2000" kern="0">
              <a:ln>
                <a:noFill/>
                <a:prstDash val="sysDot"/>
              </a:ln>
              <a:solidFill>
                <a:srgbClr val="FF0000"/>
              </a:solidFill>
              <a:latin typeface="黑体" panose="02010609060101010101" charset="-122"/>
              <a:ea typeface="黑体" panose="02010609060101010101" charset="-122"/>
              <a:cs typeface="黑体" panose="02010609060101010101" charset="-122"/>
              <a:sym typeface="+mn-ea"/>
            </a:endParaRPr>
          </a:p>
        </p:txBody>
      </p:sp>
      <p:sp>
        <p:nvSpPr>
          <p:cNvPr id="3" name="文本框 2"/>
          <p:cNvSpPr txBox="1"/>
          <p:nvPr/>
        </p:nvSpPr>
        <p:spPr>
          <a:xfrm>
            <a:off x="2329815" y="380365"/>
            <a:ext cx="4673600" cy="583565"/>
          </a:xfrm>
          <a:prstGeom prst="rect">
            <a:avLst/>
          </a:prstGeom>
          <a:noFill/>
        </p:spPr>
        <p:txBody>
          <a:bodyPr wrap="square" rtlCol="0" anchor="t">
            <a:spAutoFit/>
          </a:bodyPr>
          <a:lstStyle/>
          <a:p>
            <a:pPr algn="ctr"/>
            <a:r>
              <a:rPr lang="zh-CN" altLang="en-US" sz="3200" b="1">
                <a:solidFill>
                  <a:srgbClr val="FF0000"/>
                </a:solidFill>
                <a:latin typeface="黑体" panose="02010609060101010101" charset="-122"/>
                <a:ea typeface="黑体" panose="02010609060101010101" charset="-122"/>
                <a:cs typeface="黑体" panose="02010609060101010101" charset="-122"/>
                <a:sym typeface="+mn-ea"/>
              </a:rPr>
              <a:t>前 言</a:t>
            </a:r>
            <a:endParaRPr lang="zh-CN" altLang="en-US" sz="3200" b="1">
              <a:solidFill>
                <a:srgbClr val="FF0000"/>
              </a:solidFill>
              <a:latin typeface="黑体" panose="02010609060101010101" charset="-122"/>
              <a:ea typeface="黑体" panose="02010609060101010101" charset="-122"/>
              <a:cs typeface="黑体" panose="02010609060101010101" charset="-122"/>
              <a:sym typeface="+mn-ea"/>
            </a:endParaRPr>
          </a:p>
        </p:txBody>
      </p:sp>
      <p:cxnSp>
        <p:nvCxnSpPr>
          <p:cNvPr id="2" name="直接连接符 1"/>
          <p:cNvCxnSpPr/>
          <p:nvPr/>
        </p:nvCxnSpPr>
        <p:spPr>
          <a:xfrm>
            <a:off x="888365" y="1023620"/>
            <a:ext cx="7627620" cy="0"/>
          </a:xfrm>
          <a:prstGeom prst="line">
            <a:avLst/>
          </a:prstGeom>
          <a:ln w="28575" cmpd="sng">
            <a:solidFill>
              <a:srgbClr val="FF0000"/>
            </a:solidFill>
            <a:prstDash val="solid"/>
          </a:ln>
        </p:spPr>
        <p:style>
          <a:lnRef idx="2">
            <a:schemeClr val="accent1"/>
          </a:lnRef>
          <a:fillRef idx="0">
            <a:srgbClr val="FFFFFF"/>
          </a:fillRef>
          <a:effectRef idx="0">
            <a:srgbClr val="FFFFFF"/>
          </a:effectRef>
          <a:fontRef idx="minor">
            <a:schemeClr val="tx1"/>
          </a:fontRef>
        </p:style>
      </p:cxn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rcRect t="69706"/>
          <a:stretch>
            <a:fillRect/>
          </a:stretch>
        </p:blipFill>
        <p:spPr>
          <a:xfrm>
            <a:off x="0" y="3851910"/>
            <a:ext cx="9334500" cy="1396365"/>
          </a:xfrm>
          <a:prstGeom prst="rect">
            <a:avLst/>
          </a:prstGeom>
        </p:spPr>
      </p:pic>
    </p:spTree>
    <p:custDataLst>
      <p:tags r:id="rId3"/>
    </p:custData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idx="16385"/>
            <p:custDataLst>
              <p:tags r:id="rId1"/>
            </p:custDataLst>
          </p:nvPr>
        </p:nvSpPr>
        <p:spPr>
          <a:xfrm>
            <a:off x="575221" y="1497144"/>
            <a:ext cx="1809599" cy="1697741"/>
          </a:xfrm>
        </p:spPr>
        <p:txBody>
          <a:bodyPr>
            <a:normAutofit fontScale="90000"/>
          </a:bodyPr>
          <a:lstStyle/>
          <a:p>
            <a:r>
              <a:rPr lang="zh-CN" altLang="en-US">
                <a:solidFill>
                  <a:srgbClr val="FF0000"/>
                </a:solidFill>
                <a:latin typeface="宋体" panose="02010600030101010101" pitchFamily="2" charset="-122"/>
                <a:ea typeface="宋体" panose="02010600030101010101" pitchFamily="2" charset="-122"/>
                <a:cs typeface="宋体" panose="02010600030101010101" pitchFamily="2" charset="-122"/>
              </a:rPr>
              <a:t>目</a:t>
            </a:r>
            <a:br>
              <a:rPr lang="zh-CN" altLang="en-US">
                <a:solidFill>
                  <a:srgbClr val="FF0000"/>
                </a:solidFill>
                <a:latin typeface="宋体" panose="02010600030101010101" pitchFamily="2" charset="-122"/>
                <a:ea typeface="宋体" panose="02010600030101010101" pitchFamily="2" charset="-122"/>
                <a:cs typeface="宋体" panose="02010600030101010101" pitchFamily="2" charset="-122"/>
              </a:rPr>
            </a:br>
            <a:br>
              <a:rPr lang="zh-CN" altLang="en-US">
                <a:solidFill>
                  <a:srgbClr val="FF0000"/>
                </a:solidFill>
                <a:latin typeface="宋体" panose="02010600030101010101" pitchFamily="2" charset="-122"/>
                <a:ea typeface="宋体" panose="02010600030101010101" pitchFamily="2" charset="-122"/>
                <a:cs typeface="宋体" panose="02010600030101010101" pitchFamily="2" charset="-122"/>
              </a:rPr>
            </a:br>
            <a:r>
              <a:rPr lang="zh-CN" altLang="en-US">
                <a:solidFill>
                  <a:srgbClr val="FF0000"/>
                </a:solidFill>
                <a:latin typeface="宋体" panose="02010600030101010101" pitchFamily="2" charset="-122"/>
                <a:ea typeface="宋体" panose="02010600030101010101" pitchFamily="2" charset="-122"/>
                <a:cs typeface="宋体" panose="02010600030101010101" pitchFamily="2" charset="-122"/>
              </a:rPr>
              <a:t>录</a:t>
            </a:r>
            <a:endParaRPr lang="zh-CN" altLang="en-US">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4" name="文本占位符 3"/>
          <p:cNvSpPr>
            <a:spLocks noGrp="1"/>
          </p:cNvSpPr>
          <p:nvPr>
            <p:ph type="body" idx="16388"/>
            <p:custDataLst>
              <p:tags r:id="rId2"/>
            </p:custDataLst>
          </p:nvPr>
        </p:nvSpPr>
        <p:spPr>
          <a:xfrm>
            <a:off x="2384810" y="1152554"/>
            <a:ext cx="456855" cy="388813"/>
          </a:xfrm>
        </p:spPr>
        <p:txBody>
          <a:bodyPr/>
          <a:lstStyle/>
          <a:p>
            <a:r>
              <a:rPr lang="zh-CN" altLang="en-US">
                <a:latin typeface="宋体" panose="02010600030101010101" pitchFamily="2" charset="-122"/>
                <a:ea typeface="宋体" panose="02010600030101010101" pitchFamily="2" charset="-122"/>
              </a:rPr>
              <a:t>01</a:t>
            </a:r>
            <a:endParaRPr lang="zh-CN" altLang="en-US">
              <a:latin typeface="宋体" panose="02010600030101010101" pitchFamily="2" charset="-122"/>
              <a:ea typeface="宋体" panose="02010600030101010101" pitchFamily="2" charset="-122"/>
            </a:endParaRPr>
          </a:p>
        </p:txBody>
      </p:sp>
      <p:sp>
        <p:nvSpPr>
          <p:cNvPr id="5" name="装饰  3"/>
          <p:cNvSpPr>
            <a:spLocks noGrp="1"/>
          </p:cNvSpPr>
          <p:nvPr>
            <p:ph type="body" idx="16399"/>
            <p:custDataLst>
              <p:tags r:id="rId3"/>
            </p:custDataLst>
          </p:nvPr>
        </p:nvSpPr>
        <p:spPr>
          <a:xfrm>
            <a:off x="2982610" y="1067988"/>
            <a:ext cx="19441" cy="583219"/>
          </a:xfrm>
        </p:spPr>
        <p:txBody>
          <a:bodyPr/>
          <a:lstStyle/>
          <a:p>
            <a:r>
              <a:rPr lang="zh-CN" altLang="en-US"/>
              <a:t> </a:t>
            </a:r>
            <a:endParaRPr lang="zh-CN" altLang="en-US"/>
          </a:p>
        </p:txBody>
      </p:sp>
      <p:sp>
        <p:nvSpPr>
          <p:cNvPr id="6" name="文本占位符 5"/>
          <p:cNvSpPr>
            <a:spLocks noGrp="1"/>
          </p:cNvSpPr>
          <p:nvPr>
            <p:ph type="body" idx="16387"/>
            <p:custDataLst>
              <p:tags r:id="rId4"/>
            </p:custDataLst>
          </p:nvPr>
        </p:nvSpPr>
        <p:spPr>
          <a:xfrm>
            <a:off x="3157500" y="1009633"/>
            <a:ext cx="1778817" cy="790747"/>
          </a:xfrm>
        </p:spPr>
        <p:txBody>
          <a:bodyPr>
            <a:noAutofit/>
          </a:bodyPr>
          <a:lstStyle/>
          <a:p>
            <a:pPr>
              <a:lnSpc>
                <a:spcPct val="150000"/>
              </a:lnSpc>
            </a:pPr>
            <a:r>
              <a:rPr lang="zh-CN" altLang="en-US" sz="1225">
                <a:latin typeface="宋体" panose="02010600030101010101" pitchFamily="2" charset="-122"/>
                <a:ea typeface="宋体" panose="02010600030101010101" pitchFamily="2" charset="-122"/>
              </a:rPr>
              <a:t>对党忠诚是党性最基本的要求，讲党性必须做到对党忠诚</a:t>
            </a:r>
            <a:endParaRPr lang="zh-CN" altLang="en-US" sz="1225">
              <a:latin typeface="宋体" panose="02010600030101010101" pitchFamily="2" charset="-122"/>
              <a:ea typeface="宋体" panose="02010600030101010101" pitchFamily="2" charset="-122"/>
            </a:endParaRPr>
          </a:p>
        </p:txBody>
      </p:sp>
      <p:sp>
        <p:nvSpPr>
          <p:cNvPr id="7" name="文本占位符 6"/>
          <p:cNvSpPr>
            <a:spLocks noGrp="1"/>
          </p:cNvSpPr>
          <p:nvPr>
            <p:ph type="body" idx="16390"/>
            <p:custDataLst>
              <p:tags r:id="rId5"/>
            </p:custDataLst>
          </p:nvPr>
        </p:nvSpPr>
        <p:spPr>
          <a:xfrm>
            <a:off x="5424340" y="1117558"/>
            <a:ext cx="456855" cy="388813"/>
          </a:xfrm>
        </p:spPr>
        <p:txBody>
          <a:bodyPr/>
          <a:lstStyle/>
          <a:p>
            <a:r>
              <a:rPr lang="zh-CN" altLang="en-US">
                <a:latin typeface="宋体" panose="02010600030101010101" pitchFamily="2" charset="-122"/>
                <a:ea typeface="宋体" panose="02010600030101010101" pitchFamily="2" charset="-122"/>
              </a:rPr>
              <a:t>02</a:t>
            </a:r>
            <a:endParaRPr lang="zh-CN" altLang="en-US">
              <a:latin typeface="宋体" panose="02010600030101010101" pitchFamily="2" charset="-122"/>
              <a:ea typeface="宋体" panose="02010600030101010101" pitchFamily="2" charset="-122"/>
            </a:endParaRPr>
          </a:p>
        </p:txBody>
      </p:sp>
      <p:sp>
        <p:nvSpPr>
          <p:cNvPr id="8" name="装饰  6"/>
          <p:cNvSpPr>
            <a:spLocks noGrp="1"/>
          </p:cNvSpPr>
          <p:nvPr>
            <p:ph type="body" idx="16400"/>
            <p:custDataLst>
              <p:tags r:id="rId6"/>
            </p:custDataLst>
          </p:nvPr>
        </p:nvSpPr>
        <p:spPr>
          <a:xfrm>
            <a:off x="6022139" y="1067984"/>
            <a:ext cx="19441" cy="583219"/>
          </a:xfrm>
        </p:spPr>
        <p:txBody>
          <a:bodyPr/>
          <a:lstStyle/>
          <a:p>
            <a:r>
              <a:rPr lang="zh-CN" altLang="en-US"/>
              <a:t> </a:t>
            </a:r>
            <a:endParaRPr lang="zh-CN" altLang="en-US"/>
          </a:p>
        </p:txBody>
      </p:sp>
      <p:sp>
        <p:nvSpPr>
          <p:cNvPr id="9" name="文本占位符 8"/>
          <p:cNvSpPr>
            <a:spLocks noGrp="1"/>
          </p:cNvSpPr>
          <p:nvPr>
            <p:ph type="body" idx="16389"/>
            <p:custDataLst>
              <p:tags r:id="rId7"/>
            </p:custDataLst>
          </p:nvPr>
        </p:nvSpPr>
        <p:spPr>
          <a:xfrm>
            <a:off x="6197041" y="1009633"/>
            <a:ext cx="1791454" cy="790747"/>
          </a:xfrm>
        </p:spPr>
        <p:txBody>
          <a:bodyPr>
            <a:noAutofit/>
          </a:bodyPr>
          <a:lstStyle/>
          <a:p>
            <a:pPr>
              <a:lnSpc>
                <a:spcPct val="150000"/>
              </a:lnSpc>
            </a:pPr>
            <a:r>
              <a:rPr lang="zh-CN" altLang="en-US" sz="1225">
                <a:latin typeface="宋体" panose="02010600030101010101" pitchFamily="2" charset="-122"/>
                <a:ea typeface="宋体" panose="02010600030101010101" pitchFamily="2" charset="-122"/>
              </a:rPr>
              <a:t>党性的根本问题是世界观问题，讲党性必须坚定马克思主义信仰</a:t>
            </a:r>
            <a:endParaRPr lang="zh-CN" altLang="en-US" sz="1225">
              <a:latin typeface="宋体" panose="02010600030101010101" pitchFamily="2" charset="-122"/>
              <a:ea typeface="宋体" panose="02010600030101010101" pitchFamily="2" charset="-122"/>
            </a:endParaRPr>
          </a:p>
        </p:txBody>
      </p:sp>
      <p:sp>
        <p:nvSpPr>
          <p:cNvPr id="10" name="文本占位符 9"/>
          <p:cNvSpPr>
            <a:spLocks noGrp="1"/>
          </p:cNvSpPr>
          <p:nvPr>
            <p:ph type="body" idx="16392"/>
            <p:custDataLst>
              <p:tags r:id="rId8"/>
            </p:custDataLst>
          </p:nvPr>
        </p:nvSpPr>
        <p:spPr>
          <a:xfrm>
            <a:off x="2384811" y="2409388"/>
            <a:ext cx="456855" cy="388813"/>
          </a:xfrm>
        </p:spPr>
        <p:txBody>
          <a:bodyPr/>
          <a:lstStyle/>
          <a:p>
            <a:r>
              <a:rPr lang="zh-CN" altLang="en-US">
                <a:latin typeface="宋体" panose="02010600030101010101" pitchFamily="2" charset="-122"/>
                <a:ea typeface="宋体" panose="02010600030101010101" pitchFamily="2" charset="-122"/>
              </a:rPr>
              <a:t>03</a:t>
            </a:r>
            <a:endParaRPr lang="zh-CN" altLang="en-US">
              <a:latin typeface="宋体" panose="02010600030101010101" pitchFamily="2" charset="-122"/>
              <a:ea typeface="宋体" panose="02010600030101010101" pitchFamily="2" charset="-122"/>
            </a:endParaRPr>
          </a:p>
        </p:txBody>
      </p:sp>
      <p:sp>
        <p:nvSpPr>
          <p:cNvPr id="11" name="装饰  9"/>
          <p:cNvSpPr>
            <a:spLocks noGrp="1"/>
          </p:cNvSpPr>
          <p:nvPr>
            <p:ph type="body" idx="16401"/>
            <p:custDataLst>
              <p:tags r:id="rId9"/>
            </p:custDataLst>
          </p:nvPr>
        </p:nvSpPr>
        <p:spPr>
          <a:xfrm>
            <a:off x="2982610" y="2351066"/>
            <a:ext cx="19441" cy="583219"/>
          </a:xfrm>
        </p:spPr>
        <p:txBody>
          <a:bodyPr/>
          <a:lstStyle/>
          <a:p>
            <a:r>
              <a:rPr lang="zh-CN" altLang="en-US"/>
              <a:t> </a:t>
            </a:r>
            <a:endParaRPr lang="zh-CN" altLang="en-US"/>
          </a:p>
        </p:txBody>
      </p:sp>
      <p:sp>
        <p:nvSpPr>
          <p:cNvPr id="12" name="文本占位符 11"/>
          <p:cNvSpPr>
            <a:spLocks noGrp="1"/>
          </p:cNvSpPr>
          <p:nvPr>
            <p:ph type="body" idx="16391"/>
            <p:custDataLst>
              <p:tags r:id="rId10"/>
            </p:custDataLst>
          </p:nvPr>
        </p:nvSpPr>
        <p:spPr>
          <a:xfrm>
            <a:off x="3157500" y="2292714"/>
            <a:ext cx="1800688" cy="772279"/>
          </a:xfrm>
        </p:spPr>
        <p:txBody>
          <a:bodyPr>
            <a:noAutofit/>
          </a:bodyPr>
          <a:lstStyle/>
          <a:p>
            <a:pPr>
              <a:lnSpc>
                <a:spcPct val="150000"/>
              </a:lnSpc>
            </a:pPr>
            <a:r>
              <a:rPr lang="zh-CN" altLang="en-US" sz="1225">
                <a:latin typeface="宋体" panose="02010600030101010101" pitchFamily="2" charset="-122"/>
                <a:ea typeface="宋体" panose="02010600030101010101" pitchFamily="2" charset="-122"/>
              </a:rPr>
              <a:t>党性说到底是立场问题，讲党性必须始终把人民立场作为根本政治立场</a:t>
            </a:r>
            <a:endParaRPr lang="zh-CN" altLang="en-US" sz="1225">
              <a:latin typeface="宋体" panose="02010600030101010101" pitchFamily="2" charset="-122"/>
              <a:ea typeface="宋体" panose="02010600030101010101" pitchFamily="2" charset="-122"/>
            </a:endParaRPr>
          </a:p>
        </p:txBody>
      </p:sp>
      <p:sp>
        <p:nvSpPr>
          <p:cNvPr id="13" name="文本占位符 12"/>
          <p:cNvSpPr>
            <a:spLocks noGrp="1"/>
          </p:cNvSpPr>
          <p:nvPr>
            <p:ph type="body" idx="16394"/>
            <p:custDataLst>
              <p:tags r:id="rId11"/>
            </p:custDataLst>
          </p:nvPr>
        </p:nvSpPr>
        <p:spPr>
          <a:xfrm>
            <a:off x="5424340" y="2409388"/>
            <a:ext cx="456855" cy="388813"/>
          </a:xfrm>
        </p:spPr>
        <p:txBody>
          <a:bodyPr/>
          <a:lstStyle/>
          <a:p>
            <a:r>
              <a:rPr lang="zh-CN" altLang="en-US">
                <a:latin typeface="宋体" panose="02010600030101010101" pitchFamily="2" charset="-122"/>
                <a:ea typeface="宋体" panose="02010600030101010101" pitchFamily="2" charset="-122"/>
              </a:rPr>
              <a:t>04</a:t>
            </a:r>
            <a:endParaRPr lang="zh-CN" altLang="en-US">
              <a:latin typeface="宋体" panose="02010600030101010101" pitchFamily="2" charset="-122"/>
              <a:ea typeface="宋体" panose="02010600030101010101" pitchFamily="2" charset="-122"/>
            </a:endParaRPr>
          </a:p>
        </p:txBody>
      </p:sp>
      <p:sp>
        <p:nvSpPr>
          <p:cNvPr id="14" name="装饰  2"/>
          <p:cNvSpPr>
            <a:spLocks noGrp="1"/>
          </p:cNvSpPr>
          <p:nvPr>
            <p:ph type="body" idx="16402"/>
            <p:custDataLst>
              <p:tags r:id="rId12"/>
            </p:custDataLst>
          </p:nvPr>
        </p:nvSpPr>
        <p:spPr>
          <a:xfrm>
            <a:off x="6022139" y="2351066"/>
            <a:ext cx="19441" cy="583219"/>
          </a:xfrm>
        </p:spPr>
        <p:txBody>
          <a:bodyPr/>
          <a:lstStyle/>
          <a:p>
            <a:r>
              <a:rPr lang="zh-CN" altLang="en-US"/>
              <a:t> </a:t>
            </a:r>
            <a:endParaRPr lang="zh-CN" altLang="en-US"/>
          </a:p>
        </p:txBody>
      </p:sp>
      <p:sp>
        <p:nvSpPr>
          <p:cNvPr id="15" name="文本占位符 14"/>
          <p:cNvSpPr>
            <a:spLocks noGrp="1"/>
          </p:cNvSpPr>
          <p:nvPr>
            <p:ph type="body" idx="16393"/>
            <p:custDataLst>
              <p:tags r:id="rId13"/>
            </p:custDataLst>
          </p:nvPr>
        </p:nvSpPr>
        <p:spPr>
          <a:xfrm>
            <a:off x="6197105" y="2292744"/>
            <a:ext cx="1778817" cy="699863"/>
          </a:xfrm>
        </p:spPr>
        <p:txBody>
          <a:bodyPr>
            <a:noAutofit/>
          </a:bodyPr>
          <a:lstStyle/>
          <a:p>
            <a:pPr>
              <a:lnSpc>
                <a:spcPct val="150000"/>
              </a:lnSpc>
            </a:pPr>
            <a:r>
              <a:rPr lang="zh-CN" altLang="en-US" sz="1225">
                <a:latin typeface="宋体" panose="02010600030101010101" pitchFamily="2" charset="-122"/>
                <a:ea typeface="宋体" panose="02010600030101010101" pitchFamily="2" charset="-122"/>
              </a:rPr>
              <a:t>坚持党性原则，关键是立规矩、讲规矩、守规矩</a:t>
            </a:r>
            <a:endParaRPr lang="zh-CN" altLang="en-US" sz="1225">
              <a:latin typeface="宋体" panose="02010600030101010101" pitchFamily="2" charset="-122"/>
              <a:ea typeface="宋体" panose="02010600030101010101" pitchFamily="2" charset="-122"/>
            </a:endParaRPr>
          </a:p>
        </p:txBody>
      </p:sp>
      <p:sp>
        <p:nvSpPr>
          <p:cNvPr id="16" name="文本占位符 15"/>
          <p:cNvSpPr>
            <a:spLocks noGrp="1"/>
          </p:cNvSpPr>
          <p:nvPr>
            <p:ph type="body" idx="16396"/>
            <p:custDataLst>
              <p:tags r:id="rId14"/>
            </p:custDataLst>
          </p:nvPr>
        </p:nvSpPr>
        <p:spPr>
          <a:xfrm>
            <a:off x="2384811" y="3692469"/>
            <a:ext cx="456855" cy="388813"/>
          </a:xfrm>
        </p:spPr>
        <p:txBody>
          <a:bodyPr/>
          <a:lstStyle/>
          <a:p>
            <a:r>
              <a:rPr lang="zh-CN" altLang="en-US">
                <a:latin typeface="宋体" panose="02010600030101010101" pitchFamily="2" charset="-122"/>
                <a:ea typeface="宋体" panose="02010600030101010101" pitchFamily="2" charset="-122"/>
              </a:rPr>
              <a:t>05</a:t>
            </a:r>
            <a:endParaRPr lang="zh-CN" altLang="en-US">
              <a:latin typeface="宋体" panose="02010600030101010101" pitchFamily="2" charset="-122"/>
              <a:ea typeface="宋体" panose="02010600030101010101" pitchFamily="2" charset="-122"/>
            </a:endParaRPr>
          </a:p>
        </p:txBody>
      </p:sp>
      <p:sp>
        <p:nvSpPr>
          <p:cNvPr id="17" name="装饰  5"/>
          <p:cNvSpPr>
            <a:spLocks noGrp="1"/>
          </p:cNvSpPr>
          <p:nvPr>
            <p:ph type="body" idx="16403"/>
            <p:custDataLst>
              <p:tags r:id="rId15"/>
            </p:custDataLst>
          </p:nvPr>
        </p:nvSpPr>
        <p:spPr>
          <a:xfrm>
            <a:off x="2982610" y="3634147"/>
            <a:ext cx="19441" cy="583219"/>
          </a:xfrm>
        </p:spPr>
        <p:txBody>
          <a:bodyPr/>
          <a:lstStyle/>
          <a:p>
            <a:r>
              <a:rPr lang="zh-CN" altLang="en-US"/>
              <a:t> </a:t>
            </a:r>
            <a:endParaRPr lang="zh-CN" altLang="en-US"/>
          </a:p>
        </p:txBody>
      </p:sp>
      <p:sp>
        <p:nvSpPr>
          <p:cNvPr id="18" name="文本占位符 17"/>
          <p:cNvSpPr>
            <a:spLocks noGrp="1"/>
          </p:cNvSpPr>
          <p:nvPr>
            <p:ph type="body" idx="16395"/>
            <p:custDataLst>
              <p:tags r:id="rId16"/>
            </p:custDataLst>
          </p:nvPr>
        </p:nvSpPr>
        <p:spPr>
          <a:xfrm>
            <a:off x="3157500" y="3575795"/>
            <a:ext cx="2007731" cy="834489"/>
          </a:xfrm>
        </p:spPr>
        <p:txBody>
          <a:bodyPr>
            <a:noAutofit/>
          </a:bodyPr>
          <a:lstStyle/>
          <a:p>
            <a:pPr>
              <a:lnSpc>
                <a:spcPct val="150000"/>
              </a:lnSpc>
            </a:pPr>
            <a:r>
              <a:rPr lang="zh-CN" altLang="en-US" sz="1225">
                <a:latin typeface="宋体" panose="02010600030101010101" pitchFamily="2" charset="-122"/>
                <a:ea typeface="宋体" panose="02010600030101010101" pitchFamily="2" charset="-122"/>
              </a:rPr>
              <a:t>实事求是就是最大的党性，必须坚持求真务实，说老实话、办老实事、做老实人</a:t>
            </a:r>
            <a:endParaRPr lang="zh-CN" altLang="en-US" sz="1225">
              <a:latin typeface="宋体" panose="02010600030101010101" pitchFamily="2" charset="-122"/>
              <a:ea typeface="宋体" panose="02010600030101010101" pitchFamily="2" charset="-122"/>
            </a:endParaRPr>
          </a:p>
        </p:txBody>
      </p:sp>
      <p:sp>
        <p:nvSpPr>
          <p:cNvPr id="19" name="文本占位符 18"/>
          <p:cNvSpPr>
            <a:spLocks noGrp="1"/>
          </p:cNvSpPr>
          <p:nvPr>
            <p:ph type="body" idx="16398"/>
            <p:custDataLst>
              <p:tags r:id="rId17"/>
            </p:custDataLst>
          </p:nvPr>
        </p:nvSpPr>
        <p:spPr>
          <a:xfrm>
            <a:off x="5424340" y="3692469"/>
            <a:ext cx="456855" cy="388813"/>
          </a:xfrm>
        </p:spPr>
        <p:txBody>
          <a:bodyPr/>
          <a:lstStyle/>
          <a:p>
            <a:r>
              <a:rPr lang="zh-CN" altLang="en-US">
                <a:latin typeface="宋体" panose="02010600030101010101" pitchFamily="2" charset="-122"/>
                <a:ea typeface="宋体" panose="02010600030101010101" pitchFamily="2" charset="-122"/>
              </a:rPr>
              <a:t>06</a:t>
            </a:r>
            <a:endParaRPr lang="zh-CN" altLang="en-US">
              <a:latin typeface="宋体" panose="02010600030101010101" pitchFamily="2" charset="-122"/>
              <a:ea typeface="宋体" panose="02010600030101010101" pitchFamily="2" charset="-122"/>
            </a:endParaRPr>
          </a:p>
        </p:txBody>
      </p:sp>
      <p:sp>
        <p:nvSpPr>
          <p:cNvPr id="20" name="装饰  8"/>
          <p:cNvSpPr>
            <a:spLocks noGrp="1"/>
          </p:cNvSpPr>
          <p:nvPr>
            <p:ph type="body" idx="16404"/>
            <p:custDataLst>
              <p:tags r:id="rId18"/>
            </p:custDataLst>
          </p:nvPr>
        </p:nvSpPr>
        <p:spPr>
          <a:xfrm>
            <a:off x="6022139" y="3634147"/>
            <a:ext cx="19441" cy="583219"/>
          </a:xfrm>
        </p:spPr>
        <p:txBody>
          <a:bodyPr/>
          <a:lstStyle/>
          <a:p>
            <a:r>
              <a:rPr lang="zh-CN" altLang="en-US"/>
              <a:t> </a:t>
            </a:r>
            <a:endParaRPr lang="zh-CN" altLang="en-US"/>
          </a:p>
        </p:txBody>
      </p:sp>
      <p:sp>
        <p:nvSpPr>
          <p:cNvPr id="21" name="文本占位符 20"/>
          <p:cNvSpPr>
            <a:spLocks noGrp="1"/>
          </p:cNvSpPr>
          <p:nvPr>
            <p:ph type="body" idx="16397"/>
            <p:custDataLst>
              <p:tags r:id="rId19"/>
            </p:custDataLst>
          </p:nvPr>
        </p:nvSpPr>
        <p:spPr>
          <a:xfrm>
            <a:off x="6197041" y="3575795"/>
            <a:ext cx="1778817" cy="754296"/>
          </a:xfrm>
        </p:spPr>
        <p:txBody>
          <a:bodyPr>
            <a:noAutofit/>
          </a:bodyPr>
          <a:lstStyle/>
          <a:p>
            <a:pPr>
              <a:lnSpc>
                <a:spcPct val="150000"/>
              </a:lnSpc>
            </a:pPr>
            <a:r>
              <a:rPr lang="zh-CN" altLang="en-US" sz="1225">
                <a:latin typeface="宋体" panose="02010600030101010101" pitchFamily="2" charset="-122"/>
                <a:ea typeface="宋体" panose="02010600030101010101" pitchFamily="2" charset="-122"/>
              </a:rPr>
              <a:t>在实践中锤炼党性，自觉做勇于担当作为的不懈奋斗者</a:t>
            </a:r>
            <a:endParaRPr lang="zh-CN" altLang="en-US" sz="1225">
              <a:latin typeface="宋体" panose="02010600030101010101" pitchFamily="2" charset="-122"/>
              <a:ea typeface="宋体" panose="02010600030101010101" pitchFamily="2" charset="-122"/>
            </a:endParaRPr>
          </a:p>
        </p:txBody>
      </p:sp>
      <p:pic>
        <p:nvPicPr>
          <p:cNvPr id="2" name="图片 1"/>
          <p:cNvPicPr>
            <a:picLocks noChangeAspect="1"/>
          </p:cNvPicPr>
          <p:nvPr userDrawn="1"/>
        </p:nvPicPr>
        <p:blipFill>
          <a:blip r:embed="rId20">
            <a:extLst>
              <a:ext uri="{28A0092B-C50C-407E-A947-70E740481C1C}">
                <a14:useLocalDpi xmlns:a14="http://schemas.microsoft.com/office/drawing/2010/main" val="0"/>
              </a:ext>
            </a:extLst>
          </a:blip>
          <a:srcRect t="69706"/>
          <a:stretch>
            <a:fillRect/>
          </a:stretch>
        </p:blipFill>
        <p:spPr>
          <a:xfrm>
            <a:off x="0" y="4081145"/>
            <a:ext cx="9334500" cy="1167130"/>
          </a:xfrm>
          <a:prstGeom prst="rect">
            <a:avLst/>
          </a:prstGeom>
        </p:spPr>
      </p:pic>
    </p:spTree>
    <p:custDataLst>
      <p:tags r:id="rId21"/>
    </p:custData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2"/>
          <p:cNvSpPr>
            <a:spLocks noGrp="1"/>
          </p:cNvSpPr>
          <p:nvPr>
            <p:ph type="title" idx="16385"/>
            <p:custDataLst>
              <p:tags r:id="rId1"/>
            </p:custDataLst>
          </p:nvPr>
        </p:nvSpPr>
        <p:spPr>
          <a:xfrm>
            <a:off x="1356360" y="2649855"/>
            <a:ext cx="6598920" cy="1166495"/>
          </a:xfrm>
        </p:spPr>
        <p:txBody>
          <a:bodyPr vert="horz" lIns="0" tIns="0" rIns="0" bIns="0" rtlCol="0" anchor="t" anchorCtr="0">
            <a:noAutofit/>
          </a:bodyPr>
          <a:lstStyle/>
          <a:p>
            <a:pPr lvl="0" algn="ctr">
              <a:lnSpc>
                <a:spcPct val="120000"/>
              </a:lnSpc>
              <a:buClrTx/>
              <a:buSzTx/>
              <a:buFontTx/>
            </a:pPr>
            <a:r>
              <a:rPr lang="en-US" altLang="zh-CN" sz="3200" b="1">
                <a:latin typeface="宋体" panose="02010600030101010101" pitchFamily="2" charset="-122"/>
                <a:ea typeface="宋体" panose="02010600030101010101" pitchFamily="2" charset="-122"/>
                <a:sym typeface="+mn-ea"/>
              </a:rPr>
              <a:t> </a:t>
            </a:r>
            <a:r>
              <a:rPr lang="zh-CN" altLang="en-US" sz="3200" b="1">
                <a:latin typeface="宋体" panose="02010600030101010101" pitchFamily="2" charset="-122"/>
                <a:ea typeface="宋体" panose="02010600030101010101" pitchFamily="2" charset="-122"/>
                <a:sym typeface="+mn-ea"/>
              </a:rPr>
              <a:t>对党忠诚是党性最基本的要求，</a:t>
            </a:r>
            <a:br>
              <a:rPr lang="zh-CN" altLang="en-US" sz="3200" b="1">
                <a:latin typeface="宋体" panose="02010600030101010101" pitchFamily="2" charset="-122"/>
                <a:ea typeface="宋体" panose="02010600030101010101" pitchFamily="2" charset="-122"/>
                <a:sym typeface="+mn-ea"/>
              </a:rPr>
            </a:br>
            <a:r>
              <a:rPr lang="zh-CN" altLang="en-US" sz="3200" b="1">
                <a:latin typeface="宋体" panose="02010600030101010101" pitchFamily="2" charset="-122"/>
                <a:ea typeface="宋体" panose="02010600030101010101" pitchFamily="2" charset="-122"/>
                <a:sym typeface="+mn-ea"/>
              </a:rPr>
              <a:t>讲党性必须做到对党忠诚</a:t>
            </a:r>
            <a:endParaRPr lang="zh-CN" altLang="en-US" sz="3200" b="1">
              <a:latin typeface="宋体" panose="02010600030101010101" pitchFamily="2" charset="-122"/>
              <a:ea typeface="宋体" panose="02010600030101010101" pitchFamily="2" charset="-122"/>
              <a:sym typeface="+mn-ea"/>
            </a:endParaRPr>
          </a:p>
        </p:txBody>
      </p:sp>
      <p:sp>
        <p:nvSpPr>
          <p:cNvPr id="3" name="文本占位符 3"/>
          <p:cNvSpPr>
            <a:spLocks noGrp="1"/>
          </p:cNvSpPr>
          <p:nvPr>
            <p:ph type="body" idx="16386"/>
            <p:custDataLst>
              <p:tags r:id="rId2"/>
            </p:custDataLst>
          </p:nvPr>
        </p:nvSpPr>
        <p:spPr>
          <a:xfrm>
            <a:off x="3964305" y="1313180"/>
            <a:ext cx="1722120" cy="1166495"/>
          </a:xfrm>
        </p:spPr>
        <p:txBody>
          <a:bodyPr>
            <a:normAutofit fontScale="60000"/>
          </a:bodyPr>
          <a:lstStyle/>
          <a:p>
            <a:r>
              <a:rPr lang="zh-CN" altLang="en-US">
                <a:latin typeface="宋体" panose="02010600030101010101" pitchFamily="2" charset="-122"/>
                <a:ea typeface="宋体" panose="02010600030101010101" pitchFamily="2" charset="-122"/>
              </a:rPr>
              <a:t>第一部分</a:t>
            </a:r>
            <a:endParaRPr lang="zh-CN" altLang="en-US">
              <a:latin typeface="宋体" panose="02010600030101010101" pitchFamily="2" charset="-122"/>
              <a:ea typeface="宋体" panose="02010600030101010101" pitchFamily="2" charset="-122"/>
            </a:endParaRPr>
          </a:p>
        </p:txBody>
      </p:sp>
    </p:spTree>
    <p:custDataLst>
      <p:tags r:id="rId3"/>
    </p:custData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边界"/>
          <p:cNvSpPr/>
          <p:nvPr>
            <p:custDataLst>
              <p:tags r:id="rId1"/>
            </p:custDataLst>
          </p:nvPr>
        </p:nvSpPr>
        <p:spPr>
          <a:xfrm>
            <a:off x="511572" y="1807300"/>
            <a:ext cx="4119163" cy="3378660"/>
          </a:xfrm>
          <a:prstGeom prst="rect">
            <a:avLst/>
          </a:prstGeom>
          <a:solidFill>
            <a:srgbClr val="FFFFFF">
              <a:alpha val="0"/>
            </a:srgb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380">
              <a:sym typeface="+mn-ea"/>
            </a:endParaRPr>
          </a:p>
        </p:txBody>
      </p:sp>
      <p:sp>
        <p:nvSpPr>
          <p:cNvPr id="7" name="正文"/>
          <p:cNvSpPr txBox="1"/>
          <p:nvPr>
            <p:custDataLst>
              <p:tags r:id="rId2"/>
            </p:custDataLst>
          </p:nvPr>
        </p:nvSpPr>
        <p:spPr>
          <a:xfrm>
            <a:off x="998220" y="2618740"/>
            <a:ext cx="6898640" cy="832485"/>
          </a:xfrm>
          <a:prstGeom prst="rect">
            <a:avLst/>
          </a:prstGeom>
          <a:noFill/>
        </p:spPr>
        <p:txBody>
          <a:bodyPr wrap="square" lIns="0" tIns="0" rIns="0" bIns="0" rtlCol="0" anchor="t" anchorCtr="0">
            <a:noAutofit/>
          </a:bodyPr>
          <a:lstStyle/>
          <a:p>
            <a:pPr indent="0" algn="just" fontAlgn="auto">
              <a:lnSpc>
                <a:spcPct val="140000"/>
              </a:lnSpc>
            </a:pPr>
            <a:r>
              <a:rPr lang="en-US" altLang="zh-CN" sz="1600" kern="0">
                <a:ln>
                  <a:noFill/>
                  <a:prstDash val="sysDot"/>
                </a:ln>
                <a:solidFill>
                  <a:schemeClr val="tx1">
                    <a:lumMod val="85000"/>
                    <a:lumOff val="15000"/>
                  </a:schemeClr>
                </a:solidFill>
                <a:uFillTx/>
                <a:latin typeface="宋体" panose="02010600030101010101" pitchFamily="2" charset="-122"/>
                <a:ea typeface="宋体" panose="02010600030101010101" pitchFamily="2" charset="-122"/>
                <a:cs typeface="宋体" panose="02010600030101010101" pitchFamily="2" charset="-122"/>
                <a:sym typeface="+mn-ea"/>
              </a:rPr>
              <a:t>“</a:t>
            </a:r>
            <a:r>
              <a:rPr lang="zh-CN" altLang="en-US" sz="1600" kern="0">
                <a:ln>
                  <a:noFill/>
                  <a:prstDash val="sysDot"/>
                </a:ln>
                <a:solidFill>
                  <a:schemeClr val="tx1">
                    <a:lumMod val="85000"/>
                    <a:lumOff val="15000"/>
                  </a:schemeClr>
                </a:solidFill>
                <a:uFillTx/>
                <a:latin typeface="宋体" panose="02010600030101010101" pitchFamily="2" charset="-122"/>
                <a:ea typeface="宋体" panose="02010600030101010101" pitchFamily="2" charset="-122"/>
                <a:cs typeface="宋体" panose="02010600030101010101" pitchFamily="2" charset="-122"/>
                <a:sym typeface="+mn-ea"/>
              </a:rPr>
              <a:t>党内所有的政治问题，归根到底就是对党是否忠诚。忠诚是共产党人必须具备的优秀品格。</a:t>
            </a:r>
            <a:r>
              <a:rPr lang="en-US" altLang="zh-CN" sz="1600" kern="0">
                <a:ln>
                  <a:noFill/>
                  <a:prstDash val="sysDot"/>
                </a:ln>
                <a:solidFill>
                  <a:schemeClr val="tx1">
                    <a:lumMod val="85000"/>
                    <a:lumOff val="15000"/>
                  </a:schemeClr>
                </a:solidFill>
                <a:uFillTx/>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600" kern="0">
              <a:ln>
                <a:noFill/>
                <a:prstDash val="sysDot"/>
              </a:ln>
              <a:solidFill>
                <a:schemeClr val="tx1">
                  <a:lumMod val="85000"/>
                  <a:lumOff val="15000"/>
                </a:schemeClr>
              </a:solidFill>
              <a:uFillTx/>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3" name="标题 2"/>
          <p:cNvSpPr>
            <a:spLocks noGrp="1"/>
          </p:cNvSpPr>
          <p:nvPr>
            <p:ph type="ctrTitle" idx="16385"/>
            <p:custDataLst>
              <p:tags r:id="rId3"/>
            </p:custDataLst>
          </p:nvPr>
        </p:nvSpPr>
        <p:spPr>
          <a:xfrm>
            <a:off x="142744" y="219823"/>
            <a:ext cx="8266093" cy="551073"/>
          </a:xfrm>
        </p:spPr>
        <p:txBody>
          <a:bodyPr>
            <a:normAutofit/>
          </a:bodyPr>
          <a:lstStyle/>
          <a:p>
            <a:r>
              <a:rPr lang="zh-CN" altLang="en-US" sz="1800">
                <a:solidFill>
                  <a:schemeClr val="tx1"/>
                </a:solidFill>
                <a:latin typeface="宋体" panose="02010600030101010101" pitchFamily="2" charset="-122"/>
                <a:ea typeface="宋体" panose="02010600030101010101" pitchFamily="2" charset="-122"/>
              </a:rPr>
              <a:t>对党忠诚是党性最基本的要求，讲党性必须做到对党忠诚</a:t>
            </a:r>
            <a:endParaRPr lang="zh-CN" altLang="en-US" sz="1800">
              <a:solidFill>
                <a:schemeClr val="tx1"/>
              </a:solidFill>
              <a:latin typeface="宋体" panose="02010600030101010101" pitchFamily="2" charset="-122"/>
              <a:ea typeface="宋体" panose="02010600030101010101" pitchFamily="2" charset="-122"/>
            </a:endParaRPr>
          </a:p>
        </p:txBody>
      </p:sp>
      <p:pic>
        <p:nvPicPr>
          <p:cNvPr id="14" name="图片 13"/>
          <p:cNvPicPr>
            <a:picLocks noChangeAspect="1"/>
          </p:cNvPicPr>
          <p:nvPr/>
        </p:nvPicPr>
        <p:blipFill>
          <a:blip r:embed="rId4">
            <a:extLst>
              <a:ext uri="{28A0092B-C50C-407E-A947-70E740481C1C}">
                <a14:useLocalDpi xmlns:a14="http://schemas.microsoft.com/office/drawing/2010/main" val="0"/>
              </a:ext>
            </a:extLst>
          </a:blip>
          <a:srcRect t="12644" r="14115" b="34009"/>
          <a:stretch>
            <a:fillRect/>
          </a:stretch>
        </p:blipFill>
        <p:spPr>
          <a:xfrm>
            <a:off x="0" y="950595"/>
            <a:ext cx="3850640" cy="1131570"/>
          </a:xfrm>
          <a:prstGeom prst="rect">
            <a:avLst/>
          </a:prstGeom>
        </p:spPr>
      </p:pic>
      <p:sp>
        <p:nvSpPr>
          <p:cNvPr id="12" name="矩形 11"/>
          <p:cNvSpPr/>
          <p:nvPr/>
        </p:nvSpPr>
        <p:spPr>
          <a:xfrm>
            <a:off x="901065" y="2424430"/>
            <a:ext cx="7193915" cy="10496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23"/>
          <p:cNvSpPr txBox="1"/>
          <p:nvPr/>
        </p:nvSpPr>
        <p:spPr>
          <a:xfrm>
            <a:off x="353221" y="2324012"/>
            <a:ext cx="1158079" cy="276681"/>
          </a:xfrm>
          <a:prstGeom prst="rect">
            <a:avLst/>
          </a:prstGeom>
          <a:solidFill>
            <a:srgbClr val="C00000"/>
          </a:solidFill>
        </p:spPr>
        <p:txBody>
          <a:bodyPr wrap="square" rtlCol="0">
            <a:spAutoFit/>
          </a:bodyPr>
          <a:lstStyle/>
          <a:p>
            <a:pPr algn="ctr"/>
            <a:endParaRPr lang="zh-CN" altLang="en-US" sz="2800" b="1">
              <a:solidFill>
                <a:schemeClr val="bg1"/>
              </a:solidFill>
              <a:latin typeface="思源黑体 CN Heavy" panose="020B0A00000000000000" pitchFamily="34" charset="-122"/>
              <a:ea typeface="思源黑体 CN Heavy" panose="020B0A00000000000000" pitchFamily="34" charset="-122"/>
            </a:endParaRPr>
          </a:p>
        </p:txBody>
      </p:sp>
      <p:sp>
        <p:nvSpPr>
          <p:cNvPr id="15" name="Docer Falling Dust PPT demo 8"/>
          <p:cNvSpPr/>
          <p:nvPr>
            <p:custDataLst>
              <p:tags r:id="rId5"/>
            </p:custDataLst>
          </p:nvPr>
        </p:nvSpPr>
        <p:spPr>
          <a:xfrm>
            <a:off x="396240" y="1823324"/>
            <a:ext cx="2359797" cy="368300"/>
          </a:xfrm>
          <a:prstGeom prst="rect">
            <a:avLst/>
          </a:prstGeom>
        </p:spPr>
        <p:txBody>
          <a:bodyPr wrap="square">
            <a:spAutoFit/>
          </a:bodyPr>
          <a:lstStyle/>
          <a:p>
            <a:pPr algn="l">
              <a:lnSpc>
                <a:spcPct val="100000"/>
              </a:lnSpc>
            </a:pPr>
            <a:r>
              <a:rPr lang="zh-CN" altLang="en-US"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习近平总书记指出</a:t>
            </a:r>
            <a:endParaRPr lang="zh-CN" altLang="en-US" b="1">
              <a:solidFill>
                <a:srgbClr val="C00000"/>
              </a:solidFill>
              <a:latin typeface="宋体" panose="02010600030101010101" pitchFamily="2" charset="-122"/>
              <a:ea typeface="宋体" panose="02010600030101010101" pitchFamily="2" charset="-122"/>
              <a:cs typeface="宋体" panose="02010600030101010101" pitchFamily="2" charset="-122"/>
              <a:sym typeface="+mn-ea"/>
            </a:endParaRPr>
          </a:p>
        </p:txBody>
      </p:sp>
      <p:cxnSp>
        <p:nvCxnSpPr>
          <p:cNvPr id="38" name="Docer Falling Dust PPT demo"/>
          <p:cNvCxnSpPr/>
          <p:nvPr>
            <p:custDataLst>
              <p:tags r:id="rId6"/>
            </p:custDataLst>
          </p:nvPr>
        </p:nvCxnSpPr>
        <p:spPr>
          <a:xfrm>
            <a:off x="2446655" y="2036127"/>
            <a:ext cx="1119505" cy="2540"/>
          </a:xfrm>
          <a:prstGeom prst="line">
            <a:avLst/>
          </a:prstGeom>
          <a:ln w="25400">
            <a:gradFill>
              <a:gsLst>
                <a:gs pos="0">
                  <a:srgbClr val="FFF2E9"/>
                </a:gs>
                <a:gs pos="100000">
                  <a:schemeClr val="accent2"/>
                </a:gs>
              </a:gsLst>
              <a:lin ang="0" scaled="0"/>
            </a:gradFill>
          </a:ln>
        </p:spPr>
        <p:style>
          <a:lnRef idx="1">
            <a:schemeClr val="accent1"/>
          </a:lnRef>
          <a:fillRef idx="0">
            <a:schemeClr val="accent1"/>
          </a:fillRef>
          <a:effectRef idx="0">
            <a:schemeClr val="accent1"/>
          </a:effectRef>
          <a:fontRef idx="minor">
            <a:schemeClr val="tx1"/>
          </a:fontRef>
        </p:style>
      </p:cxnSp>
      <p:pic>
        <p:nvPicPr>
          <p:cNvPr id="27" name="Docer Falling Dust PPT demo" descr="5a1a445dd7685d"/>
          <p:cNvPicPr>
            <a:picLocks noChangeAspect="1"/>
          </p:cNvPicPr>
          <p:nvPr>
            <p:custDataLst>
              <p:tags r:id="rId7"/>
            </p:custDataLst>
          </p:nvPr>
        </p:nvPicPr>
        <p:blipFill>
          <a:blip r:embed="rId8"/>
          <a:stretch>
            <a:fillRect/>
          </a:stretch>
        </p:blipFill>
        <p:spPr>
          <a:xfrm>
            <a:off x="3681730" y="1831340"/>
            <a:ext cx="340360" cy="328295"/>
          </a:xfrm>
          <a:prstGeom prst="rect">
            <a:avLst/>
          </a:prstGeom>
        </p:spPr>
      </p:pic>
      <p:sp>
        <p:nvSpPr>
          <p:cNvPr id="4" name="文本框 3"/>
          <p:cNvSpPr txBox="1"/>
          <p:nvPr/>
        </p:nvSpPr>
        <p:spPr>
          <a:xfrm>
            <a:off x="662940" y="3664585"/>
            <a:ext cx="7572375" cy="829945"/>
          </a:xfrm>
          <a:prstGeom prst="rect">
            <a:avLst/>
          </a:prstGeom>
          <a:noFill/>
        </p:spPr>
        <p:txBody>
          <a:bodyPr wrap="square" rtlCol="0" anchor="t">
            <a:spAutoFit/>
          </a:bodyPr>
          <a:lstStyle/>
          <a:p>
            <a:pPr>
              <a:lnSpc>
                <a:spcPct val="150000"/>
              </a:lnSpc>
            </a:pPr>
            <a:r>
              <a:rPr lang="zh-CN" altLang="en-US" sz="1600" kern="0">
                <a:ln>
                  <a:noFill/>
                  <a:prstDash val="sysDot"/>
                </a:ln>
                <a:solidFill>
                  <a:schemeClr val="tx1">
                    <a:lumMod val="85000"/>
                    <a:lumOff val="15000"/>
                  </a:schemeClr>
                </a:solidFill>
                <a:uFillTx/>
                <a:latin typeface="宋体" panose="02010600030101010101" pitchFamily="2" charset="-122"/>
                <a:ea typeface="宋体" panose="02010600030101010101" pitchFamily="2" charset="-122"/>
                <a:cs typeface="宋体" panose="02010600030101010101" pitchFamily="2" charset="-122"/>
                <a:sym typeface="+mn-ea"/>
              </a:rPr>
              <a:t>我们党一路走来，经历了无数艰险和磨难，但任何困难都没有压垮我们，任何敌人都没能打倒我们，靠的就是千千万万党员的忠诚。</a:t>
            </a:r>
            <a:endParaRPr lang="zh-CN" altLang="en-US" sz="1600" kern="0">
              <a:ln>
                <a:noFill/>
                <a:prstDash val="sysDot"/>
              </a:ln>
              <a:solidFill>
                <a:schemeClr val="tx1">
                  <a:lumMod val="85000"/>
                  <a:lumOff val="15000"/>
                </a:schemeClr>
              </a:solidFill>
              <a:uFillTx/>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6" name="任意多边形 93"/>
          <p:cNvSpPr/>
          <p:nvPr>
            <p:custDataLst>
              <p:tags r:id="rId9"/>
            </p:custDataLst>
          </p:nvPr>
        </p:nvSpPr>
        <p:spPr>
          <a:xfrm rot="18900000" flipH="1">
            <a:off x="437515" y="3847465"/>
            <a:ext cx="229235" cy="229235"/>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E71E17"/>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000" b="1" i="0" u="none" strike="noStrike" kern="0" cap="none" spc="0" normalizeH="0" baseline="0" noProof="0">
              <a:ln>
                <a:noFill/>
              </a:ln>
              <a:solidFill>
                <a:schemeClr val="accent1"/>
              </a:solidFill>
              <a:effectLst/>
              <a:uLnTx/>
              <a:uFillTx/>
              <a:cs typeface="+mn-ea"/>
              <a:sym typeface="+mn-lt"/>
            </a:endParaRPr>
          </a:p>
        </p:txBody>
      </p:sp>
      <p:sp>
        <p:nvSpPr>
          <p:cNvPr id="8" name="椭圆 7"/>
          <p:cNvSpPr/>
          <p:nvPr>
            <p:custDataLst>
              <p:tags r:id="rId10"/>
            </p:custDataLst>
          </p:nvPr>
        </p:nvSpPr>
        <p:spPr>
          <a:xfrm flipH="1">
            <a:off x="276225" y="3809365"/>
            <a:ext cx="288925" cy="295275"/>
          </a:xfrm>
          <a:prstGeom prst="ellipse">
            <a:avLst/>
          </a:prstGeom>
          <a:solidFill>
            <a:srgbClr val="E71E17"/>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400" b="1" i="0" u="none" strike="noStrike" kern="0" cap="none" spc="0" normalizeH="0" baseline="0" noProof="0">
              <a:ln>
                <a:noFill/>
              </a:ln>
              <a:solidFill>
                <a:schemeClr val="bg1"/>
              </a:solidFill>
              <a:effectLst/>
              <a:uLnTx/>
              <a:uFillTx/>
              <a:cs typeface="+mn-ea"/>
              <a:sym typeface="+mn-lt"/>
            </a:endParaRPr>
          </a:p>
        </p:txBody>
      </p:sp>
      <p:sp>
        <p:nvSpPr>
          <p:cNvPr id="2" name="矩形 1"/>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1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ppt_x</p:attrName>
                                        </p:attrNameLst>
                                      </p:cBhvr>
                                      <p:tavLst>
                                        <p:tav tm="0">
                                          <p:val>
                                            <p:strVal val="#ppt_x-#ppt_w*1.125000"/>
                                          </p:val>
                                        </p:tav>
                                        <p:tav tm="100000">
                                          <p:val>
                                            <p:strVal val="#ppt_x"/>
                                          </p:val>
                                        </p:tav>
                                      </p:tavLst>
                                    </p:anim>
                                    <p:animEffect transition="in" filter="wipe(right)">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1292225" y="2330450"/>
            <a:ext cx="6428740" cy="1437005"/>
          </a:xfrm>
          <a:prstGeom prst="rect">
            <a:avLst/>
          </a:prstGeom>
          <a:noFill/>
        </p:spPr>
        <p:txBody>
          <a:bodyPr wrap="square" lIns="0" tIns="0" rIns="0" bIns="0" rtlCol="0">
            <a:normAutofit/>
          </a:bodyPr>
          <a:lstStyle/>
          <a:p>
            <a:pPr marL="0" indent="0" algn="just">
              <a:lnSpc>
                <a:spcPct val="150000"/>
              </a:lnSpc>
              <a:buNone/>
            </a:pPr>
            <a:r>
              <a:rPr lang="zh-CN" altLang="en-US" sz="2000">
                <a:latin typeface="宋体" panose="02010600030101010101" pitchFamily="2" charset="-122"/>
                <a:ea typeface="宋体" panose="02010600030101010101" pitchFamily="2" charset="-122"/>
                <a:cs typeface="宋体" panose="02010600030101010101" pitchFamily="2" charset="-122"/>
                <a:sym typeface="+mn-ea"/>
              </a:rPr>
              <a:t>党员个体对党的组织的政治认同、价值认同、制度认同、文化认同和情感认同，是共产党人首要的政治品质，是党性最基本的要求。</a:t>
            </a:r>
            <a:endParaRPr lang="zh-CN" altLang="en-US" sz="2000" kern="0">
              <a:ln>
                <a:noFill/>
                <a:prstDash val="sysDot"/>
              </a:ln>
              <a:solidFill>
                <a:schemeClr val="tx1">
                  <a:lumMod val="85000"/>
                  <a:lumOff val="15000"/>
                </a:schemeClr>
              </a:solidFill>
              <a:latin typeface="+mn-ea"/>
              <a:sym typeface="+mn-ea"/>
            </a:endParaRPr>
          </a:p>
        </p:txBody>
      </p:sp>
      <p:sp>
        <p:nvSpPr>
          <p:cNvPr id="8" name="任意多边形 7"/>
          <p:cNvSpPr/>
          <p:nvPr>
            <p:custDataLst>
              <p:tags r:id="rId2"/>
            </p:custDataLst>
          </p:nvPr>
        </p:nvSpPr>
        <p:spPr>
          <a:xfrm flipH="1" flipV="1">
            <a:off x="924560" y="1296670"/>
            <a:ext cx="6796405" cy="2916555"/>
          </a:xfrm>
          <a:custGeom>
            <a:avLst/>
            <a:gdLst>
              <a:gd name="connisteX0" fmla="*/ 0 w 5389880"/>
              <a:gd name="connsiteY0" fmla="*/ 0 h 2423795"/>
              <a:gd name="connisteX1" fmla="*/ 5389880 w 5389880"/>
              <a:gd name="connsiteY1" fmla="*/ 0 h 2423795"/>
              <a:gd name="connisteX2" fmla="*/ 5389880 w 5389880"/>
              <a:gd name="connsiteY2" fmla="*/ 2423795 h 2423795"/>
            </a:gdLst>
            <a:ahLst/>
            <a:cxnLst>
              <a:cxn ang="0">
                <a:pos x="connisteX0" y="connsiteY0"/>
              </a:cxn>
              <a:cxn ang="0">
                <a:pos x="connisteX1" y="connsiteY1"/>
              </a:cxn>
              <a:cxn ang="0">
                <a:pos x="connisteX2" y="connsiteY2"/>
              </a:cxn>
            </a:cxnLst>
            <a:rect l="l" t="t" r="r" b="b"/>
            <a:pathLst>
              <a:path w="5389880" h="2423795">
                <a:moveTo>
                  <a:pt x="0" y="0"/>
                </a:moveTo>
                <a:lnTo>
                  <a:pt x="5389880" y="0"/>
                </a:lnTo>
                <a:lnTo>
                  <a:pt x="5389880" y="2423795"/>
                </a:lnTo>
              </a:path>
            </a:pathLst>
          </a:custGeom>
          <a:noFill/>
          <a:ln w="25400" cap="rnd">
            <a:gradFill>
              <a:gsLst>
                <a:gs pos="100000">
                  <a:schemeClr val="accent1">
                    <a:alpha val="35000"/>
                  </a:schemeClr>
                </a:gs>
                <a:gs pos="0">
                  <a:schemeClr val="accent1">
                    <a:alpha val="75000"/>
                  </a:schemeClr>
                </a:gs>
              </a:gsLst>
              <a:lin ang="2700000" scaled="1"/>
            </a:gradFill>
            <a:round/>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sz="1380">
              <a:sym typeface="+mn-ea"/>
            </a:endParaRPr>
          </a:p>
        </p:txBody>
      </p:sp>
      <p:sp>
        <p:nvSpPr>
          <p:cNvPr id="82" name="任意多边形 81"/>
          <p:cNvSpPr/>
          <p:nvPr>
            <p:custDataLst>
              <p:tags r:id="rId3"/>
            </p:custDataLst>
          </p:nvPr>
        </p:nvSpPr>
        <p:spPr>
          <a:xfrm>
            <a:off x="1645285" y="1026795"/>
            <a:ext cx="6765290" cy="2985770"/>
          </a:xfrm>
          <a:custGeom>
            <a:avLst/>
            <a:gdLst>
              <a:gd name="connisteX0" fmla="*/ 0 w 5389880"/>
              <a:gd name="connsiteY0" fmla="*/ 0 h 2423795"/>
              <a:gd name="connisteX1" fmla="*/ 5389880 w 5389880"/>
              <a:gd name="connsiteY1" fmla="*/ 0 h 2423795"/>
              <a:gd name="connisteX2" fmla="*/ 5389880 w 5389880"/>
              <a:gd name="connsiteY2" fmla="*/ 2423795 h 2423795"/>
            </a:gdLst>
            <a:ahLst/>
            <a:cxnLst>
              <a:cxn ang="0">
                <a:pos x="connisteX0" y="connsiteY0"/>
              </a:cxn>
              <a:cxn ang="0">
                <a:pos x="connisteX1" y="connsiteY1"/>
              </a:cxn>
              <a:cxn ang="0">
                <a:pos x="connisteX2" y="connsiteY2"/>
              </a:cxn>
            </a:cxnLst>
            <a:rect l="l" t="t" r="r" b="b"/>
            <a:pathLst>
              <a:path w="5389880" h="2423795">
                <a:moveTo>
                  <a:pt x="0" y="0"/>
                </a:moveTo>
                <a:lnTo>
                  <a:pt x="5389880" y="0"/>
                </a:lnTo>
                <a:lnTo>
                  <a:pt x="5389880" y="2423795"/>
                </a:lnTo>
              </a:path>
            </a:pathLst>
          </a:custGeom>
          <a:noFill/>
          <a:ln w="25400" cap="rnd">
            <a:gradFill>
              <a:gsLst>
                <a:gs pos="100000">
                  <a:schemeClr val="accent1">
                    <a:alpha val="35000"/>
                  </a:schemeClr>
                </a:gs>
                <a:gs pos="0">
                  <a:schemeClr val="accent1">
                    <a:alpha val="75000"/>
                  </a:schemeClr>
                </a:gs>
              </a:gsLst>
              <a:lin ang="2700000" scaled="1"/>
            </a:gradFill>
            <a:roun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80"/>
          </a:p>
        </p:txBody>
      </p:sp>
      <p:sp>
        <p:nvSpPr>
          <p:cNvPr id="22" name="任意多边形 21"/>
          <p:cNvSpPr/>
          <p:nvPr>
            <p:custDataLst>
              <p:tags r:id="rId4"/>
            </p:custDataLst>
          </p:nvPr>
        </p:nvSpPr>
        <p:spPr>
          <a:xfrm>
            <a:off x="1631" y="4448399"/>
            <a:ext cx="775092" cy="799876"/>
          </a:xfrm>
          <a:custGeom>
            <a:avLst/>
            <a:gdLst>
              <a:gd name="idx" fmla="cos wd2 2700000"/>
              <a:gd name="idy" fmla="sin hd2 2700000"/>
              <a:gd name="il" fmla="+- hc 0 wd2"/>
              <a:gd name="ir" fmla="+- hc wd2 0"/>
              <a:gd name="it" fmla="+- vc 0 wd2"/>
              <a:gd name="ib" fmla="+- vc wd2 0"/>
            </a:gdLst>
            <a:ahLst/>
            <a:cxnLst>
              <a:cxn ang="3">
                <a:pos x="hc" y="t"/>
              </a:cxn>
              <a:cxn ang="3">
                <a:pos x="hd2" y="hd2"/>
              </a:cxn>
              <a:cxn ang="cd2">
                <a:pos x="l" y="vc"/>
              </a:cxn>
              <a:cxn ang="cd4">
                <a:pos x="hd2" y="wd2"/>
              </a:cxn>
              <a:cxn ang="cd4">
                <a:pos x="hc" y="b"/>
              </a:cxn>
              <a:cxn ang="cd4">
                <a:pos x="wd2" y="wd2"/>
              </a:cxn>
              <a:cxn ang="0">
                <a:pos x="r" y="vc"/>
              </a:cxn>
              <a:cxn ang="3">
                <a:pos x="wd2" y="hd2"/>
              </a:cxn>
            </a:cxnLst>
            <a:rect l="l" t="t" r="r" b="b"/>
            <a:pathLst>
              <a:path w="1594" h="1646">
                <a:moveTo>
                  <a:pt x="60" y="0"/>
                </a:moveTo>
                <a:cubicBezTo>
                  <a:pt x="908" y="0"/>
                  <a:pt x="1595" y="687"/>
                  <a:pt x="1595" y="1536"/>
                </a:cubicBezTo>
                <a:cubicBezTo>
                  <a:pt x="1595" y="1562"/>
                  <a:pt x="1594" y="1588"/>
                  <a:pt x="1593" y="1615"/>
                </a:cubicBezTo>
                <a:lnTo>
                  <a:pt x="1591" y="1646"/>
                </a:lnTo>
                <a:lnTo>
                  <a:pt x="0" y="1646"/>
                </a:lnTo>
                <a:lnTo>
                  <a:pt x="0" y="1"/>
                </a:lnTo>
                <a:lnTo>
                  <a:pt x="20" y="1"/>
                </a:lnTo>
                <a:cubicBezTo>
                  <a:pt x="33" y="0"/>
                  <a:pt x="46" y="0"/>
                  <a:pt x="60" y="0"/>
                </a:cubicBezTo>
                <a:close/>
              </a:path>
            </a:pathLst>
          </a:custGeom>
          <a:solidFill>
            <a:schemeClr val="accent1">
              <a:lumMod val="60000"/>
              <a:lumOff val="40000"/>
              <a:alpha val="1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380">
              <a:sym typeface="+mn-ea"/>
            </a:endParaRPr>
          </a:p>
        </p:txBody>
      </p:sp>
      <p:sp>
        <p:nvSpPr>
          <p:cNvPr id="24" name="任意多边形 23"/>
          <p:cNvSpPr/>
          <p:nvPr>
            <p:custDataLst>
              <p:tags r:id="rId5"/>
            </p:custDataLst>
          </p:nvPr>
        </p:nvSpPr>
        <p:spPr>
          <a:xfrm flipH="1" flipV="1">
            <a:off x="8557291" y="0"/>
            <a:ext cx="775092" cy="799876"/>
          </a:xfrm>
          <a:custGeom>
            <a:avLst/>
            <a:gdLst>
              <a:gd name="idx" fmla="cos wd2 2700000"/>
              <a:gd name="idy" fmla="sin hd2 2700000"/>
              <a:gd name="il" fmla="+- hc 0 wd2"/>
              <a:gd name="ir" fmla="+- hc wd2 0"/>
              <a:gd name="it" fmla="+- vc 0 wd2"/>
              <a:gd name="ib" fmla="+- vc wd2 0"/>
            </a:gdLst>
            <a:ahLst/>
            <a:cxnLst>
              <a:cxn ang="3">
                <a:pos x="hc" y="t"/>
              </a:cxn>
              <a:cxn ang="3">
                <a:pos x="hd2" y="hd2"/>
              </a:cxn>
              <a:cxn ang="cd2">
                <a:pos x="l" y="vc"/>
              </a:cxn>
              <a:cxn ang="cd4">
                <a:pos x="hd2" y="wd2"/>
              </a:cxn>
              <a:cxn ang="cd4">
                <a:pos x="hc" y="b"/>
              </a:cxn>
              <a:cxn ang="cd4">
                <a:pos x="wd2" y="wd2"/>
              </a:cxn>
              <a:cxn ang="0">
                <a:pos x="r" y="vc"/>
              </a:cxn>
              <a:cxn ang="3">
                <a:pos x="wd2" y="hd2"/>
              </a:cxn>
            </a:cxnLst>
            <a:rect l="l" t="t" r="r" b="b"/>
            <a:pathLst>
              <a:path w="1594" h="1646">
                <a:moveTo>
                  <a:pt x="60" y="0"/>
                </a:moveTo>
                <a:cubicBezTo>
                  <a:pt x="908" y="0"/>
                  <a:pt x="1595" y="687"/>
                  <a:pt x="1595" y="1536"/>
                </a:cubicBezTo>
                <a:cubicBezTo>
                  <a:pt x="1595" y="1562"/>
                  <a:pt x="1594" y="1588"/>
                  <a:pt x="1593" y="1615"/>
                </a:cubicBezTo>
                <a:lnTo>
                  <a:pt x="1591" y="1646"/>
                </a:lnTo>
                <a:lnTo>
                  <a:pt x="0" y="1646"/>
                </a:lnTo>
                <a:lnTo>
                  <a:pt x="0" y="1"/>
                </a:lnTo>
                <a:lnTo>
                  <a:pt x="20" y="1"/>
                </a:lnTo>
                <a:cubicBezTo>
                  <a:pt x="33" y="0"/>
                  <a:pt x="46" y="0"/>
                  <a:pt x="60" y="0"/>
                </a:cubicBezTo>
                <a:close/>
              </a:path>
            </a:pathLst>
          </a:custGeom>
          <a:solidFill>
            <a:schemeClr val="accent1">
              <a:lumMod val="60000"/>
              <a:lumOff val="40000"/>
              <a:alpha val="1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sz="1380"/>
          </a:p>
        </p:txBody>
      </p:sp>
      <p:sp>
        <p:nvSpPr>
          <p:cNvPr id="21" name="标题 2"/>
          <p:cNvSpPr>
            <a:spLocks noGrp="1"/>
          </p:cNvSpPr>
          <p:nvPr>
            <p:custDataLst>
              <p:tags r:id="rId6"/>
            </p:custDataLst>
          </p:nvPr>
        </p:nvSpPr>
        <p:spPr>
          <a:xfrm>
            <a:off x="84909" y="128452"/>
            <a:ext cx="8266093" cy="551073"/>
          </a:xfrm>
          <a:prstGeom prst="rect">
            <a:avLst/>
          </a:prstGeom>
        </p:spPr>
        <p:txBody>
          <a:bodyPr vert="horz" lIns="69986" tIns="34993" rIns="69986" bIns="34993" rtlCol="0" anchor="ctr">
            <a:normAutofit/>
          </a:bodyPr>
          <a:lstStyle>
            <a:lvl1pPr algn="l" defTabSz="914400" rtl="0" eaLnBrk="1" latinLnBrk="0" hangingPunct="1">
              <a:lnSpc>
                <a:spcPct val="90000"/>
              </a:lnSpc>
              <a:spcBef>
                <a:spcPct val="0"/>
              </a:spcBef>
              <a:buNone/>
              <a:defRPr sz="3200" b="1" i="0" u="none" kern="1200" spc="0">
                <a:gradFill>
                  <a:gsLst>
                    <a:gs pos="0">
                      <a:schemeClr val="accent1"/>
                    </a:gs>
                    <a:gs pos="100000">
                      <a:schemeClr val="accent2"/>
                    </a:gs>
                  </a:gsLst>
                  <a:lin ang="5400000" scaled="1"/>
                </a:gradFill>
                <a:effectLst/>
                <a:uFill>
                  <a:solidFill>
                    <a:prstClr val="black"/>
                  </a:solidFill>
                </a:uFill>
                <a:latin typeface="+mj-lt"/>
                <a:ea typeface="+mj-ea"/>
                <a:cs typeface="+mj-cs"/>
              </a:defRPr>
            </a:lvl1pPr>
          </a:lstStyle>
          <a:p>
            <a:r>
              <a:rPr lang="zh-CN" altLang="en-US" sz="1800">
                <a:solidFill>
                  <a:schemeClr val="tx1"/>
                </a:solidFill>
                <a:latin typeface="宋体" panose="02010600030101010101" pitchFamily="2" charset="-122"/>
                <a:ea typeface="宋体" panose="02010600030101010101" pitchFamily="2" charset="-122"/>
              </a:rPr>
              <a:t>对党忠诚是党性最基本的要求，讲党性必须做到对党忠诚</a:t>
            </a:r>
            <a:endParaRPr lang="zh-CN" altLang="en-US" sz="1800">
              <a:solidFill>
                <a:schemeClr val="tx1"/>
              </a:solidFill>
              <a:latin typeface="宋体" panose="02010600030101010101" pitchFamily="2" charset="-122"/>
              <a:ea typeface="宋体" panose="02010600030101010101" pitchFamily="2" charset="-122"/>
            </a:endParaRPr>
          </a:p>
        </p:txBody>
      </p:sp>
      <p:sp>
        <p:nvSpPr>
          <p:cNvPr id="17" name="标题 16"/>
          <p:cNvSpPr>
            <a:spLocks noGrp="1"/>
          </p:cNvSpPr>
          <p:nvPr>
            <p:custDataLst>
              <p:tags r:id="rId7"/>
            </p:custDataLst>
          </p:nvPr>
        </p:nvSpPr>
        <p:spPr>
          <a:xfrm>
            <a:off x="3151527" y="1253541"/>
            <a:ext cx="3752527" cy="937038"/>
          </a:xfrm>
          <a:prstGeom prst="rect">
            <a:avLst/>
          </a:prstGeom>
        </p:spPr>
        <p:txBody>
          <a:bodyPr vert="horz" wrap="square" lIns="0" tIns="0" rIns="0" bIns="0" rtlCol="0" anchor="ctr" anchorCtr="0">
            <a:normAutofit/>
          </a:bodyPr>
          <a:lstStyle>
            <a:lvl1pPr algn="l" defTabSz="699770" rtl="0" eaLnBrk="1" latinLnBrk="0" hangingPunct="1">
              <a:lnSpc>
                <a:spcPct val="90000"/>
              </a:lnSpc>
              <a:spcBef>
                <a:spcPct val="0"/>
              </a:spcBef>
              <a:buNone/>
              <a:defRPr sz="2450" b="1" i="0" u="none" kern="1200" spc="0">
                <a:gradFill>
                  <a:gsLst>
                    <a:gs pos="0">
                      <a:schemeClr val="accent1"/>
                    </a:gs>
                    <a:gs pos="100000">
                      <a:schemeClr val="accent2"/>
                    </a:gs>
                  </a:gsLst>
                  <a:lin ang="5400000" scaled="1"/>
                </a:gradFill>
                <a:effectLst/>
                <a:uFill>
                  <a:solidFill>
                    <a:prstClr val="black"/>
                  </a:solidFill>
                </a:uFill>
                <a:latin typeface="+mj-lt"/>
                <a:ea typeface="+mj-ea"/>
                <a:cs typeface="+mj-cs"/>
              </a:defRPr>
            </a:lvl1pPr>
          </a:lstStyle>
          <a:p>
            <a:pPr algn="just">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sym typeface="+mn-ea"/>
              </a:rPr>
              <a:t>对党忠诚集中体现了</a:t>
            </a:r>
            <a:endParaRPr lang="zh-CN" altLang="en-US" sz="280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2" name="矩形 1"/>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8"/>
    </p:custData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custDataLst>
              <p:tags r:id="rId1"/>
            </p:custDataLst>
          </p:nvPr>
        </p:nvSpPr>
        <p:spPr>
          <a:xfrm>
            <a:off x="538480" y="756920"/>
            <a:ext cx="8217535" cy="706755"/>
          </a:xfrm>
          <a:prstGeom prst="parallelogram">
            <a:avLst>
              <a:gd name="adj" fmla="val 4402"/>
            </a:avLst>
          </a:prstGeom>
        </p:spPr>
        <p:txBody>
          <a:bodyPr vert="horz" wrap="square" lIns="0" tIns="0" rIns="0" bIns="0" rtlCol="0" anchor="ctr" anchorCtr="0">
            <a:normAutofit/>
          </a:bodyPr>
          <a:lstStyle/>
          <a:p>
            <a:pPr lvl="0" algn="just" defTabSz="699770">
              <a:lnSpc>
                <a:spcPct val="150000"/>
              </a:lnSpc>
              <a:buClrTx/>
              <a:buSzTx/>
              <a:buFontTx/>
            </a:pPr>
            <a:r>
              <a:rPr lang="zh-CN" altLang="en-US" sz="2400" b="1">
                <a:gradFill>
                  <a:gsLst>
                    <a:gs pos="0">
                      <a:schemeClr val="accent1"/>
                    </a:gs>
                    <a:gs pos="100000">
                      <a:schemeClr val="accent2"/>
                    </a:gs>
                  </a:gsLst>
                  <a:lin ang="5400000" scaled="1"/>
                </a:gradFill>
                <a:effectLst/>
                <a:uFill>
                  <a:solidFill>
                    <a:prstClr val="black"/>
                  </a:solidFill>
                </a:uFill>
                <a:latin typeface="宋体" panose="02010600030101010101" pitchFamily="2" charset="-122"/>
                <a:ea typeface="宋体" panose="02010600030101010101" pitchFamily="2" charset="-122"/>
                <a:cs typeface="宋体" panose="02010600030101010101" pitchFamily="2" charset="-122"/>
                <a:sym typeface="+mn-ea"/>
              </a:rPr>
              <a:t>我们党自成立起，就始终强调要对党忠诚。</a:t>
            </a:r>
            <a:endParaRPr lang="zh-CN" altLang="en-US" sz="2400" b="1">
              <a:gradFill>
                <a:gsLst>
                  <a:gs pos="0">
                    <a:schemeClr val="accent1"/>
                  </a:gs>
                  <a:gs pos="100000">
                    <a:schemeClr val="accent2"/>
                  </a:gs>
                </a:gsLst>
                <a:lin ang="5400000" scaled="1"/>
              </a:gradFill>
              <a:effectLst/>
              <a:uFill>
                <a:solidFill>
                  <a:prstClr val="black"/>
                </a:solidFill>
              </a:u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5" name="平行四边形 4"/>
          <p:cNvSpPr/>
          <p:nvPr>
            <p:custDataLst>
              <p:tags r:id="rId2"/>
            </p:custDataLst>
          </p:nvPr>
        </p:nvSpPr>
        <p:spPr>
          <a:xfrm>
            <a:off x="367665" y="2489835"/>
            <a:ext cx="8216265" cy="767715"/>
          </a:xfrm>
          <a:prstGeom prst="parallelogram">
            <a:avLst/>
          </a:prstGeom>
          <a:solidFill>
            <a:srgbClr val="EBEEE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54919" rtlCol="0" anchor="ctr">
            <a:noAutofit/>
          </a:bodyPr>
          <a:lstStyle/>
          <a:p>
            <a:pPr indent="0" algn="l" rtl="0" fontAlgn="auto">
              <a:lnSpc>
                <a:spcPct val="150000"/>
              </a:lnSpc>
              <a:spcBef>
                <a:spcPct val="0"/>
              </a:spcBef>
              <a:spcAft>
                <a:spcPct val="0"/>
              </a:spcAft>
            </a:pPr>
            <a:r>
              <a:rPr lang="zh-CN" altLang="en-US" sz="1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党的二大制定的第一部党章规定，申请入党者必须“承认本党宣言及章程并愿忠实为本党服务”。</a:t>
            </a:r>
            <a:endParaRPr lang="zh-CN" altLang="en-US" sz="1600" kern="1200">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9" name="平行四边形 8"/>
          <p:cNvSpPr/>
          <p:nvPr>
            <p:custDataLst>
              <p:tags r:id="rId3"/>
            </p:custDataLst>
          </p:nvPr>
        </p:nvSpPr>
        <p:spPr>
          <a:xfrm>
            <a:off x="484505" y="1588770"/>
            <a:ext cx="8243570" cy="834390"/>
          </a:xfrm>
          <a:prstGeom prst="parallelogram">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54919" rtlCol="0" anchor="ctr">
            <a:noAutofit/>
          </a:bodyPr>
          <a:lstStyle/>
          <a:p>
            <a:pPr indent="0" algn="just" rtl="0" fontAlgn="auto">
              <a:lnSpc>
                <a:spcPct val="150000"/>
              </a:lnSpc>
              <a:spcBef>
                <a:spcPct val="0"/>
              </a:spcBef>
              <a:spcAft>
                <a:spcPct val="0"/>
              </a:spcAft>
            </a:pPr>
            <a:r>
              <a:rPr lang="zh-CN" altLang="en-US" sz="1600">
                <a:latin typeface="宋体" panose="02010600030101010101" pitchFamily="2" charset="-122"/>
                <a:ea typeface="宋体" panose="02010600030101010101" pitchFamily="2" charset="-122"/>
                <a:cs typeface="宋体" panose="02010600030101010101" pitchFamily="2" charset="-122"/>
                <a:sym typeface="+mn-ea"/>
              </a:rPr>
              <a:t>党的一大在制定第一个党纲时，就规定申请入党者必须是“承认本党党纲和政策，并愿成为忠实的党员者”。</a:t>
            </a:r>
            <a:endParaRPr lang="zh-CN" altLang="en-US" sz="1600" kern="1200">
              <a:solidFill>
                <a:srgbClr val="FFFFFF"/>
              </a:solidFill>
              <a:effectLst/>
              <a:latin typeface="+mn-ea"/>
              <a:cs typeface="微软雅黑" panose="020B0503020204020204" charset="-122"/>
            </a:endParaRPr>
          </a:p>
        </p:txBody>
      </p:sp>
      <p:sp>
        <p:nvSpPr>
          <p:cNvPr id="3" name="标题 2"/>
          <p:cNvSpPr>
            <a:spLocks noGrp="1"/>
          </p:cNvSpPr>
          <p:nvPr>
            <p:ph type="ctrTitle" idx="16385"/>
            <p:custDataLst>
              <p:tags r:id="rId4"/>
            </p:custDataLst>
          </p:nvPr>
        </p:nvSpPr>
        <p:spPr>
          <a:xfrm>
            <a:off x="293874" y="205853"/>
            <a:ext cx="8266093" cy="551073"/>
          </a:xfrm>
        </p:spPr>
        <p:txBody>
          <a:bodyPr>
            <a:normAutofit/>
          </a:bodyPr>
          <a:lstStyle/>
          <a:p>
            <a:r>
              <a:rPr lang="zh-CN" altLang="en-US" sz="1800">
                <a:solidFill>
                  <a:schemeClr val="tx1"/>
                </a:solidFill>
                <a:latin typeface="宋体" panose="02010600030101010101" pitchFamily="2" charset="-122"/>
                <a:ea typeface="宋体" panose="02010600030101010101" pitchFamily="2" charset="-122"/>
              </a:rPr>
              <a:t>对党忠诚是党性最基本的要求，讲党性必须做到对党忠诚</a:t>
            </a:r>
            <a:endParaRPr lang="zh-CN" altLang="en-US" sz="1800">
              <a:solidFill>
                <a:schemeClr val="tx1"/>
              </a:solidFill>
              <a:latin typeface="宋体" panose="02010600030101010101" pitchFamily="2" charset="-122"/>
              <a:ea typeface="宋体" panose="02010600030101010101" pitchFamily="2" charset="-122"/>
            </a:endParaRPr>
          </a:p>
        </p:txBody>
      </p:sp>
      <p:sp>
        <p:nvSpPr>
          <p:cNvPr id="2" name="平行四边形 1"/>
          <p:cNvSpPr/>
          <p:nvPr>
            <p:custDataLst>
              <p:tags r:id="rId5"/>
            </p:custDataLst>
          </p:nvPr>
        </p:nvSpPr>
        <p:spPr>
          <a:xfrm>
            <a:off x="151765" y="4159885"/>
            <a:ext cx="8096885" cy="687705"/>
          </a:xfrm>
          <a:prstGeom prst="parallelogram">
            <a:avLst/>
          </a:prstGeom>
          <a:solidFill>
            <a:srgbClr val="EBEEE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54919" rtlCol="0" anchor="ctr">
            <a:noAutofit/>
          </a:bodyPr>
          <a:lstStyle/>
          <a:p>
            <a:pPr indent="0" algn="just" rtl="0" fontAlgn="auto">
              <a:lnSpc>
                <a:spcPct val="150000"/>
              </a:lnSpc>
              <a:spcBef>
                <a:spcPct val="0"/>
              </a:spcBef>
              <a:spcAft>
                <a:spcPct val="0"/>
              </a:spcAft>
            </a:pPr>
            <a:r>
              <a:rPr lang="zh-CN" altLang="en-US" sz="1600" kern="1200">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从党的十二大开始，以后历次修订通过的党章，都要求党员</a:t>
            </a:r>
            <a:r>
              <a:rPr lang="en-US" altLang="zh-CN" sz="1600" kern="1200">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en-US" sz="1600" kern="1200">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对党忠诚老实，言行一致</a:t>
            </a:r>
            <a:r>
              <a:rPr lang="en-US" altLang="zh-CN" sz="1600" kern="1200">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en-US" sz="1600" kern="1200">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，并把</a:t>
            </a:r>
            <a:r>
              <a:rPr lang="en-US" altLang="zh-CN" sz="1600" kern="1200">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en-US" sz="1600" kern="1200">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对党忠诚</a:t>
            </a:r>
            <a:r>
              <a:rPr lang="en-US" altLang="zh-CN" sz="1600" kern="1200">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en-US" sz="1600" kern="1200">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a:t>
            </a:r>
            <a:r>
              <a:rPr lang="en-US" altLang="zh-CN" sz="1600" kern="1200">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en-US" sz="1600" kern="1200">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永不叛党</a:t>
            </a:r>
            <a:r>
              <a:rPr lang="en-US" altLang="zh-CN" sz="1600" kern="1200">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en-US" sz="1600" kern="1200">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的入党誓词载入党章。</a:t>
            </a:r>
            <a:endParaRPr lang="zh-CN" altLang="en-US" sz="1600" kern="1200">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4" name="平行四边形 3"/>
          <p:cNvSpPr/>
          <p:nvPr>
            <p:custDataLst>
              <p:tags r:id="rId6"/>
            </p:custDataLst>
          </p:nvPr>
        </p:nvSpPr>
        <p:spPr>
          <a:xfrm>
            <a:off x="294005" y="3342005"/>
            <a:ext cx="8115300" cy="717550"/>
          </a:xfrm>
          <a:prstGeom prst="parallelogram">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54919" rtlCol="0" anchor="ctr">
            <a:noAutofit/>
          </a:bodyPr>
          <a:lstStyle/>
          <a:p>
            <a:pPr indent="0" algn="just" rtl="0" fontAlgn="auto">
              <a:lnSpc>
                <a:spcPct val="150000"/>
              </a:lnSpc>
              <a:spcBef>
                <a:spcPct val="0"/>
              </a:spcBef>
              <a:spcAft>
                <a:spcPct val="0"/>
              </a:spcAft>
            </a:pPr>
            <a:r>
              <a:rPr lang="zh-CN" altLang="en-US" sz="1600" kern="1200">
                <a:solidFill>
                  <a:srgbClr val="FFFFFF"/>
                </a:solidFill>
                <a:effectLst/>
                <a:latin typeface="宋体" panose="02010600030101010101" pitchFamily="2" charset="-122"/>
                <a:ea typeface="宋体" panose="02010600030101010101" pitchFamily="2" charset="-122"/>
                <a:cs typeface="微软雅黑" panose="020B0503020204020204" charset="-122"/>
              </a:rPr>
              <a:t>党的八大通过的党章，把对党忠诚老实规定为党员义务。</a:t>
            </a:r>
            <a:endParaRPr lang="zh-CN" altLang="en-US" sz="1600" kern="1200">
              <a:solidFill>
                <a:srgbClr val="FFFFFF"/>
              </a:solidFill>
              <a:effectLst/>
              <a:latin typeface="宋体" panose="02010600030101010101" pitchFamily="2" charset="-122"/>
              <a:ea typeface="宋体" panose="02010600030101010101" pitchFamily="2" charset="-122"/>
              <a:cs typeface="微软雅黑" panose="020B0503020204020204" charset="-122"/>
            </a:endParaRPr>
          </a:p>
        </p:txBody>
      </p:sp>
      <p:sp>
        <p:nvSpPr>
          <p:cNvPr id="7" name="矩形 6"/>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7"/>
    </p:custData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 name="任意多边形: 形状 418"/>
          <p:cNvSpPr/>
          <p:nvPr>
            <p:custDataLst>
              <p:tags r:id="rId1"/>
            </p:custDataLst>
          </p:nvPr>
        </p:nvSpPr>
        <p:spPr>
          <a:xfrm>
            <a:off x="1905" y="0"/>
            <a:ext cx="9331325" cy="1443990"/>
          </a:xfrm>
          <a:custGeom>
            <a:avLst/>
            <a:gdLst>
              <a:gd name="connsiteX0" fmla="*/ 0 w 12192000"/>
              <a:gd name="connsiteY0" fmla="*/ 0 h 2663748"/>
              <a:gd name="connsiteX1" fmla="*/ 12192000 w 12192000"/>
              <a:gd name="connsiteY1" fmla="*/ 0 h 2663748"/>
              <a:gd name="connsiteX2" fmla="*/ 12192000 w 12192000"/>
              <a:gd name="connsiteY2" fmla="*/ 2663748 h 2663748"/>
              <a:gd name="connsiteX3" fmla="*/ 0 w 12192000"/>
              <a:gd name="connsiteY3" fmla="*/ 2663748 h 2663748"/>
            </a:gdLst>
            <a:ahLst/>
            <a:cxnLst>
              <a:cxn ang="0">
                <a:pos x="connsiteX0" y="connsiteY0"/>
              </a:cxn>
              <a:cxn ang="0">
                <a:pos x="connsiteX1" y="connsiteY1"/>
              </a:cxn>
              <a:cxn ang="0">
                <a:pos x="connsiteX2" y="connsiteY2"/>
              </a:cxn>
              <a:cxn ang="0">
                <a:pos x="connsiteX3" y="connsiteY3"/>
              </a:cxn>
            </a:cxnLst>
            <a:rect l="l" t="t" r="r" b="b"/>
            <a:pathLst>
              <a:path w="12192000" h="2663748">
                <a:moveTo>
                  <a:pt x="0" y="0"/>
                </a:moveTo>
                <a:lnTo>
                  <a:pt x="12192000" y="0"/>
                </a:lnTo>
                <a:lnTo>
                  <a:pt x="12192000" y="2663748"/>
                </a:lnTo>
                <a:lnTo>
                  <a:pt x="0" y="2663748"/>
                </a:lnTo>
                <a:close/>
              </a:path>
            </a:pathLst>
          </a:custGeom>
          <a:solidFill>
            <a:schemeClr val="accent1"/>
          </a:solidFill>
          <a:ln>
            <a:noFill/>
            <a:prstDash val="solid"/>
          </a:ln>
          <a:effectLst/>
        </p:spPr>
        <p:style>
          <a:lnRef idx="2">
            <a:srgbClr val="376FFF">
              <a:shade val="50000"/>
            </a:srgbClr>
          </a:lnRef>
          <a:fillRef idx="1">
            <a:srgbClr val="376FFF"/>
          </a:fillRef>
          <a:effectRef idx="0">
            <a:srgbClr val="376FFF"/>
          </a:effectRef>
          <a:fontRef idx="minor">
            <a:srgbClr val="FFFFFF"/>
          </a:fontRef>
        </p:style>
        <p:txBody>
          <a:bodyPr wrap="square" rtlCol="0" anchor="ctr">
            <a:noAutofit/>
          </a:bodyPr>
          <a:lstStyle/>
          <a:p>
            <a:pPr algn="ctr"/>
            <a:endParaRPr lang="zh-CN" altLang="en-US" sz="1380"/>
          </a:p>
        </p:txBody>
      </p:sp>
      <p:sp>
        <p:nvSpPr>
          <p:cNvPr id="410" name="文本框 409"/>
          <p:cNvSpPr txBox="1"/>
          <p:nvPr>
            <p:custDataLst>
              <p:tags r:id="rId2"/>
            </p:custDataLst>
          </p:nvPr>
        </p:nvSpPr>
        <p:spPr>
          <a:xfrm>
            <a:off x="240030" y="1581785"/>
            <a:ext cx="4676775" cy="3313430"/>
          </a:xfrm>
          <a:prstGeom prst="rect">
            <a:avLst/>
          </a:prstGeom>
          <a:ln>
            <a:noFill/>
            <a:prstDash val="sysDash"/>
          </a:ln>
        </p:spPr>
        <p:txBody>
          <a:bodyPr vert="horz" wrap="square" lIns="69014" tIns="35965" rIns="69014" bIns="35965" rtlCol="0" anchor="t" anchorCtr="0">
            <a:noAutofit/>
          </a:bodyPr>
          <a:lstStyle>
            <a:lvl1pPr marL="228600" marR="0" lvl="0" indent="-228600" fontAlgn="auto">
              <a:lnSpc>
                <a:spcPct val="130000"/>
              </a:lnSpc>
              <a:spcBef>
                <a:spcPct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ct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ct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ct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ct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l">
              <a:lnSpc>
                <a:spcPct val="150000"/>
              </a:lnSpc>
              <a:spcAft>
                <a:spcPct val="0"/>
              </a:spcAft>
              <a:buNone/>
            </a:pPr>
            <a:r>
              <a:rPr lang="zh-CN" altLang="en-US" sz="1600" spc="130">
                <a:ln>
                  <a:noFill/>
                  <a:prstDash val="sysDot"/>
                </a:ln>
                <a:solidFill>
                  <a:schemeClr val="tx1"/>
                </a:solidFill>
                <a:latin typeface="宋体" panose="02010600030101010101" pitchFamily="2" charset="-122"/>
                <a:ea typeface="宋体" panose="02010600030101010101" pitchFamily="2" charset="-122"/>
                <a:sym typeface="+mn-ea"/>
              </a:rPr>
              <a:t>对党忠诚，不是抽象的而是具体的，不是有条件的而是无条件的，必须体现到对党的信仰的忠诚上，体现到对党组织的忠诚上，体现到对党的理论和路线方针政策的忠诚上。始终牢记自己的第一身份是共产党员、第一职责是为党工作，任何时候任何情况下都相信组织、依靠组织、服从组织，始终以党的旗帜为旗帜、以党的意志为意志、以党的使命为使命。</a:t>
            </a:r>
            <a:endParaRPr lang="zh-CN" altLang="en-US" sz="1600" spc="130">
              <a:ln>
                <a:noFill/>
                <a:prstDash val="sysDot"/>
              </a:ln>
              <a:solidFill>
                <a:schemeClr val="tx1"/>
              </a:solidFill>
              <a:latin typeface="宋体" panose="02010600030101010101" pitchFamily="2" charset="-122"/>
              <a:ea typeface="宋体" panose="02010600030101010101" pitchFamily="2" charset="-122"/>
              <a:sym typeface="+mn-ea"/>
            </a:endParaRPr>
          </a:p>
        </p:txBody>
      </p:sp>
      <p:sp>
        <p:nvSpPr>
          <p:cNvPr id="424" name="矩形 423"/>
          <p:cNvSpPr/>
          <p:nvPr>
            <p:custDataLst>
              <p:tags r:id="rId3"/>
            </p:custDataLst>
          </p:nvPr>
        </p:nvSpPr>
        <p:spPr>
          <a:xfrm>
            <a:off x="4973955" y="1426845"/>
            <a:ext cx="3757295" cy="2999740"/>
          </a:xfrm>
          <a:prstGeom prst="rect">
            <a:avLst/>
          </a:prstGeom>
          <a:solidFill>
            <a:srgbClr val="FFFFFF"/>
          </a:solidFill>
          <a:ln>
            <a:noFill/>
            <a:prstDash val="solid"/>
          </a:ln>
          <a:effectLst>
            <a:outerShdw blurRad="177800" dist="88900" dir="12000000" algn="t" rotWithShape="0">
              <a:schemeClr val="accent1">
                <a:lumMod val="75000"/>
                <a:alpha val="8000"/>
              </a:scheme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sz="1380"/>
          </a:p>
        </p:txBody>
      </p:sp>
      <p:cxnSp>
        <p:nvCxnSpPr>
          <p:cNvPr id="417" name="直接连接符 416"/>
          <p:cNvCxnSpPr/>
          <p:nvPr>
            <p:custDataLst>
              <p:tags r:id="rId4"/>
            </p:custDataLst>
          </p:nvPr>
        </p:nvCxnSpPr>
        <p:spPr>
          <a:xfrm>
            <a:off x="416217" y="1286949"/>
            <a:ext cx="764540" cy="9525"/>
          </a:xfrm>
          <a:prstGeom prst="line">
            <a:avLst/>
          </a:prstGeom>
          <a:ln w="19050">
            <a:solidFill>
              <a:srgbClr val="FFFFFF"/>
            </a:solidFill>
          </a:ln>
        </p:spPr>
        <p:style>
          <a:lnRef idx="1">
            <a:srgbClr val="376FFF"/>
          </a:lnRef>
          <a:fillRef idx="0">
            <a:srgbClr val="376FFF"/>
          </a:fillRef>
          <a:effectRef idx="0">
            <a:srgbClr val="376FFF"/>
          </a:effectRef>
          <a:fontRef idx="minor">
            <a:srgbClr val="000000"/>
          </a:fontRef>
        </p:style>
      </p:cxnSp>
      <p:pic>
        <p:nvPicPr>
          <p:cNvPr id="5" name="图片 4" descr="E:/工作/2025年/课件任务/图片/千库网_党政党徽旗帜党章程_摄影图编号21485889.jpg千库网_党政党徽旗帜党章程_摄影图编号21485889"/>
          <p:cNvPicPr>
            <a:picLocks noChangeAspect="1"/>
          </p:cNvPicPr>
          <p:nvPr>
            <p:custDataLst>
              <p:tags r:id="rId5"/>
            </p:custDataLst>
          </p:nvPr>
        </p:nvPicPr>
        <p:blipFill>
          <a:blip r:embed="rId6"/>
          <a:srcRect l="4925" r="4925"/>
          <a:stretch>
            <a:fillRect/>
          </a:stretch>
        </p:blipFill>
        <p:spPr>
          <a:xfrm>
            <a:off x="5224145" y="1626235"/>
            <a:ext cx="3723005" cy="2752725"/>
          </a:xfrm>
          <a:prstGeom prst="rect">
            <a:avLst/>
          </a:prstGeom>
          <a:solidFill>
            <a:schemeClr val="accent1"/>
          </a:solidFill>
        </p:spPr>
      </p:pic>
      <p:sp>
        <p:nvSpPr>
          <p:cNvPr id="6" name="标题 2"/>
          <p:cNvSpPr>
            <a:spLocks noGrp="1"/>
          </p:cNvSpPr>
          <p:nvPr>
            <p:custDataLst>
              <p:tags r:id="rId7"/>
            </p:custDataLst>
          </p:nvPr>
        </p:nvSpPr>
        <p:spPr>
          <a:xfrm>
            <a:off x="142744" y="219823"/>
            <a:ext cx="8266093" cy="551073"/>
          </a:xfrm>
          <a:prstGeom prst="rect">
            <a:avLst/>
          </a:prstGeom>
        </p:spPr>
        <p:txBody>
          <a:bodyPr vert="horz" lIns="69986" tIns="34993" rIns="69986" bIns="34993" rtlCol="0" anchor="ctr">
            <a:normAutofit/>
          </a:bodyPr>
          <a:lstStyle>
            <a:lvl1pPr algn="l" defTabSz="914400" rtl="0" eaLnBrk="1" latinLnBrk="0" hangingPunct="1">
              <a:lnSpc>
                <a:spcPct val="90000"/>
              </a:lnSpc>
              <a:spcBef>
                <a:spcPct val="0"/>
              </a:spcBef>
              <a:buNone/>
              <a:defRPr sz="3200" b="1" i="0" u="none" kern="1200" spc="0">
                <a:gradFill>
                  <a:gsLst>
                    <a:gs pos="0">
                      <a:schemeClr val="accent1"/>
                    </a:gs>
                    <a:gs pos="100000">
                      <a:schemeClr val="accent2"/>
                    </a:gs>
                  </a:gsLst>
                  <a:lin ang="5400000" scaled="1"/>
                </a:gradFill>
                <a:effectLst/>
                <a:uFill>
                  <a:solidFill>
                    <a:prstClr val="black"/>
                  </a:solidFill>
                </a:uFill>
                <a:latin typeface="+mj-lt"/>
                <a:ea typeface="+mj-ea"/>
                <a:cs typeface="+mj-cs"/>
              </a:defRPr>
            </a:lvl1pPr>
          </a:lstStyle>
          <a:p>
            <a:r>
              <a:rPr lang="zh-CN" altLang="en-US" sz="1800">
                <a:solidFill>
                  <a:schemeClr val="tx1"/>
                </a:solidFill>
                <a:latin typeface="宋体" panose="02010600030101010101" pitchFamily="2" charset="-122"/>
                <a:ea typeface="宋体" panose="02010600030101010101" pitchFamily="2" charset="-122"/>
              </a:rPr>
              <a:t>对党忠诚是党性最基本的要求，讲党性必须做到对党忠诚</a:t>
            </a:r>
            <a:endParaRPr lang="zh-CN" altLang="en-US" sz="1800">
              <a:solidFill>
                <a:schemeClr val="tx1"/>
              </a:solidFill>
              <a:latin typeface="宋体" panose="02010600030101010101" pitchFamily="2" charset="-122"/>
              <a:ea typeface="宋体" panose="02010600030101010101" pitchFamily="2" charset="-122"/>
            </a:endParaRPr>
          </a:p>
        </p:txBody>
      </p:sp>
      <p:sp>
        <p:nvSpPr>
          <p:cNvPr id="2" name="矩形 1"/>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8"/>
    </p:custData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矩形: 圆角 6"/>
          <p:cNvSpPr/>
          <p:nvPr>
            <p:custDataLst>
              <p:tags r:id="rId1"/>
            </p:custDataLst>
          </p:nvPr>
        </p:nvSpPr>
        <p:spPr>
          <a:xfrm>
            <a:off x="6088412" y="1264737"/>
            <a:ext cx="1911014" cy="2755223"/>
          </a:xfrm>
          <a:prstGeom prst="roundRect">
            <a:avLst>
              <a:gd name="adj" fmla="val 3535"/>
            </a:avLst>
          </a:prstGeom>
          <a:ln w="12700">
            <a:solidFill>
              <a:schemeClr val="accent1">
                <a:alpha val="26000"/>
              </a:schemeClr>
            </a:solidFill>
          </a:ln>
          <a:effectLst>
            <a:outerShdw blurRad="342900" dist="241300" dir="5400000" algn="t" rotWithShape="0">
              <a:prstClr val="black">
                <a:alpha val="5000"/>
              </a:prstClr>
            </a:outerShdw>
            <a:reflection blurRad="6350" stA="52000" endA="300" endPos="35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380">
              <a:sym typeface="+mn-ea"/>
            </a:endParaRPr>
          </a:p>
        </p:txBody>
      </p:sp>
      <p:sp useBgFill="1">
        <p:nvSpPr>
          <p:cNvPr id="12" name="矩形: 圆角 6"/>
          <p:cNvSpPr/>
          <p:nvPr>
            <p:custDataLst>
              <p:tags r:id="rId2"/>
            </p:custDataLst>
          </p:nvPr>
        </p:nvSpPr>
        <p:spPr>
          <a:xfrm>
            <a:off x="6088412" y="1264737"/>
            <a:ext cx="1911014" cy="2755223"/>
          </a:xfrm>
          <a:prstGeom prst="roundRect">
            <a:avLst>
              <a:gd name="adj" fmla="val 3535"/>
            </a:avLst>
          </a:prstGeom>
          <a:solidFill>
            <a:schemeClr val="lt1">
              <a:lumMod val="100000"/>
              <a:alpha val="20000"/>
            </a:schemeClr>
          </a:solidFill>
          <a:ln w="317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380">
              <a:latin typeface="+mn-ea"/>
              <a:sym typeface="+mn-ea"/>
            </a:endParaRPr>
          </a:p>
        </p:txBody>
      </p:sp>
      <p:sp useBgFill="1">
        <p:nvSpPr>
          <p:cNvPr id="13" name="矩形: 圆角 6"/>
          <p:cNvSpPr/>
          <p:nvPr>
            <p:custDataLst>
              <p:tags r:id="rId3"/>
            </p:custDataLst>
          </p:nvPr>
        </p:nvSpPr>
        <p:spPr>
          <a:xfrm>
            <a:off x="3615078" y="1264737"/>
            <a:ext cx="1938230" cy="2755223"/>
          </a:xfrm>
          <a:prstGeom prst="roundRect">
            <a:avLst>
              <a:gd name="adj" fmla="val 3535"/>
            </a:avLst>
          </a:prstGeom>
          <a:ln w="12700">
            <a:solidFill>
              <a:schemeClr val="accent1">
                <a:alpha val="26000"/>
              </a:schemeClr>
            </a:solidFill>
          </a:ln>
          <a:effectLst>
            <a:outerShdw blurRad="342900" dist="241300" dir="5400000" algn="t" rotWithShape="0">
              <a:prstClr val="black">
                <a:alpha val="5000"/>
              </a:prstClr>
            </a:outerShdw>
            <a:reflection blurRad="6350" stA="52000" endA="300" endPos="35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380">
              <a:sym typeface="+mn-ea"/>
            </a:endParaRPr>
          </a:p>
        </p:txBody>
      </p:sp>
      <p:sp useBgFill="1">
        <p:nvSpPr>
          <p:cNvPr id="15" name="矩形: 圆角 6"/>
          <p:cNvSpPr/>
          <p:nvPr>
            <p:custDataLst>
              <p:tags r:id="rId4"/>
            </p:custDataLst>
          </p:nvPr>
        </p:nvSpPr>
        <p:spPr>
          <a:xfrm>
            <a:off x="4150383" y="1264737"/>
            <a:ext cx="1938230" cy="2755223"/>
          </a:xfrm>
          <a:prstGeom prst="roundRect">
            <a:avLst>
              <a:gd name="adj" fmla="val 3535"/>
            </a:avLst>
          </a:prstGeom>
          <a:solidFill>
            <a:schemeClr val="lt1">
              <a:lumMod val="100000"/>
              <a:alpha val="20000"/>
            </a:schemeClr>
          </a:solidFill>
          <a:ln w="317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380">
              <a:latin typeface="+mn-ea"/>
              <a:sym typeface="+mn-ea"/>
            </a:endParaRPr>
          </a:p>
        </p:txBody>
      </p:sp>
      <p:sp useBgFill="1">
        <p:nvSpPr>
          <p:cNvPr id="18" name="矩形: 圆角 6"/>
          <p:cNvSpPr/>
          <p:nvPr>
            <p:custDataLst>
              <p:tags r:id="rId5"/>
            </p:custDataLst>
          </p:nvPr>
        </p:nvSpPr>
        <p:spPr>
          <a:xfrm>
            <a:off x="1168962" y="1264737"/>
            <a:ext cx="1911014" cy="2755223"/>
          </a:xfrm>
          <a:prstGeom prst="roundRect">
            <a:avLst>
              <a:gd name="adj" fmla="val 3535"/>
            </a:avLst>
          </a:prstGeom>
          <a:ln w="12700">
            <a:solidFill>
              <a:schemeClr val="accent1">
                <a:alpha val="26000"/>
              </a:schemeClr>
            </a:solidFill>
          </a:ln>
          <a:effectLst>
            <a:outerShdw blurRad="342900" dist="241300" dir="5400000" algn="t" rotWithShape="0">
              <a:prstClr val="black">
                <a:alpha val="5000"/>
              </a:prstClr>
            </a:outerShdw>
            <a:reflection blurRad="6350" stA="52000" endA="300" endPos="35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380">
              <a:sym typeface="+mn-ea"/>
            </a:endParaRPr>
          </a:p>
        </p:txBody>
      </p:sp>
      <p:sp useBgFill="1">
        <p:nvSpPr>
          <p:cNvPr id="19" name="矩形: 圆角 6"/>
          <p:cNvSpPr/>
          <p:nvPr>
            <p:custDataLst>
              <p:tags r:id="rId6"/>
            </p:custDataLst>
          </p:nvPr>
        </p:nvSpPr>
        <p:spPr>
          <a:xfrm>
            <a:off x="1168962" y="1264737"/>
            <a:ext cx="1911014" cy="2755223"/>
          </a:xfrm>
          <a:prstGeom prst="roundRect">
            <a:avLst>
              <a:gd name="adj" fmla="val 3535"/>
            </a:avLst>
          </a:prstGeom>
          <a:solidFill>
            <a:schemeClr val="lt1">
              <a:lumMod val="100000"/>
              <a:alpha val="20000"/>
            </a:schemeClr>
          </a:solidFill>
          <a:ln w="317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380">
              <a:latin typeface="+mn-ea"/>
              <a:sym typeface="+mn-ea"/>
            </a:endParaRPr>
          </a:p>
        </p:txBody>
      </p:sp>
      <p:sp>
        <p:nvSpPr>
          <p:cNvPr id="24" name="文本框 23"/>
          <p:cNvSpPr txBox="1"/>
          <p:nvPr>
            <p:custDataLst>
              <p:tags r:id="rId7"/>
            </p:custDataLst>
          </p:nvPr>
        </p:nvSpPr>
        <p:spPr>
          <a:xfrm>
            <a:off x="1284633" y="2322307"/>
            <a:ext cx="1676268" cy="1622806"/>
          </a:xfrm>
          <a:prstGeom prst="rect">
            <a:avLst/>
          </a:prstGeom>
          <a:noFill/>
        </p:spPr>
        <p:txBody>
          <a:bodyPr wrap="square" lIns="0" tIns="0" rIns="0" bIns="0" rtlCol="0">
            <a:noAutofit/>
          </a:bodyPr>
          <a:lstStyle/>
          <a:p>
            <a:pPr indent="0" algn="l" fontAlgn="auto">
              <a:lnSpc>
                <a:spcPct val="140000"/>
              </a:lnSpc>
            </a:pPr>
            <a:r>
              <a:rPr lang="zh-CN" altLang="en-US" sz="1530" kern="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sym typeface="+mn-ea"/>
              </a:rPr>
              <a:t>坚持服从服务政治大局，胸怀</a:t>
            </a:r>
            <a:r>
              <a:rPr lang="en-US" altLang="zh-CN" sz="1530" kern="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530" kern="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sym typeface="+mn-ea"/>
              </a:rPr>
              <a:t>国之大者</a:t>
            </a:r>
            <a:r>
              <a:rPr lang="en-US" altLang="zh-CN" sz="1530" kern="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530" kern="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sym typeface="+mn-ea"/>
              </a:rPr>
              <a:t>、党之大计，牢固树立全国一盘棋思想，</a:t>
            </a:r>
            <a:endParaRPr lang="zh-CN" altLang="en-US" sz="1530" kern="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26" name="椭圆 25"/>
          <p:cNvSpPr/>
          <p:nvPr>
            <p:custDataLst>
              <p:tags r:id="rId8"/>
            </p:custDataLst>
          </p:nvPr>
        </p:nvSpPr>
        <p:spPr>
          <a:xfrm>
            <a:off x="1756068" y="1450395"/>
            <a:ext cx="737286" cy="737286"/>
          </a:xfrm>
          <a:prstGeom prst="ellipse">
            <a:avLst/>
          </a:prstGeom>
          <a:noFill/>
          <a:ln>
            <a:solidFill>
              <a:schemeClr val="accent1">
                <a:alpha val="15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380" b="1">
              <a:sym typeface="+mn-ea"/>
            </a:endParaRPr>
          </a:p>
        </p:txBody>
      </p:sp>
      <p:sp>
        <p:nvSpPr>
          <p:cNvPr id="31" name="椭圆 30"/>
          <p:cNvSpPr/>
          <p:nvPr>
            <p:custDataLst>
              <p:tags r:id="rId9"/>
            </p:custDataLst>
          </p:nvPr>
        </p:nvSpPr>
        <p:spPr>
          <a:xfrm>
            <a:off x="1796894" y="1491221"/>
            <a:ext cx="655635" cy="655635"/>
          </a:xfrm>
          <a:prstGeom prst="ellipse">
            <a:avLst/>
          </a:prstGeom>
          <a:gradFill>
            <a:gsLst>
              <a:gs pos="0">
                <a:schemeClr val="accent1">
                  <a:lumMod val="60000"/>
                  <a:lumOff val="40000"/>
                </a:schemeClr>
              </a:gs>
              <a:gs pos="83000">
                <a:schemeClr val="accent1"/>
              </a:gs>
            </a:gsLst>
            <a:lin ang="2700000" scaled="0"/>
          </a:gradFill>
          <a:ln>
            <a:noFill/>
          </a:ln>
          <a:effectLst>
            <a:outerShdw blurRad="203200" dist="50800" dir="5400000" algn="t" rotWithShape="0">
              <a:schemeClr val="accent1">
                <a:lumMod val="75000"/>
                <a:alpha val="29000"/>
              </a:scheme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380" b="1">
              <a:sym typeface="+mn-ea"/>
            </a:endParaRPr>
          </a:p>
        </p:txBody>
      </p:sp>
      <p:sp>
        <p:nvSpPr>
          <p:cNvPr id="43" name="文本框 42"/>
          <p:cNvSpPr txBox="1"/>
          <p:nvPr>
            <p:custDataLst>
              <p:tags r:id="rId10"/>
            </p:custDataLst>
          </p:nvPr>
        </p:nvSpPr>
        <p:spPr>
          <a:xfrm>
            <a:off x="3828439" y="2339804"/>
            <a:ext cx="1599478" cy="1531921"/>
          </a:xfrm>
          <a:prstGeom prst="rect">
            <a:avLst/>
          </a:prstGeom>
          <a:noFill/>
        </p:spPr>
        <p:txBody>
          <a:bodyPr wrap="square" lIns="0" tIns="0" rIns="0" bIns="0" rtlCol="0">
            <a:noAutofit/>
          </a:bodyPr>
          <a:lstStyle/>
          <a:p>
            <a:pPr indent="0" algn="l" fontAlgn="auto">
              <a:lnSpc>
                <a:spcPct val="140000"/>
              </a:lnSpc>
            </a:pPr>
            <a:r>
              <a:rPr lang="zh-CN" altLang="en-US" sz="1530" kern="0">
                <a:ln>
                  <a:noFill/>
                  <a:prstDash val="sysDot"/>
                </a:ln>
                <a:solidFill>
                  <a:schemeClr val="tx1">
                    <a:lumMod val="85000"/>
                    <a:lumOff val="15000"/>
                  </a:schemeClr>
                </a:solidFill>
                <a:latin typeface="宋体" panose="02010600030101010101" pitchFamily="2" charset="-122"/>
                <a:ea typeface="宋体" panose="02010600030101010101" pitchFamily="2" charset="-122"/>
                <a:sym typeface="+mn-ea"/>
              </a:rPr>
              <a:t>坚持小道理服从大道理、地方利益服从国家整体利益，自觉在大局下行动，</a:t>
            </a:r>
            <a:endParaRPr lang="zh-CN" altLang="en-US" sz="1530" kern="0">
              <a:ln>
                <a:noFill/>
                <a:prstDash val="sysDot"/>
              </a:ln>
              <a:solidFill>
                <a:schemeClr val="tx1">
                  <a:lumMod val="85000"/>
                  <a:lumOff val="15000"/>
                </a:schemeClr>
              </a:solidFill>
              <a:latin typeface="宋体" panose="02010600030101010101" pitchFamily="2" charset="-122"/>
              <a:ea typeface="宋体" panose="02010600030101010101" pitchFamily="2" charset="-122"/>
              <a:sym typeface="+mn-ea"/>
            </a:endParaRPr>
          </a:p>
        </p:txBody>
      </p:sp>
      <p:sp>
        <p:nvSpPr>
          <p:cNvPr id="44" name="椭圆 43"/>
          <p:cNvSpPr/>
          <p:nvPr>
            <p:custDataLst>
              <p:tags r:id="rId11"/>
            </p:custDataLst>
          </p:nvPr>
        </p:nvSpPr>
        <p:spPr>
          <a:xfrm>
            <a:off x="4219196" y="1450395"/>
            <a:ext cx="747492" cy="737286"/>
          </a:xfrm>
          <a:prstGeom prst="ellipse">
            <a:avLst/>
          </a:prstGeom>
          <a:noFill/>
          <a:ln>
            <a:solidFill>
              <a:schemeClr val="accent1">
                <a:alpha val="15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380" b="1">
              <a:sym typeface="+mn-ea"/>
            </a:endParaRPr>
          </a:p>
        </p:txBody>
      </p:sp>
      <p:sp>
        <p:nvSpPr>
          <p:cNvPr id="45" name="椭圆 44"/>
          <p:cNvSpPr/>
          <p:nvPr>
            <p:custDataLst>
              <p:tags r:id="rId12"/>
            </p:custDataLst>
          </p:nvPr>
        </p:nvSpPr>
        <p:spPr>
          <a:xfrm>
            <a:off x="4260993" y="1491221"/>
            <a:ext cx="664869" cy="655635"/>
          </a:xfrm>
          <a:prstGeom prst="ellipse">
            <a:avLst/>
          </a:prstGeom>
          <a:gradFill>
            <a:gsLst>
              <a:gs pos="0">
                <a:schemeClr val="accent1">
                  <a:lumMod val="60000"/>
                  <a:lumOff val="40000"/>
                </a:schemeClr>
              </a:gs>
              <a:gs pos="83000">
                <a:schemeClr val="accent1"/>
              </a:gs>
            </a:gsLst>
            <a:lin ang="2700000" scaled="0"/>
          </a:gradFill>
          <a:ln>
            <a:noFill/>
          </a:ln>
          <a:effectLst>
            <a:outerShdw blurRad="203200" dist="50800" dir="5400000" algn="t" rotWithShape="0">
              <a:schemeClr val="accent1">
                <a:lumMod val="75000"/>
                <a:alpha val="29000"/>
              </a:scheme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380" b="1">
              <a:sym typeface="+mn-ea"/>
            </a:endParaRPr>
          </a:p>
        </p:txBody>
      </p:sp>
      <p:sp>
        <p:nvSpPr>
          <p:cNvPr id="49" name="文本框 48"/>
          <p:cNvSpPr txBox="1"/>
          <p:nvPr>
            <p:custDataLst>
              <p:tags r:id="rId13"/>
            </p:custDataLst>
          </p:nvPr>
        </p:nvSpPr>
        <p:spPr>
          <a:xfrm>
            <a:off x="6295455" y="2339804"/>
            <a:ext cx="1496928" cy="1208235"/>
          </a:xfrm>
          <a:prstGeom prst="rect">
            <a:avLst/>
          </a:prstGeom>
          <a:noFill/>
        </p:spPr>
        <p:txBody>
          <a:bodyPr wrap="square" lIns="0" tIns="0" rIns="0" bIns="0" rtlCol="0">
            <a:noAutofit/>
          </a:bodyPr>
          <a:lstStyle/>
          <a:p>
            <a:pPr indent="0" algn="just" fontAlgn="auto">
              <a:lnSpc>
                <a:spcPct val="140000"/>
              </a:lnSpc>
            </a:pPr>
            <a:r>
              <a:rPr lang="zh-CN" altLang="en-US" sz="1530" kern="0">
                <a:ln>
                  <a:noFill/>
                  <a:prstDash val="sysDot"/>
                </a:ln>
                <a:solidFill>
                  <a:schemeClr val="tx1">
                    <a:lumMod val="85000"/>
                    <a:lumOff val="15000"/>
                  </a:schemeClr>
                </a:solidFill>
                <a:latin typeface="宋体" panose="02010600030101010101" pitchFamily="2" charset="-122"/>
                <a:ea typeface="宋体" panose="02010600030101010101" pitchFamily="2" charset="-122"/>
                <a:sym typeface="+mn-ea"/>
              </a:rPr>
              <a:t>坚决有力地把党中央决策部署落到实处。</a:t>
            </a:r>
            <a:endParaRPr lang="zh-CN" altLang="en-US" sz="1530" kern="0">
              <a:ln>
                <a:noFill/>
                <a:prstDash val="sysDot"/>
              </a:ln>
              <a:solidFill>
                <a:schemeClr val="tx1">
                  <a:lumMod val="85000"/>
                  <a:lumOff val="15000"/>
                </a:schemeClr>
              </a:solidFill>
              <a:latin typeface="宋体" panose="02010600030101010101" pitchFamily="2" charset="-122"/>
              <a:ea typeface="宋体" panose="02010600030101010101" pitchFamily="2" charset="-122"/>
              <a:sym typeface="+mn-ea"/>
            </a:endParaRPr>
          </a:p>
        </p:txBody>
      </p:sp>
      <p:sp>
        <p:nvSpPr>
          <p:cNvPr id="50" name="椭圆 49"/>
          <p:cNvSpPr/>
          <p:nvPr>
            <p:custDataLst>
              <p:tags r:id="rId14"/>
            </p:custDataLst>
          </p:nvPr>
        </p:nvSpPr>
        <p:spPr>
          <a:xfrm>
            <a:off x="6675519" y="1450395"/>
            <a:ext cx="737286" cy="737286"/>
          </a:xfrm>
          <a:prstGeom prst="ellipse">
            <a:avLst/>
          </a:prstGeom>
          <a:noFill/>
          <a:ln>
            <a:solidFill>
              <a:schemeClr val="accent1">
                <a:alpha val="15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380" b="1">
              <a:sym typeface="+mn-ea"/>
            </a:endParaRPr>
          </a:p>
        </p:txBody>
      </p:sp>
      <p:sp>
        <p:nvSpPr>
          <p:cNvPr id="51" name="椭圆 50"/>
          <p:cNvSpPr/>
          <p:nvPr>
            <p:custDataLst>
              <p:tags r:id="rId15"/>
            </p:custDataLst>
          </p:nvPr>
        </p:nvSpPr>
        <p:spPr>
          <a:xfrm>
            <a:off x="6716344" y="1491221"/>
            <a:ext cx="655635" cy="655635"/>
          </a:xfrm>
          <a:prstGeom prst="ellipse">
            <a:avLst/>
          </a:prstGeom>
          <a:gradFill>
            <a:gsLst>
              <a:gs pos="0">
                <a:schemeClr val="accent1">
                  <a:lumMod val="60000"/>
                  <a:lumOff val="40000"/>
                </a:schemeClr>
              </a:gs>
              <a:gs pos="83000">
                <a:schemeClr val="accent1"/>
              </a:gs>
            </a:gsLst>
            <a:lin ang="2700000" scaled="0"/>
          </a:gradFill>
          <a:ln>
            <a:noFill/>
          </a:ln>
          <a:effectLst>
            <a:outerShdw blurRad="203200" dist="50800" dir="5400000" algn="t" rotWithShape="0">
              <a:schemeClr val="accent1">
                <a:lumMod val="75000"/>
                <a:alpha val="29000"/>
              </a:scheme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380" b="1">
              <a:sym typeface="+mn-ea"/>
            </a:endParaRPr>
          </a:p>
        </p:txBody>
      </p:sp>
      <p:sp>
        <p:nvSpPr>
          <p:cNvPr id="4" name="标题 3"/>
          <p:cNvSpPr>
            <a:spLocks noGrp="1"/>
          </p:cNvSpPr>
          <p:nvPr>
            <p:ph type="ctrTitle" idx="16385"/>
            <p:custDataLst>
              <p:tags r:id="rId16"/>
            </p:custDataLst>
          </p:nvPr>
        </p:nvSpPr>
        <p:spPr>
          <a:xfrm>
            <a:off x="142744" y="219823"/>
            <a:ext cx="8266093" cy="551073"/>
          </a:xfrm>
        </p:spPr>
        <p:txBody>
          <a:bodyPr>
            <a:normAutofit/>
          </a:bodyPr>
          <a:lstStyle/>
          <a:p>
            <a:r>
              <a:rPr lang="zh-CN" altLang="en-US" sz="1800">
                <a:solidFill>
                  <a:schemeClr val="tx1"/>
                </a:solidFill>
                <a:latin typeface="宋体" panose="02010600030101010101" pitchFamily="2" charset="-122"/>
                <a:ea typeface="宋体" panose="02010600030101010101" pitchFamily="2" charset="-122"/>
              </a:rPr>
              <a:t>对党忠诚是党性最基本的要求，讲党性必须做到对党忠诚</a:t>
            </a:r>
            <a:endParaRPr lang="zh-CN" altLang="en-US" sz="1800">
              <a:solidFill>
                <a:schemeClr val="tx1"/>
              </a:solidFill>
              <a:latin typeface="宋体" panose="02010600030101010101" pitchFamily="2" charset="-122"/>
              <a:ea typeface="宋体" panose="02010600030101010101" pitchFamily="2" charset="-122"/>
            </a:endParaRPr>
          </a:p>
        </p:txBody>
      </p:sp>
      <p:sp>
        <p:nvSpPr>
          <p:cNvPr id="2" name="矩形 1"/>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17"/>
    </p:custData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979170" y="1815465"/>
            <a:ext cx="6950075" cy="1952625"/>
          </a:xfrm>
          <a:prstGeom prst="rect">
            <a:avLst/>
          </a:prstGeom>
          <a:noFill/>
        </p:spPr>
        <p:txBody>
          <a:bodyPr wrap="square" lIns="0" tIns="0" rIns="0" bIns="0" rtlCol="0">
            <a:noAutofit/>
          </a:bodyPr>
          <a:lstStyle/>
          <a:p>
            <a:pPr marL="0" indent="0" algn="l">
              <a:lnSpc>
                <a:spcPct val="150000"/>
              </a:lnSpc>
              <a:buNone/>
            </a:pPr>
            <a:r>
              <a:rPr lang="zh-CN" altLang="en-US" kern="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sym typeface="+mn-ea"/>
              </a:rPr>
              <a:t>对党忠诚，既表现为在事关党和人民事业的根本原则问题上，必须立场坚定、态度鲜明，敢于斗争、善于斗争，全力为党护党、兴党强党；也表现为在日常言行中，忠于职守、尽心尽责，积极担当作为，种好党组织交给的</a:t>
            </a:r>
            <a:r>
              <a:rPr lang="en-US" altLang="zh-CN" kern="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kern="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sym typeface="+mn-ea"/>
              </a:rPr>
              <a:t>责任田</a:t>
            </a:r>
            <a:r>
              <a:rPr lang="en-US" altLang="zh-CN" kern="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kern="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sym typeface="+mn-ea"/>
              </a:rPr>
              <a:t>，踏踏实实干好每一件事。</a:t>
            </a:r>
            <a:endParaRPr lang="zh-CN" altLang="en-US" kern="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97" name="图形 95"/>
          <p:cNvSpPr/>
          <p:nvPr>
            <p:custDataLst>
              <p:tags r:id="rId2"/>
            </p:custDataLst>
          </p:nvPr>
        </p:nvSpPr>
        <p:spPr>
          <a:xfrm>
            <a:off x="664845" y="1057275"/>
            <a:ext cx="1896110" cy="3522345"/>
          </a:xfrm>
          <a:custGeom>
            <a:avLst/>
            <a:gdLst>
              <a:gd name="connsiteX0" fmla="*/ 1182053 w 1182052"/>
              <a:gd name="connsiteY0" fmla="*/ 278797 h 2029491"/>
              <a:gd name="connsiteX1" fmla="*/ 1182053 w 1182052"/>
              <a:gd name="connsiteY1" fmla="*/ 0 h 2029491"/>
              <a:gd name="connsiteX2" fmla="*/ 0 w 1182052"/>
              <a:gd name="connsiteY2" fmla="*/ 0 h 2029491"/>
              <a:gd name="connsiteX3" fmla="*/ 0 w 1182052"/>
              <a:gd name="connsiteY3" fmla="*/ 2029492 h 2029491"/>
              <a:gd name="connsiteX4" fmla="*/ 1182053 w 1182052"/>
              <a:gd name="connsiteY4" fmla="*/ 2029492 h 2029491"/>
              <a:gd name="connsiteX5" fmla="*/ 1182053 w 1182052"/>
              <a:gd name="connsiteY5" fmla="*/ 1778603 h 2029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052" h="2029490">
                <a:moveTo>
                  <a:pt x="1182053" y="278797"/>
                </a:moveTo>
                <a:lnTo>
                  <a:pt x="1182053" y="0"/>
                </a:lnTo>
                <a:lnTo>
                  <a:pt x="0" y="0"/>
                </a:lnTo>
                <a:lnTo>
                  <a:pt x="0" y="2029492"/>
                </a:lnTo>
                <a:lnTo>
                  <a:pt x="1182053" y="2029492"/>
                </a:lnTo>
                <a:lnTo>
                  <a:pt x="1182053" y="1778603"/>
                </a:lnTo>
              </a:path>
            </a:pathLst>
          </a:custGeom>
          <a:noFill/>
          <a:ln w="53975" cap="flat">
            <a:solidFill>
              <a:schemeClr val="accent1">
                <a:alpha val="69000"/>
              </a:schemeClr>
            </a:solidFill>
            <a:prstDash val="solid"/>
            <a:miter/>
          </a:ln>
        </p:spPr>
        <p:txBody>
          <a:bodyPr rot="0" spcFirstLastPara="0" vertOverflow="overflow" horzOverflow="overflow" vert="horz" wrap="square" lIns="69986" tIns="34993" rIns="69986" bIns="34993"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80"/>
          </a:p>
        </p:txBody>
      </p:sp>
      <p:sp>
        <p:nvSpPr>
          <p:cNvPr id="4" name="标题 3"/>
          <p:cNvSpPr>
            <a:spLocks noGrp="1"/>
          </p:cNvSpPr>
          <p:nvPr>
            <p:custDataLst>
              <p:tags r:id="rId3"/>
            </p:custDataLst>
          </p:nvPr>
        </p:nvSpPr>
        <p:spPr>
          <a:xfrm>
            <a:off x="142744" y="195036"/>
            <a:ext cx="8266093" cy="551073"/>
          </a:xfrm>
          <a:prstGeom prst="rect">
            <a:avLst/>
          </a:prstGeom>
        </p:spPr>
        <p:txBody>
          <a:bodyPr vert="horz" lIns="69986" tIns="34993" rIns="69986" bIns="34993" rtlCol="0" anchor="ctr">
            <a:normAutofit/>
          </a:bodyPr>
          <a:lstStyle>
            <a:lvl1pPr algn="l" defTabSz="914400" rtl="0" eaLnBrk="1" latinLnBrk="0" hangingPunct="1">
              <a:lnSpc>
                <a:spcPct val="90000"/>
              </a:lnSpc>
              <a:spcBef>
                <a:spcPct val="0"/>
              </a:spcBef>
              <a:buNone/>
              <a:defRPr sz="3200" b="1" i="0" u="none" kern="1200" spc="0">
                <a:gradFill>
                  <a:gsLst>
                    <a:gs pos="0">
                      <a:schemeClr val="accent1"/>
                    </a:gs>
                    <a:gs pos="100000">
                      <a:schemeClr val="accent2"/>
                    </a:gs>
                  </a:gsLst>
                  <a:lin ang="5400000" scaled="1"/>
                </a:gradFill>
                <a:effectLst/>
                <a:uFill>
                  <a:solidFill>
                    <a:prstClr val="black"/>
                  </a:solidFill>
                </a:uFill>
                <a:latin typeface="+mj-lt"/>
                <a:ea typeface="+mj-ea"/>
                <a:cs typeface="+mj-cs"/>
              </a:defRPr>
            </a:lvl1pPr>
          </a:lstStyle>
          <a:p>
            <a:r>
              <a:rPr lang="zh-CN" altLang="en-US" sz="1800">
                <a:solidFill>
                  <a:schemeClr val="tx1"/>
                </a:solidFill>
                <a:latin typeface="宋体" panose="02010600030101010101" pitchFamily="2" charset="-122"/>
                <a:ea typeface="宋体" panose="02010600030101010101" pitchFamily="2" charset="-122"/>
              </a:rPr>
              <a:t>对党忠诚是党性最基本的要求，讲党性必须做到对党忠诚</a:t>
            </a:r>
            <a:endParaRPr lang="zh-CN" altLang="en-US" sz="1800">
              <a:solidFill>
                <a:schemeClr val="tx1"/>
              </a:solidFill>
              <a:latin typeface="宋体" panose="02010600030101010101" pitchFamily="2" charset="-122"/>
              <a:ea typeface="宋体" panose="02010600030101010101" pitchFamily="2" charset="-122"/>
            </a:endParaRPr>
          </a:p>
        </p:txBody>
      </p:sp>
      <p:sp>
        <p:nvSpPr>
          <p:cNvPr id="2" name="矩形 1"/>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4"/>
    </p:custData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2"/>
          <p:cNvSpPr>
            <a:spLocks noGrp="1"/>
          </p:cNvSpPr>
          <p:nvPr>
            <p:ph type="title" idx="16385"/>
            <p:custDataLst>
              <p:tags r:id="rId1"/>
            </p:custDataLst>
          </p:nvPr>
        </p:nvSpPr>
        <p:spPr>
          <a:xfrm>
            <a:off x="1457799" y="2702431"/>
            <a:ext cx="6419502" cy="1166517"/>
          </a:xfrm>
        </p:spPr>
        <p:txBody>
          <a:bodyPr vert="horz" lIns="0" tIns="0" rIns="0" bIns="0" rtlCol="0" anchor="t" anchorCtr="0">
            <a:noAutofit/>
          </a:bodyPr>
          <a:lstStyle/>
          <a:p>
            <a:pPr lvl="0" algn="ctr">
              <a:lnSpc>
                <a:spcPct val="120000"/>
              </a:lnSpc>
              <a:buClrTx/>
              <a:buSzTx/>
              <a:buFontTx/>
            </a:pPr>
            <a:r>
              <a:rPr lang="zh-CN" altLang="en-US" sz="3200" b="1">
                <a:latin typeface="宋体" panose="02010600030101010101" pitchFamily="2" charset="-122"/>
                <a:ea typeface="宋体" panose="02010600030101010101" pitchFamily="2" charset="-122"/>
                <a:sym typeface="+mn-ea"/>
              </a:rPr>
              <a:t> 党性的根本问题是世界观问题，</a:t>
            </a:r>
            <a:br>
              <a:rPr lang="zh-CN" altLang="en-US" sz="3200" b="1">
                <a:latin typeface="宋体" panose="02010600030101010101" pitchFamily="2" charset="-122"/>
                <a:ea typeface="宋体" panose="02010600030101010101" pitchFamily="2" charset="-122"/>
                <a:sym typeface="+mn-ea"/>
              </a:rPr>
            </a:br>
            <a:r>
              <a:rPr lang="zh-CN" altLang="en-US" sz="3200" b="1">
                <a:latin typeface="宋体" panose="02010600030101010101" pitchFamily="2" charset="-122"/>
                <a:ea typeface="宋体" panose="02010600030101010101" pitchFamily="2" charset="-122"/>
                <a:sym typeface="+mn-ea"/>
              </a:rPr>
              <a:t>讲党性必须坚定马克思主义信仰</a:t>
            </a:r>
            <a:endParaRPr lang="zh-CN" altLang="en-US" sz="3200" b="1">
              <a:latin typeface="宋体" panose="02010600030101010101" pitchFamily="2" charset="-122"/>
              <a:ea typeface="宋体" panose="02010600030101010101" pitchFamily="2" charset="-122"/>
              <a:sym typeface="+mn-ea"/>
            </a:endParaRPr>
          </a:p>
        </p:txBody>
      </p:sp>
      <p:sp>
        <p:nvSpPr>
          <p:cNvPr id="3" name="文本占位符 3"/>
          <p:cNvSpPr>
            <a:spLocks noGrp="1"/>
          </p:cNvSpPr>
          <p:nvPr>
            <p:ph type="body" idx="16386"/>
            <p:custDataLst>
              <p:tags r:id="rId2"/>
            </p:custDataLst>
          </p:nvPr>
        </p:nvSpPr>
        <p:spPr>
          <a:xfrm>
            <a:off x="3772535" y="1457960"/>
            <a:ext cx="1969135" cy="1166495"/>
          </a:xfrm>
        </p:spPr>
        <p:txBody>
          <a:bodyPr>
            <a:normAutofit fontScale="60000"/>
          </a:bodyPr>
          <a:lstStyle/>
          <a:p>
            <a:r>
              <a:rPr lang="zh-CN" altLang="en-US">
                <a:latin typeface="宋体" panose="02010600030101010101" pitchFamily="2" charset="-122"/>
                <a:ea typeface="宋体" panose="02010600030101010101" pitchFamily="2" charset="-122"/>
              </a:rPr>
              <a:t>第二部分</a:t>
            </a:r>
            <a:endParaRPr lang="zh-CN" altLang="en-US">
              <a:latin typeface="宋体" panose="02010600030101010101" pitchFamily="2" charset="-122"/>
              <a:ea typeface="宋体" panose="02010600030101010101" pitchFamily="2" charset="-122"/>
            </a:endParaRPr>
          </a:p>
        </p:txBody>
      </p:sp>
    </p:spTree>
    <p:custDataLst>
      <p:tags r:id="rId3"/>
    </p:custData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16385"/>
            <p:custDataLst>
              <p:tags r:id="rId1"/>
            </p:custDataLst>
          </p:nvPr>
        </p:nvSpPr>
        <p:spPr>
          <a:xfrm>
            <a:off x="285780" y="145391"/>
            <a:ext cx="8401590" cy="466607"/>
          </a:xfrm>
        </p:spPr>
        <p:txBody>
          <a:bodyPr>
            <a:normAutofit/>
          </a:bodyPr>
          <a:lstStyle/>
          <a:p>
            <a:r>
              <a:rPr lang="zh-CN" altLang="en-US" sz="1800" b="1">
                <a:latin typeface="宋体" panose="02010600030101010101" pitchFamily="2" charset="-122"/>
                <a:ea typeface="宋体" panose="02010600030101010101" pitchFamily="2" charset="-122"/>
              </a:rPr>
              <a:t>党性的根本问题是世界观问题，讲党性必须坚定马克思主义信仰</a:t>
            </a:r>
            <a:endParaRPr lang="zh-CN" altLang="en-US" sz="1800" b="1">
              <a:latin typeface="宋体" panose="02010600030101010101" pitchFamily="2" charset="-122"/>
              <a:ea typeface="宋体" panose="02010600030101010101" pitchFamily="2" charset="-122"/>
            </a:endParaRPr>
          </a:p>
        </p:txBody>
      </p:sp>
      <p:sp>
        <p:nvSpPr>
          <p:cNvPr id="6" name="文本框 5"/>
          <p:cNvSpPr txBox="1"/>
          <p:nvPr/>
        </p:nvSpPr>
        <p:spPr>
          <a:xfrm>
            <a:off x="642620" y="1210945"/>
            <a:ext cx="7660005" cy="895985"/>
          </a:xfrm>
          <a:prstGeom prst="rect">
            <a:avLst/>
          </a:prstGeom>
          <a:noFill/>
        </p:spPr>
        <p:txBody>
          <a:bodyPr wrap="square" rtlCol="0" anchor="t">
            <a:noAutofit/>
          </a:bodyPr>
          <a:lstStyle/>
          <a:p>
            <a:pPr algn="just">
              <a:lnSpc>
                <a:spcPct val="150000"/>
              </a:lnSpc>
            </a:pPr>
            <a:r>
              <a:rPr lang="zh-CN" altLang="en-US" sz="1600">
                <a:solidFill>
                  <a:schemeClr val="tx1"/>
                </a:solidFill>
                <a:latin typeface="宋体" panose="02010600030101010101" pitchFamily="2" charset="-122"/>
                <a:ea typeface="宋体" panose="02010600030101010101" pitchFamily="2" charset="-122"/>
              </a:rPr>
              <a:t>就把马克思主义理想信念和崇高追求写在自己的旗帜上，坚持以马克思主义为指导，把实现共产主义作为自己的最高理想，始终代表最广大人民根本利益。</a:t>
            </a:r>
            <a:endParaRPr lang="zh-CN" altLang="en-US" sz="1600">
              <a:solidFill>
                <a:schemeClr val="tx1"/>
              </a:solidFill>
              <a:latin typeface="宋体" panose="02010600030101010101" pitchFamily="2" charset="-122"/>
              <a:ea typeface="宋体" panose="02010600030101010101" pitchFamily="2" charset="-122"/>
            </a:endParaRPr>
          </a:p>
        </p:txBody>
      </p:sp>
      <p:sp>
        <p:nvSpPr>
          <p:cNvPr id="8" name="文本框 7"/>
          <p:cNvSpPr txBox="1"/>
          <p:nvPr/>
        </p:nvSpPr>
        <p:spPr>
          <a:xfrm>
            <a:off x="768985" y="675005"/>
            <a:ext cx="1954530" cy="537210"/>
          </a:xfrm>
          <a:prstGeom prst="rect">
            <a:avLst/>
          </a:prstGeom>
          <a:noFill/>
        </p:spPr>
        <p:txBody>
          <a:bodyPr wrap="square" rtlCol="0" anchor="t">
            <a:noAutofit/>
          </a:bodyPr>
          <a:lstStyle/>
          <a:p>
            <a:pPr>
              <a:lnSpc>
                <a:spcPct val="150000"/>
              </a:lnSpc>
            </a:pPr>
            <a:r>
              <a:rPr lang="zh-CN" altLang="en-US" sz="1600" b="1">
                <a:solidFill>
                  <a:schemeClr val="bg1"/>
                </a:solidFill>
                <a:latin typeface="宋体" panose="02010600030101010101" pitchFamily="2" charset="-122"/>
                <a:ea typeface="宋体" panose="02010600030101010101" pitchFamily="2" charset="-122"/>
                <a:cs typeface="汉仪大宋简" panose="02010600000101010101" charset="-122"/>
                <a:sym typeface="+mn-ea"/>
              </a:rPr>
              <a:t>坚持以人民为中心</a:t>
            </a:r>
            <a:endParaRPr lang="zh-CN" altLang="en-US" sz="1600" b="1">
              <a:solidFill>
                <a:schemeClr val="bg1"/>
              </a:solidFill>
              <a:latin typeface="宋体" panose="02010600030101010101" pitchFamily="2" charset="-122"/>
              <a:ea typeface="宋体" panose="02010600030101010101" pitchFamily="2" charset="-122"/>
              <a:cs typeface="汉仪大宋简" panose="02010600000101010101" charset="-122"/>
              <a:sym typeface="+mn-ea"/>
            </a:endParaRPr>
          </a:p>
        </p:txBody>
      </p:sp>
      <p:sp>
        <p:nvSpPr>
          <p:cNvPr id="9" name="矩形 8"/>
          <p:cNvSpPr/>
          <p:nvPr/>
        </p:nvSpPr>
        <p:spPr>
          <a:xfrm>
            <a:off x="486556" y="683424"/>
            <a:ext cx="76788" cy="48016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80"/>
          </a:p>
        </p:txBody>
      </p:sp>
      <p:sp>
        <p:nvSpPr>
          <p:cNvPr id="10" name="五边形 9"/>
          <p:cNvSpPr/>
          <p:nvPr/>
        </p:nvSpPr>
        <p:spPr>
          <a:xfrm>
            <a:off x="642620" y="683895"/>
            <a:ext cx="2239010" cy="480060"/>
          </a:xfrm>
          <a:prstGeom prst="homePlat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80"/>
          </a:p>
        </p:txBody>
      </p:sp>
      <p:sp>
        <p:nvSpPr>
          <p:cNvPr id="12" name="文本框 11"/>
          <p:cNvSpPr txBox="1"/>
          <p:nvPr/>
        </p:nvSpPr>
        <p:spPr>
          <a:xfrm>
            <a:off x="724535" y="667385"/>
            <a:ext cx="2353310" cy="537210"/>
          </a:xfrm>
          <a:prstGeom prst="rect">
            <a:avLst/>
          </a:prstGeom>
          <a:noFill/>
        </p:spPr>
        <p:txBody>
          <a:bodyPr wrap="square" rtlCol="0" anchor="t">
            <a:noAutofit/>
          </a:bodyPr>
          <a:lstStyle/>
          <a:p>
            <a:pPr>
              <a:lnSpc>
                <a:spcPct val="150000"/>
              </a:lnSpc>
            </a:pPr>
            <a:r>
              <a:rPr lang="zh-CN" altLang="en-US" sz="1600">
                <a:solidFill>
                  <a:schemeClr val="bg1"/>
                </a:solidFill>
                <a:sym typeface="+mn-ea"/>
              </a:rPr>
              <a:t>我们党从诞生之日起</a:t>
            </a:r>
            <a:endParaRPr lang="zh-CN" altLang="en-US" sz="1600" b="1">
              <a:solidFill>
                <a:schemeClr val="bg1"/>
              </a:solidFill>
              <a:latin typeface="宋体" panose="02010600030101010101" pitchFamily="2" charset="-122"/>
              <a:ea typeface="宋体" panose="02010600030101010101" pitchFamily="2" charset="-122"/>
              <a:cs typeface="汉仪大宋简" panose="02010600000101010101" charset="-122"/>
              <a:sym typeface="+mn-ea"/>
            </a:endParaRPr>
          </a:p>
        </p:txBody>
      </p:sp>
      <p:sp>
        <p:nvSpPr>
          <p:cNvPr id="15" name="文本框 14"/>
          <p:cNvSpPr txBox="1"/>
          <p:nvPr/>
        </p:nvSpPr>
        <p:spPr>
          <a:xfrm>
            <a:off x="2938145" y="2184083"/>
            <a:ext cx="5364480" cy="1032510"/>
          </a:xfrm>
          <a:prstGeom prst="rect">
            <a:avLst/>
          </a:prstGeom>
          <a:noFill/>
        </p:spPr>
        <p:txBody>
          <a:bodyPr wrap="square" rtlCol="0" anchor="t">
            <a:noAutofit/>
          </a:bodyPr>
          <a:lstStyle/>
          <a:p>
            <a:pPr algn="just">
              <a:lnSpc>
                <a:spcPct val="150000"/>
              </a:lnSpc>
            </a:pPr>
            <a:r>
              <a:rPr lang="en-US" altLang="zh-CN" sz="1600">
                <a:solidFill>
                  <a:schemeClr val="tx1"/>
                </a:solidFill>
                <a:latin typeface="宋体" panose="02010600030101010101" pitchFamily="2" charset="-122"/>
                <a:ea typeface="宋体" panose="02010600030101010101" pitchFamily="2" charset="-122"/>
              </a:rPr>
              <a:t>“</a:t>
            </a:r>
            <a:r>
              <a:rPr lang="zh-CN" altLang="en-US" sz="1600">
                <a:solidFill>
                  <a:schemeClr val="tx1"/>
                </a:solidFill>
                <a:latin typeface="宋体" panose="02010600030101010101" pitchFamily="2" charset="-122"/>
                <a:ea typeface="宋体" panose="02010600030101010101" pitchFamily="2" charset="-122"/>
              </a:rPr>
              <a:t>马克思主义政党不是因利益而结成的政党，而是以共同理想信念而组织起来的政党。</a:t>
            </a:r>
            <a:r>
              <a:rPr lang="en-US" altLang="zh-CN" sz="1600">
                <a:solidFill>
                  <a:schemeClr val="tx1"/>
                </a:solidFill>
                <a:latin typeface="宋体" panose="02010600030101010101" pitchFamily="2" charset="-122"/>
                <a:ea typeface="宋体" panose="02010600030101010101" pitchFamily="2" charset="-122"/>
              </a:rPr>
              <a:t>”</a:t>
            </a:r>
            <a:endParaRPr lang="zh-CN" altLang="en-US" sz="1600">
              <a:solidFill>
                <a:schemeClr val="tx1"/>
              </a:solidFill>
              <a:latin typeface="宋体" panose="02010600030101010101" pitchFamily="2" charset="-122"/>
              <a:ea typeface="宋体" panose="02010600030101010101" pitchFamily="2" charset="-122"/>
            </a:endParaRPr>
          </a:p>
        </p:txBody>
      </p:sp>
      <p:sp>
        <p:nvSpPr>
          <p:cNvPr id="4" name="文本框 3"/>
          <p:cNvSpPr txBox="1"/>
          <p:nvPr/>
        </p:nvSpPr>
        <p:spPr>
          <a:xfrm>
            <a:off x="486410" y="3232785"/>
            <a:ext cx="7961630" cy="1568450"/>
          </a:xfrm>
          <a:prstGeom prst="rect">
            <a:avLst/>
          </a:prstGeom>
          <a:noFill/>
        </p:spPr>
        <p:txBody>
          <a:bodyPr wrap="square" rtlCol="0" anchor="t">
            <a:spAutoFit/>
          </a:bodyPr>
          <a:lstStyle/>
          <a:p>
            <a:pPr algn="just">
              <a:lnSpc>
                <a:spcPct val="150000"/>
              </a:lnSpc>
            </a:pPr>
            <a:r>
              <a:rPr lang="zh-CN" altLang="en-US" sz="1600">
                <a:latin typeface="宋体" panose="02010600030101010101" pitchFamily="2" charset="-122"/>
                <a:ea typeface="宋体" panose="02010600030101010101" pitchFamily="2" charset="-122"/>
                <a:sym typeface="+mn-ea"/>
              </a:rPr>
              <a:t>加入中国共产党，意味着党组织给了每个党员政治生命，对马克思主义的坚定信仰，对社会主义和共产主义的信念，是党员、干部政治上的</a:t>
            </a:r>
            <a:r>
              <a:rPr lang="en-US" altLang="zh-CN" sz="1600">
                <a:latin typeface="宋体" panose="02010600030101010101" pitchFamily="2" charset="-122"/>
                <a:ea typeface="宋体" panose="02010600030101010101" pitchFamily="2" charset="-122"/>
                <a:sym typeface="+mn-ea"/>
              </a:rPr>
              <a:t>“</a:t>
            </a:r>
            <a:r>
              <a:rPr lang="zh-CN" altLang="en-US" sz="1600">
                <a:latin typeface="宋体" panose="02010600030101010101" pitchFamily="2" charset="-122"/>
                <a:ea typeface="宋体" panose="02010600030101010101" pitchFamily="2" charset="-122"/>
                <a:sym typeface="+mn-ea"/>
              </a:rPr>
              <a:t>元气</a:t>
            </a:r>
            <a:r>
              <a:rPr lang="en-US" altLang="zh-CN" sz="1600">
                <a:latin typeface="宋体" panose="02010600030101010101" pitchFamily="2" charset="-122"/>
                <a:ea typeface="宋体" panose="02010600030101010101" pitchFamily="2" charset="-122"/>
                <a:sym typeface="+mn-ea"/>
              </a:rPr>
              <a:t>”</a:t>
            </a:r>
            <a:r>
              <a:rPr lang="zh-CN" altLang="en-US" sz="1600">
                <a:latin typeface="宋体" panose="02010600030101010101" pitchFamily="2" charset="-122"/>
                <a:ea typeface="宋体" panose="02010600030101010101" pitchFamily="2" charset="-122"/>
                <a:sym typeface="+mn-ea"/>
              </a:rPr>
              <a:t>。这是共产党人的政治灵魂，是共产党人经受住任何考验的精神支柱，是增强党性、炼就</a:t>
            </a:r>
            <a:r>
              <a:rPr lang="en-US" altLang="zh-CN" sz="1600">
                <a:latin typeface="宋体" panose="02010600030101010101" pitchFamily="2" charset="-122"/>
                <a:ea typeface="宋体" panose="02010600030101010101" pitchFamily="2" charset="-122"/>
                <a:sym typeface="+mn-ea"/>
              </a:rPr>
              <a:t>“</a:t>
            </a:r>
            <a:r>
              <a:rPr lang="zh-CN" altLang="en-US" sz="1600">
                <a:latin typeface="宋体" panose="02010600030101010101" pitchFamily="2" charset="-122"/>
                <a:ea typeface="宋体" panose="02010600030101010101" pitchFamily="2" charset="-122"/>
                <a:sym typeface="+mn-ea"/>
              </a:rPr>
              <a:t>金刚不坏之身</a:t>
            </a:r>
            <a:r>
              <a:rPr lang="en-US" altLang="zh-CN" sz="1600">
                <a:latin typeface="宋体" panose="02010600030101010101" pitchFamily="2" charset="-122"/>
                <a:ea typeface="宋体" panose="02010600030101010101" pitchFamily="2" charset="-122"/>
                <a:sym typeface="+mn-ea"/>
              </a:rPr>
              <a:t>”</a:t>
            </a:r>
            <a:r>
              <a:rPr lang="zh-CN" altLang="en-US" sz="1600">
                <a:latin typeface="宋体" panose="02010600030101010101" pitchFamily="2" charset="-122"/>
                <a:ea typeface="宋体" panose="02010600030101010101" pitchFamily="2" charset="-122"/>
                <a:sym typeface="+mn-ea"/>
              </a:rPr>
              <a:t>的关键所在。</a:t>
            </a:r>
            <a:endParaRPr lang="zh-CN" altLang="en-US" sz="1600">
              <a:latin typeface="宋体" panose="02010600030101010101" pitchFamily="2" charset="-122"/>
              <a:ea typeface="宋体" panose="02010600030101010101" pitchFamily="2" charset="-122"/>
              <a:sym typeface="+mn-ea"/>
            </a:endParaRPr>
          </a:p>
        </p:txBody>
      </p:sp>
      <p:sp>
        <p:nvSpPr>
          <p:cNvPr id="5" name="椭圆 4"/>
          <p:cNvSpPr/>
          <p:nvPr/>
        </p:nvSpPr>
        <p:spPr>
          <a:xfrm>
            <a:off x="377190" y="2206625"/>
            <a:ext cx="2346325" cy="987425"/>
          </a:xfrm>
          <a:prstGeom prst="ellipse">
            <a:avLst/>
          </a:prstGeom>
          <a:solidFill>
            <a:srgbClr val="C00000"/>
          </a:solidFill>
          <a:ln>
            <a:noFill/>
          </a:ln>
          <a:effectLst>
            <a:outerShdw blurRad="444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bg1"/>
                </a:solidFill>
                <a:latin typeface="宋体" panose="02010600030101010101" pitchFamily="2" charset="-122"/>
                <a:ea typeface="宋体" panose="02010600030101010101" pitchFamily="2" charset="-122"/>
                <a:sym typeface="+mn-ea"/>
              </a:rPr>
              <a:t>习近平总书记</a:t>
            </a:r>
            <a:endParaRPr lang="zh-CN" altLang="en-US" b="1">
              <a:solidFill>
                <a:schemeClr val="bg1"/>
              </a:solidFill>
              <a:latin typeface="宋体" panose="02010600030101010101" pitchFamily="2" charset="-122"/>
              <a:ea typeface="宋体" panose="02010600030101010101" pitchFamily="2" charset="-122"/>
              <a:sym typeface="+mn-ea"/>
            </a:endParaRPr>
          </a:p>
          <a:p>
            <a:pPr algn="ctr"/>
            <a:r>
              <a:rPr lang="zh-CN" altLang="en-US" b="1">
                <a:solidFill>
                  <a:schemeClr val="bg1"/>
                </a:solidFill>
                <a:latin typeface="宋体" panose="02010600030101010101" pitchFamily="2" charset="-122"/>
                <a:ea typeface="宋体" panose="02010600030101010101" pitchFamily="2" charset="-122"/>
                <a:sym typeface="+mn-ea"/>
              </a:rPr>
              <a:t>指出</a:t>
            </a:r>
            <a:endParaRPr lang="zh-CN" altLang="en-US" b="1">
              <a:solidFill>
                <a:schemeClr val="bg1"/>
              </a:solidFill>
              <a:latin typeface="宋体" panose="02010600030101010101" pitchFamily="2" charset="-122"/>
              <a:ea typeface="宋体" panose="02010600030101010101" pitchFamily="2" charset="-122"/>
              <a:sym typeface="+mn-ea"/>
            </a:endParaRPr>
          </a:p>
        </p:txBody>
      </p:sp>
      <p:sp>
        <p:nvSpPr>
          <p:cNvPr id="3" name="矩形 2"/>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custDataLst>
              <p:tags r:id="rId1"/>
            </p:custDataLst>
          </p:nvPr>
        </p:nvGrpSpPr>
        <p:grpSpPr>
          <a:xfrm>
            <a:off x="534035" y="1375410"/>
            <a:ext cx="8265160" cy="869950"/>
            <a:chOff x="841" y="1514"/>
            <a:chExt cx="13016" cy="1370"/>
          </a:xfrm>
        </p:grpSpPr>
        <p:sp>
          <p:nvSpPr>
            <p:cNvPr id="3" name="圆角矩形 2"/>
            <p:cNvSpPr/>
            <p:nvPr>
              <p:custDataLst>
                <p:tags r:id="rId2"/>
              </p:custDataLst>
            </p:nvPr>
          </p:nvSpPr>
          <p:spPr>
            <a:xfrm>
              <a:off x="841" y="1578"/>
              <a:ext cx="13017" cy="1306"/>
            </a:xfrm>
            <a:prstGeom prst="roundRect">
              <a:avLst>
                <a:gd name="adj" fmla="val 13387"/>
              </a:avLst>
            </a:prstGeom>
            <a:solidFill>
              <a:schemeClr val="accent1">
                <a:lumMod val="60000"/>
                <a:lumOff val="40000"/>
                <a:alpha val="12000"/>
              </a:schemeClr>
            </a:solidFill>
            <a:ln w="9525">
              <a:gradFill>
                <a:gsLst>
                  <a:gs pos="100000">
                    <a:schemeClr val="accent1">
                      <a:alpha val="15000"/>
                    </a:schemeClr>
                  </a:gs>
                  <a:gs pos="0">
                    <a:schemeClr val="accent1">
                      <a:alpha val="60000"/>
                    </a:schemeClr>
                  </a:gs>
                </a:gsLst>
                <a:path path="circle">
                  <a:fillToRect l="50000" t="50000" r="50000" b="50000"/>
                </a:path>
              </a:gradFill>
            </a:ln>
            <a:effectLst>
              <a:outerShdw blurRad="444500" dist="38100" dir="2700000" algn="tl" rotWithShape="0">
                <a:prstClr val="black">
                  <a:alpha val="7000"/>
                </a:prst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110310" tIns="0" rIns="110310" bIns="0" numCol="1" spcCol="0" rtlCol="0" fromWordArt="0" anchor="ctr" anchorCtr="0" forceAA="0" compatLnSpc="1">
              <a:noAutofit/>
            </a:bodyPr>
            <a:lstStyle/>
            <a:p>
              <a:pPr lvl="0" algn="just">
                <a:lnSpc>
                  <a:spcPct val="150000"/>
                </a:lnSpc>
                <a:buClrTx/>
                <a:buSzTx/>
                <a:buFontTx/>
              </a:pPr>
              <a:r>
                <a:rPr lang="zh-CN" altLang="en-US" sz="1600" kern="0">
                  <a:ln>
                    <a:noFill/>
                    <a:prstDash val="sysDot"/>
                  </a:ln>
                  <a:solidFill>
                    <a:schemeClr val="tx1"/>
                  </a:solidFill>
                  <a:uFillTx/>
                  <a:latin typeface="宋体" panose="02010600030101010101" pitchFamily="2" charset="-122"/>
                  <a:ea typeface="宋体" panose="02010600030101010101" pitchFamily="2" charset="-122"/>
                  <a:sym typeface="+mn-ea"/>
                </a:rPr>
                <a:t>千千万万党员英勇奋斗、拼搏进取，甘愿抛头颅、洒热血、舍生忘死、前赴后继，靠的就是坚不可摧的信仰信念，为的就是这个崇高理想。</a:t>
              </a:r>
              <a:endParaRPr lang="zh-CN" altLang="en-US" sz="1600" kern="0">
                <a:ln>
                  <a:noFill/>
                  <a:prstDash val="sysDot"/>
                </a:ln>
                <a:solidFill>
                  <a:schemeClr val="tx1"/>
                </a:solidFill>
                <a:uFillTx/>
                <a:latin typeface="宋体" panose="02010600030101010101" pitchFamily="2" charset="-122"/>
                <a:ea typeface="宋体" panose="02010600030101010101" pitchFamily="2" charset="-122"/>
                <a:sym typeface="+mn-ea"/>
              </a:endParaRPr>
            </a:p>
          </p:txBody>
        </p:sp>
        <p:sp>
          <p:nvSpPr>
            <p:cNvPr id="10" name="圆角矩形 9"/>
            <p:cNvSpPr/>
            <p:nvPr>
              <p:custDataLst>
                <p:tags r:id="rId3"/>
              </p:custDataLst>
            </p:nvPr>
          </p:nvSpPr>
          <p:spPr>
            <a:xfrm>
              <a:off x="1120" y="1514"/>
              <a:ext cx="852" cy="106"/>
            </a:xfrm>
            <a:prstGeom prst="roundRect">
              <a:avLst>
                <a:gd name="adj" fmla="val 50000"/>
              </a:avLst>
            </a:prstGeom>
            <a:gradFill>
              <a:gsLst>
                <a:gs pos="100000">
                  <a:schemeClr val="accent1">
                    <a:lumMod val="60000"/>
                    <a:lumOff val="40000"/>
                    <a:alpha val="71000"/>
                  </a:schemeClr>
                </a:gs>
                <a:gs pos="0">
                  <a:schemeClr val="accent1"/>
                </a:gs>
              </a:gsLst>
              <a:lin ang="0"/>
            </a:gradFill>
            <a:ln>
              <a:noFill/>
            </a:ln>
            <a:effectLst>
              <a:outerShdw blurRad="50800" dist="38100" dir="2700000" algn="tl" rotWithShape="0">
                <a:schemeClr val="accent1">
                  <a:lumMod val="75000"/>
                  <a:alpha val="2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80"/>
            </a:p>
          </p:txBody>
        </p:sp>
      </p:grpSp>
      <p:grpSp>
        <p:nvGrpSpPr>
          <p:cNvPr id="8" name="组合 7"/>
          <p:cNvGrpSpPr/>
          <p:nvPr>
            <p:custDataLst>
              <p:tags r:id="rId4"/>
            </p:custDataLst>
          </p:nvPr>
        </p:nvGrpSpPr>
        <p:grpSpPr>
          <a:xfrm>
            <a:off x="534035" y="2493010"/>
            <a:ext cx="8265160" cy="869950"/>
            <a:chOff x="841" y="3600"/>
            <a:chExt cx="13016" cy="1370"/>
          </a:xfrm>
        </p:grpSpPr>
        <p:sp>
          <p:nvSpPr>
            <p:cNvPr id="6" name="圆角矩形 5"/>
            <p:cNvSpPr/>
            <p:nvPr>
              <p:custDataLst>
                <p:tags r:id="rId5"/>
              </p:custDataLst>
            </p:nvPr>
          </p:nvSpPr>
          <p:spPr>
            <a:xfrm>
              <a:off x="841" y="3664"/>
              <a:ext cx="13017" cy="1306"/>
            </a:xfrm>
            <a:prstGeom prst="roundRect">
              <a:avLst>
                <a:gd name="adj" fmla="val 13387"/>
              </a:avLst>
            </a:prstGeom>
            <a:solidFill>
              <a:schemeClr val="accent1">
                <a:lumMod val="60000"/>
                <a:lumOff val="40000"/>
                <a:alpha val="12000"/>
              </a:schemeClr>
            </a:solidFill>
            <a:ln w="9525">
              <a:gradFill>
                <a:gsLst>
                  <a:gs pos="100000">
                    <a:schemeClr val="accent1">
                      <a:alpha val="15000"/>
                    </a:schemeClr>
                  </a:gs>
                  <a:gs pos="0">
                    <a:schemeClr val="accent1">
                      <a:alpha val="60000"/>
                    </a:schemeClr>
                  </a:gs>
                </a:gsLst>
                <a:path path="circle">
                  <a:fillToRect l="50000" t="50000" r="50000" b="50000"/>
                </a:path>
              </a:gradFill>
            </a:ln>
            <a:effectLst>
              <a:outerShdw blurRad="444500" dist="38100" dir="2700000" algn="tl" rotWithShape="0">
                <a:prstClr val="black">
                  <a:alpha val="7000"/>
                </a:prst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110310" tIns="0" rIns="110310" bIns="0" numCol="1" spcCol="0" rtlCol="0" fromWordArt="0" anchor="ctr" anchorCtr="0" forceAA="0" compatLnSpc="1">
              <a:noAutofit/>
            </a:bodyPr>
            <a:lstStyle/>
            <a:p>
              <a:pPr lvl="0" algn="just">
                <a:lnSpc>
                  <a:spcPct val="150000"/>
                </a:lnSpc>
                <a:buClrTx/>
                <a:buSzTx/>
                <a:buFontTx/>
              </a:pPr>
              <a:r>
                <a:rPr lang="zh-CN" altLang="en-US" sz="1600" kern="0">
                  <a:ln>
                    <a:noFill/>
                    <a:prstDash val="sysDot"/>
                  </a:ln>
                  <a:solidFill>
                    <a:schemeClr val="tx1"/>
                  </a:solidFill>
                  <a:uFillTx/>
                  <a:latin typeface="宋体" panose="02010600030101010101" pitchFamily="2" charset="-122"/>
                  <a:ea typeface="宋体" panose="02010600030101010101" pitchFamily="2" charset="-122"/>
                  <a:sym typeface="+mn-ea"/>
                </a:rPr>
                <a:t>没有一大批具有坚定共产主义理想的中华儿女，就没有中国共产党，也就没有新中国，更没有今天我国的发展进步。</a:t>
              </a:r>
              <a:endParaRPr lang="zh-CN" altLang="en-US" sz="1600" kern="0">
                <a:ln>
                  <a:noFill/>
                  <a:prstDash val="sysDot"/>
                </a:ln>
                <a:solidFill>
                  <a:schemeClr val="tx1"/>
                </a:solidFill>
                <a:uFillTx/>
                <a:latin typeface="宋体" panose="02010600030101010101" pitchFamily="2" charset="-122"/>
                <a:ea typeface="宋体" panose="02010600030101010101" pitchFamily="2" charset="-122"/>
                <a:sym typeface="+mn-ea"/>
              </a:endParaRPr>
            </a:p>
          </p:txBody>
        </p:sp>
        <p:sp>
          <p:nvSpPr>
            <p:cNvPr id="11" name="圆角矩形 10"/>
            <p:cNvSpPr/>
            <p:nvPr>
              <p:custDataLst>
                <p:tags r:id="rId6"/>
              </p:custDataLst>
            </p:nvPr>
          </p:nvSpPr>
          <p:spPr>
            <a:xfrm>
              <a:off x="1121" y="3600"/>
              <a:ext cx="852" cy="106"/>
            </a:xfrm>
            <a:prstGeom prst="roundRect">
              <a:avLst>
                <a:gd name="adj" fmla="val 50000"/>
              </a:avLst>
            </a:prstGeom>
            <a:gradFill>
              <a:gsLst>
                <a:gs pos="100000">
                  <a:schemeClr val="accent1">
                    <a:lumMod val="60000"/>
                    <a:lumOff val="40000"/>
                    <a:alpha val="71000"/>
                  </a:schemeClr>
                </a:gs>
                <a:gs pos="0">
                  <a:schemeClr val="accent1"/>
                </a:gs>
              </a:gsLst>
              <a:lin ang="0"/>
            </a:gradFill>
            <a:ln>
              <a:noFill/>
            </a:ln>
            <a:effectLst>
              <a:outerShdw blurRad="50800" dist="38100" dir="2700000" algn="tl" rotWithShape="0">
                <a:schemeClr val="accent1">
                  <a:lumMod val="75000"/>
                  <a:alpha val="2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80"/>
            </a:p>
          </p:txBody>
        </p:sp>
      </p:grpSp>
      <p:sp>
        <p:nvSpPr>
          <p:cNvPr id="2" name="标题 1"/>
          <p:cNvSpPr>
            <a:spLocks noGrp="1"/>
          </p:cNvSpPr>
          <p:nvPr>
            <p:ph type="ctrTitle" idx="16385"/>
            <p:custDataLst>
              <p:tags r:id="rId7"/>
            </p:custDataLst>
          </p:nvPr>
        </p:nvSpPr>
        <p:spPr>
          <a:xfrm>
            <a:off x="285780" y="145391"/>
            <a:ext cx="8401590" cy="466607"/>
          </a:xfrm>
        </p:spPr>
        <p:txBody>
          <a:bodyPr>
            <a:normAutofit/>
          </a:bodyPr>
          <a:lstStyle/>
          <a:p>
            <a:r>
              <a:rPr lang="zh-CN" altLang="en-US" sz="1800" b="1">
                <a:solidFill>
                  <a:schemeClr val="tx1"/>
                </a:solidFill>
                <a:latin typeface="宋体" panose="02010600030101010101" pitchFamily="2" charset="-122"/>
                <a:ea typeface="宋体" panose="02010600030101010101" pitchFamily="2" charset="-122"/>
              </a:rPr>
              <a:t>党性的根本问题是世界观问题，讲党性必须坚定马克思主义信仰</a:t>
            </a:r>
            <a:endParaRPr lang="zh-CN" altLang="en-US" sz="1800" b="1">
              <a:solidFill>
                <a:schemeClr val="tx1"/>
              </a:solidFill>
              <a:latin typeface="宋体" panose="02010600030101010101" pitchFamily="2" charset="-122"/>
              <a:ea typeface="宋体" panose="02010600030101010101" pitchFamily="2" charset="-122"/>
            </a:endParaRPr>
          </a:p>
        </p:txBody>
      </p:sp>
      <p:grpSp>
        <p:nvGrpSpPr>
          <p:cNvPr id="9" name="组合 8"/>
          <p:cNvGrpSpPr/>
          <p:nvPr>
            <p:custDataLst>
              <p:tags r:id="rId8"/>
            </p:custDataLst>
          </p:nvPr>
        </p:nvGrpSpPr>
        <p:grpSpPr>
          <a:xfrm>
            <a:off x="534035" y="3610610"/>
            <a:ext cx="8265795" cy="869950"/>
            <a:chOff x="841" y="5686"/>
            <a:chExt cx="13017" cy="1370"/>
          </a:xfrm>
        </p:grpSpPr>
        <p:sp>
          <p:nvSpPr>
            <p:cNvPr id="7" name="圆角矩形 6"/>
            <p:cNvSpPr/>
            <p:nvPr>
              <p:custDataLst>
                <p:tags r:id="rId9"/>
              </p:custDataLst>
            </p:nvPr>
          </p:nvSpPr>
          <p:spPr>
            <a:xfrm>
              <a:off x="841" y="5750"/>
              <a:ext cx="13017" cy="1306"/>
            </a:xfrm>
            <a:prstGeom prst="roundRect">
              <a:avLst>
                <a:gd name="adj" fmla="val 13387"/>
              </a:avLst>
            </a:prstGeom>
            <a:solidFill>
              <a:schemeClr val="accent1">
                <a:lumMod val="60000"/>
                <a:lumOff val="40000"/>
                <a:alpha val="12000"/>
              </a:schemeClr>
            </a:solidFill>
            <a:ln w="9525">
              <a:gradFill>
                <a:gsLst>
                  <a:gs pos="100000">
                    <a:schemeClr val="accent1">
                      <a:alpha val="15000"/>
                    </a:schemeClr>
                  </a:gs>
                  <a:gs pos="0">
                    <a:schemeClr val="accent1">
                      <a:alpha val="60000"/>
                    </a:schemeClr>
                  </a:gs>
                </a:gsLst>
                <a:path path="circle">
                  <a:fillToRect l="50000" t="50000" r="50000" b="50000"/>
                </a:path>
              </a:gradFill>
            </a:ln>
            <a:effectLst>
              <a:outerShdw blurRad="444500" dist="38100" dir="2700000" algn="tl" rotWithShape="0">
                <a:prstClr val="black">
                  <a:alpha val="7000"/>
                </a:prst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110310" tIns="0" rIns="110310" bIns="0" numCol="1" spcCol="0" rtlCol="0" fromWordArt="0" anchor="ctr" anchorCtr="0" forceAA="0" compatLnSpc="1">
              <a:noAutofit/>
            </a:bodyPr>
            <a:lstStyle/>
            <a:p>
              <a:pPr lvl="0" algn="just">
                <a:lnSpc>
                  <a:spcPct val="150000"/>
                </a:lnSpc>
                <a:buClrTx/>
                <a:buSzTx/>
                <a:buFontTx/>
              </a:pPr>
              <a:r>
                <a:rPr lang="zh-CN" altLang="en-US" sz="1600" kern="0">
                  <a:ln>
                    <a:noFill/>
                    <a:prstDash val="sysDot"/>
                  </a:ln>
                  <a:solidFill>
                    <a:schemeClr val="tx1"/>
                  </a:solidFill>
                  <a:uFillTx/>
                  <a:latin typeface="宋体" panose="02010600030101010101" pitchFamily="2" charset="-122"/>
                  <a:ea typeface="宋体" panose="02010600030101010101" pitchFamily="2" charset="-122"/>
                  <a:cs typeface="宋体" panose="02010600030101010101" pitchFamily="2" charset="-122"/>
                  <a:sym typeface="+mn-ea"/>
                </a:rPr>
                <a:t>革命战争年代，</a:t>
              </a:r>
              <a:r>
                <a:rPr lang="en-US" altLang="zh-CN" sz="1600" kern="0">
                  <a:ln>
                    <a:noFill/>
                    <a:prstDash val="sysDot"/>
                  </a:ln>
                  <a:solidFill>
                    <a:schemeClr val="tx1"/>
                  </a:solidFill>
                  <a:uFillTx/>
                  <a:latin typeface="宋体" panose="02010600030101010101" pitchFamily="2" charset="-122"/>
                  <a:ea typeface="宋体" panose="02010600030101010101" pitchFamily="2" charset="-122"/>
                  <a:cs typeface="宋体" panose="02010600030101010101" pitchFamily="2" charset="-122"/>
                  <a:sym typeface="+mn-ea"/>
                </a:rPr>
                <a:t>“</a:t>
              </a:r>
              <a:r>
                <a:rPr lang="zh-CN" altLang="en-US" sz="1600" kern="0">
                  <a:ln>
                    <a:noFill/>
                    <a:prstDash val="sysDot"/>
                  </a:ln>
                  <a:solidFill>
                    <a:schemeClr val="tx1"/>
                  </a:solidFill>
                  <a:uFillTx/>
                  <a:latin typeface="宋体" panose="02010600030101010101" pitchFamily="2" charset="-122"/>
                  <a:ea typeface="宋体" panose="02010600030101010101" pitchFamily="2" charset="-122"/>
                  <a:cs typeface="宋体" panose="02010600030101010101" pitchFamily="2" charset="-122"/>
                  <a:sym typeface="+mn-ea"/>
                </a:rPr>
                <a:t>砍头不要紧，只要主义真</a:t>
              </a:r>
              <a:r>
                <a:rPr lang="en-US" altLang="zh-CN" sz="1600" kern="0">
                  <a:ln>
                    <a:noFill/>
                    <a:prstDash val="sysDot"/>
                  </a:ln>
                  <a:solidFill>
                    <a:schemeClr val="tx1"/>
                  </a:solidFill>
                  <a:uFillTx/>
                  <a:latin typeface="宋体" panose="02010600030101010101" pitchFamily="2" charset="-122"/>
                  <a:ea typeface="宋体" panose="02010600030101010101" pitchFamily="2" charset="-122"/>
                  <a:cs typeface="宋体" panose="02010600030101010101" pitchFamily="2" charset="-122"/>
                  <a:sym typeface="+mn-ea"/>
                </a:rPr>
                <a:t>”</a:t>
              </a:r>
              <a:r>
                <a:rPr lang="zh-CN" altLang="en-US" sz="1600" kern="0">
                  <a:ln>
                    <a:noFill/>
                    <a:prstDash val="sysDot"/>
                  </a:ln>
                  <a:solidFill>
                    <a:schemeClr val="tx1"/>
                  </a:solidFill>
                  <a:uFillTx/>
                  <a:latin typeface="宋体" panose="02010600030101010101" pitchFamily="2" charset="-122"/>
                  <a:ea typeface="宋体" panose="02010600030101010101" pitchFamily="2" charset="-122"/>
                  <a:cs typeface="宋体" panose="02010600030101010101" pitchFamily="2" charset="-122"/>
                  <a:sym typeface="+mn-ea"/>
                </a:rPr>
                <a:t>，</a:t>
              </a:r>
              <a:r>
                <a:rPr lang="en-US" altLang="zh-CN" sz="1600" kern="0">
                  <a:ln>
                    <a:noFill/>
                    <a:prstDash val="sysDot"/>
                  </a:ln>
                  <a:solidFill>
                    <a:schemeClr val="tx1"/>
                  </a:solidFill>
                  <a:uFillTx/>
                  <a:latin typeface="宋体" panose="02010600030101010101" pitchFamily="2" charset="-122"/>
                  <a:ea typeface="宋体" panose="02010600030101010101" pitchFamily="2" charset="-122"/>
                  <a:cs typeface="宋体" panose="02010600030101010101" pitchFamily="2" charset="-122"/>
                  <a:sym typeface="+mn-ea"/>
                </a:rPr>
                <a:t>“</a:t>
              </a:r>
              <a:r>
                <a:rPr lang="zh-CN" altLang="en-US" sz="1600" kern="0">
                  <a:ln>
                    <a:noFill/>
                    <a:prstDash val="sysDot"/>
                  </a:ln>
                  <a:solidFill>
                    <a:schemeClr val="tx1"/>
                  </a:solidFill>
                  <a:uFillTx/>
                  <a:latin typeface="宋体" panose="02010600030101010101" pitchFamily="2" charset="-122"/>
                  <a:ea typeface="宋体" panose="02010600030101010101" pitchFamily="2" charset="-122"/>
                  <a:cs typeface="宋体" panose="02010600030101010101" pitchFamily="2" charset="-122"/>
                  <a:sym typeface="+mn-ea"/>
                </a:rPr>
                <a:t>敌人只能砍下我们的头颅，决不能动摇我们的信仰</a:t>
              </a:r>
              <a:r>
                <a:rPr lang="en-US" altLang="zh-CN" sz="1600" kern="0">
                  <a:ln>
                    <a:noFill/>
                    <a:prstDash val="sysDot"/>
                  </a:ln>
                  <a:solidFill>
                    <a:schemeClr val="tx1"/>
                  </a:solidFill>
                  <a:uFillTx/>
                  <a:latin typeface="宋体" panose="02010600030101010101" pitchFamily="2" charset="-122"/>
                  <a:ea typeface="宋体" panose="02010600030101010101" pitchFamily="2" charset="-122"/>
                  <a:cs typeface="宋体" panose="02010600030101010101" pitchFamily="2" charset="-122"/>
                  <a:sym typeface="+mn-ea"/>
                </a:rPr>
                <a:t>”</a:t>
              </a:r>
              <a:r>
                <a:rPr lang="zh-CN" altLang="en-US" sz="1600" kern="0">
                  <a:ln>
                    <a:noFill/>
                    <a:prstDash val="sysDot"/>
                  </a:ln>
                  <a:solidFill>
                    <a:schemeClr val="tx1"/>
                  </a:solidFill>
                  <a:uFillTx/>
                  <a:latin typeface="宋体" panose="02010600030101010101" pitchFamily="2" charset="-122"/>
                  <a:ea typeface="宋体" panose="02010600030101010101" pitchFamily="2" charset="-122"/>
                  <a:cs typeface="宋体" panose="02010600030101010101" pitchFamily="2" charset="-122"/>
                  <a:sym typeface="+mn-ea"/>
                </a:rPr>
                <a:t>，这些视死如归、大义凛然的誓言生动表达了共产党人对远大理想的坚贞。</a:t>
              </a:r>
              <a:endParaRPr lang="zh-CN" altLang="en-US" sz="1600" kern="0">
                <a:ln>
                  <a:noFill/>
                  <a:prstDash val="sysDot"/>
                </a:ln>
                <a:solidFill>
                  <a:schemeClr val="tx1"/>
                </a:solidFill>
                <a:uFillTx/>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12" name="圆角矩形 11"/>
            <p:cNvSpPr/>
            <p:nvPr>
              <p:custDataLst>
                <p:tags r:id="rId10"/>
              </p:custDataLst>
            </p:nvPr>
          </p:nvSpPr>
          <p:spPr>
            <a:xfrm>
              <a:off x="1121" y="5686"/>
              <a:ext cx="852" cy="106"/>
            </a:xfrm>
            <a:prstGeom prst="roundRect">
              <a:avLst>
                <a:gd name="adj" fmla="val 50000"/>
              </a:avLst>
            </a:prstGeom>
            <a:gradFill>
              <a:gsLst>
                <a:gs pos="100000">
                  <a:schemeClr val="accent1">
                    <a:lumMod val="60000"/>
                    <a:lumOff val="40000"/>
                    <a:alpha val="71000"/>
                  </a:schemeClr>
                </a:gs>
                <a:gs pos="0">
                  <a:schemeClr val="accent1"/>
                </a:gs>
              </a:gsLst>
              <a:lin ang="0"/>
            </a:gradFill>
            <a:ln>
              <a:noFill/>
            </a:ln>
            <a:effectLst>
              <a:outerShdw blurRad="50800" dist="38100" dir="2700000" algn="tl" rotWithShape="0">
                <a:schemeClr val="accent1">
                  <a:lumMod val="75000"/>
                  <a:alpha val="2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80"/>
            </a:p>
          </p:txBody>
        </p:sp>
      </p:grpSp>
      <p:sp>
        <p:nvSpPr>
          <p:cNvPr id="4" name="矩形 3"/>
          <p:cNvSpPr/>
          <p:nvPr/>
        </p:nvSpPr>
        <p:spPr>
          <a:xfrm>
            <a:off x="584835" y="779780"/>
            <a:ext cx="2684145" cy="430530"/>
          </a:xfrm>
          <a:prstGeom prst="rect">
            <a:avLst/>
          </a:prstGeom>
        </p:spPr>
        <p:txBody>
          <a:bodyPr vert="horz" wrap="square" lIns="0" tIns="0" rIns="0" bIns="0" rtlCol="0" anchor="b" anchorCtr="0"/>
          <a:lstStyle/>
          <a:p>
            <a:pPr lvl="0" algn="l" defTabSz="699770">
              <a:lnSpc>
                <a:spcPct val="150000"/>
              </a:lnSpc>
              <a:buClrTx/>
              <a:buSzTx/>
              <a:buFontTx/>
            </a:pPr>
            <a:r>
              <a:rPr lang="zh-CN" altLang="en-US" sz="2400" b="1">
                <a:gradFill>
                  <a:gsLst>
                    <a:gs pos="0">
                      <a:schemeClr val="accent1"/>
                    </a:gs>
                    <a:gs pos="100000">
                      <a:schemeClr val="accent2"/>
                    </a:gs>
                  </a:gsLst>
                  <a:lin ang="5400000" scaled="1"/>
                </a:gradFill>
                <a:effectLst/>
                <a:uFill>
                  <a:solidFill>
                    <a:prstClr val="black"/>
                  </a:solidFill>
                </a:uFill>
                <a:latin typeface="宋体" panose="02010600030101010101" pitchFamily="2" charset="-122"/>
                <a:ea typeface="宋体" panose="02010600030101010101" pitchFamily="2" charset="-122"/>
                <a:cs typeface="宋体" panose="02010600030101010101" pitchFamily="2" charset="-122"/>
                <a:sym typeface="+mn-ea"/>
              </a:rPr>
              <a:t>革命理想高于天</a:t>
            </a:r>
            <a:endParaRPr lang="zh-CN" altLang="en-US" sz="2400" b="1">
              <a:gradFill>
                <a:gsLst>
                  <a:gs pos="0">
                    <a:schemeClr val="accent1"/>
                  </a:gs>
                  <a:gs pos="100000">
                    <a:schemeClr val="accent2"/>
                  </a:gs>
                </a:gsLst>
                <a:lin ang="5400000" scaled="1"/>
              </a:gradFill>
              <a:effectLst/>
              <a:uFill>
                <a:solidFill>
                  <a:prstClr val="black"/>
                </a:solidFill>
              </a:u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13" name="矩形 12"/>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11"/>
    </p:custData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idx="16385"/>
            <p:custDataLst>
              <p:tags r:id="rId1"/>
            </p:custDataLst>
          </p:nvPr>
        </p:nvSpPr>
        <p:spPr>
          <a:xfrm>
            <a:off x="285780" y="145391"/>
            <a:ext cx="8401590" cy="466607"/>
          </a:xfrm>
        </p:spPr>
        <p:txBody>
          <a:bodyPr>
            <a:normAutofit/>
          </a:bodyPr>
          <a:lstStyle/>
          <a:p>
            <a:r>
              <a:rPr lang="zh-CN" altLang="en-US" sz="1800" b="1">
                <a:solidFill>
                  <a:schemeClr val="tx1"/>
                </a:solidFill>
                <a:latin typeface="宋体" panose="02010600030101010101" pitchFamily="2" charset="-122"/>
                <a:ea typeface="宋体" panose="02010600030101010101" pitchFamily="2" charset="-122"/>
              </a:rPr>
              <a:t>党性的根本问题是世界观问题，讲党性必须坚定马克思主义信仰</a:t>
            </a:r>
            <a:endParaRPr lang="zh-CN" altLang="en-US" sz="1800" b="1">
              <a:solidFill>
                <a:schemeClr val="tx1"/>
              </a:solidFill>
              <a:latin typeface="宋体" panose="02010600030101010101" pitchFamily="2" charset="-122"/>
              <a:ea typeface="宋体" panose="02010600030101010101" pitchFamily="2" charset="-122"/>
            </a:endParaRPr>
          </a:p>
        </p:txBody>
      </p:sp>
      <p:sp>
        <p:nvSpPr>
          <p:cNvPr id="13" name="矩形 12"/>
          <p:cNvSpPr/>
          <p:nvPr/>
        </p:nvSpPr>
        <p:spPr>
          <a:xfrm>
            <a:off x="354965" y="3635375"/>
            <a:ext cx="8401050" cy="12376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80"/>
          </a:p>
        </p:txBody>
      </p:sp>
      <p:sp>
        <p:nvSpPr>
          <p:cNvPr id="2" name="矩形 1"/>
          <p:cNvSpPr/>
          <p:nvPr>
            <p:custDataLst>
              <p:tags r:id="rId2"/>
            </p:custDataLst>
          </p:nvPr>
        </p:nvSpPr>
        <p:spPr>
          <a:xfrm>
            <a:off x="414655" y="686435"/>
            <a:ext cx="8179435" cy="768985"/>
          </a:xfrm>
          <a:prstGeom prst="rect">
            <a:avLst/>
          </a:prstGeom>
          <a:noFill/>
        </p:spPr>
        <p:txBody>
          <a:bodyPr wrap="square" lIns="0" tIns="0" rIns="0" bIns="0" rtlCol="0" anchor="t" anchorCtr="0">
            <a:normAutofit/>
          </a:bodyPr>
          <a:lstStyle/>
          <a:p>
            <a:pPr indent="0" fontAlgn="auto">
              <a:lnSpc>
                <a:spcPct val="150000"/>
              </a:lnSpc>
              <a:spcBef>
                <a:spcPct val="0"/>
              </a:spcBef>
              <a:spcAft>
                <a:spcPct val="0"/>
              </a:spcAft>
            </a:pPr>
            <a:r>
              <a:rPr lang="en-US" altLang="zh-CN"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2021</a:t>
            </a:r>
            <a:r>
              <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年，在庆祝中国共产党成立一百周年之际，党中央隆重表彰</a:t>
            </a:r>
            <a:r>
              <a:rPr lang="en-US" altLang="zh-CN"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29</a:t>
            </a:r>
            <a:r>
              <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名</a:t>
            </a:r>
            <a:r>
              <a:rPr lang="en-US" altLang="zh-CN"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a:t>
            </a:r>
            <a:r>
              <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七一勋章</a:t>
            </a:r>
            <a:r>
              <a:rPr lang="en-US" altLang="zh-CN"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a:t>
            </a:r>
            <a:r>
              <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获得者，在他们身上生动体现了中国共产党人坚定信念、践行宗旨的高尚品质和崇高精神。</a:t>
            </a:r>
            <a:endPar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endParaRPr>
          </a:p>
        </p:txBody>
      </p:sp>
      <p:sp>
        <p:nvSpPr>
          <p:cNvPr id="14" name="矩形 13"/>
          <p:cNvSpPr/>
          <p:nvPr/>
        </p:nvSpPr>
        <p:spPr>
          <a:xfrm flipV="1">
            <a:off x="332105" y="1491615"/>
            <a:ext cx="8161020" cy="76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80"/>
          </a:p>
        </p:txBody>
      </p:sp>
      <p:sp>
        <p:nvSpPr>
          <p:cNvPr id="27" name="椭圆 26"/>
          <p:cNvSpPr/>
          <p:nvPr/>
        </p:nvSpPr>
        <p:spPr>
          <a:xfrm>
            <a:off x="538480" y="2286635"/>
            <a:ext cx="1036955" cy="1052195"/>
          </a:xfrm>
          <a:prstGeom prst="ellipse">
            <a:avLst/>
          </a:prstGeom>
          <a:solidFill>
            <a:srgbClr val="C00000"/>
          </a:solidFill>
          <a:ln>
            <a:noFill/>
          </a:ln>
          <a:effectLst>
            <a:outerShdw blurRad="444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70" b="1">
              <a:solidFill>
                <a:schemeClr val="bg1"/>
              </a:solidFill>
              <a:latin typeface="汉仪大宋简"/>
              <a:ea typeface="汉仪大宋简"/>
              <a:sym typeface="+mn-ea"/>
            </a:endParaRPr>
          </a:p>
        </p:txBody>
      </p:sp>
      <p:sp>
        <p:nvSpPr>
          <p:cNvPr id="28" name="椭圆 27"/>
          <p:cNvSpPr/>
          <p:nvPr/>
        </p:nvSpPr>
        <p:spPr>
          <a:xfrm>
            <a:off x="355600" y="2107565"/>
            <a:ext cx="1430655" cy="14185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bg1"/>
                </a:solidFill>
                <a:latin typeface="宋体" panose="02010600030101010101" pitchFamily="2" charset="-122"/>
                <a:ea typeface="宋体" panose="02010600030101010101" pitchFamily="2" charset="-122"/>
                <a:sym typeface="+mn-ea"/>
              </a:rPr>
              <a:t>比如</a:t>
            </a:r>
            <a:endParaRPr lang="zh-CN" altLang="en-US" b="1">
              <a:solidFill>
                <a:schemeClr val="bg1"/>
              </a:solidFill>
              <a:latin typeface="宋体" panose="02010600030101010101" pitchFamily="2" charset="-122"/>
              <a:ea typeface="宋体" panose="02010600030101010101" pitchFamily="2" charset="-122"/>
              <a:sym typeface="+mn-ea"/>
            </a:endParaRPr>
          </a:p>
        </p:txBody>
      </p:sp>
      <p:cxnSp>
        <p:nvCxnSpPr>
          <p:cNvPr id="29" name="直接连接符 28"/>
          <p:cNvCxnSpPr>
            <a:endCxn id="28" idx="7"/>
          </p:cNvCxnSpPr>
          <p:nvPr/>
        </p:nvCxnSpPr>
        <p:spPr>
          <a:xfrm flipH="1">
            <a:off x="1576705" y="1953260"/>
            <a:ext cx="220345" cy="361950"/>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sp>
        <p:nvSpPr>
          <p:cNvPr id="33" name="矩形 32"/>
          <p:cNvSpPr/>
          <p:nvPr>
            <p:custDataLst>
              <p:tags r:id="rId3"/>
            </p:custDataLst>
          </p:nvPr>
        </p:nvSpPr>
        <p:spPr>
          <a:xfrm>
            <a:off x="2333625" y="1765300"/>
            <a:ext cx="6422390" cy="1558290"/>
          </a:xfrm>
          <a:prstGeom prst="rect">
            <a:avLst/>
          </a:prstGeom>
          <a:noFill/>
        </p:spPr>
        <p:txBody>
          <a:bodyPr wrap="square" lIns="0" tIns="0" rIns="0" bIns="0" rtlCol="0" anchor="t" anchorCtr="0">
            <a:normAutofit/>
          </a:bodyPr>
          <a:lstStyle/>
          <a:p>
            <a:pPr indent="0" fontAlgn="auto">
              <a:lnSpc>
                <a:spcPct val="150000"/>
              </a:lnSpc>
              <a:spcBef>
                <a:spcPct val="0"/>
              </a:spcBef>
              <a:spcAft>
                <a:spcPct val="0"/>
              </a:spcAft>
            </a:pPr>
            <a:r>
              <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治沙造林事业的模范石光银，带领群众同荒沙碱滩不屈斗争</a:t>
            </a:r>
            <a:r>
              <a:rPr lang="en-US" altLang="zh-CN"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40</a:t>
            </a:r>
            <a:r>
              <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多年，在毛乌素沙漠南缘筑起一条长达</a:t>
            </a:r>
            <a:r>
              <a:rPr lang="en-US" altLang="zh-CN"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100</a:t>
            </a:r>
            <a:r>
              <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多里的</a:t>
            </a:r>
            <a:r>
              <a:rPr lang="en-US" altLang="zh-CN"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a:t>
            </a:r>
            <a:r>
              <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绿色长城</a:t>
            </a:r>
            <a:r>
              <a:rPr lang="en-US" altLang="zh-CN"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a:t>
            </a:r>
            <a:r>
              <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；被誉为</a:t>
            </a:r>
            <a:r>
              <a:rPr lang="en-US" altLang="zh-CN"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a:t>
            </a:r>
            <a:r>
              <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当代愚公</a:t>
            </a:r>
            <a:r>
              <a:rPr lang="en-US" altLang="zh-CN"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a:t>
            </a:r>
            <a:r>
              <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的黄大发，一心为民、埋头苦干、百折不挠，带领村民历时</a:t>
            </a:r>
            <a:r>
              <a:rPr lang="en-US" altLang="zh-CN"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36</a:t>
            </a:r>
            <a:r>
              <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年，在悬崖绝壁上开凿出一条主渠长</a:t>
            </a:r>
            <a:r>
              <a:rPr lang="en-US" altLang="zh-CN"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7200</a:t>
            </a:r>
            <a:r>
              <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米、支渠长</a:t>
            </a:r>
            <a:r>
              <a:rPr lang="en-US" altLang="zh-CN"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2200</a:t>
            </a:r>
            <a:r>
              <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米的</a:t>
            </a:r>
            <a:r>
              <a:rPr lang="en-US" altLang="zh-CN"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a:t>
            </a:r>
            <a:r>
              <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生命渠</a:t>
            </a:r>
            <a:r>
              <a:rPr lang="en-US" altLang="zh-CN"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a:t>
            </a:r>
            <a:r>
              <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a:t>
            </a:r>
            <a:endPar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endParaRPr>
          </a:p>
        </p:txBody>
      </p:sp>
      <p:sp>
        <p:nvSpPr>
          <p:cNvPr id="34" name="矩形 33"/>
          <p:cNvSpPr/>
          <p:nvPr>
            <p:custDataLst>
              <p:tags r:id="rId4"/>
            </p:custDataLst>
          </p:nvPr>
        </p:nvSpPr>
        <p:spPr>
          <a:xfrm>
            <a:off x="485140" y="3698240"/>
            <a:ext cx="8148955" cy="1177290"/>
          </a:xfrm>
          <a:prstGeom prst="rect">
            <a:avLst/>
          </a:prstGeom>
          <a:noFill/>
        </p:spPr>
        <p:txBody>
          <a:bodyPr wrap="square" lIns="0" tIns="0" rIns="0" bIns="0" rtlCol="0" anchor="t" anchorCtr="0">
            <a:noAutofit/>
          </a:bodyPr>
          <a:lstStyle/>
          <a:p>
            <a:pPr indent="0" algn="just" fontAlgn="auto">
              <a:lnSpc>
                <a:spcPct val="150000"/>
              </a:lnSpc>
              <a:spcBef>
                <a:spcPct val="0"/>
              </a:spcBef>
              <a:spcAft>
                <a:spcPct val="0"/>
              </a:spcAft>
            </a:pPr>
            <a:r>
              <a:rPr lang="zh-CN" altLang="en-US" sz="15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rPr>
              <a:t>这些党员、干部坚持不忘初心、不移其志，以坚忍执着的理想信念，把对党和人民的忠诚和热爱牢记在心目中、落实在行动上，为党和人民事业奉献自己的一切乃至宝贵生命，为党的理想信念顽强奋斗、不懈奋斗。</a:t>
            </a:r>
            <a:endParaRPr lang="zh-CN" altLang="en-US" sz="15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endParaRPr>
          </a:p>
        </p:txBody>
      </p:sp>
      <p:sp>
        <p:nvSpPr>
          <p:cNvPr id="4" name="矩形 3"/>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5"/>
    </p:custData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custDataLst>
              <p:tags r:id="rId1"/>
            </p:custDataLst>
          </p:nvPr>
        </p:nvSpPr>
        <p:spPr>
          <a:xfrm>
            <a:off x="463285" y="1432729"/>
            <a:ext cx="8403071" cy="413545"/>
          </a:xfrm>
          <a:prstGeom prst="ellipse">
            <a:avLst/>
          </a:prstGeom>
          <a:noFill/>
          <a:ln>
            <a:gradFill>
              <a:gsLst>
                <a:gs pos="33000">
                  <a:schemeClr val="accent1">
                    <a:lumMod val="20000"/>
                    <a:lumOff val="80000"/>
                    <a:alpha val="0"/>
                  </a:schemeClr>
                </a:gs>
                <a:gs pos="100000">
                  <a:schemeClr val="accent1">
                    <a:alpha val="70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380">
              <a:latin typeface="+mn-ea"/>
            </a:endParaRPr>
          </a:p>
        </p:txBody>
      </p:sp>
      <p:sp>
        <p:nvSpPr>
          <p:cNvPr id="7" name="椭圆 6"/>
          <p:cNvSpPr/>
          <p:nvPr>
            <p:custDataLst>
              <p:tags r:id="rId2"/>
            </p:custDataLst>
          </p:nvPr>
        </p:nvSpPr>
        <p:spPr>
          <a:xfrm>
            <a:off x="683421" y="1331651"/>
            <a:ext cx="7963771" cy="413545"/>
          </a:xfrm>
          <a:prstGeom prst="ellipse">
            <a:avLst/>
          </a:prstGeom>
          <a:gradFill flip="none" rotWithShape="1">
            <a:gsLst>
              <a:gs pos="18000">
                <a:schemeClr val="accent1">
                  <a:lumMod val="60000"/>
                  <a:lumOff val="40000"/>
                  <a:alpha val="0"/>
                </a:schemeClr>
              </a:gs>
              <a:gs pos="100000">
                <a:schemeClr val="accent1">
                  <a:lumMod val="80000"/>
                  <a:lumOff val="20000"/>
                  <a:alpha val="3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380">
              <a:latin typeface="+mn-ea"/>
            </a:endParaRPr>
          </a:p>
        </p:txBody>
      </p:sp>
      <p:sp>
        <p:nvSpPr>
          <p:cNvPr id="6" name="矩形: 圆角 1"/>
          <p:cNvSpPr/>
          <p:nvPr>
            <p:custDataLst>
              <p:tags r:id="rId3"/>
            </p:custDataLst>
          </p:nvPr>
        </p:nvSpPr>
        <p:spPr>
          <a:xfrm>
            <a:off x="2329487" y="991485"/>
            <a:ext cx="4676796" cy="479634"/>
          </a:xfrm>
          <a:prstGeom prst="roundRect">
            <a:avLst>
              <a:gd name="adj" fmla="val 50000"/>
            </a:avLst>
          </a:prstGeom>
          <a:gradFill>
            <a:gsLst>
              <a:gs pos="0">
                <a:schemeClr val="accent1">
                  <a:lumMod val="85000"/>
                  <a:lumOff val="15000"/>
                </a:schemeClr>
              </a:gs>
              <a:gs pos="100000">
                <a:schemeClr val="accent1">
                  <a:lumMod val="85000"/>
                </a:schemeClr>
              </a:gs>
            </a:gsLst>
            <a:lin ang="10800000" scaled="1"/>
          </a:gradFill>
        </p:spPr>
        <p:txBody>
          <a:bodyPr wrap="square" lIns="0" tIns="0" rIns="0" bIns="0" rtlCol="0" anchor="ctr" anchorCtr="1">
            <a:noAutofit/>
          </a:bodyPr>
          <a:lstStyle/>
          <a:p>
            <a:pPr algn="ctr">
              <a:spcBef>
                <a:spcPct val="0"/>
              </a:spcBef>
              <a:spcAft>
                <a:spcPct val="0"/>
              </a:spcAft>
            </a:pPr>
            <a:r>
              <a:rPr lang="zh-CN" altLang="en-US" sz="1835" b="1">
                <a:ln>
                  <a:noFill/>
                  <a:prstDash val="sysDot"/>
                </a:ln>
                <a:solidFill>
                  <a:schemeClr val="bg1"/>
                </a:solidFill>
                <a:latin typeface="宋体" panose="02010600030101010101" pitchFamily="2" charset="-122"/>
                <a:ea typeface="宋体" panose="02010600030101010101" pitchFamily="2" charset="-122"/>
                <a:cs typeface="宋体" panose="02010600030101010101" pitchFamily="2" charset="-122"/>
                <a:sym typeface="+mn-ea"/>
              </a:rPr>
              <a:t>总</a:t>
            </a:r>
            <a:r>
              <a:rPr lang="en-US" altLang="zh-CN" sz="1835" b="1">
                <a:ln>
                  <a:noFill/>
                  <a:prstDash val="sysDot"/>
                </a:ln>
                <a:solidFill>
                  <a:schemeClr val="bg1"/>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1835" b="1">
                <a:ln>
                  <a:noFill/>
                  <a:prstDash val="sysDot"/>
                </a:ln>
                <a:solidFill>
                  <a:schemeClr val="bg1"/>
                </a:solidFill>
                <a:latin typeface="宋体" panose="02010600030101010101" pitchFamily="2" charset="-122"/>
                <a:ea typeface="宋体" panose="02010600030101010101" pitchFamily="2" charset="-122"/>
                <a:cs typeface="宋体" panose="02010600030101010101" pitchFamily="2" charset="-122"/>
                <a:sym typeface="+mn-ea"/>
              </a:rPr>
              <a:t>之</a:t>
            </a:r>
            <a:endParaRPr lang="zh-CN" altLang="en-US" sz="1835" b="1">
              <a:ln>
                <a:noFill/>
                <a:prstDash val="sysDot"/>
              </a:ln>
              <a:solidFill>
                <a:schemeClr val="bg1"/>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34" name="矩形 33"/>
          <p:cNvSpPr/>
          <p:nvPr>
            <p:custDataLst>
              <p:tags r:id="rId4"/>
            </p:custDataLst>
          </p:nvPr>
        </p:nvSpPr>
        <p:spPr>
          <a:xfrm>
            <a:off x="1046548" y="1968362"/>
            <a:ext cx="1669729" cy="259984"/>
          </a:xfrm>
          <a:prstGeom prst="rect">
            <a:avLst/>
          </a:prstGeom>
          <a:noFill/>
        </p:spPr>
        <p:txBody>
          <a:bodyPr wrap="square" lIns="0" tIns="0" rIns="0" bIns="0" rtlCol="0" anchor="b">
            <a:noAutofit/>
          </a:bodyPr>
          <a:lstStyle/>
          <a:p>
            <a:pPr algn="l">
              <a:spcBef>
                <a:spcPct val="0"/>
              </a:spcBef>
              <a:spcAft>
                <a:spcPct val="0"/>
              </a:spcAft>
            </a:pPr>
            <a:r>
              <a:rPr lang="zh-CN" altLang="en-US" b="1">
                <a:ln>
                  <a:noFill/>
                  <a:prstDash val="sysDot"/>
                </a:ln>
                <a:solidFill>
                  <a:schemeClr val="tx1"/>
                </a:solidFill>
                <a:latin typeface="宋体" panose="02010600030101010101" pitchFamily="2" charset="-122"/>
                <a:ea typeface="宋体" panose="02010600030101010101" pitchFamily="2" charset="-122"/>
                <a:cs typeface="宋体" panose="02010600030101010101" pitchFamily="2" charset="-122"/>
                <a:sym typeface="+mn-ea"/>
              </a:rPr>
              <a:t>锤炼党性</a:t>
            </a:r>
            <a:endParaRPr lang="zh-CN" altLang="en-US" b="1" i="0">
              <a:ln>
                <a:noFill/>
                <a:prstDash val="sysDot"/>
              </a:ln>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35" name="矩形: 圆角 34"/>
          <p:cNvSpPr/>
          <p:nvPr>
            <p:custDataLst>
              <p:tags r:id="rId5"/>
            </p:custDataLst>
          </p:nvPr>
        </p:nvSpPr>
        <p:spPr>
          <a:xfrm>
            <a:off x="864870" y="2319020"/>
            <a:ext cx="7783195" cy="2314575"/>
          </a:xfrm>
          <a:prstGeom prst="roundRect">
            <a:avLst>
              <a:gd name="adj" fmla="val 8537"/>
            </a:avLst>
          </a:prstGeom>
          <a:noFill/>
          <a:ln w="15875">
            <a:gradFill flip="none" rotWithShape="1">
              <a:gsLst>
                <a:gs pos="0">
                  <a:schemeClr val="accent1">
                    <a:alpha val="75000"/>
                  </a:schemeClr>
                </a:gs>
                <a:gs pos="100000">
                  <a:schemeClr val="accent1">
                    <a:alpha val="16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lIns="220621" tIns="137524" rIns="220621" bIns="54912" rtlCol="0" anchor="t"/>
          <a:lstStyle/>
          <a:p>
            <a:pPr indent="0" algn="just" fontAlgn="auto">
              <a:lnSpc>
                <a:spcPct val="140000"/>
              </a:lnSpc>
              <a:spcBef>
                <a:spcPct val="0"/>
              </a:spcBef>
              <a:spcAft>
                <a:spcPct val="0"/>
              </a:spcAft>
            </a:pPr>
            <a:r>
              <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sym typeface="+mn-ea"/>
              </a:rPr>
              <a:t>就要坚持辩证唯物主义和历史唯物主义的世界观，自觉把对马克思主义的信仰、对社会主义和共产主义的信念作为毕生追求和终身课题，坚持常修常炼、常悟常进，解决好世界观、人生观、价值观这个</a:t>
            </a:r>
            <a:r>
              <a:rPr lang="en-US" altLang="zh-CN"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sym typeface="+mn-ea"/>
              </a:rPr>
              <a:t>总开关</a:t>
            </a:r>
            <a:r>
              <a:rPr lang="en-US" altLang="zh-CN"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600">
                <a:ln>
                  <a:noFill/>
                  <a:prstDash val="sysDot"/>
                </a:ln>
                <a:solidFill>
                  <a:schemeClr val="tx1">
                    <a:lumMod val="85000"/>
                    <a:lumOff val="15000"/>
                  </a:schemeClr>
                </a:solidFill>
                <a:latin typeface="宋体" panose="02010600030101010101" pitchFamily="2" charset="-122"/>
                <a:ea typeface="宋体" panose="02010600030101010101" pitchFamily="2" charset="-122"/>
                <a:cs typeface="宋体" panose="02010600030101010101" pitchFamily="2" charset="-122"/>
                <a:sym typeface="+mn-ea"/>
              </a:rPr>
              <a:t>问题，自觉做共产主义远大理想和中国特色社会主义共同理想的坚定信仰者和忠实实践者，把共产主义远大理想同中国特色社会主义共同理想统一起来、同我们正在做的事情统一起来，做到虔诚而执着、至信而深厚。</a:t>
            </a:r>
            <a:endParaRPr lang="zh-CN" altLang="en-US" sz="1600" spc="20">
              <a:solidFill>
                <a:schemeClr val="tx1">
                  <a:lumMod val="85000"/>
                  <a:lumOff val="15000"/>
                </a:schemeClr>
              </a:solidFill>
              <a:latin typeface="+mn-ea"/>
              <a:cs typeface="+mn-ea"/>
              <a:sym typeface="+mn-ea"/>
            </a:endParaRPr>
          </a:p>
        </p:txBody>
      </p:sp>
      <p:sp>
        <p:nvSpPr>
          <p:cNvPr id="3" name="标题 2"/>
          <p:cNvSpPr>
            <a:spLocks noGrp="1"/>
          </p:cNvSpPr>
          <p:nvPr>
            <p:ph type="ctrTitle" idx="16385"/>
            <p:custDataLst>
              <p:tags r:id="rId6"/>
            </p:custDataLst>
          </p:nvPr>
        </p:nvSpPr>
        <p:spPr>
          <a:xfrm>
            <a:off x="285780" y="145391"/>
            <a:ext cx="8401590" cy="466607"/>
          </a:xfrm>
        </p:spPr>
        <p:txBody>
          <a:bodyPr>
            <a:normAutofit/>
          </a:bodyPr>
          <a:lstStyle/>
          <a:p>
            <a:r>
              <a:rPr lang="zh-CN" altLang="en-US" sz="1800" b="1">
                <a:solidFill>
                  <a:schemeClr val="tx1"/>
                </a:solidFill>
                <a:latin typeface="宋体" panose="02010600030101010101" pitchFamily="2" charset="-122"/>
                <a:ea typeface="宋体" panose="02010600030101010101" pitchFamily="2" charset="-122"/>
              </a:rPr>
              <a:t>党性的根本问题是世界观问题，讲党性必须坚定马克思主义信仰</a:t>
            </a:r>
            <a:endParaRPr lang="zh-CN" altLang="en-US" sz="1800" b="1">
              <a:solidFill>
                <a:schemeClr val="tx1"/>
              </a:solidFill>
              <a:latin typeface="宋体" panose="02010600030101010101" pitchFamily="2" charset="-122"/>
              <a:ea typeface="宋体" panose="02010600030101010101" pitchFamily="2" charset="-122"/>
            </a:endParaRPr>
          </a:p>
        </p:txBody>
      </p:sp>
      <p:sp>
        <p:nvSpPr>
          <p:cNvPr id="4" name="矩形 3"/>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7"/>
    </p:custData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2"/>
          <p:cNvSpPr>
            <a:spLocks noGrp="1"/>
          </p:cNvSpPr>
          <p:nvPr>
            <p:ph type="title" idx="16385"/>
            <p:custDataLst>
              <p:tags r:id="rId1"/>
            </p:custDataLst>
          </p:nvPr>
        </p:nvSpPr>
        <p:spPr>
          <a:xfrm>
            <a:off x="619125" y="2444750"/>
            <a:ext cx="8191500" cy="1238885"/>
          </a:xfrm>
        </p:spPr>
        <p:txBody>
          <a:bodyPr vert="horz" lIns="0" tIns="0" rIns="0" bIns="0" rtlCol="0" anchor="t" anchorCtr="0">
            <a:noAutofit/>
          </a:bodyPr>
          <a:lstStyle/>
          <a:p>
            <a:pPr lvl="0" algn="ctr">
              <a:lnSpc>
                <a:spcPct val="120000"/>
              </a:lnSpc>
              <a:buClrTx/>
              <a:buSzTx/>
              <a:buFontTx/>
            </a:pPr>
            <a:r>
              <a:rPr lang="zh-CN" altLang="en-US" sz="3200" b="1">
                <a:latin typeface="宋体" panose="02010600030101010101" pitchFamily="2" charset="-122"/>
                <a:ea typeface="宋体" panose="02010600030101010101" pitchFamily="2" charset="-122"/>
                <a:sym typeface="+mn-ea"/>
              </a:rPr>
              <a:t>党性说到底是立场问题，</a:t>
            </a:r>
            <a:br>
              <a:rPr lang="zh-CN" altLang="en-US" sz="3200" b="1">
                <a:latin typeface="宋体" panose="02010600030101010101" pitchFamily="2" charset="-122"/>
                <a:ea typeface="宋体" panose="02010600030101010101" pitchFamily="2" charset="-122"/>
                <a:sym typeface="+mn-ea"/>
              </a:rPr>
            </a:br>
            <a:r>
              <a:rPr lang="zh-CN" altLang="en-US" sz="3200" b="1">
                <a:latin typeface="宋体" panose="02010600030101010101" pitchFamily="2" charset="-122"/>
                <a:ea typeface="宋体" panose="02010600030101010101" pitchFamily="2" charset="-122"/>
                <a:sym typeface="+mn-ea"/>
              </a:rPr>
              <a:t>讲党性必须始终把人民立场作为根本政治立场</a:t>
            </a:r>
            <a:endParaRPr lang="zh-CN" altLang="en-US" sz="3200" b="1">
              <a:latin typeface="宋体" panose="02010600030101010101" pitchFamily="2" charset="-122"/>
              <a:ea typeface="宋体" panose="02010600030101010101" pitchFamily="2" charset="-122"/>
              <a:sym typeface="+mn-ea"/>
            </a:endParaRPr>
          </a:p>
        </p:txBody>
      </p:sp>
      <p:sp>
        <p:nvSpPr>
          <p:cNvPr id="3" name="文本占位符 3"/>
          <p:cNvSpPr>
            <a:spLocks noGrp="1"/>
          </p:cNvSpPr>
          <p:nvPr>
            <p:ph type="body" idx="16386"/>
            <p:custDataLst>
              <p:tags r:id="rId2"/>
            </p:custDataLst>
          </p:nvPr>
        </p:nvSpPr>
        <p:spPr>
          <a:xfrm>
            <a:off x="3665220" y="1324610"/>
            <a:ext cx="2137410" cy="1166495"/>
          </a:xfrm>
        </p:spPr>
        <p:txBody>
          <a:bodyPr>
            <a:normAutofit fontScale="70000"/>
          </a:bodyPr>
          <a:lstStyle/>
          <a:p>
            <a:r>
              <a:rPr lang="zh-CN" altLang="en-US">
                <a:latin typeface="宋体" panose="02010600030101010101" pitchFamily="2" charset="-122"/>
                <a:ea typeface="宋体" panose="02010600030101010101" pitchFamily="2" charset="-122"/>
              </a:rPr>
              <a:t>第三部分</a:t>
            </a:r>
            <a:endParaRPr lang="zh-CN" altLang="en-US">
              <a:latin typeface="宋体" panose="02010600030101010101" pitchFamily="2" charset="-122"/>
              <a:ea typeface="宋体" panose="02010600030101010101" pitchFamily="2" charset="-122"/>
            </a:endParaRPr>
          </a:p>
        </p:txBody>
      </p:sp>
    </p:spTree>
    <p:custDataLst>
      <p:tags r:id="rId3"/>
    </p:custData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16385"/>
            <p:custDataLst>
              <p:tags r:id="rId1"/>
            </p:custDataLst>
          </p:nvPr>
        </p:nvSpPr>
        <p:spPr>
          <a:xfrm>
            <a:off x="313085" y="253976"/>
            <a:ext cx="8401590" cy="466607"/>
          </a:xfrm>
        </p:spPr>
        <p:txBody>
          <a:bodyPr>
            <a:normAutofit/>
          </a:bodyPr>
          <a:lstStyle/>
          <a:p>
            <a:r>
              <a:rPr lang="zh-CN" altLang="en-US" sz="1800" b="1">
                <a:latin typeface="宋体" panose="02010600030101010101" pitchFamily="2" charset="-122"/>
                <a:ea typeface="宋体" panose="02010600030101010101" pitchFamily="2" charset="-122"/>
              </a:rPr>
              <a:t>党性说到底是立场问题，讲党性必须始终把人民立场作为根本政治立场</a:t>
            </a:r>
            <a:endParaRPr lang="zh-CN" altLang="en-US" sz="1800" b="1">
              <a:latin typeface="宋体" panose="02010600030101010101" pitchFamily="2" charset="-122"/>
              <a:ea typeface="宋体" panose="02010600030101010101" pitchFamily="2" charset="-122"/>
            </a:endParaRPr>
          </a:p>
        </p:txBody>
      </p:sp>
      <p:sp>
        <p:nvSpPr>
          <p:cNvPr id="37" name="文本框 36"/>
          <p:cNvSpPr txBox="1"/>
          <p:nvPr/>
        </p:nvSpPr>
        <p:spPr>
          <a:xfrm>
            <a:off x="3694430" y="1771650"/>
            <a:ext cx="5345430" cy="1990090"/>
          </a:xfrm>
          <a:prstGeom prst="rect">
            <a:avLst/>
          </a:prstGeom>
          <a:noFill/>
        </p:spPr>
        <p:txBody>
          <a:bodyPr wrap="square" rtlCol="0" anchor="t">
            <a:noAutofit/>
          </a:bodyPr>
          <a:lstStyle/>
          <a:p>
            <a:pPr>
              <a:lnSpc>
                <a:spcPct val="150000"/>
              </a:lnSpc>
            </a:pPr>
            <a:r>
              <a:rPr lang="en-US" altLang="zh-CN" sz="1600">
                <a:solidFill>
                  <a:schemeClr val="tx1"/>
                </a:solidFill>
                <a:latin typeface="宋体" panose="02010600030101010101" pitchFamily="2" charset="-122"/>
                <a:ea typeface="宋体" panose="02010600030101010101" pitchFamily="2" charset="-122"/>
                <a:cs typeface="汉仪旗黑-55简" panose="00020600040101010101" charset="-128"/>
              </a:rPr>
              <a:t>“</a:t>
            </a:r>
            <a:r>
              <a:rPr lang="zh-CN" altLang="en-US" sz="1600">
                <a:solidFill>
                  <a:schemeClr val="tx1"/>
                </a:solidFill>
                <a:latin typeface="宋体" panose="02010600030101010101" pitchFamily="2" charset="-122"/>
                <a:ea typeface="宋体" panose="02010600030101010101" pitchFamily="2" charset="-122"/>
                <a:cs typeface="汉仪旗黑-55简" panose="00020600040101010101" charset="-128"/>
              </a:rPr>
              <a:t>我们要始终把人民立场作为根本政治立场，把人民利益摆在至高无上的地位，不断把为人民造福事业推向前进</a:t>
            </a:r>
            <a:r>
              <a:rPr lang="en-US" altLang="zh-CN" sz="1600">
                <a:solidFill>
                  <a:schemeClr val="tx1"/>
                </a:solidFill>
                <a:latin typeface="宋体" panose="02010600030101010101" pitchFamily="2" charset="-122"/>
                <a:ea typeface="宋体" panose="02010600030101010101" pitchFamily="2" charset="-122"/>
                <a:cs typeface="汉仪旗黑-55简" panose="00020600040101010101" charset="-128"/>
              </a:rPr>
              <a:t>”</a:t>
            </a:r>
            <a:r>
              <a:rPr lang="zh-CN" altLang="en-US" sz="1600">
                <a:solidFill>
                  <a:schemeClr val="tx1"/>
                </a:solidFill>
                <a:latin typeface="宋体" panose="02010600030101010101" pitchFamily="2" charset="-122"/>
                <a:ea typeface="宋体" panose="02010600030101010101" pitchFamily="2" charset="-122"/>
                <a:cs typeface="汉仪旗黑-55简" panose="00020600040101010101" charset="-128"/>
              </a:rPr>
              <a:t>，</a:t>
            </a:r>
            <a:r>
              <a:rPr lang="en-US" altLang="zh-CN" sz="1600">
                <a:solidFill>
                  <a:schemeClr val="tx1"/>
                </a:solidFill>
                <a:latin typeface="宋体" panose="02010600030101010101" pitchFamily="2" charset="-122"/>
                <a:ea typeface="宋体" panose="02010600030101010101" pitchFamily="2" charset="-122"/>
                <a:cs typeface="汉仪旗黑-55简" panose="00020600040101010101" charset="-128"/>
              </a:rPr>
              <a:t>“</a:t>
            </a:r>
            <a:r>
              <a:rPr lang="zh-CN" altLang="en-US" sz="1600">
                <a:solidFill>
                  <a:schemeClr val="tx1"/>
                </a:solidFill>
                <a:latin typeface="宋体" panose="02010600030101010101" pitchFamily="2" charset="-122"/>
                <a:ea typeface="宋体" panose="02010600030101010101" pitchFamily="2" charset="-122"/>
                <a:cs typeface="汉仪旗黑-55简" panose="00020600040101010101" charset="-128"/>
              </a:rPr>
              <a:t>共产党人无论是想问题、搞研究，还是作决策、办事情，都必须站在党和人民立场上，而不能把个人利益放在第一位。这就是共产党人的党性原则</a:t>
            </a:r>
            <a:r>
              <a:rPr lang="en-US" altLang="zh-CN" sz="1600">
                <a:solidFill>
                  <a:schemeClr val="tx1"/>
                </a:solidFill>
                <a:latin typeface="宋体" panose="02010600030101010101" pitchFamily="2" charset="-122"/>
                <a:ea typeface="宋体" panose="02010600030101010101" pitchFamily="2" charset="-122"/>
                <a:cs typeface="汉仪旗黑-55简" panose="00020600040101010101" charset="-128"/>
              </a:rPr>
              <a:t>”</a:t>
            </a:r>
            <a:r>
              <a:rPr lang="zh-CN" altLang="en-US" sz="1600">
                <a:solidFill>
                  <a:schemeClr val="tx1"/>
                </a:solidFill>
                <a:latin typeface="宋体" panose="02010600030101010101" pitchFamily="2" charset="-122"/>
                <a:ea typeface="宋体" panose="02010600030101010101" pitchFamily="2" charset="-122"/>
                <a:cs typeface="汉仪旗黑-55简" panose="00020600040101010101" charset="-128"/>
              </a:rPr>
              <a:t>。</a:t>
            </a:r>
            <a:endParaRPr lang="zh-CN" altLang="en-US" sz="1600">
              <a:solidFill>
                <a:schemeClr val="tx1"/>
              </a:solidFill>
              <a:latin typeface="宋体" panose="02010600030101010101" pitchFamily="2" charset="-122"/>
              <a:ea typeface="宋体" panose="02010600030101010101" pitchFamily="2" charset="-122"/>
              <a:cs typeface="汉仪旗黑-55简" panose="00020600040101010101" charset="-128"/>
            </a:endParaRPr>
          </a:p>
        </p:txBody>
      </p:sp>
      <p:pic>
        <p:nvPicPr>
          <p:cNvPr id="25" name="图片 24" descr="C:\Users\Am'be'r\Desktop\党建素材\千库网_党建建党节七一建党节党华表两会_元素编号12442750.png千库网_党建建党节七一建党节党华表两会_元素编号12442750"/>
          <p:cNvPicPr>
            <a:picLocks noChangeAspect="1"/>
          </p:cNvPicPr>
          <p:nvPr/>
        </p:nvPicPr>
        <p:blipFill>
          <a:blip r:embed="rId2"/>
          <a:stretch>
            <a:fillRect/>
          </a:stretch>
        </p:blipFill>
        <p:spPr>
          <a:xfrm>
            <a:off x="255270" y="1605915"/>
            <a:ext cx="3145790" cy="2036445"/>
          </a:xfrm>
          <a:prstGeom prst="rect">
            <a:avLst/>
          </a:prstGeom>
        </p:spPr>
      </p:pic>
      <p:sp>
        <p:nvSpPr>
          <p:cNvPr id="11" name="文本框 10"/>
          <p:cNvSpPr txBox="1"/>
          <p:nvPr>
            <p:custDataLst>
              <p:tags r:id="rId3"/>
            </p:custDataLst>
          </p:nvPr>
        </p:nvSpPr>
        <p:spPr>
          <a:xfrm>
            <a:off x="502920" y="800735"/>
            <a:ext cx="7046595" cy="588010"/>
          </a:xfrm>
          <a:prstGeom prst="rect">
            <a:avLst/>
          </a:prstGeom>
          <a:noFill/>
        </p:spPr>
        <p:txBody>
          <a:bodyPr wrap="square" lIns="0" tIns="0" rIns="0" bIns="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50000"/>
              </a:lnSpc>
              <a:buClrTx/>
              <a:buSzTx/>
              <a:buFontTx/>
            </a:pPr>
            <a:r>
              <a:rPr lang="zh-CN" altLang="en-US" sz="1600" kern="0">
                <a:ln>
                  <a:noFill/>
                  <a:prstDash val="sysDot"/>
                </a:ln>
                <a:solidFill>
                  <a:schemeClr val="tx1"/>
                </a:solidFill>
                <a:latin typeface="宋体" panose="02010600030101010101" pitchFamily="2" charset="-122"/>
                <a:ea typeface="宋体" panose="02010600030101010101" pitchFamily="2" charset="-122"/>
                <a:sym typeface="+mn-ea"/>
              </a:rPr>
              <a:t>为什么人、靠什么人的问题，是检验一个政党、一个政权性质的试金石。</a:t>
            </a:r>
            <a:endParaRPr lang="zh-CN" altLang="en-US" sz="1600" kern="0">
              <a:ln>
                <a:noFill/>
                <a:prstDash val="sysDot"/>
              </a:ln>
              <a:solidFill>
                <a:schemeClr val="tx1"/>
              </a:solidFill>
              <a:latin typeface="宋体" panose="02010600030101010101" pitchFamily="2" charset="-122"/>
              <a:ea typeface="宋体" panose="02010600030101010101" pitchFamily="2" charset="-122"/>
              <a:sym typeface="+mn-ea"/>
            </a:endParaRPr>
          </a:p>
        </p:txBody>
      </p:sp>
      <p:sp>
        <p:nvSpPr>
          <p:cNvPr id="4" name="文本框 3"/>
          <p:cNvSpPr txBox="1"/>
          <p:nvPr/>
        </p:nvSpPr>
        <p:spPr>
          <a:xfrm>
            <a:off x="3694430" y="1372870"/>
            <a:ext cx="4673600" cy="398780"/>
          </a:xfrm>
          <a:prstGeom prst="rect">
            <a:avLst/>
          </a:prstGeom>
          <a:noFill/>
        </p:spPr>
        <p:txBody>
          <a:bodyPr wrap="square" rtlCol="0" anchor="t">
            <a:spAutoFit/>
          </a:bodyPr>
          <a:lstStyle/>
          <a:p>
            <a:r>
              <a:rPr lang="zh-CN" altLang="en-US" sz="2000" b="1">
                <a:solidFill>
                  <a:srgbClr val="C00000"/>
                </a:solidFill>
                <a:latin typeface="宋体" panose="02010600030101010101" pitchFamily="2" charset="-122"/>
                <a:ea typeface="宋体" panose="02010600030101010101" pitchFamily="2" charset="-122"/>
                <a:sym typeface="+mn-ea"/>
              </a:rPr>
              <a:t>习近平总书记指出</a:t>
            </a:r>
            <a:endParaRPr lang="zh-CN" altLang="en-US" sz="2000" b="1">
              <a:solidFill>
                <a:srgbClr val="C00000"/>
              </a:solidFill>
              <a:latin typeface="宋体" panose="02010600030101010101" pitchFamily="2" charset="-122"/>
              <a:ea typeface="宋体" panose="02010600030101010101" pitchFamily="2" charset="-122"/>
              <a:sym typeface="+mn-ea"/>
            </a:endParaRPr>
          </a:p>
        </p:txBody>
      </p:sp>
      <p:sp>
        <p:nvSpPr>
          <p:cNvPr id="3" name="文本框 2"/>
          <p:cNvSpPr txBox="1"/>
          <p:nvPr/>
        </p:nvSpPr>
        <p:spPr>
          <a:xfrm>
            <a:off x="414020" y="3892550"/>
            <a:ext cx="8395335" cy="829945"/>
          </a:xfrm>
          <a:prstGeom prst="rect">
            <a:avLst/>
          </a:prstGeom>
          <a:noFill/>
        </p:spPr>
        <p:txBody>
          <a:bodyPr wrap="square" rtlCol="0" anchor="t">
            <a:spAutoFit/>
          </a:bodyPr>
          <a:lstStyle/>
          <a:p>
            <a:pPr>
              <a:lnSpc>
                <a:spcPct val="150000"/>
              </a:lnSpc>
            </a:pPr>
            <a:r>
              <a:rPr lang="zh-CN" altLang="en-US" sz="1600">
                <a:latin typeface="宋体" panose="02010600030101010101" pitchFamily="2" charset="-122"/>
                <a:ea typeface="宋体" panose="02010600030101010101" pitchFamily="2" charset="-122"/>
                <a:cs typeface="汉仪旗黑-55简" panose="00020600040101010101" charset="-128"/>
                <a:sym typeface="+mn-ea"/>
              </a:rPr>
              <a:t>这些重要论述，深刻阐明了党性和人民性的有机统一以及人民立场的核心要义，彰显了人民创造历史、人民是真正英雄的唯物史观。</a:t>
            </a:r>
            <a:endParaRPr lang="zh-CN" altLang="en-US" sz="1600">
              <a:latin typeface="宋体" panose="02010600030101010101" pitchFamily="2" charset="-122"/>
              <a:ea typeface="宋体" panose="02010600030101010101" pitchFamily="2" charset="-122"/>
              <a:cs typeface="汉仪旗黑-55简" panose="00020600040101010101" charset="-128"/>
              <a:sym typeface="+mn-ea"/>
            </a:endParaRPr>
          </a:p>
        </p:txBody>
      </p:sp>
      <p:sp>
        <p:nvSpPr>
          <p:cNvPr id="5" name="矩形 4"/>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4"/>
    </p:custData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16385"/>
            <p:custDataLst>
              <p:tags r:id="rId1"/>
            </p:custDataLst>
          </p:nvPr>
        </p:nvSpPr>
        <p:spPr>
          <a:xfrm>
            <a:off x="313085" y="253976"/>
            <a:ext cx="8401590" cy="466607"/>
          </a:xfrm>
        </p:spPr>
        <p:txBody>
          <a:bodyPr>
            <a:normAutofit/>
          </a:bodyPr>
          <a:lstStyle/>
          <a:p>
            <a:r>
              <a:rPr lang="zh-CN" altLang="en-US" sz="1800" b="1">
                <a:latin typeface="宋体" panose="02010600030101010101" pitchFamily="2" charset="-122"/>
                <a:ea typeface="宋体" panose="02010600030101010101" pitchFamily="2" charset="-122"/>
              </a:rPr>
              <a:t>党性说到底是立场问题，讲党性必须始终把人民立场作为根本政治立场</a:t>
            </a:r>
            <a:endParaRPr lang="zh-CN" altLang="en-US" sz="1800" b="1">
              <a:latin typeface="宋体" panose="02010600030101010101" pitchFamily="2" charset="-122"/>
              <a:ea typeface="宋体" panose="02010600030101010101" pitchFamily="2" charset="-122"/>
            </a:endParaRPr>
          </a:p>
        </p:txBody>
      </p:sp>
      <p:sp>
        <p:nvSpPr>
          <p:cNvPr id="11" name="文本框 10"/>
          <p:cNvSpPr txBox="1"/>
          <p:nvPr>
            <p:custDataLst>
              <p:tags r:id="rId2"/>
            </p:custDataLst>
          </p:nvPr>
        </p:nvSpPr>
        <p:spPr>
          <a:xfrm>
            <a:off x="474980" y="864870"/>
            <a:ext cx="7046595" cy="588010"/>
          </a:xfrm>
          <a:prstGeom prst="rect">
            <a:avLst/>
          </a:prstGeom>
          <a:noFill/>
        </p:spPr>
        <p:txBody>
          <a:bodyPr wrap="square" lIns="0" tIns="0" rIns="0" bIns="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50000"/>
              </a:lnSpc>
              <a:buClrTx/>
              <a:buSzTx/>
              <a:buFontTx/>
            </a:pPr>
            <a:r>
              <a:rPr lang="zh-CN" altLang="en-US" sz="1600" kern="0">
                <a:ln>
                  <a:noFill/>
                  <a:prstDash val="sysDot"/>
                </a:ln>
                <a:solidFill>
                  <a:schemeClr val="tx1"/>
                </a:solidFill>
                <a:latin typeface="宋体" panose="02010600030101010101" pitchFamily="2" charset="-122"/>
                <a:ea typeface="宋体" panose="02010600030101010101" pitchFamily="2" charset="-122"/>
                <a:sym typeface="+mn-ea"/>
              </a:rPr>
              <a:t>党性和人民性是一致的、统一的。</a:t>
            </a:r>
            <a:endParaRPr lang="zh-CN" altLang="en-US" sz="1600" kern="0">
              <a:ln>
                <a:noFill/>
                <a:prstDash val="sysDot"/>
              </a:ln>
              <a:solidFill>
                <a:schemeClr val="tx1"/>
              </a:solidFill>
              <a:latin typeface="宋体" panose="02010600030101010101" pitchFamily="2" charset="-122"/>
              <a:ea typeface="宋体" panose="02010600030101010101" pitchFamily="2" charset="-122"/>
              <a:sym typeface="+mn-ea"/>
            </a:endParaRPr>
          </a:p>
        </p:txBody>
      </p:sp>
      <p:sp>
        <p:nvSpPr>
          <p:cNvPr id="3" name="矩形 2"/>
          <p:cNvSpPr/>
          <p:nvPr/>
        </p:nvSpPr>
        <p:spPr>
          <a:xfrm>
            <a:off x="351790" y="1414145"/>
            <a:ext cx="8496300" cy="11563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80"/>
          </a:p>
        </p:txBody>
      </p:sp>
      <p:sp>
        <p:nvSpPr>
          <p:cNvPr id="4" name="文本框 3"/>
          <p:cNvSpPr txBox="1"/>
          <p:nvPr/>
        </p:nvSpPr>
        <p:spPr>
          <a:xfrm>
            <a:off x="1062990" y="1513205"/>
            <a:ext cx="7651115" cy="829945"/>
          </a:xfrm>
          <a:prstGeom prst="rect">
            <a:avLst/>
          </a:prstGeom>
          <a:noFill/>
        </p:spPr>
        <p:txBody>
          <a:bodyPr wrap="square" rtlCol="0" anchor="t">
            <a:spAutoFit/>
          </a:bodyPr>
          <a:lstStyle/>
          <a:p>
            <a:pPr>
              <a:lnSpc>
                <a:spcPct val="150000"/>
              </a:lnSpc>
            </a:pPr>
            <a:r>
              <a:rPr lang="zh-CN" altLang="en-US" sz="1600">
                <a:solidFill>
                  <a:schemeClr val="tx1"/>
                </a:solidFill>
                <a:latin typeface="宋体" panose="02010600030101010101" pitchFamily="2" charset="-122"/>
                <a:ea typeface="宋体" panose="02010600030101010101" pitchFamily="2" charset="-122"/>
                <a:cs typeface="汉仪旗黑-55简" panose="00020600040101010101" charset="-128"/>
                <a:sym typeface="+mn-ea"/>
              </a:rPr>
              <a:t>我们党以全心全意为人民服务为根本宗旨，没有自己的特殊利益，体现党的意志就是体现人民的意志，宣传党的主张就是宣传人民的主张，坚持党性就是坚持人民性。</a:t>
            </a:r>
            <a:endParaRPr lang="zh-CN" altLang="en-US" sz="1600">
              <a:solidFill>
                <a:schemeClr val="tx1"/>
              </a:solidFill>
              <a:latin typeface="宋体" panose="02010600030101010101" pitchFamily="2" charset="-122"/>
              <a:ea typeface="宋体" panose="02010600030101010101" pitchFamily="2" charset="-122"/>
              <a:cs typeface="汉仪旗黑-55简" panose="00020600040101010101" charset="-128"/>
              <a:sym typeface="+mn-ea"/>
            </a:endParaRPr>
          </a:p>
        </p:txBody>
      </p:sp>
      <p:sp>
        <p:nvSpPr>
          <p:cNvPr id="5" name="任意多边形 93"/>
          <p:cNvSpPr/>
          <p:nvPr>
            <p:custDataLst>
              <p:tags r:id="rId3"/>
            </p:custDataLst>
          </p:nvPr>
        </p:nvSpPr>
        <p:spPr>
          <a:xfrm rot="18900000" flipH="1">
            <a:off x="739140" y="1848485"/>
            <a:ext cx="229235" cy="229235"/>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E71E17"/>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000" b="1" i="0" u="none" strike="noStrike" kern="0" cap="none" spc="0" normalizeH="0" baseline="0" noProof="0">
              <a:ln>
                <a:noFill/>
              </a:ln>
              <a:solidFill>
                <a:schemeClr val="accent1"/>
              </a:solidFill>
              <a:effectLst/>
              <a:uLnTx/>
              <a:uFillTx/>
              <a:cs typeface="+mn-ea"/>
              <a:sym typeface="+mn-lt"/>
            </a:endParaRPr>
          </a:p>
        </p:txBody>
      </p:sp>
      <p:sp>
        <p:nvSpPr>
          <p:cNvPr id="6" name="椭圆 5"/>
          <p:cNvSpPr/>
          <p:nvPr>
            <p:custDataLst>
              <p:tags r:id="rId4"/>
            </p:custDataLst>
          </p:nvPr>
        </p:nvSpPr>
        <p:spPr>
          <a:xfrm flipH="1">
            <a:off x="577850" y="1810385"/>
            <a:ext cx="288925" cy="295275"/>
          </a:xfrm>
          <a:prstGeom prst="ellipse">
            <a:avLst/>
          </a:prstGeom>
          <a:solidFill>
            <a:srgbClr val="E71E17"/>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400" b="1" i="0" u="none" strike="noStrike" kern="0" cap="none" spc="0" normalizeH="0" baseline="0" noProof="0">
              <a:ln>
                <a:noFill/>
              </a:ln>
              <a:solidFill>
                <a:schemeClr val="bg1"/>
              </a:solidFill>
              <a:effectLst/>
              <a:uLnTx/>
              <a:uFillTx/>
              <a:cs typeface="+mn-ea"/>
              <a:sym typeface="+mn-lt"/>
            </a:endParaRPr>
          </a:p>
        </p:txBody>
      </p:sp>
      <p:sp>
        <p:nvSpPr>
          <p:cNvPr id="9" name="文本框 8"/>
          <p:cNvSpPr txBox="1"/>
          <p:nvPr/>
        </p:nvSpPr>
        <p:spPr>
          <a:xfrm>
            <a:off x="3063240" y="2769235"/>
            <a:ext cx="5859145" cy="1568450"/>
          </a:xfrm>
          <a:prstGeom prst="rect">
            <a:avLst/>
          </a:prstGeom>
          <a:noFill/>
        </p:spPr>
        <p:txBody>
          <a:bodyPr wrap="square" rtlCol="0" anchor="t">
            <a:spAutoFit/>
          </a:bodyPr>
          <a:lstStyle/>
          <a:p>
            <a:pPr>
              <a:lnSpc>
                <a:spcPct val="150000"/>
              </a:lnSpc>
            </a:pPr>
            <a:r>
              <a:rPr lang="zh-CN" altLang="en-US" sz="1600">
                <a:solidFill>
                  <a:schemeClr val="tx1"/>
                </a:solidFill>
                <a:latin typeface="宋体" panose="02010600030101010101" pitchFamily="2" charset="-122"/>
                <a:ea typeface="宋体" panose="02010600030101010101" pitchFamily="2" charset="-122"/>
                <a:cs typeface="宋体" panose="02010600030101010101" pitchFamily="2" charset="-122"/>
              </a:rPr>
              <a:t>讲党性，就是要坚持人民群众是历史的创造者的历史唯物主义观点，坚持马克思主义立场、党性立场和人民立场的有机统一，始终坚持以人民为中心的发展思想，把人民对美好生活的向往作为奋斗目标。</a:t>
            </a:r>
            <a:endParaRPr lang="zh-CN" altLang="en-US" sz="160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15" name="矩形 14"/>
          <p:cNvSpPr/>
          <p:nvPr/>
        </p:nvSpPr>
        <p:spPr>
          <a:xfrm>
            <a:off x="351790" y="2911475"/>
            <a:ext cx="2601595" cy="13004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zh-CN" altLang="en-US" sz="1600">
                <a:solidFill>
                  <a:schemeClr val="bg1"/>
                </a:solidFill>
                <a:latin typeface="宋体" panose="02010600030101010101" pitchFamily="2" charset="-122"/>
                <a:ea typeface="宋体" panose="02010600030101010101" pitchFamily="2" charset="-122"/>
                <a:cs typeface="汉仪旗黑-55简" panose="00020600040101010101" charset="-128"/>
                <a:sym typeface="+mn-ea"/>
              </a:rPr>
              <a:t>党性</a:t>
            </a:r>
            <a:r>
              <a:rPr lang="zh-CN" altLang="en-US" sz="160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寓于人民性之中，没有脱离人民性的党性，也没有脱离党性的人民性。</a:t>
            </a:r>
            <a:endParaRPr lang="zh-CN" altLang="en-US" sz="1600">
              <a:solidFill>
                <a:schemeClr val="bg1"/>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7" name="矩形 6"/>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E:/工作/2025年/课件任务/图片/XxjpsgC000286_20251116_PEPFN0A001.JPGXxjpsgC000286_20251116_PEPFN0A001"/>
          <p:cNvPicPr>
            <a:picLocks noChangeAspect="1"/>
          </p:cNvPicPr>
          <p:nvPr>
            <p:custDataLst>
              <p:tags r:id="rId1"/>
            </p:custDataLst>
          </p:nvPr>
        </p:nvPicPr>
        <p:blipFill>
          <a:blip r:embed="rId2"/>
          <a:srcRect t="9187" b="9187"/>
          <a:stretch>
            <a:fillRect/>
          </a:stretch>
        </p:blipFill>
        <p:spPr>
          <a:xfrm>
            <a:off x="3919855" y="933450"/>
            <a:ext cx="5412740" cy="3046730"/>
          </a:xfrm>
          <a:custGeom>
            <a:avLst/>
            <a:gdLst/>
            <a:ahLst/>
            <a:cxnLst>
              <a:cxn ang="3">
                <a:pos x="hc" y="t"/>
              </a:cxn>
              <a:cxn ang="cd2">
                <a:pos x="l" y="vc"/>
              </a:cxn>
              <a:cxn ang="cd4">
                <a:pos x="hc" y="b"/>
              </a:cxn>
              <a:cxn ang="0">
                <a:pos x="r" y="vc"/>
              </a:cxn>
            </a:cxnLst>
            <a:rect l="l" t="t" r="r" b="b"/>
            <a:pathLst>
              <a:path w="12586" h="6752">
                <a:moveTo>
                  <a:pt x="1072" y="0"/>
                </a:moveTo>
                <a:lnTo>
                  <a:pt x="12586" y="0"/>
                </a:lnTo>
                <a:lnTo>
                  <a:pt x="12586" y="6752"/>
                </a:lnTo>
                <a:lnTo>
                  <a:pt x="0" y="6752"/>
                </a:lnTo>
                <a:lnTo>
                  <a:pt x="886" y="1170"/>
                </a:lnTo>
                <a:lnTo>
                  <a:pt x="1072" y="0"/>
                </a:lnTo>
                <a:close/>
              </a:path>
            </a:pathLst>
          </a:custGeom>
          <a:solidFill>
            <a:schemeClr val="accent1"/>
          </a:solidFill>
          <a:ln>
            <a:solidFill>
              <a:schemeClr val="accent1">
                <a:alpha val="10000"/>
              </a:schemeClr>
            </a:solidFill>
          </a:ln>
        </p:spPr>
      </p:pic>
      <p:sp>
        <p:nvSpPr>
          <p:cNvPr id="279" name="任意多边形: 形状 278"/>
          <p:cNvSpPr/>
          <p:nvPr>
            <p:custDataLst>
              <p:tags r:id="rId3"/>
            </p:custDataLst>
          </p:nvPr>
        </p:nvSpPr>
        <p:spPr>
          <a:xfrm>
            <a:off x="1905" y="1204595"/>
            <a:ext cx="4477385" cy="3227705"/>
          </a:xfrm>
          <a:custGeom>
            <a:avLst/>
            <a:gdLst>
              <a:gd name="connsiteX0" fmla="*/ 4762805 w 4762804"/>
              <a:gd name="connsiteY0" fmla="*/ 0 h 4287621"/>
              <a:gd name="connsiteX1" fmla="*/ 4199916 w 4762804"/>
              <a:gd name="connsiteY1" fmla="*/ 3544976 h 4287621"/>
              <a:gd name="connsiteX2" fmla="*/ 4082110 w 4762804"/>
              <a:gd name="connsiteY2" fmla="*/ 4287622 h 4287621"/>
              <a:gd name="connsiteX3" fmla="*/ 0 w 4762804"/>
              <a:gd name="connsiteY3" fmla="*/ 4287622 h 4287621"/>
              <a:gd name="connsiteX4" fmla="*/ 0 w 4762804"/>
              <a:gd name="connsiteY4" fmla="*/ 0 h 4287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804" h="4287621">
                <a:moveTo>
                  <a:pt x="4762805" y="0"/>
                </a:moveTo>
                <a:lnTo>
                  <a:pt x="4199916" y="3544976"/>
                </a:lnTo>
                <a:lnTo>
                  <a:pt x="4082110" y="4287622"/>
                </a:lnTo>
                <a:lnTo>
                  <a:pt x="0" y="4287622"/>
                </a:lnTo>
                <a:lnTo>
                  <a:pt x="0" y="0"/>
                </a:lnTo>
                <a:close/>
              </a:path>
            </a:pathLst>
          </a:custGeom>
          <a:solidFill>
            <a:schemeClr val="accent1">
              <a:alpha val="10000"/>
            </a:schemeClr>
          </a:solidFill>
          <a:ln w="7620" cap="flat">
            <a:noFill/>
            <a:prstDash val="solid"/>
            <a:miter/>
          </a:ln>
        </p:spPr>
        <p:txBody>
          <a:bodyPr rot="0" spcFirstLastPara="0" vertOverflow="overflow" horzOverflow="overflow" vert="horz" wrap="square" lIns="69977" tIns="34988" rIns="69977" bIns="34988"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80"/>
          </a:p>
        </p:txBody>
      </p:sp>
      <p:sp>
        <p:nvSpPr>
          <p:cNvPr id="16" name="文本框 15"/>
          <p:cNvSpPr txBox="1"/>
          <p:nvPr>
            <p:custDataLst>
              <p:tags r:id="rId4"/>
            </p:custDataLst>
          </p:nvPr>
        </p:nvSpPr>
        <p:spPr>
          <a:xfrm>
            <a:off x="166370" y="1416685"/>
            <a:ext cx="3627755" cy="4274820"/>
          </a:xfrm>
          <a:prstGeom prst="rect">
            <a:avLst/>
          </a:prstGeom>
          <a:noFill/>
        </p:spPr>
        <p:txBody>
          <a:bodyPr wrap="square" lIns="0" tIns="0" rIns="0" bIns="0" rtlCol="0" anchor="t" anchorCtr="0">
            <a:noAutofit/>
          </a:bodyPr>
          <a:lstStyle/>
          <a:p>
            <a:pPr indent="0" fontAlgn="auto">
              <a:lnSpc>
                <a:spcPct val="150000"/>
              </a:lnSpc>
              <a:buFont typeface="Arial" panose="020B0604020202020204" pitchFamily="34" charset="0"/>
              <a:buNone/>
            </a:pPr>
            <a:r>
              <a:rPr lang="zh-CN" altLang="en-US" sz="1400">
                <a:solidFill>
                  <a:schemeClr val="tx1">
                    <a:lumMod val="85000"/>
                    <a:lumOff val="15000"/>
                  </a:schemeClr>
                </a:solidFill>
                <a:latin typeface="宋体" panose="02010600030101010101" pitchFamily="2" charset="-122"/>
                <a:ea typeface="宋体" panose="02010600030101010101" pitchFamily="2" charset="-122"/>
                <a:sym typeface="+mn-ea"/>
              </a:rPr>
              <a:t>紧扣民心这个最大的政治，把赢得民心民意、汇集民智民力作为重要着力点，尊重人民群众首创精神，依靠人民群众创造伟业。坚持群众路线这一党的生命线和根本工作路线，始终保持党同人民群众的血肉联系。坚持把人民拥护不拥护、赞成不赞成、高兴不高兴、答应不答应作为衡量一切工作得失的根本标准，不断增强人民群众的获得感、幸福感、安全感。</a:t>
            </a:r>
            <a:endParaRPr lang="zh-CN" altLang="en-US" sz="1400">
              <a:solidFill>
                <a:schemeClr val="tx1">
                  <a:lumMod val="85000"/>
                  <a:lumOff val="15000"/>
                </a:schemeClr>
              </a:solidFill>
              <a:latin typeface="宋体" panose="02010600030101010101" pitchFamily="2" charset="-122"/>
              <a:ea typeface="宋体" panose="02010600030101010101" pitchFamily="2" charset="-122"/>
              <a:sym typeface="+mn-ea"/>
            </a:endParaRPr>
          </a:p>
        </p:txBody>
      </p:sp>
      <p:sp>
        <p:nvSpPr>
          <p:cNvPr id="280" name="任意多边形: 形状 279"/>
          <p:cNvSpPr/>
          <p:nvPr>
            <p:custDataLst>
              <p:tags r:id="rId5"/>
            </p:custDataLst>
          </p:nvPr>
        </p:nvSpPr>
        <p:spPr>
          <a:xfrm>
            <a:off x="3631565" y="3980180"/>
            <a:ext cx="532130" cy="452120"/>
          </a:xfrm>
          <a:custGeom>
            <a:avLst/>
            <a:gdLst>
              <a:gd name="connsiteX0" fmla="*/ 0 w 860679"/>
              <a:gd name="connsiteY0" fmla="*/ 742798 h 742797"/>
              <a:gd name="connsiteX1" fmla="*/ 742721 w 860679"/>
              <a:gd name="connsiteY1" fmla="*/ 742798 h 742797"/>
              <a:gd name="connsiteX2" fmla="*/ 860679 w 860679"/>
              <a:gd name="connsiteY2" fmla="*/ 0 h 742797"/>
              <a:gd name="connsiteX3" fmla="*/ 117957 w 860679"/>
              <a:gd name="connsiteY3" fmla="*/ 0 h 742797"/>
            </a:gdLst>
            <a:ahLst/>
            <a:cxnLst>
              <a:cxn ang="0">
                <a:pos x="connsiteX0" y="connsiteY0"/>
              </a:cxn>
              <a:cxn ang="0">
                <a:pos x="connsiteX1" y="connsiteY1"/>
              </a:cxn>
              <a:cxn ang="0">
                <a:pos x="connsiteX2" y="connsiteY2"/>
              </a:cxn>
              <a:cxn ang="0">
                <a:pos x="connsiteX3" y="connsiteY3"/>
              </a:cxn>
            </a:cxnLst>
            <a:rect l="l" t="t" r="r" b="b"/>
            <a:pathLst>
              <a:path w="860679" h="742797">
                <a:moveTo>
                  <a:pt x="0" y="742798"/>
                </a:moveTo>
                <a:lnTo>
                  <a:pt x="742721" y="742798"/>
                </a:lnTo>
                <a:lnTo>
                  <a:pt x="860679" y="0"/>
                </a:lnTo>
                <a:lnTo>
                  <a:pt x="117957" y="0"/>
                </a:lnTo>
                <a:close/>
              </a:path>
            </a:pathLst>
          </a:custGeom>
          <a:solidFill>
            <a:schemeClr val="accent1"/>
          </a:solidFill>
          <a:ln w="7620" cap="flat">
            <a:noFill/>
            <a:prstDash val="solid"/>
            <a:miter/>
          </a:ln>
        </p:spPr>
        <p:txBody>
          <a:bodyPr rot="0" spcFirstLastPara="0" vertOverflow="overflow" horzOverflow="overflow" vert="horz" wrap="square" lIns="69977" tIns="34988" rIns="69977" bIns="34988"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80"/>
          </a:p>
        </p:txBody>
      </p:sp>
      <p:sp>
        <p:nvSpPr>
          <p:cNvPr id="3" name="标题 1"/>
          <p:cNvSpPr>
            <a:spLocks noGrp="1"/>
          </p:cNvSpPr>
          <p:nvPr>
            <p:custDataLst>
              <p:tags r:id="rId6"/>
            </p:custDataLst>
          </p:nvPr>
        </p:nvSpPr>
        <p:spPr>
          <a:xfrm>
            <a:off x="130840" y="226671"/>
            <a:ext cx="8401590" cy="466607"/>
          </a:xfrm>
          <a:prstGeom prst="rect">
            <a:avLst/>
          </a:prstGeom>
          <a:noFill/>
        </p:spPr>
        <p:txBody>
          <a:bodyPr vert="horz" lIns="0" tIns="0" rIns="0" bIns="0" rtlCol="0" anchor="t">
            <a:normAutofit/>
          </a:bodyPr>
          <a:lstStyle>
            <a:lvl1pPr marL="0" indent="0" algn="l" defTabSz="699770" rtl="0" eaLnBrk="1" latinLnBrk="0" hangingPunct="1">
              <a:lnSpc>
                <a:spcPct val="111000"/>
              </a:lnSpc>
              <a:spcBef>
                <a:spcPct val="0"/>
              </a:spcBef>
              <a:spcAft>
                <a:spcPct val="0"/>
              </a:spcAft>
              <a:buNone/>
              <a:defRPr sz="2755" b="0" i="0" u="none" kern="1200" spc="0">
                <a:solidFill>
                  <a:schemeClr val="tx1"/>
                </a:solidFill>
                <a:effectLst/>
                <a:uFill>
                  <a:solidFill>
                    <a:prstClr val="black"/>
                  </a:solidFill>
                </a:uFill>
                <a:latin typeface="+mj-lt"/>
                <a:ea typeface="+mj-ea"/>
                <a:cs typeface="+mj-cs"/>
              </a:defRPr>
            </a:lvl1pPr>
          </a:lstStyle>
          <a:p>
            <a:r>
              <a:rPr lang="zh-CN" altLang="en-US" sz="1800" b="1">
                <a:latin typeface="宋体" panose="02010600030101010101" pitchFamily="2" charset="-122"/>
                <a:ea typeface="宋体" panose="02010600030101010101" pitchFamily="2" charset="-122"/>
              </a:rPr>
              <a:t>党性说到底是立场问题，讲党性必须始终把人民立场作为根本政治立场</a:t>
            </a:r>
            <a:endParaRPr lang="zh-CN" altLang="en-US" sz="1800" b="1">
              <a:latin typeface="宋体" panose="02010600030101010101" pitchFamily="2" charset="-122"/>
              <a:ea typeface="宋体" panose="02010600030101010101" pitchFamily="2" charset="-122"/>
            </a:endParaRPr>
          </a:p>
        </p:txBody>
      </p:sp>
      <p:sp>
        <p:nvSpPr>
          <p:cNvPr id="2" name="矩形 1"/>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7"/>
    </p:custData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2"/>
          <p:cNvSpPr>
            <a:spLocks noGrp="1"/>
          </p:cNvSpPr>
          <p:nvPr>
            <p:ph type="title" idx="16385"/>
            <p:custDataLst>
              <p:tags r:id="rId1"/>
            </p:custDataLst>
          </p:nvPr>
        </p:nvSpPr>
        <p:spPr>
          <a:xfrm>
            <a:off x="1457799" y="2551301"/>
            <a:ext cx="6419502" cy="1166517"/>
          </a:xfrm>
        </p:spPr>
        <p:txBody>
          <a:bodyPr vert="horz" lIns="0" tIns="0" rIns="0" bIns="0" rtlCol="0" anchor="t" anchorCtr="0">
            <a:noAutofit/>
          </a:bodyPr>
          <a:lstStyle/>
          <a:p>
            <a:pPr lvl="0" algn="ctr">
              <a:lnSpc>
                <a:spcPct val="120000"/>
              </a:lnSpc>
              <a:buClrTx/>
              <a:buSzTx/>
              <a:buFontTx/>
            </a:pPr>
            <a:r>
              <a:rPr lang="zh-CN" altLang="en-US" sz="3200" b="1">
                <a:latin typeface="宋体" panose="02010600030101010101" pitchFamily="2" charset="-122"/>
                <a:ea typeface="宋体" panose="02010600030101010101" pitchFamily="2" charset="-122"/>
                <a:sym typeface="+mn-ea"/>
              </a:rPr>
              <a:t>坚持党性原则，</a:t>
            </a:r>
            <a:br>
              <a:rPr lang="zh-CN" altLang="en-US" sz="3200" b="1">
                <a:latin typeface="宋体" panose="02010600030101010101" pitchFamily="2" charset="-122"/>
                <a:ea typeface="宋体" panose="02010600030101010101" pitchFamily="2" charset="-122"/>
                <a:sym typeface="+mn-ea"/>
              </a:rPr>
            </a:br>
            <a:r>
              <a:rPr lang="zh-CN" altLang="en-US" sz="3200" b="1">
                <a:latin typeface="宋体" panose="02010600030101010101" pitchFamily="2" charset="-122"/>
                <a:ea typeface="宋体" panose="02010600030101010101" pitchFamily="2" charset="-122"/>
                <a:sym typeface="+mn-ea"/>
              </a:rPr>
              <a:t>关键是立规矩、讲规矩、守规矩</a:t>
            </a:r>
            <a:endParaRPr lang="zh-CN" altLang="en-US" sz="3200" b="1">
              <a:latin typeface="宋体" panose="02010600030101010101" pitchFamily="2" charset="-122"/>
              <a:ea typeface="宋体" panose="02010600030101010101" pitchFamily="2" charset="-122"/>
              <a:sym typeface="+mn-ea"/>
            </a:endParaRPr>
          </a:p>
        </p:txBody>
      </p:sp>
      <p:sp>
        <p:nvSpPr>
          <p:cNvPr id="5" name="文本占位符 3"/>
          <p:cNvSpPr>
            <a:spLocks noGrp="1"/>
          </p:cNvSpPr>
          <p:nvPr>
            <p:ph type="body" idx="16386"/>
            <p:custDataLst>
              <p:tags r:id="rId2"/>
            </p:custDataLst>
          </p:nvPr>
        </p:nvSpPr>
        <p:spPr>
          <a:xfrm>
            <a:off x="3665220" y="1324610"/>
            <a:ext cx="2137410" cy="1166495"/>
          </a:xfrm>
        </p:spPr>
        <p:txBody>
          <a:bodyPr>
            <a:normAutofit fontScale="70000"/>
          </a:bodyPr>
          <a:lstStyle/>
          <a:p>
            <a:r>
              <a:rPr lang="zh-CN" altLang="en-US">
                <a:latin typeface="宋体" panose="02010600030101010101" pitchFamily="2" charset="-122"/>
                <a:ea typeface="宋体" panose="02010600030101010101" pitchFamily="2" charset="-122"/>
              </a:rPr>
              <a:t>第四部分</a:t>
            </a:r>
            <a:endParaRPr lang="zh-CN" altLang="en-US">
              <a:latin typeface="宋体" panose="02010600030101010101" pitchFamily="2" charset="-122"/>
              <a:ea typeface="宋体" panose="02010600030101010101" pitchFamily="2" charset="-122"/>
            </a:endParaRPr>
          </a:p>
        </p:txBody>
      </p:sp>
    </p:spTree>
    <p:custDataLst>
      <p:tags r:id="rId3"/>
    </p:custData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635" y="2540635"/>
            <a:ext cx="9335135" cy="164338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正文"/>
          <p:cNvSpPr txBox="1"/>
          <p:nvPr>
            <p:custDataLst>
              <p:tags r:id="rId1"/>
            </p:custDataLst>
          </p:nvPr>
        </p:nvSpPr>
        <p:spPr>
          <a:xfrm>
            <a:off x="254000" y="1595755"/>
            <a:ext cx="9080500" cy="669290"/>
          </a:xfrm>
          <a:prstGeom prst="rect">
            <a:avLst/>
          </a:prstGeom>
          <a:noFill/>
        </p:spPr>
        <p:txBody>
          <a:bodyPr wrap="square" lIns="69005" tIns="0" rIns="0" bIns="0" rtlCol="0" anchor="t" anchorCtr="0">
            <a:noAutofit/>
          </a:bodyPr>
          <a:lstStyle/>
          <a:p>
            <a:pPr lvl="0" algn="just">
              <a:lnSpc>
                <a:spcPct val="150000"/>
              </a:lnSpc>
              <a:buClrTx/>
              <a:buSzTx/>
              <a:buFontTx/>
            </a:pPr>
            <a:r>
              <a:rPr lang="en-US" altLang="zh-CN">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讲规矩是对党员、干部党性的重要考验，是对党员、干部对党忠诚度的重要检验。</a:t>
            </a:r>
            <a:r>
              <a:rPr lang="en-US" altLang="zh-CN">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endParaRPr lang="zh-CN" altLang="en-US" spc="13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2" name="标题 1"/>
          <p:cNvSpPr>
            <a:spLocks noGrp="1"/>
          </p:cNvSpPr>
          <p:nvPr>
            <p:custDataLst>
              <p:tags r:id="rId2"/>
            </p:custDataLst>
          </p:nvPr>
        </p:nvSpPr>
        <p:spPr>
          <a:xfrm>
            <a:off x="167670" y="180316"/>
            <a:ext cx="8401590" cy="466607"/>
          </a:xfrm>
          <a:prstGeom prst="rect">
            <a:avLst/>
          </a:prstGeom>
          <a:noFill/>
        </p:spPr>
        <p:txBody>
          <a:bodyPr vert="horz" lIns="0" tIns="0" rIns="0" bIns="0" rtlCol="0" anchor="t">
            <a:normAutofit/>
          </a:bodyPr>
          <a:lstStyle>
            <a:lvl1pPr marL="0" indent="0" algn="l" defTabSz="699770" rtl="0" eaLnBrk="1" latinLnBrk="0" hangingPunct="1">
              <a:lnSpc>
                <a:spcPct val="111000"/>
              </a:lnSpc>
              <a:spcBef>
                <a:spcPct val="0"/>
              </a:spcBef>
              <a:spcAft>
                <a:spcPct val="0"/>
              </a:spcAft>
              <a:buNone/>
              <a:defRPr sz="2755" b="0" i="0" u="none" kern="1200" spc="0">
                <a:solidFill>
                  <a:schemeClr val="tx1"/>
                </a:solidFill>
                <a:effectLst/>
                <a:uFill>
                  <a:solidFill>
                    <a:prstClr val="black"/>
                  </a:solidFill>
                </a:uFill>
                <a:latin typeface="+mj-lt"/>
                <a:ea typeface="+mj-ea"/>
                <a:cs typeface="+mj-cs"/>
              </a:defRPr>
            </a:lvl1pPr>
          </a:lstStyle>
          <a:p>
            <a:r>
              <a:rPr lang="zh-CN" altLang="en-US" sz="1800" b="1">
                <a:latin typeface="宋体" panose="02010600030101010101" pitchFamily="2" charset="-122"/>
                <a:ea typeface="宋体" panose="02010600030101010101" pitchFamily="2" charset="-122"/>
              </a:rPr>
              <a:t>坚持党性原则，关键是立规矩、讲规矩、守规矩</a:t>
            </a:r>
            <a:endParaRPr lang="zh-CN" altLang="en-US" sz="1800" b="1">
              <a:latin typeface="宋体" panose="02010600030101010101" pitchFamily="2" charset="-122"/>
              <a:ea typeface="宋体" panose="02010600030101010101" pitchFamily="2" charset="-122"/>
            </a:endParaRPr>
          </a:p>
        </p:txBody>
      </p:sp>
      <p:sp>
        <p:nvSpPr>
          <p:cNvPr id="4" name="文本框 3"/>
          <p:cNvSpPr txBox="1"/>
          <p:nvPr/>
        </p:nvSpPr>
        <p:spPr>
          <a:xfrm>
            <a:off x="230505" y="2654300"/>
            <a:ext cx="8640445" cy="1341120"/>
          </a:xfrm>
          <a:prstGeom prst="rect">
            <a:avLst/>
          </a:prstGeom>
          <a:noFill/>
        </p:spPr>
        <p:txBody>
          <a:bodyPr wrap="square" lIns="69005" tIns="0" rIns="0" bIns="0" rtlCol="0" anchor="t" anchorCtr="0">
            <a:noAutofit/>
          </a:bodyPr>
          <a:lstStyle/>
          <a:p>
            <a:pPr lvl="0" algn="just">
              <a:lnSpc>
                <a:spcPct val="150000"/>
              </a:lnSpc>
              <a:buClrTx/>
              <a:buSzTx/>
              <a:buFontTx/>
            </a:pPr>
            <a:r>
              <a:rPr lang="en-US" altLang="zh-CN">
                <a:solidFill>
                  <a:schemeClr val="bg1"/>
                </a:solidFill>
                <a:latin typeface="宋体" panose="02010600030101010101" pitchFamily="2" charset="-122"/>
                <a:ea typeface="宋体" panose="02010600030101010101" pitchFamily="2" charset="-122"/>
                <a:cs typeface="宋体" panose="02010600030101010101" pitchFamily="2" charset="-122"/>
                <a:sym typeface="+mn-ea"/>
              </a:rPr>
              <a:t>党的规矩包括党章、党的纪律、国家法律，以及党在长期实践中形成的优良传统和工作惯例，这是党的各级组织和全体党员必须遵守的行为规范和规则，是坚持党性原则的基本依据。</a:t>
            </a:r>
            <a:endParaRPr lang="en-US" altLang="zh-CN">
              <a:solidFill>
                <a:schemeClr val="bg1"/>
              </a:solidFill>
              <a:latin typeface="宋体" panose="02010600030101010101" pitchFamily="2" charset="-122"/>
              <a:ea typeface="宋体" panose="02010600030101010101" pitchFamily="2" charset="-122"/>
              <a:cs typeface="宋体" panose="02010600030101010101" pitchFamily="2" charset="-122"/>
              <a:sym typeface="+mn-ea"/>
            </a:endParaRPr>
          </a:p>
        </p:txBody>
      </p:sp>
      <p:grpSp>
        <p:nvGrpSpPr>
          <p:cNvPr id="9" name="组合 8"/>
          <p:cNvGrpSpPr/>
          <p:nvPr/>
        </p:nvGrpSpPr>
        <p:grpSpPr>
          <a:xfrm>
            <a:off x="167640" y="840105"/>
            <a:ext cx="3158490" cy="737870"/>
            <a:chOff x="1373788" y="1465690"/>
            <a:chExt cx="7148295" cy="713593"/>
          </a:xfrm>
        </p:grpSpPr>
        <p:sp>
          <p:nvSpPr>
            <p:cNvPr id="10" name="箭头: 五边形 11"/>
            <p:cNvSpPr/>
            <p:nvPr/>
          </p:nvSpPr>
          <p:spPr>
            <a:xfrm>
              <a:off x="1373788" y="1465690"/>
              <a:ext cx="6773940" cy="428647"/>
            </a:xfrm>
            <a:prstGeom prst="homePlate">
              <a:avLst/>
            </a:prstGeom>
            <a:solidFill>
              <a:srgbClr val="C80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1" name="矩形 10"/>
            <p:cNvSpPr/>
            <p:nvPr/>
          </p:nvSpPr>
          <p:spPr>
            <a:xfrm>
              <a:off x="1373788" y="1465690"/>
              <a:ext cx="7148295" cy="713593"/>
            </a:xfrm>
            <a:prstGeom prst="rect">
              <a:avLst/>
            </a:prstGeom>
          </p:spPr>
          <p:txBody>
            <a:bodyPr wrap="square">
              <a:noAutofit/>
            </a:bodyPr>
            <a:lstStyle/>
            <a:p>
              <a:pPr algn="ctr">
                <a:buNone/>
              </a:pPr>
              <a:r>
                <a:rPr lang="zh-CN" altLang="en-US" sz="2000" b="1">
                  <a:solidFill>
                    <a:schemeClr val="bg1"/>
                  </a:solidFill>
                  <a:latin typeface="宋体" panose="02010600030101010101" pitchFamily="2" charset="-122"/>
                  <a:ea typeface="宋体" panose="02010600030101010101" pitchFamily="2" charset="-122"/>
                  <a:sym typeface="+mn-ea"/>
                </a:rPr>
                <a:t>习近平总书记指出</a:t>
              </a:r>
              <a:endParaRPr lang="zh-CN" altLang="en-US" sz="2000" b="1">
                <a:solidFill>
                  <a:schemeClr val="bg1"/>
                </a:solidFill>
                <a:latin typeface="宋体" panose="02010600030101010101" pitchFamily="2" charset="-122"/>
                <a:ea typeface="宋体" panose="02010600030101010101" pitchFamily="2" charset="-122"/>
                <a:sym typeface="+mn-ea"/>
              </a:endParaRPr>
            </a:p>
          </p:txBody>
        </p:sp>
      </p:grpSp>
      <p:sp>
        <p:nvSpPr>
          <p:cNvPr id="3" name="矩形 2"/>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形状 8"/>
          <p:cNvSpPr/>
          <p:nvPr>
            <p:custDataLst>
              <p:tags r:id="rId1"/>
            </p:custDataLst>
          </p:nvPr>
        </p:nvSpPr>
        <p:spPr>
          <a:xfrm>
            <a:off x="2139950" y="1877695"/>
            <a:ext cx="201930" cy="184150"/>
          </a:xfrm>
          <a:custGeom>
            <a:avLst/>
            <a:gdLst>
              <a:gd name="connsiteX0" fmla="*/ 259018 w 518037"/>
              <a:gd name="connsiteY0" fmla="*/ 0 h 582680"/>
              <a:gd name="connsiteX1" fmla="*/ 518037 w 518037"/>
              <a:gd name="connsiteY1" fmla="*/ 274636 h 582680"/>
              <a:gd name="connsiteX2" fmla="*/ 518037 w 518037"/>
              <a:gd name="connsiteY2" fmla="*/ 582680 h 582680"/>
              <a:gd name="connsiteX3" fmla="*/ 0 w 518037"/>
              <a:gd name="connsiteY3" fmla="*/ 582680 h 582680"/>
              <a:gd name="connsiteX4" fmla="*/ 0 w 518037"/>
              <a:gd name="connsiteY4" fmla="*/ 274636 h 582680"/>
              <a:gd name="connsiteX5" fmla="*/ 259018 w 518037"/>
              <a:gd name="connsiteY5" fmla="*/ 0 h 582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8037" h="582680">
                <a:moveTo>
                  <a:pt x="259018" y="0"/>
                </a:moveTo>
                <a:cubicBezTo>
                  <a:pt x="401479" y="0"/>
                  <a:pt x="518037" y="123586"/>
                  <a:pt x="518037" y="274636"/>
                </a:cubicBezTo>
                <a:lnTo>
                  <a:pt x="518037" y="582680"/>
                </a:lnTo>
                <a:lnTo>
                  <a:pt x="0" y="582680"/>
                </a:lnTo>
                <a:lnTo>
                  <a:pt x="0" y="274636"/>
                </a:lnTo>
                <a:cubicBezTo>
                  <a:pt x="0" y="123586"/>
                  <a:pt x="116558" y="0"/>
                  <a:pt x="259018" y="0"/>
                </a:cubicBezTo>
                <a:close/>
              </a:path>
            </a:pathLst>
          </a:custGeom>
          <a:gradFill>
            <a:gsLst>
              <a:gs pos="23000">
                <a:schemeClr val="accent1">
                  <a:lumMod val="75000"/>
                </a:schemeClr>
              </a:gs>
              <a:gs pos="59000">
                <a:schemeClr val="accent1"/>
              </a:gs>
              <a:gs pos="100000">
                <a:schemeClr val="accent1">
                  <a:lumMod val="60000"/>
                  <a:lumOff val="4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80"/>
          </a:p>
        </p:txBody>
      </p:sp>
      <p:sp>
        <p:nvSpPr>
          <p:cNvPr id="2" name="标题 1"/>
          <p:cNvSpPr>
            <a:spLocks noGrp="1"/>
          </p:cNvSpPr>
          <p:nvPr>
            <p:ph type="ctrTitle" idx="16385"/>
            <p:custDataLst>
              <p:tags r:id="rId2"/>
            </p:custDataLst>
          </p:nvPr>
        </p:nvSpPr>
        <p:spPr>
          <a:xfrm>
            <a:off x="367060" y="262231"/>
            <a:ext cx="8401590" cy="466607"/>
          </a:xfrm>
        </p:spPr>
        <p:txBody>
          <a:bodyPr/>
          <a:lstStyle/>
          <a:p>
            <a:r>
              <a:rPr lang="zh-CN" altLang="en-US" sz="1800" b="1">
                <a:latin typeface="宋体" panose="02010600030101010101" pitchFamily="2" charset="-122"/>
                <a:ea typeface="宋体" panose="02010600030101010101" pitchFamily="2" charset="-122"/>
              </a:rPr>
              <a:t>坚持党性原则，关键是立规矩、讲规矩、守规矩</a:t>
            </a:r>
            <a:endParaRPr lang="zh-CN" altLang="en-US" sz="1800" b="1">
              <a:latin typeface="宋体" panose="02010600030101010101" pitchFamily="2" charset="-122"/>
              <a:ea typeface="宋体" panose="02010600030101010101" pitchFamily="2" charset="-122"/>
            </a:endParaRPr>
          </a:p>
        </p:txBody>
      </p:sp>
      <p:sp>
        <p:nvSpPr>
          <p:cNvPr id="5" name="文本占位符 4"/>
          <p:cNvSpPr>
            <a:spLocks noGrp="1"/>
          </p:cNvSpPr>
          <p:nvPr>
            <p:ph type="body" idx="16386"/>
            <p:custDataLst>
              <p:tags r:id="rId3"/>
            </p:custDataLst>
          </p:nvPr>
        </p:nvSpPr>
        <p:spPr>
          <a:xfrm>
            <a:off x="2474130" y="1345257"/>
            <a:ext cx="5990023" cy="311071"/>
          </a:xfrm>
        </p:spPr>
        <p:txBody>
          <a:bodyPr/>
          <a:lstStyle/>
          <a:p>
            <a:r>
              <a:rPr lang="zh-CN" altLang="en-US"/>
              <a:t>习近平总书记指出</a:t>
            </a:r>
            <a:endParaRPr lang="zh-CN" altLang="en-US"/>
          </a:p>
        </p:txBody>
      </p:sp>
      <p:sp>
        <p:nvSpPr>
          <p:cNvPr id="6" name="文本占位符 5"/>
          <p:cNvSpPr>
            <a:spLocks noGrp="1"/>
          </p:cNvSpPr>
          <p:nvPr>
            <p:ph type="body" idx="16387"/>
            <p:custDataLst>
              <p:tags r:id="rId4"/>
            </p:custDataLst>
          </p:nvPr>
        </p:nvSpPr>
        <p:spPr>
          <a:xfrm>
            <a:off x="2332355" y="1757045"/>
            <a:ext cx="6123940" cy="2176145"/>
          </a:xfrm>
        </p:spPr>
        <p:txBody>
          <a:bodyPr>
            <a:noAutofit/>
          </a:bodyPr>
          <a:lstStyle/>
          <a:p>
            <a:pPr>
              <a:lnSpc>
                <a:spcPct val="150000"/>
              </a:lnSpc>
            </a:pPr>
            <a:r>
              <a:rPr lang="en-US" altLang="zh-CN" sz="1800">
                <a:latin typeface="宋体" panose="02010600030101010101" pitchFamily="2" charset="-122"/>
                <a:ea typeface="宋体" panose="02010600030101010101" pitchFamily="2" charset="-122"/>
                <a:cs typeface="宋体" panose="02010600030101010101" pitchFamily="2" charset="-122"/>
              </a:rPr>
              <a:t>“</a:t>
            </a:r>
            <a:r>
              <a:rPr lang="zh-CN" altLang="en-US" sz="1800">
                <a:latin typeface="宋体" panose="02010600030101010101" pitchFamily="2" charset="-122"/>
                <a:ea typeface="宋体" panose="02010600030101010101" pitchFamily="2" charset="-122"/>
                <a:cs typeface="宋体" panose="02010600030101010101" pitchFamily="2" charset="-122"/>
              </a:rPr>
              <a:t>讲规矩是对党员、干部党性的重要考验，是对党员、干部对党忠诚度的重要检验。</a:t>
            </a:r>
            <a:r>
              <a:rPr lang="en-US" altLang="zh-CN" sz="1800">
                <a:latin typeface="宋体" panose="02010600030101010101" pitchFamily="2" charset="-122"/>
                <a:ea typeface="宋体" panose="02010600030101010101" pitchFamily="2" charset="-122"/>
                <a:cs typeface="宋体" panose="02010600030101010101" pitchFamily="2" charset="-122"/>
              </a:rPr>
              <a:t>”</a:t>
            </a:r>
            <a:r>
              <a:rPr lang="zh-CN" altLang="en-US" sz="1800">
                <a:latin typeface="宋体" panose="02010600030101010101" pitchFamily="2" charset="-122"/>
                <a:ea typeface="宋体" panose="02010600030101010101" pitchFamily="2" charset="-122"/>
                <a:cs typeface="宋体" panose="02010600030101010101" pitchFamily="2" charset="-122"/>
              </a:rPr>
              <a:t>党的规矩包括党章、党的纪律、国家法律，以及党在长期实践中形成的优良传统和工作惯例，这是党的各级组织和全体党员必须遵守的行为规范和规则，是坚持党性原则的基本依据。</a:t>
            </a:r>
            <a:endParaRPr lang="zh-CN" altLang="en-US" sz="1800">
              <a:latin typeface="宋体" panose="02010600030101010101" pitchFamily="2" charset="-122"/>
              <a:ea typeface="宋体" panose="02010600030101010101" pitchFamily="2" charset="-122"/>
              <a:cs typeface="宋体" panose="02010600030101010101" pitchFamily="2" charset="-122"/>
            </a:endParaRPr>
          </a:p>
        </p:txBody>
      </p:sp>
      <p:sp>
        <p:nvSpPr>
          <p:cNvPr id="38" name="矩形 37"/>
          <p:cNvSpPr/>
          <p:nvPr>
            <p:custDataLst>
              <p:tags r:id="rId5"/>
            </p:custDataLst>
          </p:nvPr>
        </p:nvSpPr>
        <p:spPr>
          <a:xfrm>
            <a:off x="153035" y="2047240"/>
            <a:ext cx="9181465" cy="1990090"/>
          </a:xfrm>
          <a:prstGeom prst="rect">
            <a:avLst/>
          </a:prstGeom>
          <a:solidFill>
            <a:schemeClr val="accent1">
              <a:lumMod val="60000"/>
              <a:lumOff val="40000"/>
              <a:alpha val="1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80"/>
          </a:p>
        </p:txBody>
      </p:sp>
      <p:sp>
        <p:nvSpPr>
          <p:cNvPr id="39" name="任意多边形: 形状 6"/>
          <p:cNvSpPr/>
          <p:nvPr>
            <p:custDataLst>
              <p:tags r:id="rId6"/>
            </p:custDataLst>
          </p:nvPr>
        </p:nvSpPr>
        <p:spPr>
          <a:xfrm>
            <a:off x="226060" y="1878330"/>
            <a:ext cx="2105660" cy="2110740"/>
          </a:xfrm>
          <a:custGeom>
            <a:avLst/>
            <a:gdLst>
              <a:gd name="connsiteX0" fmla="*/ 404647 w 3239538"/>
              <a:gd name="connsiteY0" fmla="*/ 0 h 4075809"/>
              <a:gd name="connsiteX1" fmla="*/ 0 w 3239538"/>
              <a:gd name="connsiteY1" fmla="*/ 404647 h 4075809"/>
              <a:gd name="connsiteX2" fmla="*/ 0 w 3239538"/>
              <a:gd name="connsiteY2" fmla="*/ 3405781 h 4075809"/>
              <a:gd name="connsiteX3" fmla="*/ 404647 w 3239538"/>
              <a:gd name="connsiteY3" fmla="*/ 3810428 h 4075809"/>
              <a:gd name="connsiteX4" fmla="*/ 1180221 w 3239538"/>
              <a:gd name="connsiteY4" fmla="*/ 3810428 h 4075809"/>
              <a:gd name="connsiteX5" fmla="*/ 1449986 w 3239538"/>
              <a:gd name="connsiteY5" fmla="*/ 4075809 h 4075809"/>
              <a:gd name="connsiteX6" fmla="*/ 1719751 w 3239538"/>
              <a:gd name="connsiteY6" fmla="*/ 3810428 h 4075809"/>
              <a:gd name="connsiteX7" fmla="*/ 2492627 w 3239538"/>
              <a:gd name="connsiteY7" fmla="*/ 3810428 h 4075809"/>
              <a:gd name="connsiteX8" fmla="*/ 2897274 w 3239538"/>
              <a:gd name="connsiteY8" fmla="*/ 3405781 h 4075809"/>
              <a:gd name="connsiteX9" fmla="*/ 2897274 w 3239538"/>
              <a:gd name="connsiteY9" fmla="*/ 399252 h 4075809"/>
              <a:gd name="connsiteX10" fmla="*/ 3239538 w 3239538"/>
              <a:gd name="connsiteY10" fmla="*/ 0 h 4075809"/>
              <a:gd name="connsiteX11" fmla="*/ 404647 w 3239538"/>
              <a:gd name="connsiteY11" fmla="*/ 0 h 4075809"/>
              <a:gd name="connsiteX0-1" fmla="*/ 404647 w 3134763"/>
              <a:gd name="connsiteY0-2" fmla="*/ 2620 h 4078429"/>
              <a:gd name="connsiteX1-3" fmla="*/ 0 w 3134763"/>
              <a:gd name="connsiteY1-4" fmla="*/ 407267 h 4078429"/>
              <a:gd name="connsiteX2-5" fmla="*/ 0 w 3134763"/>
              <a:gd name="connsiteY2-6" fmla="*/ 3408401 h 4078429"/>
              <a:gd name="connsiteX3-7" fmla="*/ 404647 w 3134763"/>
              <a:gd name="connsiteY3-8" fmla="*/ 3813048 h 4078429"/>
              <a:gd name="connsiteX4-9" fmla="*/ 1180221 w 3134763"/>
              <a:gd name="connsiteY4-10" fmla="*/ 3813048 h 4078429"/>
              <a:gd name="connsiteX5-11" fmla="*/ 1449986 w 3134763"/>
              <a:gd name="connsiteY5-12" fmla="*/ 4078429 h 4078429"/>
              <a:gd name="connsiteX6-13" fmla="*/ 1719751 w 3134763"/>
              <a:gd name="connsiteY6-14" fmla="*/ 3813048 h 4078429"/>
              <a:gd name="connsiteX7-15" fmla="*/ 2492627 w 3134763"/>
              <a:gd name="connsiteY7-16" fmla="*/ 3813048 h 4078429"/>
              <a:gd name="connsiteX8-17" fmla="*/ 2897274 w 3134763"/>
              <a:gd name="connsiteY8-18" fmla="*/ 3408401 h 4078429"/>
              <a:gd name="connsiteX9-19" fmla="*/ 2897274 w 3134763"/>
              <a:gd name="connsiteY9-20" fmla="*/ 401872 h 4078429"/>
              <a:gd name="connsiteX10-21" fmla="*/ 3134763 w 3134763"/>
              <a:gd name="connsiteY10-22" fmla="*/ 0 h 4078429"/>
              <a:gd name="connsiteX11-23" fmla="*/ 404647 w 3134763"/>
              <a:gd name="connsiteY11-24" fmla="*/ 2620 h 407842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3134763" h="4078429">
                <a:moveTo>
                  <a:pt x="404647" y="2620"/>
                </a:moveTo>
                <a:cubicBezTo>
                  <a:pt x="182091" y="2620"/>
                  <a:pt x="0" y="184711"/>
                  <a:pt x="0" y="407267"/>
                </a:cubicBezTo>
                <a:lnTo>
                  <a:pt x="0" y="3408401"/>
                </a:lnTo>
                <a:cubicBezTo>
                  <a:pt x="0" y="3630957"/>
                  <a:pt x="182091" y="3813048"/>
                  <a:pt x="404647" y="3813048"/>
                </a:cubicBezTo>
                <a:lnTo>
                  <a:pt x="1180221" y="3813048"/>
                </a:lnTo>
                <a:lnTo>
                  <a:pt x="1449986" y="4078429"/>
                </a:lnTo>
                <a:lnTo>
                  <a:pt x="1719751" y="3813048"/>
                </a:lnTo>
                <a:lnTo>
                  <a:pt x="2492627" y="3813048"/>
                </a:lnTo>
                <a:cubicBezTo>
                  <a:pt x="2716195" y="3813048"/>
                  <a:pt x="2897274" y="3631969"/>
                  <a:pt x="2897274" y="3408401"/>
                </a:cubicBezTo>
                <a:lnTo>
                  <a:pt x="2897274" y="401872"/>
                </a:lnTo>
                <a:cubicBezTo>
                  <a:pt x="2897274" y="200560"/>
                  <a:pt x="2941544" y="30349"/>
                  <a:pt x="3134763" y="0"/>
                </a:cubicBezTo>
                <a:lnTo>
                  <a:pt x="404647" y="2620"/>
                </a:lnTo>
                <a:close/>
              </a:path>
            </a:pathLst>
          </a:custGeom>
          <a:gradFill>
            <a:gsLst>
              <a:gs pos="27000">
                <a:schemeClr val="accent1"/>
              </a:gs>
              <a:gs pos="0">
                <a:schemeClr val="accent1">
                  <a:lumMod val="60000"/>
                  <a:lumOff val="40000"/>
                </a:schemeClr>
              </a:gs>
              <a:gs pos="14000">
                <a:schemeClr val="accent1">
                  <a:lumMod val="90000"/>
                  <a:lumOff val="10000"/>
                </a:schemeClr>
              </a:gs>
            </a:gsLst>
            <a:lin ang="5400000" scaled="1"/>
          </a:gradFill>
          <a:ln w="33684"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80"/>
          </a:p>
        </p:txBody>
      </p:sp>
      <p:sp>
        <p:nvSpPr>
          <p:cNvPr id="43" name="文本框 42"/>
          <p:cNvSpPr txBox="1"/>
          <p:nvPr>
            <p:custDataLst>
              <p:tags r:id="rId7"/>
            </p:custDataLst>
          </p:nvPr>
        </p:nvSpPr>
        <p:spPr>
          <a:xfrm>
            <a:off x="367030" y="2061845"/>
            <a:ext cx="1680845" cy="1707515"/>
          </a:xfrm>
          <a:prstGeom prst="rect">
            <a:avLst/>
          </a:prstGeom>
          <a:noFill/>
        </p:spPr>
        <p:txBody>
          <a:bodyPr wrap="square" lIns="0" tIns="0" rIns="0" bIns="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50000"/>
              </a:lnSpc>
              <a:buNone/>
            </a:pPr>
            <a:r>
              <a:rPr lang="zh-CN" altLang="en-US" sz="2000" kern="0" spc="0">
                <a:ln>
                  <a:noFill/>
                  <a:prstDash val="sysDot"/>
                </a:ln>
                <a:solidFill>
                  <a:schemeClr val="bg1">
                    <a:lumMod val="95000"/>
                  </a:schemeClr>
                </a:solidFill>
                <a:latin typeface="宋体" panose="02010600030101010101" pitchFamily="2" charset="-122"/>
                <a:ea typeface="宋体" panose="02010600030101010101" pitchFamily="2" charset="-122"/>
                <a:sym typeface="+mn-ea"/>
              </a:rPr>
              <a:t>习近平总书记强调</a:t>
            </a:r>
            <a:endParaRPr lang="zh-CN" altLang="en-US" sz="2000" kern="0" spc="0">
              <a:ln>
                <a:noFill/>
                <a:prstDash val="sysDot"/>
              </a:ln>
              <a:solidFill>
                <a:schemeClr val="bg1">
                  <a:lumMod val="95000"/>
                </a:schemeClr>
              </a:solidFill>
              <a:latin typeface="宋体" panose="02010600030101010101" pitchFamily="2" charset="-122"/>
              <a:ea typeface="宋体" panose="02010600030101010101" pitchFamily="2" charset="-122"/>
              <a:sym typeface="+mn-ea"/>
            </a:endParaRPr>
          </a:p>
        </p:txBody>
      </p:sp>
      <p:sp>
        <p:nvSpPr>
          <p:cNvPr id="15" name="文本框 14"/>
          <p:cNvSpPr txBox="1"/>
          <p:nvPr>
            <p:custDataLst>
              <p:tags r:id="rId8"/>
            </p:custDataLst>
          </p:nvPr>
        </p:nvSpPr>
        <p:spPr>
          <a:xfrm>
            <a:off x="2566035" y="2272665"/>
            <a:ext cx="5656580" cy="1664970"/>
          </a:xfrm>
          <a:prstGeom prst="rect">
            <a:avLst/>
          </a:prstGeom>
          <a:noFill/>
        </p:spPr>
        <p:txBody>
          <a:bodyPr wrap="square" lIns="0" tIns="0" rIns="0" bIns="27699"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要养成纪律自觉，教育引导广大党员、干部特别是领导干部严格按党章标准要求自己，知边界、明底线，把他律要求转化为内在追求，自觉以身作则，发挥表率作用。</a:t>
            </a:r>
            <a:r>
              <a:rPr lang="en-US" altLang="zh-CN" sz="1600">
                <a:latin typeface="宋体" panose="02010600030101010101" pitchFamily="2" charset="-122"/>
                <a:ea typeface="宋体" panose="02010600030101010101" pitchFamily="2" charset="-122"/>
                <a:cs typeface="宋体" panose="02010600030101010101" pitchFamily="2" charset="-122"/>
              </a:rPr>
              <a:t>”</a:t>
            </a:r>
            <a:endParaRPr lang="en-US" altLang="zh-CN" sz="1600">
              <a:latin typeface="宋体" panose="02010600030101010101" pitchFamily="2" charset="-122"/>
              <a:ea typeface="宋体" panose="02010600030101010101" pitchFamily="2" charset="-122"/>
              <a:cs typeface="宋体" panose="02010600030101010101" pitchFamily="2" charset="-122"/>
            </a:endParaRPr>
          </a:p>
        </p:txBody>
      </p:sp>
      <p:sp>
        <p:nvSpPr>
          <p:cNvPr id="8" name="文本框 7"/>
          <p:cNvSpPr txBox="1"/>
          <p:nvPr/>
        </p:nvSpPr>
        <p:spPr>
          <a:xfrm>
            <a:off x="294640" y="928370"/>
            <a:ext cx="8468995" cy="829945"/>
          </a:xfrm>
          <a:prstGeom prst="rect">
            <a:avLst/>
          </a:prstGeom>
          <a:noFill/>
        </p:spPr>
        <p:txBody>
          <a:bodyPr wrap="square" rtlCol="0" anchor="t">
            <a:spAutoFit/>
          </a:bodyPr>
          <a:lstStyle/>
          <a:p>
            <a:pPr marL="0" indent="0">
              <a:lnSpc>
                <a:spcPct val="150000"/>
              </a:lnSpc>
              <a:buNone/>
            </a:pPr>
            <a:r>
              <a:rPr lang="zh-CN" altLang="en-US" sz="1600" kern="0">
                <a:ln>
                  <a:noFill/>
                  <a:prstDash val="sysDot"/>
                </a:ln>
                <a:latin typeface="宋体" panose="02010600030101010101" pitchFamily="2" charset="-122"/>
                <a:ea typeface="宋体" panose="02010600030101010101" pitchFamily="2" charset="-122"/>
                <a:sym typeface="+mn-ea"/>
              </a:rPr>
              <a:t>党章规定了党的理想信念、目标宗旨、组织保障、行为规则和纪律约束，是全党必须遵循的总章程，也是总规矩，全党必须严格遵行。</a:t>
            </a:r>
            <a:endParaRPr lang="zh-CN" altLang="en-US" sz="1600" kern="0">
              <a:ln>
                <a:noFill/>
                <a:prstDash val="sysDot"/>
              </a:ln>
              <a:latin typeface="宋体" panose="02010600030101010101" pitchFamily="2" charset="-122"/>
              <a:ea typeface="宋体" panose="02010600030101010101" pitchFamily="2" charset="-122"/>
              <a:sym typeface="+mn-ea"/>
            </a:endParaRPr>
          </a:p>
        </p:txBody>
      </p:sp>
      <p:cxnSp>
        <p:nvCxnSpPr>
          <p:cNvPr id="41" name="直接连接符 40"/>
          <p:cNvCxnSpPr/>
          <p:nvPr>
            <p:custDataLst>
              <p:tags r:id="rId9"/>
            </p:custDataLst>
          </p:nvPr>
        </p:nvCxnSpPr>
        <p:spPr>
          <a:xfrm flipV="1">
            <a:off x="414655" y="921013"/>
            <a:ext cx="446405" cy="3810"/>
          </a:xfrm>
          <a:prstGeom prst="line">
            <a:avLst/>
          </a:prstGeom>
          <a:ln w="34925" cap="rnd">
            <a:gradFill flip="none" rotWithShape="1">
              <a:gsLst>
                <a:gs pos="0">
                  <a:schemeClr val="accent1">
                    <a:lumMod val="60000"/>
                    <a:lumOff val="40000"/>
                  </a:schemeClr>
                </a:gs>
                <a:gs pos="74000">
                  <a:schemeClr val="accent1"/>
                </a:gs>
              </a:gsLst>
              <a:lin ang="10800000" scaled="1"/>
            </a:gradFill>
            <a:round/>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459740" y="4034155"/>
            <a:ext cx="8303895" cy="829945"/>
          </a:xfrm>
          <a:prstGeom prst="rect">
            <a:avLst/>
          </a:prstGeom>
          <a:noFill/>
        </p:spPr>
        <p:txBody>
          <a:bodyPr wrap="square" rtlCol="0" anchor="t">
            <a:spAutoFit/>
          </a:bodyPr>
          <a:lstStyle/>
          <a:p>
            <a:pPr marL="0" indent="0">
              <a:lnSpc>
                <a:spcPct val="150000"/>
              </a:lnSpc>
              <a:buNone/>
            </a:pPr>
            <a:r>
              <a:rPr lang="zh-CN" altLang="en-US" sz="1600" kern="0">
                <a:ln>
                  <a:noFill/>
                  <a:prstDash val="sysDot"/>
                </a:ln>
                <a:latin typeface="宋体" panose="02010600030101010101" pitchFamily="2" charset="-122"/>
                <a:ea typeface="宋体" panose="02010600030101010101" pitchFamily="2" charset="-122"/>
                <a:sym typeface="+mn-ea"/>
              </a:rPr>
              <a:t>党的纪律是刚性约束，政治纪律更是全党在政治方向、政治立场、政治言论、政治行动方面必须遵守的刚性约束。</a:t>
            </a:r>
            <a:endParaRPr lang="zh-CN" altLang="en-US" sz="1600" kern="0">
              <a:ln>
                <a:noFill/>
                <a:prstDash val="sysDot"/>
              </a:ln>
              <a:latin typeface="宋体" panose="02010600030101010101" pitchFamily="2" charset="-122"/>
              <a:ea typeface="宋体" panose="02010600030101010101" pitchFamily="2" charset="-122"/>
              <a:sym typeface="+mn-ea"/>
            </a:endParaRPr>
          </a:p>
        </p:txBody>
      </p:sp>
      <p:cxnSp>
        <p:nvCxnSpPr>
          <p:cNvPr id="17" name="直接连接符 16"/>
          <p:cNvCxnSpPr/>
          <p:nvPr/>
        </p:nvCxnSpPr>
        <p:spPr>
          <a:xfrm>
            <a:off x="459639" y="4184151"/>
            <a:ext cx="2540" cy="621665"/>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10"/>
    </p:custData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图形 46"/>
          <p:cNvSpPr/>
          <p:nvPr>
            <p:custDataLst>
              <p:tags r:id="rId1"/>
            </p:custDataLst>
          </p:nvPr>
        </p:nvSpPr>
        <p:spPr>
          <a:xfrm>
            <a:off x="765947" y="1158167"/>
            <a:ext cx="7731487" cy="3389511"/>
          </a:xfrm>
          <a:custGeom>
            <a:avLst/>
            <a:gdLst>
              <a:gd name="connsiteX0" fmla="*/ 0 w 3668744"/>
              <a:gd name="connsiteY0" fmla="*/ 61528 h 1578098"/>
              <a:gd name="connsiteX1" fmla="*/ 0 w 3668744"/>
              <a:gd name="connsiteY1" fmla="*/ 1470276 h 1578098"/>
              <a:gd name="connsiteX2" fmla="*/ 1843659 w 3668744"/>
              <a:gd name="connsiteY2" fmla="*/ 1578098 h 1578098"/>
              <a:gd name="connsiteX3" fmla="*/ 3668745 w 3668744"/>
              <a:gd name="connsiteY3" fmla="*/ 1485135 h 1578098"/>
              <a:gd name="connsiteX4" fmla="*/ 3668745 w 3668744"/>
              <a:gd name="connsiteY4" fmla="*/ 39239 h 1578098"/>
              <a:gd name="connsiteX5" fmla="*/ 1834325 w 3668744"/>
              <a:gd name="connsiteY5" fmla="*/ 139633 h 1578098"/>
              <a:gd name="connsiteX6" fmla="*/ 0 w 3668744"/>
              <a:gd name="connsiteY6" fmla="*/ 61528 h 157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8744" h="1578098">
                <a:moveTo>
                  <a:pt x="0" y="61528"/>
                </a:moveTo>
                <a:lnTo>
                  <a:pt x="0" y="1470276"/>
                </a:lnTo>
                <a:cubicBezTo>
                  <a:pt x="0" y="1470276"/>
                  <a:pt x="1144905" y="1325305"/>
                  <a:pt x="1843659" y="1578098"/>
                </a:cubicBezTo>
                <a:cubicBezTo>
                  <a:pt x="1843659" y="1578098"/>
                  <a:pt x="2583371" y="1325305"/>
                  <a:pt x="3668745" y="1485135"/>
                </a:cubicBezTo>
                <a:lnTo>
                  <a:pt x="3668745" y="39239"/>
                </a:lnTo>
                <a:cubicBezTo>
                  <a:pt x="3668745" y="39239"/>
                  <a:pt x="2746915" y="-94587"/>
                  <a:pt x="1834325" y="139633"/>
                </a:cubicBezTo>
                <a:cubicBezTo>
                  <a:pt x="1834420" y="139633"/>
                  <a:pt x="1066800" y="-113161"/>
                  <a:pt x="0" y="61528"/>
                </a:cubicBezTo>
                <a:close/>
              </a:path>
            </a:pathLst>
          </a:custGeom>
          <a:solidFill>
            <a:schemeClr val="accent1">
              <a:alpha val="73000"/>
            </a:schemeClr>
          </a:solidFill>
          <a:ln w="9525" cap="flat">
            <a:noFill/>
            <a:prstDash val="solid"/>
            <a:miter/>
          </a:ln>
        </p:spPr>
        <p:txBody>
          <a:bodyPr rot="0" spcFirstLastPara="0" vertOverflow="overflow" horzOverflow="overflow" vert="horz" wrap="square" lIns="69977" tIns="34988" rIns="69977" bIns="34988"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80"/>
          </a:p>
        </p:txBody>
      </p:sp>
      <p:sp>
        <p:nvSpPr>
          <p:cNvPr id="5" name="图形 46"/>
          <p:cNvSpPr/>
          <p:nvPr>
            <p:custDataLst>
              <p:tags r:id="rId2"/>
            </p:custDataLst>
          </p:nvPr>
        </p:nvSpPr>
        <p:spPr>
          <a:xfrm>
            <a:off x="913033" y="1339282"/>
            <a:ext cx="7508435" cy="3306413"/>
          </a:xfrm>
          <a:custGeom>
            <a:avLst/>
            <a:gdLst>
              <a:gd name="connsiteX0" fmla="*/ 0 w 3668744"/>
              <a:gd name="connsiteY0" fmla="*/ 61528 h 1578098"/>
              <a:gd name="connsiteX1" fmla="*/ 0 w 3668744"/>
              <a:gd name="connsiteY1" fmla="*/ 1470276 h 1578098"/>
              <a:gd name="connsiteX2" fmla="*/ 1843659 w 3668744"/>
              <a:gd name="connsiteY2" fmla="*/ 1578098 h 1578098"/>
              <a:gd name="connsiteX3" fmla="*/ 3668745 w 3668744"/>
              <a:gd name="connsiteY3" fmla="*/ 1485135 h 1578098"/>
              <a:gd name="connsiteX4" fmla="*/ 3668745 w 3668744"/>
              <a:gd name="connsiteY4" fmla="*/ 39239 h 1578098"/>
              <a:gd name="connsiteX5" fmla="*/ 1834325 w 3668744"/>
              <a:gd name="connsiteY5" fmla="*/ 139633 h 1578098"/>
              <a:gd name="connsiteX6" fmla="*/ 0 w 3668744"/>
              <a:gd name="connsiteY6" fmla="*/ 61528 h 157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8744" h="1578098">
                <a:moveTo>
                  <a:pt x="0" y="61528"/>
                </a:moveTo>
                <a:lnTo>
                  <a:pt x="0" y="1470276"/>
                </a:lnTo>
                <a:cubicBezTo>
                  <a:pt x="0" y="1470276"/>
                  <a:pt x="1144905" y="1325305"/>
                  <a:pt x="1843659" y="1578098"/>
                </a:cubicBezTo>
                <a:cubicBezTo>
                  <a:pt x="1843659" y="1578098"/>
                  <a:pt x="2583371" y="1325305"/>
                  <a:pt x="3668745" y="1485135"/>
                </a:cubicBezTo>
                <a:lnTo>
                  <a:pt x="3668745" y="39239"/>
                </a:lnTo>
                <a:cubicBezTo>
                  <a:pt x="3668745" y="39239"/>
                  <a:pt x="2746915" y="-94587"/>
                  <a:pt x="1834325" y="139633"/>
                </a:cubicBezTo>
                <a:cubicBezTo>
                  <a:pt x="1834420" y="139633"/>
                  <a:pt x="1066800" y="-113161"/>
                  <a:pt x="0" y="61528"/>
                </a:cubicBezTo>
                <a:close/>
              </a:path>
            </a:pathLst>
          </a:custGeom>
          <a:solidFill>
            <a:srgbClr val="FFFFFF">
              <a:alpha val="45000"/>
            </a:srgbClr>
          </a:solidFill>
          <a:ln w="9525" cap="flat">
            <a:noFill/>
            <a:prstDash val="solid"/>
            <a:miter/>
          </a:ln>
        </p:spPr>
        <p:txBody>
          <a:bodyPr rot="0" spcFirstLastPara="0" vertOverflow="overflow" horzOverflow="overflow" vert="horz" wrap="square" lIns="69977" tIns="34988" rIns="69977" bIns="34988"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80"/>
          </a:p>
        </p:txBody>
      </p:sp>
      <p:sp useBgFill="1">
        <p:nvSpPr>
          <p:cNvPr id="51" name="图形 49"/>
          <p:cNvSpPr/>
          <p:nvPr>
            <p:custDataLst>
              <p:tags r:id="rId3"/>
            </p:custDataLst>
          </p:nvPr>
        </p:nvSpPr>
        <p:spPr>
          <a:xfrm>
            <a:off x="999046" y="1308424"/>
            <a:ext cx="3658728" cy="3206307"/>
          </a:xfrm>
          <a:custGeom>
            <a:avLst/>
            <a:gdLst>
              <a:gd name="connsiteX0" fmla="*/ 1834420 w 1834419"/>
              <a:gd name="connsiteY0" fmla="*/ 1574876 h 1574875"/>
              <a:gd name="connsiteX1" fmla="*/ 0 w 1834419"/>
              <a:gd name="connsiteY1" fmla="*/ 1470291 h 1574875"/>
              <a:gd name="connsiteX2" fmla="*/ 0 w 1834419"/>
              <a:gd name="connsiteY2" fmla="*/ 61544 h 1574875"/>
              <a:gd name="connsiteX3" fmla="*/ 1834420 w 1834419"/>
              <a:gd name="connsiteY3" fmla="*/ 139553 h 1574875"/>
              <a:gd name="connsiteX4" fmla="*/ 1834420 w 1834419"/>
              <a:gd name="connsiteY4" fmla="*/ 1574876 h 157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419" h="1574875">
                <a:moveTo>
                  <a:pt x="1834420" y="1574876"/>
                </a:moveTo>
                <a:cubicBezTo>
                  <a:pt x="1134904" y="1326559"/>
                  <a:pt x="0" y="1470291"/>
                  <a:pt x="0" y="1470291"/>
                </a:cubicBezTo>
                <a:lnTo>
                  <a:pt x="0" y="61544"/>
                </a:lnTo>
                <a:cubicBezTo>
                  <a:pt x="1066800" y="-113145"/>
                  <a:pt x="1834420" y="139553"/>
                  <a:pt x="1834420" y="139553"/>
                </a:cubicBezTo>
                <a:lnTo>
                  <a:pt x="1834420" y="1574876"/>
                </a:lnTo>
                <a:close/>
              </a:path>
            </a:pathLst>
          </a:custGeom>
          <a:ln w="9525" cap="flat">
            <a:solidFill>
              <a:schemeClr val="accent1">
                <a:alpha val="15000"/>
              </a:schemeClr>
            </a:solidFill>
            <a:prstDash val="solid"/>
            <a:miter/>
          </a:ln>
        </p:spPr>
        <p:txBody>
          <a:bodyPr rot="0" spcFirstLastPara="0" vertOverflow="overflow" horzOverflow="overflow" vert="horz" wrap="square" lIns="69977" tIns="34988" rIns="69977" bIns="34988"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80"/>
          </a:p>
        </p:txBody>
      </p:sp>
      <p:sp useBgFill="1">
        <p:nvSpPr>
          <p:cNvPr id="52" name="图形 49"/>
          <p:cNvSpPr/>
          <p:nvPr>
            <p:custDataLst>
              <p:tags r:id="rId4"/>
            </p:custDataLst>
          </p:nvPr>
        </p:nvSpPr>
        <p:spPr>
          <a:xfrm flipH="1">
            <a:off x="4657045" y="1304294"/>
            <a:ext cx="3658728" cy="3206307"/>
          </a:xfrm>
          <a:custGeom>
            <a:avLst/>
            <a:gdLst>
              <a:gd name="connsiteX0" fmla="*/ 1834420 w 1834419"/>
              <a:gd name="connsiteY0" fmla="*/ 1574876 h 1574875"/>
              <a:gd name="connsiteX1" fmla="*/ 0 w 1834419"/>
              <a:gd name="connsiteY1" fmla="*/ 1470291 h 1574875"/>
              <a:gd name="connsiteX2" fmla="*/ 0 w 1834419"/>
              <a:gd name="connsiteY2" fmla="*/ 61544 h 1574875"/>
              <a:gd name="connsiteX3" fmla="*/ 1834420 w 1834419"/>
              <a:gd name="connsiteY3" fmla="*/ 139553 h 1574875"/>
              <a:gd name="connsiteX4" fmla="*/ 1834420 w 1834419"/>
              <a:gd name="connsiteY4" fmla="*/ 1574876 h 157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419" h="1574875">
                <a:moveTo>
                  <a:pt x="1834420" y="1574876"/>
                </a:moveTo>
                <a:cubicBezTo>
                  <a:pt x="1134904" y="1326559"/>
                  <a:pt x="0" y="1470291"/>
                  <a:pt x="0" y="1470291"/>
                </a:cubicBezTo>
                <a:lnTo>
                  <a:pt x="0" y="61544"/>
                </a:lnTo>
                <a:cubicBezTo>
                  <a:pt x="1066800" y="-113145"/>
                  <a:pt x="1834420" y="139553"/>
                  <a:pt x="1834420" y="139553"/>
                </a:cubicBezTo>
                <a:lnTo>
                  <a:pt x="1834420" y="1574876"/>
                </a:lnTo>
                <a:close/>
              </a:path>
            </a:pathLst>
          </a:custGeom>
          <a:ln w="9525" cap="flat">
            <a:solidFill>
              <a:schemeClr val="accent1">
                <a:alpha val="15000"/>
              </a:schemeClr>
            </a:solidFill>
            <a:prstDash val="solid"/>
            <a:miter/>
          </a:ln>
        </p:spPr>
        <p:txBody>
          <a:bodyPr rot="0" spcFirstLastPara="0" vertOverflow="overflow" horzOverflow="overflow" vert="horz" wrap="square" lIns="69977" tIns="34988" rIns="69977" bIns="34988"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sz="1380">
              <a:sym typeface="+mn-ea"/>
            </a:endParaRPr>
          </a:p>
        </p:txBody>
      </p:sp>
      <p:sp useBgFill="1">
        <p:nvSpPr>
          <p:cNvPr id="3" name="图形 49"/>
          <p:cNvSpPr/>
          <p:nvPr>
            <p:custDataLst>
              <p:tags r:id="rId5"/>
            </p:custDataLst>
          </p:nvPr>
        </p:nvSpPr>
        <p:spPr>
          <a:xfrm>
            <a:off x="963486" y="1015054"/>
            <a:ext cx="3658728" cy="3206307"/>
          </a:xfrm>
          <a:custGeom>
            <a:avLst/>
            <a:gdLst>
              <a:gd name="connsiteX0" fmla="*/ 1834420 w 1834419"/>
              <a:gd name="connsiteY0" fmla="*/ 1574876 h 1574875"/>
              <a:gd name="connsiteX1" fmla="*/ 0 w 1834419"/>
              <a:gd name="connsiteY1" fmla="*/ 1470291 h 1574875"/>
              <a:gd name="connsiteX2" fmla="*/ 0 w 1834419"/>
              <a:gd name="connsiteY2" fmla="*/ 61544 h 1574875"/>
              <a:gd name="connsiteX3" fmla="*/ 1834420 w 1834419"/>
              <a:gd name="connsiteY3" fmla="*/ 139553 h 1574875"/>
              <a:gd name="connsiteX4" fmla="*/ 1834420 w 1834419"/>
              <a:gd name="connsiteY4" fmla="*/ 1574876 h 157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419" h="1574875">
                <a:moveTo>
                  <a:pt x="1834420" y="1574876"/>
                </a:moveTo>
                <a:cubicBezTo>
                  <a:pt x="1134904" y="1326559"/>
                  <a:pt x="0" y="1470291"/>
                  <a:pt x="0" y="1470291"/>
                </a:cubicBezTo>
                <a:lnTo>
                  <a:pt x="0" y="61544"/>
                </a:lnTo>
                <a:cubicBezTo>
                  <a:pt x="1066800" y="-113145"/>
                  <a:pt x="1834420" y="139553"/>
                  <a:pt x="1834420" y="139553"/>
                </a:cubicBezTo>
                <a:lnTo>
                  <a:pt x="1834420" y="1574876"/>
                </a:lnTo>
                <a:close/>
              </a:path>
            </a:pathLst>
          </a:custGeom>
          <a:solidFill>
            <a:schemeClr val="lt1">
              <a:lumMod val="100000"/>
              <a:alpha val="20000"/>
            </a:schemeClr>
          </a:solidFill>
          <a:ln w="9525">
            <a:solidFill>
              <a:schemeClr val="accent1">
                <a:alpha val="12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85845" tIns="34988" rIns="385845" bIns="34988"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50000"/>
              </a:lnSpc>
              <a:buClrTx/>
              <a:buSzTx/>
              <a:buFontTx/>
            </a:pPr>
            <a:endParaRPr lang="zh-CN" altLang="en-US" sz="1835" kern="0">
              <a:ln>
                <a:noFill/>
                <a:prstDash val="sysDot"/>
              </a:ln>
              <a:solidFill>
                <a:schemeClr val="tx1">
                  <a:lumMod val="85000"/>
                  <a:lumOff val="15000"/>
                </a:schemeClr>
              </a:solidFill>
              <a:latin typeface="+mn-ea"/>
              <a:sym typeface="+mn-ea"/>
            </a:endParaRPr>
          </a:p>
        </p:txBody>
      </p:sp>
      <p:sp>
        <p:nvSpPr>
          <p:cNvPr id="10" name="图形 49"/>
          <p:cNvSpPr/>
          <p:nvPr>
            <p:custDataLst>
              <p:tags r:id="rId6"/>
            </p:custDataLst>
          </p:nvPr>
        </p:nvSpPr>
        <p:spPr>
          <a:xfrm flipH="1">
            <a:off x="4657045" y="1304294"/>
            <a:ext cx="3658728" cy="3206307"/>
          </a:xfrm>
          <a:custGeom>
            <a:avLst/>
            <a:gdLst>
              <a:gd name="connsiteX0" fmla="*/ 1834420 w 1834419"/>
              <a:gd name="connsiteY0" fmla="*/ 1574876 h 1574875"/>
              <a:gd name="connsiteX1" fmla="*/ 0 w 1834419"/>
              <a:gd name="connsiteY1" fmla="*/ 1470291 h 1574875"/>
              <a:gd name="connsiteX2" fmla="*/ 0 w 1834419"/>
              <a:gd name="connsiteY2" fmla="*/ 61544 h 1574875"/>
              <a:gd name="connsiteX3" fmla="*/ 1834420 w 1834419"/>
              <a:gd name="connsiteY3" fmla="*/ 139553 h 1574875"/>
              <a:gd name="connsiteX4" fmla="*/ 1834420 w 1834419"/>
              <a:gd name="connsiteY4" fmla="*/ 1574876 h 157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419" h="1574875">
                <a:moveTo>
                  <a:pt x="1834420" y="1574876"/>
                </a:moveTo>
                <a:cubicBezTo>
                  <a:pt x="1134904" y="1326559"/>
                  <a:pt x="0" y="1470291"/>
                  <a:pt x="0" y="1470291"/>
                </a:cubicBezTo>
                <a:lnTo>
                  <a:pt x="0" y="61544"/>
                </a:lnTo>
                <a:cubicBezTo>
                  <a:pt x="1066800" y="-113145"/>
                  <a:pt x="1834420" y="139553"/>
                  <a:pt x="1834420" y="139553"/>
                </a:cubicBezTo>
                <a:lnTo>
                  <a:pt x="1834420" y="1574876"/>
                </a:lnTo>
                <a:close/>
              </a:path>
            </a:pathLst>
          </a:custGeom>
          <a:gradFill rotWithShape="1">
            <a:gsLst>
              <a:gs pos="0">
                <a:schemeClr val="accent1">
                  <a:lumMod val="60000"/>
                  <a:lumOff val="40000"/>
                  <a:alpha val="17000"/>
                </a:schemeClr>
              </a:gs>
              <a:gs pos="100000">
                <a:srgbClr val="FFFFFF">
                  <a:alpha val="0"/>
                </a:srgbClr>
              </a:gs>
            </a:gsLst>
            <a:lin ang="10800000" scaled="0"/>
          </a:gradFill>
          <a:ln w="9525" cap="flat">
            <a:solidFill>
              <a:schemeClr val="accent1">
                <a:alpha val="15000"/>
              </a:schemeClr>
            </a:solidFill>
            <a:prstDash val="solid"/>
            <a:miter/>
          </a:ln>
        </p:spPr>
        <p:txBody>
          <a:bodyPr rot="0" spcFirstLastPara="0" vertOverflow="overflow" horzOverflow="overflow" vert="horz" wrap="square" lIns="69977" tIns="34988" rIns="69977" bIns="34988"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80"/>
          </a:p>
        </p:txBody>
      </p:sp>
      <p:sp useBgFill="1">
        <p:nvSpPr>
          <p:cNvPr id="8" name="图形 49"/>
          <p:cNvSpPr/>
          <p:nvPr>
            <p:custDataLst>
              <p:tags r:id="rId7"/>
            </p:custDataLst>
          </p:nvPr>
        </p:nvSpPr>
        <p:spPr>
          <a:xfrm flipH="1">
            <a:off x="4657045" y="1304294"/>
            <a:ext cx="3658728" cy="3206307"/>
          </a:xfrm>
          <a:custGeom>
            <a:avLst/>
            <a:gdLst>
              <a:gd name="connsiteX0" fmla="*/ 1834420 w 1834419"/>
              <a:gd name="connsiteY0" fmla="*/ 1574876 h 1574875"/>
              <a:gd name="connsiteX1" fmla="*/ 0 w 1834419"/>
              <a:gd name="connsiteY1" fmla="*/ 1470291 h 1574875"/>
              <a:gd name="connsiteX2" fmla="*/ 0 w 1834419"/>
              <a:gd name="connsiteY2" fmla="*/ 61544 h 1574875"/>
              <a:gd name="connsiteX3" fmla="*/ 1834420 w 1834419"/>
              <a:gd name="connsiteY3" fmla="*/ 139553 h 1574875"/>
              <a:gd name="connsiteX4" fmla="*/ 1834420 w 1834419"/>
              <a:gd name="connsiteY4" fmla="*/ 1574876 h 157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419" h="1574875">
                <a:moveTo>
                  <a:pt x="1834420" y="1574876"/>
                </a:moveTo>
                <a:cubicBezTo>
                  <a:pt x="1134904" y="1326559"/>
                  <a:pt x="0" y="1470291"/>
                  <a:pt x="0" y="1470291"/>
                </a:cubicBezTo>
                <a:lnTo>
                  <a:pt x="0" y="61544"/>
                </a:lnTo>
                <a:cubicBezTo>
                  <a:pt x="1066800" y="-113145"/>
                  <a:pt x="1834420" y="139553"/>
                  <a:pt x="1834420" y="139553"/>
                </a:cubicBezTo>
                <a:lnTo>
                  <a:pt x="1834420" y="1574876"/>
                </a:lnTo>
                <a:close/>
              </a:path>
            </a:pathLst>
          </a:custGeom>
          <a:solidFill>
            <a:schemeClr val="lt1">
              <a:lumMod val="100000"/>
              <a:alpha val="20000"/>
            </a:schemeClr>
          </a:solidFill>
          <a:ln w="9525">
            <a:solidFill>
              <a:schemeClr val="accent1">
                <a:alpha val="12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85845" tIns="34988" rIns="385845" bIns="34988"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50000"/>
              </a:lnSpc>
              <a:buClrTx/>
              <a:buSzTx/>
              <a:buFontTx/>
            </a:pPr>
            <a:endParaRPr lang="zh-CN" altLang="en-US" sz="1835" kern="0">
              <a:ln>
                <a:noFill/>
                <a:prstDash val="sysDot"/>
              </a:ln>
              <a:solidFill>
                <a:schemeClr val="tx1">
                  <a:lumMod val="85000"/>
                  <a:lumOff val="15000"/>
                </a:schemeClr>
              </a:solidFill>
              <a:latin typeface="+mn-ea"/>
              <a:sym typeface="+mn-ea"/>
            </a:endParaRPr>
          </a:p>
        </p:txBody>
      </p:sp>
      <p:sp>
        <p:nvSpPr>
          <p:cNvPr id="34" name="文本框 33"/>
          <p:cNvSpPr txBox="1"/>
          <p:nvPr>
            <p:custDataLst>
              <p:tags r:id="rId8"/>
            </p:custDataLst>
          </p:nvPr>
        </p:nvSpPr>
        <p:spPr>
          <a:xfrm>
            <a:off x="1316355" y="2117090"/>
            <a:ext cx="2794635" cy="1247140"/>
          </a:xfrm>
          <a:prstGeom prst="rect">
            <a:avLst/>
          </a:prstGeom>
          <a:noFill/>
        </p:spPr>
        <p:txBody>
          <a:bodyPr wrap="square" lIns="0" tIns="0" rIns="0" bIns="0" rtlCol="0">
            <a:normAutofit/>
          </a:bodyPr>
          <a:lstStyle/>
          <a:p>
            <a:pPr indent="0" algn="just" fontAlgn="auto">
              <a:lnSpc>
                <a:spcPct val="160000"/>
              </a:lnSpc>
            </a:pPr>
            <a:r>
              <a:rPr lang="zh-CN" altLang="en-US" sz="1600">
                <a:latin typeface="宋体" panose="02010600030101010101" pitchFamily="2" charset="-122"/>
                <a:ea typeface="宋体" panose="02010600030101010101" pitchFamily="2" charset="-122"/>
                <a:sym typeface="+mn-ea"/>
              </a:rPr>
              <a:t>国家法律是党员、干部必须遵守的规矩，法律是党领导人民制定的，全党必须模范执行。</a:t>
            </a:r>
            <a:endParaRPr lang="zh-CN" altLang="en-US" sz="1600" kern="0">
              <a:ln>
                <a:noFill/>
                <a:prstDash val="sysDot"/>
              </a:ln>
              <a:solidFill>
                <a:schemeClr val="tx1">
                  <a:lumMod val="85000"/>
                  <a:lumOff val="15000"/>
                </a:schemeClr>
              </a:solidFill>
              <a:latin typeface="+mn-ea"/>
              <a:sym typeface="+mn-ea"/>
            </a:endParaRPr>
          </a:p>
        </p:txBody>
      </p:sp>
      <p:sp>
        <p:nvSpPr>
          <p:cNvPr id="7" name="文本框 6"/>
          <p:cNvSpPr txBox="1"/>
          <p:nvPr>
            <p:custDataLst>
              <p:tags r:id="rId9"/>
            </p:custDataLst>
          </p:nvPr>
        </p:nvSpPr>
        <p:spPr>
          <a:xfrm>
            <a:off x="4956810" y="1581785"/>
            <a:ext cx="3249930" cy="2542540"/>
          </a:xfrm>
          <a:prstGeom prst="rect">
            <a:avLst/>
          </a:prstGeom>
          <a:noFill/>
        </p:spPr>
        <p:txBody>
          <a:bodyPr wrap="square" lIns="0" tIns="0" rIns="0" bIns="0" rtlCol="0">
            <a:noAutofit/>
          </a:bodyPr>
          <a:lstStyle/>
          <a:p>
            <a:pPr lvl="0" algn="just">
              <a:lnSpc>
                <a:spcPct val="160000"/>
              </a:lnSpc>
              <a:buClrTx/>
              <a:buSzTx/>
              <a:buFontTx/>
            </a:pPr>
            <a:r>
              <a:rPr lang="zh-CN" altLang="en-US" sz="1600">
                <a:latin typeface="宋体" panose="02010600030101010101" pitchFamily="2" charset="-122"/>
                <a:ea typeface="宋体" panose="02010600030101010101" pitchFamily="2" charset="-122"/>
                <a:sym typeface="+mn-ea"/>
              </a:rPr>
              <a:t>党内很多规矩是我们党在长期实践中形成的优良传统和工作惯例，经过实践检验，约定俗成、行之有效，反映了我们党对一些问题的深刻思考和科学总结，需要全党长期坚持并自觉遵循。</a:t>
            </a:r>
            <a:endParaRPr lang="zh-CN" altLang="en-US" sz="1600">
              <a:latin typeface="宋体" panose="02010600030101010101" pitchFamily="2" charset="-122"/>
              <a:ea typeface="宋体" panose="02010600030101010101" pitchFamily="2" charset="-122"/>
            </a:endParaRPr>
          </a:p>
          <a:p>
            <a:pPr lvl="0" algn="just">
              <a:lnSpc>
                <a:spcPct val="160000"/>
              </a:lnSpc>
              <a:buClrTx/>
              <a:buSzTx/>
              <a:buFontTx/>
            </a:pPr>
            <a:endParaRPr lang="zh-CN" altLang="en-US" sz="1600" kern="0">
              <a:ln>
                <a:noFill/>
                <a:prstDash val="sysDot"/>
              </a:ln>
              <a:solidFill>
                <a:schemeClr val="tx1">
                  <a:lumMod val="85000"/>
                  <a:lumOff val="15000"/>
                </a:schemeClr>
              </a:solidFill>
              <a:latin typeface="宋体" panose="02010600030101010101" pitchFamily="2" charset="-122"/>
              <a:ea typeface="宋体" panose="02010600030101010101" pitchFamily="2" charset="-122"/>
              <a:sym typeface="+mn-ea"/>
            </a:endParaRPr>
          </a:p>
        </p:txBody>
      </p:sp>
      <p:pic>
        <p:nvPicPr>
          <p:cNvPr id="9" name="图片 8" descr="根据风格生成云朵照片 11"/>
          <p:cNvPicPr>
            <a:picLocks noChangeAspect="1"/>
          </p:cNvPicPr>
          <p:nvPr>
            <p:custDataLst>
              <p:tags r:id="rId10"/>
            </p:custDataLst>
          </p:nvPr>
        </p:nvPicPr>
        <p:blipFill>
          <a:blip r:embed="rId11"/>
          <a:stretch>
            <a:fillRect/>
          </a:stretch>
        </p:blipFill>
        <p:spPr>
          <a:xfrm>
            <a:off x="433070" y="3619997"/>
            <a:ext cx="1344627" cy="742048"/>
          </a:xfrm>
          <a:prstGeom prst="rect">
            <a:avLst/>
          </a:prstGeom>
        </p:spPr>
      </p:pic>
      <p:pic>
        <p:nvPicPr>
          <p:cNvPr id="4" name="图片 3" descr="生成主体图片 (1)"/>
          <p:cNvPicPr>
            <a:picLocks noChangeAspect="1"/>
          </p:cNvPicPr>
          <p:nvPr>
            <p:custDataLst>
              <p:tags r:id="rId12"/>
            </p:custDataLst>
          </p:nvPr>
        </p:nvPicPr>
        <p:blipFill>
          <a:blip r:embed="rId13"/>
          <a:stretch>
            <a:fillRect/>
          </a:stretch>
        </p:blipFill>
        <p:spPr>
          <a:xfrm rot="21120000">
            <a:off x="7872095" y="805180"/>
            <a:ext cx="861060" cy="826770"/>
          </a:xfrm>
          <a:prstGeom prst="rect">
            <a:avLst/>
          </a:prstGeom>
        </p:spPr>
      </p:pic>
      <p:sp>
        <p:nvSpPr>
          <p:cNvPr id="13" name="标题 1"/>
          <p:cNvSpPr>
            <a:spLocks noGrp="1"/>
          </p:cNvSpPr>
          <p:nvPr>
            <p:custDataLst>
              <p:tags r:id="rId14"/>
            </p:custDataLst>
          </p:nvPr>
        </p:nvSpPr>
        <p:spPr>
          <a:xfrm>
            <a:off x="367060" y="262231"/>
            <a:ext cx="8401590" cy="466607"/>
          </a:xfrm>
          <a:prstGeom prst="rect">
            <a:avLst/>
          </a:prstGeom>
          <a:noFill/>
        </p:spPr>
        <p:txBody>
          <a:bodyPr vert="horz" lIns="0" tIns="0" rIns="0" bIns="0" rtlCol="0" anchor="t">
            <a:normAutofit/>
          </a:bodyPr>
          <a:lstStyle>
            <a:lvl1pPr marL="0" indent="0" algn="l" defTabSz="699770" rtl="0" eaLnBrk="1" latinLnBrk="0" hangingPunct="1">
              <a:lnSpc>
                <a:spcPct val="111000"/>
              </a:lnSpc>
              <a:spcBef>
                <a:spcPct val="0"/>
              </a:spcBef>
              <a:spcAft>
                <a:spcPct val="0"/>
              </a:spcAft>
              <a:buNone/>
              <a:defRPr sz="2755" b="0" i="0" u="none" kern="1200" spc="0">
                <a:solidFill>
                  <a:schemeClr val="tx1"/>
                </a:solidFill>
                <a:effectLst/>
                <a:uFill>
                  <a:solidFill>
                    <a:prstClr val="black"/>
                  </a:solidFill>
                </a:uFill>
                <a:latin typeface="+mj-lt"/>
                <a:ea typeface="+mj-ea"/>
                <a:cs typeface="+mj-cs"/>
              </a:defRPr>
            </a:lvl1pPr>
          </a:lstStyle>
          <a:p>
            <a:r>
              <a:rPr lang="zh-CN" altLang="en-US" sz="1800" b="1">
                <a:latin typeface="宋体" panose="02010600030101010101" pitchFamily="2" charset="-122"/>
                <a:ea typeface="宋体" panose="02010600030101010101" pitchFamily="2" charset="-122"/>
              </a:rPr>
              <a:t>坚持党性原则，关键是立规矩、讲规矩、守规矩</a:t>
            </a:r>
            <a:endParaRPr lang="zh-CN" altLang="en-US" sz="1800" b="1">
              <a:latin typeface="宋体" panose="02010600030101010101" pitchFamily="2" charset="-122"/>
              <a:ea typeface="宋体" panose="02010600030101010101" pitchFamily="2" charset="-122"/>
            </a:endParaRPr>
          </a:p>
        </p:txBody>
      </p:sp>
      <p:sp>
        <p:nvSpPr>
          <p:cNvPr id="2" name="矩形 1"/>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15"/>
    </p:custData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稻壳儿鸭鸭 2"/>
          <p:cNvSpPr/>
          <p:nvPr/>
        </p:nvSpPr>
        <p:spPr>
          <a:xfrm>
            <a:off x="367665" y="3775710"/>
            <a:ext cx="8401050" cy="1039495"/>
          </a:xfrm>
          <a:prstGeom prst="rect">
            <a:avLst/>
          </a:prstGeom>
          <a:solidFill>
            <a:schemeClr val="bg1">
              <a:lumMod val="95000"/>
              <a:alpha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altLang="zh-CN" sz="2800" b="1" i="0" u="none" strike="noStrike" kern="1200" cap="none" spc="0" normalizeH="0" baseline="0" noProof="0">
              <a:ln>
                <a:noFill/>
              </a:ln>
              <a:solidFill>
                <a:srgbClr val="E13A3A"/>
              </a:solidFill>
              <a:effectLst/>
              <a:uLnTx/>
              <a:uFillTx/>
              <a:latin typeface="江城圆体 400W" pitchFamily="34" charset="-122"/>
              <a:ea typeface="江城圆体 400W" pitchFamily="34" charset="-122"/>
              <a:cs typeface="+mn-cs"/>
            </a:endParaRPr>
          </a:p>
        </p:txBody>
      </p:sp>
      <p:sp>
        <p:nvSpPr>
          <p:cNvPr id="3" name="矩形 2"/>
          <p:cNvSpPr/>
          <p:nvPr>
            <p:custDataLst>
              <p:tags r:id="rId1"/>
            </p:custDataLst>
          </p:nvPr>
        </p:nvSpPr>
        <p:spPr>
          <a:xfrm>
            <a:off x="859155" y="2395220"/>
            <a:ext cx="3004185" cy="1464310"/>
          </a:xfrm>
          <a:prstGeom prst="rect">
            <a:avLst/>
          </a:prstGeom>
          <a:noFill/>
        </p:spPr>
        <p:txBody>
          <a:bodyPr wrap="square" lIns="0" tIns="0" rIns="0" bIns="0" rtlCol="0">
            <a:noAutofit/>
          </a:bodyPr>
          <a:lstStyle/>
          <a:p>
            <a:pPr algn="just">
              <a:lnSpc>
                <a:spcPct val="150000"/>
              </a:lnSpc>
              <a:spcBef>
                <a:spcPct val="0"/>
              </a:spcBef>
              <a:spcAft>
                <a:spcPct val="0"/>
              </a:spcAft>
            </a:pPr>
            <a:r>
              <a:rPr lang="zh-CN" altLang="en-US" sz="1400">
                <a:latin typeface="宋体" panose="02010600030101010101" pitchFamily="2" charset="-122"/>
                <a:ea typeface="宋体" panose="02010600030101010101" pitchFamily="2" charset="-122"/>
                <a:sym typeface="+mn-ea"/>
              </a:rPr>
              <a:t>党的整个组织的肌体健康和党的事业的发展壮大，是为了强化党员党的意识、党的组织意识，彰显党员主体地位，激发党员的责任感使命感。</a:t>
            </a:r>
            <a:endParaRPr kumimoji="1" lang="zh-CN" altLang="en-US" sz="1400">
              <a:solidFill>
                <a:schemeClr val="tx1">
                  <a:lumMod val="85000"/>
                  <a:lumOff val="15000"/>
                </a:schemeClr>
              </a:solidFill>
              <a:latin typeface="+mn-ea"/>
              <a:cs typeface="+mn-ea"/>
              <a:sym typeface="+mn-ea"/>
            </a:endParaRPr>
          </a:p>
        </p:txBody>
      </p:sp>
      <p:sp>
        <p:nvSpPr>
          <p:cNvPr id="4" name="矩形 3"/>
          <p:cNvSpPr/>
          <p:nvPr>
            <p:custDataLst>
              <p:tags r:id="rId2"/>
            </p:custDataLst>
          </p:nvPr>
        </p:nvSpPr>
        <p:spPr>
          <a:xfrm>
            <a:off x="4284980" y="2395220"/>
            <a:ext cx="4483100" cy="2402205"/>
          </a:xfrm>
          <a:prstGeom prst="rect">
            <a:avLst/>
          </a:prstGeom>
          <a:noFill/>
        </p:spPr>
        <p:txBody>
          <a:bodyPr wrap="square" lIns="0" tIns="0" rIns="0" bIns="0" rtlCol="0">
            <a:noAutofit/>
          </a:bodyPr>
          <a:lstStyle/>
          <a:p>
            <a:pPr algn="just">
              <a:lnSpc>
                <a:spcPct val="150000"/>
              </a:lnSpc>
              <a:spcBef>
                <a:spcPct val="0"/>
              </a:spcBef>
              <a:spcAft>
                <a:spcPct val="0"/>
              </a:spcAft>
            </a:pPr>
            <a:r>
              <a:rPr lang="zh-CN" altLang="en-US" sz="1400">
                <a:latin typeface="宋体" panose="02010600030101010101" pitchFamily="2" charset="-122"/>
                <a:ea typeface="宋体" panose="02010600030101010101" pitchFamily="2" charset="-122"/>
                <a:sym typeface="+mn-ea"/>
              </a:rPr>
              <a:t>是发挥积极性主动性创造性，把党和人民的事业当作自己的事业，把为党和人民服务当作自己本分职责、实现人生价值的过程，也是践行党性原则的过程。</a:t>
            </a:r>
            <a:endParaRPr kumimoji="1" lang="zh-CN" altLang="en-US" sz="1400">
              <a:solidFill>
                <a:schemeClr val="tx1">
                  <a:lumMod val="85000"/>
                  <a:lumOff val="15000"/>
                </a:schemeClr>
              </a:solidFill>
              <a:latin typeface="+mn-ea"/>
              <a:cs typeface="+mn-ea"/>
              <a:sym typeface="+mn-ea"/>
            </a:endParaRPr>
          </a:p>
        </p:txBody>
      </p:sp>
      <p:sp>
        <p:nvSpPr>
          <p:cNvPr id="21" name="Oval 11"/>
          <p:cNvSpPr/>
          <p:nvPr>
            <p:custDataLst>
              <p:tags r:id="rId3"/>
            </p:custDataLst>
          </p:nvPr>
        </p:nvSpPr>
        <p:spPr>
          <a:xfrm>
            <a:off x="1981385" y="1093192"/>
            <a:ext cx="604227" cy="6042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rmAutofit/>
          </a:bodyPr>
          <a:lstStyle/>
          <a:p>
            <a:pPr algn="ctr">
              <a:spcBef>
                <a:spcPct val="0"/>
              </a:spcBef>
              <a:spcAft>
                <a:spcPct val="0"/>
              </a:spcAft>
            </a:pPr>
            <a:endParaRPr lang="en-US" sz="1530" b="1">
              <a:solidFill>
                <a:srgbClr val="FFFFFF"/>
              </a:solidFill>
              <a:latin typeface="+mn-ea"/>
              <a:cs typeface="+mn-ea"/>
              <a:sym typeface="+mn-ea"/>
            </a:endParaRPr>
          </a:p>
        </p:txBody>
      </p:sp>
      <p:cxnSp>
        <p:nvCxnSpPr>
          <p:cNvPr id="29" name="直接连接符 28"/>
          <p:cNvCxnSpPr/>
          <p:nvPr>
            <p:custDataLst>
              <p:tags r:id="rId4"/>
            </p:custDataLst>
          </p:nvPr>
        </p:nvCxnSpPr>
        <p:spPr>
          <a:xfrm>
            <a:off x="4122420" y="1948246"/>
            <a:ext cx="14605" cy="1727835"/>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Oval 11"/>
          <p:cNvSpPr/>
          <p:nvPr>
            <p:custDataLst>
              <p:tags r:id="rId5"/>
            </p:custDataLst>
          </p:nvPr>
        </p:nvSpPr>
        <p:spPr>
          <a:xfrm>
            <a:off x="5669385" y="1092557"/>
            <a:ext cx="604227" cy="6042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rmAutofit/>
          </a:bodyPr>
          <a:lstStyle/>
          <a:p>
            <a:pPr algn="ctr">
              <a:spcBef>
                <a:spcPct val="0"/>
              </a:spcBef>
              <a:spcAft>
                <a:spcPct val="0"/>
              </a:spcAft>
            </a:pPr>
            <a:r>
              <a:rPr lang="en-US" sz="1530" b="1">
                <a:solidFill>
                  <a:srgbClr val="FFFFFF"/>
                </a:solidFill>
                <a:latin typeface="+mn-ea"/>
                <a:cs typeface="+mn-ea"/>
                <a:sym typeface="+mn-ea"/>
              </a:rPr>
              <a:t> </a:t>
            </a:r>
            <a:endParaRPr lang="en-US" sz="1530" b="1">
              <a:solidFill>
                <a:srgbClr val="FFFFFF"/>
              </a:solidFill>
              <a:latin typeface="+mn-ea"/>
              <a:cs typeface="+mn-ea"/>
              <a:sym typeface="+mn-ea"/>
            </a:endParaRPr>
          </a:p>
        </p:txBody>
      </p:sp>
      <p:sp>
        <p:nvSpPr>
          <p:cNvPr id="7" name="矩形 6"/>
          <p:cNvSpPr/>
          <p:nvPr>
            <p:custDataLst>
              <p:tags r:id="rId6"/>
            </p:custDataLst>
          </p:nvPr>
        </p:nvSpPr>
        <p:spPr>
          <a:xfrm>
            <a:off x="686074" y="1981056"/>
            <a:ext cx="3194850" cy="305177"/>
          </a:xfrm>
          <a:prstGeom prst="rect">
            <a:avLst/>
          </a:prstGeom>
          <a:noFill/>
        </p:spPr>
        <p:txBody>
          <a:bodyPr wrap="square" lIns="0" tIns="0" rIns="0" bIns="0" rtlCol="0" anchor="b" anchorCtr="0">
            <a:noAutofit/>
          </a:bodyPr>
          <a:lstStyle/>
          <a:p>
            <a:pPr algn="ctr">
              <a:spcBef>
                <a:spcPct val="0"/>
              </a:spcBef>
              <a:spcAft>
                <a:spcPct val="0"/>
              </a:spcAft>
            </a:pPr>
            <a:r>
              <a:rPr lang="zh-CN" altLang="en-US" sz="1835">
                <a:latin typeface="宋体" panose="02010600030101010101" pitchFamily="2" charset="-122"/>
                <a:ea typeface="宋体" panose="02010600030101010101" pitchFamily="2" charset="-122"/>
                <a:sym typeface="+mn-ea"/>
              </a:rPr>
              <a:t>党的规矩着眼于</a:t>
            </a:r>
            <a:endParaRPr lang="zh-CN" altLang="en-US" sz="1835" b="1">
              <a:solidFill>
                <a:schemeClr val="accent1"/>
              </a:solidFill>
              <a:latin typeface="+mn-ea"/>
              <a:cs typeface="+mn-ea"/>
              <a:sym typeface="+mn-ea"/>
            </a:endParaRPr>
          </a:p>
        </p:txBody>
      </p:sp>
      <p:sp>
        <p:nvSpPr>
          <p:cNvPr id="8" name="矩形 7"/>
          <p:cNvSpPr/>
          <p:nvPr>
            <p:custDataLst>
              <p:tags r:id="rId7"/>
            </p:custDataLst>
          </p:nvPr>
        </p:nvSpPr>
        <p:spPr>
          <a:xfrm>
            <a:off x="4672524" y="1965265"/>
            <a:ext cx="3194850" cy="305177"/>
          </a:xfrm>
          <a:prstGeom prst="rect">
            <a:avLst/>
          </a:prstGeom>
          <a:noFill/>
        </p:spPr>
        <p:txBody>
          <a:bodyPr wrap="square" lIns="0" tIns="0" rIns="0" bIns="0" rtlCol="0" anchor="b" anchorCtr="0">
            <a:noAutofit/>
          </a:bodyPr>
          <a:lstStyle/>
          <a:p>
            <a:pPr algn="ctr">
              <a:spcBef>
                <a:spcPct val="0"/>
              </a:spcBef>
              <a:spcAft>
                <a:spcPct val="0"/>
              </a:spcAft>
            </a:pPr>
            <a:r>
              <a:rPr lang="zh-CN" altLang="en-US" sz="1835">
                <a:latin typeface="宋体" panose="02010600030101010101" pitchFamily="2" charset="-122"/>
                <a:ea typeface="宋体" panose="02010600030101010101" pitchFamily="2" charset="-122"/>
                <a:sym typeface="+mn-ea"/>
              </a:rPr>
              <a:t>党员遵规守纪的过程</a:t>
            </a:r>
            <a:endParaRPr lang="zh-CN" altLang="en-US" sz="1835" b="1">
              <a:solidFill>
                <a:schemeClr val="accent2"/>
              </a:solidFill>
              <a:latin typeface="+mn-ea"/>
              <a:cs typeface="+mn-ea"/>
              <a:sym typeface="+mn-ea"/>
            </a:endParaRPr>
          </a:p>
        </p:txBody>
      </p:sp>
      <p:sp>
        <p:nvSpPr>
          <p:cNvPr id="6" name="标题 1"/>
          <p:cNvSpPr>
            <a:spLocks noGrp="1"/>
          </p:cNvSpPr>
          <p:nvPr>
            <p:custDataLst>
              <p:tags r:id="rId8"/>
            </p:custDataLst>
          </p:nvPr>
        </p:nvSpPr>
        <p:spPr>
          <a:xfrm>
            <a:off x="367060" y="262231"/>
            <a:ext cx="8401590" cy="466607"/>
          </a:xfrm>
          <a:prstGeom prst="rect">
            <a:avLst/>
          </a:prstGeom>
          <a:noFill/>
        </p:spPr>
        <p:txBody>
          <a:bodyPr vert="horz" lIns="0" tIns="0" rIns="0" bIns="0" rtlCol="0" anchor="t">
            <a:normAutofit/>
          </a:bodyPr>
          <a:lstStyle>
            <a:lvl1pPr marL="0" indent="0" algn="l" defTabSz="699770" rtl="0" eaLnBrk="1" latinLnBrk="0" hangingPunct="1">
              <a:lnSpc>
                <a:spcPct val="111000"/>
              </a:lnSpc>
              <a:spcBef>
                <a:spcPct val="0"/>
              </a:spcBef>
              <a:spcAft>
                <a:spcPct val="0"/>
              </a:spcAft>
              <a:buNone/>
              <a:defRPr sz="2755" b="0" i="0" u="none" kern="1200" spc="0">
                <a:solidFill>
                  <a:schemeClr val="tx1"/>
                </a:solidFill>
                <a:effectLst/>
                <a:uFill>
                  <a:solidFill>
                    <a:prstClr val="black"/>
                  </a:solidFill>
                </a:uFill>
                <a:latin typeface="+mj-lt"/>
                <a:ea typeface="+mj-ea"/>
                <a:cs typeface="+mj-cs"/>
              </a:defRPr>
            </a:lvl1pPr>
          </a:lstStyle>
          <a:p>
            <a:r>
              <a:rPr lang="zh-CN" altLang="en-US" sz="1800" b="1">
                <a:latin typeface="宋体" panose="02010600030101010101" pitchFamily="2" charset="-122"/>
                <a:ea typeface="宋体" panose="02010600030101010101" pitchFamily="2" charset="-122"/>
              </a:rPr>
              <a:t>坚持党性原则，关键是立规矩、讲规矩、守规矩</a:t>
            </a:r>
            <a:endParaRPr lang="zh-CN" altLang="en-US" sz="1800" b="1">
              <a:latin typeface="宋体" panose="02010600030101010101" pitchFamily="2" charset="-122"/>
              <a:ea typeface="宋体" panose="02010600030101010101" pitchFamily="2" charset="-122"/>
            </a:endParaRPr>
          </a:p>
        </p:txBody>
      </p:sp>
      <p:sp>
        <p:nvSpPr>
          <p:cNvPr id="5" name="文本框 4"/>
          <p:cNvSpPr txBox="1"/>
          <p:nvPr/>
        </p:nvSpPr>
        <p:spPr>
          <a:xfrm>
            <a:off x="582295" y="3776345"/>
            <a:ext cx="8028305" cy="1383665"/>
          </a:xfrm>
          <a:prstGeom prst="rect">
            <a:avLst/>
          </a:prstGeom>
          <a:noFill/>
        </p:spPr>
        <p:txBody>
          <a:bodyPr wrap="square" rtlCol="0" anchor="t">
            <a:spAutoFit/>
          </a:bodyPr>
          <a:lstStyle/>
          <a:p>
            <a:pPr algn="just">
              <a:lnSpc>
                <a:spcPct val="150000"/>
              </a:lnSpc>
              <a:spcBef>
                <a:spcPct val="0"/>
              </a:spcBef>
              <a:spcAft>
                <a:spcPct val="0"/>
              </a:spcAft>
            </a:pPr>
            <a:r>
              <a:rPr lang="zh-CN" altLang="en-US" sz="1400">
                <a:latin typeface="宋体" panose="02010600030101010101" pitchFamily="2" charset="-122"/>
                <a:ea typeface="宋体" panose="02010600030101010101" pitchFamily="2" charset="-122"/>
                <a:sym typeface="+mn-ea"/>
              </a:rPr>
              <a:t>必须无条件遵守党章、党的纪律和规矩，不打折扣、不搞变通，真正把遵规守纪刻印在心，内化为日用而不觉的言行准则，不断进行自我检视、自我剖析、自我反思，不断去杂质、除病毒、防污染，始终做政治信念坚定、遵规守纪的明白人。</a:t>
            </a:r>
            <a:endParaRPr lang="zh-CN" altLang="en-US" sz="1400">
              <a:latin typeface="宋体" panose="02010600030101010101" pitchFamily="2" charset="-122"/>
              <a:ea typeface="宋体" panose="02010600030101010101" pitchFamily="2" charset="-122"/>
            </a:endParaRPr>
          </a:p>
          <a:p>
            <a:pPr algn="just">
              <a:lnSpc>
                <a:spcPct val="150000"/>
              </a:lnSpc>
              <a:spcBef>
                <a:spcPct val="0"/>
              </a:spcBef>
              <a:spcAft>
                <a:spcPct val="0"/>
              </a:spcAft>
            </a:pPr>
            <a:endParaRPr lang="zh-CN" altLang="en-US" sz="1400">
              <a:latin typeface="宋体" panose="02010600030101010101" pitchFamily="2" charset="-122"/>
              <a:ea typeface="宋体" panose="02010600030101010101" pitchFamily="2" charset="-122"/>
            </a:endParaRPr>
          </a:p>
        </p:txBody>
      </p:sp>
      <p:sp>
        <p:nvSpPr>
          <p:cNvPr id="10" name="矩形 9"/>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9"/>
    </p:custData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2"/>
          <p:cNvSpPr>
            <a:spLocks noGrp="1"/>
          </p:cNvSpPr>
          <p:nvPr>
            <p:ph type="title" idx="16385"/>
            <p:custDataLst>
              <p:tags r:id="rId1"/>
            </p:custDataLst>
          </p:nvPr>
        </p:nvSpPr>
        <p:spPr>
          <a:xfrm>
            <a:off x="553085" y="2542540"/>
            <a:ext cx="8330565" cy="1909445"/>
          </a:xfrm>
        </p:spPr>
        <p:txBody>
          <a:bodyPr vert="horz" lIns="0" tIns="0" rIns="0" bIns="0" rtlCol="0" anchor="t" anchorCtr="0">
            <a:noAutofit/>
          </a:bodyPr>
          <a:lstStyle/>
          <a:p>
            <a:pPr lvl="0" algn="ctr">
              <a:lnSpc>
                <a:spcPct val="120000"/>
              </a:lnSpc>
              <a:buClrTx/>
              <a:buSzTx/>
              <a:buFontTx/>
            </a:pPr>
            <a:r>
              <a:rPr lang="zh-CN" altLang="en-US" sz="3200" b="1">
                <a:latin typeface="宋体" panose="02010600030101010101" pitchFamily="2" charset="-122"/>
                <a:ea typeface="宋体" panose="02010600030101010101" pitchFamily="2" charset="-122"/>
                <a:sym typeface="+mn-ea"/>
              </a:rPr>
              <a:t>实事求是就是最大的党性，必须坚持求真务实，说老实话、办老实事、做老实人</a:t>
            </a:r>
            <a:endParaRPr lang="zh-CN" altLang="en-US" sz="3200" b="1">
              <a:latin typeface="宋体" panose="02010600030101010101" pitchFamily="2" charset="-122"/>
              <a:ea typeface="宋体" panose="02010600030101010101" pitchFamily="2" charset="-122"/>
              <a:sym typeface="+mn-ea"/>
            </a:endParaRPr>
          </a:p>
        </p:txBody>
      </p:sp>
      <p:sp>
        <p:nvSpPr>
          <p:cNvPr id="5" name="文本占位符 3"/>
          <p:cNvSpPr>
            <a:spLocks noGrp="1"/>
          </p:cNvSpPr>
          <p:nvPr>
            <p:ph type="body" idx="16386"/>
            <p:custDataLst>
              <p:tags r:id="rId2"/>
            </p:custDataLst>
          </p:nvPr>
        </p:nvSpPr>
        <p:spPr>
          <a:xfrm>
            <a:off x="3665220" y="1324610"/>
            <a:ext cx="2137410" cy="1166495"/>
          </a:xfrm>
        </p:spPr>
        <p:txBody>
          <a:bodyPr>
            <a:normAutofit fontScale="70000"/>
          </a:bodyPr>
          <a:lstStyle/>
          <a:p>
            <a:r>
              <a:rPr lang="zh-CN" altLang="en-US">
                <a:latin typeface="宋体" panose="02010600030101010101" pitchFamily="2" charset="-122"/>
                <a:ea typeface="宋体" panose="02010600030101010101" pitchFamily="2" charset="-122"/>
              </a:rPr>
              <a:t>第五部分</a:t>
            </a:r>
            <a:endParaRPr lang="zh-CN" altLang="en-US">
              <a:latin typeface="宋体" panose="02010600030101010101" pitchFamily="2" charset="-122"/>
              <a:ea typeface="宋体" panose="02010600030101010101" pitchFamily="2" charset="-122"/>
            </a:endParaRPr>
          </a:p>
        </p:txBody>
      </p:sp>
    </p:spTree>
    <p:custDataLst>
      <p:tags r:id="rId3"/>
    </p:custData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16385"/>
            <p:custDataLst>
              <p:tags r:id="rId1"/>
            </p:custDataLst>
          </p:nvPr>
        </p:nvSpPr>
        <p:spPr>
          <a:xfrm>
            <a:off x="466725" y="408305"/>
            <a:ext cx="8401685" cy="525145"/>
          </a:xfrm>
        </p:spPr>
        <p:txBody>
          <a:bodyPr>
            <a:normAutofit fontScale="90000"/>
          </a:bodyPr>
          <a:lstStyle/>
          <a:p>
            <a:r>
              <a:rPr lang="zh-CN" altLang="en-US" sz="2000" b="1">
                <a:latin typeface="宋体" panose="02010600030101010101" pitchFamily="2" charset="-122"/>
                <a:ea typeface="宋体" panose="02010600030101010101" pitchFamily="2" charset="-122"/>
              </a:rPr>
              <a:t>实事求是就是最大的党性，必须坚持求真务实，说老实话、办老实事、做老实人</a:t>
            </a:r>
            <a:endParaRPr lang="zh-CN" altLang="en-US" sz="2000" b="1">
              <a:latin typeface="宋体" panose="02010600030101010101" pitchFamily="2" charset="-122"/>
              <a:ea typeface="宋体" panose="02010600030101010101" pitchFamily="2" charset="-122"/>
            </a:endParaRPr>
          </a:p>
        </p:txBody>
      </p:sp>
      <p:sp>
        <p:nvSpPr>
          <p:cNvPr id="3" name="装饰  1"/>
          <p:cNvSpPr>
            <a:spLocks noGrp="1"/>
          </p:cNvSpPr>
          <p:nvPr>
            <p:ph type="body" idx="16388"/>
            <p:custDataLst>
              <p:tags r:id="rId2"/>
            </p:custDataLst>
          </p:nvPr>
        </p:nvSpPr>
        <p:spPr>
          <a:xfrm>
            <a:off x="929005" y="2761615"/>
            <a:ext cx="7149465" cy="1880235"/>
          </a:xfrm>
        </p:spPr>
        <p:txBody>
          <a:bodyPr/>
          <a:lstStyle/>
          <a:p>
            <a:r>
              <a:rPr lang="zh-CN" altLang="en-US"/>
              <a:t> </a:t>
            </a:r>
            <a:endParaRPr lang="zh-CN" altLang="en-US"/>
          </a:p>
        </p:txBody>
      </p:sp>
      <p:pic>
        <p:nvPicPr>
          <p:cNvPr id="4" name="图片占位符 3" descr="default_1_img"/>
          <p:cNvPicPr>
            <a:picLocks noGrp="1" noChangeAspect="1"/>
          </p:cNvPicPr>
          <p:nvPr>
            <p:ph type="pic" idx="16389"/>
            <p:custDataLst>
              <p:tags r:id="rId3"/>
            </p:custDataLst>
          </p:nvPr>
        </p:nvPicPr>
        <p:blipFill>
          <a:blip r:embed="rId4"/>
          <a:srcRect t="6825" b="6825"/>
          <a:stretch>
            <a:fillRect/>
          </a:stretch>
        </p:blipFill>
        <p:spPr>
          <a:xfrm>
            <a:off x="928370" y="1014095"/>
            <a:ext cx="7150735" cy="2016760"/>
          </a:xfrm>
          <a:custGeom>
            <a:avLst/>
            <a:gdLst>
              <a:gd name="connisteX0" fmla="*/ 0 w 5334000"/>
              <a:gd name="connsiteY0" fmla="*/ 203200 h 2590800"/>
              <a:gd name="connisteX1" fmla="*/ 203200 w 5334000"/>
              <a:gd name="connsiteY1" fmla="*/ 0 h 2590800"/>
              <a:gd name="connisteX2" fmla="*/ 5130800 w 5334000"/>
              <a:gd name="connsiteY2" fmla="*/ 0 h 2590800"/>
              <a:gd name="connisteX3" fmla="*/ 5334000 w 5334000"/>
              <a:gd name="connsiteY3" fmla="*/ 203200 h 2590800"/>
              <a:gd name="connisteX4" fmla="*/ 5334000 w 5334000"/>
              <a:gd name="connsiteY4" fmla="*/ 2590800 h 2590800"/>
              <a:gd name="connisteX5" fmla="*/ 0 w 5334000"/>
              <a:gd name="connsiteY5" fmla="*/ 2590800 h 2590800"/>
              <a:gd name="connisteX6" fmla="*/ 0 w 5334000"/>
              <a:gd name="connsiteY6" fmla="*/ 203200 h 2590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5334000" h="2590800">
                <a:moveTo>
                  <a:pt x="0" y="203200"/>
                </a:moveTo>
                <a:cubicBezTo>
                  <a:pt x="0" y="90976"/>
                  <a:pt x="90976" y="0"/>
                  <a:pt x="203200" y="0"/>
                </a:cubicBezTo>
                <a:lnTo>
                  <a:pt x="5130800" y="0"/>
                </a:lnTo>
                <a:cubicBezTo>
                  <a:pt x="5243024" y="0"/>
                  <a:pt x="5334000" y="90976"/>
                  <a:pt x="5334000" y="203200"/>
                </a:cubicBezTo>
                <a:lnTo>
                  <a:pt x="5334000" y="2590800"/>
                </a:lnTo>
                <a:lnTo>
                  <a:pt x="0" y="2590800"/>
                </a:lnTo>
                <a:lnTo>
                  <a:pt x="0" y="203200"/>
                </a:lnTo>
                <a:close/>
              </a:path>
            </a:pathLst>
          </a:custGeom>
        </p:spPr>
      </p:pic>
      <p:sp>
        <p:nvSpPr>
          <p:cNvPr id="5" name="文本占位符 4"/>
          <p:cNvSpPr>
            <a:spLocks noGrp="1"/>
          </p:cNvSpPr>
          <p:nvPr>
            <p:ph type="body" idx="16386"/>
            <p:custDataLst>
              <p:tags r:id="rId5"/>
            </p:custDataLst>
          </p:nvPr>
        </p:nvSpPr>
        <p:spPr>
          <a:xfrm>
            <a:off x="1026795" y="3067050"/>
            <a:ext cx="7052310" cy="1479550"/>
          </a:xfrm>
        </p:spPr>
        <p:txBody>
          <a:bodyPr>
            <a:noAutofit/>
          </a:bodyPr>
          <a:lstStyle/>
          <a:p>
            <a:pPr>
              <a:lnSpc>
                <a:spcPct val="150000"/>
              </a:lnSpc>
            </a:pPr>
            <a:r>
              <a:rPr lang="zh-CN" altLang="en-US" sz="1600">
                <a:latin typeface="宋体" panose="02010600030101010101" pitchFamily="2" charset="-122"/>
                <a:ea typeface="宋体" panose="02010600030101010101" pitchFamily="2" charset="-122"/>
                <a:cs typeface="宋体" panose="02010600030101010101" pitchFamily="2" charset="-122"/>
              </a:rPr>
              <a:t>习近平总书记指出，“坚持从实际出发、实事求是，不只是思想方法问题，也是党性强不强问题”。实事求是作为党的思想路线，始终是马克思主义中国化时代化理论成果的精髓和灵魂；坚持一切从实际出发，是我们想问题、作决策、办事情的出发点和落脚点。</a:t>
            </a:r>
            <a:endParaRPr lang="zh-CN" altLang="en-US" sz="1600">
              <a:latin typeface="宋体" panose="02010600030101010101" pitchFamily="2" charset="-122"/>
              <a:ea typeface="宋体" panose="02010600030101010101" pitchFamily="2" charset="-122"/>
              <a:cs typeface="宋体" panose="02010600030101010101" pitchFamily="2" charset="-122"/>
            </a:endParaRPr>
          </a:p>
        </p:txBody>
      </p:sp>
      <p:sp>
        <p:nvSpPr>
          <p:cNvPr id="6" name="矩形 5"/>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6"/>
    </p:custData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装饰  1"/>
          <p:cNvSpPr>
            <a:spLocks noGrp="1"/>
          </p:cNvSpPr>
          <p:nvPr>
            <p:custDataLst>
              <p:tags r:id="rId1"/>
            </p:custDataLst>
          </p:nvPr>
        </p:nvSpPr>
        <p:spPr>
          <a:xfrm>
            <a:off x="1075690" y="727075"/>
            <a:ext cx="7289800" cy="880110"/>
          </a:xfrm>
          <a:custGeom>
            <a:avLst/>
            <a:gdLst>
              <a:gd name="connisteX0" fmla="*/ 0 w 5334000"/>
              <a:gd name="connsiteY0" fmla="*/ 0 h 2133600"/>
              <a:gd name="connisteX1" fmla="*/ 5334000 w 5334000"/>
              <a:gd name="connsiteY1" fmla="*/ 0 h 2133600"/>
              <a:gd name="connisteX2" fmla="*/ 5334000 w 5334000"/>
              <a:gd name="connsiteY2" fmla="*/ 1930400 h 2133600"/>
              <a:gd name="connisteX3" fmla="*/ 5130800 w 5334000"/>
              <a:gd name="connsiteY3" fmla="*/ 2133600 h 2133600"/>
              <a:gd name="connisteX4" fmla="*/ 203200 w 5334000"/>
              <a:gd name="connsiteY4" fmla="*/ 2133600 h 2133600"/>
              <a:gd name="connisteX5" fmla="*/ 0 w 5334000"/>
              <a:gd name="connsiteY5" fmla="*/ 1930400 h 2133600"/>
              <a:gd name="connisteX6" fmla="*/ 0 w 5334000"/>
              <a:gd name="connsiteY6" fmla="*/ 0 h 2133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5334000" h="2133600">
                <a:moveTo>
                  <a:pt x="0" y="0"/>
                </a:moveTo>
                <a:lnTo>
                  <a:pt x="5334000" y="0"/>
                </a:lnTo>
                <a:lnTo>
                  <a:pt x="5334000" y="1930400"/>
                </a:lnTo>
                <a:cubicBezTo>
                  <a:pt x="5334000" y="2042624"/>
                  <a:pt x="5243024" y="2133600"/>
                  <a:pt x="5130800" y="2133600"/>
                </a:cubicBezTo>
                <a:lnTo>
                  <a:pt x="203200" y="2133600"/>
                </a:lnTo>
                <a:cubicBezTo>
                  <a:pt x="90976" y="2133600"/>
                  <a:pt x="0" y="2042624"/>
                  <a:pt x="0" y="1930400"/>
                </a:cubicBez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vert="horz" lIns="91440" tIns="45720" rIns="91440" bIns="45720" rtlCol="0">
            <a:noAutofit/>
          </a:bodyPr>
          <a:lstStyle>
            <a:lvl1pPr marL="175260" indent="0" algn="l" defTabSz="699770" rtl="0" eaLnBrk="1" latinLnBrk="0" hangingPunct="1">
              <a:lnSpc>
                <a:spcPct val="130000"/>
              </a:lnSpc>
              <a:spcBef>
                <a:spcPts val="765"/>
              </a:spcBef>
              <a:buFont typeface="Arial" panose="020B0604020202020204" pitchFamily="34" charset="0"/>
              <a:buNone/>
              <a:defRPr sz="1835" kern="1200" spc="0">
                <a:solidFill>
                  <a:schemeClr val="tx1"/>
                </a:solidFill>
                <a:latin typeface="+mn-lt"/>
                <a:ea typeface="+mn-ea"/>
                <a:cs typeface="+mn-cs"/>
              </a:defRPr>
            </a:lvl1pPr>
            <a:lvl2pPr marL="525145" indent="0" algn="l" defTabSz="699770" rtl="0" eaLnBrk="1" latinLnBrk="0" hangingPunct="1">
              <a:lnSpc>
                <a:spcPct val="130000"/>
              </a:lnSpc>
              <a:spcBef>
                <a:spcPct val="77000"/>
              </a:spcBef>
              <a:buFont typeface="Arial" panose="020B0604020202020204" pitchFamily="34" charset="0"/>
              <a:buNone/>
              <a:defRPr sz="1530" kern="1200" spc="0">
                <a:solidFill>
                  <a:schemeClr val="tx1"/>
                </a:solidFill>
                <a:latin typeface="+mn-lt"/>
                <a:ea typeface="+mn-ea"/>
                <a:cs typeface="+mn-cs"/>
              </a:defRPr>
            </a:lvl2pPr>
            <a:lvl3pPr marL="875030" indent="0" algn="l" defTabSz="699770" rtl="0" eaLnBrk="1" latinLnBrk="0" hangingPunct="1">
              <a:lnSpc>
                <a:spcPct val="130000"/>
              </a:lnSpc>
              <a:spcBef>
                <a:spcPct val="77000"/>
              </a:spcBef>
              <a:buFont typeface="Arial" panose="020B0604020202020204" pitchFamily="34" charset="0"/>
              <a:buNone/>
              <a:defRPr sz="1380" kern="1200" spc="0">
                <a:solidFill>
                  <a:schemeClr val="tx1"/>
                </a:solidFill>
                <a:latin typeface="+mn-lt"/>
                <a:ea typeface="+mn-ea"/>
                <a:cs typeface="+mn-cs"/>
              </a:defRPr>
            </a:lvl3pPr>
            <a:lvl4pPr marL="1224915" indent="0" algn="l" defTabSz="699770" rtl="0" eaLnBrk="1" latinLnBrk="0" hangingPunct="1">
              <a:lnSpc>
                <a:spcPct val="130000"/>
              </a:lnSpc>
              <a:spcBef>
                <a:spcPct val="77000"/>
              </a:spcBef>
              <a:buFont typeface="Arial" panose="020B0604020202020204" pitchFamily="34" charset="0"/>
              <a:buNone/>
              <a:defRPr sz="1380" kern="1200" spc="0">
                <a:solidFill>
                  <a:schemeClr val="tx1"/>
                </a:solidFill>
                <a:latin typeface="+mn-lt"/>
                <a:ea typeface="+mn-ea"/>
                <a:cs typeface="+mn-cs"/>
              </a:defRPr>
            </a:lvl4pPr>
            <a:lvl5pPr marL="1574800" indent="0" algn="l" defTabSz="699770" rtl="0" eaLnBrk="1" latinLnBrk="0" hangingPunct="1">
              <a:lnSpc>
                <a:spcPct val="130000"/>
              </a:lnSpc>
              <a:spcBef>
                <a:spcPct val="77000"/>
              </a:spcBef>
              <a:buFont typeface="Arial" panose="020B0604020202020204" pitchFamily="34" charset="0"/>
              <a:buNone/>
              <a:defRPr sz="1380" kern="1200" spc="0">
                <a:solidFill>
                  <a:schemeClr val="tx1"/>
                </a:solidFill>
                <a:latin typeface="+mn-lt"/>
                <a:ea typeface="+mn-ea"/>
                <a:cs typeface="+mn-cs"/>
              </a:defRPr>
            </a:lvl5pPr>
            <a:lvl6pPr marL="1924685" indent="-175260" algn="l" defTabSz="699770" rtl="0" eaLnBrk="1" latinLnBrk="0" hangingPunct="1">
              <a:lnSpc>
                <a:spcPct val="90000"/>
              </a:lnSpc>
              <a:spcBef>
                <a:spcPct val="77000"/>
              </a:spcBef>
              <a:buFont typeface="Arial" panose="020B0604020202020204" pitchFamily="34" charset="0"/>
              <a:buChar char="•"/>
              <a:defRPr sz="1380" kern="1200">
                <a:solidFill>
                  <a:schemeClr val="tx1"/>
                </a:solidFill>
                <a:latin typeface="+mn-lt"/>
                <a:ea typeface="+mn-ea"/>
                <a:cs typeface="+mn-cs"/>
              </a:defRPr>
            </a:lvl6pPr>
            <a:lvl7pPr marL="2274570" indent="-175260" algn="l" defTabSz="699770" rtl="0" eaLnBrk="1" latinLnBrk="0" hangingPunct="1">
              <a:lnSpc>
                <a:spcPct val="90000"/>
              </a:lnSpc>
              <a:spcBef>
                <a:spcPct val="77000"/>
              </a:spcBef>
              <a:buFont typeface="Arial" panose="020B0604020202020204" pitchFamily="34" charset="0"/>
              <a:buChar char="•"/>
              <a:defRPr sz="1380" kern="1200">
                <a:solidFill>
                  <a:schemeClr val="tx1"/>
                </a:solidFill>
                <a:latin typeface="+mn-lt"/>
                <a:ea typeface="+mn-ea"/>
                <a:cs typeface="+mn-cs"/>
              </a:defRPr>
            </a:lvl7pPr>
            <a:lvl8pPr marL="2624455" indent="-175260" algn="l" defTabSz="699770" rtl="0" eaLnBrk="1" latinLnBrk="0" hangingPunct="1">
              <a:lnSpc>
                <a:spcPct val="90000"/>
              </a:lnSpc>
              <a:spcBef>
                <a:spcPct val="77000"/>
              </a:spcBef>
              <a:buFont typeface="Arial" panose="020B0604020202020204" pitchFamily="34" charset="0"/>
              <a:buChar char="•"/>
              <a:defRPr sz="1380" kern="1200">
                <a:solidFill>
                  <a:schemeClr val="tx1"/>
                </a:solidFill>
                <a:latin typeface="+mn-lt"/>
                <a:ea typeface="+mn-ea"/>
                <a:cs typeface="+mn-cs"/>
              </a:defRPr>
            </a:lvl8pPr>
            <a:lvl9pPr marL="2974340" indent="-175260" algn="l" defTabSz="699770" rtl="0" eaLnBrk="1" latinLnBrk="0" hangingPunct="1">
              <a:lnSpc>
                <a:spcPct val="90000"/>
              </a:lnSpc>
              <a:spcBef>
                <a:spcPct val="77000"/>
              </a:spcBef>
              <a:buFont typeface="Arial" panose="020B0604020202020204" pitchFamily="34" charset="0"/>
              <a:buChar char="•"/>
              <a:defRPr sz="1380" kern="1200">
                <a:solidFill>
                  <a:schemeClr val="tx1"/>
                </a:solidFill>
                <a:latin typeface="+mn-lt"/>
                <a:ea typeface="+mn-ea"/>
                <a:cs typeface="+mn-cs"/>
              </a:defRPr>
            </a:lvl9pPr>
          </a:lstStyle>
          <a:p>
            <a:r>
              <a:rPr lang="zh-CN" altLang="en-US"/>
              <a:t> </a:t>
            </a:r>
            <a:endParaRPr lang="zh-CN" altLang="en-US"/>
          </a:p>
        </p:txBody>
      </p:sp>
      <p:sp>
        <p:nvSpPr>
          <p:cNvPr id="2" name="标题 1"/>
          <p:cNvSpPr>
            <a:spLocks noGrp="1"/>
          </p:cNvSpPr>
          <p:nvPr>
            <p:ph type="ctrTitle" idx="16385"/>
            <p:custDataLst>
              <p:tags r:id="rId2"/>
            </p:custDataLst>
          </p:nvPr>
        </p:nvSpPr>
        <p:spPr>
          <a:xfrm>
            <a:off x="396240" y="234950"/>
            <a:ext cx="8401685" cy="525145"/>
          </a:xfrm>
        </p:spPr>
        <p:txBody>
          <a:bodyPr>
            <a:normAutofit fontScale="90000"/>
          </a:bodyPr>
          <a:lstStyle/>
          <a:p>
            <a:r>
              <a:rPr lang="zh-CN" altLang="en-US" sz="2000" b="1">
                <a:latin typeface="宋体" panose="02010600030101010101" pitchFamily="2" charset="-122"/>
                <a:ea typeface="宋体" panose="02010600030101010101" pitchFamily="2" charset="-122"/>
              </a:rPr>
              <a:t>实事求是就是最大的党性，必须坚持求真务实，说老实话、办老实事、做老实人</a:t>
            </a:r>
            <a:endParaRPr lang="zh-CN" altLang="en-US" sz="2000" b="1">
              <a:latin typeface="宋体" panose="02010600030101010101" pitchFamily="2" charset="-122"/>
              <a:ea typeface="宋体" panose="02010600030101010101" pitchFamily="2" charset="-122"/>
            </a:endParaRPr>
          </a:p>
        </p:txBody>
      </p:sp>
      <p:sp>
        <p:nvSpPr>
          <p:cNvPr id="8" name="文本占位符 7"/>
          <p:cNvSpPr>
            <a:spLocks noGrp="1"/>
          </p:cNvSpPr>
          <p:nvPr>
            <p:ph type="body" idx="16387"/>
            <p:custDataLst>
              <p:tags r:id="rId3"/>
            </p:custDataLst>
          </p:nvPr>
        </p:nvSpPr>
        <p:spPr>
          <a:xfrm>
            <a:off x="414020" y="2217420"/>
            <a:ext cx="7897495" cy="800735"/>
          </a:xfrm>
        </p:spPr>
        <p:txBody>
          <a:bodyPr>
            <a:noAutofit/>
          </a:bodyPr>
          <a:lstStyle/>
          <a:p>
            <a:pPr algn="just">
              <a:lnSpc>
                <a:spcPct val="150000"/>
              </a:lnSpc>
            </a:pPr>
            <a:r>
              <a:rPr lang="zh-CN" altLang="en-US" sz="1400">
                <a:latin typeface="宋体" panose="02010600030101010101" pitchFamily="2" charset="-122"/>
                <a:ea typeface="宋体" panose="02010600030101010101" pitchFamily="2" charset="-122"/>
                <a:cs typeface="宋体" panose="02010600030101010101" pitchFamily="2" charset="-122"/>
              </a:rPr>
              <a:t>“要坚持以党性立身做事，把说老实话、办老实事、做老实人作为党性修养和锻炼的重要内容，敢于坚持真理，善于独立思考，坚持求真务实。这对党和人民事业有益，对个人健康成长也有益”。</a:t>
            </a:r>
            <a:endParaRPr lang="zh-CN" altLang="en-US" sz="1400">
              <a:latin typeface="宋体" panose="02010600030101010101" pitchFamily="2" charset="-122"/>
              <a:ea typeface="宋体" panose="02010600030101010101" pitchFamily="2" charset="-122"/>
              <a:cs typeface="宋体" panose="02010600030101010101" pitchFamily="2" charset="-122"/>
            </a:endParaRPr>
          </a:p>
        </p:txBody>
      </p:sp>
      <p:sp>
        <p:nvSpPr>
          <p:cNvPr id="29" name="AutoShape 3"/>
          <p:cNvSpPr>
            <a:spLocks noChangeArrowheads="1"/>
          </p:cNvSpPr>
          <p:nvPr/>
        </p:nvSpPr>
        <p:spPr bwMode="gray">
          <a:xfrm>
            <a:off x="390525" y="954405"/>
            <a:ext cx="685165" cy="168910"/>
          </a:xfrm>
          <a:prstGeom prst="rightArrow">
            <a:avLst>
              <a:gd name="adj1" fmla="val 64000"/>
              <a:gd name="adj2" fmla="val 83673"/>
            </a:avLst>
          </a:prstGeom>
          <a:solidFill>
            <a:srgbClr val="C00000"/>
          </a:solidFill>
          <a:ln w="25400" algn="ctr">
            <a:noFill/>
            <a:miter lim="800000"/>
          </a:ln>
        </p:spPr>
        <p:txBody>
          <a:bodyPr lIns="45720" tIns="44450" rIns="45720" bIns="44450" anchor="ctr" anchorCtr="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TW" altLang="en-US" sz="1800" b="0" i="0" u="none" strike="noStrike" kern="0" cap="none" spc="0" normalizeH="0" baseline="0" noProof="0">
              <a:ln>
                <a:noFill/>
              </a:ln>
              <a:solidFill>
                <a:sysClr val="windowText" lastClr="000000"/>
              </a:solidFill>
              <a:effectLst/>
              <a:uLnTx/>
              <a:uFillTx/>
              <a:latin typeface="字魂160号-檀宋" panose="00000500000000000000" pitchFamily="2" charset="-122"/>
              <a:ea typeface="字魂160号-檀宋" panose="00000500000000000000" pitchFamily="2" charset="-122"/>
              <a:cs typeface="+mn-ea"/>
              <a:sym typeface="字魂160号-檀宋" panose="00000500000000000000" pitchFamily="2" charset="-122"/>
            </a:endParaRPr>
          </a:p>
        </p:txBody>
      </p:sp>
      <p:sp>
        <p:nvSpPr>
          <p:cNvPr id="13" name="文本框 12"/>
          <p:cNvSpPr txBox="1"/>
          <p:nvPr/>
        </p:nvSpPr>
        <p:spPr>
          <a:xfrm>
            <a:off x="1075690" y="777875"/>
            <a:ext cx="7289800" cy="737235"/>
          </a:xfrm>
          <a:prstGeom prst="rect">
            <a:avLst/>
          </a:prstGeom>
          <a:noFill/>
        </p:spPr>
        <p:txBody>
          <a:bodyPr wrap="square" rtlCol="0" anchor="t">
            <a:spAutoFit/>
          </a:bodyPr>
          <a:lstStyle/>
          <a:p>
            <a:pPr algn="just">
              <a:lnSpc>
                <a:spcPct val="150000"/>
              </a:lnSpc>
            </a:pPr>
            <a:r>
              <a:rPr lang="zh-CN" altLang="en-US" sz="1400">
                <a:latin typeface="宋体" panose="02010600030101010101" pitchFamily="2" charset="-122"/>
                <a:ea typeface="宋体" panose="02010600030101010101" pitchFamily="2" charset="-122"/>
                <a:cs typeface="宋体" panose="02010600030101010101" pitchFamily="2" charset="-122"/>
                <a:sym typeface="+mn-ea"/>
              </a:rPr>
              <a:t>党员、干部是不是实事求是可以从很多方面来看，最根本的要看是不是讲真话、讲实话，是不是干实事、求实效。</a:t>
            </a:r>
            <a:endParaRPr lang="zh-CN" altLang="en-US" sz="140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15" name="Docer Falling Dust PPT demo 8"/>
          <p:cNvSpPr/>
          <p:nvPr>
            <p:custDataLst>
              <p:tags r:id="rId4"/>
            </p:custDataLst>
          </p:nvPr>
        </p:nvSpPr>
        <p:spPr>
          <a:xfrm>
            <a:off x="396240" y="1768714"/>
            <a:ext cx="2359797" cy="368300"/>
          </a:xfrm>
          <a:prstGeom prst="rect">
            <a:avLst/>
          </a:prstGeom>
        </p:spPr>
        <p:txBody>
          <a:bodyPr wrap="square">
            <a:spAutoFit/>
          </a:bodyPr>
          <a:lstStyle/>
          <a:p>
            <a:pPr algn="l">
              <a:lnSpc>
                <a:spcPct val="100000"/>
              </a:lnSpc>
            </a:pPr>
            <a:r>
              <a:rPr lang="zh-CN" altLang="en-US"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习近平总书记指出</a:t>
            </a:r>
            <a:endParaRPr lang="zh-CN" altLang="en-US" b="1">
              <a:solidFill>
                <a:srgbClr val="C00000"/>
              </a:solidFill>
              <a:latin typeface="宋体" panose="02010600030101010101" pitchFamily="2" charset="-122"/>
              <a:ea typeface="宋体" panose="02010600030101010101" pitchFamily="2" charset="-122"/>
              <a:cs typeface="宋体" panose="02010600030101010101" pitchFamily="2" charset="-122"/>
              <a:sym typeface="+mn-ea"/>
            </a:endParaRPr>
          </a:p>
        </p:txBody>
      </p:sp>
      <p:cxnSp>
        <p:nvCxnSpPr>
          <p:cNvPr id="38" name="Docer Falling Dust PPT demo"/>
          <p:cNvCxnSpPr/>
          <p:nvPr>
            <p:custDataLst>
              <p:tags r:id="rId5"/>
            </p:custDataLst>
          </p:nvPr>
        </p:nvCxnSpPr>
        <p:spPr>
          <a:xfrm>
            <a:off x="2446655" y="1981517"/>
            <a:ext cx="1119505" cy="2540"/>
          </a:xfrm>
          <a:prstGeom prst="line">
            <a:avLst/>
          </a:prstGeom>
          <a:ln w="25400">
            <a:gradFill>
              <a:gsLst>
                <a:gs pos="0">
                  <a:srgbClr val="FFF2E9"/>
                </a:gs>
                <a:gs pos="100000">
                  <a:schemeClr val="accent2"/>
                </a:gs>
              </a:gsLst>
              <a:lin ang="0" scaled="0"/>
            </a:gradFill>
          </a:ln>
        </p:spPr>
        <p:style>
          <a:lnRef idx="1">
            <a:schemeClr val="accent1"/>
          </a:lnRef>
          <a:fillRef idx="0">
            <a:schemeClr val="accent1"/>
          </a:fillRef>
          <a:effectRef idx="0">
            <a:schemeClr val="accent1"/>
          </a:effectRef>
          <a:fontRef idx="minor">
            <a:schemeClr val="tx1"/>
          </a:fontRef>
        </p:style>
      </p:cxnSp>
      <p:pic>
        <p:nvPicPr>
          <p:cNvPr id="27" name="Docer Falling Dust PPT demo" descr="5a1a445dd7685d"/>
          <p:cNvPicPr>
            <a:picLocks noChangeAspect="1"/>
          </p:cNvPicPr>
          <p:nvPr>
            <p:custDataLst>
              <p:tags r:id="rId6"/>
            </p:custDataLst>
          </p:nvPr>
        </p:nvPicPr>
        <p:blipFill>
          <a:blip r:embed="rId7"/>
          <a:stretch>
            <a:fillRect/>
          </a:stretch>
        </p:blipFill>
        <p:spPr>
          <a:xfrm>
            <a:off x="3681730" y="1776730"/>
            <a:ext cx="340360" cy="328295"/>
          </a:xfrm>
          <a:prstGeom prst="rect">
            <a:avLst/>
          </a:prstGeom>
        </p:spPr>
      </p:pic>
      <p:grpSp>
        <p:nvGrpSpPr>
          <p:cNvPr id="17" name="组合 16"/>
          <p:cNvGrpSpPr/>
          <p:nvPr>
            <p:custDataLst>
              <p:tags r:id="rId8"/>
            </p:custDataLst>
          </p:nvPr>
        </p:nvGrpSpPr>
        <p:grpSpPr>
          <a:xfrm>
            <a:off x="398780" y="3074769"/>
            <a:ext cx="7974965" cy="1575334"/>
            <a:chOff x="2256635" y="1121235"/>
            <a:chExt cx="2974103" cy="2928363"/>
          </a:xfrm>
        </p:grpSpPr>
        <p:sp>
          <p:nvSpPr>
            <p:cNvPr id="18" name="矩形: 圆角 28"/>
            <p:cNvSpPr/>
            <p:nvPr>
              <p:custDataLst>
                <p:tags r:id="rId9"/>
              </p:custDataLst>
            </p:nvPr>
          </p:nvSpPr>
          <p:spPr>
            <a:xfrm>
              <a:off x="2256635" y="1121235"/>
              <a:ext cx="2974103" cy="2811508"/>
            </a:xfrm>
            <a:prstGeom prst="roundRect">
              <a:avLst>
                <a:gd name="adj" fmla="val 8746"/>
              </a:avLst>
            </a:prstGeom>
            <a:solidFill>
              <a:schemeClr val="bg1"/>
            </a:solidFill>
            <a:ln>
              <a:gradFill>
                <a:gsLst>
                  <a:gs pos="0">
                    <a:schemeClr val="accent1"/>
                  </a:gs>
                  <a:gs pos="100000">
                    <a:schemeClr val="accent1">
                      <a:lumMod val="30000"/>
                      <a:lumOff val="70000"/>
                    </a:schemeClr>
                  </a:gs>
                </a:gsLst>
                <a:lin ang="5400000" scaled="1"/>
              </a:gradFill>
            </a:ln>
            <a:effectLst>
              <a:outerShdw blurRad="1270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descr="e7d195523061f1c09e9d68d7cf438b91ef959ecb14fc25d26BBA7F7DBC18E55DFF4014AF651F0BF2569D4B6C1DA7F1A4683A481403BD872FC687266AD13265C1DE7C373772FD8728ABDD69ADD03BFF5BE2862BC891DBB79E1C0506CABBCBE01A6425E97E3DB6ED6B69DC933EB4C4ADE559875929D82A4D4141C27FA0154E610258D97BD1C19B24940562B33E48DB7CB2"/>
            <p:cNvSpPr/>
            <p:nvPr>
              <p:custDataLst>
                <p:tags r:id="rId10"/>
              </p:custDataLst>
            </p:nvPr>
          </p:nvSpPr>
          <p:spPr>
            <a:xfrm>
              <a:off x="2315601" y="1165903"/>
              <a:ext cx="2861855" cy="2883695"/>
            </a:xfrm>
            <a:prstGeom prst="rect">
              <a:avLst/>
            </a:prstGeom>
          </p:spPr>
          <p:txBody>
            <a:bodyPr wrap="square">
              <a:noAutofit/>
            </a:bodyPr>
            <a:lstStyle/>
            <a:p>
              <a:pPr algn="just" defTabSz="685800">
                <a:lnSpc>
                  <a:spcPct val="150000"/>
                </a:lnSpc>
              </a:pPr>
              <a:r>
                <a:rPr lang="zh-CN" altLang="en-US" sz="1400">
                  <a:latin typeface="宋体" panose="02010600030101010101" pitchFamily="2" charset="-122"/>
                  <a:ea typeface="宋体" panose="02010600030101010101" pitchFamily="2" charset="-122"/>
                  <a:cs typeface="宋体" panose="02010600030101010101" pitchFamily="2" charset="-122"/>
                  <a:sym typeface="+mn-ea"/>
                </a:rPr>
                <a:t>由于综合素质、认知能力、政治生态、制度保障、社会环境等诸多因素影响，在实践中坚持实事求是并不容易，背离实事求是的情况并非个案。个别党员、干部对组织讲虚话、耍滑头、打小算盘，归根结底是党性不强。党员、干部必须对党说实话、向党报实情，真正向党敞开心扉，做到“无话不可对党言”。</a:t>
              </a:r>
              <a:endParaRPr lang="zh-CN" altLang="en-US" sz="1400">
                <a:solidFill>
                  <a:schemeClr val="tx1">
                    <a:lumMod val="65000"/>
                    <a:lumOff val="35000"/>
                  </a:schemeClr>
                </a:solidFill>
                <a:latin typeface="宋体" panose="02010600030101010101" pitchFamily="2" charset="-122"/>
                <a:ea typeface="宋体" panose="02010600030101010101" pitchFamily="2" charset="-122"/>
                <a:cs typeface="宋体" panose="02010600030101010101" pitchFamily="2" charset="-122"/>
                <a:sym typeface="+mn-ea"/>
              </a:endParaRPr>
            </a:p>
          </p:txBody>
        </p:sp>
      </p:grpSp>
      <p:sp>
        <p:nvSpPr>
          <p:cNvPr id="3" name="矩形 2"/>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1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装饰  1"/>
          <p:cNvSpPr>
            <a:spLocks noGrp="1"/>
          </p:cNvSpPr>
          <p:nvPr>
            <p:custDataLst>
              <p:tags r:id="rId1"/>
            </p:custDataLst>
          </p:nvPr>
        </p:nvSpPr>
        <p:spPr>
          <a:xfrm>
            <a:off x="977900" y="842645"/>
            <a:ext cx="5858510" cy="573405"/>
          </a:xfrm>
          <a:custGeom>
            <a:avLst/>
            <a:gdLst>
              <a:gd name="connisteX0" fmla="*/ 0 w 5334000"/>
              <a:gd name="connsiteY0" fmla="*/ 0 h 2133600"/>
              <a:gd name="connisteX1" fmla="*/ 5334000 w 5334000"/>
              <a:gd name="connsiteY1" fmla="*/ 0 h 2133600"/>
              <a:gd name="connisteX2" fmla="*/ 5334000 w 5334000"/>
              <a:gd name="connsiteY2" fmla="*/ 1930400 h 2133600"/>
              <a:gd name="connisteX3" fmla="*/ 5130800 w 5334000"/>
              <a:gd name="connsiteY3" fmla="*/ 2133600 h 2133600"/>
              <a:gd name="connisteX4" fmla="*/ 203200 w 5334000"/>
              <a:gd name="connsiteY4" fmla="*/ 2133600 h 2133600"/>
              <a:gd name="connisteX5" fmla="*/ 0 w 5334000"/>
              <a:gd name="connsiteY5" fmla="*/ 1930400 h 2133600"/>
              <a:gd name="connisteX6" fmla="*/ 0 w 5334000"/>
              <a:gd name="connsiteY6" fmla="*/ 0 h 2133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5334000" h="2133600">
                <a:moveTo>
                  <a:pt x="0" y="0"/>
                </a:moveTo>
                <a:lnTo>
                  <a:pt x="5334000" y="0"/>
                </a:lnTo>
                <a:lnTo>
                  <a:pt x="5334000" y="1930400"/>
                </a:lnTo>
                <a:cubicBezTo>
                  <a:pt x="5334000" y="2042624"/>
                  <a:pt x="5243024" y="2133600"/>
                  <a:pt x="5130800" y="2133600"/>
                </a:cubicBezTo>
                <a:lnTo>
                  <a:pt x="203200" y="2133600"/>
                </a:lnTo>
                <a:cubicBezTo>
                  <a:pt x="90976" y="2133600"/>
                  <a:pt x="0" y="2042624"/>
                  <a:pt x="0" y="1930400"/>
                </a:cubicBez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vert="horz" lIns="91440" tIns="45720" rIns="91440" bIns="45720" rtlCol="0">
            <a:noAutofit/>
          </a:bodyPr>
          <a:lstStyle>
            <a:lvl1pPr marL="175260" indent="0" algn="l" defTabSz="699770" rtl="0" eaLnBrk="1" latinLnBrk="0" hangingPunct="1">
              <a:lnSpc>
                <a:spcPct val="130000"/>
              </a:lnSpc>
              <a:spcBef>
                <a:spcPts val="765"/>
              </a:spcBef>
              <a:buFont typeface="Arial" panose="020B0604020202020204" pitchFamily="34" charset="0"/>
              <a:buNone/>
              <a:defRPr sz="1835" kern="1200" spc="0">
                <a:solidFill>
                  <a:schemeClr val="tx1"/>
                </a:solidFill>
                <a:latin typeface="+mn-lt"/>
                <a:ea typeface="+mn-ea"/>
                <a:cs typeface="+mn-cs"/>
              </a:defRPr>
            </a:lvl1pPr>
            <a:lvl2pPr marL="525145" indent="0" algn="l" defTabSz="699770" rtl="0" eaLnBrk="1" latinLnBrk="0" hangingPunct="1">
              <a:lnSpc>
                <a:spcPct val="130000"/>
              </a:lnSpc>
              <a:spcBef>
                <a:spcPct val="77000"/>
              </a:spcBef>
              <a:buFont typeface="Arial" panose="020B0604020202020204" pitchFamily="34" charset="0"/>
              <a:buNone/>
              <a:defRPr sz="1530" kern="1200" spc="0">
                <a:solidFill>
                  <a:schemeClr val="tx1"/>
                </a:solidFill>
                <a:latin typeface="+mn-lt"/>
                <a:ea typeface="+mn-ea"/>
                <a:cs typeface="+mn-cs"/>
              </a:defRPr>
            </a:lvl2pPr>
            <a:lvl3pPr marL="875030" indent="0" algn="l" defTabSz="699770" rtl="0" eaLnBrk="1" latinLnBrk="0" hangingPunct="1">
              <a:lnSpc>
                <a:spcPct val="130000"/>
              </a:lnSpc>
              <a:spcBef>
                <a:spcPct val="77000"/>
              </a:spcBef>
              <a:buFont typeface="Arial" panose="020B0604020202020204" pitchFamily="34" charset="0"/>
              <a:buNone/>
              <a:defRPr sz="1380" kern="1200" spc="0">
                <a:solidFill>
                  <a:schemeClr val="tx1"/>
                </a:solidFill>
                <a:latin typeface="+mn-lt"/>
                <a:ea typeface="+mn-ea"/>
                <a:cs typeface="+mn-cs"/>
              </a:defRPr>
            </a:lvl3pPr>
            <a:lvl4pPr marL="1224915" indent="0" algn="l" defTabSz="699770" rtl="0" eaLnBrk="1" latinLnBrk="0" hangingPunct="1">
              <a:lnSpc>
                <a:spcPct val="130000"/>
              </a:lnSpc>
              <a:spcBef>
                <a:spcPct val="77000"/>
              </a:spcBef>
              <a:buFont typeface="Arial" panose="020B0604020202020204" pitchFamily="34" charset="0"/>
              <a:buNone/>
              <a:defRPr sz="1380" kern="1200" spc="0">
                <a:solidFill>
                  <a:schemeClr val="tx1"/>
                </a:solidFill>
                <a:latin typeface="+mn-lt"/>
                <a:ea typeface="+mn-ea"/>
                <a:cs typeface="+mn-cs"/>
              </a:defRPr>
            </a:lvl4pPr>
            <a:lvl5pPr marL="1574800" indent="0" algn="l" defTabSz="699770" rtl="0" eaLnBrk="1" latinLnBrk="0" hangingPunct="1">
              <a:lnSpc>
                <a:spcPct val="130000"/>
              </a:lnSpc>
              <a:spcBef>
                <a:spcPct val="77000"/>
              </a:spcBef>
              <a:buFont typeface="Arial" panose="020B0604020202020204" pitchFamily="34" charset="0"/>
              <a:buNone/>
              <a:defRPr sz="1380" kern="1200" spc="0">
                <a:solidFill>
                  <a:schemeClr val="tx1"/>
                </a:solidFill>
                <a:latin typeface="+mn-lt"/>
                <a:ea typeface="+mn-ea"/>
                <a:cs typeface="+mn-cs"/>
              </a:defRPr>
            </a:lvl5pPr>
            <a:lvl6pPr marL="1924685" indent="-175260" algn="l" defTabSz="699770" rtl="0" eaLnBrk="1" latinLnBrk="0" hangingPunct="1">
              <a:lnSpc>
                <a:spcPct val="90000"/>
              </a:lnSpc>
              <a:spcBef>
                <a:spcPct val="77000"/>
              </a:spcBef>
              <a:buFont typeface="Arial" panose="020B0604020202020204" pitchFamily="34" charset="0"/>
              <a:buChar char="•"/>
              <a:defRPr sz="1380" kern="1200">
                <a:solidFill>
                  <a:schemeClr val="tx1"/>
                </a:solidFill>
                <a:latin typeface="+mn-lt"/>
                <a:ea typeface="+mn-ea"/>
                <a:cs typeface="+mn-cs"/>
              </a:defRPr>
            </a:lvl6pPr>
            <a:lvl7pPr marL="2274570" indent="-175260" algn="l" defTabSz="699770" rtl="0" eaLnBrk="1" latinLnBrk="0" hangingPunct="1">
              <a:lnSpc>
                <a:spcPct val="90000"/>
              </a:lnSpc>
              <a:spcBef>
                <a:spcPct val="77000"/>
              </a:spcBef>
              <a:buFont typeface="Arial" panose="020B0604020202020204" pitchFamily="34" charset="0"/>
              <a:buChar char="•"/>
              <a:defRPr sz="1380" kern="1200">
                <a:solidFill>
                  <a:schemeClr val="tx1"/>
                </a:solidFill>
                <a:latin typeface="+mn-lt"/>
                <a:ea typeface="+mn-ea"/>
                <a:cs typeface="+mn-cs"/>
              </a:defRPr>
            </a:lvl7pPr>
            <a:lvl8pPr marL="2624455" indent="-175260" algn="l" defTabSz="699770" rtl="0" eaLnBrk="1" latinLnBrk="0" hangingPunct="1">
              <a:lnSpc>
                <a:spcPct val="90000"/>
              </a:lnSpc>
              <a:spcBef>
                <a:spcPct val="77000"/>
              </a:spcBef>
              <a:buFont typeface="Arial" panose="020B0604020202020204" pitchFamily="34" charset="0"/>
              <a:buChar char="•"/>
              <a:defRPr sz="1380" kern="1200">
                <a:solidFill>
                  <a:schemeClr val="tx1"/>
                </a:solidFill>
                <a:latin typeface="+mn-lt"/>
                <a:ea typeface="+mn-ea"/>
                <a:cs typeface="+mn-cs"/>
              </a:defRPr>
            </a:lvl8pPr>
            <a:lvl9pPr marL="2974340" indent="-175260" algn="l" defTabSz="699770" rtl="0" eaLnBrk="1" latinLnBrk="0" hangingPunct="1">
              <a:lnSpc>
                <a:spcPct val="90000"/>
              </a:lnSpc>
              <a:spcBef>
                <a:spcPct val="77000"/>
              </a:spcBef>
              <a:buFont typeface="Arial" panose="020B0604020202020204" pitchFamily="34" charset="0"/>
              <a:buChar char="•"/>
              <a:defRPr sz="1380" kern="1200">
                <a:solidFill>
                  <a:schemeClr val="tx1"/>
                </a:solidFill>
                <a:latin typeface="+mn-lt"/>
                <a:ea typeface="+mn-ea"/>
                <a:cs typeface="+mn-cs"/>
              </a:defRPr>
            </a:lvl9pPr>
          </a:lstStyle>
          <a:p>
            <a:r>
              <a:rPr lang="zh-CN" altLang="en-US"/>
              <a:t> </a:t>
            </a:r>
            <a:endParaRPr lang="zh-CN" altLang="en-US"/>
          </a:p>
        </p:txBody>
      </p:sp>
      <p:sp>
        <p:nvSpPr>
          <p:cNvPr id="7" name="标题 6"/>
          <p:cNvSpPr>
            <a:spLocks noGrp="1"/>
          </p:cNvSpPr>
          <p:nvPr>
            <p:ph type="ctrTitle" idx="16385"/>
            <p:custDataLst>
              <p:tags r:id="rId2"/>
            </p:custDataLst>
          </p:nvPr>
        </p:nvSpPr>
        <p:spPr>
          <a:xfrm>
            <a:off x="248920" y="317500"/>
            <a:ext cx="8401685" cy="525145"/>
          </a:xfrm>
        </p:spPr>
        <p:txBody>
          <a:bodyPr>
            <a:normAutofit fontScale="90000"/>
          </a:bodyPr>
          <a:lstStyle/>
          <a:p>
            <a:r>
              <a:rPr lang="zh-CN" altLang="en-US" sz="2000" b="1">
                <a:latin typeface="宋体" panose="02010600030101010101" pitchFamily="2" charset="-122"/>
                <a:ea typeface="宋体" panose="02010600030101010101" pitchFamily="2" charset="-122"/>
              </a:rPr>
              <a:t>实事求是就是最大的党性，必须坚持求真务实，说老实话、办老实事、做老实人</a:t>
            </a:r>
            <a:endParaRPr lang="zh-CN" altLang="en-US" sz="2000" b="1">
              <a:latin typeface="宋体" panose="02010600030101010101" pitchFamily="2" charset="-122"/>
              <a:ea typeface="宋体" panose="02010600030101010101" pitchFamily="2" charset="-122"/>
            </a:endParaRPr>
          </a:p>
        </p:txBody>
      </p:sp>
      <p:sp>
        <p:nvSpPr>
          <p:cNvPr id="8" name="矩形 7"/>
          <p:cNvSpPr/>
          <p:nvPr>
            <p:custDataLst>
              <p:tags r:id="rId3"/>
            </p:custDataLst>
          </p:nvPr>
        </p:nvSpPr>
        <p:spPr>
          <a:xfrm>
            <a:off x="904875" y="2228215"/>
            <a:ext cx="7421880" cy="1400175"/>
          </a:xfrm>
          <a:prstGeom prst="rect">
            <a:avLst/>
          </a:prstGeom>
          <a:solidFill>
            <a:schemeClr val="bg1"/>
          </a:solidFill>
          <a:ln>
            <a:solidFill>
              <a:srgbClr val="C00000"/>
            </a:solidFill>
          </a:ln>
          <a:effectLst>
            <a:outerShdw blurRad="127000" dist="50800" dir="5400000" algn="ctr" rotWithShape="0">
              <a:schemeClr val="tx1">
                <a:lumMod val="95000"/>
                <a:lumOff val="5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9" name="文本框 8"/>
          <p:cNvSpPr txBox="1"/>
          <p:nvPr/>
        </p:nvSpPr>
        <p:spPr>
          <a:xfrm>
            <a:off x="1074420" y="2477770"/>
            <a:ext cx="7124700" cy="1060450"/>
          </a:xfrm>
          <a:prstGeom prst="rect">
            <a:avLst/>
          </a:prstGeom>
          <a:noFill/>
        </p:spPr>
        <p:txBody>
          <a:bodyPr wrap="square" rtlCol="0" anchor="t">
            <a:spAutoFit/>
          </a:bodyPr>
          <a:lstStyle/>
          <a:p>
            <a:pPr>
              <a:lnSpc>
                <a:spcPct val="150000"/>
              </a:lnSpc>
            </a:pPr>
            <a:r>
              <a:rPr lang="en-US" altLang="zh-CN" sz="1400">
                <a:latin typeface="宋体" panose="02010600030101010101" pitchFamily="2" charset="-122"/>
                <a:ea typeface="宋体" panose="02010600030101010101" pitchFamily="2" charset="-122"/>
              </a:rPr>
              <a:t>“</a:t>
            </a:r>
            <a:r>
              <a:rPr lang="zh-CN" altLang="en-US" sz="1400">
                <a:latin typeface="宋体" panose="02010600030101010101" pitchFamily="2" charset="-122"/>
                <a:ea typeface="宋体" panose="02010600030101010101" pitchFamily="2" charset="-122"/>
              </a:rPr>
              <a:t>要有光明磊落、无私无畏、以事实为依据、敢于说出事实真相的勇气和正气，及时发现和纠正思想认识上的偏差、决策中的失误、工作中的缺点，及时发现和解决存在的各种矛盾和问题，使我们的思想和行动更加符合客观规律、符合时代要求、符合人民愿望</a:t>
            </a:r>
            <a:r>
              <a:rPr lang="en-US" altLang="zh-CN" sz="1400">
                <a:latin typeface="宋体" panose="02010600030101010101" pitchFamily="2" charset="-122"/>
                <a:ea typeface="宋体" panose="02010600030101010101" pitchFamily="2" charset="-122"/>
              </a:rPr>
              <a:t>”</a:t>
            </a:r>
            <a:r>
              <a:rPr lang="zh-CN" altLang="en-US" sz="1400">
                <a:latin typeface="宋体" panose="02010600030101010101" pitchFamily="2" charset="-122"/>
                <a:ea typeface="宋体" panose="02010600030101010101" pitchFamily="2" charset="-122"/>
              </a:rPr>
              <a:t>。</a:t>
            </a:r>
            <a:endParaRPr lang="zh-CN" altLang="en-US" sz="1400">
              <a:latin typeface="宋体" panose="02010600030101010101" pitchFamily="2" charset="-122"/>
              <a:ea typeface="宋体" panose="02010600030101010101" pitchFamily="2" charset="-122"/>
            </a:endParaRPr>
          </a:p>
        </p:txBody>
      </p:sp>
      <p:sp>
        <p:nvSpPr>
          <p:cNvPr id="12" name="矩形 11"/>
          <p:cNvSpPr/>
          <p:nvPr>
            <p:custDataLst>
              <p:tags r:id="rId4"/>
            </p:custDataLst>
          </p:nvPr>
        </p:nvSpPr>
        <p:spPr>
          <a:xfrm>
            <a:off x="720090" y="2176145"/>
            <a:ext cx="1040130" cy="295910"/>
          </a:xfrm>
          <a:prstGeom prst="rect">
            <a:avLst/>
          </a:prstGeom>
          <a:gradFill flip="none" rotWithShape="1">
            <a:gsLst>
              <a:gs pos="0">
                <a:srgbClr val="B30101"/>
              </a:gs>
              <a:gs pos="100000">
                <a:srgbClr val="E5010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1" name="直角三角形 10"/>
          <p:cNvSpPr/>
          <p:nvPr>
            <p:custDataLst>
              <p:tags r:id="rId5"/>
            </p:custDataLst>
          </p:nvPr>
        </p:nvSpPr>
        <p:spPr>
          <a:xfrm rot="16200000" flipH="1">
            <a:off x="749358" y="2470715"/>
            <a:ext cx="153446" cy="156529"/>
          </a:xfrm>
          <a:prstGeom prst="rtTriangle">
            <a:avLst/>
          </a:prstGeom>
          <a:solidFill>
            <a:schemeClr val="tx1">
              <a:lumMod val="95000"/>
              <a:lumOff val="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0" name="文本框 9"/>
          <p:cNvSpPr txBox="1"/>
          <p:nvPr/>
        </p:nvSpPr>
        <p:spPr>
          <a:xfrm>
            <a:off x="1045210" y="940435"/>
            <a:ext cx="6516370" cy="337185"/>
          </a:xfrm>
          <a:prstGeom prst="rect">
            <a:avLst/>
          </a:prstGeom>
          <a:noFill/>
        </p:spPr>
        <p:txBody>
          <a:bodyPr wrap="square" rtlCol="0" anchor="t">
            <a:spAutoFit/>
          </a:bodyPr>
          <a:lstStyle/>
          <a:p>
            <a:pPr algn="just"/>
            <a:r>
              <a:rPr lang="zh-CN" altLang="en-US" sz="1600">
                <a:latin typeface="宋体" panose="02010600030101010101" pitchFamily="2" charset="-122"/>
                <a:ea typeface="宋体" panose="02010600030101010101" pitchFamily="2" charset="-122"/>
                <a:sym typeface="+mn-ea"/>
              </a:rPr>
              <a:t>坚持实事求是，就要坚持为了人民利益坚持真理、修正错误。</a:t>
            </a:r>
            <a:endParaRPr lang="zh-CN" altLang="en-US" sz="1600">
              <a:latin typeface="宋体" panose="02010600030101010101" pitchFamily="2" charset="-122"/>
              <a:ea typeface="宋体" panose="02010600030101010101" pitchFamily="2" charset="-122"/>
              <a:sym typeface="+mn-ea"/>
            </a:endParaRPr>
          </a:p>
        </p:txBody>
      </p:sp>
      <p:sp>
        <p:nvSpPr>
          <p:cNvPr id="29" name="AutoShape 3"/>
          <p:cNvSpPr>
            <a:spLocks noChangeArrowheads="1"/>
          </p:cNvSpPr>
          <p:nvPr/>
        </p:nvSpPr>
        <p:spPr bwMode="gray">
          <a:xfrm>
            <a:off x="248920" y="1002030"/>
            <a:ext cx="685165" cy="168910"/>
          </a:xfrm>
          <a:prstGeom prst="rightArrow">
            <a:avLst>
              <a:gd name="adj1" fmla="val 64000"/>
              <a:gd name="adj2" fmla="val 83673"/>
            </a:avLst>
          </a:prstGeom>
          <a:solidFill>
            <a:srgbClr val="C00000"/>
          </a:solidFill>
          <a:ln w="25400" algn="ctr">
            <a:noFill/>
            <a:miter lim="800000"/>
          </a:ln>
        </p:spPr>
        <p:txBody>
          <a:bodyPr lIns="45720" tIns="44450" rIns="45720" bIns="44450" anchor="ctr" anchorCtr="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TW" altLang="en-US" sz="1800" b="0" i="0" u="none" strike="noStrike" kern="0" cap="none" spc="0" normalizeH="0" baseline="0" noProof="0">
              <a:ln>
                <a:noFill/>
              </a:ln>
              <a:solidFill>
                <a:sysClr val="windowText" lastClr="000000"/>
              </a:solidFill>
              <a:effectLst/>
              <a:uLnTx/>
              <a:uFillTx/>
              <a:latin typeface="字魂160号-檀宋" panose="00000500000000000000" pitchFamily="2" charset="-122"/>
              <a:ea typeface="字魂160号-檀宋" panose="00000500000000000000" pitchFamily="2" charset="-122"/>
              <a:cs typeface="+mn-ea"/>
              <a:sym typeface="字魂160号-檀宋" panose="00000500000000000000" pitchFamily="2" charset="-122"/>
            </a:endParaRPr>
          </a:p>
        </p:txBody>
      </p:sp>
      <p:sp>
        <p:nvSpPr>
          <p:cNvPr id="15" name="Docer Falling Dust PPT demo 8"/>
          <p:cNvSpPr/>
          <p:nvPr>
            <p:custDataLst>
              <p:tags r:id="rId6"/>
            </p:custDataLst>
          </p:nvPr>
        </p:nvSpPr>
        <p:spPr>
          <a:xfrm>
            <a:off x="248920" y="1656319"/>
            <a:ext cx="2359797" cy="368300"/>
          </a:xfrm>
          <a:prstGeom prst="rect">
            <a:avLst/>
          </a:prstGeom>
        </p:spPr>
        <p:txBody>
          <a:bodyPr wrap="square">
            <a:spAutoFit/>
          </a:bodyPr>
          <a:lstStyle/>
          <a:p>
            <a:pPr algn="l">
              <a:lnSpc>
                <a:spcPct val="100000"/>
              </a:lnSpc>
            </a:pPr>
            <a:r>
              <a:rPr lang="zh-CN" altLang="en-US"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习近平总书记指出</a:t>
            </a:r>
            <a:endParaRPr lang="zh-CN" altLang="en-US" b="1">
              <a:solidFill>
                <a:srgbClr val="C00000"/>
              </a:solidFill>
              <a:latin typeface="宋体" panose="02010600030101010101" pitchFamily="2" charset="-122"/>
              <a:ea typeface="宋体" panose="02010600030101010101" pitchFamily="2" charset="-122"/>
              <a:cs typeface="宋体" panose="02010600030101010101" pitchFamily="2" charset="-122"/>
              <a:sym typeface="+mn-ea"/>
            </a:endParaRPr>
          </a:p>
        </p:txBody>
      </p:sp>
      <p:cxnSp>
        <p:nvCxnSpPr>
          <p:cNvPr id="38" name="Docer Falling Dust PPT demo"/>
          <p:cNvCxnSpPr/>
          <p:nvPr>
            <p:custDataLst>
              <p:tags r:id="rId7"/>
            </p:custDataLst>
          </p:nvPr>
        </p:nvCxnSpPr>
        <p:spPr>
          <a:xfrm>
            <a:off x="2299335" y="1869122"/>
            <a:ext cx="1119505" cy="2540"/>
          </a:xfrm>
          <a:prstGeom prst="line">
            <a:avLst/>
          </a:prstGeom>
          <a:ln w="25400">
            <a:gradFill>
              <a:gsLst>
                <a:gs pos="0">
                  <a:srgbClr val="FFF2E9"/>
                </a:gs>
                <a:gs pos="100000">
                  <a:schemeClr val="accent2"/>
                </a:gs>
              </a:gsLst>
              <a:lin ang="0" scaled="0"/>
            </a:gradFill>
          </a:ln>
        </p:spPr>
        <p:style>
          <a:lnRef idx="1">
            <a:schemeClr val="accent1"/>
          </a:lnRef>
          <a:fillRef idx="0">
            <a:schemeClr val="accent1"/>
          </a:fillRef>
          <a:effectRef idx="0">
            <a:schemeClr val="accent1"/>
          </a:effectRef>
          <a:fontRef idx="minor">
            <a:schemeClr val="tx1"/>
          </a:fontRef>
        </p:style>
      </p:cxnSp>
      <p:pic>
        <p:nvPicPr>
          <p:cNvPr id="27" name="Docer Falling Dust PPT demo" descr="5a1a445dd7685d"/>
          <p:cNvPicPr>
            <a:picLocks noChangeAspect="1"/>
          </p:cNvPicPr>
          <p:nvPr>
            <p:custDataLst>
              <p:tags r:id="rId8"/>
            </p:custDataLst>
          </p:nvPr>
        </p:nvPicPr>
        <p:blipFill>
          <a:blip r:embed="rId9"/>
          <a:stretch>
            <a:fillRect/>
          </a:stretch>
        </p:blipFill>
        <p:spPr>
          <a:xfrm>
            <a:off x="3534410" y="1664335"/>
            <a:ext cx="340360" cy="328295"/>
          </a:xfrm>
          <a:prstGeom prst="rect">
            <a:avLst/>
          </a:prstGeom>
        </p:spPr>
      </p:pic>
      <p:sp>
        <p:nvSpPr>
          <p:cNvPr id="17" name="文本框 16"/>
          <p:cNvSpPr txBox="1"/>
          <p:nvPr/>
        </p:nvSpPr>
        <p:spPr>
          <a:xfrm>
            <a:off x="339725" y="3774440"/>
            <a:ext cx="8258810" cy="1060450"/>
          </a:xfrm>
          <a:prstGeom prst="rect">
            <a:avLst/>
          </a:prstGeom>
          <a:noFill/>
        </p:spPr>
        <p:txBody>
          <a:bodyPr wrap="square" rtlCol="0" anchor="t">
            <a:spAutoFit/>
          </a:bodyPr>
          <a:lstStyle/>
          <a:p>
            <a:pPr algn="just">
              <a:lnSpc>
                <a:spcPct val="150000"/>
              </a:lnSpc>
            </a:pPr>
            <a:r>
              <a:rPr lang="zh-CN" altLang="en-US" sz="1400">
                <a:latin typeface="宋体" panose="02010600030101010101" pitchFamily="2" charset="-122"/>
                <a:ea typeface="宋体" panose="02010600030101010101" pitchFamily="2" charset="-122"/>
              </a:rPr>
              <a:t>只要牢记中国共产党人的初心使命，坚持一切以人民利益和党的事业为重，抛弃私心杂念，不计个人得失，就敢于为了党和人民利益坚持真理、修正错误。只有把这些根本性问题想透彻、看明白，才不会犹豫、纠结，从而自觉坚持实事求是，把做老实人、说老实话、干老实事作为人生信条。</a:t>
            </a:r>
            <a:endParaRPr lang="zh-CN" altLang="en-US" sz="1400">
              <a:latin typeface="宋体" panose="02010600030101010101" pitchFamily="2" charset="-122"/>
              <a:ea typeface="宋体" panose="02010600030101010101" pitchFamily="2" charset="-122"/>
            </a:endParaRPr>
          </a:p>
        </p:txBody>
      </p:sp>
      <p:sp>
        <p:nvSpPr>
          <p:cNvPr id="18" name="椭圆 17"/>
          <p:cNvSpPr/>
          <p:nvPr/>
        </p:nvSpPr>
        <p:spPr>
          <a:xfrm>
            <a:off x="313055" y="3953510"/>
            <a:ext cx="75565" cy="75565"/>
          </a:xfrm>
          <a:prstGeom prst="ellipse">
            <a:avLst/>
          </a:prstGeom>
          <a:solidFill>
            <a:srgbClr val="C00000"/>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矩形 1"/>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10"/>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0-#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1" grpId="0" animBg="1"/>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2"/>
          <p:cNvSpPr>
            <a:spLocks noGrp="1"/>
          </p:cNvSpPr>
          <p:nvPr>
            <p:ph type="title" idx="16385"/>
            <p:custDataLst>
              <p:tags r:id="rId1"/>
            </p:custDataLst>
          </p:nvPr>
        </p:nvSpPr>
        <p:spPr>
          <a:xfrm>
            <a:off x="1513679" y="2356991"/>
            <a:ext cx="6419502" cy="1166517"/>
          </a:xfrm>
        </p:spPr>
        <p:txBody>
          <a:bodyPr vert="horz" lIns="0" tIns="0" rIns="0" bIns="0" rtlCol="0" anchor="t" anchorCtr="0">
            <a:noAutofit/>
          </a:bodyPr>
          <a:lstStyle/>
          <a:p>
            <a:pPr lvl="0" algn="ctr">
              <a:lnSpc>
                <a:spcPct val="120000"/>
              </a:lnSpc>
              <a:buClrTx/>
              <a:buSzTx/>
              <a:buFontTx/>
            </a:pPr>
            <a:r>
              <a:rPr lang="zh-CN" altLang="en-US" sz="3200" b="1">
                <a:latin typeface="宋体" panose="02010600030101010101" pitchFamily="2" charset="-122"/>
                <a:ea typeface="宋体" panose="02010600030101010101" pitchFamily="2" charset="-122"/>
                <a:sym typeface="+mn-ea"/>
              </a:rPr>
              <a:t>在实践中锤炼党性，</a:t>
            </a:r>
            <a:br>
              <a:rPr lang="zh-CN" altLang="en-US" sz="3200" b="1">
                <a:latin typeface="宋体" panose="02010600030101010101" pitchFamily="2" charset="-122"/>
                <a:ea typeface="宋体" panose="02010600030101010101" pitchFamily="2" charset="-122"/>
                <a:sym typeface="+mn-ea"/>
              </a:rPr>
            </a:br>
            <a:r>
              <a:rPr lang="zh-CN" altLang="en-US" sz="3200" b="1">
                <a:latin typeface="宋体" panose="02010600030101010101" pitchFamily="2" charset="-122"/>
                <a:ea typeface="宋体" panose="02010600030101010101" pitchFamily="2" charset="-122"/>
                <a:sym typeface="+mn-ea"/>
              </a:rPr>
              <a:t>自觉做勇于担当作为的不懈奋斗者</a:t>
            </a:r>
            <a:endParaRPr lang="zh-CN" altLang="en-US" sz="3200" b="1">
              <a:latin typeface="宋体" panose="02010600030101010101" pitchFamily="2" charset="-122"/>
              <a:ea typeface="宋体" panose="02010600030101010101" pitchFamily="2" charset="-122"/>
              <a:sym typeface="+mn-ea"/>
            </a:endParaRPr>
          </a:p>
        </p:txBody>
      </p:sp>
      <p:sp>
        <p:nvSpPr>
          <p:cNvPr id="5" name="文本占位符 3"/>
          <p:cNvSpPr>
            <a:spLocks noGrp="1"/>
          </p:cNvSpPr>
          <p:nvPr>
            <p:ph type="body" idx="16386"/>
            <p:custDataLst>
              <p:tags r:id="rId2"/>
            </p:custDataLst>
          </p:nvPr>
        </p:nvSpPr>
        <p:spPr>
          <a:xfrm>
            <a:off x="3665220" y="1324610"/>
            <a:ext cx="2137410" cy="1166495"/>
          </a:xfrm>
        </p:spPr>
        <p:txBody>
          <a:bodyPr>
            <a:normAutofit fontScale="70000"/>
          </a:bodyPr>
          <a:lstStyle/>
          <a:p>
            <a:r>
              <a:rPr lang="zh-CN" altLang="en-US">
                <a:latin typeface="宋体" panose="02010600030101010101" pitchFamily="2" charset="-122"/>
                <a:ea typeface="宋体" panose="02010600030101010101" pitchFamily="2" charset="-122"/>
              </a:rPr>
              <a:t>第六部分</a:t>
            </a:r>
            <a:endParaRPr lang="zh-CN" altLang="en-US">
              <a:latin typeface="宋体" panose="02010600030101010101" pitchFamily="2" charset="-122"/>
              <a:ea typeface="宋体" panose="02010600030101010101" pitchFamily="2" charset="-122"/>
            </a:endParaRPr>
          </a:p>
        </p:txBody>
      </p:sp>
    </p:spTree>
    <p:custDataLst>
      <p:tags r:id="rId3"/>
    </p:custData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flipH="1">
            <a:off x="6517920" y="0"/>
            <a:ext cx="2941464" cy="5248761"/>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80"/>
          </a:p>
        </p:txBody>
      </p:sp>
      <p:sp>
        <p:nvSpPr>
          <p:cNvPr id="9" name="矩形 8"/>
          <p:cNvSpPr/>
          <p:nvPr>
            <p:custDataLst>
              <p:tags r:id="rId2"/>
            </p:custDataLst>
          </p:nvPr>
        </p:nvSpPr>
        <p:spPr>
          <a:xfrm>
            <a:off x="1279525" y="826135"/>
            <a:ext cx="6811010" cy="3587750"/>
          </a:xfrm>
          <a:prstGeom prst="rect">
            <a:avLst/>
          </a:prstGeom>
          <a:solidFill>
            <a:srgbClr val="FFFFFF"/>
          </a:solidFill>
          <a:ln>
            <a:noFill/>
          </a:ln>
          <a:effectLst>
            <a:outerShdw blurRad="254000" dist="38100" dir="5400000" algn="t" rotWithShape="0">
              <a:schemeClr val="bg1">
                <a:lumMod val="50000"/>
                <a:alpha val="67000"/>
              </a:schemeClr>
            </a:outerShdw>
          </a:effectLst>
        </p:spPr>
        <p:style>
          <a:lnRef idx="2">
            <a:schemeClr val="accent1">
              <a:lumMod val="75000"/>
            </a:schemeClr>
          </a:lnRef>
          <a:fillRef idx="1">
            <a:schemeClr val="accent1"/>
          </a:fillRef>
          <a:effectRef idx="0">
            <a:srgbClr val="FFFFFF"/>
          </a:effectRef>
          <a:fontRef idx="minor">
            <a:schemeClr val="lt1"/>
          </a:fontRef>
        </p:style>
        <p:txBody>
          <a:bodyPr wrap="square" lIns="826603" rIns="688593" rtlCol="0" anchor="ctr">
            <a:normAutofit/>
          </a:bodyPr>
          <a:lstStyle/>
          <a:p>
            <a:pPr indent="0" algn="just" fontAlgn="auto">
              <a:lnSpc>
                <a:spcPct val="150000"/>
              </a:lnSpc>
              <a:spcAft>
                <a:spcPts val="1200"/>
              </a:spcAft>
            </a:pPr>
            <a:r>
              <a:rPr lang="zh-CN" altLang="en-US">
                <a:solidFill>
                  <a:srgbClr val="262626"/>
                </a:solidFill>
                <a:latin typeface="宋体" panose="02010600030101010101" pitchFamily="2" charset="-122"/>
                <a:ea typeface="宋体" panose="02010600030101010101" pitchFamily="2" charset="-122"/>
              </a:rPr>
              <a:t>空谈误国，实干兴邦。敢不敢担当、能不能担当，是检验共产党人党性强弱、作风好坏的试金石。党员、干部应当树立真抓实干的导向，不折不扣抓落实、雷厉风行抓落实、求真务实抓落实、敢作善为抓落实，切实履行党和人民赋予的职责，知责于心、担责于身、履责于行，自觉扛起使命责任，为党分忧、为党担责、为党尽责，创造无愧于时代和人民的业绩。</a:t>
            </a:r>
            <a:endParaRPr lang="zh-CN" altLang="en-US">
              <a:solidFill>
                <a:srgbClr val="262626"/>
              </a:solidFill>
              <a:latin typeface="宋体" panose="02010600030101010101" pitchFamily="2" charset="-122"/>
              <a:ea typeface="宋体" panose="02010600030101010101" pitchFamily="2" charset="-122"/>
            </a:endParaRPr>
          </a:p>
        </p:txBody>
      </p:sp>
      <p:sp>
        <p:nvSpPr>
          <p:cNvPr id="11" name="矩形 10"/>
          <p:cNvSpPr/>
          <p:nvPr>
            <p:custDataLst>
              <p:tags r:id="rId3"/>
            </p:custDataLst>
          </p:nvPr>
        </p:nvSpPr>
        <p:spPr>
          <a:xfrm flipH="1">
            <a:off x="1279659" y="826752"/>
            <a:ext cx="141412" cy="3587293"/>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80"/>
          </a:p>
        </p:txBody>
      </p:sp>
      <p:sp>
        <p:nvSpPr>
          <p:cNvPr id="2" name="标题 1"/>
          <p:cNvSpPr>
            <a:spLocks noGrp="1"/>
          </p:cNvSpPr>
          <p:nvPr>
            <p:custDataLst>
              <p:tags r:id="rId4"/>
            </p:custDataLst>
          </p:nvPr>
        </p:nvSpPr>
        <p:spPr>
          <a:xfrm>
            <a:off x="312450" y="245086"/>
            <a:ext cx="8401590" cy="466607"/>
          </a:xfrm>
          <a:prstGeom prst="rect">
            <a:avLst/>
          </a:prstGeom>
          <a:noFill/>
        </p:spPr>
        <p:txBody>
          <a:bodyPr vert="horz" lIns="0" tIns="0" rIns="0" bIns="0" rtlCol="0" anchor="t">
            <a:normAutofit/>
          </a:bodyPr>
          <a:lstStyle>
            <a:lvl1pPr marL="0" indent="0" algn="l" defTabSz="699770" rtl="0" eaLnBrk="1" latinLnBrk="0" hangingPunct="1">
              <a:lnSpc>
                <a:spcPct val="111000"/>
              </a:lnSpc>
              <a:spcBef>
                <a:spcPct val="0"/>
              </a:spcBef>
              <a:spcAft>
                <a:spcPct val="0"/>
              </a:spcAft>
              <a:buNone/>
              <a:defRPr sz="2755" b="0" i="0" u="none" kern="1200" spc="0">
                <a:solidFill>
                  <a:schemeClr val="tx1"/>
                </a:solidFill>
                <a:effectLst/>
                <a:uFill>
                  <a:solidFill>
                    <a:prstClr val="black"/>
                  </a:solidFill>
                </a:uFill>
                <a:latin typeface="+mj-lt"/>
                <a:ea typeface="+mj-ea"/>
                <a:cs typeface="+mj-cs"/>
              </a:defRPr>
            </a:lvl1pPr>
          </a:lstStyle>
          <a:p>
            <a:r>
              <a:rPr lang="zh-CN" altLang="en-US" sz="1800" b="1">
                <a:latin typeface="宋体" panose="02010600030101010101" pitchFamily="2" charset="-122"/>
                <a:ea typeface="宋体" panose="02010600030101010101" pitchFamily="2" charset="-122"/>
              </a:rPr>
              <a:t>在实践中锤炼党性，自觉做勇于担当作为的不懈奋斗者</a:t>
            </a:r>
            <a:endParaRPr lang="zh-CN" altLang="en-US" sz="1800" b="1">
              <a:latin typeface="宋体" panose="02010600030101010101" pitchFamily="2" charset="-122"/>
              <a:ea typeface="宋体" panose="02010600030101010101" pitchFamily="2" charset="-122"/>
            </a:endParaRPr>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3635" y="2282190"/>
            <a:ext cx="2077085" cy="2966720"/>
          </a:xfrm>
          <a:prstGeom prst="rect">
            <a:avLst/>
          </a:prstGeom>
        </p:spPr>
      </p:pic>
    </p:spTree>
    <p:custDataLst>
      <p:tags r:id="rId6"/>
    </p:custData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p:cNvSpPr/>
          <p:nvPr>
            <p:custDataLst>
              <p:tags r:id="rId1"/>
            </p:custDataLst>
          </p:nvPr>
        </p:nvSpPr>
        <p:spPr>
          <a:xfrm rot="10800000">
            <a:off x="4881880" y="2018665"/>
            <a:ext cx="4266565" cy="264668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 name="connsiteX0-1" fmla="*/ 2584395 w 2695478"/>
              <a:gd name="connsiteY0-2" fmla="*/ 1865811 h 1865811"/>
              <a:gd name="connsiteX1-3" fmla="*/ 111083 w 2695478"/>
              <a:gd name="connsiteY1-4" fmla="*/ 1865811 h 1865811"/>
              <a:gd name="connsiteX2-5" fmla="*/ 0 w 2695478"/>
              <a:gd name="connsiteY2-6" fmla="*/ 1754728 h 1865811"/>
              <a:gd name="connsiteX3-7" fmla="*/ 0 w 2695478"/>
              <a:gd name="connsiteY3-8" fmla="*/ 373502 h 1865811"/>
              <a:gd name="connsiteX4-9" fmla="*/ 111083 w 2695478"/>
              <a:gd name="connsiteY4-10" fmla="*/ 262419 h 1865811"/>
              <a:gd name="connsiteX5-11" fmla="*/ 1139340 w 2695478"/>
              <a:gd name="connsiteY5-12" fmla="*/ 262419 h 1865811"/>
              <a:gd name="connsiteX6-13" fmla="*/ 1575299 w 2695478"/>
              <a:gd name="connsiteY6-14" fmla="*/ 0 h 1865811"/>
              <a:gd name="connsiteX7-15" fmla="*/ 1556139 w 2695478"/>
              <a:gd name="connsiteY7-16" fmla="*/ 262419 h 1865811"/>
              <a:gd name="connsiteX8-17" fmla="*/ 2584395 w 2695478"/>
              <a:gd name="connsiteY8-18" fmla="*/ 262419 h 1865811"/>
              <a:gd name="connsiteX9-19" fmla="*/ 2695478 w 2695478"/>
              <a:gd name="connsiteY9-20" fmla="*/ 373502 h 1865811"/>
              <a:gd name="connsiteX10-21" fmla="*/ 2695478 w 2695478"/>
              <a:gd name="connsiteY10-22" fmla="*/ 1754728 h 1865811"/>
              <a:gd name="connsiteX11-23" fmla="*/ 2584395 w 2695478"/>
              <a:gd name="connsiteY11-24" fmla="*/ 1865811 h 18658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2695478" h="1865811">
                <a:moveTo>
                  <a:pt x="2584395" y="1865811"/>
                </a:moveTo>
                <a:lnTo>
                  <a:pt x="111083" y="1865811"/>
                </a:lnTo>
                <a:cubicBezTo>
                  <a:pt x="49734" y="1865811"/>
                  <a:pt x="0" y="1816077"/>
                  <a:pt x="0" y="1754728"/>
                </a:cubicBezTo>
                <a:lnTo>
                  <a:pt x="0" y="373502"/>
                </a:lnTo>
                <a:cubicBezTo>
                  <a:pt x="0" y="312153"/>
                  <a:pt x="49734" y="262419"/>
                  <a:pt x="111083" y="262419"/>
                </a:cubicBezTo>
                <a:lnTo>
                  <a:pt x="1139340" y="262419"/>
                </a:lnTo>
                <a:lnTo>
                  <a:pt x="1575299" y="0"/>
                </a:lnTo>
                <a:lnTo>
                  <a:pt x="1556139" y="262419"/>
                </a:lnTo>
                <a:lnTo>
                  <a:pt x="2584395" y="262419"/>
                </a:lnTo>
                <a:cubicBezTo>
                  <a:pt x="2645744" y="262419"/>
                  <a:pt x="2695478" y="312153"/>
                  <a:pt x="2695478" y="373502"/>
                </a:cubicBezTo>
                <a:lnTo>
                  <a:pt x="2695478" y="1754728"/>
                </a:lnTo>
                <a:cubicBezTo>
                  <a:pt x="2695478" y="1816077"/>
                  <a:pt x="2645744" y="1865811"/>
                  <a:pt x="2584395" y="1865811"/>
                </a:cubicBezTo>
                <a:close/>
              </a:path>
            </a:pathLst>
          </a:custGeom>
          <a:solidFill>
            <a:srgbClr val="FFFFFF">
              <a:alpha val="15000"/>
            </a:srgb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80"/>
          </a:p>
        </p:txBody>
      </p:sp>
      <p:sp>
        <p:nvSpPr>
          <p:cNvPr id="2" name="矩形 1"/>
          <p:cNvSpPr/>
          <p:nvPr>
            <p:custDataLst>
              <p:tags r:id="rId2"/>
            </p:custDataLst>
          </p:nvPr>
        </p:nvSpPr>
        <p:spPr>
          <a:xfrm>
            <a:off x="5237480" y="2018665"/>
            <a:ext cx="3786505" cy="2373630"/>
          </a:xfrm>
          <a:prstGeom prst="rect">
            <a:avLst/>
          </a:prstGeom>
          <a:noFill/>
        </p:spPr>
        <p:txBody>
          <a:bodyPr vert="horz" wrap="square" lIns="0" tIns="0" rIns="0" bIns="0" rtlCol="0" anchor="ctr" anchorCtr="0">
            <a:noAutofit/>
          </a:bodyPr>
          <a:lstStyle/>
          <a:p>
            <a:pPr algn="just">
              <a:lnSpc>
                <a:spcPct val="150000"/>
              </a:lnSpc>
              <a:spcBef>
                <a:spcPct val="0"/>
              </a:spcBef>
              <a:spcAft>
                <a:spcPct val="0"/>
              </a:spcAft>
            </a:pPr>
            <a:r>
              <a:rPr lang="zh-CN" altLang="en-US" sz="1400">
                <a:solidFill>
                  <a:schemeClr val="tx1">
                    <a:lumMod val="85000"/>
                    <a:lumOff val="15000"/>
                  </a:schemeClr>
                </a:solidFill>
                <a:latin typeface="宋体" panose="02010600030101010101" pitchFamily="2" charset="-122"/>
                <a:ea typeface="宋体" panose="02010600030101010101" pitchFamily="2" charset="-122"/>
                <a:cs typeface="+mn-ea"/>
                <a:sym typeface="+mn-ea"/>
              </a:rPr>
              <a:t>把为老百姓做好事实事作为检验政绩的重要标准，既要做让老百姓看得见、摸得着、得实惠的实事，也要做为后人作铺垫、打基础、利长远的好事，既要做显功、看显绩，也要做潜功、看潜绩，坚持看群众实际感受、由群众来评判，赢得人民群众的好口碑，追求历史沉淀之后真正的评价。</a:t>
            </a:r>
            <a:endParaRPr lang="zh-CN" altLang="en-US" sz="1400">
              <a:solidFill>
                <a:schemeClr val="tx1">
                  <a:lumMod val="85000"/>
                  <a:lumOff val="15000"/>
                </a:schemeClr>
              </a:solidFill>
              <a:latin typeface="宋体" panose="02010600030101010101" pitchFamily="2" charset="-122"/>
              <a:ea typeface="宋体" panose="02010600030101010101" pitchFamily="2" charset="-122"/>
              <a:cs typeface="+mn-ea"/>
              <a:sym typeface="+mn-ea"/>
            </a:endParaRPr>
          </a:p>
        </p:txBody>
      </p:sp>
      <p:sp>
        <p:nvSpPr>
          <p:cNvPr id="9" name="任意多边形: 形状 8"/>
          <p:cNvSpPr/>
          <p:nvPr>
            <p:custDataLst>
              <p:tags r:id="rId3"/>
            </p:custDataLst>
          </p:nvPr>
        </p:nvSpPr>
        <p:spPr>
          <a:xfrm rot="10800000">
            <a:off x="327660" y="1179830"/>
            <a:ext cx="4809490" cy="298323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 name="connsiteX0-1" fmla="*/ 2584395 w 2695478"/>
              <a:gd name="connsiteY0-2" fmla="*/ 1859172 h 1859172"/>
              <a:gd name="connsiteX1-3" fmla="*/ 111083 w 2695478"/>
              <a:gd name="connsiteY1-4" fmla="*/ 1859172 h 1859172"/>
              <a:gd name="connsiteX2-5" fmla="*/ 0 w 2695478"/>
              <a:gd name="connsiteY2-6" fmla="*/ 1748089 h 1859172"/>
              <a:gd name="connsiteX3-7" fmla="*/ 0 w 2695478"/>
              <a:gd name="connsiteY3-8" fmla="*/ 366863 h 1859172"/>
              <a:gd name="connsiteX4-9" fmla="*/ 111083 w 2695478"/>
              <a:gd name="connsiteY4-10" fmla="*/ 255780 h 1859172"/>
              <a:gd name="connsiteX5-11" fmla="*/ 1139340 w 2695478"/>
              <a:gd name="connsiteY5-12" fmla="*/ 255780 h 1859172"/>
              <a:gd name="connsiteX6-13" fmla="*/ 1043632 w 2695478"/>
              <a:gd name="connsiteY6-14" fmla="*/ 0 h 1859172"/>
              <a:gd name="connsiteX7-15" fmla="*/ 1556139 w 2695478"/>
              <a:gd name="connsiteY7-16" fmla="*/ 255780 h 1859172"/>
              <a:gd name="connsiteX8-17" fmla="*/ 2584395 w 2695478"/>
              <a:gd name="connsiteY8-18" fmla="*/ 255780 h 1859172"/>
              <a:gd name="connsiteX9-19" fmla="*/ 2695478 w 2695478"/>
              <a:gd name="connsiteY9-20" fmla="*/ 366863 h 1859172"/>
              <a:gd name="connsiteX10-21" fmla="*/ 2695478 w 2695478"/>
              <a:gd name="connsiteY10-22" fmla="*/ 1748089 h 1859172"/>
              <a:gd name="connsiteX11-23" fmla="*/ 2584395 w 2695478"/>
              <a:gd name="connsiteY11-24" fmla="*/ 1859172 h 18591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2695478" h="1859172">
                <a:moveTo>
                  <a:pt x="2584395" y="1859172"/>
                </a:moveTo>
                <a:lnTo>
                  <a:pt x="111083" y="1859172"/>
                </a:lnTo>
                <a:cubicBezTo>
                  <a:pt x="49734" y="1859172"/>
                  <a:pt x="0" y="1809438"/>
                  <a:pt x="0" y="1748089"/>
                </a:cubicBezTo>
                <a:lnTo>
                  <a:pt x="0" y="366863"/>
                </a:lnTo>
                <a:cubicBezTo>
                  <a:pt x="0" y="305514"/>
                  <a:pt x="49734" y="255780"/>
                  <a:pt x="111083" y="255780"/>
                </a:cubicBezTo>
                <a:lnTo>
                  <a:pt x="1139340" y="255780"/>
                </a:lnTo>
                <a:lnTo>
                  <a:pt x="1043632" y="0"/>
                </a:lnTo>
                <a:lnTo>
                  <a:pt x="1556139" y="255780"/>
                </a:lnTo>
                <a:lnTo>
                  <a:pt x="2584395" y="255780"/>
                </a:lnTo>
                <a:cubicBezTo>
                  <a:pt x="2645744" y="255780"/>
                  <a:pt x="2695478" y="305514"/>
                  <a:pt x="2695478" y="366863"/>
                </a:cubicBezTo>
                <a:lnTo>
                  <a:pt x="2695478" y="1748089"/>
                </a:lnTo>
                <a:cubicBezTo>
                  <a:pt x="2695478" y="1809438"/>
                  <a:pt x="2645744" y="1859172"/>
                  <a:pt x="2584395" y="1859172"/>
                </a:cubicBezTo>
                <a:close/>
              </a:path>
            </a:pathLst>
          </a:custGeom>
          <a:gradFill>
            <a:gsLst>
              <a:gs pos="0">
                <a:schemeClr val="accent1">
                  <a:lumMod val="100000"/>
                </a:schemeClr>
              </a:gs>
              <a:gs pos="50000">
                <a:schemeClr val="accent1"/>
              </a:gs>
            </a:gsLst>
            <a:lin ang="13800000" scaled="0"/>
          </a:gradFill>
          <a:ln>
            <a:noFill/>
          </a:ln>
          <a:effectLst>
            <a:outerShdw blurRad="228600" dist="177800" dir="3780000" algn="t" rotWithShape="0">
              <a:schemeClr val="accent1">
                <a:alpha val="20000"/>
              </a:scheme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sz="3060" b="1"/>
          </a:p>
        </p:txBody>
      </p:sp>
      <p:sp>
        <p:nvSpPr>
          <p:cNvPr id="6" name="矩形 5"/>
          <p:cNvSpPr/>
          <p:nvPr>
            <p:custDataLst>
              <p:tags r:id="rId4"/>
            </p:custDataLst>
          </p:nvPr>
        </p:nvSpPr>
        <p:spPr>
          <a:xfrm>
            <a:off x="495300" y="452755"/>
            <a:ext cx="4404995" cy="3820160"/>
          </a:xfrm>
          <a:prstGeom prst="rect">
            <a:avLst/>
          </a:prstGeom>
          <a:noFill/>
        </p:spPr>
        <p:txBody>
          <a:bodyPr vert="horz" wrap="square" lIns="0" tIns="0" rIns="0" bIns="0" rtlCol="0" anchor="ctr" anchorCtr="0">
            <a:noAutofit/>
          </a:bodyPr>
          <a:lstStyle/>
          <a:p>
            <a:pPr algn="just">
              <a:lnSpc>
                <a:spcPct val="150000"/>
              </a:lnSpc>
              <a:spcBef>
                <a:spcPct val="0"/>
              </a:spcBef>
              <a:spcAft>
                <a:spcPct val="0"/>
              </a:spcAft>
            </a:pPr>
            <a:r>
              <a:rPr lang="zh-CN" altLang="en-US" sz="1600">
                <a:solidFill>
                  <a:schemeClr val="lt1">
                    <a:lumMod val="100000"/>
                  </a:schemeClr>
                </a:solidFill>
                <a:latin typeface="宋体" panose="02010600030101010101" pitchFamily="2" charset="-122"/>
                <a:ea typeface="宋体" panose="02010600030101010101" pitchFamily="2" charset="-122"/>
                <a:cs typeface="+mn-ea"/>
              </a:rPr>
              <a:t>共产党人必须牢记，为民造福是最大政绩，我们干事业、创政绩，为的是造福人民，不是为了个人升迁得失。切实把对上负责与对下负责统一起来、让党中央放心和人民群众满意统一起来、为了群众和依靠群众统一起来，决不做自以为领导满意却让群众失望的蠢事。</a:t>
            </a:r>
            <a:endParaRPr lang="zh-CN" altLang="en-US" sz="1600">
              <a:solidFill>
                <a:schemeClr val="lt1">
                  <a:lumMod val="100000"/>
                </a:schemeClr>
              </a:solidFill>
              <a:latin typeface="宋体" panose="02010600030101010101" pitchFamily="2" charset="-122"/>
              <a:ea typeface="宋体" panose="02010600030101010101" pitchFamily="2" charset="-122"/>
              <a:cs typeface="+mn-ea"/>
            </a:endParaRPr>
          </a:p>
        </p:txBody>
      </p:sp>
      <p:sp>
        <p:nvSpPr>
          <p:cNvPr id="5" name="标题 1"/>
          <p:cNvSpPr>
            <a:spLocks noGrp="1"/>
          </p:cNvSpPr>
          <p:nvPr>
            <p:custDataLst>
              <p:tags r:id="rId5"/>
            </p:custDataLst>
          </p:nvPr>
        </p:nvSpPr>
        <p:spPr>
          <a:xfrm>
            <a:off x="312450" y="245086"/>
            <a:ext cx="8401590" cy="466607"/>
          </a:xfrm>
          <a:prstGeom prst="rect">
            <a:avLst/>
          </a:prstGeom>
          <a:noFill/>
        </p:spPr>
        <p:txBody>
          <a:bodyPr vert="horz" lIns="0" tIns="0" rIns="0" bIns="0" rtlCol="0" anchor="t">
            <a:normAutofit/>
          </a:bodyPr>
          <a:lstStyle>
            <a:lvl1pPr marL="0" indent="0" algn="l" defTabSz="699770" rtl="0" eaLnBrk="1" latinLnBrk="0" hangingPunct="1">
              <a:lnSpc>
                <a:spcPct val="111000"/>
              </a:lnSpc>
              <a:spcBef>
                <a:spcPct val="0"/>
              </a:spcBef>
              <a:spcAft>
                <a:spcPct val="0"/>
              </a:spcAft>
              <a:buNone/>
              <a:defRPr sz="2755" b="0" i="0" u="none" kern="1200" spc="0">
                <a:solidFill>
                  <a:schemeClr val="tx1"/>
                </a:solidFill>
                <a:effectLst/>
                <a:uFill>
                  <a:solidFill>
                    <a:prstClr val="black"/>
                  </a:solidFill>
                </a:uFill>
                <a:latin typeface="+mj-lt"/>
                <a:ea typeface="+mj-ea"/>
                <a:cs typeface="+mj-cs"/>
              </a:defRPr>
            </a:lvl1pPr>
          </a:lstStyle>
          <a:p>
            <a:r>
              <a:rPr lang="zh-CN" altLang="en-US" sz="1800" b="1">
                <a:latin typeface="宋体" panose="02010600030101010101" pitchFamily="2" charset="-122"/>
                <a:ea typeface="宋体" panose="02010600030101010101" pitchFamily="2" charset="-122"/>
              </a:rPr>
              <a:t>在实践中锤炼党性，自觉做勇于担当作为的不懈奋斗者</a:t>
            </a:r>
            <a:endParaRPr lang="zh-CN" altLang="en-US" sz="1800" b="1">
              <a:latin typeface="宋体" panose="02010600030101010101" pitchFamily="2" charset="-122"/>
              <a:ea typeface="宋体" panose="02010600030101010101" pitchFamily="2" charset="-122"/>
            </a:endParaRPr>
          </a:p>
        </p:txBody>
      </p:sp>
      <p:sp>
        <p:nvSpPr>
          <p:cNvPr id="3" name="矩形 2"/>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6"/>
    </p:custData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custDataLst>
              <p:tags r:id="rId1"/>
            </p:custDataLst>
          </p:nvPr>
        </p:nvSpPr>
        <p:spPr>
          <a:xfrm>
            <a:off x="3180080" y="1064895"/>
            <a:ext cx="5250180" cy="1482725"/>
          </a:xfrm>
          <a:prstGeom prst="rect">
            <a:avLst/>
          </a:prstGeom>
          <a:noFill/>
        </p:spPr>
        <p:txBody>
          <a:bodyPr wrap="square" lIns="0" tIns="0" rIns="0" bIns="0" rtlCol="0" anchor="t" anchorCtr="0">
            <a:noAutofit/>
          </a:bodyPr>
          <a:lstStyle/>
          <a:p>
            <a:pPr>
              <a:lnSpc>
                <a:spcPct val="150000"/>
              </a:lnSpc>
              <a:spcBef>
                <a:spcPct val="0"/>
              </a:spcBef>
              <a:spcAft>
                <a:spcPct val="0"/>
              </a:spcAft>
            </a:pPr>
            <a:r>
              <a:rPr lang="zh-CN" altLang="en-US" sz="1400">
                <a:solidFill>
                  <a:schemeClr val="tx1">
                    <a:lumMod val="85000"/>
                    <a:lumOff val="15000"/>
                  </a:schemeClr>
                </a:solidFill>
                <a:latin typeface="宋体" panose="02010600030101010101" pitchFamily="2" charset="-122"/>
                <a:ea typeface="宋体" panose="02010600030101010101" pitchFamily="2" charset="-122"/>
                <a:cs typeface="+mn-ea"/>
              </a:rPr>
              <a:t>形式主义、官僚主义同我们党的性质宗旨和优良作风格格不入，阻碍党的路线方针政策和党中央重大决策部署贯彻落实，损害党同人民群众的血肉联系，损害党的威信和形象，侵蚀党的执政根基，是我们党的大敌、人民的大敌。</a:t>
            </a:r>
            <a:endParaRPr lang="zh-CN" altLang="en-US" sz="1400">
              <a:solidFill>
                <a:schemeClr val="tx1">
                  <a:lumMod val="85000"/>
                  <a:lumOff val="15000"/>
                </a:schemeClr>
              </a:solidFill>
              <a:latin typeface="宋体" panose="02010600030101010101" pitchFamily="2" charset="-122"/>
              <a:ea typeface="宋体" panose="02010600030101010101" pitchFamily="2" charset="-122"/>
              <a:cs typeface="+mn-ea"/>
            </a:endParaRPr>
          </a:p>
        </p:txBody>
      </p:sp>
      <p:sp>
        <p:nvSpPr>
          <p:cNvPr id="27" name="任意多边形: 形状 26"/>
          <p:cNvSpPr/>
          <p:nvPr>
            <p:custDataLst>
              <p:tags r:id="rId2"/>
            </p:custDataLst>
          </p:nvPr>
        </p:nvSpPr>
        <p:spPr>
          <a:xfrm>
            <a:off x="311785" y="1253490"/>
            <a:ext cx="2574925" cy="3266440"/>
          </a:xfrm>
          <a:custGeom>
            <a:avLst/>
            <a:gdLst>
              <a:gd name="connsiteX0" fmla="*/ 1084579 w 3172579"/>
              <a:gd name="connsiteY0" fmla="*/ 0 h 4176000"/>
              <a:gd name="connsiteX1" fmla="*/ 3172579 w 3172579"/>
              <a:gd name="connsiteY1" fmla="*/ 2088000 h 4176000"/>
              <a:gd name="connsiteX2" fmla="*/ 1084579 w 3172579"/>
              <a:gd name="connsiteY2" fmla="*/ 4176000 h 4176000"/>
              <a:gd name="connsiteX3" fmla="*/ 89315 w 3172579"/>
              <a:gd name="connsiteY3" fmla="*/ 3923990 h 4176000"/>
              <a:gd name="connsiteX4" fmla="*/ 0 w 3172579"/>
              <a:gd name="connsiteY4" fmla="*/ 3869730 h 4176000"/>
              <a:gd name="connsiteX5" fmla="*/ 0 w 3172579"/>
              <a:gd name="connsiteY5" fmla="*/ 306270 h 4176000"/>
              <a:gd name="connsiteX6" fmla="*/ 89315 w 3172579"/>
              <a:gd name="connsiteY6" fmla="*/ 252010 h 4176000"/>
              <a:gd name="connsiteX7" fmla="*/ 1084579 w 3172579"/>
              <a:gd name="connsiteY7" fmla="*/ 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2579" h="4176000">
                <a:moveTo>
                  <a:pt x="1084579" y="0"/>
                </a:moveTo>
                <a:cubicBezTo>
                  <a:pt x="2237750" y="0"/>
                  <a:pt x="3172579" y="934829"/>
                  <a:pt x="3172579" y="2088000"/>
                </a:cubicBezTo>
                <a:cubicBezTo>
                  <a:pt x="3172579" y="3241171"/>
                  <a:pt x="2237750" y="4176000"/>
                  <a:pt x="1084579" y="4176000"/>
                </a:cubicBezTo>
                <a:cubicBezTo>
                  <a:pt x="724213" y="4176000"/>
                  <a:pt x="385170" y="4084708"/>
                  <a:pt x="89315" y="3923990"/>
                </a:cubicBezTo>
                <a:lnTo>
                  <a:pt x="0" y="3869730"/>
                </a:lnTo>
                <a:lnTo>
                  <a:pt x="0" y="306270"/>
                </a:lnTo>
                <a:lnTo>
                  <a:pt x="89315" y="252010"/>
                </a:lnTo>
                <a:cubicBezTo>
                  <a:pt x="385170" y="91292"/>
                  <a:pt x="724213" y="0"/>
                  <a:pt x="1084579" y="0"/>
                </a:cubicBezTo>
                <a:close/>
              </a:path>
            </a:pathLst>
          </a:custGeom>
          <a:noFill/>
          <a:ln>
            <a:gradFill>
              <a:gsLst>
                <a:gs pos="100000">
                  <a:schemeClr val="tx1">
                    <a:lumMod val="50000"/>
                    <a:lumOff val="50000"/>
                    <a:alpha val="30000"/>
                  </a:schemeClr>
                </a:gs>
                <a:gs pos="15000">
                  <a:srgbClr val="FFFFFF">
                    <a:lumMod val="20000"/>
                    <a:lumOff val="80000"/>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380">
              <a:sym typeface="+mn-ea"/>
            </a:endParaRPr>
          </a:p>
        </p:txBody>
      </p:sp>
      <p:sp>
        <p:nvSpPr>
          <p:cNvPr id="33" name="椭圆 32"/>
          <p:cNvSpPr/>
          <p:nvPr>
            <p:custDataLst>
              <p:tags r:id="rId3"/>
            </p:custDataLst>
          </p:nvPr>
        </p:nvSpPr>
        <p:spPr>
          <a:xfrm>
            <a:off x="1982539" y="1253585"/>
            <a:ext cx="465055" cy="465055"/>
          </a:xfrm>
          <a:prstGeom prst="ellipse">
            <a:avLst/>
          </a:prstGeom>
          <a:solidFill>
            <a:schemeClr val="accent1"/>
          </a:solidFill>
          <a:ln>
            <a:gradFill>
              <a:gsLst>
                <a:gs pos="37000">
                  <a:srgbClr val="FFFFFF"/>
                </a:gs>
                <a:gs pos="0">
                  <a:schemeClr val="accent1">
                    <a:lumMod val="20000"/>
                    <a:lumOff val="80000"/>
                  </a:schemeClr>
                </a:gs>
                <a:gs pos="100000">
                  <a:srgbClr val="FFFFFF"/>
                </a:gs>
                <a:gs pos="71000">
                  <a:schemeClr val="accent1">
                    <a:lumMod val="20000"/>
                    <a:lumOff val="80000"/>
                  </a:schemeClr>
                </a:gs>
              </a:gsLst>
              <a:lin ang="1578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tIns="34988" bIns="34988" numCol="1" spcCol="0" rtlCol="0" fromWordArt="0" anchor="ctr" anchorCtr="0" forceAA="0" compatLnSpc="1">
            <a:noAutofit/>
          </a:bodyPr>
          <a:lstStyle/>
          <a:p>
            <a:pPr lvl="0" algn="ctr">
              <a:spcBef>
                <a:spcPct val="0"/>
              </a:spcBef>
              <a:spcAft>
                <a:spcPct val="0"/>
              </a:spcAft>
              <a:buClrTx/>
              <a:buSzTx/>
              <a:buFontTx/>
            </a:pPr>
            <a:endParaRPr lang="en-US" altLang="zh-CN" sz="1070" b="1">
              <a:solidFill>
                <a:srgbClr val="FFFFFF"/>
              </a:solidFill>
              <a:latin typeface="+mn-ea"/>
              <a:cs typeface="+mn-ea"/>
              <a:sym typeface="+mn-ea"/>
            </a:endParaRPr>
          </a:p>
        </p:txBody>
      </p:sp>
      <p:sp>
        <p:nvSpPr>
          <p:cNvPr id="24" name="椭圆 23"/>
          <p:cNvSpPr/>
          <p:nvPr>
            <p:custDataLst>
              <p:tags r:id="rId4"/>
            </p:custDataLst>
          </p:nvPr>
        </p:nvSpPr>
        <p:spPr>
          <a:xfrm>
            <a:off x="2270829" y="3747152"/>
            <a:ext cx="465055" cy="465055"/>
          </a:xfrm>
          <a:prstGeom prst="ellipse">
            <a:avLst/>
          </a:prstGeom>
          <a:solidFill>
            <a:schemeClr val="accent3"/>
          </a:solidFill>
          <a:ln>
            <a:gradFill>
              <a:gsLst>
                <a:gs pos="37000">
                  <a:srgbClr val="FFFFFF"/>
                </a:gs>
                <a:gs pos="0">
                  <a:schemeClr val="accent6">
                    <a:lumMod val="20000"/>
                    <a:lumOff val="80000"/>
                  </a:schemeClr>
                </a:gs>
                <a:gs pos="100000">
                  <a:srgbClr val="FFFFFF"/>
                </a:gs>
                <a:gs pos="71000">
                  <a:schemeClr val="accent3">
                    <a:lumMod val="20000"/>
                    <a:lumOff val="80000"/>
                  </a:schemeClr>
                </a:gs>
              </a:gsLst>
              <a:lin ang="16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spcBef>
                <a:spcPct val="0"/>
              </a:spcBef>
              <a:spcAft>
                <a:spcPct val="0"/>
              </a:spcAft>
              <a:buClrTx/>
              <a:buSzTx/>
              <a:buFontTx/>
            </a:pPr>
            <a:endParaRPr lang="en-US" altLang="zh-CN" sz="1070" b="1">
              <a:solidFill>
                <a:srgbClr val="FFFFFF"/>
              </a:solidFill>
              <a:latin typeface="+mn-ea"/>
              <a:cs typeface="+mn-ea"/>
              <a:sym typeface="+mn-ea"/>
            </a:endParaRPr>
          </a:p>
        </p:txBody>
      </p:sp>
      <p:sp>
        <p:nvSpPr>
          <p:cNvPr id="9" name="椭圆 8"/>
          <p:cNvSpPr/>
          <p:nvPr>
            <p:custDataLst>
              <p:tags r:id="rId5"/>
            </p:custDataLst>
          </p:nvPr>
        </p:nvSpPr>
        <p:spPr>
          <a:xfrm>
            <a:off x="752178" y="2087255"/>
            <a:ext cx="1660010" cy="1660010"/>
          </a:xfrm>
          <a:prstGeom prst="ellipse">
            <a:avLst/>
          </a:prstGeom>
          <a:solidFill>
            <a:schemeClr val="accent1"/>
          </a:solidFill>
          <a:ln>
            <a:gradFill>
              <a:gsLst>
                <a:gs pos="37000">
                  <a:srgbClr val="FFFFFF"/>
                </a:gs>
                <a:gs pos="0">
                  <a:schemeClr val="accent1">
                    <a:lumMod val="45000"/>
                    <a:lumOff val="55000"/>
                  </a:schemeClr>
                </a:gs>
                <a:gs pos="100000">
                  <a:srgbClr val="FFFFFF"/>
                </a:gs>
                <a:gs pos="71000">
                  <a:schemeClr val="accent1">
                    <a:lumMod val="30000"/>
                    <a:lumOff val="70000"/>
                  </a:schemeClr>
                </a:gs>
              </a:gsLst>
              <a:lin ang="16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algn="ctr">
              <a:spcBef>
                <a:spcPct val="0"/>
              </a:spcBef>
              <a:spcAft>
                <a:spcPct val="0"/>
              </a:spcAft>
            </a:pPr>
            <a:r>
              <a:rPr lang="zh-CN" altLang="en-US" b="1">
                <a:solidFill>
                  <a:schemeClr val="bg1"/>
                </a:solidFill>
                <a:latin typeface="宋体" panose="02010600030101010101" pitchFamily="2" charset="-122"/>
                <a:ea typeface="宋体" panose="02010600030101010101" pitchFamily="2" charset="-122"/>
                <a:cs typeface="+mn-ea"/>
                <a:sym typeface="+mn-ea"/>
              </a:rPr>
              <a:t>形式主义</a:t>
            </a:r>
            <a:endParaRPr lang="zh-CN" altLang="en-US" b="1">
              <a:solidFill>
                <a:schemeClr val="bg1"/>
              </a:solidFill>
              <a:latin typeface="宋体" panose="02010600030101010101" pitchFamily="2" charset="-122"/>
              <a:ea typeface="宋体" panose="02010600030101010101" pitchFamily="2" charset="-122"/>
              <a:cs typeface="+mn-ea"/>
              <a:sym typeface="+mn-ea"/>
            </a:endParaRPr>
          </a:p>
          <a:p>
            <a:pPr algn="ctr">
              <a:spcBef>
                <a:spcPct val="0"/>
              </a:spcBef>
              <a:spcAft>
                <a:spcPct val="0"/>
              </a:spcAft>
            </a:pPr>
            <a:r>
              <a:rPr lang="zh-CN" altLang="en-US" b="1">
                <a:solidFill>
                  <a:schemeClr val="bg1"/>
                </a:solidFill>
                <a:latin typeface="宋体" panose="02010600030101010101" pitchFamily="2" charset="-122"/>
                <a:ea typeface="宋体" panose="02010600030101010101" pitchFamily="2" charset="-122"/>
                <a:cs typeface="+mn-ea"/>
                <a:sym typeface="+mn-ea"/>
              </a:rPr>
              <a:t>官僚主义</a:t>
            </a:r>
            <a:endParaRPr lang="zh-CN" altLang="en-US" b="1" spc="150">
              <a:solidFill>
                <a:schemeClr val="bg1"/>
              </a:solidFill>
              <a:latin typeface="宋体" panose="02010600030101010101" pitchFamily="2" charset="-122"/>
              <a:ea typeface="宋体" panose="02010600030101010101" pitchFamily="2" charset="-122"/>
              <a:cs typeface="+mn-ea"/>
              <a:sym typeface="+mn-ea"/>
            </a:endParaRPr>
          </a:p>
        </p:txBody>
      </p:sp>
      <p:sp>
        <p:nvSpPr>
          <p:cNvPr id="2" name="标题 1"/>
          <p:cNvSpPr>
            <a:spLocks noGrp="1"/>
          </p:cNvSpPr>
          <p:nvPr>
            <p:custDataLst>
              <p:tags r:id="rId6"/>
            </p:custDataLst>
          </p:nvPr>
        </p:nvSpPr>
        <p:spPr>
          <a:xfrm>
            <a:off x="312450" y="245086"/>
            <a:ext cx="8401590" cy="466607"/>
          </a:xfrm>
          <a:prstGeom prst="rect">
            <a:avLst/>
          </a:prstGeom>
          <a:noFill/>
        </p:spPr>
        <p:txBody>
          <a:bodyPr vert="horz" lIns="0" tIns="0" rIns="0" bIns="0" rtlCol="0" anchor="t">
            <a:normAutofit/>
          </a:bodyPr>
          <a:lstStyle>
            <a:lvl1pPr marL="0" indent="0" algn="l" defTabSz="699770" rtl="0" eaLnBrk="1" latinLnBrk="0" hangingPunct="1">
              <a:lnSpc>
                <a:spcPct val="111000"/>
              </a:lnSpc>
              <a:spcBef>
                <a:spcPct val="0"/>
              </a:spcBef>
              <a:spcAft>
                <a:spcPct val="0"/>
              </a:spcAft>
              <a:buNone/>
              <a:defRPr sz="2755" b="0" i="0" u="none" kern="1200" spc="0">
                <a:solidFill>
                  <a:schemeClr val="tx1"/>
                </a:solidFill>
                <a:effectLst/>
                <a:uFill>
                  <a:solidFill>
                    <a:prstClr val="black"/>
                  </a:solidFill>
                </a:uFill>
                <a:latin typeface="+mj-lt"/>
                <a:ea typeface="+mj-ea"/>
                <a:cs typeface="+mj-cs"/>
              </a:defRPr>
            </a:lvl1pPr>
          </a:lstStyle>
          <a:p>
            <a:r>
              <a:rPr lang="zh-CN" altLang="en-US" sz="1800" b="1">
                <a:latin typeface="宋体" panose="02010600030101010101" pitchFamily="2" charset="-122"/>
                <a:ea typeface="宋体" panose="02010600030101010101" pitchFamily="2" charset="-122"/>
              </a:rPr>
              <a:t>在实践中锤炼党性，自觉做勇于担当作为的不懈奋斗者</a:t>
            </a:r>
            <a:endParaRPr lang="zh-CN" altLang="en-US" sz="1800" b="1">
              <a:latin typeface="宋体" panose="02010600030101010101" pitchFamily="2" charset="-122"/>
              <a:ea typeface="宋体" panose="02010600030101010101" pitchFamily="2" charset="-122"/>
            </a:endParaRPr>
          </a:p>
        </p:txBody>
      </p:sp>
      <p:sp>
        <p:nvSpPr>
          <p:cNvPr id="30" name="椭圆 29"/>
          <p:cNvSpPr/>
          <p:nvPr>
            <p:custDataLst>
              <p:tags r:id="rId7"/>
            </p:custDataLst>
          </p:nvPr>
        </p:nvSpPr>
        <p:spPr>
          <a:xfrm>
            <a:off x="2635380" y="2615658"/>
            <a:ext cx="465055" cy="465055"/>
          </a:xfrm>
          <a:prstGeom prst="ellipse">
            <a:avLst/>
          </a:prstGeom>
          <a:solidFill>
            <a:schemeClr val="accent2"/>
          </a:solidFill>
          <a:ln>
            <a:gradFill>
              <a:gsLst>
                <a:gs pos="37000">
                  <a:srgbClr val="FFFFFF"/>
                </a:gs>
                <a:gs pos="0">
                  <a:schemeClr val="accent2">
                    <a:lumMod val="20000"/>
                    <a:lumOff val="80000"/>
                  </a:schemeClr>
                </a:gs>
                <a:gs pos="100000">
                  <a:srgbClr val="FFFFFF"/>
                </a:gs>
                <a:gs pos="71000">
                  <a:schemeClr val="accent2">
                    <a:lumMod val="20000"/>
                    <a:lumOff val="80000"/>
                  </a:schemeClr>
                </a:gs>
              </a:gsLst>
              <a:lin ang="1578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buClrTx/>
              <a:buSzTx/>
              <a:buFontTx/>
            </a:pPr>
            <a:endParaRPr lang="en-US" altLang="zh-CN" sz="1070" b="1">
              <a:solidFill>
                <a:srgbClr val="FFFFFF"/>
              </a:solidFill>
              <a:latin typeface="+mn-ea"/>
              <a:cs typeface="+mn-ea"/>
              <a:sym typeface="+mn-ea"/>
            </a:endParaRPr>
          </a:p>
        </p:txBody>
      </p:sp>
      <p:sp>
        <p:nvSpPr>
          <p:cNvPr id="4" name="矩形 3"/>
          <p:cNvSpPr/>
          <p:nvPr>
            <p:custDataLst>
              <p:tags r:id="rId8"/>
            </p:custDataLst>
          </p:nvPr>
        </p:nvSpPr>
        <p:spPr>
          <a:xfrm>
            <a:off x="3197860" y="2547620"/>
            <a:ext cx="5250180" cy="856615"/>
          </a:xfrm>
          <a:prstGeom prst="rect">
            <a:avLst/>
          </a:prstGeom>
          <a:noFill/>
        </p:spPr>
        <p:txBody>
          <a:bodyPr wrap="square" lIns="0" tIns="0" rIns="0" bIns="0" rtlCol="0" anchor="t" anchorCtr="0">
            <a:noAutofit/>
          </a:bodyPr>
          <a:lstStyle/>
          <a:p>
            <a:pPr>
              <a:lnSpc>
                <a:spcPct val="150000"/>
              </a:lnSpc>
              <a:spcBef>
                <a:spcPct val="0"/>
              </a:spcBef>
              <a:spcAft>
                <a:spcPct val="0"/>
              </a:spcAft>
            </a:pPr>
            <a:r>
              <a:rPr lang="zh-CN" altLang="en-US" sz="1400">
                <a:solidFill>
                  <a:schemeClr val="tx1">
                    <a:lumMod val="85000"/>
                    <a:lumOff val="15000"/>
                  </a:schemeClr>
                </a:solidFill>
                <a:latin typeface="宋体" panose="02010600030101010101" pitchFamily="2" charset="-122"/>
                <a:ea typeface="宋体" panose="02010600030101010101" pitchFamily="2" charset="-122"/>
                <a:cs typeface="+mn-ea"/>
              </a:rPr>
              <a:t>形式主义、官僚主义的实质是背离了党性原则、丢掉了立场和宗旨、权力观和政绩观出现了偏差。</a:t>
            </a:r>
            <a:endParaRPr lang="zh-CN" altLang="en-US" sz="1400">
              <a:solidFill>
                <a:schemeClr val="tx1">
                  <a:lumMod val="85000"/>
                  <a:lumOff val="15000"/>
                </a:schemeClr>
              </a:solidFill>
              <a:latin typeface="宋体" panose="02010600030101010101" pitchFamily="2" charset="-122"/>
              <a:ea typeface="宋体" panose="02010600030101010101" pitchFamily="2" charset="-122"/>
              <a:cs typeface="+mn-ea"/>
            </a:endParaRPr>
          </a:p>
        </p:txBody>
      </p:sp>
      <p:sp>
        <p:nvSpPr>
          <p:cNvPr id="5" name="矩形 4"/>
          <p:cNvSpPr/>
          <p:nvPr>
            <p:custDataLst>
              <p:tags r:id="rId9"/>
            </p:custDataLst>
          </p:nvPr>
        </p:nvSpPr>
        <p:spPr>
          <a:xfrm>
            <a:off x="3197860" y="3495675"/>
            <a:ext cx="5749290" cy="1734820"/>
          </a:xfrm>
          <a:prstGeom prst="rect">
            <a:avLst/>
          </a:prstGeom>
          <a:noFill/>
        </p:spPr>
        <p:txBody>
          <a:bodyPr wrap="square" lIns="0" tIns="0" rIns="0" bIns="0" rtlCol="0" anchor="t" anchorCtr="0">
            <a:noAutofit/>
          </a:bodyPr>
          <a:lstStyle/>
          <a:p>
            <a:pPr>
              <a:lnSpc>
                <a:spcPct val="150000"/>
              </a:lnSpc>
              <a:spcBef>
                <a:spcPct val="0"/>
              </a:spcBef>
              <a:spcAft>
                <a:spcPct val="0"/>
              </a:spcAft>
            </a:pPr>
            <a:r>
              <a:rPr lang="zh-CN" altLang="en-US" sz="1400">
                <a:solidFill>
                  <a:schemeClr val="tx1">
                    <a:lumMod val="85000"/>
                    <a:lumOff val="15000"/>
                  </a:schemeClr>
                </a:solidFill>
                <a:latin typeface="宋体" panose="02010600030101010101" pitchFamily="2" charset="-122"/>
                <a:ea typeface="宋体" panose="02010600030101010101" pitchFamily="2" charset="-122"/>
                <a:cs typeface="+mn-ea"/>
              </a:rPr>
              <a:t>力戒形式主义、官僚主义，必须健全崇尚实干的激励和约束机制、为基层减负长效机制，严格统筹规范督查检查考核，坚持全方位从严管理、经常性监督和科学精准问责，营造良好政治生态，更需要党员、干部从自身做起，全面锻造力戒形式主义、官僚主义的政治本色和过硬本领。</a:t>
            </a:r>
            <a:endParaRPr lang="zh-CN" altLang="en-US" sz="1400">
              <a:solidFill>
                <a:schemeClr val="tx1">
                  <a:lumMod val="85000"/>
                  <a:lumOff val="15000"/>
                </a:schemeClr>
              </a:solidFill>
              <a:latin typeface="宋体" panose="02010600030101010101" pitchFamily="2" charset="-122"/>
              <a:ea typeface="宋体" panose="02010600030101010101" pitchFamily="2" charset="-122"/>
              <a:cs typeface="+mn-ea"/>
            </a:endParaRPr>
          </a:p>
        </p:txBody>
      </p:sp>
      <p:sp>
        <p:nvSpPr>
          <p:cNvPr id="3" name="矩形 2"/>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10"/>
    </p:custData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稻壳儿鸭鸭 2"/>
          <p:cNvSpPr/>
          <p:nvPr/>
        </p:nvSpPr>
        <p:spPr>
          <a:xfrm>
            <a:off x="1193165" y="1636395"/>
            <a:ext cx="7141210" cy="2938145"/>
          </a:xfrm>
          <a:prstGeom prst="rect">
            <a:avLst/>
          </a:prstGeom>
          <a:solidFill>
            <a:schemeClr val="bg1">
              <a:lumMod val="95000"/>
              <a:alpha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altLang="zh-CN" sz="2800" b="1" i="0" u="none" strike="noStrike" kern="1200" cap="none" spc="0" normalizeH="0" baseline="0" noProof="0">
              <a:ln>
                <a:noFill/>
              </a:ln>
              <a:solidFill>
                <a:srgbClr val="E13A3A"/>
              </a:solidFill>
              <a:effectLst/>
              <a:uLnTx/>
              <a:uFillTx/>
              <a:latin typeface="江城圆体 400W" pitchFamily="34" charset="-122"/>
              <a:ea typeface="江城圆体 400W" pitchFamily="34" charset="-122"/>
              <a:cs typeface="+mn-cs"/>
            </a:endParaRPr>
          </a:p>
        </p:txBody>
      </p:sp>
      <p:sp>
        <p:nvSpPr>
          <p:cNvPr id="3" name="圆角矩形 2"/>
          <p:cNvSpPr/>
          <p:nvPr/>
        </p:nvSpPr>
        <p:spPr>
          <a:xfrm>
            <a:off x="1102995" y="2532380"/>
            <a:ext cx="168910" cy="1314450"/>
          </a:xfrm>
          <a:prstGeom prst="roundRect">
            <a:avLst/>
          </a:prstGeom>
          <a:solidFill>
            <a:srgbClr val="F17A43"/>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en-US" altLang="zh-CN" sz="4000" b="1">
                <a:latin typeface="字魂58号-创中黑" panose="00000500000000000000" pitchFamily="2" charset="-122"/>
                <a:ea typeface="字魂58号-创中黑" panose="00000500000000000000" pitchFamily="2" charset="-122"/>
                <a:cs typeface="微软雅黑" panose="020B0503020204020204" charset="-122"/>
                <a:sym typeface="字魂58号-创中黑" panose="00000500000000000000" pitchFamily="2" charset="-122"/>
              </a:rPr>
              <a:t>  </a:t>
            </a:r>
            <a:endParaRPr kumimoji="1" lang="en-US" altLang="zh-CN" sz="4000" b="1">
              <a:solidFill>
                <a:schemeClr val="bg1"/>
              </a:solidFill>
              <a:latin typeface="字魂58号-创中黑" panose="00000500000000000000" pitchFamily="2" charset="-122"/>
              <a:ea typeface="字魂58号-创中黑" panose="00000500000000000000" pitchFamily="2" charset="-122"/>
              <a:cs typeface="微软雅黑" panose="020B0503020204020204" charset="-122"/>
              <a:sym typeface="字魂58号-创中黑" panose="00000500000000000000" pitchFamily="2" charset="-122"/>
            </a:endParaRPr>
          </a:p>
        </p:txBody>
      </p:sp>
      <p:sp>
        <p:nvSpPr>
          <p:cNvPr id="2" name="标题 1"/>
          <p:cNvSpPr>
            <a:spLocks noGrp="1"/>
          </p:cNvSpPr>
          <p:nvPr>
            <p:ph type="title"/>
            <p:custDataLst>
              <p:tags r:id="rId1"/>
            </p:custDataLst>
          </p:nvPr>
        </p:nvSpPr>
        <p:spPr>
          <a:xfrm>
            <a:off x="683260" y="593090"/>
            <a:ext cx="3052445" cy="568325"/>
          </a:xfrm>
        </p:spPr>
        <p:txBody>
          <a:bodyPr anchor="b" anchorCtr="0">
            <a:normAutofit fontScale="90000"/>
          </a:bodyPr>
          <a:lstStyle/>
          <a:p>
            <a:pPr algn="just">
              <a:lnSpc>
                <a:spcPct val="150000"/>
              </a:lnSpc>
            </a:pPr>
            <a:r>
              <a:rPr lang="zh-CN" altLang="en-US" sz="2665">
                <a:solidFill>
                  <a:schemeClr val="accent1"/>
                </a:solidFill>
                <a:latin typeface="宋体" panose="02010600030101010101" pitchFamily="2" charset="-122"/>
                <a:ea typeface="宋体" panose="02010600030101010101" pitchFamily="2" charset="-122"/>
                <a:sym typeface="+mn-ea"/>
              </a:rPr>
              <a:t>习近平总书记指出</a:t>
            </a:r>
            <a:endParaRPr lang="zh-CN" altLang="en-US" sz="2665">
              <a:latin typeface="宋体" panose="02010600030101010101" pitchFamily="2" charset="-122"/>
              <a:ea typeface="宋体" panose="02010600030101010101" pitchFamily="2" charset="-122"/>
            </a:endParaRPr>
          </a:p>
        </p:txBody>
      </p:sp>
      <p:sp>
        <p:nvSpPr>
          <p:cNvPr id="4" name="文本框 3"/>
          <p:cNvSpPr txBox="1"/>
          <p:nvPr>
            <p:custDataLst>
              <p:tags r:id="rId2"/>
            </p:custDataLst>
          </p:nvPr>
        </p:nvSpPr>
        <p:spPr>
          <a:xfrm>
            <a:off x="1555115" y="1829118"/>
            <a:ext cx="6461760" cy="2638425"/>
          </a:xfrm>
          <a:prstGeom prst="rect">
            <a:avLst/>
          </a:prstGeom>
          <a:noFill/>
        </p:spPr>
        <p:txBody>
          <a:bodyPr wrap="square" rtlCol="0" anchor="ctr" anchorCtr="0">
            <a:noAutofit/>
          </a:bodyPr>
          <a:lstStyle/>
          <a:p>
            <a:pPr indent="0" algn="just" fontAlgn="auto">
              <a:lnSpc>
                <a:spcPct val="150000"/>
              </a:lnSpc>
            </a:pPr>
            <a:r>
              <a:rPr lang="zh-CN" altLang="en-US" sz="1600">
                <a:latin typeface="宋体" panose="02010600030101010101" pitchFamily="2" charset="-122"/>
                <a:ea typeface="宋体" panose="02010600030101010101" pitchFamily="2" charset="-122"/>
                <a:cs typeface="宋体" panose="02010600030101010101" pitchFamily="2" charset="-122"/>
              </a:rPr>
              <a:t>只有积极投身中国式现代化建设实践，经风雨、见世面，经受大风大浪考验、经受急事难事磨练，把党的理论主张变成指导工作生活的信念，在各种挫折、诱惑、危险、风险、挑战面前，在各种风云变幻、社会变革、思想多元多变的背景下，做到无坚不摧、坚如磐石，不为任何风险所惧，不为任何干扰所惑，始终牢记党的初心使命，坚持正确政治方向，永葆政治本色，保持战略定力和前进动力，信念才能真正内化于心、外化于行，党性修养的硬核才能得以形成。</a:t>
            </a:r>
            <a:endParaRPr lang="zh-CN" altLang="en-US" sz="1600">
              <a:latin typeface="宋体" panose="02010600030101010101" pitchFamily="2" charset="-122"/>
              <a:ea typeface="宋体" panose="02010600030101010101" pitchFamily="2" charset="-122"/>
              <a:cs typeface="宋体" panose="02010600030101010101" pitchFamily="2" charset="-122"/>
            </a:endParaRPr>
          </a:p>
        </p:txBody>
      </p:sp>
      <p:sp>
        <p:nvSpPr>
          <p:cNvPr id="5" name="文本框 4"/>
          <p:cNvSpPr txBox="1"/>
          <p:nvPr/>
        </p:nvSpPr>
        <p:spPr>
          <a:xfrm>
            <a:off x="3274060" y="593090"/>
            <a:ext cx="4967605" cy="829945"/>
          </a:xfrm>
          <a:prstGeom prst="rect">
            <a:avLst/>
          </a:prstGeom>
          <a:noFill/>
        </p:spPr>
        <p:txBody>
          <a:bodyPr wrap="square" rtlCol="0" anchor="t">
            <a:spAutoFit/>
          </a:bodyPr>
          <a:lstStyle/>
          <a:p>
            <a:pPr algn="just">
              <a:lnSpc>
                <a:spcPct val="150000"/>
              </a:lnSpc>
            </a:pPr>
            <a:r>
              <a:rPr lang="en-US" altLang="zh-CN" sz="1600">
                <a:latin typeface="宋体" panose="02010600030101010101" pitchFamily="2" charset="-122"/>
                <a:ea typeface="宋体" panose="02010600030101010101" pitchFamily="2" charset="-122"/>
                <a:cs typeface="宋体" panose="02010600030101010101" pitchFamily="2" charset="-122"/>
                <a:sym typeface="+mn-ea"/>
              </a:rPr>
              <a:t>“</a:t>
            </a:r>
            <a:r>
              <a:rPr lang="zh-CN" altLang="en-US" sz="1600">
                <a:latin typeface="宋体" panose="02010600030101010101" pitchFamily="2" charset="-122"/>
                <a:ea typeface="宋体" panose="02010600030101010101" pitchFamily="2" charset="-122"/>
                <a:cs typeface="宋体" panose="02010600030101010101" pitchFamily="2" charset="-122"/>
                <a:sym typeface="+mn-ea"/>
              </a:rPr>
              <a:t>所有实际能力的获得都要靠实践，广大干部要做起而行之的行动者</a:t>
            </a:r>
            <a:r>
              <a:rPr lang="en-US" altLang="zh-CN" sz="1600">
                <a:latin typeface="宋体" panose="02010600030101010101" pitchFamily="2" charset="-122"/>
                <a:ea typeface="宋体" panose="02010600030101010101" pitchFamily="2" charset="-122"/>
                <a:cs typeface="宋体" panose="02010600030101010101" pitchFamily="2" charset="-122"/>
                <a:sym typeface="+mn-ea"/>
              </a:rPr>
              <a:t>”</a:t>
            </a:r>
            <a:r>
              <a:rPr lang="zh-CN" altLang="en-US" sz="16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60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8" name="矩形 7"/>
          <p:cNvSpPr/>
          <p:nvPr>
            <p:custDataLst>
              <p:tags r:id="rId3"/>
            </p:custDataLst>
          </p:nvPr>
        </p:nvSpPr>
        <p:spPr>
          <a:xfrm>
            <a:off x="3515360" y="1440815"/>
            <a:ext cx="4672965" cy="76200"/>
          </a:xfrm>
          <a:prstGeom prst="rect">
            <a:avLst/>
          </a:prstGeom>
          <a:solidFill>
            <a:srgbClr val="F17A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380" b="0" i="0" u="none" strike="noStrike" kern="1200" cap="none" spc="0" normalizeH="0" baseline="0" noProof="1">
              <a:ln>
                <a:noFill/>
              </a:ln>
              <a:solidFill>
                <a:schemeClr val="tx1">
                  <a:lumMod val="85000"/>
                  <a:lumOff val="15000"/>
                </a:schemeClr>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6" name="矩形 5"/>
          <p:cNvSpPr/>
          <p:nvPr/>
        </p:nvSpPr>
        <p:spPr>
          <a:xfrm>
            <a:off x="-7620" y="4984750"/>
            <a:ext cx="9348470" cy="287020"/>
          </a:xfrm>
          <a:prstGeom prst="rect">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4" name="Rectangle 3"/>
          <p:cNvSpPr txBox="1"/>
          <p:nvPr>
            <p:custDataLst>
              <p:tags r:id="rId2"/>
            </p:custDataLst>
          </p:nvPr>
        </p:nvSpPr>
        <p:spPr bwMode="auto">
          <a:xfrm>
            <a:off x="1529080" y="1959610"/>
            <a:ext cx="6466840" cy="8216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1" rIns="91440" bIns="45721"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9pPr>
          </a:lstStyle>
          <a:p>
            <a:pPr algn="ctr"/>
            <a:r>
              <a:rPr lang="zh-CN" altLang="en-US" sz="4000" b="1">
                <a:solidFill>
                  <a:srgbClr val="C00000"/>
                </a:solidFill>
                <a:latin typeface="宋体" panose="02010600030101010101" pitchFamily="2" charset="-122"/>
                <a:ea typeface="宋体" panose="02010600030101010101" pitchFamily="2" charset="-122"/>
                <a:cs typeface="+mn-ea"/>
                <a:sym typeface="+mn-lt"/>
              </a:rPr>
              <a:t>感谢聆听</a:t>
            </a:r>
            <a:r>
              <a:rPr lang="en-US" altLang="zh-CN" sz="4000" b="1">
                <a:solidFill>
                  <a:srgbClr val="C00000"/>
                </a:solidFill>
                <a:latin typeface="宋体" panose="02010600030101010101" pitchFamily="2" charset="-122"/>
                <a:ea typeface="宋体" panose="02010600030101010101" pitchFamily="2" charset="-122"/>
                <a:cs typeface="+mn-ea"/>
                <a:sym typeface="+mn-lt"/>
              </a:rPr>
              <a:t>,</a:t>
            </a:r>
            <a:r>
              <a:rPr lang="zh-CN" altLang="en-US" sz="4000" b="1">
                <a:solidFill>
                  <a:srgbClr val="C00000"/>
                </a:solidFill>
                <a:latin typeface="宋体" panose="02010600030101010101" pitchFamily="2" charset="-122"/>
                <a:ea typeface="宋体" panose="02010600030101010101" pitchFamily="2" charset="-122"/>
                <a:cs typeface="+mn-ea"/>
                <a:sym typeface="+mn-lt"/>
              </a:rPr>
              <a:t>敬请指正！</a:t>
            </a:r>
            <a:endParaRPr lang="zh-CN" altLang="en-US" sz="4000" b="1">
              <a:solidFill>
                <a:srgbClr val="C00000"/>
              </a:solidFill>
              <a:latin typeface="宋体" panose="02010600030101010101" pitchFamily="2" charset="-122"/>
              <a:ea typeface="宋体" panose="02010600030101010101" pitchFamily="2" charset="-122"/>
              <a:cs typeface="+mn-ea"/>
              <a:sym typeface="+mn-lt"/>
            </a:endParaRPr>
          </a:p>
        </p:txBody>
      </p:sp>
      <p:sp>
        <p:nvSpPr>
          <p:cNvPr id="16" name="Rectangle 3"/>
          <p:cNvSpPr txBox="1"/>
          <p:nvPr>
            <p:custDataLst>
              <p:tags r:id="rId3"/>
            </p:custDataLst>
          </p:nvPr>
        </p:nvSpPr>
        <p:spPr bwMode="auto">
          <a:xfrm>
            <a:off x="3309620" y="3042920"/>
            <a:ext cx="3680460" cy="8216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1" rIns="91440" bIns="45721"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9pPr>
          </a:lstStyle>
          <a:p>
            <a:endParaRPr lang="zh-CN" altLang="en-US" sz="5400" b="1">
              <a:solidFill>
                <a:srgbClr val="C00000"/>
              </a:solidFill>
              <a:latin typeface="宋体" panose="02010600030101010101" pitchFamily="2" charset="-122"/>
              <a:ea typeface="宋体" panose="02010600030101010101" pitchFamily="2" charset="-122"/>
              <a:cs typeface="+mn-ea"/>
              <a:sym typeface="+mn-lt"/>
            </a:endParaRP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by="(-#ppt_w*2)" calcmode="lin" valueType="num">
                                      <p:cBhvr rctx="PPT">
                                        <p:cTn id="7" dur="500" autoRev="1" fill="hold">
                                          <p:stCondLst>
                                            <p:cond delay="0"/>
                                          </p:stCondLst>
                                        </p:cTn>
                                        <p:tgtEl>
                                          <p:spTgt spid="14"/>
                                        </p:tgtEl>
                                        <p:attrNameLst>
                                          <p:attrName>ppt_w</p:attrName>
                                        </p:attrNameLst>
                                      </p:cBhvr>
                                    </p:anim>
                                    <p:anim by="(#ppt_w*0.50)" calcmode="lin" valueType="num">
                                      <p:cBhvr>
                                        <p:cTn id="8" dur="500" decel="50000" autoRev="1" fill="hold">
                                          <p:stCondLst>
                                            <p:cond delay="0"/>
                                          </p:stCondLst>
                                        </p:cTn>
                                        <p:tgtEl>
                                          <p:spTgt spid="14"/>
                                        </p:tgtEl>
                                        <p:attrNameLst>
                                          <p:attrName>ppt_x</p:attrName>
                                        </p:attrNameLst>
                                      </p:cBhvr>
                                    </p:anim>
                                    <p:anim from="(-#ppt_h/2)" to="(#ppt_y)" calcmode="lin" valueType="num">
                                      <p:cBhvr>
                                        <p:cTn id="9" dur="1000" fill="hold">
                                          <p:stCondLst>
                                            <p:cond delay="0"/>
                                          </p:stCondLst>
                                        </p:cTn>
                                        <p:tgtEl>
                                          <p:spTgt spid="14"/>
                                        </p:tgtEl>
                                        <p:attrNameLst>
                                          <p:attrName>ppt_y</p:attrName>
                                        </p:attrNameLst>
                                      </p:cBhvr>
                                    </p:anim>
                                    <p:animRot by="21600000">
                                      <p:cBhvr>
                                        <p:cTn id="10" dur="1000" fill="hold">
                                          <p:stCondLst>
                                            <p:cond delay="0"/>
                                          </p:stCondLst>
                                        </p:cTn>
                                        <p:tgtEl>
                                          <p:spTgt spid="14"/>
                                        </p:tgtEl>
                                        <p:attrNameLst>
                                          <p:attrName>r</p:attrName>
                                        </p:attrNameLst>
                                      </p:cBhvr>
                                    </p:animRot>
                                  </p:childTnLst>
                                </p:cTn>
                              </p:par>
                            </p:childTnLst>
                          </p:cTn>
                        </p:par>
                        <p:par>
                          <p:cTn id="11" fill="hold">
                            <p:stCondLst>
                              <p:cond delay="1899"/>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6"/>
                                        </p:tgtEl>
                                        <p:attrNameLst>
                                          <p:attrName>style.visibility</p:attrName>
                                        </p:attrNameLst>
                                      </p:cBhvr>
                                      <p:to>
                                        <p:strVal val="visible"/>
                                      </p:to>
                                    </p:set>
                                    <p:anim by="(-#ppt_w*2)" calcmode="lin" valueType="num">
                                      <p:cBhvr rctx="PPT">
                                        <p:cTn id="14" dur="500" autoRev="1" fill="hold">
                                          <p:stCondLst>
                                            <p:cond delay="0"/>
                                          </p:stCondLst>
                                        </p:cTn>
                                        <p:tgtEl>
                                          <p:spTgt spid="16"/>
                                        </p:tgtEl>
                                        <p:attrNameLst>
                                          <p:attrName>ppt_w</p:attrName>
                                        </p:attrNameLst>
                                      </p:cBhvr>
                                    </p:anim>
                                    <p:anim by="(#ppt_w*0.50)" calcmode="lin" valueType="num">
                                      <p:cBhvr>
                                        <p:cTn id="15" dur="500" decel="50000" autoRev="1" fill="hold">
                                          <p:stCondLst>
                                            <p:cond delay="0"/>
                                          </p:stCondLst>
                                        </p:cTn>
                                        <p:tgtEl>
                                          <p:spTgt spid="16"/>
                                        </p:tgtEl>
                                        <p:attrNameLst>
                                          <p:attrName>ppt_x</p:attrName>
                                        </p:attrNameLst>
                                      </p:cBhvr>
                                    </p:anim>
                                    <p:anim from="(-#ppt_h/2)" to="(#ppt_y)" calcmode="lin" valueType="num">
                                      <p:cBhvr>
                                        <p:cTn id="16" dur="1000" fill="hold">
                                          <p:stCondLst>
                                            <p:cond delay="0"/>
                                          </p:stCondLst>
                                        </p:cTn>
                                        <p:tgtEl>
                                          <p:spTgt spid="16"/>
                                        </p:tgtEl>
                                        <p:attrNameLst>
                                          <p:attrName>ppt_y</p:attrName>
                                        </p:attrNameLst>
                                      </p:cBhvr>
                                    </p:anim>
                                    <p:animRot by="21600000">
                                      <p:cBhvr>
                                        <p:cTn id="17" dur="1000"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Lst>
  </p:timing>
</p:sld>
</file>

<file path=ppt/tags/tag1.xml><?xml version="1.0" encoding="utf-8"?>
<p:tagLst xmlns:p="http://schemas.openxmlformats.org/presentationml/2006/main">
  <p:tag name="KSO_WM_BEAUTIFY_FLAG" val="#wm#"/>
  <p:tag name="KSO_WM_TAG_VERSION" val="3.0"/>
  <p:tag name="KSO_WM_TEMPLATE_CATEGORY" val="custom"/>
  <p:tag name="KSO_WM_TEMPLATE_INDEX" val="40480843"/>
  <p:tag name="KSO_WM_TEMPLATE_USER_THEME" val="1"/>
  <p:tag name="KSO_WM_UNIT_COMPATIBLE" val="0"/>
  <p:tag name="KSO_WM_UNIT_DIAGRAM_ISNUMVISUAL" val="0"/>
  <p:tag name="KSO_WM_UNIT_DIAGRAM_ISREFERUNIT" val="0"/>
  <p:tag name="KSO_WM_UNIT_HIGHLIGHT" val="0"/>
  <p:tag name="KSO_WM_UNIT_ID" val="_11*i*2"/>
  <p:tag name="KSO_WM_UNIT_INDEX" val="2"/>
  <p:tag name="KSO_WM_UNIT_ISNUMDGMTITLE" val="0"/>
  <p:tag name="KSO_WM_UNIT_LAYERLEVEL" val="1"/>
  <p:tag name="KSO_WM_UNIT_NOCLEAR" val="0"/>
  <p:tag name="KSO_WM_UNIT_TYPE" val="i"/>
  <p:tag name="LAYOUTZORDER" val="2"/>
</p:tagLst>
</file>

<file path=ppt/tags/tag2.xml><?xml version="1.0" encoding="utf-8"?>
<p:tagLst xmlns:p="http://schemas.openxmlformats.org/presentationml/2006/main">
  <p:tag name="KSO_WM_BEAUTIFY_FLAG" val="#wm#"/>
  <p:tag name="KSO_WM_FIGMA_FLAG" val="#fgm#"/>
  <p:tag name="KSO_WM_TAG_VERSION" val="3.0"/>
  <p:tag name="KSO_WM_TEMPLATE_CATEGORY" val="custom"/>
  <p:tag name="KSO_WM_TEMPLATE_INDEX" val="40480843"/>
  <p:tag name="KSO_WM_UNIT_COMPATIBLE" val="0"/>
  <p:tag name="KSO_WM_UNIT_DIAGRAM_ISNUMVISUAL" val="0"/>
  <p:tag name="KSO_WM_UNIT_DIAGRAM_ISREFERUNIT" val="0"/>
  <p:tag name="KSO_WM_UNIT_HIGHLIGHT" val="0"/>
  <p:tag name="KSO_WM_UNIT_ID" val="_11*b*1"/>
  <p:tag name="KSO_WM_UNIT_INDEX" val="1"/>
  <p:tag name="KSO_WM_UNIT_ISNUMDGMTITLE" val="0"/>
  <p:tag name="KSO_WM_UNIT_LAYERLEVEL" val="1"/>
  <p:tag name="KSO_WM_UNIT_NOCLEAR" val="0"/>
  <p:tag name="KSO_WM_UNIT_TEXT_TYPE" val="1"/>
  <p:tag name="KSO_WM_UNIT_TYPE" val="b"/>
</p:tagLst>
</file>

<file path=ppt/tags/tag3.xml><?xml version="1.0" encoding="utf-8"?>
<p:tagLst xmlns:p="http://schemas.openxmlformats.org/presentationml/2006/main">
  <p:tag name="KSO_WM_BEAUTIFY_FLAG" val="#wm#"/>
  <p:tag name="KSO_WM_FIGMA_FLAG" val="#fgm#"/>
  <p:tag name="KSO_WM_LAYOUT_CHECK_HASH" val="6d4a5b63e051e76eb3609bf3b6d076ad88db086d"/>
  <p:tag name="KSO_WM_NEWLAYOUT_ID" val="700"/>
  <p:tag name="KSO_WM_TAG_VERSION" val="3.0"/>
  <p:tag name="KSO_WM_TEMPLATE_CATEGORY" val="custom"/>
  <p:tag name="KSO_WM_TEMPLATE_INDEX" val="40480843"/>
  <p:tag name="KSO_WM_UNIT_COMPATIBLE" val="0"/>
  <p:tag name="KSO_WM_UNIT_DIAGRAM_ISNUMVISUAL" val="0"/>
  <p:tag name="KSO_WM_UNIT_DIAGRAM_ISREFERUNIT" val="0"/>
  <p:tag name="KSO_WM_UNIT_HIGHLIGHT" val="0"/>
  <p:tag name="KSO_WM_UNIT_ID" val="_11*a*1"/>
  <p:tag name="KSO_WM_UNIT_INDEX" val="1"/>
  <p:tag name="KSO_WM_UNIT_ISNUMDGMTITLE" val="0"/>
  <p:tag name="KSO_WM_UNIT_LAYERLEVEL" val="1"/>
  <p:tag name="KSO_WM_UNIT_NOCLEAR" val="0"/>
  <p:tag name="KSO_WM_UNIT_TEXT_TYPE" val="1"/>
  <p:tag name="KSO_WM_UNIT_TYPE" val="a"/>
</p:tagLst>
</file>

<file path=ppt/tags/tag4.xml><?xml version="1.0" encoding="utf-8"?>
<p:tagLst xmlns:p="http://schemas.openxmlformats.org/presentationml/2006/main">
  <p:tag name="KSO_WM_BEAUTIFY_FLAG" val="#fgm#"/>
  <p:tag name="KSO_WM_FIGMA_FLAG" val="#fgm#"/>
  <p:tag name="KSO_WM_LAYOUT_CHECK_HASH" val="254e898fddc0074584600d14d0f6e9a030bf9d1b"/>
  <p:tag name="KSO_WM_NEWLAYOUT_GROUP_ID" val="layout_51"/>
  <p:tag name="KSO_WM_NEWLAYOUT_ID" val="slide_0f9469cb62bfab14"/>
  <p:tag name="KSO_WM_UNIT_INDEX" val="1"/>
  <p:tag name="KSO_WM_UNIT_TYPE" val="a"/>
</p:tagLst>
</file>

<file path=ppt/tags/tag5.xml><?xml version="1.0" encoding="utf-8"?>
<p:tagLst xmlns:p="http://schemas.openxmlformats.org/presentationml/2006/main">
  <p:tag name="KSO_WM_BEAUTIFY_FLAG" val="#fgm#"/>
  <p:tag name="KSO_WM_FIGMA_FLAG" val="#fgm#"/>
  <p:tag name="KSO_WM_UNIT_INDEX" val="1"/>
  <p:tag name="KSO_WM_UNIT_TYPE" val="d"/>
</p:tagLst>
</file>

<file path=ppt/tags/tag6.xml><?xml version="1.0" encoding="utf-8"?>
<p:tagLst xmlns:p="http://schemas.openxmlformats.org/presentationml/2006/main">
  <p:tag name="KSO_WM_BEAUTIFY_FLAG" val="#fgm#"/>
  <p:tag name="KSO_WM_FIGMA_FLAG" val="#fgm#"/>
  <p:tag name="KSO_WM_UNIT_INDEX" val="1"/>
  <p:tag name="KSO_WM_UNIT_TYPE" val="f"/>
</p:tagLst>
</file>

<file path=ppt/tags/tag7.xml><?xml version="1.0" encoding="utf-8"?>
<p:tagLst xmlns:p="http://schemas.openxmlformats.org/presentationml/2006/main">
  <p:tag name="KSO_WM_BEAUTIFY_FLAG" val="#fgm#"/>
  <p:tag name="KSO_WM_FIGMA_FLAG" val="#fgm#"/>
  <p:tag name="KSO_WM_LAYOUT_CHECK_HASH" val="5e32f9115568f09f20c9f8b9a62d20ec94b2f550"/>
  <p:tag name="KSO_WM_NEWLAYOUT_GROUP_ID" val="layout_26"/>
  <p:tag name="KSO_WM_NEWLAYOUT_ID" val="slide_924e9e4d59c9a6e2"/>
  <p:tag name="KSO_WM_UNIT_INDEX" val="1"/>
  <p:tag name="KSO_WM_UNIT_TYPE" val="a"/>
</p:tagLst>
</file>

<file path=ppt/tags/tag8.xml><?xml version="1.0" encoding="utf-8"?>
<p:tagLst xmlns:p="http://schemas.openxmlformats.org/presentationml/2006/main">
  <p:tag name="$PH_EXT" val="2"/>
  <p:tag name="KSO_WM_BEAUTIFY_FLAG" val="#fgm#"/>
  <p:tag name="KSO_WM_DIAGRAM_GROUP_CODE" val="1"/>
  <p:tag name="KSO_WM_FIGMA_DECORATION_INDEX" val="18"/>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9.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10.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11.xml><?xml version="1.0" encoding="utf-8"?>
<p:tagLst xmlns:p="http://schemas.openxmlformats.org/presentationml/2006/main">
  <p:tag name="$PH_EXT" val="2"/>
  <p:tag name="KSO_WM_BEAUTIFY_FLAG" val="#fgm#"/>
  <p:tag name="KSO_WM_DIAGRAM_GROUP_CODE" val="1"/>
  <p:tag name="KSO_WM_FIGMA_DECORATION_INDEX" val="18"/>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12.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Lst>
</file>

<file path=ppt/tags/tag13.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14.xml><?xml version="1.0" encoding="utf-8"?>
<p:tagLst xmlns:p="http://schemas.openxmlformats.org/presentationml/2006/main">
  <p:tag name="KSO_WM_BEAUTIFY_FLAG" val="#fgm#"/>
  <p:tag name="KSO_WM_FIGMA_FLAG" val="#fgm#"/>
  <p:tag name="KSO_WM_LAYOUT_CHECK_HASH" val="3da57a3f530cf2d6ac0a89a1de415220102ac18e"/>
  <p:tag name="KSO_WM_NEWLAYOUT_GROUP_ID" val="layout_57"/>
  <p:tag name="KSO_WM_NEWLAYOUT_ID" val="slide_810d29b5405e0369"/>
  <p:tag name="KSO_WM_UNIT_INDEX" val="1"/>
  <p:tag name="KSO_WM_UNIT_TYPE" val="a"/>
</p:tagLst>
</file>

<file path=ppt/tags/tag15.xml><?xml version="1.0" encoding="utf-8"?>
<p:tagLst xmlns:p="http://schemas.openxmlformats.org/presentationml/2006/main">
  <p:tag name="$PH_EXT" val="2"/>
  <p:tag name="KSO_WM_BEAUTIFY_FLAG" val="#fgm#"/>
  <p:tag name="KSO_WM_DIAGRAM_GROUP_CODE" val="1"/>
  <p:tag name="KSO_WM_FIGMA_DECORATION_INDEX" val="17"/>
  <p:tag name="KSO_WM_FIGMA_FLAG" val="#fgm#"/>
  <p:tag name="KSO_WM_SYNC_SLIDE_TEXT" val="1"/>
  <p:tag name="KSO_WM_UNIT_INDEX" val="1_1_1"/>
  <p:tag name="KSO_WM_UNIT_TYPE" val="l_h_i"/>
</p:tagLst>
</file>

<file path=ppt/tags/tag16.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17.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18.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19.xml><?xml version="1.0" encoding="utf-8"?>
<p:tagLst xmlns:p="http://schemas.openxmlformats.org/presentationml/2006/main">
  <p:tag name="$PH_EXT" val="2"/>
  <p:tag name="KSO_WM_BEAUTIFY_FLAG" val="#fgm#"/>
  <p:tag name="KSO_WM_DIAGRAM_GROUP_CODE" val="1"/>
  <p:tag name="KSO_WM_FIGMA_DECORATION_INDEX" val="17"/>
  <p:tag name="KSO_WM_FIGMA_FLAG" val="#fgm#"/>
  <p:tag name="KSO_WM_SYNC_SLIDE_TEXT" val="1"/>
  <p:tag name="KSO_WM_UNIT_INDEX" val="1_2_1"/>
  <p:tag name="KSO_WM_UNIT_TYPE" val="l_h_i"/>
</p:tagLst>
</file>

<file path=ppt/tags/tag20.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Lst>
</file>

<file path=ppt/tags/tag21.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22.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23.xml><?xml version="1.0" encoding="utf-8"?>
<p:tagLst xmlns:p="http://schemas.openxmlformats.org/presentationml/2006/main">
  <p:tag name="KSO_WM_BEAUTIFY_FLAG" val="#fgm#"/>
  <p:tag name="KSO_WM_FIGMA_FLAG" val="#fgm#"/>
  <p:tag name="KSO_WM_LAYOUT_CHECK_HASH" val="82313828987441e46203ff69aa52479d47363605"/>
  <p:tag name="KSO_WM_NEWLAYOUT_GROUP_ID" val="layout_35"/>
  <p:tag name="KSO_WM_NEWLAYOUT_ID" val="slide_767d167353782397"/>
  <p:tag name="KSO_WM_UNIT_INDEX" val="1"/>
  <p:tag name="KSO_WM_UNIT_TYPE" val="a"/>
</p:tagLst>
</file>

<file path=ppt/tags/tag24.xml><?xml version="1.0" encoding="utf-8"?>
<p:tagLst xmlns:p="http://schemas.openxmlformats.org/presentationml/2006/main">
  <p:tag name="KSO_WM_BEAUTIFY_FLAG" val="#fgm#"/>
  <p:tag name="KSO_WM_DIAGRAM_GROUP_CODE" val="1"/>
  <p:tag name="KSO_WM_FIGMA_FLAG" val="#fgm#"/>
  <p:tag name="KSO_WM_UNIT_INDEX" val="1_1_2"/>
  <p:tag name="KSO_WM_UNIT_SUBTYPE" val="d"/>
  <p:tag name="KSO_WM_UNIT_TYPE" val="l_h_i"/>
</p:tagLst>
</file>

<file path=ppt/tags/tag25.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26.xml><?xml version="1.0" encoding="utf-8"?>
<p:tagLst xmlns:p="http://schemas.openxmlformats.org/presentationml/2006/main">
  <p:tag name="KSO_WM_BEAUTIFY_FLAG" val="#fgm#"/>
  <p:tag name="KSO_WM_DIAGRAM_GROUP_CODE" val="1"/>
  <p:tag name="KSO_WM_FIGMA_FLAG" val="#fgm#"/>
  <p:tag name="KSO_WM_UNIT_INDEX" val="1_2_2"/>
  <p:tag name="KSO_WM_UNIT_SUBTYPE" val="d"/>
  <p:tag name="KSO_WM_UNIT_TYPE" val="l_h_i"/>
</p:tagLst>
</file>

<file path=ppt/tags/tag27.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28.xml><?xml version="1.0" encoding="utf-8"?>
<p:tagLst xmlns:p="http://schemas.openxmlformats.org/presentationml/2006/main">
  <p:tag name="KSO_WM_BEAUTIFY_FLAG" val="#fgm#"/>
  <p:tag name="KSO_WM_FIGMA_FLAG" val="#fgm#"/>
  <p:tag name="KSO_WM_LAYOUT_CHECK_HASH" val="74294b9d5e6b1c910dd2684d35b2de8e502bc8f0"/>
  <p:tag name="KSO_WM_NEWLAYOUT_GROUP_ID" val="layout_10002"/>
  <p:tag name="KSO_WM_NEWLAYOUT_ID" val="slide_04be2c9b207733d8"/>
  <p:tag name="KSO_WM_UNIT_INDEX" val="1"/>
  <p:tag name="KSO_WM_UNIT_TYPE" val="a"/>
</p:tagLst>
</file>

<file path=ppt/tags/tag29.xml><?xml version="1.0" encoding="utf-8"?>
<p:tagLst xmlns:p="http://schemas.openxmlformats.org/presentationml/2006/main">
  <p:tag name="$PH_EXT" val="2"/>
  <p:tag name="KSO_WM_BEAUTIFY_FLAG" val="#fgm#"/>
  <p:tag name="KSO_WM_DIAGRAM_GROUP_CODE" val="1"/>
  <p:tag name="KSO_WM_FIGMA_DECORATION_INDEX" val="18"/>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30.xml><?xml version="1.0" encoding="utf-8"?>
<p:tagLst xmlns:p="http://schemas.openxmlformats.org/presentationml/2006/main">
  <p:tag name="KSO_WM_BEAUTIFY_FLAG" val="#fgm#"/>
  <p:tag name="KSO_WM_DIAGRAM_GROUP_CODE" val="1"/>
  <p:tag name="KSO_WM_FIGMA_FLAG" val="#fgm#"/>
  <p:tag name="KSO_WM_UNIT_INDEX" val="1_1_3"/>
  <p:tag name="KSO_WM_UNIT_SUBTYPE" val="d"/>
  <p:tag name="KSO_WM_UNIT_TYPE" val="l_h_i"/>
</p:tagLst>
</file>

<file path=ppt/tags/tag31.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32.xml><?xml version="1.0" encoding="utf-8"?>
<p:tagLst xmlns:p="http://schemas.openxmlformats.org/presentationml/2006/main">
  <p:tag name="KSO_WM_BEAUTIFY_FLAG" val="#wm#"/>
  <p:tag name="KSO_WM_TAG_VERSION" val="3.0"/>
  <p:tag name="KSO_WM_TEMPLATE_CATEGORY" val="custom"/>
  <p:tag name="KSO_WM_TEMPLATE_INDEX" val="40480843"/>
  <p:tag name="KSO_WM_TEMPLATE_USER_THEME" val="1"/>
  <p:tag name="KSO_WM_UNIT_COMPATIBLE" val="0"/>
  <p:tag name="KSO_WM_UNIT_DIAGRAM_ISNUMVISUAL" val="0"/>
  <p:tag name="KSO_WM_UNIT_DIAGRAM_ISREFERUNIT" val="0"/>
  <p:tag name="KSO_WM_UNIT_HIGHLIGHT" val="0"/>
  <p:tag name="KSO_WM_UNIT_ID" val="_10*i*2"/>
  <p:tag name="KSO_WM_UNIT_INDEX" val="2"/>
  <p:tag name="KSO_WM_UNIT_ISNUMDGMTITLE" val="0"/>
  <p:tag name="KSO_WM_UNIT_LAYERLEVEL" val="1"/>
  <p:tag name="KSO_WM_UNIT_NOCLEAR" val="0"/>
  <p:tag name="KSO_WM_UNIT_TYPE" val="i"/>
  <p:tag name="LAYOUTZORDER" val="2"/>
</p:tagLst>
</file>

<file path=ppt/tags/tag33.xml><?xml version="1.0" encoding="utf-8"?>
<p:tagLst xmlns:p="http://schemas.openxmlformats.org/presentationml/2006/main">
  <p:tag name="KSO_WM_BEAUTIFY_FLAG" val="#wm#"/>
  <p:tag name="KSO_WM_TAG_VERSION" val="3.0"/>
  <p:tag name="KSO_WM_TEMPLATE_CATEGORY" val="custom"/>
  <p:tag name="KSO_WM_TEMPLATE_INDEX" val="40480843"/>
  <p:tag name="KSO_WM_TEMPLATE_USER_THEME" val="1"/>
  <p:tag name="KSO_WM_UNIT_COMPATIBLE" val="0"/>
  <p:tag name="KSO_WM_UNIT_DIAGRAM_ISNUMVISUAL" val="0"/>
  <p:tag name="KSO_WM_UNIT_DIAGRAM_ISREFERUNIT" val="0"/>
  <p:tag name="KSO_WM_UNIT_HIGHLIGHT" val="0"/>
  <p:tag name="KSO_WM_UNIT_ID" val="_10*i*1"/>
  <p:tag name="KSO_WM_UNIT_INDEX" val="1"/>
  <p:tag name="KSO_WM_UNIT_ISNUMDGMTITLE" val="0"/>
  <p:tag name="KSO_WM_UNIT_LAYERLEVEL" val="1"/>
  <p:tag name="KSO_WM_UNIT_NOCLEAR" val="0"/>
  <p:tag name="KSO_WM_UNIT_TYPE" val="i"/>
  <p:tag name="LAYOUTZORDER" val="4"/>
</p:tagLst>
</file>

<file path=ppt/tags/tag34.xml><?xml version="1.0" encoding="utf-8"?>
<p:tagLst xmlns:p="http://schemas.openxmlformats.org/presentationml/2006/main">
  <p:tag name="KSO_WM_BEAUTIFY_FLAG" val="#wm#"/>
  <p:tag name="KSO_WM_TAG_VERSION" val="3.0"/>
  <p:tag name="KSO_WM_TEMPLATE_CATEGORY" val="custom"/>
  <p:tag name="KSO_WM_TEMPLATE_INDEX" val="40480843"/>
  <p:tag name="KSO_WM_TEMPLATE_USER_THEME" val="1"/>
  <p:tag name="KSO_WM_UNIT_COMPATIBLE" val="0"/>
  <p:tag name="KSO_WM_UNIT_DIAGRAM_ISNUMVISUAL" val="0"/>
  <p:tag name="KSO_WM_UNIT_DIAGRAM_ISREFERUNIT" val="0"/>
  <p:tag name="KSO_WM_UNIT_HIGHLIGHT" val="0"/>
  <p:tag name="KSO_WM_UNIT_ID" val="_10*i*3"/>
  <p:tag name="KSO_WM_UNIT_INDEX" val="3"/>
  <p:tag name="KSO_WM_UNIT_ISNUMDGMTITLE" val="0"/>
  <p:tag name="KSO_WM_UNIT_LAYERLEVEL" val="1"/>
  <p:tag name="KSO_WM_UNIT_NOCLEAR" val="0"/>
  <p:tag name="KSO_WM_UNIT_TYPE" val="i"/>
  <p:tag name="LAYOUTZORDER" val="5"/>
</p:tagLst>
</file>

<file path=ppt/tags/tag35.xml><?xml version="1.0" encoding="utf-8"?>
<p:tagLst xmlns:p="http://schemas.openxmlformats.org/presentationml/2006/main">
  <p:tag name="KSO_WM_BEAUTIFY_FLAG" val="#wm#"/>
  <p:tag name="KSO_WM_TAG_VERSION" val="3.0"/>
  <p:tag name="KSO_WM_TEMPLATE_CATEGORY" val="custom"/>
  <p:tag name="KSO_WM_TEMPLATE_INDEX" val="40480843"/>
  <p:tag name="KSO_WM_TEMPLATE_USER_THEME" val="1"/>
  <p:tag name="KSO_WM_UNIT_COMPATIBLE" val="0"/>
  <p:tag name="KSO_WM_UNIT_DIAGRAM_ISNUMVISUAL" val="0"/>
  <p:tag name="KSO_WM_UNIT_DIAGRAM_ISREFERUNIT" val="0"/>
  <p:tag name="KSO_WM_UNIT_HIGHLIGHT" val="0"/>
  <p:tag name="KSO_WM_UNIT_ID" val="_10*i*"/>
  <p:tag name="KSO_WM_UNIT_ISNUMDGMTITLE" val="0"/>
  <p:tag name="KSO_WM_UNIT_LAYERLEVEL" val="1"/>
  <p:tag name="KSO_WM_UNIT_NOCLEAR" val="0"/>
  <p:tag name="KSO_WM_UNIT_TYPE" val="i"/>
  <p:tag name="LAYOUTZORDER" val="17"/>
</p:tagLst>
</file>

<file path=ppt/tags/tag36.xml><?xml version="1.0" encoding="utf-8"?>
<p:tagLst xmlns:p="http://schemas.openxmlformats.org/presentationml/2006/main">
  <p:tag name="KSO_WM_BEAUTIFY_FLAG" val="#wm#"/>
  <p:tag name="KSO_WM_FIGMA_FLAG" val="#fgm#"/>
  <p:tag name="KSO_WM_LAYOUT_CHECK_HASH" val="d6ce55ce7b707407a3c5ed69adf2ceaeed05fb49"/>
  <p:tag name="KSO_WM_NEWLAYOUT_ID" val="695"/>
  <p:tag name="KSO_WM_TAG_VERSION" val="3.0"/>
  <p:tag name="KSO_WM_TEMPLATE_CATEGORY" val="custom"/>
  <p:tag name="KSO_WM_TEMPLATE_INDEX" val="40480843"/>
  <p:tag name="KSO_WM_UNIT_COMPATIBLE" val="0"/>
  <p:tag name="KSO_WM_UNIT_DIAGRAM_ISNUMVISUAL" val="0"/>
  <p:tag name="KSO_WM_UNIT_DIAGRAM_ISREFERUNIT" val="0"/>
  <p:tag name="KSO_WM_UNIT_HIGHLIGHT" val="0"/>
  <p:tag name="KSO_WM_UNIT_ID" val="_10*a*1"/>
  <p:tag name="KSO_WM_UNIT_INDEX" val="1"/>
  <p:tag name="KSO_WM_UNIT_ISNUMDGMTITLE" val="0"/>
  <p:tag name="KSO_WM_UNIT_LAYERLEVEL" val="1"/>
  <p:tag name="KSO_WM_UNIT_NOCLEAR" val="0"/>
  <p:tag name="KSO_WM_UNIT_TEXT_TYPE" val="1"/>
  <p:tag name="KSO_WM_UNIT_TYPE" val="a"/>
</p:tagLst>
</file>

<file path=ppt/tags/tag37.xml><?xml version="1.0" encoding="utf-8"?>
<p:tagLst xmlns:p="http://schemas.openxmlformats.org/presentationml/2006/main">
  <p:tag name="KSO_WM_BEAUTIFY_FLAG" val="#wm#"/>
  <p:tag name="KSO_WM_FIGMA_FLAG" val="#fgm#"/>
  <p:tag name="KSO_WM_TAG_VERSION" val="3.0"/>
  <p:tag name="KSO_WM_TEMPLATE_CATEGORY" val="custom"/>
  <p:tag name="KSO_WM_TEMPLATE_INDEX" val="40480843"/>
  <p:tag name="KSO_WM_UNIT_COMPATIBLE" val="0"/>
  <p:tag name="KSO_WM_UNIT_DIAGRAM_ISNUMVISUAL" val="0"/>
  <p:tag name="KSO_WM_UNIT_DIAGRAM_ISREFERUNIT" val="0"/>
  <p:tag name="KSO_WM_UNIT_HIGHLIGHT" val="0"/>
  <p:tag name="KSO_WM_UNIT_ID" val="_10*e*1"/>
  <p:tag name="KSO_WM_UNIT_INDEX" val="1"/>
  <p:tag name="KSO_WM_UNIT_ISNUMDGMTITLE" val="0"/>
  <p:tag name="KSO_WM_UNIT_LAYERLEVEL" val="1"/>
  <p:tag name="KSO_WM_UNIT_NOCLEAR" val="0"/>
  <p:tag name="KSO_WM_UNIT_TYPE" val="e"/>
</p:tagLst>
</file>

<file path=ppt/tags/tag38.xml><?xml version="1.0" encoding="utf-8"?>
<p:tagLst xmlns:p="http://schemas.openxmlformats.org/presentationml/2006/main">
  <p:tag name="KSO_WM_BEAUTIFY_FLAG" val="#fgm#"/>
  <p:tag name="KSO_WM_FIGMA_FLAG" val="#fgm#"/>
  <p:tag name="KSO_WM_UNIT_INDEX" val="1"/>
  <p:tag name="KSO_WM_UNIT_TEXT_TYPE" val="1"/>
  <p:tag name="KSO_WM_UNIT_TYPE" val="b"/>
</p:tagLst>
</file>

<file path=ppt/tags/tag39.xml><?xml version="1.0" encoding="utf-8"?>
<p:tagLst xmlns:p="http://schemas.openxmlformats.org/presentationml/2006/main">
  <p:tag name="KSO_WM_BEAUTIFY_FLAG" val="#fgm#"/>
  <p:tag name="KSO_WM_FIGMA_FLAG" val="#fgm#"/>
  <p:tag name="KSO_WM_LAYOUT_CHECK_HASH" val="7c05b0677d9a1fc0e4b383c267bf367508be1364"/>
  <p:tag name="KSO_WM_NEWLAYOUT_GROUP_ID" val="layout_1-5"/>
  <p:tag name="KSO_WM_NEWLAYOUT_ID" val="slide_ba60fb0293b23fda"/>
  <p:tag name="KSO_WM_UNIT_INDEX" val="1"/>
  <p:tag name="KSO_WM_UNIT_TEXT_TYPE" val="1"/>
  <p:tag name="KSO_WM_UNIT_TYPE" val="a"/>
</p:tagLst>
</file>

<file path=ppt/tags/tag40.xml><?xml version="1.0" encoding="utf-8"?>
<p:tagLst xmlns:p="http://schemas.openxmlformats.org/presentationml/2006/main">
  <p:tag name="KSO_WM_BEAUTIFY_FLAG" val="#fgm#"/>
  <p:tag name="KSO_WM_DIAGRAM_GROUP_CODE" val="1"/>
  <p:tag name="KSO_WM_FIGMA_FLAG" val="#fgm#"/>
  <p:tag name="KSO_WM_UNIT_INDEX" val="1_1_1"/>
  <p:tag name="KSO_WM_UNIT_SUBTYPE" val="d"/>
  <p:tag name="KSO_WM_UNIT_TYPE" val="l_h_i"/>
</p:tagLst>
</file>

<file path=ppt/tags/tag41.xml><?xml version="1.0" encoding="utf-8"?>
<p:tagLst xmlns:p="http://schemas.openxmlformats.org/presentationml/2006/main">
  <p:tag name="$PH_EXT" val="2"/>
  <p:tag name="KSO_WM_BEAUTIFY_FLAG" val="#fgm#"/>
  <p:tag name="KSO_WM_DIAGRAM_GROUP_CODE" val="1"/>
  <p:tag name="KSO_WM_FIGMA_DECORATION_INDEX" val="25"/>
  <p:tag name="KSO_WM_FIGMA_FLAG" val="#fgm#"/>
  <p:tag name="KSO_WM_SYNC_SLIDE_TEXT" val="1"/>
  <p:tag name="KSO_WM_UNIT_INDEX" val="1_1_2"/>
  <p:tag name="KSO_WM_UNIT_TYPE" val="l_h_i"/>
</p:tagLst>
</file>

<file path=ppt/tags/tag42.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43.xml><?xml version="1.0" encoding="utf-8"?>
<p:tagLst xmlns:p="http://schemas.openxmlformats.org/presentationml/2006/main">
  <p:tag name="KSO_WM_BEAUTIFY_FLAG" val="#fgm#"/>
  <p:tag name="KSO_WM_DIAGRAM_GROUP_CODE" val="1"/>
  <p:tag name="KSO_WM_FIGMA_FLAG" val="#fgm#"/>
  <p:tag name="KSO_WM_UNIT_INDEX" val="1_2_1"/>
  <p:tag name="KSO_WM_UNIT_SUBTYPE" val="d"/>
  <p:tag name="KSO_WM_UNIT_TYPE" val="l_h_i"/>
</p:tagLst>
</file>

<file path=ppt/tags/tag44.xml><?xml version="1.0" encoding="utf-8"?>
<p:tagLst xmlns:p="http://schemas.openxmlformats.org/presentationml/2006/main">
  <p:tag name="$PH_EXT" val="2"/>
  <p:tag name="KSO_WM_BEAUTIFY_FLAG" val="#fgm#"/>
  <p:tag name="KSO_WM_DIAGRAM_GROUP_CODE" val="1"/>
  <p:tag name="KSO_WM_FIGMA_DECORATION_INDEX" val="25"/>
  <p:tag name="KSO_WM_FIGMA_FLAG" val="#fgm#"/>
  <p:tag name="KSO_WM_SYNC_SLIDE_TEXT" val="1"/>
  <p:tag name="KSO_WM_UNIT_INDEX" val="1_2_2"/>
  <p:tag name="KSO_WM_UNIT_TYPE" val="l_h_i"/>
</p:tagLst>
</file>

<file path=ppt/tags/tag45.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46.xml><?xml version="1.0" encoding="utf-8"?>
<p:tagLst xmlns:p="http://schemas.openxmlformats.org/presentationml/2006/main">
  <p:tag name="KSO_WM_BEAUTIFY_FLAG" val="#fgm#"/>
  <p:tag name="KSO_WM_DIAGRAM_GROUP_CODE" val="1"/>
  <p:tag name="KSO_WM_FIGMA_FLAG" val="#fgm#"/>
  <p:tag name="KSO_WM_UNIT_INDEX" val="1_3_1"/>
  <p:tag name="KSO_WM_UNIT_SUBTYPE" val="d"/>
  <p:tag name="KSO_WM_UNIT_TYPE" val="l_h_i"/>
</p:tagLst>
</file>

<file path=ppt/tags/tag47.xml><?xml version="1.0" encoding="utf-8"?>
<p:tagLst xmlns:p="http://schemas.openxmlformats.org/presentationml/2006/main">
  <p:tag name="$PH_EXT" val="2"/>
  <p:tag name="KSO_WM_BEAUTIFY_FLAG" val="#fgm#"/>
  <p:tag name="KSO_WM_DIAGRAM_GROUP_CODE" val="1"/>
  <p:tag name="KSO_WM_FIGMA_DECORATION_INDEX" val="25"/>
  <p:tag name="KSO_WM_FIGMA_FLAG" val="#fgm#"/>
  <p:tag name="KSO_WM_SYNC_SLIDE_TEXT" val="1"/>
  <p:tag name="KSO_WM_UNIT_INDEX" val="1_3_2"/>
  <p:tag name="KSO_WM_UNIT_TYPE" val="l_h_i"/>
</p:tagLst>
</file>

<file path=ppt/tags/tag48.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49.xml><?xml version="1.0" encoding="utf-8"?>
<p:tagLst xmlns:p="http://schemas.openxmlformats.org/presentationml/2006/main">
  <p:tag name="KSO_WM_BEAUTIFY_FLAG" val="#fgm#"/>
  <p:tag name="KSO_WM_DIAGRAM_GROUP_CODE" val="1"/>
  <p:tag name="KSO_WM_FIGMA_FLAG" val="#fgm#"/>
  <p:tag name="KSO_WM_UNIT_INDEX" val="1_4_1"/>
  <p:tag name="KSO_WM_UNIT_SUBTYPE" val="d"/>
  <p:tag name="KSO_WM_UNIT_TYPE" val="l_h_i"/>
</p:tagLst>
</file>

<file path=ppt/tags/tag50.xml><?xml version="1.0" encoding="utf-8"?>
<p:tagLst xmlns:p="http://schemas.openxmlformats.org/presentationml/2006/main">
  <p:tag name="$PH_EXT" val="2"/>
  <p:tag name="KSO_WM_BEAUTIFY_FLAG" val="#fgm#"/>
  <p:tag name="KSO_WM_DIAGRAM_GROUP_CODE" val="1"/>
  <p:tag name="KSO_WM_FIGMA_DECORATION_INDEX" val="25"/>
  <p:tag name="KSO_WM_FIGMA_FLAG" val="#fgm#"/>
  <p:tag name="KSO_WM_SYNC_SLIDE_TEXT" val="1"/>
  <p:tag name="KSO_WM_UNIT_INDEX" val="1_4_2"/>
  <p:tag name="KSO_WM_UNIT_TYPE" val="l_h_i"/>
</p:tagLst>
</file>

<file path=ppt/tags/tag51.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Lst>
</file>

<file path=ppt/tags/tag52.xml><?xml version="1.0" encoding="utf-8"?>
<p:tagLst xmlns:p="http://schemas.openxmlformats.org/presentationml/2006/main">
  <p:tag name="KSO_WM_BEAUTIFY_FLAG" val="#fgm#"/>
  <p:tag name="KSO_WM_DIAGRAM_GROUP_CODE" val="1"/>
  <p:tag name="KSO_WM_FIGMA_FLAG" val="#fgm#"/>
  <p:tag name="KSO_WM_UNIT_INDEX" val="1_5_1"/>
  <p:tag name="KSO_WM_UNIT_SUBTYPE" val="d"/>
  <p:tag name="KSO_WM_UNIT_TYPE" val="l_h_i"/>
</p:tagLst>
</file>

<file path=ppt/tags/tag53.xml><?xml version="1.0" encoding="utf-8"?>
<p:tagLst xmlns:p="http://schemas.openxmlformats.org/presentationml/2006/main">
  <p:tag name="$PH_EXT" val="2"/>
  <p:tag name="KSO_WM_BEAUTIFY_FLAG" val="#fgm#"/>
  <p:tag name="KSO_WM_DIAGRAM_GROUP_CODE" val="1"/>
  <p:tag name="KSO_WM_FIGMA_DECORATION_INDEX" val="25"/>
  <p:tag name="KSO_WM_FIGMA_FLAG" val="#fgm#"/>
  <p:tag name="KSO_WM_SYNC_SLIDE_TEXT" val="1"/>
  <p:tag name="KSO_WM_UNIT_INDEX" val="1_5_2"/>
  <p:tag name="KSO_WM_UNIT_TYPE" val="l_h_i"/>
</p:tagLst>
</file>

<file path=ppt/tags/tag54.xml><?xml version="1.0" encoding="utf-8"?>
<p:tagLst xmlns:p="http://schemas.openxmlformats.org/presentationml/2006/main">
  <p:tag name="KSO_WM_BEAUTIFY_FLAG" val="#fgm#"/>
  <p:tag name="KSO_WM_DIAGRAM_GROUP_CODE" val="1"/>
  <p:tag name="KSO_WM_FIGMA_FLAG" val="#fgm#"/>
  <p:tag name="KSO_WM_UNIT_INDEX" val="1_5_1"/>
  <p:tag name="KSO_WM_UNIT_TYPE" val="l_h_a"/>
</p:tagLst>
</file>

<file path=ppt/tags/tag55.xml><?xml version="1.0" encoding="utf-8"?>
<p:tagLst xmlns:p="http://schemas.openxmlformats.org/presentationml/2006/main">
  <p:tag name="KSO_WM_BEAUTIFY_FLAG" val="#fgm#"/>
  <p:tag name="KSO_WM_DIAGRAM_GROUP_CODE" val="1"/>
  <p:tag name="KSO_WM_FIGMA_FLAG" val="#fgm#"/>
  <p:tag name="KSO_WM_UNIT_INDEX" val="1_6_1"/>
  <p:tag name="KSO_WM_UNIT_SUBTYPE" val="d"/>
  <p:tag name="KSO_WM_UNIT_TYPE" val="l_h_i"/>
</p:tagLst>
</file>

<file path=ppt/tags/tag56.xml><?xml version="1.0" encoding="utf-8"?>
<p:tagLst xmlns:p="http://schemas.openxmlformats.org/presentationml/2006/main">
  <p:tag name="$PH_EXT" val="2"/>
  <p:tag name="KSO_WM_BEAUTIFY_FLAG" val="#fgm#"/>
  <p:tag name="KSO_WM_DIAGRAM_GROUP_CODE" val="1"/>
  <p:tag name="KSO_WM_FIGMA_DECORATION_INDEX" val="25"/>
  <p:tag name="KSO_WM_FIGMA_FLAG" val="#fgm#"/>
  <p:tag name="KSO_WM_SYNC_SLIDE_TEXT" val="1"/>
  <p:tag name="KSO_WM_UNIT_INDEX" val="1_6_2"/>
  <p:tag name="KSO_WM_UNIT_TYPE" val="l_h_i"/>
</p:tagLst>
</file>

<file path=ppt/tags/tag57.xml><?xml version="1.0" encoding="utf-8"?>
<p:tagLst xmlns:p="http://schemas.openxmlformats.org/presentationml/2006/main">
  <p:tag name="KSO_WM_BEAUTIFY_FLAG" val="#fgm#"/>
  <p:tag name="KSO_WM_DIAGRAM_GROUP_CODE" val="1"/>
  <p:tag name="KSO_WM_FIGMA_FLAG" val="#fgm#"/>
  <p:tag name="KSO_WM_UNIT_INDEX" val="1_6_1"/>
  <p:tag name="KSO_WM_UNIT_TYPE" val="l_h_a"/>
</p:tagLst>
</file>

<file path=ppt/tags/tag58.xml><?xml version="1.0" encoding="utf-8"?>
<p:tagLst xmlns:p="http://schemas.openxmlformats.org/presentationml/2006/main">
  <p:tag name="KSO_WM_BEAUTIFY_FLAG" val="#wm#"/>
  <p:tag name="KSO_WM_TAG_VERSION" val="3.0"/>
  <p:tag name="KSO_WM_TEMPLATE_CATEGORY" val="custom"/>
  <p:tag name="KSO_WM_TEMPLATE_INDEX" val="40480843"/>
  <p:tag name="KSO_WM_TEMPLATE_USER_THEME" val="1"/>
  <p:tag name="KSO_WM_UNIT_COMPATIBLE" val="0"/>
  <p:tag name="KSO_WM_UNIT_DIAGRAM_ISNUMVISUAL" val="0"/>
  <p:tag name="KSO_WM_UNIT_DIAGRAM_ISREFERUNIT" val="0"/>
  <p:tag name="KSO_WM_UNIT_HIGHLIGHT" val="0"/>
  <p:tag name="KSO_WM_UNIT_ID" val="_5*a*1"/>
  <p:tag name="KSO_WM_UNIT_INDEX" val="1"/>
  <p:tag name="KSO_WM_UNIT_ISNUMDGMTITLE" val="0"/>
  <p:tag name="KSO_WM_UNIT_LAYERLEVEL" val="1"/>
  <p:tag name="KSO_WM_UNIT_NOCLEAR" val="0"/>
  <p:tag name="KSO_WM_UNIT_TYPE" val="a"/>
</p:tagLst>
</file>

<file path=ppt/tags/tag59.xml><?xml version="1.0" encoding="utf-8"?>
<p:tagLst xmlns:p="http://schemas.openxmlformats.org/presentationml/2006/main">
  <p:tag name="KSO_WM_BEAUTIFY_FLAG" val="#wm#"/>
  <p:tag name="KSO_WM_FIGMA_FLAG" val="#fgm#"/>
  <p:tag name="KSO_WM_LAYOUT_CHECK_HASH" val="42b3a6c87cd42d6a70373d2d35a2d4001a44ee1e"/>
  <p:tag name="KSO_WM_NEWLAYOUT_ID" val="688"/>
  <p:tag name="KSO_WM_TAG_VERSION" val="3.0"/>
  <p:tag name="KSO_WM_TEMPLATE_CATEGORY" val="custom"/>
  <p:tag name="KSO_WM_TEMPLATE_INDEX" val="40480843"/>
  <p:tag name="KSO_WM_UNIT_COMPATIBLE" val="0"/>
  <p:tag name="KSO_WM_UNIT_DIAGRAM_ISNUMVISUAL" val="0"/>
  <p:tag name="KSO_WM_UNIT_DIAGRAM_ISREFERUNIT" val="0"/>
  <p:tag name="KSO_WM_UNIT_HIGHLIGHT" val="0"/>
  <p:tag name="KSO_WM_UNIT_ID" val="_9*a*1"/>
  <p:tag name="KSO_WM_UNIT_INDEX" val="1"/>
  <p:tag name="KSO_WM_UNIT_ISNUMDGMTITLE" val="0"/>
  <p:tag name="KSO_WM_UNIT_LAYERLEVEL" val="1"/>
  <p:tag name="KSO_WM_UNIT_NOCLEAR" val="0"/>
  <p:tag name="KSO_WM_UNIT_TEXT_TYPE" val="1"/>
  <p:tag name="KSO_WM_UNIT_TYPE" val="a"/>
</p:tagLst>
</file>

<file path=ppt/tags/tag60.xml><?xml version="1.0" encoding="utf-8"?>
<p:tagLst xmlns:p="http://schemas.openxmlformats.org/presentationml/2006/main">
  <p:tag name="KSO_WM_BEAUTIFY_FLAG" val="#wm#"/>
  <p:tag name="KSO_WM_FIGMA_FLAG" val="#fgm#"/>
  <p:tag name="KSO_WM_TAG_VERSION" val="3.0"/>
  <p:tag name="KSO_WM_TEMPLATE_CATEGORY" val="custom"/>
  <p:tag name="KSO_WM_TEMPLATE_INDEX" val="40480843"/>
  <p:tag name="KSO_WM_UNIT_COMPATIBLE" val="0"/>
  <p:tag name="KSO_WM_UNIT_DIAGRAM_ISNUMVISUAL" val="0"/>
  <p:tag name="KSO_WM_UNIT_DIAGRAM_ISREFERUNIT" val="0"/>
  <p:tag name="KSO_WM_UNIT_HIGHLIGHT" val="0"/>
  <p:tag name="KSO_WM_UNIT_ID" val="_9*f*2"/>
  <p:tag name="KSO_WM_UNIT_INDEX" val="2"/>
  <p:tag name="KSO_WM_UNIT_ISNUMDGMTITLE" val="0"/>
  <p:tag name="KSO_WM_UNIT_LAYERLEVEL" val="1"/>
  <p:tag name="KSO_WM_UNIT_NOCLEAR" val="0"/>
  <p:tag name="KSO_WM_UNIT_SUBTYPE" val="b"/>
  <p:tag name="KSO_WM_UNIT_TEXT_TYPE" val="1"/>
  <p:tag name="KSO_WM_UNIT_TYPE" val="f"/>
</p:tagLst>
</file>

<file path=ppt/tags/tag61.xml><?xml version="1.0" encoding="utf-8"?>
<p:tagLst xmlns:p="http://schemas.openxmlformats.org/presentationml/2006/main">
  <p:tag name="KSO_WM_BEAUTIFY_FLAG" val="#wm#"/>
  <p:tag name="KSO_WM_TAG_VERSION" val="3.0"/>
  <p:tag name="KSO_WM_TEMPLATE_CATEGORY" val="custom"/>
  <p:tag name="KSO_WM_TEMPLATE_INDEX" val="40480843"/>
  <p:tag name="KSO_WM_TEMPLATE_USER_THEME" val="1"/>
  <p:tag name="KSO_WM_UNIT_COMPATIBLE" val="0"/>
  <p:tag name="KSO_WM_UNIT_DIAGRAM_ISNUMVISUAL" val="0"/>
  <p:tag name="KSO_WM_UNIT_DIAGRAM_ISREFERUNIT" val="0"/>
  <p:tag name="KSO_WM_UNIT_HIGHLIGHT" val="0"/>
  <p:tag name="KSO_WM_UNIT_ID" val="_0*f*1"/>
  <p:tag name="KSO_WM_UNIT_INDEX" val="1"/>
  <p:tag name="KSO_WM_UNIT_ISNUMDGMTITLE" val="0"/>
  <p:tag name="KSO_WM_UNIT_LAYERLEVEL" val="1"/>
  <p:tag name="KSO_WM_UNIT_NOCLEAR" val="0"/>
  <p:tag name="KSO_WM_UNIT_TYPE" val="f"/>
</p:tagLst>
</file>

<file path=ppt/tags/tag62.xml><?xml version="1.0" encoding="utf-8"?>
<p:tagLst xmlns:p="http://schemas.openxmlformats.org/presentationml/2006/main">
  <p:tag name="KSO_WM_BEAUTIFY_FLAG" val="#wm#"/>
  <p:tag name="KSO_WM_TAG_VERSION" val="3.0"/>
  <p:tag name="KSO_WM_TEMPLATE_CATEGORY" val="custom"/>
  <p:tag name="KSO_WM_TEMPLATE_INDEX" val="40480843"/>
  <p:tag name="KSO_WM_TEMPLATE_USER_THEME" val="1"/>
  <p:tag name="KSO_WM_UNIT_COMPATIBLE" val="0"/>
  <p:tag name="KSO_WM_UNIT_DIAGRAM_ISNUMVISUAL" val="0"/>
  <p:tag name="KSO_WM_UNIT_DIAGRAM_ISREFERUNIT" val="0"/>
  <p:tag name="KSO_WM_UNIT_HIGHLIGHT" val="0"/>
  <p:tag name="KSO_WM_UNIT_ID" val="_0*a*1"/>
  <p:tag name="KSO_WM_UNIT_INDEX" val="1"/>
  <p:tag name="KSO_WM_UNIT_ISNUMDGMTITLE" val="0"/>
  <p:tag name="KSO_WM_UNIT_LAYERLEVEL" val="1"/>
  <p:tag name="KSO_WM_UNIT_NOCLEAR" val="0"/>
  <p:tag name="KSO_WM_UNIT_TYPE" val="a"/>
</p:tagLst>
</file>

<file path=ppt/tags/tag63.xml><?xml version="1.0" encoding="utf-8"?>
<p:tagLst xmlns:p="http://schemas.openxmlformats.org/presentationml/2006/main">
  <p:tag name="KSO_WM_BEAUTIFY_FLAG" val="#wm#"/>
  <p:tag name="KSO_WM_TAG_VERSION" val="3.0"/>
  <p:tag name="KSO_WM_TEMPLATE_CATEGORY" val="custom"/>
  <p:tag name="KSO_WM_TEMPLATE_INDEX" val="40480843"/>
  <p:tag name="KSO_WM_UNIT_COMPATIBLE" val="0"/>
  <p:tag name="KSO_WM_UNIT_DIAGRAM_ISNUMVISUAL" val="0"/>
  <p:tag name="KSO_WM_UNIT_DIAGRAM_ISREFERUNIT" val="0"/>
  <p:tag name="KSO_WM_UNIT_HIGHLIGHT" val="0"/>
  <p:tag name="KSO_WM_UNIT_ID" val="_0**"/>
  <p:tag name="KSO_WM_UNIT_ISNUMDGMTITLE" val="0"/>
  <p:tag name="KSO_WM_UNIT_LAYERLEVEL" val="1"/>
  <p:tag name="KSO_WM_UNIT_NOCLEAR" val="0"/>
</p:tagLst>
</file>

<file path=ppt/tags/tag64.xml><?xml version="1.0" encoding="utf-8"?>
<p:tagLst xmlns:p="http://schemas.openxmlformats.org/presentationml/2006/main">
  <p:tag name="KSO_WM_BEAUTIFY_FLAG" val="#wm#"/>
  <p:tag name="KSO_WM_TEMPLATE_CATEGORY" val="custom"/>
  <p:tag name="KSO_WM_TEMPLATE_INDEX" val="40480843"/>
  <p:tag name="KSO_WM_TEMPLATE_MASTER_TYPE" val="0"/>
  <p:tag name="KSO_WM_TEMPLATE_SLIDE_ID" val="slide_d799d37ec7ee1a76"/>
  <p:tag name="KSO_WM_TEMPLATE_SUBCATEGORY" val="29"/>
  <p:tag name="KSO_WM_TEMPLATE_THUMBS_INDEX" val="1、9"/>
</p:tagLst>
</file>

<file path=ppt/tags/tag65.xml><?xml version="1.0" encoding="utf-8"?>
<p:tagLst xmlns:p="http://schemas.openxmlformats.org/presentationml/2006/main">
  <p:tag name="KSO_WM_BEAUTIFY_FLAG" val="#wm#"/>
  <p:tag name="KSO_WM_FIGMA_FLAG" val="#fgm#"/>
  <p:tag name="KSO_WM_LAYOUT_CHECK_HASH" val="42b3a6c87cd42d6a70373d2d35a2d4001a44ee1e"/>
  <p:tag name="KSO_WM_NEWLAYOUT_ID" val="688"/>
  <p:tag name="KSO_WM_TAG_VERSION" val="3.0"/>
  <p:tag name="KSO_WM_TEMPLATE_CATEGORY" val="custom"/>
  <p:tag name="KSO_WM_TEMPLATE_INDEX" val="40480843"/>
  <p:tag name="KSO_WM_UNIT_COMPATIBLE" val="0"/>
  <p:tag name="KSO_WM_UNIT_DIAGRAM_ISNUMVISUAL" val="0"/>
  <p:tag name="KSO_WM_UNIT_DIAGRAM_ISREFERUNIT" val="0"/>
  <p:tag name="KSO_WM_UNIT_HIGHLIGHT" val="0"/>
  <p:tag name="KSO_WM_UNIT_ID" val="_9*a*1"/>
  <p:tag name="KSO_WM_UNIT_INDEX" val="1"/>
  <p:tag name="KSO_WM_UNIT_ISNUMDGMTITLE" val="0"/>
  <p:tag name="KSO_WM_UNIT_LAYERLEVEL" val="1"/>
  <p:tag name="KSO_WM_UNIT_NOCLEAR" val="0"/>
  <p:tag name="KSO_WM_UNIT_PRESET_TEXT" val="单击此处&#10;添加文档标题"/>
  <p:tag name="KSO_WM_UNIT_TEXT_TYPE" val="1"/>
  <p:tag name="KSO_WM_UNIT_TYPE" val="a"/>
</p:tagLst>
</file>

<file path=ppt/tags/tag66.xml><?xml version="1.0" encoding="utf-8"?>
<p:tagLst xmlns:p="http://schemas.openxmlformats.org/presentationml/2006/main">
  <p:tag name="KSO_WM_BEAUTIFY_FLAG" val="#wm#"/>
  <p:tag name="KSO_WM_SLIDE_CONTENT_ORIENTATION" val="left"/>
  <p:tag name="KSO_WM_SLIDE_HAS_MASK" val="0"/>
  <p:tag name="KSO_WM_SLIDE_ID" val="custom40480843_1"/>
  <p:tag name="KSO_WM_SLIDE_INDEX" val="1"/>
  <p:tag name="KSO_WM_SLIDE_ITEM_CNT" val="0"/>
  <p:tag name="KSO_WM_SLIDE_LAYOUT" val="a_f"/>
  <p:tag name="KSO_WM_SLIDE_LAYOUT_CNT" val="1_2"/>
  <p:tag name="KSO_WM_SLIDE_TYPE" val="title"/>
  <p:tag name="KSO_WM_TEMPLATE_CATEGORY" val="custom"/>
  <p:tag name="KSO_WM_TEMPLATE_INDEX" val="40480843"/>
  <p:tag name="KSO_WM_TEMPLATE_MASTER_TYPE" val="0"/>
  <p:tag name="KSO_WM_TEMPLATE_SLIDE_ID" val="slide_d799d37ec7ee1a76"/>
  <p:tag name="KSO_WM_TEMPLATE_SUBCATEGORY" val="29"/>
  <p:tag name="KSO_WM_TEMPLATE_THUMBS_INDEX" val="1、9"/>
</p:tagLst>
</file>

<file path=ppt/tags/tag67.xml><?xml version="1.0" encoding="utf-8"?>
<p:tagLst xmlns:p="http://schemas.openxmlformats.org/presentationml/2006/main">
  <p:tag name="KSO_WM_BEAUTIFY_FLAG" val="#wm#"/>
  <p:tag name="KSO_WM_TAG_VERSION" val="3.0"/>
  <p:tag name="KSO_WM_TEMPLATE_CATEGORY" val="custom"/>
  <p:tag name="KSO_WM_TEMPLATE_INDEX" val="40493006"/>
  <p:tag name="KSO_WM_UNIT_COMPATIBLE" val="0"/>
  <p:tag name="KSO_WM_UNIT_DIAGRAM_ISNUMVISUAL" val="0"/>
  <p:tag name="KSO_WM_UNIT_DIAGRAM_ISREFERUNIT" val="0"/>
  <p:tag name="KSO_WM_UNIT_HIGHLIGHT" val="0"/>
  <p:tag name="KSO_WM_UNIT_ID" val="custom40493006_1*f*1"/>
  <p:tag name="KSO_WM_UNIT_INDEX" val="1"/>
  <p:tag name="KSO_WM_UNIT_LAYERLEVEL" val="1"/>
  <p:tag name="KSO_WM_UNIT_NOCLEAR" val="0"/>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
  <p:tag name="KSO_WM_UNIT_SUBTYPE" val="a"/>
  <p:tag name="KSO_WM_UNIT_TEXT_LAYER_COUNT" val="1"/>
  <p:tag name="KSO_WM_UNIT_TEXT_TYPE" val="1"/>
  <p:tag name="KSO_WM_UNIT_TYPE" val="f"/>
  <p:tag name="KSO_WM_UNIT_VALUE" val="145"/>
</p:tagLst>
</file>

<file path=ppt/tags/tag68.xml><?xml version="1.0" encoding="utf-8"?>
<p:tagLst xmlns:p="http://schemas.openxmlformats.org/presentationml/2006/main">
  <p:tag name="KSO_WM_BEAUTIFY_FLAG" val="#wm#"/>
  <p:tag name="KSO_WM_SLIDE_ID" val="custom40493006_1"/>
  <p:tag name="KSO_WM_SLIDE_INDEX" val="1"/>
  <p:tag name="KSO_WM_SLIDE_ITEM_CNT" val="0"/>
  <p:tag name="KSO_WM_SLIDE_LAYOUT" val="a_f"/>
  <p:tag name="KSO_WM_SLIDE_LAYOUT_CNT" val="1_1"/>
  <p:tag name="KSO_WM_SLIDE_POSITION" val="45*31"/>
  <p:tag name="KSO_WM_SLIDE_SIZE" val="914*474"/>
  <p:tag name="KSO_WM_SLIDE_SUBTYPE" val="picTxt"/>
  <p:tag name="KSO_WM_SLIDE_TYPE" val="text"/>
  <p:tag name="KSO_WM_SPECIAL_SOURCE" val="bdnull"/>
  <p:tag name="KSO_WM_TAG_VERSION" val="3.0"/>
  <p:tag name="KSO_WM_TEMPLATE_CATEGORY" val="custom"/>
  <p:tag name="KSO_WM_TEMPLATE_COLOR_TYPE" val="0"/>
  <p:tag name="KSO_WM_TEMPLATE_INDEX" val="40493053"/>
  <p:tag name="KSO_WM_TEMPLATE_MASTER_TYPE" val="0"/>
  <p:tag name="KSO_WM_TEMPLATE_SUBCATEGORY" val="0"/>
</p:tagLst>
</file>

<file path=ppt/tags/tag69.xml><?xml version="1.0" encoding="utf-8"?>
<p:tagLst xmlns:p="http://schemas.openxmlformats.org/presentationml/2006/main">
  <p:tag name="KSO_WM_BEAUTIFY_FLAG" val="#fgm#"/>
  <p:tag name="KSO_WM_FIGMA_FLAG" val="#fgm#"/>
  <p:tag name="KSO_WM_LAYOUT_CHECK_HASH" val="7c05b0677d9a1fc0e4b383c267bf367508be1364"/>
  <p:tag name="KSO_WM_NEWLAYOUT_GROUP_ID" val="layout_1-5"/>
  <p:tag name="KSO_WM_NEWLAYOUT_ID" val="slide_ba60fb0293b23fda"/>
  <p:tag name="KSO_WM_UNIT_INDEX" val="1"/>
  <p:tag name="KSO_WM_UNIT_TEXT_TYPE" val="1"/>
  <p:tag name="KSO_WM_UNIT_TYPE" val="a"/>
</p:tagLst>
</file>

<file path=ppt/tags/tag70.xml><?xml version="1.0" encoding="utf-8"?>
<p:tagLst xmlns:p="http://schemas.openxmlformats.org/presentationml/2006/main">
  <p:tag name="KSO_WM_BEAUTIFY_FLAG" val="#fgm#"/>
  <p:tag name="KSO_WM_DIAGRAM_GROUP_CODE" val="1"/>
  <p:tag name="KSO_WM_FIGMA_FLAG" val="#fgm#"/>
  <p:tag name="KSO_WM_SLIDE_FIGMA_DIAGRAM" val="1"/>
  <p:tag name="KSO_WM_UNIT_INDEX" val="1_1_1"/>
  <p:tag name="KSO_WM_UNIT_PRESET_TEXT" val="01"/>
  <p:tag name="KSO_WM_UNIT_SUBTYPE" val="d"/>
  <p:tag name="KSO_WM_UNIT_TYPE" val="l_h_i"/>
</p:tagLst>
</file>

<file path=ppt/tags/tag71.xml><?xml version="1.0" encoding="utf-8"?>
<p:tagLst xmlns:p="http://schemas.openxmlformats.org/presentationml/2006/main">
  <p:tag name="$PH_EXT" val="2"/>
  <p:tag name="KSO_WM_BEAUTIFY_FLAG" val="#fgm#"/>
  <p:tag name="KSO_WM_DIAGRAM_GROUP_CODE" val="1"/>
  <p:tag name="KSO_WM_FIGMA_DECORATION_INDEX" val="25"/>
  <p:tag name="KSO_WM_FIGMA_FLAG" val="#fgm#"/>
  <p:tag name="KSO_WM_SLIDE_FIGMA_DIAGRAM" val="1"/>
  <p:tag name="KSO_WM_SYNC_SLIDE_TEXT" val="1"/>
  <p:tag name="KSO_WM_UNIT_INDEX" val="1_1_2"/>
  <p:tag name="KSO_WM_UNIT_PRESET_TEXT" val=" "/>
  <p:tag name="KSO_WM_UNIT_TYPE" val="l_h_i"/>
</p:tagLst>
</file>

<file path=ppt/tags/tag72.xml><?xml version="1.0" encoding="utf-8"?>
<p:tagLst xmlns:p="http://schemas.openxmlformats.org/presentationml/2006/main">
  <p:tag name="KSO_WM_BEAUTIFY_FLAG" val="#fgm#"/>
  <p:tag name="KSO_WM_DIAGRAM_GROUP_CODE" val="1"/>
  <p:tag name="KSO_WM_FIGMA_FLAG" val="#fgm#"/>
  <p:tag name="KSO_WM_SLIDE_FIGMA_DIAGRAM" val="1"/>
  <p:tag name="KSO_WM_UNIT_INDEX" val="1_1_1"/>
  <p:tag name="KSO_WM_UNIT_PRESET_TEXT" val="单击此处添加项标题"/>
  <p:tag name="KSO_WM_UNIT_TYPE" val="l_h_a"/>
</p:tagLst>
</file>

<file path=ppt/tags/tag73.xml><?xml version="1.0" encoding="utf-8"?>
<p:tagLst xmlns:p="http://schemas.openxmlformats.org/presentationml/2006/main">
  <p:tag name="KSO_WM_BEAUTIFY_FLAG" val="#fgm#"/>
  <p:tag name="KSO_WM_DIAGRAM_GROUP_CODE" val="1"/>
  <p:tag name="KSO_WM_FIGMA_FLAG" val="#fgm#"/>
  <p:tag name="KSO_WM_SLIDE_FIGMA_DIAGRAM" val="1"/>
  <p:tag name="KSO_WM_UNIT_INDEX" val="1_2_1"/>
  <p:tag name="KSO_WM_UNIT_PRESET_TEXT" val="02"/>
  <p:tag name="KSO_WM_UNIT_SUBTYPE" val="d"/>
  <p:tag name="KSO_WM_UNIT_TYPE" val="l_h_i"/>
</p:tagLst>
</file>

<file path=ppt/tags/tag74.xml><?xml version="1.0" encoding="utf-8"?>
<p:tagLst xmlns:p="http://schemas.openxmlformats.org/presentationml/2006/main">
  <p:tag name="$PH_EXT" val="2"/>
  <p:tag name="KSO_WM_BEAUTIFY_FLAG" val="#fgm#"/>
  <p:tag name="KSO_WM_DIAGRAM_GROUP_CODE" val="1"/>
  <p:tag name="KSO_WM_FIGMA_DECORATION_INDEX" val="25"/>
  <p:tag name="KSO_WM_FIGMA_FLAG" val="#fgm#"/>
  <p:tag name="KSO_WM_SLIDE_FIGMA_DIAGRAM" val="1"/>
  <p:tag name="KSO_WM_SYNC_SLIDE_TEXT" val="1"/>
  <p:tag name="KSO_WM_UNIT_INDEX" val="1_2_2"/>
  <p:tag name="KSO_WM_UNIT_PRESET_TEXT" val=" "/>
  <p:tag name="KSO_WM_UNIT_TYPE" val="l_h_i"/>
</p:tagLst>
</file>

<file path=ppt/tags/tag75.xml><?xml version="1.0" encoding="utf-8"?>
<p:tagLst xmlns:p="http://schemas.openxmlformats.org/presentationml/2006/main">
  <p:tag name="KSO_WM_BEAUTIFY_FLAG" val="#fgm#"/>
  <p:tag name="KSO_WM_DIAGRAM_GROUP_CODE" val="1"/>
  <p:tag name="KSO_WM_FIGMA_FLAG" val="#fgm#"/>
  <p:tag name="KSO_WM_SLIDE_FIGMA_DIAGRAM" val="1"/>
  <p:tag name="KSO_WM_UNIT_INDEX" val="1_2_1"/>
  <p:tag name="KSO_WM_UNIT_PRESET_TEXT" val="单击此处添加项标题"/>
  <p:tag name="KSO_WM_UNIT_TYPE" val="l_h_a"/>
</p:tagLst>
</file>

<file path=ppt/tags/tag76.xml><?xml version="1.0" encoding="utf-8"?>
<p:tagLst xmlns:p="http://schemas.openxmlformats.org/presentationml/2006/main">
  <p:tag name="KSO_WM_BEAUTIFY_FLAG" val="#fgm#"/>
  <p:tag name="KSO_WM_DIAGRAM_GROUP_CODE" val="1"/>
  <p:tag name="KSO_WM_FIGMA_FLAG" val="#fgm#"/>
  <p:tag name="KSO_WM_SLIDE_FIGMA_DIAGRAM" val="1"/>
  <p:tag name="KSO_WM_UNIT_INDEX" val="1_3_1"/>
  <p:tag name="KSO_WM_UNIT_PRESET_TEXT" val="03"/>
  <p:tag name="KSO_WM_UNIT_SUBTYPE" val="d"/>
  <p:tag name="KSO_WM_UNIT_TYPE" val="l_h_i"/>
</p:tagLst>
</file>

<file path=ppt/tags/tag77.xml><?xml version="1.0" encoding="utf-8"?>
<p:tagLst xmlns:p="http://schemas.openxmlformats.org/presentationml/2006/main">
  <p:tag name="$PH_EXT" val="2"/>
  <p:tag name="KSO_WM_BEAUTIFY_FLAG" val="#fgm#"/>
  <p:tag name="KSO_WM_DIAGRAM_GROUP_CODE" val="1"/>
  <p:tag name="KSO_WM_FIGMA_DECORATION_INDEX" val="25"/>
  <p:tag name="KSO_WM_FIGMA_FLAG" val="#fgm#"/>
  <p:tag name="KSO_WM_SLIDE_FIGMA_DIAGRAM" val="1"/>
  <p:tag name="KSO_WM_SYNC_SLIDE_TEXT" val="1"/>
  <p:tag name="KSO_WM_UNIT_INDEX" val="1_3_2"/>
  <p:tag name="KSO_WM_UNIT_PRESET_TEXT" val=" "/>
  <p:tag name="KSO_WM_UNIT_TYPE" val="l_h_i"/>
</p:tagLst>
</file>

<file path=ppt/tags/tag78.xml><?xml version="1.0" encoding="utf-8"?>
<p:tagLst xmlns:p="http://schemas.openxmlformats.org/presentationml/2006/main">
  <p:tag name="KSO_WM_BEAUTIFY_FLAG" val="#fgm#"/>
  <p:tag name="KSO_WM_DIAGRAM_GROUP_CODE" val="1"/>
  <p:tag name="KSO_WM_FIGMA_FLAG" val="#fgm#"/>
  <p:tag name="KSO_WM_SLIDE_FIGMA_DIAGRAM" val="1"/>
  <p:tag name="KSO_WM_UNIT_INDEX" val="1_3_1"/>
  <p:tag name="KSO_WM_UNIT_PRESET_TEXT" val="单击此处添加项标题"/>
  <p:tag name="KSO_WM_UNIT_TYPE" val="l_h_a"/>
</p:tagLst>
</file>

<file path=ppt/tags/tag79.xml><?xml version="1.0" encoding="utf-8"?>
<p:tagLst xmlns:p="http://schemas.openxmlformats.org/presentationml/2006/main">
  <p:tag name="KSO_WM_BEAUTIFY_FLAG" val="#fgm#"/>
  <p:tag name="KSO_WM_DIAGRAM_GROUP_CODE" val="1"/>
  <p:tag name="KSO_WM_FIGMA_FLAG" val="#fgm#"/>
  <p:tag name="KSO_WM_SLIDE_FIGMA_DIAGRAM" val="1"/>
  <p:tag name="KSO_WM_UNIT_INDEX" val="1_4_1"/>
  <p:tag name="KSO_WM_UNIT_PRESET_TEXT" val="04"/>
  <p:tag name="KSO_WM_UNIT_SUBTYPE" val="d"/>
  <p:tag name="KSO_WM_UNIT_TYPE" val="l_h_i"/>
</p:tagLst>
</file>

<file path=ppt/tags/tag80.xml><?xml version="1.0" encoding="utf-8"?>
<p:tagLst xmlns:p="http://schemas.openxmlformats.org/presentationml/2006/main">
  <p:tag name="$PH_EXT" val="2"/>
  <p:tag name="KSO_WM_BEAUTIFY_FLAG" val="#fgm#"/>
  <p:tag name="KSO_WM_DIAGRAM_GROUP_CODE" val="1"/>
  <p:tag name="KSO_WM_FIGMA_DECORATION_INDEX" val="25"/>
  <p:tag name="KSO_WM_FIGMA_FLAG" val="#fgm#"/>
  <p:tag name="KSO_WM_SLIDE_FIGMA_DIAGRAM" val="1"/>
  <p:tag name="KSO_WM_SYNC_SLIDE_TEXT" val="1"/>
  <p:tag name="KSO_WM_UNIT_INDEX" val="1_4_2"/>
  <p:tag name="KSO_WM_UNIT_PRESET_TEXT" val=" "/>
  <p:tag name="KSO_WM_UNIT_TYPE" val="l_h_i"/>
</p:tagLst>
</file>

<file path=ppt/tags/tag81.xml><?xml version="1.0" encoding="utf-8"?>
<p:tagLst xmlns:p="http://schemas.openxmlformats.org/presentationml/2006/main">
  <p:tag name="KSO_WM_BEAUTIFY_FLAG" val="#fgm#"/>
  <p:tag name="KSO_WM_DIAGRAM_GROUP_CODE" val="1"/>
  <p:tag name="KSO_WM_FIGMA_FLAG" val="#fgm#"/>
  <p:tag name="KSO_WM_SLIDE_FIGMA_DIAGRAM" val="1"/>
  <p:tag name="KSO_WM_UNIT_INDEX" val="1_4_1"/>
  <p:tag name="KSO_WM_UNIT_PRESET_TEXT" val="单击此处添加项标题"/>
  <p:tag name="KSO_WM_UNIT_TYPE" val="l_h_a"/>
</p:tagLst>
</file>

<file path=ppt/tags/tag82.xml><?xml version="1.0" encoding="utf-8"?>
<p:tagLst xmlns:p="http://schemas.openxmlformats.org/presentationml/2006/main">
  <p:tag name="KSO_WM_BEAUTIFY_FLAG" val="#fgm#"/>
  <p:tag name="KSO_WM_DIAGRAM_GROUP_CODE" val="1"/>
  <p:tag name="KSO_WM_FIGMA_FLAG" val="#fgm#"/>
  <p:tag name="KSO_WM_SLIDE_FIGMA_DIAGRAM" val="1"/>
  <p:tag name="KSO_WM_UNIT_INDEX" val="1_5_1"/>
  <p:tag name="KSO_WM_UNIT_PRESET_TEXT" val="05"/>
  <p:tag name="KSO_WM_UNIT_SUBTYPE" val="d"/>
  <p:tag name="KSO_WM_UNIT_TYPE" val="l_h_i"/>
</p:tagLst>
</file>

<file path=ppt/tags/tag83.xml><?xml version="1.0" encoding="utf-8"?>
<p:tagLst xmlns:p="http://schemas.openxmlformats.org/presentationml/2006/main">
  <p:tag name="$PH_EXT" val="2"/>
  <p:tag name="KSO_WM_BEAUTIFY_FLAG" val="#fgm#"/>
  <p:tag name="KSO_WM_DIAGRAM_GROUP_CODE" val="1"/>
  <p:tag name="KSO_WM_FIGMA_DECORATION_INDEX" val="25"/>
  <p:tag name="KSO_WM_FIGMA_FLAG" val="#fgm#"/>
  <p:tag name="KSO_WM_SLIDE_FIGMA_DIAGRAM" val="1"/>
  <p:tag name="KSO_WM_SYNC_SLIDE_TEXT" val="1"/>
  <p:tag name="KSO_WM_UNIT_INDEX" val="1_5_2"/>
  <p:tag name="KSO_WM_UNIT_PRESET_TEXT" val=" "/>
  <p:tag name="KSO_WM_UNIT_TYPE" val="l_h_i"/>
</p:tagLst>
</file>

<file path=ppt/tags/tag84.xml><?xml version="1.0" encoding="utf-8"?>
<p:tagLst xmlns:p="http://schemas.openxmlformats.org/presentationml/2006/main">
  <p:tag name="KSO_WM_BEAUTIFY_FLAG" val="#fgm#"/>
  <p:tag name="KSO_WM_DIAGRAM_GROUP_CODE" val="1"/>
  <p:tag name="KSO_WM_FIGMA_FLAG" val="#fgm#"/>
  <p:tag name="KSO_WM_SLIDE_FIGMA_DIAGRAM" val="1"/>
  <p:tag name="KSO_WM_UNIT_INDEX" val="1_5_1"/>
  <p:tag name="KSO_WM_UNIT_PRESET_TEXT" val="单击此处添加项标题"/>
  <p:tag name="KSO_WM_UNIT_TYPE" val="l_h_a"/>
</p:tagLst>
</file>

<file path=ppt/tags/tag85.xml><?xml version="1.0" encoding="utf-8"?>
<p:tagLst xmlns:p="http://schemas.openxmlformats.org/presentationml/2006/main">
  <p:tag name="KSO_WM_BEAUTIFY_FLAG" val="#fgm#"/>
  <p:tag name="KSO_WM_DIAGRAM_GROUP_CODE" val="1"/>
  <p:tag name="KSO_WM_FIGMA_FLAG" val="#fgm#"/>
  <p:tag name="KSO_WM_SLIDE_FIGMA_DIAGRAM" val="1"/>
  <p:tag name="KSO_WM_UNIT_INDEX" val="1_6_1"/>
  <p:tag name="KSO_WM_UNIT_PRESET_TEXT" val="06"/>
  <p:tag name="KSO_WM_UNIT_SUBTYPE" val="d"/>
  <p:tag name="KSO_WM_UNIT_TYPE" val="l_h_i"/>
</p:tagLst>
</file>

<file path=ppt/tags/tag86.xml><?xml version="1.0" encoding="utf-8"?>
<p:tagLst xmlns:p="http://schemas.openxmlformats.org/presentationml/2006/main">
  <p:tag name="$PH_EXT" val="2"/>
  <p:tag name="KSO_WM_BEAUTIFY_FLAG" val="#fgm#"/>
  <p:tag name="KSO_WM_DIAGRAM_GROUP_CODE" val="1"/>
  <p:tag name="KSO_WM_FIGMA_DECORATION_INDEX" val="25"/>
  <p:tag name="KSO_WM_FIGMA_FLAG" val="#fgm#"/>
  <p:tag name="KSO_WM_SLIDE_FIGMA_DIAGRAM" val="1"/>
  <p:tag name="KSO_WM_SYNC_SLIDE_TEXT" val="1"/>
  <p:tag name="KSO_WM_UNIT_INDEX" val="1_6_2"/>
  <p:tag name="KSO_WM_UNIT_PRESET_TEXT" val=" "/>
  <p:tag name="KSO_WM_UNIT_TYPE" val="l_h_i"/>
</p:tagLst>
</file>

<file path=ppt/tags/tag87.xml><?xml version="1.0" encoding="utf-8"?>
<p:tagLst xmlns:p="http://schemas.openxmlformats.org/presentationml/2006/main">
  <p:tag name="KSO_WM_BEAUTIFY_FLAG" val="#fgm#"/>
  <p:tag name="KSO_WM_DIAGRAM_GROUP_CODE" val="1"/>
  <p:tag name="KSO_WM_FIGMA_FLAG" val="#fgm#"/>
  <p:tag name="KSO_WM_SLIDE_FIGMA_DIAGRAM" val="1"/>
  <p:tag name="KSO_WM_UNIT_INDEX" val="1_6_1"/>
  <p:tag name="KSO_WM_UNIT_PRESET_TEXT" val="单击此处添加项标题"/>
  <p:tag name="KSO_WM_UNIT_TYPE" val="l_h_a"/>
</p:tagLst>
</file>

<file path=ppt/tags/tag88.xml><?xml version="1.0" encoding="utf-8"?>
<p:tagLst xmlns:p="http://schemas.openxmlformats.org/presentationml/2006/main">
  <p:tag name="KSO_WM_BEAUTIFY_FLAG" val="#wm#"/>
  <p:tag name="KSO_WM_SLIDE_CONTENT_ORIENTATION" val=""/>
  <p:tag name="KSO_WM_SLIDE_HAS_MASK" val="0"/>
  <p:tag name="KSO_WM_SLIDE_ITEM_CNT" val="6"/>
  <p:tag name="KSO_WM_SLIDE_TYPE" val="contents"/>
  <p:tag name="KSO_WM_TEMPLATE_FIGMA_ID" val="69796635661"/>
  <p:tag name="KSO_WM_TEMPLATE_SLIDE_ID" val="slide_ba60fb0293b23fda"/>
  <p:tag name="KSO_WM_TEMPLATE_SUBCATEGORY" val="29"/>
</p:tagLst>
</file>

<file path=ppt/tags/tag89.xml><?xml version="1.0" encoding="utf-8"?>
<p:tagLst xmlns:p="http://schemas.openxmlformats.org/presentationml/2006/main">
  <p:tag name="KSO_WM_BEAUTIFY_FLAG" val="#wm#"/>
  <p:tag name="KSO_WM_FIGMA_FLAG" val="#fgm#"/>
  <p:tag name="KSO_WM_LAYOUT_CHECK_HASH" val="d6ce55ce7b707407a3c5ed69adf2ceaeed05fb49"/>
  <p:tag name="KSO_WM_NEWLAYOUT_ID" val="695"/>
  <p:tag name="KSO_WM_TAG_VERSION" val="3.0"/>
  <p:tag name="KSO_WM_TEMPLATE_CATEGORY" val="custom"/>
  <p:tag name="KSO_WM_TEMPLATE_INDEX" val="40480843"/>
  <p:tag name="KSO_WM_UNIT_COMPATIBLE" val="0"/>
  <p:tag name="KSO_WM_UNIT_DIAGRAM_ISNUMVISUAL" val="0"/>
  <p:tag name="KSO_WM_UNIT_DIAGRAM_ISREFERUNIT" val="0"/>
  <p:tag name="KSO_WM_UNIT_HIGHLIGHT" val="0"/>
  <p:tag name="KSO_WM_UNIT_ID" val="_10*a*1"/>
  <p:tag name="KSO_WM_UNIT_INDEX" val="1"/>
  <p:tag name="KSO_WM_UNIT_ISNUMDGMTITLE" val="0"/>
  <p:tag name="KSO_WM_UNIT_LAYERLEVEL" val="1"/>
  <p:tag name="KSO_WM_UNIT_NOCLEAR" val="0"/>
  <p:tag name="KSO_WM_UNIT_PRESET_TEXT" val="单击此处添加章节标题"/>
  <p:tag name="KSO_WM_UNIT_TEXT_TYPE" val="1"/>
  <p:tag name="KSO_WM_UNIT_TYPE" val="a"/>
</p:tagLst>
</file>

<file path=ppt/tags/tag90.xml><?xml version="1.0" encoding="utf-8"?>
<p:tagLst xmlns:p="http://schemas.openxmlformats.org/presentationml/2006/main">
  <p:tag name="KSO_WM_BEAUTIFY_FLAG" val="#wm#"/>
  <p:tag name="KSO_WM_FIGMA_FLAG" val="#fgm#"/>
  <p:tag name="KSO_WM_TAG_VERSION" val="3.0"/>
  <p:tag name="KSO_WM_TEMPLATE_CATEGORY" val="custom"/>
  <p:tag name="KSO_WM_TEMPLATE_INDEX" val="40480843"/>
  <p:tag name="KSO_WM_UNIT_COMPATIBLE" val="0"/>
  <p:tag name="KSO_WM_UNIT_DIAGRAM_ISNUMVISUAL" val="0"/>
  <p:tag name="KSO_WM_UNIT_DIAGRAM_ISREFERUNIT" val="0"/>
  <p:tag name="KSO_WM_UNIT_HIGHLIGHT" val="0"/>
  <p:tag name="KSO_WM_UNIT_ID" val="_10*e*1"/>
  <p:tag name="KSO_WM_UNIT_INDEX" val="1"/>
  <p:tag name="KSO_WM_UNIT_ISNUMDGMTITLE" val="0"/>
  <p:tag name="KSO_WM_UNIT_LAYERLEVEL" val="1"/>
  <p:tag name="KSO_WM_UNIT_NOCLEAR" val="0"/>
  <p:tag name="KSO_WM_UNIT_PRESET_TEXT" val="01"/>
  <p:tag name="KSO_WM_UNIT_TYPE" val="e"/>
</p:tagLst>
</file>

<file path=ppt/tags/tag91.xml><?xml version="1.0" encoding="utf-8"?>
<p:tagLst xmlns:p="http://schemas.openxmlformats.org/presentationml/2006/main">
  <p:tag name="KSO_WM_BEAUTIFY_FLAG" val="#wm#"/>
  <p:tag name="KSO_WM_SLIDE_CONTENT_ORIENTATION" val="center"/>
  <p:tag name="KSO_WM_SLIDE_HAS_MASK" val="0"/>
  <p:tag name="KSO_WM_SLIDE_ID" val="custom40480843_7"/>
  <p:tag name="KSO_WM_SLIDE_INDEX" val="7"/>
  <p:tag name="KSO_WM_SLIDE_ITEM_CNT" val="0"/>
  <p:tag name="KSO_WM_SLIDE_LAYOUT" val="a_e"/>
  <p:tag name="KSO_WM_SLIDE_LAYOUT_CNT" val="1_1"/>
  <p:tag name="KSO_WM_SLIDE_TYPE" val="sectionTitle"/>
  <p:tag name="KSO_WM_TEMPLATE_CATEGORY" val="custom"/>
  <p:tag name="KSO_WM_TEMPLATE_INDEX" val="40480843"/>
  <p:tag name="KSO_WM_TEMPLATE_MASTER_TYPE" val="0"/>
  <p:tag name="KSO_WM_TEMPLATE_SLIDE_ID" val="slide_8d1615941f9e1a55"/>
  <p:tag name="KSO_WM_TEMPLATE_SUBCATEGORY" val="29"/>
</p:tagLst>
</file>

<file path=ppt/tags/tag92.xml><?xml version="1.0" encoding="utf-8"?>
<p:tagLst xmlns:p="http://schemas.openxmlformats.org/presentationml/2006/main">
  <p:tag name="KSO_WM_BEAUTIFY_FLAG" val="#wm#"/>
  <p:tag name="KSO_WM_DIAGRAM_COLOR_MATCH_VALUE" val="{&quot;shape&quot;:{&quot;fill&quot;:{&quot;solid&quot;:{&quot;brightness&quot;:0,&quot;colorType&quot;:2,&quot;rgb&quot;:&quot;#ffffff&quot;,&quot;transparency&quot;: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61.85394311138975,&quot;left&quot;:32.2,&quot;top&quot;:77.0848031496063,&quot;width&quot;:596.95}"/>
  <p:tag name="KSO_WM_TAG_VERSION" val="3.0"/>
  <p:tag name="KSO_WM_TEMPLATE_CATEGORY" val="diagram"/>
  <p:tag name="KSO_WM_TEMPLATE_INDEX" val="20235412"/>
  <p:tag name="KSO_WM_UNIT_COMPATIBLE" val="0"/>
  <p:tag name="KSO_WM_UNIT_DIAGRAM_ISNUMVISUAL" val="0"/>
  <p:tag name="KSO_WM_UNIT_DIAGRAM_ISREFERUNIT" val="0"/>
  <p:tag name="KSO_WM_UNIT_HIGHLIGHT" val="0"/>
  <p:tag name="KSO_WM_UNIT_ID" val="diagram20235412_1*l_i*1_1"/>
  <p:tag name="KSO_WM_UNIT_INDEX" val="1_1"/>
  <p:tag name="KSO_WM_UNIT_LAYERLEVEL" val="1_1"/>
  <p:tag name="KSO_WM_UNIT_TEXT_FILL_FORE_SCHEMECOLOR_INDEX" val="2"/>
  <p:tag name="KSO_WM_UNIT_TEXT_FILL_TYPE" val="1"/>
  <p:tag name="KSO_WM_UNIT_TYPE" val="l_i"/>
  <p:tag name="KSO_WM_UNIT_USESOURCEFORMAT_APPLY" val="0"/>
</p:tagLst>
</file>

<file path=ppt/tags/tag9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8"/>
  <p:tag name="KSO_WM_DIAGRAM_MIN_ITEMCNT" val="2"/>
  <p:tag name="KSO_WM_DIAGRAM_VERSION" val="3"/>
  <p:tag name="KSO_WM_DIAGRAM_VIRTUALLY_FRAME" val="{&quot;height&quot;:361.85394311138975,&quot;left&quot;:32.2,&quot;top&quot;:77.0848031496063,&quot;width&quot;:596.95}"/>
  <p:tag name="KSO_WM_TAG_VERSION" val="3.0"/>
  <p:tag name="KSO_WM_TEMPLATE_CATEGORY" val="diagram"/>
  <p:tag name="KSO_WM_TEMPLATE_INDEX" val="20235412"/>
  <p:tag name="KSO_WM_UNIT_COMPATIBLE" val="0"/>
  <p:tag name="KSO_WM_UNIT_DIAGRAM_ISNUMVISUAL" val="0"/>
  <p:tag name="KSO_WM_UNIT_DIAGRAM_ISREFERUNIT" val="0"/>
  <p:tag name="KSO_WM_UNIT_HIGHLIGHT" val="0"/>
  <p:tag name="KSO_WM_UNIT_ID" val="diagram20235412_1*l_h_f*1_1_1"/>
  <p:tag name="KSO_WM_UNIT_INDEX" val="1_1_1"/>
  <p:tag name="KSO_WM_UNIT_LAYERLEVEL" val="1_1_1"/>
  <p:tag name="KSO_WM_UNIT_NOCLEAR" val="0"/>
  <p:tag name="KSO_WM_UNIT_PRESET_TEXT" val="单击此处输入你的正文，文字是您思想的提炼，为了最终演示发布的良好效果。"/>
  <p:tag name="KSO_WM_UNIT_SUBTYPE" val="a"/>
  <p:tag name="KSO_WM_UNIT_TEXT_FILL_FORE_SCHEMECOLOR_INDEX" val="1"/>
  <p:tag name="KSO_WM_UNIT_TEXT_FILL_TYPE" val="1"/>
  <p:tag name="KSO_WM_UNIT_TEXT_LAYER_COUNT" val="1"/>
  <p:tag name="KSO_WM_UNIT_TEXT_TYPE" val="1"/>
  <p:tag name="KSO_WM_UNIT_TYPE" val="l_h_f"/>
  <p:tag name="KSO_WM_UNIT_USESOURCEFORMAT_APPLY" val="0"/>
  <p:tag name="KSO_WM_UNIT_VALUE" val="60"/>
</p:tagLst>
</file>

<file path=ppt/tags/tag94.xml><?xml version="1.0" encoding="utf-8"?>
<p:tagLst xmlns:p="http://schemas.openxmlformats.org/presentationml/2006/main">
  <p:tag name="KSO_WM_BEAUTIFY_FLAG" val="#fgm#"/>
  <p:tag name="KSO_WM_FIGMA_FLAG" val="#fgm#"/>
  <p:tag name="KSO_WM_LAYOUT_CHECK_HASH" val="31553e47a8c08e16cbf058ee05587df21b366d14"/>
  <p:tag name="KSO_WM_NEWLAYOUT_GROUP_ID" val="layout_34"/>
  <p:tag name="KSO_WM_NEWLAYOUT_ID" val="slide_a163c49787ad2fc4"/>
  <p:tag name="KSO_WM_UNIT_INDEX" val="1"/>
  <p:tag name="KSO_WM_UNIT_PRESET_TEXT" val="单击此处添加标题"/>
  <p:tag name="KSO_WM_UNIT_TYPE" val="a"/>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 name="PA" val="v5.2.5"/>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DIAGRAM_VIRTUALLY_FRAME" val="{&quot;height&quot;:182.69866141732282,&quot;left&quot;:69.38834645669291,&quot;top&quot;:216.99015748031496,&quot;width&quot;:811.5048031496063}"/>
</p:tagLst>
</file>

<file path=ppt/tags/tag99.xml><?xml version="1.0" encoding="utf-8"?>
<p:tagLst xmlns:p="http://schemas.openxmlformats.org/presentationml/2006/main">
  <p:tag name="KSO_WM_DIAGRAM_VIRTUALLY_FRAME" val="{&quot;height&quot;:182.69866141732282,&quot;left&quot;:69.38834645669291,&quot;top&quot;:216.99015748031496,&quot;width&quot;:811.5048031496063}"/>
</p:tagLst>
</file>

<file path=ppt/tags/tag100.xml><?xml version="1.0" encoding="utf-8"?>
<p:tagLst xmlns:p="http://schemas.openxmlformats.org/presentationml/2006/main">
  <p:tag name="KSO_WM_BEAUTIFY_FLAG" val="#wm#"/>
  <p:tag name="KSO_WM_DIAGRAM_GROUP_CODE" val="l1-1"/>
  <p:tag name="KSO_WM_SLIDE_DIAGTYPE" val="l"/>
  <p:tag name="KSO_WM_SLIDE_ID" val="custom20232463_1"/>
  <p:tag name="KSO_WM_SLIDE_INDEX" val="1"/>
  <p:tag name="KSO_WM_SLIDE_ITEM_CNT" val="2"/>
  <p:tag name="KSO_WM_SLIDE_LAYOUT" val="a_d_l"/>
  <p:tag name="KSO_WM_SLIDE_LAYOUT_CNT" val="1_1_1"/>
  <p:tag name="KSO_WM_SLIDE_POSITION" val="47.425*131.539"/>
  <p:tag name="KSO_WM_SLIDE_SIZE" val="409.475*360.773"/>
  <p:tag name="KSO_WM_SLIDE_SUBTYPE" val="picTxt"/>
  <p:tag name="KSO_WM_SLIDE_TYPE" val="text"/>
  <p:tag name="KSO_WM_SPECIAL_SOURCE" val="bdnull"/>
  <p:tag name="KSO_WM_TAG_VERSION" val="3.0"/>
  <p:tag name="KSO_WM_TEMPLATE_CATEGORY" val="custom"/>
  <p:tag name="KSO_WM_TEMPLATE_COLOR_TYPE" val="0"/>
  <p:tag name="KSO_WM_TEMPLATE_INDEX" val="20232463"/>
  <p:tag name="KSO_WM_TEMPLATE_MASTER_TYPE" val="0"/>
  <p:tag name="KSO_WM_TEMPLATE_SUBCATEGORY" val="0"/>
</p:tagLst>
</file>

<file path=ppt/tags/tag101.xml><?xml version="1.0" encoding="utf-8"?>
<p:tagLst xmlns:p="http://schemas.openxmlformats.org/presentationml/2006/main">
  <p:tag name="KSO_WM_BEAUTIFY_FLAG" val="#wm#"/>
  <p:tag name="KSO_WM_TAG_VERSION" val="3.0"/>
  <p:tag name="KSO_WM_TEMPLATE_CATEGORY" val="custom"/>
  <p:tag name="KSO_WM_TEMPLATE_INDEX" val="40492965"/>
  <p:tag name="KSO_WM_UNIT_COMPATIBLE" val="0"/>
  <p:tag name="KSO_WM_UNIT_DIAGRAM_ISNUMVISUAL" val="0"/>
  <p:tag name="KSO_WM_UNIT_DIAGRAM_ISREFERUNIT" val="0"/>
  <p:tag name="KSO_WM_UNIT_HIGHLIGHT" val="0"/>
  <p:tag name="KSO_WM_UNIT_ID" val="custom40492965_1*f*1"/>
  <p:tag name="KSO_WM_UNIT_INDEX" val="1"/>
  <p:tag name="KSO_WM_UNIT_LAYERLEVEL" val="1"/>
  <p:tag name="KSO_WM_UNIT_NOCLEAR" val="0"/>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 name="KSO_WM_UNIT_SUBTYPE" val="a"/>
  <p:tag name="KSO_WM_UNIT_TEXT_LAYER_COUNT" val="1"/>
  <p:tag name="KSO_WM_UNIT_TEXT_TYPE" val="1"/>
  <p:tag name="KSO_WM_UNIT_TYPE" val="f"/>
</p:tagLst>
</file>

<file path=ppt/tags/tag102.xml><?xml version="1.0" encoding="utf-8"?>
<p:tagLst xmlns:p="http://schemas.openxmlformats.org/presentationml/2006/main">
  <p:tag name="KSO_WM_BEAUTIFY_FLAG" val="#wm#"/>
  <p:tag name="KSO_WM_TAG_VERSION" val="3.0"/>
  <p:tag name="KSO_WM_TEMPLATE_CATEGORY" val="custom"/>
  <p:tag name="KSO_WM_TEMPLATE_INDEX" val="40492965"/>
  <p:tag name="KSO_WM_UNIT_COMPATIBLE" val="0"/>
  <p:tag name="KSO_WM_UNIT_DIAGRAM_ISNUMVISUAL" val="0"/>
  <p:tag name="KSO_WM_UNIT_DIAGRAM_ISREFERUNIT" val="0"/>
  <p:tag name="KSO_WM_UNIT_HIGHLIGHT" val="0"/>
  <p:tag name="KSO_WM_UNIT_ID" val="custom40492965_1*i*2"/>
  <p:tag name="KSO_WM_UNIT_INDEX" val="2"/>
  <p:tag name="KSO_WM_UNIT_LAYERLEVEL" val="1"/>
  <p:tag name="KSO_WM_UNIT_TYPE" val="i"/>
</p:tagLst>
</file>

<file path=ppt/tags/tag103.xml><?xml version="1.0" encoding="utf-8"?>
<p:tagLst xmlns:p="http://schemas.openxmlformats.org/presentationml/2006/main">
  <p:tag name="KSO_WM_BEAUTIFY_FLAG" val="#wm#"/>
  <p:tag name="KSO_WM_TAG_VERSION" val="3.0"/>
  <p:tag name="KSO_WM_TEMPLATE_CATEGORY" val="custom"/>
  <p:tag name="KSO_WM_TEMPLATE_INDEX" val="40492965"/>
  <p:tag name="KSO_WM_UNIT_COMPATIBLE" val="0"/>
  <p:tag name="KSO_WM_UNIT_DIAGRAM_ISNUMVISUAL" val="0"/>
  <p:tag name="KSO_WM_UNIT_DIAGRAM_ISREFERUNIT" val="0"/>
  <p:tag name="KSO_WM_UNIT_HIGHLIGHT" val="0"/>
  <p:tag name="KSO_WM_UNIT_ID" val="custom40492965_1*i*3"/>
  <p:tag name="KSO_WM_UNIT_INDEX" val="3"/>
  <p:tag name="KSO_WM_UNIT_LAYERLEVEL" val="1"/>
  <p:tag name="KSO_WM_UNIT_TYPE" val="i"/>
</p:tagLst>
</file>

<file path=ppt/tags/tag104.xml><?xml version="1.0" encoding="utf-8"?>
<p:tagLst xmlns:p="http://schemas.openxmlformats.org/presentationml/2006/main">
  <p:tag name="KSO_WM_BEAUTIFY_FLAG" val="#wm#"/>
  <p:tag name="KSO_WM_TAG_VERSION" val="3.0"/>
  <p:tag name="KSO_WM_TEMPLATE_CATEGORY" val="custom"/>
  <p:tag name="KSO_WM_TEMPLATE_INDEX" val="40492965"/>
  <p:tag name="KSO_WM_UNIT_COMPATIBLE" val="0"/>
  <p:tag name="KSO_WM_UNIT_DIAGRAM_ISNUMVISUAL" val="0"/>
  <p:tag name="KSO_WM_UNIT_DIAGRAM_ISREFERUNIT" val="0"/>
  <p:tag name="KSO_WM_UNIT_HIGHLIGHT" val="0"/>
  <p:tag name="KSO_WM_UNIT_ID" val="custom40492965_1*i*5"/>
  <p:tag name="KSO_WM_UNIT_INDEX" val="5"/>
  <p:tag name="KSO_WM_UNIT_LAYERLEVEL" val="1"/>
  <p:tag name="KSO_WM_UNIT_TYPE" val="i"/>
</p:tagLst>
</file>

<file path=ppt/tags/tag105.xml><?xml version="1.0" encoding="utf-8"?>
<p:tagLst xmlns:p="http://schemas.openxmlformats.org/presentationml/2006/main">
  <p:tag name="KSO_WM_BEAUTIFY_FLAG" val="#wm#"/>
  <p:tag name="KSO_WM_TAG_VERSION" val="3.0"/>
  <p:tag name="KSO_WM_TEMPLATE_CATEGORY" val="custom"/>
  <p:tag name="KSO_WM_TEMPLATE_INDEX" val="40492965"/>
  <p:tag name="KSO_WM_UNIT_COMPATIBLE" val="0"/>
  <p:tag name="KSO_WM_UNIT_DIAGRAM_ISNUMVISUAL" val="0"/>
  <p:tag name="KSO_WM_UNIT_DIAGRAM_ISREFERUNIT" val="0"/>
  <p:tag name="KSO_WM_UNIT_HIGHLIGHT" val="0"/>
  <p:tag name="KSO_WM_UNIT_ID" val="custom40492965_1*i*6"/>
  <p:tag name="KSO_WM_UNIT_INDEX" val="6"/>
  <p:tag name="KSO_WM_UNIT_LAYERLEVEL" val="1"/>
  <p:tag name="KSO_WM_UNIT_TYPE" val="i"/>
</p:tagLst>
</file>

<file path=ppt/tags/tag106.xml><?xml version="1.0" encoding="utf-8"?>
<p:tagLst xmlns:p="http://schemas.openxmlformats.org/presentationml/2006/main">
  <p:tag name="KSO_WM_BEAUTIFY_FLAG" val="#fgm#"/>
  <p:tag name="KSO_WM_FIGMA_FLAG" val="#fgm#"/>
  <p:tag name="KSO_WM_LAYOUT_CHECK_HASH" val="31553e47a8c08e16cbf058ee05587df21b366d14"/>
  <p:tag name="KSO_WM_NEWLAYOUT_GROUP_ID" val="layout_34"/>
  <p:tag name="KSO_WM_NEWLAYOUT_ID" val="slide_a163c49787ad2fc4"/>
  <p:tag name="KSO_WM_UNIT_INDEX" val="1"/>
  <p:tag name="KSO_WM_UNIT_PRESET_TEXT" val="单击此处添加标题"/>
  <p:tag name="KSO_WM_UNIT_TYPE" val="a"/>
</p:tagLst>
</file>

<file path=ppt/tags/tag107.xml><?xml version="1.0" encoding="utf-8"?>
<p:tagLst xmlns:p="http://schemas.openxmlformats.org/presentationml/2006/main">
  <p:tag name="KSO_WM_BEAUTIFY_FLAG" val="#wm#"/>
  <p:tag name="KSO_WM_DIAGRAM_GROUP_CODE" val="l1-1"/>
  <p:tag name="KSO_WM_TAG_VERSION" val="3.0"/>
  <p:tag name="KSO_WM_TEMPLATE_CATEGORY" val="custom"/>
  <p:tag name="KSO_WM_TEMPLATE_INDEX" val="20234843"/>
  <p:tag name="KSO_WM_UNIT_COMPATIBLE" val="0"/>
  <p:tag name="KSO_WM_UNIT_DIAGRAM_ISNUMVISUAL" val="0"/>
  <p:tag name="KSO_WM_UNIT_DIAGRAM_ISREFERUNIT" val="0"/>
  <p:tag name="KSO_WM_UNIT_HIGHLIGHT" val="0"/>
  <p:tag name="KSO_WM_UNIT_ID" val="custom20234843_1*a*1"/>
  <p:tag name="KSO_WM_UNIT_INDEX" val="1"/>
  <p:tag name="KSO_WM_UNIT_ISCONTENTSTITLE" val="0"/>
  <p:tag name="KSO_WM_UNIT_ISNUMDGMTITLE" val="0"/>
  <p:tag name="KSO_WM_UNIT_LAYERLEVEL" val="1"/>
  <p:tag name="KSO_WM_UNIT_NOCLEAR" val="0"/>
  <p:tag name="KSO_WM_UNIT_PRESET_TEXT" val="单击此处&#10;添加标题内容"/>
  <p:tag name="KSO_WM_UNIT_TEXT_FILL_FORE_SCHEMECOLOR_INDEX" val="13"/>
  <p:tag name="KSO_WM_UNIT_TEXT_FILL_TYPE" val="1"/>
  <p:tag name="KSO_WM_UNIT_TEXT_TYPE" val="1"/>
  <p:tag name="KSO_WM_UNIT_TYPE" val="a"/>
  <p:tag name="KSO_WM_UNIT_USESOURCEFORMAT_APPLY" val="0"/>
  <p:tag name="KSO_WM_UNIT_VALUE" val="30"/>
</p:tagLst>
</file>

<file path=ppt/tags/tag108.xml><?xml version="1.0" encoding="utf-8"?>
<p:tagLst xmlns:p="http://schemas.openxmlformats.org/presentationml/2006/main">
  <p:tag name="KSO_WM_BEAUTIFY_FLAG" val="#wm#"/>
  <p:tag name="KSO_WM_SLIDE_ID" val="custom40492965_1"/>
  <p:tag name="KSO_WM_SLIDE_INDEX" val="1"/>
  <p:tag name="KSO_WM_SLIDE_ITEM_CNT" val="0"/>
  <p:tag name="KSO_WM_SLIDE_LAYOUT" val="a_f"/>
  <p:tag name="KSO_WM_SLIDE_LAYOUT_CNT" val="1_1"/>
  <p:tag name="KSO_WM_SLIDE_POSITION" val="0*0"/>
  <p:tag name="KSO_WM_SLIDE_SIZE" val="959*539"/>
  <p:tag name="KSO_WM_SLIDE_SUBTYPE" val="picTxt"/>
  <p:tag name="KSO_WM_SLIDE_TYPE" val="text"/>
  <p:tag name="KSO_WM_SPECIAL_SOURCE" val="bdnull"/>
  <p:tag name="KSO_WM_TAG_VERSION" val="3.0"/>
  <p:tag name="KSO_WM_TEMPLATE_CATEGORY" val="custom"/>
  <p:tag name="KSO_WM_TEMPLATE_COLOR_TYPE" val="0"/>
  <p:tag name="KSO_WM_TEMPLATE_INDEX" val="20234843"/>
  <p:tag name="KSO_WM_TEMPLATE_MASTER_TYPE" val="0"/>
  <p:tag name="KSO_WM_TEMPLATE_SUBCATEGORY" val="0"/>
  <p:tag name="RESOURCE_RECORD_KEY" val="{&quot;19&quot;:[20342018],&quot;65&quot;:[3]}"/>
</p:tagLst>
</file>

<file path=ppt/tags/tag109.xml><?xml version="1.0" encoding="utf-8"?>
<p:tagLst xmlns:p="http://schemas.openxmlformats.org/presentationml/2006/main">
  <p:tag name="KSO_WM_BEAUTIFY_FLAG" val="#wm#"/>
  <p:tag name="KSO_WM_DIAGRAM_COLOR_MATCH_VALUE" val="{&quot;shape&quot;:{&quot;fill&quot;:{&quot;solid&quot;:{&quot;brightness&quot;:0,&quot;colorType&quot;:2,&quot;rgb&quot;:&quot;#ebeeee&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3"/>
  <p:tag name="KSO_WM_DIAGRAM_MIN_ITEMCNT" val="2"/>
  <p:tag name="KSO_WM_DIAGRAM_VERSION" val="3"/>
  <p:tag name="KSO_WM_DIAGRAM_VIRTUALLY_FRAME" val="{&quot;height&quot;:425.1703973004199,&quot;left&quot;:11.25,&quot;top&quot;:59.6,&quot;width&quot;:894.15}"/>
  <p:tag name="KSO_WM_TAG_VERSION" val="3.0"/>
  <p:tag name="KSO_WM_TEMPLATE_CATEGORY" val="diagram"/>
  <p:tag name="KSO_WM_TEMPLATE_INDEX" val="20231869"/>
  <p:tag name="KSO_WM_UNIT_COMPATIBLE" val="0"/>
  <p:tag name="KSO_WM_UNIT_DIAGRAM_ISNUMVISUAL" val="0"/>
  <p:tag name="KSO_WM_UNIT_DIAGRAM_ISREFERUNIT" val="0"/>
  <p:tag name="KSO_WM_UNIT_HIGHLIGHT" val="0"/>
  <p:tag name="KSO_WM_UNIT_ID" val="diagram20231869_2*l_h_f*1_1_1"/>
  <p:tag name="KSO_WM_UNIT_INDEX" val="1_1_1"/>
  <p:tag name="KSO_WM_UNIT_LAYERLEVEL" val="1_1_1"/>
  <p:tag name="KSO_WM_UNIT_NOCLEAR" val="0"/>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单击此处添加文本具体内容，简明扼要地阐述您的观点。根据需要可酌情增减文字，以便观者准确地理解您传达的思想。"/>
  <p:tag name="KSO_WM_UNIT_SUBTYPE" val="a"/>
  <p:tag name="KSO_WM_UNIT_TEXT_FILL_FORE_SCHEMECOLOR_INDEX" val="1"/>
  <p:tag name="KSO_WM_UNIT_TEXT_FILL_TYPE" val="1"/>
  <p:tag name="KSO_WM_UNIT_TEXT_LAYER_COUNT" val="1"/>
  <p:tag name="KSO_WM_UNIT_TEXT_TYPE" val="1"/>
  <p:tag name="KSO_WM_UNIT_TYPE" val="l_h_f"/>
  <p:tag name="KSO_WM_UNIT_USESOURCEFORMAT_APPLY" val="0"/>
  <p:tag name="KSO_WM_UNIT_VALUE" val="60"/>
</p:tagLst>
</file>

<file path=ppt/tags/tag110.xml><?xml version="1.0" encoding="utf-8"?>
<p:tagLst xmlns:p="http://schemas.openxmlformats.org/presentationml/2006/main">
  <p:tag name="KSO_WM_BEAUTIFY_FLAG" val="#wm#"/>
  <p:tag name="KSO_WM_DIAGRAM_COLOR_MATCH_VALUE" val="{&quot;shape&quot;:{&quot;fill&quot;:{&quot;solid&quot;:{&quot;brightness&quot;:0,&quot;colorType&quot;:2,&quot;rgb&quot;:&quot;#ebeeee&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3"/>
  <p:tag name="KSO_WM_DIAGRAM_MIN_ITEMCNT" val="2"/>
  <p:tag name="KSO_WM_DIAGRAM_VERSION" val="3"/>
  <p:tag name="KSO_WM_DIAGRAM_VIRTUALLY_FRAME" val="{&quot;height&quot;:425.1703973004199,&quot;left&quot;:11.25,&quot;top&quot;:59.6,&quot;width&quot;:894.15}"/>
  <p:tag name="KSO_WM_TAG_VERSION" val="3.0"/>
  <p:tag name="KSO_WM_TEMPLATE_CATEGORY" val="diagram"/>
  <p:tag name="KSO_WM_TEMPLATE_INDEX" val="20231869"/>
  <p:tag name="KSO_WM_UNIT_COMPATIBLE" val="0"/>
  <p:tag name="KSO_WM_UNIT_DIAGRAM_ISNUMVISUAL" val="0"/>
  <p:tag name="KSO_WM_UNIT_DIAGRAM_ISREFERUNIT" val="0"/>
  <p:tag name="KSO_WM_UNIT_HIGHLIGHT" val="0"/>
  <p:tag name="KSO_WM_UNIT_ID" val="diagram20231869_2*l_h_f*1_3_1"/>
  <p:tag name="KSO_WM_UNIT_INDEX" val="1_3_1"/>
  <p:tag name="KSO_WM_UNIT_LAYERLEVEL" val="1_1_1"/>
  <p:tag name="KSO_WM_UNIT_NOCLEAR" val="0"/>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单击此处添加文本具体内容，简明扼要地阐述您的观点。根据需要可酌情增减文字，以便观者准确地理解您传达的思想。"/>
  <p:tag name="KSO_WM_UNIT_SUBTYPE" val="a"/>
  <p:tag name="KSO_WM_UNIT_TEXT_FILL_FORE_SCHEMECOLOR_INDEX" val="1"/>
  <p:tag name="KSO_WM_UNIT_TEXT_FILL_TYPE" val="1"/>
  <p:tag name="KSO_WM_UNIT_TEXT_LAYER_COUNT" val="1"/>
  <p:tag name="KSO_WM_UNIT_TEXT_TYPE" val="1"/>
  <p:tag name="KSO_WM_UNIT_TYPE" val="l_h_f"/>
  <p:tag name="KSO_WM_UNIT_USESOURCEFORMAT_APPLY" val="0"/>
  <p:tag name="KSO_WM_UNIT_VALUE" val="60"/>
</p:tagLst>
</file>

<file path=ppt/tags/tag111.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3"/>
  <p:tag name="KSO_WM_DIAGRAM_MIN_ITEMCNT" val="2"/>
  <p:tag name="KSO_WM_DIAGRAM_VERSION" val="3"/>
  <p:tag name="KSO_WM_DIAGRAM_VIRTUALLY_FRAME" val="{&quot;height&quot;:425.1703973004199,&quot;left&quot;:11.25,&quot;top&quot;:59.6,&quot;width&quot;:894.15}"/>
  <p:tag name="KSO_WM_TAG_VERSION" val="3.0"/>
  <p:tag name="KSO_WM_TEMPLATE_CATEGORY" val="diagram"/>
  <p:tag name="KSO_WM_TEMPLATE_INDEX" val="20231869"/>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31869_2*l_h_f*1_2_1"/>
  <p:tag name="KSO_WM_UNIT_INDEX" val="1_2_1"/>
  <p:tag name="KSO_WM_UNIT_LAYERLEVEL" val="1_1_1"/>
  <p:tag name="KSO_WM_UNIT_NOCLEAR" val="0"/>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单击此处添加文本具体内容，简明扼要地阐述您的观点。根据需要可酌情增减文字，以便观者准确地理解您传达的思想。"/>
  <p:tag name="KSO_WM_UNIT_SUBTYPE" val="a"/>
  <p:tag name="KSO_WM_UNIT_TEXT_FILL_TYPE" val="1"/>
  <p:tag name="KSO_WM_UNIT_TEXT_LAYER_COUNT" val="1"/>
  <p:tag name="KSO_WM_UNIT_TEXT_TYPE" val="1"/>
  <p:tag name="KSO_WM_UNIT_TYPE" val="l_h_f"/>
  <p:tag name="KSO_WM_UNIT_USESOURCEFORMAT_APPLY" val="0"/>
  <p:tag name="KSO_WM_UNIT_VALUE" val="60"/>
</p:tagLst>
</file>

<file path=ppt/tags/tag112.xml><?xml version="1.0" encoding="utf-8"?>
<p:tagLst xmlns:p="http://schemas.openxmlformats.org/presentationml/2006/main">
  <p:tag name="KSO_WM_BEAUTIFY_FLAG" val="#fgm#"/>
  <p:tag name="KSO_WM_FIGMA_FLAG" val="#fgm#"/>
  <p:tag name="KSO_WM_LAYOUT_CHECK_HASH" val="31553e47a8c08e16cbf058ee05587df21b366d14"/>
  <p:tag name="KSO_WM_NEWLAYOUT_GROUP_ID" val="layout_34"/>
  <p:tag name="KSO_WM_NEWLAYOUT_ID" val="slide_a163c49787ad2fc4"/>
  <p:tag name="KSO_WM_UNIT_INDEX" val="1"/>
  <p:tag name="KSO_WM_UNIT_PRESET_TEXT" val="单击此处添加标题"/>
  <p:tag name="KSO_WM_UNIT_TYPE" val="a"/>
</p:tagLst>
</file>

<file path=ppt/tags/tag113.xml><?xml version="1.0" encoding="utf-8"?>
<p:tagLst xmlns:p="http://schemas.openxmlformats.org/presentationml/2006/main">
  <p:tag name="KSO_WM_DIAGRAM_COLOR_MATCH_VALUE" val="{&quot;shape&quot;:{&quot;fill&quot;:{&quot;solid&quot;:{&quot;brightness&quot;:0,&quot;colorType&quot;:2,&quot;rgb&quot;:&quot;#ebeeee&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3"/>
  <p:tag name="KSO_WM_DIAGRAM_MIN_ITEMCNT" val="2"/>
  <p:tag name="KSO_WM_DIAGRAM_VERSION" val="3"/>
  <p:tag name="KSO_WM_DIAGRAM_VIRTUALLY_FRAME" val="{&quot;height&quot;:381.1703973004199,&quot;left&quot;:37.65,&quot;top&quot;:103.6,&quot;width&quot;:867.1555941748433}"/>
  <p:tag name="KSO_WM_TAG_VERSION" val="3.0"/>
  <p:tag name="KSO_WM_TEMPLATE_CATEGORY" val="diagram"/>
  <p:tag name="KSO_WM_TEMPLATE_INDEX" val="20231869"/>
  <p:tag name="KSO_WM_UNIT_COMPATIBLE" val="0"/>
  <p:tag name="KSO_WM_UNIT_DIAGRAM_ISNUMVISUAL" val="0"/>
  <p:tag name="KSO_WM_UNIT_DIAGRAM_ISREFERUNIT" val="0"/>
  <p:tag name="KSO_WM_UNIT_HIGHLIGHT" val="0"/>
  <p:tag name="KSO_WM_UNIT_ID" val="diagram20231869_2*l_h_f*1_1_1"/>
  <p:tag name="KSO_WM_UNIT_INDEX" val="1_1_1"/>
  <p:tag name="KSO_WM_UNIT_LAYERLEVEL" val="1_1_1"/>
  <p:tag name="KSO_WM_UNIT_NOCLEAR" val="0"/>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单击此处添加文本具体内容，简明扼要地阐述您的观点。根据需要可酌情增减文字，以便观者准确地理解您传达的思想。"/>
  <p:tag name="KSO_WM_UNIT_SUBTYPE" val="a"/>
  <p:tag name="KSO_WM_UNIT_TEXT_FILL_FORE_SCHEMECOLOR_INDEX" val="1"/>
  <p:tag name="KSO_WM_UNIT_TEXT_FILL_TYPE" val="1"/>
  <p:tag name="KSO_WM_UNIT_TEXT_LAYER_COUNT" val="1"/>
  <p:tag name="KSO_WM_UNIT_TEXT_TYPE" val="1"/>
  <p:tag name="KSO_WM_UNIT_TYPE" val="l_h_f"/>
  <p:tag name="KSO_WM_UNIT_USESOURCEFORMAT_APPLY" val="0"/>
  <p:tag name="KSO_WM_UNIT_VALUE" val="60"/>
</p:tagLst>
</file>

<file path=ppt/tags/tag114.xml><?xml version="1.0" encoding="utf-8"?>
<p:tagLst xmlns:p="http://schemas.openxmlformats.org/presentationml/2006/main">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3"/>
  <p:tag name="KSO_WM_DIAGRAM_MIN_ITEMCNT" val="2"/>
  <p:tag name="KSO_WM_DIAGRAM_VERSION" val="3"/>
  <p:tag name="KSO_WM_DIAGRAM_VIRTUALLY_FRAME" val="{&quot;height&quot;:381.1703973004199,&quot;left&quot;:37.65,&quot;top&quot;:103.6,&quot;width&quot;:867.1555941748433}"/>
  <p:tag name="KSO_WM_TAG_VERSION" val="3.0"/>
  <p:tag name="KSO_WM_TEMPLATE_CATEGORY" val="diagram"/>
  <p:tag name="KSO_WM_TEMPLATE_INDEX" val="20231869"/>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31869_2*l_h_f*1_2_1"/>
  <p:tag name="KSO_WM_UNIT_INDEX" val="1_2_1"/>
  <p:tag name="KSO_WM_UNIT_LAYERLEVEL" val="1_1_1"/>
  <p:tag name="KSO_WM_UNIT_NOCLEAR" val="0"/>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单击此处添加文本具体内容，简明扼要地阐述您的观点。根据需要可酌情增减文字，以便观者准确地理解您传达的思想。"/>
  <p:tag name="KSO_WM_UNIT_SUBTYPE" val="a"/>
  <p:tag name="KSO_WM_UNIT_TEXT_FILL_TYPE" val="1"/>
  <p:tag name="KSO_WM_UNIT_TEXT_LAYER_COUNT" val="1"/>
  <p:tag name="KSO_WM_UNIT_TEXT_TYPE" val="1"/>
  <p:tag name="KSO_WM_UNIT_TYPE" val="l_h_f"/>
  <p:tag name="KSO_WM_UNIT_USESOURCEFORMAT_APPLY" val="0"/>
  <p:tag name="KSO_WM_UNIT_VALUE" val="60"/>
</p:tagLst>
</file>

<file path=ppt/tags/tag115.xml><?xml version="1.0" encoding="utf-8"?>
<p:tagLst xmlns:p="http://schemas.openxmlformats.org/presentationml/2006/main">
  <p:tag name="KSO_WM_BEAUTIFY_FLAG" val="#wm#"/>
  <p:tag name="KSO_WM_DIAGRAM_GROUP_CODE" val="l1-1"/>
  <p:tag name="KSO_WM_SLIDE_DIAGTYPE" val="l"/>
  <p:tag name="KSO_WM_SLIDE_ID" val="diagram20231869_2"/>
  <p:tag name="KSO_WM_SLIDE_INDEX" val="2"/>
  <p:tag name="KSO_WM_SLIDE_ITEM_CNT" val="3"/>
  <p:tag name="KSO_WM_SLIDE_LAYOUT" val="a_l"/>
  <p:tag name="KSO_WM_SLIDE_LAYOUT_CNT" val="1_1"/>
  <p:tag name="KSO_WM_SLIDE_POSITION" val="54.4999*109.258"/>
  <p:tag name="KSO_WM_SLIDE_SIZE" val="850.25*375.512"/>
  <p:tag name="KSO_WM_SLIDE_SUBTYPE" val="diag"/>
  <p:tag name="KSO_WM_SLIDE_TYPE" val="text"/>
  <p:tag name="KSO_WM_SPECIAL_SOURCE" val="bdnull"/>
  <p:tag name="KSO_WM_TAG_VERSION" val="3.0"/>
  <p:tag name="KSO_WM_TEMPLATE_CATEGORY" val="diagram"/>
  <p:tag name="KSO_WM_TEMPLATE_COLOR_TYPE" val="0"/>
  <p:tag name="KSO_WM_TEMPLATE_INDEX" val="20231869"/>
  <p:tag name="KSO_WM_TEMPLATE_MASTER_TYPE" val="0"/>
  <p:tag name="KSO_WM_TEMPLATE_SUBCATEGORY" val="0"/>
</p:tagLst>
</file>

<file path=ppt/tags/tag116.xml><?xml version="1.0" encoding="utf-8"?>
<p:tagLst xmlns:p="http://schemas.openxmlformats.org/presentationml/2006/main">
  <p:tag name="KSO_WM_BEAUTIFY_FLAG" val="#wm#"/>
  <p:tag name="KSO_WM_TAG_VERSION" val="3.0"/>
  <p:tag name="KSO_WM_TEMPLATE_CATEGORY" val="custom"/>
  <p:tag name="KSO_WM_TEMPLATE_INDEX" val="20231145"/>
  <p:tag name="KSO_WM_UNIT_COMPATIBLE" val="0"/>
  <p:tag name="KSO_WM_UNIT_DIAGRAM_ISNUMVISUAL" val="0"/>
  <p:tag name="KSO_WM_UNIT_DIAGRAM_ISREFERUNIT" val="0"/>
  <p:tag name="KSO_WM_UNIT_HIGHLIGHT" val="0"/>
  <p:tag name="KSO_WM_UNIT_ID" val="custom20231145_1*i*2"/>
  <p:tag name="KSO_WM_UNIT_INDEX" val="2"/>
  <p:tag name="KSO_WM_UNIT_LAYERLEVEL" val="1"/>
  <p:tag name="KSO_WM_UNIT_TYPE" val="i"/>
</p:tagLst>
</file>

<file path=ppt/tags/tag117.xml><?xml version="1.0" encoding="utf-8"?>
<p:tagLst xmlns:p="http://schemas.openxmlformats.org/presentationml/2006/main">
  <p:tag name="KSO_WM_BEAUTIFY_FLAG" val="#wm#"/>
  <p:tag name="KSO_WM_TAG_VERSION" val="3.0"/>
  <p:tag name="KSO_WM_TEMPLATE_CATEGORY" val="custom"/>
  <p:tag name="KSO_WM_TEMPLATE_INDEX" val="20231145"/>
  <p:tag name="KSO_WM_UNIT_COMPATIBLE" val="0"/>
  <p:tag name="KSO_WM_UNIT_DIAGRAM_ISNUMVISUAL" val="0"/>
  <p:tag name="KSO_WM_UNIT_DIAGRAM_ISREFERUNIT" val="0"/>
  <p:tag name="KSO_WM_UNIT_HIGHLIGHT" val="0"/>
  <p:tag name="KSO_WM_UNIT_ID" val="custom20231145_1*f*1"/>
  <p:tag name="KSO_WM_UNIT_INDEX" val="1"/>
  <p:tag name="KSO_WM_UNIT_LAYERLEVEL" val="1"/>
  <p:tag name="KSO_WM_UNIT_NOCLEAR" val="0"/>
  <p:tag name="KSO_WM_UNIT_PRESET_TEXT" val="单击此处输入您的项正文，文字是您思想的提炼，请尽量言简意赅的阐述观点。单击此处输入您的项正文，文字是您思想的提炼，请尽量言简意赅的阐述观点。单击此处输入您的项正文，文字是您思想的提炼，请尽量言简意赅的阐述观点。单击此处输入您的项正文"/>
  <p:tag name="KSO_WM_UNIT_SUBTYPE" val="a"/>
  <p:tag name="KSO_WM_UNIT_TEXT_LAYER_COUNT" val="1"/>
  <p:tag name="KSO_WM_UNIT_TEXT_TYPE" val="1"/>
  <p:tag name="KSO_WM_UNIT_TYPE" val="f"/>
  <p:tag name="KSO_WM_UNIT_VALUE" val="54"/>
</p:tagLst>
</file>

<file path=ppt/tags/tag118.xml><?xml version="1.0" encoding="utf-8"?>
<p:tagLst xmlns:p="http://schemas.openxmlformats.org/presentationml/2006/main">
  <p:tag name="KSO_WM_BEAUTIFY_FLAG" val="#wm#"/>
  <p:tag name="KSO_WM_TAG_VERSION" val="3.0"/>
  <p:tag name="KSO_WM_TEMPLATE_CATEGORY" val="custom"/>
  <p:tag name="KSO_WM_TEMPLATE_INDEX" val="20231145"/>
  <p:tag name="KSO_WM_UNIT_COMPATIBLE" val="0"/>
  <p:tag name="KSO_WM_UNIT_DIAGRAM_ISNUMVISUAL" val="0"/>
  <p:tag name="KSO_WM_UNIT_DIAGRAM_ISREFERUNIT" val="0"/>
  <p:tag name="KSO_WM_UNIT_HIGHLIGHT" val="0"/>
  <p:tag name="KSO_WM_UNIT_ID" val="custom20231145_1*i*3"/>
  <p:tag name="KSO_WM_UNIT_INDEX" val="3"/>
  <p:tag name="KSO_WM_UNIT_LAYERLEVEL" val="1"/>
  <p:tag name="KSO_WM_UNIT_TYPE" val="i"/>
</p:tagLst>
</file>

<file path=ppt/tags/tag119.xml><?xml version="1.0" encoding="utf-8"?>
<p:tagLst xmlns:p="http://schemas.openxmlformats.org/presentationml/2006/main">
  <p:tag name="KSO_WM_BEAUTIFY_FLAG" val="#wm#"/>
  <p:tag name="KSO_WM_TAG_VERSION" val="3.0"/>
  <p:tag name="KSO_WM_TEMPLATE_CATEGORY" val="custom"/>
  <p:tag name="KSO_WM_TEMPLATE_INDEX" val="20231145"/>
  <p:tag name="KSO_WM_UNIT_COMPATIBLE" val="0"/>
  <p:tag name="KSO_WM_UNIT_DIAGRAM_ISNUMVISUAL" val="0"/>
  <p:tag name="KSO_WM_UNIT_DIAGRAM_ISREFERUNIT" val="0"/>
  <p:tag name="KSO_WM_UNIT_HIGHLIGHT" val="0"/>
  <p:tag name="KSO_WM_UNIT_ID" val="custom20231145_1*i*1"/>
  <p:tag name="KSO_WM_UNIT_INDEX" val="1"/>
  <p:tag name="KSO_WM_UNIT_LAYERLEVEL" val="1"/>
  <p:tag name="KSO_WM_UNIT_TYPE" val="i"/>
</p:tagLst>
</file>

<file path=ppt/tags/tag120.xml><?xml version="1.0" encoding="utf-8"?>
<p:tagLst xmlns:p="http://schemas.openxmlformats.org/presentationml/2006/main">
  <p:tag name="KSO_WM_BEAUTIFY_FLAG" val="#wm#"/>
  <p:tag name="KSO_WM_TAG_VERSION" val="3.0"/>
  <p:tag name="KSO_WM_TEMPLATE_CATEGORY" val="custom"/>
  <p:tag name="KSO_WM_TEMPLATE_INDEX" val="20231145"/>
  <p:tag name="KSO_WM_UNIT_COMPATIBLE" val="0"/>
  <p:tag name="KSO_WM_UNIT_DIAGRAM_ISNUMVISUAL" val="0"/>
  <p:tag name="KSO_WM_UNIT_DIAGRAM_ISREFERUNIT" val="0"/>
  <p:tag name="KSO_WM_UNIT_HIGHLIGHT" val="0"/>
  <p:tag name="KSO_WM_UNIT_ID" val="custom20231145_1*d*1"/>
  <p:tag name="KSO_WM_UNIT_INDEX" val="1"/>
  <p:tag name="KSO_WM_UNIT_LAYERLEVEL" val="1"/>
  <p:tag name="KSO_WM_UNIT_PICTURE_SUBTYPE" val="b"/>
  <p:tag name="KSO_WM_UNIT_TYPE" val="d"/>
  <p:tag name="KSO_WM_UNIT_VALUE" val="1011*1368"/>
</p:tagLst>
</file>

<file path=ppt/tags/tag121.xml><?xml version="1.0" encoding="utf-8"?>
<p:tagLst xmlns:p="http://schemas.openxmlformats.org/presentationml/2006/main">
  <p:tag name="KSO_WM_BEAUTIFY_FLAG" val="#fgm#"/>
  <p:tag name="KSO_WM_FIGMA_FLAG" val="#fgm#"/>
  <p:tag name="KSO_WM_LAYOUT_CHECK_HASH" val="31553e47a8c08e16cbf058ee05587df21b366d14"/>
  <p:tag name="KSO_WM_NEWLAYOUT_GROUP_ID" val="layout_34"/>
  <p:tag name="KSO_WM_NEWLAYOUT_ID" val="slide_a163c49787ad2fc4"/>
  <p:tag name="KSO_WM_UNIT_INDEX" val="1"/>
  <p:tag name="KSO_WM_UNIT_PRESET_TEXT" val="单击此处添加标题"/>
  <p:tag name="KSO_WM_UNIT_TYPE" val="a"/>
</p:tagLst>
</file>

<file path=ppt/tags/tag122.xml><?xml version="1.0" encoding="utf-8"?>
<p:tagLst xmlns:p="http://schemas.openxmlformats.org/presentationml/2006/main">
  <p:tag name="KSO_WM_BEAUTIFY_FLAG" val="#wm#"/>
  <p:tag name="KSO_WM_SLIDE_ID" val="custom20231145_1"/>
  <p:tag name="KSO_WM_SLIDE_INDEX" val="1"/>
  <p:tag name="KSO_WM_SLIDE_ITEM_CNT" val="0"/>
  <p:tag name="KSO_WM_SLIDE_LAYOUT" val="a_d_f"/>
  <p:tag name="KSO_WM_SLIDE_LAYOUT_CNT" val="1_1_1"/>
  <p:tag name="KSO_WM_SLIDE_POSITION" val="0*0"/>
  <p:tag name="KSO_WM_SLIDE_SIZE" val="960*465"/>
  <p:tag name="KSO_WM_SLIDE_SUBTYPE" val="picTxt"/>
  <p:tag name="KSO_WM_SLIDE_TYPE" val="text"/>
  <p:tag name="KSO_WM_TAG_VERSION" val="3.0"/>
  <p:tag name="KSO_WM_TEMPLATE_CATEGORY" val="custom"/>
  <p:tag name="KSO_WM_TEMPLATE_COLOR_TYPE" val="0"/>
  <p:tag name="KSO_WM_TEMPLATE_INDEX" val="20231145"/>
  <p:tag name="KSO_WM_TEMPLATE_MASTER_TYPE" val="0"/>
  <p:tag name="KSO_WM_TEMPLATE_SUBCATEGORY" val="0"/>
</p:tagLst>
</file>

<file path=ppt/tags/tag12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7400000095367432},&quot;type&quot;:1},&quot;shadow&quot;:{&quot;brightness&quot;:0,&quot;colorType&quot;:2,&quot;rgb&quot;:&quot;#000000&quot;,&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535.65,&quot;left&quot;:60.15,&quot;top&quot;:70.5,&quot;width&quot;:937.9}"/>
  <p:tag name="KSO_WM_TAG_VERSION" val="3.0"/>
  <p:tag name="KSO_WM_TEMPLATE_CATEGORY" val="diagram"/>
  <p:tag name="KSO_WM_TEMPLATE_INDEX" val="40492980"/>
  <p:tag name="KSO_WM_UNIT_COMPATIBLE" val="0"/>
  <p:tag name="KSO_WM_UNIT_DIAGRAM_ISNUMVISUAL" val="0"/>
  <p:tag name="KSO_WM_UNIT_DIAGRAM_ISREFERUNIT" val="0"/>
  <p:tag name="KSO_WM_UNIT_HIGHLIGHT" val="0"/>
  <p:tag name="KSO_WM_UNIT_ID" val="diagram40492980_3*l_h_i*1_3_2"/>
  <p:tag name="KSO_WM_UNIT_INDEX" val="1_3_2"/>
  <p:tag name="KSO_WM_UNIT_LAYERLEVEL" val="1_1_1"/>
  <p:tag name="KSO_WM_UNIT_LINE_FILL_TYPE" val="2"/>
  <p:tag name="KSO_WM_UNIT_LINE_FORE_SCHEMECOLOR_INDEX" val="5"/>
  <p:tag name="KSO_WM_UNIT_TEXT_FILL_FORE_SCHEMECOLOR_INDEX" val="2"/>
  <p:tag name="KSO_WM_UNIT_TEXT_FILL_TYPE" val="1"/>
  <p:tag name="KSO_WM_UNIT_TYPE" val="l_h_i"/>
  <p:tag name="KSO_WM_UNIT_USESOURCEFORMAT_APPLY" val="0"/>
</p:tagLst>
</file>

<file path=ppt/tags/tag12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535.65,&quot;left&quot;:60.15,&quot;top&quot;:70.5,&quot;width&quot;:937.9}"/>
  <p:tag name="KSO_WM_TAG_VERSION" val="3.0"/>
  <p:tag name="KSO_WM_TEMPLATE_CATEGORY" val="diagram"/>
  <p:tag name="KSO_WM_TEMPLATE_INDEX" val="40492980"/>
  <p:tag name="KSO_WM_UNIT_COMPATIBLE" val="0"/>
  <p:tag name="KSO_WM_UNIT_DIAGRAM_ISNUMVISUAL" val="0"/>
  <p:tag name="KSO_WM_UNIT_DIAGRAM_ISREFERUNIT" val="0"/>
  <p:tag name="KSO_WM_UNIT_HIGHLIGHT" val="0"/>
  <p:tag name="KSO_WM_UNIT_ID" val="diagram40492980_3*l_h_i*1_3_3"/>
  <p:tag name="KSO_WM_UNIT_INDEX" val="1_3_3"/>
  <p:tag name="KSO_WM_UNIT_LAYERLEVEL" val="1_1_1"/>
  <p:tag name="KSO_WM_UNIT_TEXT_FILL_FORE_SCHEMECOLOR_INDEX" val="2"/>
  <p:tag name="KSO_WM_UNIT_TEXT_FILL_TYPE" val="1"/>
  <p:tag name="KSO_WM_UNIT_TYPE" val="l_h_i"/>
  <p:tag name="KSO_WM_UNIT_USESOURCEFORMAT_APPLY" val="0"/>
</p:tagLst>
</file>

<file path=ppt/tags/tag125.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7400000095367432},&quot;type&quot;:1},&quot;shadow&quot;:{&quot;brightness&quot;:0,&quot;colorType&quot;:2,&quot;rgb&quot;:&quot;#000000&quot;,&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535.65,&quot;left&quot;:60.15,&quot;top&quot;:70.5,&quot;width&quot;:937.9}"/>
  <p:tag name="KSO_WM_TAG_VERSION" val="3.0"/>
  <p:tag name="KSO_WM_TEMPLATE_CATEGORY" val="diagram"/>
  <p:tag name="KSO_WM_TEMPLATE_INDEX" val="40492980"/>
  <p:tag name="KSO_WM_UNIT_COMPATIBLE" val="0"/>
  <p:tag name="KSO_WM_UNIT_DIAGRAM_ISNUMVISUAL" val="0"/>
  <p:tag name="KSO_WM_UNIT_DIAGRAM_ISREFERUNIT" val="0"/>
  <p:tag name="KSO_WM_UNIT_HIGHLIGHT" val="0"/>
  <p:tag name="KSO_WM_UNIT_ID" val="diagram40492980_3*l_h_i*1_2_2"/>
  <p:tag name="KSO_WM_UNIT_INDEX" val="1_2_2"/>
  <p:tag name="KSO_WM_UNIT_LAYERLEVEL" val="1_1_1"/>
  <p:tag name="KSO_WM_UNIT_LINE_FILL_TYPE" val="2"/>
  <p:tag name="KSO_WM_UNIT_LINE_FORE_SCHEMECOLOR_INDEX" val="5"/>
  <p:tag name="KSO_WM_UNIT_TEXT_FILL_FORE_SCHEMECOLOR_INDEX" val="2"/>
  <p:tag name="KSO_WM_UNIT_TEXT_FILL_TYPE" val="1"/>
  <p:tag name="KSO_WM_UNIT_TYPE" val="l_h_i"/>
  <p:tag name="KSO_WM_UNIT_USESOURCEFORMAT_APPLY" val="0"/>
</p:tagLst>
</file>

<file path=ppt/tags/tag126.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535.65,&quot;left&quot;:60.15,&quot;top&quot;:70.5,&quot;width&quot;:937.9}"/>
  <p:tag name="KSO_WM_TAG_VERSION" val="3.0"/>
  <p:tag name="KSO_WM_TEMPLATE_CATEGORY" val="diagram"/>
  <p:tag name="KSO_WM_TEMPLATE_INDEX" val="40492980"/>
  <p:tag name="KSO_WM_UNIT_COMPATIBLE" val="0"/>
  <p:tag name="KSO_WM_UNIT_DIAGRAM_ISNUMVISUAL" val="0"/>
  <p:tag name="KSO_WM_UNIT_DIAGRAM_ISREFERUNIT" val="0"/>
  <p:tag name="KSO_WM_UNIT_HIGHLIGHT" val="0"/>
  <p:tag name="KSO_WM_UNIT_ID" val="diagram40492980_3*l_h_i*1_2_3"/>
  <p:tag name="KSO_WM_UNIT_INDEX" val="1_2_3"/>
  <p:tag name="KSO_WM_UNIT_LAYERLEVEL" val="1_1_1"/>
  <p:tag name="KSO_WM_UNIT_TEXT_FILL_FORE_SCHEMECOLOR_INDEX" val="2"/>
  <p:tag name="KSO_WM_UNIT_TEXT_FILL_TYPE" val="1"/>
  <p:tag name="KSO_WM_UNIT_TYPE" val="l_h_i"/>
  <p:tag name="KSO_WM_UNIT_USESOURCEFORMAT_APPLY" val="0"/>
</p:tagLst>
</file>

<file path=ppt/tags/tag127.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7400000095367432},&quot;type&quot;:1},&quot;shadow&quot;:{&quot;brightness&quot;:0,&quot;colorType&quot;:2,&quot;rgb&quot;:&quot;#000000&quot;,&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535.65,&quot;left&quot;:60.15,&quot;top&quot;:70.5,&quot;width&quot;:937.9}"/>
  <p:tag name="KSO_WM_TAG_VERSION" val="3.0"/>
  <p:tag name="KSO_WM_TEMPLATE_CATEGORY" val="diagram"/>
  <p:tag name="KSO_WM_TEMPLATE_INDEX" val="40492980"/>
  <p:tag name="KSO_WM_UNIT_COMPATIBLE" val="0"/>
  <p:tag name="KSO_WM_UNIT_DIAGRAM_ISNUMVISUAL" val="0"/>
  <p:tag name="KSO_WM_UNIT_DIAGRAM_ISREFERUNIT" val="0"/>
  <p:tag name="KSO_WM_UNIT_HIGHLIGHT" val="0"/>
  <p:tag name="KSO_WM_UNIT_ID" val="diagram40492980_3*l_h_i*1_1_2"/>
  <p:tag name="KSO_WM_UNIT_INDEX" val="1_1_2"/>
  <p:tag name="KSO_WM_UNIT_LAYERLEVEL" val="1_1_1"/>
  <p:tag name="KSO_WM_UNIT_LINE_FILL_TYPE" val="2"/>
  <p:tag name="KSO_WM_UNIT_LINE_FORE_SCHEMECOLOR_INDEX" val="5"/>
  <p:tag name="KSO_WM_UNIT_TEXT_FILL_FORE_SCHEMECOLOR_INDEX" val="2"/>
  <p:tag name="KSO_WM_UNIT_TEXT_FILL_TYPE" val="1"/>
  <p:tag name="KSO_WM_UNIT_TYPE" val="l_h_i"/>
  <p:tag name="KSO_WM_UNIT_USESOURCEFORMAT_APPLY" val="0"/>
</p:tagLst>
</file>

<file path=ppt/tags/tag12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535.65,&quot;left&quot;:60.15,&quot;top&quot;:70.5,&quot;width&quot;:937.9}"/>
  <p:tag name="KSO_WM_TAG_VERSION" val="3.0"/>
  <p:tag name="KSO_WM_TEMPLATE_CATEGORY" val="diagram"/>
  <p:tag name="KSO_WM_TEMPLATE_INDEX" val="40492980"/>
  <p:tag name="KSO_WM_UNIT_COMPATIBLE" val="0"/>
  <p:tag name="KSO_WM_UNIT_DIAGRAM_ISNUMVISUAL" val="0"/>
  <p:tag name="KSO_WM_UNIT_DIAGRAM_ISREFERUNIT" val="0"/>
  <p:tag name="KSO_WM_UNIT_HIGHLIGHT" val="0"/>
  <p:tag name="KSO_WM_UNIT_ID" val="diagram40492980_3*l_h_i*1_1_3"/>
  <p:tag name="KSO_WM_UNIT_INDEX" val="1_1_3"/>
  <p:tag name="KSO_WM_UNIT_LAYERLEVEL" val="1_1_1"/>
  <p:tag name="KSO_WM_UNIT_TEXT_FILL_FORE_SCHEMECOLOR_INDEX" val="2"/>
  <p:tag name="KSO_WM_UNIT_TEXT_FILL_TYPE" val="1"/>
  <p:tag name="KSO_WM_UNIT_TYPE" val="l_h_i"/>
  <p:tag name="KSO_WM_UNIT_USESOURCEFORMAT_APPLY" val="0"/>
</p:tagLst>
</file>

<file path=ppt/tags/tag12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535.65,&quot;left&quot;:60.15,&quot;top&quot;:70.5,&quot;width&quot;:937.9}"/>
  <p:tag name="KSO_WM_TAG_VERSION" val="3.0"/>
  <p:tag name="KSO_WM_TEMPLATE_CATEGORY" val="diagram"/>
  <p:tag name="KSO_WM_TEMPLATE_INDEX" val="40492980"/>
  <p:tag name="KSO_WM_UNIT_COMPATIBLE" val="0"/>
  <p:tag name="KSO_WM_UNIT_DIAGRAM_ISNUMVISUAL" val="0"/>
  <p:tag name="KSO_WM_UNIT_DIAGRAM_ISREFERUNIT" val="0"/>
  <p:tag name="KSO_WM_UNIT_HIGHLIGHT" val="0"/>
  <p:tag name="KSO_WM_UNIT_ID" val="diagram40492980_3*l_h_f*1_1_1"/>
  <p:tag name="KSO_WM_UNIT_INDEX" val="1_1_1"/>
  <p:tag name="KSO_WM_UNIT_LAYERLEVEL" val="1_1_1"/>
  <p:tag name="KSO_WM_UNIT_NOCLEAR" val="0"/>
  <p:tag name="KSO_WM_UNIT_PRESET_TEXT" val="单击此处添加文本具体内容"/>
  <p:tag name="KSO_WM_UNIT_SUBTYPE" val="a"/>
  <p:tag name="KSO_WM_UNIT_TEXT_FILL_FORE_SCHEMECOLOR_INDEX" val="1"/>
  <p:tag name="KSO_WM_UNIT_TEXT_FILL_TYPE" val="1"/>
  <p:tag name="KSO_WM_UNIT_TEXT_LAYER_COUNT" val="1"/>
  <p:tag name="KSO_WM_UNIT_TEXT_TYPE" val="1"/>
  <p:tag name="KSO_WM_UNIT_TYPE" val="l_h_f"/>
  <p:tag name="KSO_WM_UNIT_USESOURCEFORMAT_APPLY" val="0"/>
</p:tagLst>
</file>

<file path=ppt/tags/tag130.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535.65,&quot;left&quot;:60.15,&quot;top&quot;:70.5,&quot;width&quot;:937.9}"/>
  <p:tag name="KSO_WM_TAG_VERSION" val="3.0"/>
  <p:tag name="KSO_WM_TEMPLATE_CATEGORY" val="diagram"/>
  <p:tag name="KSO_WM_TEMPLATE_INDEX" val="40492980"/>
  <p:tag name="KSO_WM_UNIT_COMPATIBLE" val="0"/>
  <p:tag name="KSO_WM_UNIT_DIAGRAM_ISNUMVISUAL" val="0"/>
  <p:tag name="KSO_WM_UNIT_DIAGRAM_ISREFERUNIT" val="0"/>
  <p:tag name="KSO_WM_UNIT_HIGHLIGHT" val="0"/>
  <p:tag name="KSO_WM_UNIT_ID" val="diagram40492980_3*l_h_i*1_1_4"/>
  <p:tag name="KSO_WM_UNIT_INDEX" val="1_1_4"/>
  <p:tag name="KSO_WM_UNIT_LAYERLEVEL" val="1_1_1"/>
  <p:tag name="KSO_WM_UNIT_LINE_FILL_TYPE" val="2"/>
  <p:tag name="KSO_WM_UNIT_LINE_FORE_SCHEMECOLOR_INDEX" val="5"/>
  <p:tag name="KSO_WM_UNIT_TEXT_FILL_FORE_SCHEMECOLOR_INDEX" val="2"/>
  <p:tag name="KSO_WM_UNIT_TEXT_FILL_TYPE" val="1"/>
  <p:tag name="KSO_WM_UNIT_TYPE" val="l_h_i"/>
  <p:tag name="KSO_WM_UNIT_USESOURCEFORMAT_APPLY" val="0"/>
</p:tagLst>
</file>

<file path=ppt/tags/tag131.xml><?xml version="1.0" encoding="utf-8"?>
<p:tagLst xmlns:p="http://schemas.openxmlformats.org/presentationml/2006/main">
  <p:tag name="KSO_WM_BEAUTIFY_FLAG" val="#wm#"/>
  <p:tag name="KSO_WM_DIAGRAM_COLOR_MATCH_VALUE" val="{&quot;shape&quot;:{&quot;fill&quot;:{&quot;gradient&quot;:[{&quot;brightness&quot;:0.4000000059604645,&quot;colorType&quot;:1,&quot;foreColorIndex&quot;:5,&quot;pos&quot;:0,&quot;transparency&quot;:0},{&quot;brightness&quot;:0,&quot;colorType&quot;:1,&quot;foreColorIndex&quot;:5,&quot;pos&quot;:0.8299999833106995,&quot;transparency&quot;:0}],&quot;type&quot;:3},&quot;glow&quot;:{&quot;colorType&quot;:0},&quot;line&quot;:{&quot;type&quot;:0},&quot;shadow&quot;:{&quot;brightness&quot;:-0.25,&quot;colorType&quot;:1,&quot;foreColorIndex&quot;:5,&quot;transparency&quot;:0.70999997854232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535.65,&quot;left&quot;:60.15,&quot;top&quot;:70.5,&quot;width&quot;:937.9}"/>
  <p:tag name="KSO_WM_TAG_VERSION" val="3.0"/>
  <p:tag name="KSO_WM_TEMPLATE_CATEGORY" val="diagram"/>
  <p:tag name="KSO_WM_TEMPLATE_INDEX" val="40492980"/>
  <p:tag name="KSO_WM_UNIT_COMPATIBLE" val="0"/>
  <p:tag name="KSO_WM_UNIT_DIAGRAM_ISNUMVISUAL" val="0"/>
  <p:tag name="KSO_WM_UNIT_DIAGRAM_ISREFERUNIT" val="0"/>
  <p:tag name="KSO_WM_UNIT_FILL_TYPE" val="3"/>
  <p:tag name="KSO_WM_UNIT_HIGHLIGHT" val="0"/>
  <p:tag name="KSO_WM_UNIT_ID" val="diagram40492980_3*l_h_i*1_1_5"/>
  <p:tag name="KSO_WM_UNIT_INDEX" val="1_1_5"/>
  <p:tag name="KSO_WM_UNIT_LAYERLEVEL" val="1_1_1"/>
  <p:tag name="KSO_WM_UNIT_SHADOW_SCHEMECOLOR_INDEX" val="5"/>
  <p:tag name="KSO_WM_UNIT_TEXT_FILL_FORE_SCHEMECOLOR_INDEX" val="2"/>
  <p:tag name="KSO_WM_UNIT_TEXT_FILL_TYPE" val="1"/>
  <p:tag name="KSO_WM_UNIT_TYPE" val="l_h_i"/>
  <p:tag name="KSO_WM_UNIT_USESOURCEFORMAT_APPLY" val="0"/>
</p:tagLst>
</file>

<file path=ppt/tags/tag13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535.65,&quot;left&quot;:60.15,&quot;top&quot;:70.5,&quot;width&quot;:937.9}"/>
  <p:tag name="KSO_WM_TAG_VERSION" val="3.0"/>
  <p:tag name="KSO_WM_TEMPLATE_CATEGORY" val="diagram"/>
  <p:tag name="KSO_WM_TEMPLATE_INDEX" val="40492980"/>
  <p:tag name="KSO_WM_UNIT_COMPATIBLE" val="0"/>
  <p:tag name="KSO_WM_UNIT_DIAGRAM_ISNUMVISUAL" val="0"/>
  <p:tag name="KSO_WM_UNIT_DIAGRAM_ISREFERUNIT" val="0"/>
  <p:tag name="KSO_WM_UNIT_HIGHLIGHT" val="0"/>
  <p:tag name="KSO_WM_UNIT_ID" val="diagram40492980_3*l_h_f*1_2_1"/>
  <p:tag name="KSO_WM_UNIT_INDEX" val="1_2_1"/>
  <p:tag name="KSO_WM_UNIT_LAYERLEVEL" val="1_1_1"/>
  <p:tag name="KSO_WM_UNIT_NOCLEAR" val="0"/>
  <p:tag name="KSO_WM_UNIT_PRESET_TEXT" val="单击此处添加文本内容"/>
  <p:tag name="KSO_WM_UNIT_SUBTYPE" val="a"/>
  <p:tag name="KSO_WM_UNIT_TEXT_FILL_FORE_SCHEMECOLOR_INDEX" val="1"/>
  <p:tag name="KSO_WM_UNIT_TEXT_FILL_TYPE" val="1"/>
  <p:tag name="KSO_WM_UNIT_TEXT_LAYER_COUNT" val="1"/>
  <p:tag name="KSO_WM_UNIT_TEXT_TYPE" val="1"/>
  <p:tag name="KSO_WM_UNIT_TYPE" val="l_h_f"/>
  <p:tag name="KSO_WM_UNIT_USESOURCEFORMAT_APPLY" val="0"/>
</p:tagLst>
</file>

<file path=ppt/tags/tag133.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535.65,&quot;left&quot;:60.15,&quot;top&quot;:70.5,&quot;width&quot;:937.9}"/>
  <p:tag name="KSO_WM_TAG_VERSION" val="3.0"/>
  <p:tag name="KSO_WM_TEMPLATE_CATEGORY" val="diagram"/>
  <p:tag name="KSO_WM_TEMPLATE_INDEX" val="40492980"/>
  <p:tag name="KSO_WM_UNIT_COMPATIBLE" val="0"/>
  <p:tag name="KSO_WM_UNIT_DIAGRAM_ISNUMVISUAL" val="0"/>
  <p:tag name="KSO_WM_UNIT_DIAGRAM_ISREFERUNIT" val="0"/>
  <p:tag name="KSO_WM_UNIT_HIGHLIGHT" val="0"/>
  <p:tag name="KSO_WM_UNIT_ID" val="diagram40492980_3*l_h_i*1_2_4"/>
  <p:tag name="KSO_WM_UNIT_INDEX" val="1_2_4"/>
  <p:tag name="KSO_WM_UNIT_LAYERLEVEL" val="1_1_1"/>
  <p:tag name="KSO_WM_UNIT_LINE_FILL_TYPE" val="2"/>
  <p:tag name="KSO_WM_UNIT_LINE_FORE_SCHEMECOLOR_INDEX" val="5"/>
  <p:tag name="KSO_WM_UNIT_TEXT_FILL_FORE_SCHEMECOLOR_INDEX" val="2"/>
  <p:tag name="KSO_WM_UNIT_TEXT_FILL_TYPE" val="1"/>
  <p:tag name="KSO_WM_UNIT_TYPE" val="l_h_i"/>
  <p:tag name="KSO_WM_UNIT_USESOURCEFORMAT_APPLY" val="0"/>
</p:tagLst>
</file>

<file path=ppt/tags/tag134.xml><?xml version="1.0" encoding="utf-8"?>
<p:tagLst xmlns:p="http://schemas.openxmlformats.org/presentationml/2006/main">
  <p:tag name="KSO_WM_BEAUTIFY_FLAG" val="#wm#"/>
  <p:tag name="KSO_WM_DIAGRAM_COLOR_MATCH_VALUE" val="{&quot;shape&quot;:{&quot;fill&quot;:{&quot;gradient&quot;:[{&quot;brightness&quot;:0.4000000059604645,&quot;colorType&quot;:1,&quot;foreColorIndex&quot;:5,&quot;pos&quot;:0,&quot;transparency&quot;:0},{&quot;brightness&quot;:0,&quot;colorType&quot;:1,&quot;foreColorIndex&quot;:5,&quot;pos&quot;:0.8299999833106995,&quot;transparency&quot;:0}],&quot;type&quot;:3},&quot;glow&quot;:{&quot;colorType&quot;:0},&quot;line&quot;:{&quot;type&quot;:0},&quot;shadow&quot;:{&quot;brightness&quot;:-0.25,&quot;colorType&quot;:1,&quot;foreColorIndex&quot;:5,&quot;transparency&quot;:0.70999997854232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535.65,&quot;left&quot;:60.15,&quot;top&quot;:70.5,&quot;width&quot;:937.9}"/>
  <p:tag name="KSO_WM_TAG_VERSION" val="3.0"/>
  <p:tag name="KSO_WM_TEMPLATE_CATEGORY" val="diagram"/>
  <p:tag name="KSO_WM_TEMPLATE_INDEX" val="40492980"/>
  <p:tag name="KSO_WM_UNIT_COMPATIBLE" val="0"/>
  <p:tag name="KSO_WM_UNIT_DIAGRAM_ISNUMVISUAL" val="0"/>
  <p:tag name="KSO_WM_UNIT_DIAGRAM_ISREFERUNIT" val="0"/>
  <p:tag name="KSO_WM_UNIT_FILL_TYPE" val="3"/>
  <p:tag name="KSO_WM_UNIT_HIGHLIGHT" val="0"/>
  <p:tag name="KSO_WM_UNIT_ID" val="diagram40492980_3*l_h_i*1_2_5"/>
  <p:tag name="KSO_WM_UNIT_INDEX" val="1_2_5"/>
  <p:tag name="KSO_WM_UNIT_LAYERLEVEL" val="1_1_1"/>
  <p:tag name="KSO_WM_UNIT_SHADOW_SCHEMECOLOR_INDEX" val="5"/>
  <p:tag name="KSO_WM_UNIT_TEXT_FILL_FORE_SCHEMECOLOR_INDEX" val="2"/>
  <p:tag name="KSO_WM_UNIT_TEXT_FILL_TYPE" val="1"/>
  <p:tag name="KSO_WM_UNIT_TYPE" val="l_h_i"/>
  <p:tag name="KSO_WM_UNIT_USESOURCEFORMAT_APPLY" val="0"/>
</p:tagLst>
</file>

<file path=ppt/tags/tag13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535.65,&quot;left&quot;:60.15,&quot;top&quot;:70.5,&quot;width&quot;:937.9}"/>
  <p:tag name="KSO_WM_TAG_VERSION" val="3.0"/>
  <p:tag name="KSO_WM_TEMPLATE_CATEGORY" val="diagram"/>
  <p:tag name="KSO_WM_TEMPLATE_INDEX" val="40492980"/>
  <p:tag name="KSO_WM_UNIT_COMPATIBLE" val="0"/>
  <p:tag name="KSO_WM_UNIT_DIAGRAM_ISNUMVISUAL" val="0"/>
  <p:tag name="KSO_WM_UNIT_DIAGRAM_ISREFERUNIT" val="0"/>
  <p:tag name="KSO_WM_UNIT_HIGHLIGHT" val="0"/>
  <p:tag name="KSO_WM_UNIT_ID" val="diagram40492980_3*l_h_f*1_3_1"/>
  <p:tag name="KSO_WM_UNIT_INDEX" val="1_3_1"/>
  <p:tag name="KSO_WM_UNIT_LAYERLEVEL" val="1_1_1"/>
  <p:tag name="KSO_WM_UNIT_NOCLEAR" val="0"/>
  <p:tag name="KSO_WM_UNIT_PRESET_TEXT" val="单击此处添加文本具体内容"/>
  <p:tag name="KSO_WM_UNIT_SUBTYPE" val="a"/>
  <p:tag name="KSO_WM_UNIT_TEXT_FILL_FORE_SCHEMECOLOR_INDEX" val="1"/>
  <p:tag name="KSO_WM_UNIT_TEXT_FILL_TYPE" val="1"/>
  <p:tag name="KSO_WM_UNIT_TEXT_LAYER_COUNT" val="1"/>
  <p:tag name="KSO_WM_UNIT_TEXT_TYPE" val="1"/>
  <p:tag name="KSO_WM_UNIT_TYPE" val="l_h_f"/>
  <p:tag name="KSO_WM_UNIT_USESOURCEFORMAT_APPLY" val="0"/>
</p:tagLst>
</file>

<file path=ppt/tags/tag136.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8500000238418579},&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535.65,&quot;left&quot;:60.15,&quot;top&quot;:70.5,&quot;width&quot;:937.9}"/>
  <p:tag name="KSO_WM_TAG_VERSION" val="3.0"/>
  <p:tag name="KSO_WM_TEMPLATE_CATEGORY" val="diagram"/>
  <p:tag name="KSO_WM_TEMPLATE_INDEX" val="40492980"/>
  <p:tag name="KSO_WM_UNIT_COMPATIBLE" val="0"/>
  <p:tag name="KSO_WM_UNIT_DIAGRAM_ISNUMVISUAL" val="0"/>
  <p:tag name="KSO_WM_UNIT_DIAGRAM_ISREFERUNIT" val="0"/>
  <p:tag name="KSO_WM_UNIT_HIGHLIGHT" val="0"/>
  <p:tag name="KSO_WM_UNIT_ID" val="diagram40492980_3*l_h_i*1_3_4"/>
  <p:tag name="KSO_WM_UNIT_INDEX" val="1_3_4"/>
  <p:tag name="KSO_WM_UNIT_LAYERLEVEL" val="1_1_1"/>
  <p:tag name="KSO_WM_UNIT_LINE_FILL_TYPE" val="2"/>
  <p:tag name="KSO_WM_UNIT_LINE_FORE_SCHEMECOLOR_INDEX" val="5"/>
  <p:tag name="KSO_WM_UNIT_TEXT_FILL_FORE_SCHEMECOLOR_INDEX" val="2"/>
  <p:tag name="KSO_WM_UNIT_TEXT_FILL_TYPE" val="1"/>
  <p:tag name="KSO_WM_UNIT_TYPE" val="l_h_i"/>
  <p:tag name="KSO_WM_UNIT_USESOURCEFORMAT_APPLY" val="0"/>
</p:tagLst>
</file>

<file path=ppt/tags/tag137.xml><?xml version="1.0" encoding="utf-8"?>
<p:tagLst xmlns:p="http://schemas.openxmlformats.org/presentationml/2006/main">
  <p:tag name="KSO_WM_BEAUTIFY_FLAG" val="#wm#"/>
  <p:tag name="KSO_WM_DIAGRAM_COLOR_MATCH_VALUE" val="{&quot;shape&quot;:{&quot;fill&quot;:{&quot;gradient&quot;:[{&quot;brightness&quot;:0.4000000059604645,&quot;colorType&quot;:1,&quot;foreColorIndex&quot;:5,&quot;pos&quot;:0,&quot;transparency&quot;:0},{&quot;brightness&quot;:0,&quot;colorType&quot;:1,&quot;foreColorIndex&quot;:5,&quot;pos&quot;:0.8299999833106995,&quot;transparency&quot;:0}],&quot;type&quot;:3},&quot;glow&quot;:{&quot;colorType&quot;:0},&quot;line&quot;:{&quot;type&quot;:0},&quot;shadow&quot;:{&quot;brightness&quot;:-0.25,&quot;colorType&quot;:1,&quot;foreColorIndex&quot;:5,&quot;transparency&quot;:0.70999997854232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535.65,&quot;left&quot;:60.15,&quot;top&quot;:70.5,&quot;width&quot;:937.9}"/>
  <p:tag name="KSO_WM_TAG_VERSION" val="3.0"/>
  <p:tag name="KSO_WM_TEMPLATE_CATEGORY" val="diagram"/>
  <p:tag name="KSO_WM_TEMPLATE_INDEX" val="40492980"/>
  <p:tag name="KSO_WM_UNIT_COMPATIBLE" val="0"/>
  <p:tag name="KSO_WM_UNIT_DIAGRAM_ISNUMVISUAL" val="0"/>
  <p:tag name="KSO_WM_UNIT_DIAGRAM_ISREFERUNIT" val="0"/>
  <p:tag name="KSO_WM_UNIT_FILL_TYPE" val="3"/>
  <p:tag name="KSO_WM_UNIT_HIGHLIGHT" val="0"/>
  <p:tag name="KSO_WM_UNIT_ID" val="diagram40492980_3*l_h_i*1_3_5"/>
  <p:tag name="KSO_WM_UNIT_INDEX" val="1_3_5"/>
  <p:tag name="KSO_WM_UNIT_LAYERLEVEL" val="1_1_1"/>
  <p:tag name="KSO_WM_UNIT_SHADOW_SCHEMECOLOR_INDEX" val="5"/>
  <p:tag name="KSO_WM_UNIT_TEXT_FILL_FORE_SCHEMECOLOR_INDEX" val="2"/>
  <p:tag name="KSO_WM_UNIT_TEXT_FILL_TYPE" val="1"/>
  <p:tag name="KSO_WM_UNIT_TYPE" val="l_h_i"/>
  <p:tag name="KSO_WM_UNIT_USESOURCEFORMAT_APPLY" val="0"/>
</p:tagLst>
</file>

<file path=ppt/tags/tag138.xml><?xml version="1.0" encoding="utf-8"?>
<p:tagLst xmlns:p="http://schemas.openxmlformats.org/presentationml/2006/main">
  <p:tag name="KSO_WM_BEAUTIFY_FLAG" val="#fgm#"/>
  <p:tag name="KSO_WM_FIGMA_FLAG" val="#fgm#"/>
  <p:tag name="KSO_WM_LAYOUT_CHECK_HASH" val="31553e47a8c08e16cbf058ee05587df21b366d14"/>
  <p:tag name="KSO_WM_NEWLAYOUT_GROUP_ID" val="layout_34"/>
  <p:tag name="KSO_WM_NEWLAYOUT_ID" val="slide_a163c49787ad2fc4"/>
  <p:tag name="KSO_WM_UNIT_INDEX" val="1"/>
  <p:tag name="KSO_WM_UNIT_PRESET_TEXT" val="单击此处添加标题"/>
  <p:tag name="KSO_WM_UNIT_TYPE" val="a"/>
</p:tagLst>
</file>

<file path=ppt/tags/tag139.xml><?xml version="1.0" encoding="utf-8"?>
<p:tagLst xmlns:p="http://schemas.openxmlformats.org/presentationml/2006/main">
  <p:tag name="KSO_WM_BEAUTIFY_FLAG" val="#wm#"/>
  <p:tag name="KSO_WM_DIAGRAM_GROUP_CODE" val="l1-1"/>
  <p:tag name="KSO_WM_SLIDE_DIAGTYPE" val="l"/>
  <p:tag name="KSO_WM_SLIDE_ID" val="custom40492990_1"/>
  <p:tag name="KSO_WM_SLIDE_INDEX" val="1"/>
  <p:tag name="KSO_WM_SLIDE_ITEM_CNT" val="4"/>
  <p:tag name="KSO_WM_SLIDE_LAYOUT" val="a_l"/>
  <p:tag name="KSO_WM_SLIDE_LAYOUT_CNT" val="1_1"/>
  <p:tag name="KSO_WM_SLIDE_POSITION" val="48*170.3"/>
  <p:tag name="KSO_WM_SLIDE_SIZE" val="864.1*283.45"/>
  <p:tag name="KSO_WM_SLIDE_SUBTYPE" val="picTxt"/>
  <p:tag name="KSO_WM_SLIDE_TYPE" val="text"/>
  <p:tag name="KSO_WM_SPECIAL_SOURCE" val="bdnull"/>
  <p:tag name="KSO_WM_TAG_VERSION" val="3.0"/>
  <p:tag name="KSO_WM_TEMPLATE_CATEGORY" val="custom"/>
  <p:tag name="KSO_WM_TEMPLATE_COLOR_TYPE" val="0"/>
  <p:tag name="KSO_WM_TEMPLATE_INDEX" val="40492990"/>
  <p:tag name="KSO_WM_TEMPLATE_MASTER_TYPE" val="0"/>
  <p:tag name="KSO_WM_TEMPLATE_SUBCATEGORY" val="0"/>
</p:tagLst>
</file>

<file path=ppt/tags/tag140.xml><?xml version="1.0" encoding="utf-8"?>
<p:tagLst xmlns:p="http://schemas.openxmlformats.org/presentationml/2006/main">
  <p:tag name="KSO_WM_BEAUTIFY_FLAG" val="#wm#"/>
  <p:tag name="KSO_WM_TAG_VERSION" val="3.0"/>
  <p:tag name="KSO_WM_TEMPLATE_CATEGORY" val="custom"/>
  <p:tag name="KSO_WM_TEMPLATE_INDEX" val="40492964"/>
  <p:tag name="KSO_WM_UNIT_COMPATIBLE" val="0"/>
  <p:tag name="KSO_WM_UNIT_DIAGRAM_ISNUMVISUAL" val="0"/>
  <p:tag name="KSO_WM_UNIT_DIAGRAM_ISREFERUNIT" val="0"/>
  <p:tag name="KSO_WM_UNIT_HIGHLIGHT" val="0"/>
  <p:tag name="KSO_WM_UNIT_ID" val="custom40492964_1*f*1"/>
  <p:tag name="KSO_WM_UNIT_INDEX" val="1"/>
  <p:tag name="KSO_WM_UNIT_LAYERLEVEL" val="1"/>
  <p:tag name="KSO_WM_UNIT_NOCLEAR" val="0"/>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
  <p:tag name="KSO_WM_UNIT_SUBTYPE" val="a"/>
  <p:tag name="KSO_WM_UNIT_TEXT_LAYER_COUNT" val="1"/>
  <p:tag name="KSO_WM_UNIT_TEXT_TYPE" val="1"/>
  <p:tag name="KSO_WM_UNIT_TYPE" val="f"/>
</p:tagLst>
</file>

<file path=ppt/tags/tag141.xml><?xml version="1.0" encoding="utf-8"?>
<p:tagLst xmlns:p="http://schemas.openxmlformats.org/presentationml/2006/main">
  <p:tag name="KSO_WM_BEAUTIFY_FLAG" val="#wm#"/>
  <p:tag name="KSO_WM_TAG_VERSION" val="3.0"/>
  <p:tag name="KSO_WM_TEMPLATE_CATEGORY" val="custom"/>
  <p:tag name="KSO_WM_TEMPLATE_INDEX" val="40492964"/>
  <p:tag name="KSO_WM_UNIT_COMPATIBLE" val="0"/>
  <p:tag name="KSO_WM_UNIT_DIAGRAM_ISNUMVISUAL" val="0"/>
  <p:tag name="KSO_WM_UNIT_DIAGRAM_ISREFERUNIT" val="0"/>
  <p:tag name="KSO_WM_UNIT_HIGHLIGHT" val="0"/>
  <p:tag name="KSO_WM_UNIT_ID" val="custom40492964_1*i*1"/>
  <p:tag name="KSO_WM_UNIT_INDEX" val="1"/>
  <p:tag name="KSO_WM_UNIT_LAYERLEVEL" val="1"/>
  <p:tag name="KSO_WM_UNIT_TYPE" val="i"/>
</p:tagLst>
</file>

<file path=ppt/tags/tag142.xml><?xml version="1.0" encoding="utf-8"?>
<p:tagLst xmlns:p="http://schemas.openxmlformats.org/presentationml/2006/main">
  <p:tag name="KSO_WM_BEAUTIFY_FLAG" val="#fgm#"/>
  <p:tag name="KSO_WM_FIGMA_FLAG" val="#fgm#"/>
  <p:tag name="KSO_WM_LAYOUT_CHECK_HASH" val="31553e47a8c08e16cbf058ee05587df21b366d14"/>
  <p:tag name="KSO_WM_NEWLAYOUT_GROUP_ID" val="layout_34"/>
  <p:tag name="KSO_WM_NEWLAYOUT_ID" val="slide_a163c49787ad2fc4"/>
  <p:tag name="KSO_WM_UNIT_INDEX" val="1"/>
  <p:tag name="KSO_WM_UNIT_PRESET_TEXT" val="单击此处添加标题"/>
  <p:tag name="KSO_WM_UNIT_TYPE" val="a"/>
</p:tagLst>
</file>

<file path=ppt/tags/tag143.xml><?xml version="1.0" encoding="utf-8"?>
<p:tagLst xmlns:p="http://schemas.openxmlformats.org/presentationml/2006/main">
  <p:tag name="KSO_WM_BEAUTIFY_FLAG" val="#wm#"/>
  <p:tag name="KSO_WM_SLIDE_ID" val="custom40492964_1"/>
  <p:tag name="KSO_WM_SLIDE_INDEX" val="1"/>
  <p:tag name="KSO_WM_SLIDE_ITEM_CNT" val="0"/>
  <p:tag name="KSO_WM_SLIDE_LAYOUT" val="a_f"/>
  <p:tag name="KSO_WM_SLIDE_LAYOUT_CNT" val="1_1"/>
  <p:tag name="KSO_WM_SLIDE_POSITION" val="85*59"/>
  <p:tag name="KSO_WM_SLIDE_SIZE" val="784*420"/>
  <p:tag name="KSO_WM_SLIDE_SUBTYPE" val="picTxt"/>
  <p:tag name="KSO_WM_SLIDE_TYPE" val="text"/>
  <p:tag name="KSO_WM_SPECIAL_SOURCE" val="bdnull"/>
  <p:tag name="KSO_WM_TAG_VERSION" val="3.0"/>
  <p:tag name="KSO_WM_TEMPLATE_CATEGORY" val="custom"/>
  <p:tag name="KSO_WM_TEMPLATE_COLOR_TYPE" val="0"/>
  <p:tag name="KSO_WM_TEMPLATE_INDEX" val="40492964"/>
  <p:tag name="KSO_WM_TEMPLATE_MASTER_TYPE" val="0"/>
  <p:tag name="KSO_WM_TEMPLATE_SUBCATEGORY" val="0"/>
</p:tagLst>
</file>

<file path=ppt/tags/tag144.xml><?xml version="1.0" encoding="utf-8"?>
<p:tagLst xmlns:p="http://schemas.openxmlformats.org/presentationml/2006/main">
  <p:tag name="KSO_WM_BEAUTIFY_FLAG" val="#wm#"/>
  <p:tag name="KSO_WM_FIGMA_FLAG" val="#fgm#"/>
  <p:tag name="KSO_WM_LAYOUT_CHECK_HASH" val="d6ce55ce7b707407a3c5ed69adf2ceaeed05fb49"/>
  <p:tag name="KSO_WM_NEWLAYOUT_ID" val="695"/>
  <p:tag name="KSO_WM_TAG_VERSION" val="3.0"/>
  <p:tag name="KSO_WM_TEMPLATE_CATEGORY" val="custom"/>
  <p:tag name="KSO_WM_TEMPLATE_INDEX" val="40480843"/>
  <p:tag name="KSO_WM_UNIT_COMPATIBLE" val="0"/>
  <p:tag name="KSO_WM_UNIT_DIAGRAM_ISNUMVISUAL" val="0"/>
  <p:tag name="KSO_WM_UNIT_DIAGRAM_ISREFERUNIT" val="0"/>
  <p:tag name="KSO_WM_UNIT_HIGHLIGHT" val="0"/>
  <p:tag name="KSO_WM_UNIT_ID" val="_10*a*1"/>
  <p:tag name="KSO_WM_UNIT_INDEX" val="1"/>
  <p:tag name="KSO_WM_UNIT_ISNUMDGMTITLE" val="0"/>
  <p:tag name="KSO_WM_UNIT_LAYERLEVEL" val="1"/>
  <p:tag name="KSO_WM_UNIT_NOCLEAR" val="0"/>
  <p:tag name="KSO_WM_UNIT_PRESET_TEXT" val="单击此处添加章节标题"/>
  <p:tag name="KSO_WM_UNIT_TEXT_TYPE" val="1"/>
  <p:tag name="KSO_WM_UNIT_TYPE" val="a"/>
</p:tagLst>
</file>

<file path=ppt/tags/tag145.xml><?xml version="1.0" encoding="utf-8"?>
<p:tagLst xmlns:p="http://schemas.openxmlformats.org/presentationml/2006/main">
  <p:tag name="KSO_WM_BEAUTIFY_FLAG" val="#wm#"/>
  <p:tag name="KSO_WM_FIGMA_FLAG" val="#fgm#"/>
  <p:tag name="KSO_WM_TAG_VERSION" val="3.0"/>
  <p:tag name="KSO_WM_TEMPLATE_CATEGORY" val="custom"/>
  <p:tag name="KSO_WM_TEMPLATE_INDEX" val="40480843"/>
  <p:tag name="KSO_WM_UNIT_COMPATIBLE" val="0"/>
  <p:tag name="KSO_WM_UNIT_DIAGRAM_ISNUMVISUAL" val="0"/>
  <p:tag name="KSO_WM_UNIT_DIAGRAM_ISREFERUNIT" val="0"/>
  <p:tag name="KSO_WM_UNIT_HIGHLIGHT" val="0"/>
  <p:tag name="KSO_WM_UNIT_ID" val="_10*e*1"/>
  <p:tag name="KSO_WM_UNIT_INDEX" val="1"/>
  <p:tag name="KSO_WM_UNIT_ISNUMDGMTITLE" val="0"/>
  <p:tag name="KSO_WM_UNIT_LAYERLEVEL" val="1"/>
  <p:tag name="KSO_WM_UNIT_NOCLEAR" val="0"/>
  <p:tag name="KSO_WM_UNIT_PRESET_TEXT" val="01"/>
  <p:tag name="KSO_WM_UNIT_TYPE" val="e"/>
</p:tagLst>
</file>

<file path=ppt/tags/tag146.xml><?xml version="1.0" encoding="utf-8"?>
<p:tagLst xmlns:p="http://schemas.openxmlformats.org/presentationml/2006/main">
  <p:tag name="KSO_WM_BEAUTIFY_FLAG" val="#wm#"/>
  <p:tag name="KSO_WM_SLIDE_CONTENT_ORIENTATION" val="center"/>
  <p:tag name="KSO_WM_SLIDE_HAS_MASK" val="0"/>
  <p:tag name="KSO_WM_SLIDE_ID" val="custom40480843_7"/>
  <p:tag name="KSO_WM_SLIDE_INDEX" val="7"/>
  <p:tag name="KSO_WM_SLIDE_ITEM_CNT" val="0"/>
  <p:tag name="KSO_WM_SLIDE_LAYOUT" val="a_e"/>
  <p:tag name="KSO_WM_SLIDE_LAYOUT_CNT" val="1_1"/>
  <p:tag name="KSO_WM_SLIDE_TYPE" val="sectionTitle"/>
  <p:tag name="KSO_WM_TEMPLATE_CATEGORY" val="custom"/>
  <p:tag name="KSO_WM_TEMPLATE_INDEX" val="40480843"/>
  <p:tag name="KSO_WM_TEMPLATE_MASTER_TYPE" val="0"/>
  <p:tag name="KSO_WM_TEMPLATE_SLIDE_ID" val="slide_8d1615941f9e1a55"/>
  <p:tag name="KSO_WM_TEMPLATE_SUBCATEGORY" val="29"/>
</p:tagLst>
</file>

<file path=ppt/tags/tag147.xml><?xml version="1.0" encoding="utf-8"?>
<p:tagLst xmlns:p="http://schemas.openxmlformats.org/presentationml/2006/main">
  <p:tag name="KSO_WM_BEAUTIFY_FLAG" val="#fgm#"/>
  <p:tag name="KSO_WM_FIGMA_FLAG" val="#fgm#"/>
  <p:tag name="KSO_WM_LAYOUT_CHECK_HASH" val="74294b9d5e6b1c910dd2684d35b2de8e502bc8f0"/>
  <p:tag name="KSO_WM_NEWLAYOUT_GROUP_ID" val="layout_10002"/>
  <p:tag name="KSO_WM_NEWLAYOUT_ID" val="slide_04be2c9b207733d8"/>
  <p:tag name="KSO_WM_UNIT_INDEX" val="1"/>
  <p:tag name="KSO_WM_UNIT_PRESET_TEXT" val="单击此处添加标题"/>
  <p:tag name="KSO_WM_UNIT_TYPE" val="a"/>
</p:tagLst>
</file>

<file path=ppt/tags/tag148.xml><?xml version="1.0" encoding="utf-8"?>
<p:tagLst xmlns:p="http://schemas.openxmlformats.org/presentationml/2006/main">
  <p:tag name="KSO_WM_BEAUTIFY_FLAG" val="#wm#"/>
  <p:tag name="KSO_WM_SLIDE_CONTENT_ORIENTATION" val=""/>
  <p:tag name="KSO_WM_SLIDE_HAS_MASK" val="0"/>
  <p:tag name="KSO_WM_SLIDE_ITEM_CNT" val="1"/>
  <p:tag name="KSO_WM_SLIDE_TYPE" val="text"/>
  <p:tag name="KSO_WM_TEMPLATE_FIGMA_ID" val="69796635661"/>
  <p:tag name="KSO_WM_TEMPLATE_SLIDE_ID" val="slide_04be2c9b207733d8"/>
  <p:tag name="KSO_WM_TEMPLATE_SUBCATEGORY" val="29"/>
</p:tagLst>
</file>

<file path=ppt/tags/tag149.xml><?xml version="1.0" encoding="utf-8"?>
<p:tagLst xmlns:p="http://schemas.openxmlformats.org/presentationml/2006/main">
  <p:tag name="KSO_WM_DIAGRAM_VIRTUALLY_FRAME" val="{&quot;height&quot;:316.1,&quot;left&quot;:42.05,&quot;top&quot;:91.85,&quot;width&quot;:650.8}"/>
</p:tagLst>
</file>

<file path=ppt/tags/tag150.xml><?xml version="1.0" encoding="utf-8"?>
<p:tagLst xmlns:p="http://schemas.openxmlformats.org/presentationml/2006/main">
  <p:tag name="KSO_WM_BEAUTIFY_FLAG" val="#wm#"/>
  <p:tag name="KSO_WM_DIAGRAM_COLOR_MATCH_VALUE" val="{&quot;shape&quot;:{&quot;fill&quot;:{&quot;solid&quot;:{&quot;brightness&quot;:0.4000000059604645,&quot;colorType&quot;:1,&quot;foreColorIndex&quot;:5,&quot;transparency&quot;:0.8799999952316284},&quot;type&quot;:1},&quot;glow&quot;:{&quot;colorType&quot;:0},&quot;line&quot;:{&quot;gradient&quot;:[{&quot;brightness&quot;:0,&quot;colorType&quot;:1,&quot;foreColorIndex&quot;:5,&quot;pos&quot;:1,&quot;transparency&quot;:0.8500000238418579},{&quot;brightness&quot;:0,&quot;colorType&quot;:1,&quot;foreColorIndex&quot;:5,&quot;pos&quot;:0,&quot;transparency&quot;:0.4000000059604645}],&quot;type&quot;:2},&quot;shadow&quot;:{&quot;brightness&quot;:0,&quot;colorType&quot;:2,&quot;rgb&quot;:&quot;#000000&quot;,&quot;transparency&quot;:0.9300000071525574},&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316.1,&quot;left&quot;:42.05,&quot;top&quot;:91.85,&quot;width&quot;:650.8}"/>
  <p:tag name="KSO_WM_TAG_VERSION" val="3.0"/>
  <p:tag name="KSO_WM_TEMPLATE_CATEGORY" val="diagram"/>
  <p:tag name="KSO_WM_TEMPLATE_INDEX" val="20235146"/>
  <p:tag name="KSO_WM_UNIT_COMPATIBLE" val="0"/>
  <p:tag name="KSO_WM_UNIT_DIAGRAM_ISNUMVISUAL" val="0"/>
  <p:tag name="KSO_WM_UNIT_DIAGRAM_ISREFERUNIT" val="0"/>
  <p:tag name="KSO_WM_UNIT_FILL_FORE_SCHEMECOLOR_INDEX" val="5"/>
  <p:tag name="KSO_WM_UNIT_FILL_FORE_SCHEMECOLOR_INDEX_BRIGHTNESS" val="0.4"/>
  <p:tag name="KSO_WM_UNIT_FILL_TYPE" val="1"/>
  <p:tag name="KSO_WM_UNIT_HIGHLIGHT" val="0"/>
  <p:tag name="KSO_WM_UNIT_ID" val="diagram20235146_2*l_h_f*1_1_1"/>
  <p:tag name="KSO_WM_UNIT_INDEX" val="1_1_1"/>
  <p:tag name="KSO_WM_UNIT_LAYERLEVEL" val="1_1_1"/>
  <p:tag name="KSO_WM_UNIT_LINE_FORE_SCHEMECOLOR_INDEX" val="5"/>
  <p:tag name="KSO_WM_UNIT_NOCLEAR" val="0"/>
  <p:tag name="KSO_WM_UNIT_PRESET_TEXT" val="单击此处添加文本具体内容，简明扼要地阐述您的观点。根据需要可酌情增减文字，以便观者准确地理解您传达的思想。单击此处添加文本具体内容，简明扼要地阐述您的观点。"/>
  <p:tag name="KSO_WM_UNIT_SUBTYPE" val="a"/>
  <p:tag name="KSO_WM_UNIT_TEXT_FILL_FORE_SCHEMECOLOR_INDEX" val="1"/>
  <p:tag name="KSO_WM_UNIT_TEXT_FILL_TYPE" val="1"/>
  <p:tag name="KSO_WM_UNIT_TEXT_LAYER_COUNT" val="1"/>
  <p:tag name="KSO_WM_UNIT_TEXT_TYPE" val="1"/>
  <p:tag name="KSO_WM_UNIT_TYPE" val="l_h_f"/>
  <p:tag name="KSO_WM_UNIT_USESOURCEFORMAT_APPLY" val="0"/>
</p:tagLst>
</file>

<file path=ppt/tags/tag151.xml><?xml version="1.0" encoding="utf-8"?>
<p:tagLst xmlns:p="http://schemas.openxmlformats.org/presentationml/2006/main">
  <p:tag name="KSO_WM_BEAUTIFY_FLAG" val="#wm#"/>
  <p:tag name="KSO_WM_DIAGRAM_COLOR_MATCH_VALUE" val="{&quot;shape&quot;:{&quot;fill&quot;:{&quot;gradient&quot;:[{&quot;brightness&quot;:0.4000000059604645,&quot;colorType&quot;:1,&quot;foreColorIndex&quot;:5,&quot;pos&quot;:1,&quot;transparency&quot;:0.28999999165534973},{&quot;brightness&quot;:0,&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316.1,&quot;left&quot;:42.05,&quot;top&quot;:91.85,&quot;width&quot;:650.8}"/>
  <p:tag name="KSO_WM_TAG_VERSION" val="3.0"/>
  <p:tag name="KSO_WM_TEMPLATE_CATEGORY" val="diagram"/>
  <p:tag name="KSO_WM_TEMPLATE_INDEX" val="20235146"/>
  <p:tag name="KSO_WM_UNIT_COMPATIBLE" val="0"/>
  <p:tag name="KSO_WM_UNIT_DIAGRAM_ISNUMVISUAL" val="0"/>
  <p:tag name="KSO_WM_UNIT_DIAGRAM_ISREFERUNIT" val="0"/>
  <p:tag name="KSO_WM_UNIT_FILL_TYPE" val="3"/>
  <p:tag name="KSO_WM_UNIT_HIGHLIGHT" val="0"/>
  <p:tag name="KSO_WM_UNIT_ID" val="diagram20235146_2*l_h_i*1_1_1"/>
  <p:tag name="KSO_WM_UNIT_INDEX" val="1_1_1"/>
  <p:tag name="KSO_WM_UNIT_LAYERLEVEL" val="1_1_1"/>
  <p:tag name="KSO_WM_UNIT_SHADOW_SCHEMECOLOR_INDEX" val="5"/>
  <p:tag name="KSO_WM_UNIT_TEXT_FILL_FORE_SCHEMECOLOR_INDEX" val="2"/>
  <p:tag name="KSO_WM_UNIT_TEXT_FILL_TYPE" val="1"/>
  <p:tag name="KSO_WM_UNIT_TYPE" val="l_h_i"/>
  <p:tag name="KSO_WM_UNIT_USESOURCEFORMAT_APPLY" val="0"/>
</p:tagLst>
</file>

<file path=ppt/tags/tag152.xml><?xml version="1.0" encoding="utf-8"?>
<p:tagLst xmlns:p="http://schemas.openxmlformats.org/presentationml/2006/main">
  <p:tag name="KSO_WM_DIAGRAM_VIRTUALLY_FRAME" val="{&quot;height&quot;:316.1,&quot;left&quot;:42.05,&quot;top&quot;:91.85,&quot;width&quot;:650.8}"/>
</p:tagLst>
</file>

<file path=ppt/tags/tag153.xml><?xml version="1.0" encoding="utf-8"?>
<p:tagLst xmlns:p="http://schemas.openxmlformats.org/presentationml/2006/main">
  <p:tag name="KSO_WM_BEAUTIFY_FLAG" val="#wm#"/>
  <p:tag name="KSO_WM_DIAGRAM_COLOR_MATCH_VALUE" val="{&quot;shape&quot;:{&quot;fill&quot;:{&quot;solid&quot;:{&quot;brightness&quot;:0.4000000059604645,&quot;colorType&quot;:1,&quot;foreColorIndex&quot;:5,&quot;transparency&quot;:0.8799999952316284},&quot;type&quot;:1},&quot;glow&quot;:{&quot;colorType&quot;:0},&quot;line&quot;:{&quot;gradient&quot;:[{&quot;brightness&quot;:0,&quot;colorType&quot;:1,&quot;foreColorIndex&quot;:5,&quot;pos&quot;:1,&quot;transparency&quot;:0.8500000238418579},{&quot;brightness&quot;:0,&quot;colorType&quot;:1,&quot;foreColorIndex&quot;:5,&quot;pos&quot;:0,&quot;transparency&quot;:0.4000000059604645}],&quot;type&quot;:2},&quot;shadow&quot;:{&quot;brightness&quot;:0,&quot;colorType&quot;:2,&quot;rgb&quot;:&quot;#000000&quot;,&quot;transparency&quot;:0.9300000071525574},&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316.1,&quot;left&quot;:42.05,&quot;top&quot;:91.85,&quot;width&quot;:650.8}"/>
  <p:tag name="KSO_WM_TAG_VERSION" val="3.0"/>
  <p:tag name="KSO_WM_TEMPLATE_CATEGORY" val="diagram"/>
  <p:tag name="KSO_WM_TEMPLATE_INDEX" val="20235146"/>
  <p:tag name="KSO_WM_UNIT_COMPATIBLE" val="0"/>
  <p:tag name="KSO_WM_UNIT_DIAGRAM_ISNUMVISUAL" val="0"/>
  <p:tag name="KSO_WM_UNIT_DIAGRAM_ISREFERUNIT" val="0"/>
  <p:tag name="KSO_WM_UNIT_FILL_FORE_SCHEMECOLOR_INDEX" val="5"/>
  <p:tag name="KSO_WM_UNIT_FILL_FORE_SCHEMECOLOR_INDEX_BRIGHTNESS" val="0.4"/>
  <p:tag name="KSO_WM_UNIT_FILL_TYPE" val="1"/>
  <p:tag name="KSO_WM_UNIT_HIGHLIGHT" val="0"/>
  <p:tag name="KSO_WM_UNIT_ID" val="diagram20235146_2*l_h_f*1_2_1"/>
  <p:tag name="KSO_WM_UNIT_INDEX" val="1_2_1"/>
  <p:tag name="KSO_WM_UNIT_LAYERLEVEL" val="1_1_1"/>
  <p:tag name="KSO_WM_UNIT_LINE_FORE_SCHEMECOLOR_INDEX" val="5"/>
  <p:tag name="KSO_WM_UNIT_NOCLEAR" val="0"/>
  <p:tag name="KSO_WM_UNIT_PRESET_TEXT" val="单击此处添加文本具体内容，简明扼要地阐述您的观点。根据需要可酌情增减文字，以便观者准确地理解您传达的思想。单击此处添加文本具体内容，简明扼要地阐述您的观点。"/>
  <p:tag name="KSO_WM_UNIT_SUBTYPE" val="a"/>
  <p:tag name="KSO_WM_UNIT_TEXT_FILL_FORE_SCHEMECOLOR_INDEX" val="1"/>
  <p:tag name="KSO_WM_UNIT_TEXT_FILL_TYPE" val="1"/>
  <p:tag name="KSO_WM_UNIT_TEXT_LAYER_COUNT" val="1"/>
  <p:tag name="KSO_WM_UNIT_TEXT_TYPE" val="1"/>
  <p:tag name="KSO_WM_UNIT_TYPE" val="l_h_f"/>
  <p:tag name="KSO_WM_UNIT_USESOURCEFORMAT_APPLY" val="0"/>
</p:tagLst>
</file>

<file path=ppt/tags/tag154.xml><?xml version="1.0" encoding="utf-8"?>
<p:tagLst xmlns:p="http://schemas.openxmlformats.org/presentationml/2006/main">
  <p:tag name="KSO_WM_BEAUTIFY_FLAG" val="#wm#"/>
  <p:tag name="KSO_WM_DIAGRAM_COLOR_MATCH_VALUE" val="{&quot;shape&quot;:{&quot;fill&quot;:{&quot;gradient&quot;:[{&quot;brightness&quot;:0.4000000059604645,&quot;colorType&quot;:1,&quot;foreColorIndex&quot;:5,&quot;pos&quot;:1,&quot;transparency&quot;:0.28999999165534973},{&quot;brightness&quot;:0,&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316.1,&quot;left&quot;:42.05,&quot;top&quot;:91.85,&quot;width&quot;:650.8}"/>
  <p:tag name="KSO_WM_TAG_VERSION" val="3.0"/>
  <p:tag name="KSO_WM_TEMPLATE_CATEGORY" val="diagram"/>
  <p:tag name="KSO_WM_TEMPLATE_INDEX" val="20235146"/>
  <p:tag name="KSO_WM_UNIT_COMPATIBLE" val="0"/>
  <p:tag name="KSO_WM_UNIT_DIAGRAM_ISNUMVISUAL" val="0"/>
  <p:tag name="KSO_WM_UNIT_DIAGRAM_ISREFERUNIT" val="0"/>
  <p:tag name="KSO_WM_UNIT_FILL_TYPE" val="3"/>
  <p:tag name="KSO_WM_UNIT_HIGHLIGHT" val="0"/>
  <p:tag name="KSO_WM_UNIT_ID" val="diagram20235146_2*l_h_i*1_2_1"/>
  <p:tag name="KSO_WM_UNIT_INDEX" val="1_2_1"/>
  <p:tag name="KSO_WM_UNIT_LAYERLEVEL" val="1_1_1"/>
  <p:tag name="KSO_WM_UNIT_SHADOW_SCHEMECOLOR_INDEX" val="5"/>
  <p:tag name="KSO_WM_UNIT_TEXT_FILL_FORE_SCHEMECOLOR_INDEX" val="2"/>
  <p:tag name="KSO_WM_UNIT_TEXT_FILL_TYPE" val="1"/>
  <p:tag name="KSO_WM_UNIT_TYPE" val="l_h_i"/>
  <p:tag name="KSO_WM_UNIT_USESOURCEFORMAT_APPLY" val="0"/>
</p:tagLst>
</file>

<file path=ppt/tags/tag155.xml><?xml version="1.0" encoding="utf-8"?>
<p:tagLst xmlns:p="http://schemas.openxmlformats.org/presentationml/2006/main">
  <p:tag name="KSO_WM_BEAUTIFY_FLAG" val="#fgm#"/>
  <p:tag name="KSO_WM_FIGMA_FLAG" val="#fgm#"/>
  <p:tag name="KSO_WM_LAYOUT_CHECK_HASH" val="74294b9d5e6b1c910dd2684d35b2de8e502bc8f0"/>
  <p:tag name="KSO_WM_NEWLAYOUT_GROUP_ID" val="layout_10002"/>
  <p:tag name="KSO_WM_NEWLAYOUT_ID" val="slide_04be2c9b207733d8"/>
  <p:tag name="KSO_WM_UNIT_INDEX" val="1"/>
  <p:tag name="KSO_WM_UNIT_PRESET_TEXT" val="单击此处添加标题"/>
  <p:tag name="KSO_WM_UNIT_TYPE" val="a"/>
</p:tagLst>
</file>

<file path=ppt/tags/tag156.xml><?xml version="1.0" encoding="utf-8"?>
<p:tagLst xmlns:p="http://schemas.openxmlformats.org/presentationml/2006/main">
  <p:tag name="KSO_WM_DIAGRAM_VIRTUALLY_FRAME" val="{&quot;height&quot;:316.1,&quot;left&quot;:42.05,&quot;top&quot;:91.85,&quot;width&quot;:650.8}"/>
</p:tagLst>
</file>

<file path=ppt/tags/tag157.xml><?xml version="1.0" encoding="utf-8"?>
<p:tagLst xmlns:p="http://schemas.openxmlformats.org/presentationml/2006/main">
  <p:tag name="KSO_WM_BEAUTIFY_FLAG" val="#wm#"/>
  <p:tag name="KSO_WM_DIAGRAM_COLOR_MATCH_VALUE" val="{&quot;shape&quot;:{&quot;fill&quot;:{&quot;solid&quot;:{&quot;brightness&quot;:0.4000000059604645,&quot;colorType&quot;:1,&quot;foreColorIndex&quot;:5,&quot;transparency&quot;:0.8799999952316284},&quot;type&quot;:1},&quot;glow&quot;:{&quot;colorType&quot;:0},&quot;line&quot;:{&quot;gradient&quot;:[{&quot;brightness&quot;:0,&quot;colorType&quot;:1,&quot;foreColorIndex&quot;:5,&quot;pos&quot;:1,&quot;transparency&quot;:0.8500000238418579},{&quot;brightness&quot;:0,&quot;colorType&quot;:1,&quot;foreColorIndex&quot;:5,&quot;pos&quot;:0,&quot;transparency&quot;:0.4000000059604645}],&quot;type&quot;:2},&quot;shadow&quot;:{&quot;brightness&quot;:0,&quot;colorType&quot;:2,&quot;rgb&quot;:&quot;#000000&quot;,&quot;transparency&quot;:0.9300000071525574},&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316.1,&quot;left&quot;:42.05,&quot;top&quot;:91.85,&quot;width&quot;:650.8}"/>
  <p:tag name="KSO_WM_TAG_VERSION" val="3.0"/>
  <p:tag name="KSO_WM_TEMPLATE_CATEGORY" val="diagram"/>
  <p:tag name="KSO_WM_TEMPLATE_INDEX" val="20235146"/>
  <p:tag name="KSO_WM_UNIT_COMPATIBLE" val="0"/>
  <p:tag name="KSO_WM_UNIT_DIAGRAM_ISNUMVISUAL" val="0"/>
  <p:tag name="KSO_WM_UNIT_DIAGRAM_ISREFERUNIT" val="0"/>
  <p:tag name="KSO_WM_UNIT_FILL_FORE_SCHEMECOLOR_INDEX" val="5"/>
  <p:tag name="KSO_WM_UNIT_FILL_FORE_SCHEMECOLOR_INDEX_BRIGHTNESS" val="0.4"/>
  <p:tag name="KSO_WM_UNIT_FILL_TYPE" val="1"/>
  <p:tag name="KSO_WM_UNIT_HIGHLIGHT" val="0"/>
  <p:tag name="KSO_WM_UNIT_ID" val="diagram20235146_2*l_h_f*1_3_1"/>
  <p:tag name="KSO_WM_UNIT_INDEX" val="1_3_1"/>
  <p:tag name="KSO_WM_UNIT_LAYERLEVEL" val="1_1_1"/>
  <p:tag name="KSO_WM_UNIT_LINE_FORE_SCHEMECOLOR_INDEX" val="5"/>
  <p:tag name="KSO_WM_UNIT_NOCLEAR" val="0"/>
  <p:tag name="KSO_WM_UNIT_PRESET_TEXT" val="单击此处添加文本具体内容，简明扼要地阐述您的观点。根据需要可酌情增减文字，以便观者准确地理解您传达的思想。单击此处添加文本具体内容，简明扼要地阐述您的观点。"/>
  <p:tag name="KSO_WM_UNIT_SUBTYPE" val="a"/>
  <p:tag name="KSO_WM_UNIT_TEXT_FILL_FORE_SCHEMECOLOR_INDEX" val="1"/>
  <p:tag name="KSO_WM_UNIT_TEXT_FILL_TYPE" val="1"/>
  <p:tag name="KSO_WM_UNIT_TEXT_LAYER_COUNT" val="1"/>
  <p:tag name="KSO_WM_UNIT_TEXT_TYPE" val="1"/>
  <p:tag name="KSO_WM_UNIT_TYPE" val="l_h_f"/>
  <p:tag name="KSO_WM_UNIT_USESOURCEFORMAT_APPLY" val="0"/>
</p:tagLst>
</file>

<file path=ppt/tags/tag158.xml><?xml version="1.0" encoding="utf-8"?>
<p:tagLst xmlns:p="http://schemas.openxmlformats.org/presentationml/2006/main">
  <p:tag name="KSO_WM_BEAUTIFY_FLAG" val="#wm#"/>
  <p:tag name="KSO_WM_DIAGRAM_COLOR_MATCH_VALUE" val="{&quot;shape&quot;:{&quot;fill&quot;:{&quot;gradient&quot;:[{&quot;brightness&quot;:0.4000000059604645,&quot;colorType&quot;:1,&quot;foreColorIndex&quot;:5,&quot;pos&quot;:1,&quot;transparency&quot;:0.28999999165534973},{&quot;brightness&quot;:0,&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316.1,&quot;left&quot;:42.05,&quot;top&quot;:91.85,&quot;width&quot;:650.8}"/>
  <p:tag name="KSO_WM_TAG_VERSION" val="3.0"/>
  <p:tag name="KSO_WM_TEMPLATE_CATEGORY" val="diagram"/>
  <p:tag name="KSO_WM_TEMPLATE_INDEX" val="20235146"/>
  <p:tag name="KSO_WM_UNIT_COMPATIBLE" val="0"/>
  <p:tag name="KSO_WM_UNIT_DIAGRAM_ISNUMVISUAL" val="0"/>
  <p:tag name="KSO_WM_UNIT_DIAGRAM_ISREFERUNIT" val="0"/>
  <p:tag name="KSO_WM_UNIT_FILL_TYPE" val="3"/>
  <p:tag name="KSO_WM_UNIT_HIGHLIGHT" val="0"/>
  <p:tag name="KSO_WM_UNIT_ID" val="diagram20235146_2*l_h_i*1_3_1"/>
  <p:tag name="KSO_WM_UNIT_INDEX" val="1_3_1"/>
  <p:tag name="KSO_WM_UNIT_LAYERLEVEL" val="1_1_1"/>
  <p:tag name="KSO_WM_UNIT_SHADOW_SCHEMECOLOR_INDEX" val="5"/>
  <p:tag name="KSO_WM_UNIT_TEXT_FILL_FORE_SCHEMECOLOR_INDEX" val="2"/>
  <p:tag name="KSO_WM_UNIT_TEXT_FILL_TYPE" val="1"/>
  <p:tag name="KSO_WM_UNIT_TYPE" val="l_h_i"/>
  <p:tag name="KSO_WM_UNIT_USESOURCEFORMAT_APPLY" val="0"/>
</p:tagLst>
</file>

<file path=ppt/tags/tag159.xml><?xml version="1.0" encoding="utf-8"?>
<p:tagLst xmlns:p="http://schemas.openxmlformats.org/presentationml/2006/main">
  <p:tag name="KSO_WM_BEAUTIFY_FLAG" val="#wm#"/>
  <p:tag name="KSO_WM_DIAGRAM_GROUP_CODE" val="l1-1"/>
  <p:tag name="KSO_WM_SLIDE_DIAGTYPE" val="l"/>
  <p:tag name="KSO_WM_SLIDE_ID" val="diagram20235146_2"/>
  <p:tag name="KSO_WM_SLIDE_INDEX" val="2"/>
  <p:tag name="KSO_WM_SLIDE_ITEM_CNT" val="3"/>
  <p:tag name="KSO_WM_SLIDE_LAYOUT" val="a_l"/>
  <p:tag name="KSO_WM_SLIDE_LAYOUT_CNT" val="1_1"/>
  <p:tag name="KSO_WM_SLIDE_POSITION" val="54.75*112.65"/>
  <p:tag name="KSO_WM_SLIDE_SIZE" val="850.45*388.8"/>
  <p:tag name="KSO_WM_SLIDE_SUBTYPE" val="diag"/>
  <p:tag name="KSO_WM_SLIDE_TYPE" val="text"/>
  <p:tag name="KSO_WM_SPECIAL_SOURCE" val="bdnull"/>
  <p:tag name="KSO_WM_TAG_VERSION" val="3.0"/>
  <p:tag name="KSO_WM_TEMPLATE_CATEGORY" val="diagram"/>
  <p:tag name="KSO_WM_TEMPLATE_COLOR_TYPE" val="0"/>
  <p:tag name="KSO_WM_TEMPLATE_INDEX" val="20235146"/>
  <p:tag name="KSO_WM_TEMPLATE_MASTER_TYPE" val="0"/>
  <p:tag name="KSO_WM_TEMPLATE_SUBCATEGORY" val="0"/>
</p:tagLst>
</file>

<file path=ppt/tags/tag160.xml><?xml version="1.0" encoding="utf-8"?>
<p:tagLst xmlns:p="http://schemas.openxmlformats.org/presentationml/2006/main">
  <p:tag name="KSO_WM_BEAUTIFY_FLAG" val="#fgm#"/>
  <p:tag name="KSO_WM_FIGMA_FLAG" val="#fgm#"/>
  <p:tag name="KSO_WM_LAYOUT_CHECK_HASH" val="74294b9d5e6b1c910dd2684d35b2de8e502bc8f0"/>
  <p:tag name="KSO_WM_NEWLAYOUT_GROUP_ID" val="layout_10002"/>
  <p:tag name="KSO_WM_NEWLAYOUT_ID" val="slide_04be2c9b207733d8"/>
  <p:tag name="KSO_WM_UNIT_INDEX" val="1"/>
  <p:tag name="KSO_WM_UNIT_PRESET_TEXT" val="单击此处添加标题"/>
  <p:tag name="KSO_WM_UNIT_TYPE" val="a"/>
</p:tagLst>
</file>

<file path=ppt/tags/tag161.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USE_COLOR_VALUE" val="{&quot;color_scheme&quot;:1,&quot;color_type&quot;:1,&quot;theme_color_indexes&quot;:[5,6,5,6,5,6]}"/>
  <p:tag name="KSO_WM_DIAGRAM_VERSION" val="3"/>
  <p:tag name="KSO_WM_DIAGRAM_VIRTUALLY_FRAME" val="{&quot;height&quot;:348.25323486328125,&quot;left&quot;:54.87503937007874,&quot;top&quot;:95.92672902505228,&quot;width&quot;:850.4166141732283}"/>
  <p:tag name="KSO_WM_TAG_VERSION" val="3.0"/>
  <p:tag name="KSO_WM_TEMPLATE_CATEGORY" val="custom"/>
  <p:tag name="KSO_WM_TEMPLATE_INDEX" val="20235147"/>
  <p:tag name="KSO_WM_UNIT_COMPATIBLE" val="0"/>
  <p:tag name="KSO_WM_UNIT_DIAGRAM_ISNUMVISUAL" val="0"/>
  <p:tag name="KSO_WM_UNIT_DIAGRAM_ISREFERUNIT" val="0"/>
  <p:tag name="KSO_WM_UNIT_HIGHLIGHT" val="0"/>
  <p:tag name="KSO_WM_UNIT_ID" val="custom20235147_1*f*1"/>
  <p:tag name="KSO_WM_UNIT_INDEX" val="1"/>
  <p:tag name="KSO_WM_UNIT_LAYERLEVEL" val="1"/>
  <p:tag name="KSO_WM_UNIT_NOCLEAR" val="0"/>
  <p:tag name="KSO_WM_UNIT_PRESET_TEXT" val="请单击此处输入你的正文具体内容，文字是您思想的提炼，为了最终演示发布的良好效果，可酌情增减你的文字。"/>
  <p:tag name="KSO_WM_UNIT_SUBTYPE" val="a"/>
  <p:tag name="KSO_WM_UNIT_TEXT_FILL_FORE_SCHEMECOLOR_INDEX" val="1"/>
  <p:tag name="KSO_WM_UNIT_TEXT_FILL_TYPE" val="1"/>
  <p:tag name="KSO_WM_UNIT_TEXT_LAYER_COUNT" val="1"/>
  <p:tag name="KSO_WM_UNIT_TEXT_TYPE" val="1"/>
  <p:tag name="KSO_WM_UNIT_TYPE" val="f"/>
  <p:tag name="KSO_WM_UNIT_USESOURCEFORMAT_APPLY" val="0"/>
  <p:tag name="KSO_WM_UNIT_VALUE" val="50"/>
</p:tagLst>
</file>

<file path=ppt/tags/tag16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USE_COLOR_VALUE" val="{&quot;color_scheme&quot;:1,&quot;color_type&quot;:1,&quot;theme_color_indexes&quot;:[5,6,5,6,5,6]}"/>
  <p:tag name="KSO_WM_DIAGRAM_VERSION" val="3"/>
  <p:tag name="KSO_WM_DIAGRAM_VIRTUALLY_FRAME" val="{&quot;height&quot;:348.25323486328125,&quot;left&quot;:54.87503937007874,&quot;top&quot;:95.92672902505228,&quot;width&quot;:850.4166141732283}"/>
  <p:tag name="KSO_WM_TAG_VERSION" val="3.0"/>
  <p:tag name="KSO_WM_TEMPLATE_CATEGORY" val="custom"/>
  <p:tag name="KSO_WM_TEMPLATE_INDEX" val="20235147"/>
  <p:tag name="KSO_WM_UNIT_COMPATIBLE" val="0"/>
  <p:tag name="KSO_WM_UNIT_DIAGRAM_ISNUMVISUAL" val="0"/>
  <p:tag name="KSO_WM_UNIT_DIAGRAM_ISREFERUNIT" val="0"/>
  <p:tag name="KSO_WM_UNIT_HIGHLIGHT" val="0"/>
  <p:tag name="KSO_WM_UNIT_ID" val="custom20235147_1*f*1"/>
  <p:tag name="KSO_WM_UNIT_INDEX" val="1"/>
  <p:tag name="KSO_WM_UNIT_LAYERLEVEL" val="1"/>
  <p:tag name="KSO_WM_UNIT_NOCLEAR" val="0"/>
  <p:tag name="KSO_WM_UNIT_PRESET_TEXT" val="请单击此处输入你的正文具体内容，文字是您思想的提炼，为了最终演示发布的良好效果，可酌情增减你的文字。"/>
  <p:tag name="KSO_WM_UNIT_SUBTYPE" val="a"/>
  <p:tag name="KSO_WM_UNIT_TEXT_FILL_FORE_SCHEMECOLOR_INDEX" val="1"/>
  <p:tag name="KSO_WM_UNIT_TEXT_FILL_TYPE" val="1"/>
  <p:tag name="KSO_WM_UNIT_TEXT_LAYER_COUNT" val="1"/>
  <p:tag name="KSO_WM_UNIT_TEXT_TYPE" val="1"/>
  <p:tag name="KSO_WM_UNIT_TYPE" val="f"/>
  <p:tag name="KSO_WM_UNIT_USESOURCEFORMAT_APPLY" val="0"/>
  <p:tag name="KSO_WM_UNIT_VALUE" val="50"/>
</p:tagLst>
</file>

<file path=ppt/tags/tag16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USE_COLOR_VALUE" val="{&quot;color_scheme&quot;:1,&quot;color_type&quot;:1,&quot;theme_color_indexes&quot;:[5,6,5,6,5,6]}"/>
  <p:tag name="KSO_WM_DIAGRAM_VERSION" val="3"/>
  <p:tag name="KSO_WM_DIAGRAM_VIRTUALLY_FRAME" val="{&quot;height&quot;:348.25323486328125,&quot;left&quot;:54.87503937007874,&quot;top&quot;:95.92672902505228,&quot;width&quot;:850.4166141732283}"/>
  <p:tag name="KSO_WM_TAG_VERSION" val="3.0"/>
  <p:tag name="KSO_WM_TEMPLATE_CATEGORY" val="custom"/>
  <p:tag name="KSO_WM_TEMPLATE_INDEX" val="20235147"/>
  <p:tag name="KSO_WM_UNIT_COMPATIBLE" val="0"/>
  <p:tag name="KSO_WM_UNIT_DIAGRAM_ISNUMVISUAL" val="0"/>
  <p:tag name="KSO_WM_UNIT_DIAGRAM_ISREFERUNIT" val="0"/>
  <p:tag name="KSO_WM_UNIT_HIGHLIGHT" val="0"/>
  <p:tag name="KSO_WM_UNIT_ID" val="custom20235147_1*f*1"/>
  <p:tag name="KSO_WM_UNIT_INDEX" val="1"/>
  <p:tag name="KSO_WM_UNIT_LAYERLEVEL" val="1"/>
  <p:tag name="KSO_WM_UNIT_NOCLEAR" val="0"/>
  <p:tag name="KSO_WM_UNIT_PRESET_TEXT" val="请单击此处输入你的正文具体内容，文字是您思想的提炼，为了最终演示发布的良好效果，可酌情增减你的文字。"/>
  <p:tag name="KSO_WM_UNIT_SUBTYPE" val="a"/>
  <p:tag name="KSO_WM_UNIT_TEXT_FILL_FORE_SCHEMECOLOR_INDEX" val="1"/>
  <p:tag name="KSO_WM_UNIT_TEXT_FILL_TYPE" val="1"/>
  <p:tag name="KSO_WM_UNIT_TEXT_LAYER_COUNT" val="1"/>
  <p:tag name="KSO_WM_UNIT_TEXT_TYPE" val="1"/>
  <p:tag name="KSO_WM_UNIT_TYPE" val="f"/>
  <p:tag name="KSO_WM_UNIT_USESOURCEFORMAT_APPLY" val="0"/>
  <p:tag name="KSO_WM_UNIT_VALUE" val="50"/>
</p:tagLst>
</file>

<file path=ppt/tags/tag164.xml><?xml version="1.0" encoding="utf-8"?>
<p:tagLst xmlns:p="http://schemas.openxmlformats.org/presentationml/2006/main">
  <p:tag name="KSO_WM_BEAUTIFY_FLAG" val="#wm#"/>
  <p:tag name="KSO_WM_DIAGRAM_GROUP_CODE" val="l1-1"/>
  <p:tag name="KSO_WM_SLIDE_DIAGTYPE" val="l"/>
  <p:tag name="KSO_WM_SLIDE_ID" val="diagram20231973_1"/>
  <p:tag name="KSO_WM_SLIDE_INDEX" val="1"/>
  <p:tag name="KSO_WM_SLIDE_ITEM_CNT" val="2"/>
  <p:tag name="KSO_WM_SLIDE_LAYOUT" val="a_l"/>
  <p:tag name="KSO_WM_SLIDE_LAYOUT_CNT" val="1_1"/>
  <p:tag name="KSO_WM_SLIDE_POSITION" val="54.85*131.9"/>
  <p:tag name="KSO_WM_SLIDE_SIZE" val="850.35*326.55"/>
  <p:tag name="KSO_WM_SLIDE_SUBTYPE" val="diag"/>
  <p:tag name="KSO_WM_SLIDE_TYPE" val="text"/>
  <p:tag name="KSO_WM_SPECIAL_SOURCE" val="bdnull"/>
  <p:tag name="KSO_WM_TAG_VERSION" val="3.0"/>
  <p:tag name="KSO_WM_TEMPLATE_CATEGORY" val="diagram"/>
  <p:tag name="KSO_WM_TEMPLATE_COLOR_TYPE" val="0"/>
  <p:tag name="KSO_WM_TEMPLATE_INDEX" val="20231973"/>
  <p:tag name="KSO_WM_TEMPLATE_MASTER_TYPE" val="0"/>
  <p:tag name="KSO_WM_TEMPLATE_SUBCATEGORY" val="0"/>
</p:tagLst>
</file>

<file path=ppt/tags/tag165.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800000011920929,&quot;colorType&quot;:1,&quot;foreColorIndex&quot;:5,&quot;pos&quot;:0.33000001311302185,&quot;transparency&quot;:1},{&quot;brightness&quot;:0,&quot;colorType&quot;:1,&quot;foreColorIndex&quot;:5,&quot;pos&quot;:1,&quot;transparency&quot;:0.30000001192092896}],&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n1-1"/>
  <p:tag name="KSO_WM_DIAGRAM_MAX_ITEMCNT" val="4"/>
  <p:tag name="KSO_WM_DIAGRAM_MIN_ITEMCNT" val="2"/>
  <p:tag name="KSO_WM_DIAGRAM_VERSION" val="3"/>
  <p:tag name="KSO_WM_DIAGRAM_VIRTUALLY_FRAME" val="{&quot;height&quot;:360.8999938964844,&quot;left&quot;:-64.99128700556716,&quot;top&quot;:58.7375227367972,&quot;width&quot;:864.5999755859375}"/>
  <p:tag name="KSO_WM_TAG_VERSION" val="3.0"/>
  <p:tag name="KSO_WM_TEMPLATE_CATEGORY" val="diagram"/>
  <p:tag name="KSO_WM_TEMPLATE_INDEX" val="20231451"/>
  <p:tag name="KSO_WM_UNIT_COMPATIBLE" val="0"/>
  <p:tag name="KSO_WM_UNIT_DIAGRAM_ISNUMVISUAL" val="0"/>
  <p:tag name="KSO_WM_UNIT_DIAGRAM_ISREFERUNIT" val="0"/>
  <p:tag name="KSO_WM_UNIT_HIGHLIGHT" val="0"/>
  <p:tag name="KSO_WM_UNIT_ID" val="diagram20231451_1*n_h_i*1_2_1"/>
  <p:tag name="KSO_WM_UNIT_INDEX" val="1_2_1"/>
  <p:tag name="KSO_WM_UNIT_LAYERLEVEL" val="1_1_1"/>
  <p:tag name="KSO_WM_UNIT_LINE_FORE_SCHEMECOLOR_INDEX" val="5"/>
  <p:tag name="KSO_WM_UNIT_TEXT_FILL_FORE_SCHEMECOLOR_INDEX" val="2"/>
  <p:tag name="KSO_WM_UNIT_TEXT_FILL_TYPE" val="1"/>
  <p:tag name="KSO_WM_UNIT_TYPE" val="n_h_i"/>
  <p:tag name="KSO_WM_UNIT_USESOURCEFORMAT_APPLY" val="0"/>
</p:tagLst>
</file>

<file path=ppt/tags/tag166.xml><?xml version="1.0" encoding="utf-8"?>
<p:tagLst xmlns:p="http://schemas.openxmlformats.org/presentationml/2006/main">
  <p:tag name="KSO_WM_BEAUTIFY_FLAG" val="#wm#"/>
  <p:tag name="KSO_WM_DIAGRAM_COLOR_MATCH_VALUE" val="{&quot;shape&quot;:{&quot;fill&quot;:{&quot;gradient&quot;:[{&quot;brightness&quot;:0.4000000059604645,&quot;colorType&quot;:1,&quot;foreColorIndex&quot;:5,&quot;pos&quot;:0.18000000715255737,&quot;transparency&quot;:1},{&quot;brightness&quot;:0.20000000298023224,&quot;colorType&quot;:1,&quot;foreColorIndex&quot;:5,&quot;pos&quot;:1,&quot;transparency&quot;:0.649999976158142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n1-1"/>
  <p:tag name="KSO_WM_DIAGRAM_MAX_ITEMCNT" val="4"/>
  <p:tag name="KSO_WM_DIAGRAM_MIN_ITEMCNT" val="2"/>
  <p:tag name="KSO_WM_DIAGRAM_VERSION" val="3"/>
  <p:tag name="KSO_WM_DIAGRAM_VIRTUALLY_FRAME" val="{&quot;height&quot;:360.8999938964844,&quot;left&quot;:-64.99128700556716,&quot;top&quot;:58.7375227367972,&quot;width&quot;:864.5999755859375}"/>
  <p:tag name="KSO_WM_TAG_VERSION" val="3.0"/>
  <p:tag name="KSO_WM_TEMPLATE_CATEGORY" val="diagram"/>
  <p:tag name="KSO_WM_TEMPLATE_INDEX" val="20231451"/>
  <p:tag name="KSO_WM_UNIT_COMPATIBLE" val="0"/>
  <p:tag name="KSO_WM_UNIT_DIAGRAM_ISNUMVISUAL" val="0"/>
  <p:tag name="KSO_WM_UNIT_DIAGRAM_ISREFERUNIT" val="0"/>
  <p:tag name="KSO_WM_UNIT_FILL_TYPE" val="3"/>
  <p:tag name="KSO_WM_UNIT_HIGHLIGHT" val="0"/>
  <p:tag name="KSO_WM_UNIT_ID" val="diagram20231451_1*n_h_i*1_1_1"/>
  <p:tag name="KSO_WM_UNIT_INDEX" val="1_1_1"/>
  <p:tag name="KSO_WM_UNIT_LAYERLEVEL" val="1_1_1"/>
  <p:tag name="KSO_WM_UNIT_TEXT_FILL_FORE_SCHEMECOLOR_INDEX" val="2"/>
  <p:tag name="KSO_WM_UNIT_TEXT_FILL_TYPE" val="1"/>
  <p:tag name="KSO_WM_UNIT_TYPE" val="n_h_i"/>
  <p:tag name="KSO_WM_UNIT_USESOURCEFORMAT_APPLY" val="0"/>
</p:tagLst>
</file>

<file path=ppt/tags/tag167.xml><?xml version="1.0" encoding="utf-8"?>
<p:tagLst xmlns:p="http://schemas.openxmlformats.org/presentationml/2006/main">
  <p:tag name="KSO_WM_BEAUTIFY_FLAG" val="#wm#"/>
  <p:tag name="KSO_WM_DIAGRAM_COLOR_MATCH_VALUE" val="{&quot;shape&quot;:{&quot;fill&quot;:{&quot;gradient&quot;:[{&quot;brightness&quot;:0.15000000596046448,&quot;colorType&quot;:1,&quot;foreColorIndex&quot;:5,&quot;pos&quot;:0,&quot;transparency&quot;:0},{&quot;brightness&quot;:-0.15000000596046448,&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n1-1"/>
  <p:tag name="KSO_WM_DIAGRAM_MAX_ITEMCNT" val="4"/>
  <p:tag name="KSO_WM_DIAGRAM_MIN_ITEMCNT" val="2"/>
  <p:tag name="KSO_WM_DIAGRAM_VERSION" val="3"/>
  <p:tag name="KSO_WM_DIAGRAM_VIRTUALLY_FRAME" val="{&quot;height&quot;:360.8999938964844,&quot;left&quot;:-64.99128700556716,&quot;top&quot;:58.7375227367972,&quot;width&quot;:864.5999755859375}"/>
  <p:tag name="KSO_WM_TAG_VERSION" val="3.0"/>
  <p:tag name="KSO_WM_TEMPLATE_CATEGORY" val="diagram"/>
  <p:tag name="KSO_WM_TEMPLATE_INDEX" val="20231451"/>
  <p:tag name="KSO_WM_UNIT_COMPATIBLE" val="0"/>
  <p:tag name="KSO_WM_UNIT_DIAGRAM_ISNUMVISUAL" val="0"/>
  <p:tag name="KSO_WM_UNIT_DIAGRAM_ISREFERUNIT" val="0"/>
  <p:tag name="KSO_WM_UNIT_FILL_TYPE" val="3"/>
  <p:tag name="KSO_WM_UNIT_HIGHLIGHT" val="0"/>
  <p:tag name="KSO_WM_UNIT_ID" val="diagram20231451_1*n_h_a*1_1_1"/>
  <p:tag name="KSO_WM_UNIT_INDEX" val="1_1_1"/>
  <p:tag name="KSO_WM_UNIT_ISCONTENTSTITLE" val="0"/>
  <p:tag name="KSO_WM_UNIT_ISNUMDGMTITLE" val="0"/>
  <p:tag name="KSO_WM_UNIT_LAYERLEVEL" val="1_1_1"/>
  <p:tag name="KSO_WM_UNIT_NOCLEAR" val="0"/>
  <p:tag name="KSO_WM_UNIT_PRESET_TEXT" val="单击此处编辑添加项目标题"/>
  <p:tag name="KSO_WM_UNIT_TEXT_TYPE" val="1"/>
  <p:tag name="KSO_WM_UNIT_TYPE" val="n_h_a"/>
  <p:tag name="KSO_WM_UNIT_USESOURCEFORMAT_APPLY" val="0"/>
</p:tagLst>
</file>

<file path=ppt/tags/tag16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n1-1"/>
  <p:tag name="KSO_WM_DIAGRAM_MAX_ITEMCNT" val="4"/>
  <p:tag name="KSO_WM_DIAGRAM_MIN_ITEMCNT" val="2"/>
  <p:tag name="KSO_WM_DIAGRAM_VERSION" val="3"/>
  <p:tag name="KSO_WM_DIAGRAM_VIRTUALLY_FRAME" val="{&quot;height&quot;:360.8999938964844,&quot;left&quot;:-64.99128700556716,&quot;top&quot;:58.7375227367972,&quot;width&quot;:864.5999755859375}"/>
  <p:tag name="KSO_WM_TAG_VERSION" val="3.0"/>
  <p:tag name="KSO_WM_TEMPLATE_CATEGORY" val="diagram"/>
  <p:tag name="KSO_WM_TEMPLATE_INDEX" val="20231451"/>
  <p:tag name="KSO_WM_UNIT_COMPATIBLE" val="0"/>
  <p:tag name="KSO_WM_UNIT_DIAGRAM_ISNUMVISUAL" val="0"/>
  <p:tag name="KSO_WM_UNIT_DIAGRAM_ISREFERUNIT" val="0"/>
  <p:tag name="KSO_WM_UNIT_HIGHLIGHT" val="0"/>
  <p:tag name="KSO_WM_UNIT_ID" val="diagram20231451_1*n_h_h_a*1_2_1_1"/>
  <p:tag name="KSO_WM_UNIT_INDEX" val="1_2_1_1"/>
  <p:tag name="KSO_WM_UNIT_ISCONTENTSTITLE" val="0"/>
  <p:tag name="KSO_WM_UNIT_ISNUMDGMTITLE" val="0"/>
  <p:tag name="KSO_WM_UNIT_LAYERLEVEL" val="1_1_1_1"/>
  <p:tag name="KSO_WM_UNIT_NOCLEAR" val="0"/>
  <p:tag name="KSO_WM_UNIT_PRESET_TEXT" val="单击此处添加正文"/>
  <p:tag name="KSO_WM_UNIT_TEXT_FILL_FORE_SCHEMECOLOR_INDEX" val="1"/>
  <p:tag name="KSO_WM_UNIT_TEXT_FILL_TYPE" val="1"/>
  <p:tag name="KSO_WM_UNIT_TEXT_TYPE" val="1"/>
  <p:tag name="KSO_WM_UNIT_TYPE" val="n_h_h_a"/>
  <p:tag name="KSO_WM_UNIT_USESOURCEFORMAT_APPLY" val="0"/>
</p:tagLst>
</file>

<file path=ppt/tags/tag169.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quot;colorType&quot;:1,&quot;foreColorIndex&quot;:5,&quot;pos&quot;:0,&quot;transparency&quot;:0.25},{&quot;brightness&quot;:0,&quot;colorType&quot;:1,&quot;foreColorIndex&quot;:5,&quot;pos&quot;:1,&quot;transparency&quot;:0.8399999737739563}],&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n1-1"/>
  <p:tag name="KSO_WM_DIAGRAM_MAX_ITEMCNT" val="4"/>
  <p:tag name="KSO_WM_DIAGRAM_MIN_ITEMCNT" val="2"/>
  <p:tag name="KSO_WM_DIAGRAM_VERSION" val="3"/>
  <p:tag name="KSO_WM_DIAGRAM_VIRTUALLY_FRAME" val="{&quot;height&quot;:360.8999938964844,&quot;left&quot;:-64.99128700556716,&quot;top&quot;:58.7375227367972,&quot;width&quot;:864.5999755859375}"/>
  <p:tag name="KSO_WM_TAG_VERSION" val="3.0"/>
  <p:tag name="KSO_WM_TEMPLATE_CATEGORY" val="diagram"/>
  <p:tag name="KSO_WM_TEMPLATE_INDEX" val="20231451"/>
  <p:tag name="KSO_WM_UNIT_COMPATIBLE" val="0"/>
  <p:tag name="KSO_WM_UNIT_DIAGRAM_ISNUMVISUAL" val="0"/>
  <p:tag name="KSO_WM_UNIT_DIAGRAM_ISREFERUNIT" val="0"/>
  <p:tag name="KSO_WM_UNIT_HIGHLIGHT" val="0"/>
  <p:tag name="KSO_WM_UNIT_ID" val="diagram20231451_1*n_h_h_f*1_2_1_1"/>
  <p:tag name="KSO_WM_UNIT_INDEX" val="1_2_1_1"/>
  <p:tag name="KSO_WM_UNIT_LAYERLEVEL" val="1_1_1_1"/>
  <p:tag name="KSO_WM_UNIT_LINE_FORE_SCHEMECOLOR_INDEX" val="5"/>
  <p:tag name="KSO_WM_UNIT_NOCLEAR" val="0"/>
  <p:tag name="KSO_WM_UNIT_PRESET_TEXT" val="单击添加正文，文字是您思想的提炼，为了最终演示发布的良好效果，请言简的阐述观点。根据需要可酌情增减文字，以便观者可以准确理解您所传达的信息。单击此处输入正文，文字是您思想的提炼，为了最终演示发布的良好效果，请尽量言简意赅的阐述观点，根据需要可酌情增减文字。"/>
  <p:tag name="KSO_WM_UNIT_SUBTYPE" val="a"/>
  <p:tag name="KSO_WM_UNIT_TEXT_FILL_FORE_SCHEMECOLOR_INDEX" val="1"/>
  <p:tag name="KSO_WM_UNIT_TEXT_FILL_TYPE" val="1"/>
  <p:tag name="KSO_WM_UNIT_TEXT_LAYER_COUNT" val="1"/>
  <p:tag name="KSO_WM_UNIT_TEXT_TYPE" val="1"/>
  <p:tag name="KSO_WM_UNIT_TYPE" val="n_h_h_f"/>
  <p:tag name="KSO_WM_UNIT_USESOURCEFORMAT_APPLY" val="0"/>
</p:tagLst>
</file>

<file path=ppt/tags/tag170.xml><?xml version="1.0" encoding="utf-8"?>
<p:tagLst xmlns:p="http://schemas.openxmlformats.org/presentationml/2006/main">
  <p:tag name="KSO_WM_BEAUTIFY_FLAG" val="#fgm#"/>
  <p:tag name="KSO_WM_FIGMA_FLAG" val="#fgm#"/>
  <p:tag name="KSO_WM_LAYOUT_CHECK_HASH" val="74294b9d5e6b1c910dd2684d35b2de8e502bc8f0"/>
  <p:tag name="KSO_WM_NEWLAYOUT_GROUP_ID" val="layout_10002"/>
  <p:tag name="KSO_WM_NEWLAYOUT_ID" val="slide_04be2c9b207733d8"/>
  <p:tag name="KSO_WM_UNIT_INDEX" val="1"/>
  <p:tag name="KSO_WM_UNIT_PRESET_TEXT" val="单击此处添加标题"/>
  <p:tag name="KSO_WM_UNIT_TYPE" val="a"/>
</p:tagLst>
</file>

<file path=ppt/tags/tag171.xml><?xml version="1.0" encoding="utf-8"?>
<p:tagLst xmlns:p="http://schemas.openxmlformats.org/presentationml/2006/main">
  <p:tag name="KSO_WM_BEAUTIFY_FLAG" val="#wm#"/>
  <p:tag name="KSO_WM_DIAGRAM_GROUP_CODE" val="n1-1"/>
  <p:tag name="KSO_WM_SLIDE_DIAGTYPE" val="n"/>
  <p:tag name="KSO_WM_SLIDE_ID" val="diagram20231451_1"/>
  <p:tag name="KSO_WM_SLIDE_INDEX" val="1"/>
  <p:tag name="KSO_WM_SLIDE_ITEM_CNT" val="2"/>
  <p:tag name="KSO_WM_SLIDE_LAYOUT" val="a_n"/>
  <p:tag name="KSO_WM_SLIDE_LAYOUT_CNT" val="1_1"/>
  <p:tag name="KSO_WM_SLIDE_POSITION" val="47.45*167.2"/>
  <p:tag name="KSO_WM_SLIDE_SIZE" val="864.6*325.7"/>
  <p:tag name="KSO_WM_SLIDE_SUBTYPE" val="diag"/>
  <p:tag name="KSO_WM_SLIDE_TYPE" val="text"/>
  <p:tag name="KSO_WM_SPECIAL_SOURCE" val="bdnull"/>
  <p:tag name="KSO_WM_TAG_VERSION" val="3.0"/>
  <p:tag name="KSO_WM_TEMPLATE_CATEGORY" val="diagram"/>
  <p:tag name="KSO_WM_TEMPLATE_COLOR_TYPE" val="0"/>
  <p:tag name="KSO_WM_TEMPLATE_INDEX" val="20231973"/>
  <p:tag name="KSO_WM_TEMPLATE_MASTER_TYPE" val="0"/>
  <p:tag name="KSO_WM_TEMPLATE_SUBCATEGORY" val="0"/>
</p:tagLst>
</file>

<file path=ppt/tags/tag172.xml><?xml version="1.0" encoding="utf-8"?>
<p:tagLst xmlns:p="http://schemas.openxmlformats.org/presentationml/2006/main">
  <p:tag name="KSO_WM_BEAUTIFY_FLAG" val="#wm#"/>
  <p:tag name="KSO_WM_FIGMA_FLAG" val="#fgm#"/>
  <p:tag name="KSO_WM_LAYOUT_CHECK_HASH" val="d6ce55ce7b707407a3c5ed69adf2ceaeed05fb49"/>
  <p:tag name="KSO_WM_NEWLAYOUT_ID" val="695"/>
  <p:tag name="KSO_WM_TAG_VERSION" val="3.0"/>
  <p:tag name="KSO_WM_TEMPLATE_CATEGORY" val="custom"/>
  <p:tag name="KSO_WM_TEMPLATE_INDEX" val="40480843"/>
  <p:tag name="KSO_WM_UNIT_COMPATIBLE" val="0"/>
  <p:tag name="KSO_WM_UNIT_DIAGRAM_ISNUMVISUAL" val="0"/>
  <p:tag name="KSO_WM_UNIT_DIAGRAM_ISREFERUNIT" val="0"/>
  <p:tag name="KSO_WM_UNIT_HIGHLIGHT" val="0"/>
  <p:tag name="KSO_WM_UNIT_ID" val="_10*a*1"/>
  <p:tag name="KSO_WM_UNIT_INDEX" val="1"/>
  <p:tag name="KSO_WM_UNIT_ISNUMDGMTITLE" val="0"/>
  <p:tag name="KSO_WM_UNIT_LAYERLEVEL" val="1"/>
  <p:tag name="KSO_WM_UNIT_NOCLEAR" val="0"/>
  <p:tag name="KSO_WM_UNIT_PRESET_TEXT" val="单击此处添加章节标题"/>
  <p:tag name="KSO_WM_UNIT_TEXT_TYPE" val="1"/>
  <p:tag name="KSO_WM_UNIT_TYPE" val="a"/>
</p:tagLst>
</file>

<file path=ppt/tags/tag173.xml><?xml version="1.0" encoding="utf-8"?>
<p:tagLst xmlns:p="http://schemas.openxmlformats.org/presentationml/2006/main">
  <p:tag name="KSO_WM_BEAUTIFY_FLAG" val="#wm#"/>
  <p:tag name="KSO_WM_FIGMA_FLAG" val="#fgm#"/>
  <p:tag name="KSO_WM_TAG_VERSION" val="3.0"/>
  <p:tag name="KSO_WM_TEMPLATE_CATEGORY" val="custom"/>
  <p:tag name="KSO_WM_TEMPLATE_INDEX" val="40480843"/>
  <p:tag name="KSO_WM_UNIT_COMPATIBLE" val="0"/>
  <p:tag name="KSO_WM_UNIT_DIAGRAM_ISNUMVISUAL" val="0"/>
  <p:tag name="KSO_WM_UNIT_DIAGRAM_ISREFERUNIT" val="0"/>
  <p:tag name="KSO_WM_UNIT_HIGHLIGHT" val="0"/>
  <p:tag name="KSO_WM_UNIT_ID" val="_10*e*1"/>
  <p:tag name="KSO_WM_UNIT_INDEX" val="1"/>
  <p:tag name="KSO_WM_UNIT_ISNUMDGMTITLE" val="0"/>
  <p:tag name="KSO_WM_UNIT_LAYERLEVEL" val="1"/>
  <p:tag name="KSO_WM_UNIT_NOCLEAR" val="0"/>
  <p:tag name="KSO_WM_UNIT_PRESET_TEXT" val="01"/>
  <p:tag name="KSO_WM_UNIT_TYPE" val="e"/>
</p:tagLst>
</file>

<file path=ppt/tags/tag174.xml><?xml version="1.0" encoding="utf-8"?>
<p:tagLst xmlns:p="http://schemas.openxmlformats.org/presentationml/2006/main">
  <p:tag name="KSO_WM_BEAUTIFY_FLAG" val="#wm#"/>
  <p:tag name="KSO_WM_SLIDE_CONTENT_ORIENTATION" val="center"/>
  <p:tag name="KSO_WM_SLIDE_HAS_MASK" val="0"/>
  <p:tag name="KSO_WM_SLIDE_ID" val="custom40480843_7"/>
  <p:tag name="KSO_WM_SLIDE_INDEX" val="7"/>
  <p:tag name="KSO_WM_SLIDE_ITEM_CNT" val="0"/>
  <p:tag name="KSO_WM_SLIDE_LAYOUT" val="a_e"/>
  <p:tag name="KSO_WM_SLIDE_LAYOUT_CNT" val="1_1"/>
  <p:tag name="KSO_WM_SLIDE_TYPE" val="sectionTitle"/>
  <p:tag name="KSO_WM_TEMPLATE_CATEGORY" val="custom"/>
  <p:tag name="KSO_WM_TEMPLATE_INDEX" val="40480843"/>
  <p:tag name="KSO_WM_TEMPLATE_MASTER_TYPE" val="0"/>
  <p:tag name="KSO_WM_TEMPLATE_SLIDE_ID" val="slide_8d1615941f9e1a55"/>
  <p:tag name="KSO_WM_TEMPLATE_SUBCATEGORY" val="29"/>
</p:tagLst>
</file>

<file path=ppt/tags/tag175.xml><?xml version="1.0" encoding="utf-8"?>
<p:tagLst xmlns:p="http://schemas.openxmlformats.org/presentationml/2006/main">
  <p:tag name="KSO_WM_BEAUTIFY_FLAG" val="#fgm#"/>
  <p:tag name="KSO_WM_FIGMA_FLAG" val="#fgm#"/>
  <p:tag name="KSO_WM_LAYOUT_CHECK_HASH" val="82313828987441e46203ff69aa52479d47363605"/>
  <p:tag name="KSO_WM_NEWLAYOUT_GROUP_ID" val="layout_35"/>
  <p:tag name="KSO_WM_NEWLAYOUT_ID" val="slide_767d167353782397"/>
  <p:tag name="KSO_WM_UNIT_INDEX" val="1"/>
  <p:tag name="KSO_WM_UNIT_PRESET_TEXT" val="单击此处添加标题"/>
  <p:tag name="KSO_WM_UNIT_TYPE" val="a"/>
</p:tagLst>
</file>

<file path=ppt/tags/tag176.xml><?xml version="1.0" encoding="utf-8"?>
<p:tagLst xmlns:p="http://schemas.openxmlformats.org/presentationml/2006/main">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left&quot;:-11.153973326194933,&quot;top&quot;:70.80956692913387,&quot;width&quot;:408.1499938964844}"/>
  <p:tag name="KSO_WM_TAG_VERSION" val="3.0"/>
  <p:tag name="KSO_WM_TEMPLATE_CATEGORY" val="diagram"/>
  <p:tag name="KSO_WM_TEMPLATE_INDEX" val="20235555"/>
  <p:tag name="KSO_WM_UNIT_COMPATIBLE" val="0"/>
  <p:tag name="KSO_WM_UNIT_DIAGRAM_ISNUMVISUAL" val="0"/>
  <p:tag name="KSO_WM_UNIT_DIAGRAM_ISREFERUNIT" val="0"/>
  <p:tag name="KSO_WM_UNIT_HIGHLIGHT" val="0"/>
  <p:tag name="KSO_WM_UNIT_ID" val="diagram20235555_2*l_h_f*1_1_1"/>
  <p:tag name="KSO_WM_UNIT_INDEX" val="1_1_1"/>
  <p:tag name="KSO_WM_UNIT_LAYERLEVEL" val="1_1_1"/>
  <p:tag name="KSO_WM_UNIT_NOCLEAR" val="0"/>
  <p:tag name="KSO_WM_UNIT_PRESET_TEXT" val="单击此处添加文本具体内容，请尽量简明扼要地阐述您的内容观点。根据需要可酌情增减文字，以便观者能够准确地理解您传达的思想。"/>
  <p:tag name="KSO_WM_UNIT_SUBTYPE" val="a"/>
  <p:tag name="KSO_WM_UNIT_TEXT_FILL_FORE_SCHEMECOLOR_INDEX" val="1"/>
  <p:tag name="KSO_WM_UNIT_TEXT_FILL_TYPE" val="1"/>
  <p:tag name="KSO_WM_UNIT_TEXT_LAYER_COUNT" val="1"/>
  <p:tag name="KSO_WM_UNIT_TEXT_TYPE" val="1"/>
  <p:tag name="KSO_WM_UNIT_TYPE" val="l_h_f"/>
  <p:tag name="KSO_WM_UNIT_USESOURCEFORMAT_APPLY" val="0"/>
  <p:tag name="KSO_WM_UNIT_VALUE" val="60"/>
</p:tagLst>
</file>

<file path=ppt/tags/tag177.xml><?xml version="1.0" encoding="utf-8"?>
<p:tagLst xmlns:p="http://schemas.openxmlformats.org/presentationml/2006/main">
  <p:tag name="KSO_WM_BEAUTIFY_FLAG" val="#wm#"/>
  <p:tag name="KSO_WM_SLIDE_CONTENT_ORIENTATION" val=""/>
  <p:tag name="KSO_WM_SLIDE_HAS_MASK" val="0"/>
  <p:tag name="KSO_WM_SLIDE_ITEM_CNT" val="2"/>
  <p:tag name="KSO_WM_SLIDE_TYPE" val="text"/>
  <p:tag name="KSO_WM_TEMPLATE_FIGMA_ID" val="69796635661"/>
  <p:tag name="KSO_WM_TEMPLATE_SLIDE_ID" val="slide_767d167353782397"/>
  <p:tag name="KSO_WM_TEMPLATE_SUBCATEGORY" val="29"/>
</p:tagLst>
</file>

<file path=ppt/tags/tag178.xml><?xml version="1.0" encoding="utf-8"?>
<p:tagLst xmlns:p="http://schemas.openxmlformats.org/presentationml/2006/main">
  <p:tag name="KSO_WM_BEAUTIFY_FLAG" val="#fgm#"/>
  <p:tag name="KSO_WM_FIGMA_FLAG" val="#fgm#"/>
  <p:tag name="KSO_WM_LAYOUT_CHECK_HASH" val="82313828987441e46203ff69aa52479d47363605"/>
  <p:tag name="KSO_WM_NEWLAYOUT_GROUP_ID" val="layout_35"/>
  <p:tag name="KSO_WM_NEWLAYOUT_ID" val="slide_767d167353782397"/>
  <p:tag name="KSO_WM_UNIT_INDEX" val="1"/>
  <p:tag name="KSO_WM_UNIT_PRESET_TEXT" val="单击此处添加标题"/>
  <p:tag name="KSO_WM_UNIT_TYPE" val="a"/>
</p:tagLst>
</file>

<file path=ppt/tags/tag179.xml><?xml version="1.0" encoding="utf-8"?>
<p:tagLst xmlns:p="http://schemas.openxmlformats.org/presentationml/2006/main">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6"/>
  <p:tag name="KSO_WM_DIAGRAM_MIN_ITEMCNT" val="2"/>
  <p:tag name="KSO_WM_DIAGRAM_VERSION" val="3"/>
  <p:tag name="KSO_WM_DIAGRAM_VIRTUALLY_FRAME" val="{&quot;height&quot;:360.25,&quot;left&quot;:-11.153973326194933,&quot;top&quot;:70.80956692913387,&quot;width&quot;:408.1499938964844}"/>
  <p:tag name="KSO_WM_TAG_VERSION" val="3.0"/>
  <p:tag name="KSO_WM_TEMPLATE_CATEGORY" val="diagram"/>
  <p:tag name="KSO_WM_TEMPLATE_INDEX" val="20235555"/>
  <p:tag name="KSO_WM_UNIT_COMPATIBLE" val="0"/>
  <p:tag name="KSO_WM_UNIT_DIAGRAM_ISNUMVISUAL" val="0"/>
  <p:tag name="KSO_WM_UNIT_DIAGRAM_ISREFERUNIT" val="0"/>
  <p:tag name="KSO_WM_UNIT_HIGHLIGHT" val="0"/>
  <p:tag name="KSO_WM_UNIT_ID" val="diagram20235555_2*l_h_f*1_1_1"/>
  <p:tag name="KSO_WM_UNIT_INDEX" val="1_1_1"/>
  <p:tag name="KSO_WM_UNIT_LAYERLEVEL" val="1_1_1"/>
  <p:tag name="KSO_WM_UNIT_NOCLEAR" val="0"/>
  <p:tag name="KSO_WM_UNIT_PRESET_TEXT" val="单击此处添加文本具体内容，请尽量简明扼要地阐述您的内容观点。根据需要可酌情增减文字，以便观者能够准确地理解您传达的思想。"/>
  <p:tag name="KSO_WM_UNIT_SUBTYPE" val="a"/>
  <p:tag name="KSO_WM_UNIT_TEXT_FILL_FORE_SCHEMECOLOR_INDEX" val="1"/>
  <p:tag name="KSO_WM_UNIT_TEXT_FILL_TYPE" val="1"/>
  <p:tag name="KSO_WM_UNIT_TEXT_LAYER_COUNT" val="1"/>
  <p:tag name="KSO_WM_UNIT_TEXT_TYPE" val="1"/>
  <p:tag name="KSO_WM_UNIT_TYPE" val="l_h_f"/>
  <p:tag name="KSO_WM_UNIT_USESOURCEFORMAT_APPLY" val="0"/>
  <p:tag name="KSO_WM_UNIT_VALUE" val="60"/>
</p:tagLst>
</file>

<file path=ppt/tags/tag180.xml><?xml version="1.0" encoding="utf-8"?>
<p:tagLst xmlns:p="http://schemas.openxmlformats.org/presentationml/2006/main">
  <p:tag name="KSO_WM_DIAGRAM_VIRTUALLY_FRAME" val="{&quot;height&quot;:182.69866141732282,&quot;left&quot;:69.38834645669291,&quot;top&quot;:216.99015748031496,&quot;width&quot;:811.5048031496063}"/>
</p:tagLst>
</file>

<file path=ppt/tags/tag181.xml><?xml version="1.0" encoding="utf-8"?>
<p:tagLst xmlns:p="http://schemas.openxmlformats.org/presentationml/2006/main">
  <p:tag name="KSO_WM_DIAGRAM_VIRTUALLY_FRAME" val="{&quot;height&quot;:182.69866141732282,&quot;left&quot;:69.38834645669291,&quot;top&quot;:216.99015748031496,&quot;width&quot;:811.5048031496063}"/>
</p:tagLst>
</file>

<file path=ppt/tags/tag182.xml><?xml version="1.0" encoding="utf-8"?>
<p:tagLst xmlns:p="http://schemas.openxmlformats.org/presentationml/2006/main">
  <p:tag name="KSO_WM_BEAUTIFY_FLAG" val="#wm#"/>
  <p:tag name="KSO_WM_SLIDE_CONTENT_ORIENTATION" val=""/>
  <p:tag name="KSO_WM_SLIDE_HAS_MASK" val="0"/>
  <p:tag name="KSO_WM_SLIDE_ITEM_CNT" val="2"/>
  <p:tag name="KSO_WM_SLIDE_TYPE" val="text"/>
  <p:tag name="KSO_WM_TEMPLATE_FIGMA_ID" val="69796635661"/>
  <p:tag name="KSO_WM_TEMPLATE_SLIDE_ID" val="slide_767d167353782397"/>
  <p:tag name="KSO_WM_TEMPLATE_SUBCATEGORY" val="29"/>
</p:tagLst>
</file>

<file path=ppt/tags/tag183.xml><?xml version="1.0" encoding="utf-8"?>
<p:tagLst xmlns:p="http://schemas.openxmlformats.org/presentationml/2006/main">
  <p:tag name="KSO_WM_BEAUTIFY_FLAG" val="#wm#"/>
  <p:tag name="KSO_WM_TAG_VERSION" val="3.0"/>
  <p:tag name="KSO_WM_TEMPLATE_CATEGORY" val="custom"/>
  <p:tag name="KSO_WM_TEMPLATE_INDEX" val="20235235"/>
  <p:tag name="KSO_WM_UNIT_COMPATIBLE" val="0"/>
  <p:tag name="KSO_WM_UNIT_DIAGRAM_ISNUMVISUAL" val="0"/>
  <p:tag name="KSO_WM_UNIT_DIAGRAM_ISREFERUNIT" val="0"/>
  <p:tag name="KSO_WM_UNIT_HIGHLIGHT" val="0"/>
  <p:tag name="KSO_WM_UNIT_ID" val="custom20235235_1*d*1"/>
  <p:tag name="KSO_WM_UNIT_INDEX" val="1"/>
  <p:tag name="KSO_WM_UNIT_LAYERLEVEL" val="1"/>
  <p:tag name="KSO_WM_UNIT_PICTURE_SUBTYPE" val="b"/>
  <p:tag name="KSO_WM_UNIT_TYPE" val="d"/>
  <p:tag name="KSO_WM_UNIT_VALUE" val="1190*2218"/>
</p:tagLst>
</file>

<file path=ppt/tags/tag184.xml><?xml version="1.0" encoding="utf-8"?>
<p:tagLst xmlns:p="http://schemas.openxmlformats.org/presentationml/2006/main">
  <p:tag name="KSO_WM_BEAUTIFY_FLAG" val="#wm#"/>
  <p:tag name="KSO_WM_TAG_VERSION" val="3.0"/>
  <p:tag name="KSO_WM_TEMPLATE_CATEGORY" val="custom"/>
  <p:tag name="KSO_WM_TEMPLATE_INDEX" val="20235235"/>
  <p:tag name="KSO_WM_UNIT_COMPATIBLE" val="0"/>
  <p:tag name="KSO_WM_UNIT_DIAGRAM_ISNUMVISUAL" val="0"/>
  <p:tag name="KSO_WM_UNIT_DIAGRAM_ISREFERUNIT" val="0"/>
  <p:tag name="KSO_WM_UNIT_HIGHLIGHT" val="0"/>
  <p:tag name="KSO_WM_UNIT_ID" val="custom20235235_1*i*1"/>
  <p:tag name="KSO_WM_UNIT_INDEX" val="1"/>
  <p:tag name="KSO_WM_UNIT_LAYERLEVEL" val="1"/>
  <p:tag name="KSO_WM_UNIT_TYPE" val="i"/>
</p:tagLst>
</file>

<file path=ppt/tags/tag185.xml><?xml version="1.0" encoding="utf-8"?>
<p:tagLst xmlns:p="http://schemas.openxmlformats.org/presentationml/2006/main">
  <p:tag name="KSO_WM_BEAUTIFY_FLAG" val="#wm#"/>
  <p:tag name="KSO_WM_TAG_VERSION" val="3.0"/>
  <p:tag name="KSO_WM_TEMPLATE_CATEGORY" val="custom"/>
  <p:tag name="KSO_WM_TEMPLATE_INDEX" val="20235235"/>
  <p:tag name="KSO_WM_UNIT_COMPATIBLE" val="0"/>
  <p:tag name="KSO_WM_UNIT_DIAGRAM_ISNUMVISUAL" val="0"/>
  <p:tag name="KSO_WM_UNIT_DIAGRAM_ISREFERUNIT" val="0"/>
  <p:tag name="KSO_WM_UNIT_HIGHLIGHT" val="0"/>
  <p:tag name="KSO_WM_UNIT_ID" val="custom20235235_1*f*1"/>
  <p:tag name="KSO_WM_UNIT_INDEX" val="1"/>
  <p:tag name="KSO_WM_UNIT_LAYERLEVEL" val="1"/>
  <p:tag name="KSO_WM_UNIT_NOCLEAR" val="0"/>
  <p:tag name="KSO_WM_UNIT_PRESET_TEXT" val="单击此处输入您的项正文，文字是您思想的提炼，请尽量言简意赅的阐述观点单击此处输入智能图形项正文，文字是您思想的提炼，请尽量言简意赅的阐述观点。单击此处输入您的项正文。"/>
  <p:tag name="KSO_WM_UNIT_SUBTYPE" val="a"/>
  <p:tag name="KSO_WM_UNIT_TEXT_LAYER_COUNT" val="1"/>
  <p:tag name="KSO_WM_UNIT_TYPE" val="f"/>
  <p:tag name="KSO_WM_UNIT_VALUE" val="90"/>
</p:tagLst>
</file>

<file path=ppt/tags/tag186.xml><?xml version="1.0" encoding="utf-8"?>
<p:tagLst xmlns:p="http://schemas.openxmlformats.org/presentationml/2006/main">
  <p:tag name="KSO_WM_BEAUTIFY_FLAG" val="#wm#"/>
  <p:tag name="KSO_WM_TAG_VERSION" val="3.0"/>
  <p:tag name="KSO_WM_TEMPLATE_CATEGORY" val="custom"/>
  <p:tag name="KSO_WM_TEMPLATE_INDEX" val="20235235"/>
  <p:tag name="KSO_WM_UNIT_COMPATIBLE" val="0"/>
  <p:tag name="KSO_WM_UNIT_DIAGRAM_ISNUMVISUAL" val="0"/>
  <p:tag name="KSO_WM_UNIT_DIAGRAM_ISREFERUNIT" val="0"/>
  <p:tag name="KSO_WM_UNIT_HIGHLIGHT" val="0"/>
  <p:tag name="KSO_WM_UNIT_ID" val="custom20235235_1*i*2"/>
  <p:tag name="KSO_WM_UNIT_INDEX" val="2"/>
  <p:tag name="KSO_WM_UNIT_LAYERLEVEL" val="1"/>
  <p:tag name="KSO_WM_UNIT_TYPE" val="i"/>
</p:tagLst>
</file>

<file path=ppt/tags/tag187.xml><?xml version="1.0" encoding="utf-8"?>
<p:tagLst xmlns:p="http://schemas.openxmlformats.org/presentationml/2006/main">
  <p:tag name="KSO_WM_BEAUTIFY_FLAG" val="#fgm#"/>
  <p:tag name="KSO_WM_FIGMA_FLAG" val="#fgm#"/>
  <p:tag name="KSO_WM_LAYOUT_CHECK_HASH" val="82313828987441e46203ff69aa52479d47363605"/>
  <p:tag name="KSO_WM_NEWLAYOUT_GROUP_ID" val="layout_35"/>
  <p:tag name="KSO_WM_NEWLAYOUT_ID" val="slide_767d167353782397"/>
  <p:tag name="KSO_WM_UNIT_INDEX" val="1"/>
  <p:tag name="KSO_WM_UNIT_PRESET_TEXT" val="单击此处添加标题"/>
  <p:tag name="KSO_WM_UNIT_TYPE" val="a"/>
</p:tagLst>
</file>

<file path=ppt/tags/tag188.xml><?xml version="1.0" encoding="utf-8"?>
<p:tagLst xmlns:p="http://schemas.openxmlformats.org/presentationml/2006/main">
  <p:tag name="KSO_WM_BEAUTIFY_FLAG" val="#wm#"/>
  <p:tag name="KSO_WM_SLIDE_ID" val="custom20235235_1"/>
  <p:tag name="KSO_WM_SLIDE_INDEX" val="1"/>
  <p:tag name="KSO_WM_SLIDE_ITEM_CNT" val="0"/>
  <p:tag name="KSO_WM_SLIDE_LAYOUT" val="a_d_f"/>
  <p:tag name="KSO_WM_SLIDE_LAYOUT_CNT" val="1_1_1"/>
  <p:tag name="KSO_WM_SLIDE_POSITION" val="0*71"/>
  <p:tag name="KSO_WM_SLIDE_SIZE" val="959*396"/>
  <p:tag name="KSO_WM_SLIDE_SUBTYPE" val="picTxt"/>
  <p:tag name="KSO_WM_SLIDE_TYPE" val="text"/>
  <p:tag name="KSO_WM_TAG_VERSION" val="3.0"/>
  <p:tag name="KSO_WM_TEMPLATE_CATEGORY" val="custom"/>
  <p:tag name="KSO_WM_TEMPLATE_COLOR_TYPE" val="0"/>
  <p:tag name="KSO_WM_TEMPLATE_INDEX" val="20235235"/>
  <p:tag name="KSO_WM_TEMPLATE_MASTER_TYPE" val="0"/>
  <p:tag name="KSO_WM_TEMPLATE_SUBCATEGORY" val="0"/>
</p:tagLst>
</file>

<file path=ppt/tags/tag189.xml><?xml version="1.0" encoding="utf-8"?>
<p:tagLst xmlns:p="http://schemas.openxmlformats.org/presentationml/2006/main">
  <p:tag name="KSO_WM_BEAUTIFY_FLAG" val="#wm#"/>
  <p:tag name="KSO_WM_FIGMA_FLAG" val="#fgm#"/>
  <p:tag name="KSO_WM_LAYOUT_CHECK_HASH" val="d6ce55ce7b707407a3c5ed69adf2ceaeed05fb49"/>
  <p:tag name="KSO_WM_NEWLAYOUT_ID" val="695"/>
  <p:tag name="KSO_WM_TAG_VERSION" val="3.0"/>
  <p:tag name="KSO_WM_TEMPLATE_CATEGORY" val="custom"/>
  <p:tag name="KSO_WM_TEMPLATE_INDEX" val="40480843"/>
  <p:tag name="KSO_WM_UNIT_COMPATIBLE" val="0"/>
  <p:tag name="KSO_WM_UNIT_DIAGRAM_ISNUMVISUAL" val="0"/>
  <p:tag name="KSO_WM_UNIT_DIAGRAM_ISREFERUNIT" val="0"/>
  <p:tag name="KSO_WM_UNIT_HIGHLIGHT" val="0"/>
  <p:tag name="KSO_WM_UNIT_ID" val="_10*a*1"/>
  <p:tag name="KSO_WM_UNIT_INDEX" val="1"/>
  <p:tag name="KSO_WM_UNIT_ISNUMDGMTITLE" val="0"/>
  <p:tag name="KSO_WM_UNIT_LAYERLEVEL" val="1"/>
  <p:tag name="KSO_WM_UNIT_NOCLEAR" val="0"/>
  <p:tag name="KSO_WM_UNIT_PRESET_TEXT" val="单击此处添加章节标题"/>
  <p:tag name="KSO_WM_UNIT_TEXT_TYPE" val="1"/>
  <p:tag name="KSO_WM_UNIT_TYPE" val="a"/>
</p:tagLst>
</file>

<file path=ppt/tags/tag190.xml><?xml version="1.0" encoding="utf-8"?>
<p:tagLst xmlns:p="http://schemas.openxmlformats.org/presentationml/2006/main">
  <p:tag name="KSO_WM_BEAUTIFY_FLAG" val="#wm#"/>
  <p:tag name="KSO_WM_FIGMA_FLAG" val="#fgm#"/>
  <p:tag name="KSO_WM_TAG_VERSION" val="3.0"/>
  <p:tag name="KSO_WM_TEMPLATE_CATEGORY" val="custom"/>
  <p:tag name="KSO_WM_TEMPLATE_INDEX" val="40480843"/>
  <p:tag name="KSO_WM_UNIT_COMPATIBLE" val="0"/>
  <p:tag name="KSO_WM_UNIT_DIAGRAM_ISNUMVISUAL" val="0"/>
  <p:tag name="KSO_WM_UNIT_DIAGRAM_ISREFERUNIT" val="0"/>
  <p:tag name="KSO_WM_UNIT_HIGHLIGHT" val="0"/>
  <p:tag name="KSO_WM_UNIT_ID" val="_10*e*1"/>
  <p:tag name="KSO_WM_UNIT_INDEX" val="1"/>
  <p:tag name="KSO_WM_UNIT_ISNUMDGMTITLE" val="0"/>
  <p:tag name="KSO_WM_UNIT_LAYERLEVEL" val="1"/>
  <p:tag name="KSO_WM_UNIT_NOCLEAR" val="0"/>
  <p:tag name="KSO_WM_UNIT_PRESET_TEXT" val="01"/>
  <p:tag name="KSO_WM_UNIT_TYPE" val="e"/>
</p:tagLst>
</file>

<file path=ppt/tags/tag191.xml><?xml version="1.0" encoding="utf-8"?>
<p:tagLst xmlns:p="http://schemas.openxmlformats.org/presentationml/2006/main">
  <p:tag name="KSO_WM_BEAUTIFY_FLAG" val="#wm#"/>
  <p:tag name="KSO_WM_SLIDE_CONTENT_ORIENTATION" val="center"/>
  <p:tag name="KSO_WM_SLIDE_HAS_MASK" val="0"/>
  <p:tag name="KSO_WM_SLIDE_ID" val="custom40480843_7"/>
  <p:tag name="KSO_WM_SLIDE_INDEX" val="7"/>
  <p:tag name="KSO_WM_SLIDE_ITEM_CNT" val="0"/>
  <p:tag name="KSO_WM_SLIDE_LAYOUT" val="a_e"/>
  <p:tag name="KSO_WM_SLIDE_LAYOUT_CNT" val="1_1"/>
  <p:tag name="KSO_WM_SLIDE_TYPE" val="sectionTitle"/>
  <p:tag name="KSO_WM_TEMPLATE_CATEGORY" val="custom"/>
  <p:tag name="KSO_WM_TEMPLATE_INDEX" val="40480843"/>
  <p:tag name="KSO_WM_TEMPLATE_MASTER_TYPE" val="0"/>
  <p:tag name="KSO_WM_TEMPLATE_SLIDE_ID" val="slide_8d1615941f9e1a55"/>
  <p:tag name="KSO_WM_TEMPLATE_SUBCATEGORY" val="29"/>
</p:tagLst>
</file>

<file path=ppt/tags/tag192.xml><?xml version="1.0" encoding="utf-8"?>
<p:tagLst xmlns:p="http://schemas.openxmlformats.org/presentationml/2006/main">
  <p:tag name="KSO_WM_BEAUTIFY_FLAG" val="#wm#"/>
  <p:tag name="KSO_WM_TAG_VERSION" val="3.0"/>
  <p:tag name="KSO_WM_TEMPLATE_CATEGORY" val="custom"/>
  <p:tag name="KSO_WM_TEMPLATE_INDEX" val="20231236"/>
  <p:tag name="KSO_WM_UNIT_COMPATIBLE" val="0"/>
  <p:tag name="KSO_WM_UNIT_DIAGRAM_ISNUMVISUAL" val="0"/>
  <p:tag name="KSO_WM_UNIT_DIAGRAM_ISREFERUNIT" val="0"/>
  <p:tag name="KSO_WM_UNIT_HIGHLIGHT" val="0"/>
  <p:tag name="KSO_WM_UNIT_ID" val="custom20231236_1*f*1"/>
  <p:tag name="KSO_WM_UNIT_INDEX" val="1"/>
  <p:tag name="KSO_WM_UNIT_LAYERLEVEL" val="1"/>
  <p:tag name="KSO_WM_UNIT_NOCLEAR" val="0"/>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10;&#10;单击此处添加文本具体内容，简明扼要地阐述您的观点。根据需要可酌情增减文字，以便观者准确地理解您传达的思想。单击此处添加文本具体内容，简明扼要地阐述您的观点。根据需要可酌情增减文字。"/>
  <p:tag name="KSO_WM_UNIT_SUBTYPE" val="a"/>
  <p:tag name="KSO_WM_UNIT_TEXT_LAYER_COUNT" val="1"/>
  <p:tag name="KSO_WM_UNIT_TEXT_TYPE" val="1"/>
  <p:tag name="KSO_WM_UNIT_TYPE" val="f"/>
</p:tagLst>
</file>

<file path=ppt/tags/tag193.xml><?xml version="1.0" encoding="utf-8"?>
<p:tagLst xmlns:p="http://schemas.openxmlformats.org/presentationml/2006/main">
  <p:tag name="KSO_WM_BEAUTIFY_FLAG" val="#fgm#"/>
  <p:tag name="KSO_WM_FIGMA_FLAG" val="#fgm#"/>
  <p:tag name="KSO_WM_LAYOUT_CHECK_HASH" val="3da57a3f530cf2d6ac0a89a1de415220102ac18e"/>
  <p:tag name="KSO_WM_NEWLAYOUT_GROUP_ID" val="layout_57"/>
  <p:tag name="KSO_WM_NEWLAYOUT_ID" val="slide_810d29b5405e0369"/>
  <p:tag name="KSO_WM_UNIT_INDEX" val="1"/>
  <p:tag name="KSO_WM_UNIT_PRESET_TEXT" val="单击此处添加标题"/>
  <p:tag name="KSO_WM_UNIT_TYPE" val="a"/>
</p:tagLst>
</file>

<file path=ppt/tags/tag194.xml><?xml version="1.0" encoding="utf-8"?>
<p:tagLst xmlns:p="http://schemas.openxmlformats.org/presentationml/2006/main">
  <p:tag name="KSO_WM_BEAUTIFY_FLAG" val="#wm#"/>
  <p:tag name="KSO_WM_SLIDE_ID" val="custom20231236_1"/>
  <p:tag name="KSO_WM_SLIDE_INDEX" val="1"/>
  <p:tag name="KSO_WM_SLIDE_ITEM_CNT" val="0"/>
  <p:tag name="KSO_WM_SLIDE_LAYOUT" val="a_d_f"/>
  <p:tag name="KSO_WM_SLIDE_LAYOUT_CNT" val="1_1_1"/>
  <p:tag name="KSO_WM_SLIDE_POSITION" val="58*50"/>
  <p:tag name="KSO_WM_SLIDE_SIZE" val="841*440"/>
  <p:tag name="KSO_WM_SLIDE_SUBTYPE" val="picTxt"/>
  <p:tag name="KSO_WM_SLIDE_TYPE" val="text"/>
  <p:tag name="KSO_WM_SPECIAL_SOURCE" val="bdnull"/>
  <p:tag name="KSO_WM_TAG_VERSION" val="3.0"/>
  <p:tag name="KSO_WM_TEMPLATE_CATEGORY" val="custom"/>
  <p:tag name="KSO_WM_TEMPLATE_COLOR_TYPE" val="0"/>
  <p:tag name="KSO_WM_TEMPLATE_INDEX" val="20231236"/>
  <p:tag name="KSO_WM_TEMPLATE_MASTER_TYPE" val="0"/>
  <p:tag name="KSO_WM_TEMPLATE_SUBCATEGORY" val="0"/>
</p:tagLst>
</file>

<file path=ppt/tags/tag195.xml><?xml version="1.0" encoding="utf-8"?>
<p:tagLst xmlns:p="http://schemas.openxmlformats.org/presentationml/2006/main">
  <p:tag name="KSO_WM_BEAUTIFY_FLAG" val="#wm#"/>
  <p:tag name="KSO_WM_DIAGRAM_GROUP_CODE" val="l1-1"/>
  <p:tag name="KSO_WM_TAG_VERSION" val="3.0"/>
  <p:tag name="KSO_WM_TEMPLATE_CATEGORY" val="custom"/>
  <p:tag name="KSO_WM_TEMPLATE_INDEX" val="20236944"/>
  <p:tag name="KSO_WM_UNIT_COMPATIBLE" val="0"/>
  <p:tag name="KSO_WM_UNIT_DIAGRAM_ISNUMVISUAL" val="0"/>
  <p:tag name="KSO_WM_UNIT_DIAGRAM_ISREFERUNIT" val="0"/>
  <p:tag name="KSO_WM_UNIT_FILL_FORE_SCHEMECOLOR_INDEX" val="5"/>
  <p:tag name="KSO_WM_UNIT_HIGHLIGHT" val="0"/>
  <p:tag name="KSO_WM_UNIT_ID" val="custom20236944_1*i*4"/>
  <p:tag name="KSO_WM_UNIT_INDEX" val="4"/>
  <p:tag name="KSO_WM_UNIT_LAYERLEVEL" val="1"/>
  <p:tag name="KSO_WM_UNIT_TEXT_FILL_FORE_SCHEMECOLOR_INDEX" val="2"/>
  <p:tag name="KSO_WM_UNIT_TEXT_FILL_TYPE" val="1"/>
  <p:tag name="KSO_WM_UNIT_TYPE" val="i"/>
  <p:tag name="KSO_WM_UNIT_USESOURCEFORMAT_APPLY" val="0"/>
</p:tagLst>
</file>

<file path=ppt/tags/tag196.xml><?xml version="1.0" encoding="utf-8"?>
<p:tagLst xmlns:p="http://schemas.openxmlformats.org/presentationml/2006/main">
  <p:tag name="KSO_WM_BEAUTIFY_FLAG" val="#fgm#"/>
  <p:tag name="KSO_WM_FIGMA_FLAG" val="#fgm#"/>
  <p:tag name="KSO_WM_LAYOUT_CHECK_HASH" val="3da57a3f530cf2d6ac0a89a1de415220102ac18e"/>
  <p:tag name="KSO_WM_NEWLAYOUT_GROUP_ID" val="layout_57"/>
  <p:tag name="KSO_WM_NEWLAYOUT_ID" val="slide_810d29b5405e0369"/>
  <p:tag name="KSO_WM_UNIT_INDEX" val="1"/>
  <p:tag name="KSO_WM_UNIT_PRESET_TEXT" val="单击此处添加标题"/>
  <p:tag name="KSO_WM_UNIT_TYPE" val="a"/>
</p:tagLst>
</file>

<file path=ppt/tags/tag197.xml><?xml version="1.0" encoding="utf-8"?>
<p:tagLst xmlns:p="http://schemas.openxmlformats.org/presentationml/2006/main">
  <p:tag name="KSO_WM_BEAUTIFY_FLAG" val="#fgm#"/>
  <p:tag name="KSO_WM_DIAGRAM_GROUP_CODE" val="1"/>
  <p:tag name="KSO_WM_FIGMA_FLAG" val="#fgm#"/>
  <p:tag name="KSO_WM_UNIT_INDEX" val="1_1_1"/>
  <p:tag name="KSO_WM_UNIT_PRESET_TEXT" val="单击此处添加项标题"/>
  <p:tag name="KSO_WM_UNIT_TYPE" val="l_h_a"/>
</p:tagLst>
</file>

<file path=ppt/tags/tag198.xml><?xml version="1.0" encoding="utf-8"?>
<p:tagLst xmlns:p="http://schemas.openxmlformats.org/presentationml/2006/main">
  <p:tag name="KSO_WM_BEAUTIFY_FLAG" val="#fgm#"/>
  <p:tag name="KSO_WM_DIAGRAM_GROUP_CODE" val="1"/>
  <p:tag name="KSO_WM_FIGMA_FLAG" val="#fgm#"/>
  <p:tag name="KSO_WM_UNIT_INDEX" val="1_1_1"/>
  <p:tag name="KSO_WM_UNIT_PRESET_TEXT" val="单击此处添加项正文"/>
  <p:tag name="KSO_WM_UNIT_TYPE" val="l_h_f"/>
</p:tagLst>
</file>

<file path=ppt/tags/tag199.xml><?xml version="1.0" encoding="utf-8"?>
<p:tagLst xmlns:p="http://schemas.openxmlformats.org/presentationml/2006/main">
  <p:tag name="KSO_WM_BEAUTIFY_FLAG" val="#wm#"/>
  <p:tag name="KSO_WM_DIAGRAM_GROUP_CODE" val="l1-1"/>
  <p:tag name="KSO_WM_TAG_VERSION" val="3.0"/>
  <p:tag name="KSO_WM_TEMPLATE_CATEGORY" val="custom"/>
  <p:tag name="KSO_WM_TEMPLATE_INDEX" val="20236944"/>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custom20236944_1*i*1"/>
  <p:tag name="KSO_WM_UNIT_INDEX" val="1"/>
  <p:tag name="KSO_WM_UNIT_LAYERLEVEL" val="1"/>
  <p:tag name="KSO_WM_UNIT_TEXT_FILL_FORE_SCHEMECOLOR_INDEX" val="2"/>
  <p:tag name="KSO_WM_UNIT_TEXT_FILL_TYPE" val="1"/>
  <p:tag name="KSO_WM_UNIT_TYPE" val="i"/>
  <p:tag name="KSO_WM_UNIT_USESOURCEFORMAT_APPLY" val="0"/>
</p:tagLst>
</file>

<file path=ppt/tags/tag200.xml><?xml version="1.0" encoding="utf-8"?>
<p:tagLst xmlns:p="http://schemas.openxmlformats.org/presentationml/2006/main">
  <p:tag name="KSO_WM_BEAUTIFY_FLAG" val="#wm#"/>
  <p:tag name="KSO_WM_DIAGRAM_GROUP_CODE" val="l1-1"/>
  <p:tag name="KSO_WM_TAG_VERSION" val="3.0"/>
  <p:tag name="KSO_WM_TEMPLATE_CATEGORY" val="custom"/>
  <p:tag name="KSO_WM_TEMPLATE_INDEX" val="20236944"/>
  <p:tag name="KSO_WM_UNIT_COMPATIBLE" val="0"/>
  <p:tag name="KSO_WM_UNIT_DIAGRAM_ISNUMVISUAL" val="0"/>
  <p:tag name="KSO_WM_UNIT_DIAGRAM_ISREFERUNIT" val="0"/>
  <p:tag name="KSO_WM_UNIT_FILL_FORE_SCHEMECOLOR_INDEX" val="5"/>
  <p:tag name="KSO_WM_UNIT_HIGHLIGHT" val="0"/>
  <p:tag name="KSO_WM_UNIT_ID" val="custom20236944_1*i*2"/>
  <p:tag name="KSO_WM_UNIT_INDEX" val="2"/>
  <p:tag name="KSO_WM_UNIT_LAYERLEVEL" val="1"/>
  <p:tag name="KSO_WM_UNIT_TEXT_FILL_FORE_SCHEMECOLOR_INDEX" val="13"/>
  <p:tag name="KSO_WM_UNIT_TEXT_FILL_TYPE" val="1"/>
  <p:tag name="KSO_WM_UNIT_TYPE" val="i"/>
  <p:tag name="KSO_WM_UNIT_USESOURCEFORMAT_APPLY" val="0"/>
</p:tagLst>
</file>

<file path=ppt/tags/tag201.xml><?xml version="1.0" encoding="utf-8"?>
<p:tagLst xmlns:p="http://schemas.openxmlformats.org/presentationml/2006/main">
  <p:tag name="KSO_WM_BEAUTIFY_FLAG" val="#wm#"/>
  <p:tag name="KSO_WM_DIAGRAM_GROUP_CODE" val="l1-1"/>
  <p:tag name="KSO_WM_TAG_VERSION" val="3.0"/>
  <p:tag name="KSO_WM_TEMPLATE_CATEGORY" val="custom"/>
  <p:tag name="KSO_WM_TEMPLATE_INDEX" val="20236944"/>
  <p:tag name="KSO_WM_UNIT_COMPATIBLE" val="0"/>
  <p:tag name="KSO_WM_UNIT_DIAGRAM_ISNUMVISUAL" val="0"/>
  <p:tag name="KSO_WM_UNIT_DIAGRAM_ISREFERUNIT" val="0"/>
  <p:tag name="KSO_WM_UNIT_HIGHLIGHT" val="0"/>
  <p:tag name="KSO_WM_UNIT_ID" val="custom20236944_1*f*2"/>
  <p:tag name="KSO_WM_UNIT_INDEX" val="2"/>
  <p:tag name="KSO_WM_UNIT_LAYERLEVEL" val="1"/>
  <p:tag name="KSO_WM_UNIT_NOCLEAR" val="0"/>
  <p:tag name="KSO_WM_UNIT_PRESET_TEXT" val="单击此处添加文本具体内容，简明扼要地阐述观点。根据需要可酌情增减文字，以便观者理解您传达的思想。"/>
  <p:tag name="KSO_WM_UNIT_SUBTYPE" val="a"/>
  <p:tag name="KSO_WM_UNIT_TEXT_LAYER_COUNT" val="1"/>
  <p:tag name="KSO_WM_UNIT_TEXT_TYPE" val="1"/>
  <p:tag name="KSO_WM_UNIT_TYPE" val="f"/>
  <p:tag name="KSO_WM_UNIT_USESOURCEFORMAT_APPLY" val="0"/>
  <p:tag name="KSO_WM_UNIT_VALUE" val="60"/>
</p:tagLst>
</file>

<file path=ppt/tags/tag202.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4"/>
  <p:tag name="KSO_WM_DIAGRAM_MIN_ITEMCNT" val="2"/>
  <p:tag name="KSO_WM_DIAGRAM_VERSION" val="3"/>
  <p:tag name="KSO_WM_DIAGRAM_VIRTUALLY_FRAME" val="{&quot;height&quot;:325.78417017658865,&quot;left&quot;:-26.347244094488225,&quot;top&quot;:57.4,&quot;width&quot;:822.6472440944883}"/>
  <p:tag name="KSO_WM_TAG_VERSION" val="3.0"/>
  <p:tag name="KSO_WM_TEMPLATE_CATEGORY" val="diagram"/>
  <p:tag name="KSO_WM_TEMPLATE_INDEX" val="20235654"/>
  <p:tag name="KSO_WM_UNIT_COMPATIBLE" val="0"/>
  <p:tag name="KSO_WM_UNIT_DIAGRAM_ISNUMVISUAL" val="0"/>
  <p:tag name="KSO_WM_UNIT_DIAGRAM_ISREFERUNIT" val="0"/>
  <p:tag name="KSO_WM_UNIT_HIGHLIGHT" val="0"/>
  <p:tag name="KSO_WM_UNIT_ID" val="diagram20235654_2*l_h_f*1_1_1"/>
  <p:tag name="KSO_WM_UNIT_INDEX" val="1_1_1"/>
  <p:tag name="KSO_WM_UNIT_LAYERLEVEL" val="1_1_1"/>
  <p:tag name="KSO_WM_UNIT_NOCLEAR" val="0"/>
  <p:tag name="KSO_WM_UNIT_PRESET_TEXT" val="单击添加正文，文字是您思想的提炼，为了最终演示发布的良好效果。根据需要可酌情增减文字，以便观者准确理解您所传达的信息。"/>
  <p:tag name="KSO_WM_UNIT_SUBTYPE" val="a"/>
  <p:tag name="KSO_WM_UNIT_TEXT_FILL_FORE_SCHEMECOLOR_INDEX" val="1"/>
  <p:tag name="KSO_WM_UNIT_TEXT_FILL_TYPE" val="1"/>
  <p:tag name="KSO_WM_UNIT_TEXT_LAYER_COUNT" val="1"/>
  <p:tag name="KSO_WM_UNIT_TEXT_TYPE" val="1"/>
  <p:tag name="KSO_WM_UNIT_TYPE" val="l_h_f"/>
  <p:tag name="KSO_WM_UNIT_USESOURCEFORMAT_APPLY" val="0"/>
  <p:tag name="KSO_WM_UNIT_VALUE" val="70"/>
</p:tagLst>
</file>

<file path=ppt/tags/tag203.xml><?xml version="1.0" encoding="utf-8"?>
<p:tagLst xmlns:p="http://schemas.openxmlformats.org/presentationml/2006/main">
  <p:tag name="KSO_WM_BEAUTIFY_FLAG" val="#wm#"/>
  <p:tag name="KSO_WM_DIAGRAM_GROUP_CODE" val="l1-1"/>
  <p:tag name="KSO_WM_TAG_VERSION" val="3.0"/>
  <p:tag name="KSO_WM_TEMPLATE_CATEGORY" val="custom"/>
  <p:tag name="KSO_WM_TEMPLATE_INDEX" val="20236944"/>
  <p:tag name="KSO_WM_UNIT_COMPATIBLE" val="0"/>
  <p:tag name="KSO_WM_UNIT_DIAGRAM_ISNUMVISUAL" val="0"/>
  <p:tag name="KSO_WM_UNIT_DIAGRAM_ISREFERUNIT" val="0"/>
  <p:tag name="KSO_WM_UNIT_HIGHLIGHT" val="0"/>
  <p:tag name="KSO_WM_UNIT_ID" val="custom20236944_1*i*3"/>
  <p:tag name="KSO_WM_UNIT_INDEX" val="3"/>
  <p:tag name="KSO_WM_UNIT_LAYERLEVEL" val="1"/>
  <p:tag name="KSO_WM_UNIT_LINE_FORE_SCHEMECOLOR_INDEX" val="5"/>
  <p:tag name="KSO_WM_UNIT_TYPE" val="i"/>
  <p:tag name="KSO_WM_UNIT_USESOURCEFORMAT_APPLY" val="0"/>
</p:tagLst>
</file>

<file path=ppt/tags/tag204.xml><?xml version="1.0" encoding="utf-8"?>
<p:tagLst xmlns:p="http://schemas.openxmlformats.org/presentationml/2006/main">
  <p:tag name="KSO_WM_BEAUTIFY_FLAG" val="#wm#"/>
  <p:tag name="KSO_WM_SLIDE_CONTENT_ORIENTATION" val=""/>
  <p:tag name="KSO_WM_SLIDE_HAS_MASK" val="0"/>
  <p:tag name="KSO_WM_SLIDE_ITEM_CNT" val="2"/>
  <p:tag name="KSO_WM_SLIDE_TYPE" val="text"/>
  <p:tag name="KSO_WM_TEMPLATE_FIGMA_ID" val="69796635661"/>
  <p:tag name="KSO_WM_TEMPLATE_SLIDE_ID" val="slide_810d29b5405e0369"/>
  <p:tag name="KSO_WM_TEMPLATE_SUBCATEGORY" val="29"/>
</p:tagLst>
</file>

<file path=ppt/tags/tag205.xml><?xml version="1.0" encoding="utf-8"?>
<p:tagLst xmlns:p="http://schemas.openxmlformats.org/presentationml/2006/main">
  <p:tag name="KSO_WM_BEAUTIFY_FLAG" val="#wm#"/>
  <p:tag name="KSO_WM_TAG_VERSION" val="3.0"/>
  <p:tag name="KSO_WM_TEMPLATE_CATEGORY" val="custom"/>
  <p:tag name="KSO_WM_TEMPLATE_INDEX" val="40493047"/>
  <p:tag name="KSO_WM_UNIT_COMPATIBLE" val="0"/>
  <p:tag name="KSO_WM_UNIT_DIAGRAM_ISNUMVISUAL" val="0"/>
  <p:tag name="KSO_WM_UNIT_DIAGRAM_ISREFERUNIT" val="0"/>
  <p:tag name="KSO_WM_UNIT_HIGHLIGHT" val="0"/>
  <p:tag name="KSO_WM_UNIT_ID" val="custom40493047_1*i*1"/>
  <p:tag name="KSO_WM_UNIT_INDEX" val="1"/>
  <p:tag name="KSO_WM_UNIT_LAYERLEVEL" val="1"/>
  <p:tag name="KSO_WM_UNIT_TYPE" val="i"/>
</p:tagLst>
</file>

<file path=ppt/tags/tag206.xml><?xml version="1.0" encoding="utf-8"?>
<p:tagLst xmlns:p="http://schemas.openxmlformats.org/presentationml/2006/main">
  <p:tag name="KSO_WM_BEAUTIFY_FLAG" val="#wm#"/>
  <p:tag name="KSO_WM_TAG_VERSION" val="3.0"/>
  <p:tag name="KSO_WM_TEMPLATE_CATEGORY" val="custom"/>
  <p:tag name="KSO_WM_TEMPLATE_INDEX" val="40493047"/>
  <p:tag name="KSO_WM_UNIT_COMPATIBLE" val="0"/>
  <p:tag name="KSO_WM_UNIT_DIAGRAM_ISNUMVISUAL" val="0"/>
  <p:tag name="KSO_WM_UNIT_DIAGRAM_ISREFERUNIT" val="0"/>
  <p:tag name="KSO_WM_UNIT_HIGHLIGHT" val="0"/>
  <p:tag name="KSO_WM_UNIT_ID" val="custom40493047_1*i*2"/>
  <p:tag name="KSO_WM_UNIT_INDEX" val="2"/>
  <p:tag name="KSO_WM_UNIT_LAYERLEVEL" val="1"/>
  <p:tag name="KSO_WM_UNIT_TYPE" val="i"/>
</p:tagLst>
</file>

<file path=ppt/tags/tag207.xml><?xml version="1.0" encoding="utf-8"?>
<p:tagLst xmlns:p="http://schemas.openxmlformats.org/presentationml/2006/main">
  <p:tag name="KSO_WM_BEAUTIFY_FLAG" val="#wm#"/>
  <p:tag name="KSO_WM_TAG_VERSION" val="3.0"/>
  <p:tag name="KSO_WM_TEMPLATE_CATEGORY" val="custom"/>
  <p:tag name="KSO_WM_TEMPLATE_INDEX" val="40493047"/>
  <p:tag name="KSO_WM_UNIT_COMPATIBLE" val="0"/>
  <p:tag name="KSO_WM_UNIT_DIAGRAM_ISNUMVISUAL" val="0"/>
  <p:tag name="KSO_WM_UNIT_DIAGRAM_ISREFERUNIT" val="0"/>
  <p:tag name="KSO_WM_UNIT_HIGHLIGHT" val="0"/>
  <p:tag name="KSO_WM_UNIT_ID" val="custom40493047_1*i*3"/>
  <p:tag name="KSO_WM_UNIT_INDEX" val="3"/>
  <p:tag name="KSO_WM_UNIT_LAYERLEVEL" val="1"/>
  <p:tag name="KSO_WM_UNIT_TYPE" val="i"/>
</p:tagLst>
</file>

<file path=ppt/tags/tag208.xml><?xml version="1.0" encoding="utf-8"?>
<p:tagLst xmlns:p="http://schemas.openxmlformats.org/presentationml/2006/main">
  <p:tag name="KSO_WM_BEAUTIFY_FLAG" val="#wm#"/>
  <p:tag name="KSO_WM_TAG_VERSION" val="3.0"/>
  <p:tag name="KSO_WM_TEMPLATE_CATEGORY" val="custom"/>
  <p:tag name="KSO_WM_TEMPLATE_INDEX" val="40493047"/>
  <p:tag name="KSO_WM_UNIT_COMPATIBLE" val="0"/>
  <p:tag name="KSO_WM_UNIT_DIAGRAM_ISNUMVISUAL" val="0"/>
  <p:tag name="KSO_WM_UNIT_DIAGRAM_ISREFERUNIT" val="0"/>
  <p:tag name="KSO_WM_UNIT_HIGHLIGHT" val="0"/>
  <p:tag name="KSO_WM_UNIT_ID" val="custom40493047_1*i*4"/>
  <p:tag name="KSO_WM_UNIT_INDEX" val="4"/>
  <p:tag name="KSO_WM_UNIT_LAYERLEVEL" val="1"/>
  <p:tag name="KSO_WM_UNIT_TYPE" val="i"/>
</p:tagLst>
</file>

<file path=ppt/tags/tag209.xml><?xml version="1.0" encoding="utf-8"?>
<p:tagLst xmlns:p="http://schemas.openxmlformats.org/presentationml/2006/main">
  <p:tag name="KSO_WM_BEAUTIFY_FLAG" val="#wm#"/>
  <p:tag name="KSO_WM_TAG_VERSION" val="3.0"/>
  <p:tag name="KSO_WM_TEMPLATE_CATEGORY" val="custom"/>
  <p:tag name="KSO_WM_TEMPLATE_INDEX" val="40493047"/>
  <p:tag name="KSO_WM_UNIT_COMPATIBLE" val="0"/>
  <p:tag name="KSO_WM_UNIT_DIAGRAM_ISNUMVISUAL" val="0"/>
  <p:tag name="KSO_WM_UNIT_DIAGRAM_ISREFERUNIT" val="0"/>
  <p:tag name="KSO_WM_UNIT_HIGHLIGHT" val="0"/>
  <p:tag name="KSO_WM_UNIT_ID" val="custom40493047_1*i*6"/>
  <p:tag name="KSO_WM_UNIT_INDEX" val="6"/>
  <p:tag name="KSO_WM_UNIT_LAYERLEVEL" val="1"/>
  <p:tag name="KSO_WM_UNIT_TYPE" val="i"/>
</p:tagLst>
</file>

<file path=ppt/tags/tag210.xml><?xml version="1.0" encoding="utf-8"?>
<p:tagLst xmlns:p="http://schemas.openxmlformats.org/presentationml/2006/main">
  <p:tag name="KSO_WM_BEAUTIFY_FLAG" val="#wm#"/>
  <p:tag name="KSO_WM_TAG_VERSION" val="3.0"/>
  <p:tag name="KSO_WM_TEMPLATE_CATEGORY" val="custom"/>
  <p:tag name="KSO_WM_TEMPLATE_INDEX" val="40493047"/>
  <p:tag name="KSO_WM_UNIT_COMPATIBLE" val="0"/>
  <p:tag name="KSO_WM_UNIT_DIAGRAM_ISNUMVISUAL" val="0"/>
  <p:tag name="KSO_WM_UNIT_DIAGRAM_ISREFERUNIT" val="0"/>
  <p:tag name="KSO_WM_UNIT_HIGHLIGHT" val="0"/>
  <p:tag name="KSO_WM_UNIT_ID" val="custom40493047_1*i*7"/>
  <p:tag name="KSO_WM_UNIT_INDEX" val="7"/>
  <p:tag name="KSO_WM_UNIT_LAYERLEVEL" val="1"/>
  <p:tag name="KSO_WM_UNIT_TYPE" val="i"/>
</p:tagLst>
</file>

<file path=ppt/tags/tag211.xml><?xml version="1.0" encoding="utf-8"?>
<p:tagLst xmlns:p="http://schemas.openxmlformats.org/presentationml/2006/main">
  <p:tag name="KSO_WM_BEAUTIFY_FLAG" val="#wm#"/>
  <p:tag name="KSO_WM_TAG_VERSION" val="3.0"/>
  <p:tag name="KSO_WM_TEMPLATE_CATEGORY" val="custom"/>
  <p:tag name="KSO_WM_TEMPLATE_INDEX" val="40493047"/>
  <p:tag name="KSO_WM_UNIT_COMPATIBLE" val="0"/>
  <p:tag name="KSO_WM_UNIT_DIAGRAM_ISNUMVISUAL" val="0"/>
  <p:tag name="KSO_WM_UNIT_DIAGRAM_ISREFERUNIT" val="0"/>
  <p:tag name="KSO_WM_UNIT_HIGHLIGHT" val="0"/>
  <p:tag name="KSO_WM_UNIT_ID" val="custom40493047_1*i*8"/>
  <p:tag name="KSO_WM_UNIT_INDEX" val="8"/>
  <p:tag name="KSO_WM_UNIT_LAYERLEVEL" val="1"/>
  <p:tag name="KSO_WM_UNIT_TYPE" val="i"/>
</p:tagLst>
</file>

<file path=ppt/tags/tag212.xml><?xml version="1.0" encoding="utf-8"?>
<p:tagLst xmlns:p="http://schemas.openxmlformats.org/presentationml/2006/main">
  <p:tag name="KSO_WM_BEAUTIFY_FLAG" val="#wm#"/>
  <p:tag name="KSO_WM_TAG_VERSION" val="3.0"/>
  <p:tag name="KSO_WM_TEMPLATE_CATEGORY" val="custom"/>
  <p:tag name="KSO_WM_TEMPLATE_INDEX" val="40493047"/>
  <p:tag name="KSO_WM_UNIT_COMPATIBLE" val="0"/>
  <p:tag name="KSO_WM_UNIT_DIAGRAM_ISNUMVISUAL" val="0"/>
  <p:tag name="KSO_WM_UNIT_DIAGRAM_ISREFERUNIT" val="0"/>
  <p:tag name="KSO_WM_UNIT_HIGHLIGHT" val="0"/>
  <p:tag name="KSO_WM_UNIT_ID" val="custom40493047_1*c_f*1_1"/>
  <p:tag name="KSO_WM_UNIT_INDEX" val="1_1"/>
  <p:tag name="KSO_WM_UNIT_LAYERLEVEL" val="1_1"/>
  <p:tag name="KSO_WM_UNIT_NOCLEAR" val="0"/>
  <p:tag name="KSO_WM_UNIT_PRESET_TEXT" val="单击此处添加文本，简明扼要地阐&#10;述您的观点。根据需要可酌情增减文字，以便观者准确地理解您传达的思想。单击此处添加文本具体内容，简明扼要地阐述您的观点"/>
  <p:tag name="KSO_WM_UNIT_SUBTYPE" val="a"/>
  <p:tag name="KSO_WM_UNIT_TEXT_LAYER_COUNT" val="1"/>
  <p:tag name="KSO_WM_UNIT_TEXT_TYPE" val="1"/>
  <p:tag name="KSO_WM_UNIT_TYPE" val="c_f"/>
</p:tagLst>
</file>

<file path=ppt/tags/tag213.xml><?xml version="1.0" encoding="utf-8"?>
<p:tagLst xmlns:p="http://schemas.openxmlformats.org/presentationml/2006/main">
  <p:tag name="KSO_WM_BEAUTIFY_FLAG" val="#wm#"/>
  <p:tag name="KSO_WM_TAG_VERSION" val="3.0"/>
  <p:tag name="KSO_WM_TEMPLATE_CATEGORY" val="custom"/>
  <p:tag name="KSO_WM_TEMPLATE_INDEX" val="40493047"/>
  <p:tag name="KSO_WM_UNIT_COMPATIBLE" val="0"/>
  <p:tag name="KSO_WM_UNIT_DIAGRAM_ISNUMVISUAL" val="0"/>
  <p:tag name="KSO_WM_UNIT_DIAGRAM_ISREFERUNIT" val="0"/>
  <p:tag name="KSO_WM_UNIT_HIGHLIGHT" val="0"/>
  <p:tag name="KSO_WM_UNIT_ID" val="custom40493047_1*f*1"/>
  <p:tag name="KSO_WM_UNIT_INDEX" val="1"/>
  <p:tag name="KSO_WM_UNIT_LAYERLEVEL" val="1"/>
  <p:tag name="KSO_WM_UNIT_NOCLEAR" val="0"/>
  <p:tag name="KSO_WM_UNIT_PRESET_TEXT" val="单击此处添加文本，简明扼要地阐述您的观点。根据需要可酌情增减文字，以便观者准确地理解您传达的思想。单击此处添加文本具体内容，简明扼要地阐述您的观点"/>
  <p:tag name="KSO_WM_UNIT_SUBTYPE" val="a"/>
  <p:tag name="KSO_WM_UNIT_TEXT_LAYER_COUNT" val="1"/>
  <p:tag name="KSO_WM_UNIT_TEXT_TYPE" val="1"/>
  <p:tag name="KSO_WM_UNIT_TYPE" val="f"/>
</p:tagLst>
</file>

<file path=ppt/tags/tag214.xml><?xml version="1.0" encoding="utf-8"?>
<p:tagLst xmlns:p="http://schemas.openxmlformats.org/presentationml/2006/main">
  <p:tag name="KSO_WM_BEAUTIFY_FLAG" val="#wm#"/>
  <p:tag name="KSO_WM_TAG_VERSION" val="3.0"/>
  <p:tag name="KSO_WM_TEMPLATE_CATEGORY" val="custom"/>
  <p:tag name="KSO_WM_TEMPLATE_INDEX" val="40493047"/>
  <p:tag name="KSO_WM_UNIT_COMPATIBLE" val="0"/>
  <p:tag name="KSO_WM_UNIT_DIAGRAM_ISNUMVISUAL" val="0"/>
  <p:tag name="KSO_WM_UNIT_DIAGRAM_ISREFERUNIT" val="0"/>
  <p:tag name="KSO_WM_UNIT_HIGHLIGHT" val="0"/>
  <p:tag name="KSO_WM_UNIT_ID" val="custom40493047_1*i*9"/>
  <p:tag name="KSO_WM_UNIT_INDEX" val="9"/>
  <p:tag name="KSO_WM_UNIT_LAYERLEVEL" val="1"/>
  <p:tag name="KSO_WM_UNIT_TYPE" val="i"/>
</p:tagLst>
</file>

<file path=ppt/tags/tag215.xml><?xml version="1.0" encoding="utf-8"?>
<p:tagLst xmlns:p="http://schemas.openxmlformats.org/presentationml/2006/main">
  <p:tag name="KSO_WM_BEAUTIFY_FLAG" val="#wm#"/>
  <p:tag name="KSO_WM_TAG_VERSION" val="3.0"/>
  <p:tag name="KSO_WM_TEMPLATE_CATEGORY" val="custom"/>
  <p:tag name="KSO_WM_TEMPLATE_INDEX" val="40493047"/>
  <p:tag name="KSO_WM_UNIT_COMPATIBLE" val="0"/>
  <p:tag name="KSO_WM_UNIT_DIAGRAM_ISNUMVISUAL" val="0"/>
  <p:tag name="KSO_WM_UNIT_DIAGRAM_ISREFERUNIT" val="0"/>
  <p:tag name="KSO_WM_UNIT_HIGHLIGHT" val="0"/>
  <p:tag name="KSO_WM_UNIT_ID" val="custom40493047_1*i*10"/>
  <p:tag name="KSO_WM_UNIT_INDEX" val="10"/>
  <p:tag name="KSO_WM_UNIT_LAYERLEVEL" val="1"/>
  <p:tag name="KSO_WM_UNIT_TYPE" val="i"/>
</p:tagLst>
</file>

<file path=ppt/tags/tag216.xml><?xml version="1.0" encoding="utf-8"?>
<p:tagLst xmlns:p="http://schemas.openxmlformats.org/presentationml/2006/main">
  <p:tag name="KSO_WM_BEAUTIFY_FLAG" val="#fgm#"/>
  <p:tag name="KSO_WM_FIGMA_FLAG" val="#fgm#"/>
  <p:tag name="KSO_WM_LAYOUT_CHECK_HASH" val="3da57a3f530cf2d6ac0a89a1de415220102ac18e"/>
  <p:tag name="KSO_WM_NEWLAYOUT_GROUP_ID" val="layout_57"/>
  <p:tag name="KSO_WM_NEWLAYOUT_ID" val="slide_810d29b5405e0369"/>
  <p:tag name="KSO_WM_UNIT_INDEX" val="1"/>
  <p:tag name="KSO_WM_UNIT_PRESET_TEXT" val="单击此处添加标题"/>
  <p:tag name="KSO_WM_UNIT_TYPE" val="a"/>
</p:tagLst>
</file>

<file path=ppt/tags/tag217.xml><?xml version="1.0" encoding="utf-8"?>
<p:tagLst xmlns:p="http://schemas.openxmlformats.org/presentationml/2006/main">
  <p:tag name="KSO_WM_BEAUTIFY_FLAG" val="#wm#"/>
  <p:tag name="KSO_WM_SLIDE_ID" val="custom40493047_1"/>
  <p:tag name="KSO_WM_SLIDE_INDEX" val="1"/>
  <p:tag name="KSO_WM_SLIDE_ITEM_CNT" val="0"/>
  <p:tag name="KSO_WM_SLIDE_LAYOUT" val="a_f_c"/>
  <p:tag name="KSO_WM_SLIDE_LAYOUT_CNT" val="1_1_1"/>
  <p:tag name="KSO_WM_SLIDE_POSITION" val="165.125*225.025"/>
  <p:tag name="KSO_WM_SLIDE_SIZE" val="251.35*155.2"/>
  <p:tag name="KSO_WM_SLIDE_SUBTYPE" val="picTxt"/>
  <p:tag name="KSO_WM_SLIDE_TYPE" val="text"/>
  <p:tag name="KSO_WM_SPECIAL_SOURCE" val="bdnull"/>
  <p:tag name="KSO_WM_TAG_VERSION" val="3.0"/>
  <p:tag name="KSO_WM_TEMPLATE_CATEGORY" val="custom"/>
  <p:tag name="KSO_WM_TEMPLATE_COLOR_TYPE" val="0"/>
  <p:tag name="KSO_WM_TEMPLATE_INDEX" val="40493047"/>
  <p:tag name="KSO_WM_TEMPLATE_MASTER_TYPE" val="0"/>
  <p:tag name="KSO_WM_TEMPLATE_SUBCATEGORY" val="0"/>
</p:tagLst>
</file>

<file path=ppt/tags/tag21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4"/>
  <p:tag name="KSO_WM_DIAGRAM_MIN_ITEMCNT" val="2"/>
  <p:tag name="KSO_WM_DIAGRAM_VERSION" val="3"/>
  <p:tag name="KSO_WM_DIAGRAM_VIRTUALLY_FRAME" val="{&quot;height&quot;:432.2460956963967,&quot;left&quot;:-41.37044821911913,&quot;top&quot;:64.2539043036033,&quot;width&quot;:818.24365234375}"/>
  <p:tag name="KSO_WM_TAG_VERSION" val="3.0"/>
  <p:tag name="KSO_WM_TEMPLATE_CATEGORY" val="diagram"/>
  <p:tag name="KSO_WM_TEMPLATE_INDEX" val="20231964"/>
  <p:tag name="KSO_WM_UNIT_COMPATIBLE" val="0"/>
  <p:tag name="KSO_WM_UNIT_DIAGRAM_ISNUMVISUAL" val="0"/>
  <p:tag name="KSO_WM_UNIT_DIAGRAM_ISREFERUNIT" val="0"/>
  <p:tag name="KSO_WM_UNIT_HIGHLIGHT" val="0"/>
  <p:tag name="KSO_WM_UNIT_ID" val="diagram20231964_1*l_h_f*1_1_1"/>
  <p:tag name="KSO_WM_UNIT_INDEX" val="1_1_1"/>
  <p:tag name="KSO_WM_UNIT_LAYERLEVEL" val="1_1_1"/>
  <p:tag name="KSO_WM_UNIT_NOCLEAR" val="0"/>
  <p:tag name="KSO_WM_UNIT_PRESET_TEXT" val="单击此处添加文本具体内容，简明扼要地阐述您的观点。根据需要可酌情增减文字，以便观者准确地理解您传达的思想。"/>
  <p:tag name="KSO_WM_UNIT_SUBTYPE" val="a"/>
  <p:tag name="KSO_WM_UNIT_TEXT_FILL_FORE_SCHEMECOLOR_INDEX" val="1"/>
  <p:tag name="KSO_WM_UNIT_TEXT_FILL_TYPE" val="1"/>
  <p:tag name="KSO_WM_UNIT_TEXT_LAYER_COUNT" val="1"/>
  <p:tag name="KSO_WM_UNIT_TEXT_TYPE" val="1"/>
  <p:tag name="KSO_WM_UNIT_TYPE" val="l_h_f"/>
  <p:tag name="KSO_WM_UNIT_USESOURCEFORMAT_APPLY" val="0"/>
  <p:tag name="KSO_WM_UNIT_VALUE" val="64"/>
</p:tagLst>
</file>

<file path=ppt/tags/tag219.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4"/>
  <p:tag name="KSO_WM_DIAGRAM_MIN_ITEMCNT" val="2"/>
  <p:tag name="KSO_WM_DIAGRAM_VERSION" val="3"/>
  <p:tag name="KSO_WM_DIAGRAM_VIRTUALLY_FRAME" val="{&quot;height&quot;:432.2460956963967,&quot;left&quot;:-41.37044821911913,&quot;top&quot;:64.2539043036033,&quot;width&quot;:818.24365234375}"/>
  <p:tag name="KSO_WM_TAG_VERSION" val="3.0"/>
  <p:tag name="KSO_WM_TEMPLATE_CATEGORY" val="diagram"/>
  <p:tag name="KSO_WM_TEMPLATE_INDEX" val="20231964"/>
  <p:tag name="KSO_WM_UNIT_COMPATIBLE" val="0"/>
  <p:tag name="KSO_WM_UNIT_DIAGRAM_ISNUMVISUAL" val="0"/>
  <p:tag name="KSO_WM_UNIT_DIAGRAM_ISREFERUNIT" val="0"/>
  <p:tag name="KSO_WM_UNIT_HIGHLIGHT" val="0"/>
  <p:tag name="KSO_WM_UNIT_ID" val="diagram20231964_1*l_h_f*1_2_1"/>
  <p:tag name="KSO_WM_UNIT_INDEX" val="1_2_1"/>
  <p:tag name="KSO_WM_UNIT_LAYERLEVEL" val="1_1_1"/>
  <p:tag name="KSO_WM_UNIT_NOCLEAR" val="0"/>
  <p:tag name="KSO_WM_UNIT_PRESET_TEXT" val="单击此处添加文本具体内容，简明扼要地阐述您的观点。根据需要可酌情增减文字，以便观者准确地理解您传达的思想。"/>
  <p:tag name="KSO_WM_UNIT_SUBTYPE" val="a"/>
  <p:tag name="KSO_WM_UNIT_TEXT_FILL_FORE_SCHEMECOLOR_INDEX" val="1"/>
  <p:tag name="KSO_WM_UNIT_TEXT_FILL_TYPE" val="1"/>
  <p:tag name="KSO_WM_UNIT_TEXT_LAYER_COUNT" val="1"/>
  <p:tag name="KSO_WM_UNIT_TEXT_TYPE" val="1"/>
  <p:tag name="KSO_WM_UNIT_TYPE" val="l_h_f"/>
  <p:tag name="KSO_WM_UNIT_USESOURCEFORMAT_APPLY" val="0"/>
  <p:tag name="KSO_WM_UNIT_VALUE" val="64"/>
</p:tagLst>
</file>

<file path=ppt/tags/tag22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4"/>
  <p:tag name="KSO_WM_DIAGRAM_MIN_ITEMCNT" val="2"/>
  <p:tag name="KSO_WM_DIAGRAM_VERSION" val="3"/>
  <p:tag name="KSO_WM_DIAGRAM_VIRTUALLY_FRAME" val="{&quot;height&quot;:432.2460956963967,&quot;left&quot;:-41.37044821911913,&quot;top&quot;:64.2539043036033,&quot;width&quot;:818.24365234375}"/>
  <p:tag name="KSO_WM_TAG_VERSION" val="3.0"/>
  <p:tag name="KSO_WM_TEMPLATE_CATEGORY" val="diagram"/>
  <p:tag name="KSO_WM_TEMPLATE_INDEX" val="20231964"/>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31964_1*l_h_i*1_1_1"/>
  <p:tag name="KSO_WM_UNIT_INDEX" val="1_1_1"/>
  <p:tag name="KSO_WM_UNIT_LAYERLEVEL" val="1_1_1"/>
  <p:tag name="KSO_WM_UNIT_PRESET_TEXT" val="01"/>
  <p:tag name="KSO_WM_UNIT_SUBTYPE" val="d"/>
  <p:tag name="KSO_WM_UNIT_TEXT_FILL_TYPE" val="1"/>
  <p:tag name="KSO_WM_UNIT_TYPE" val="l_h_i"/>
  <p:tag name="KSO_WM_UNIT_USESOURCEFORMAT_APPLY" val="0"/>
</p:tagLst>
</file>

<file path=ppt/tags/tag221.xml><?xml version="1.0" encoding="utf-8"?>
<p:tagLst xmlns:p="http://schemas.openxmlformats.org/presentationml/2006/main">
  <p:tag name="KSO_WM_BEAUTIFY_FLAG" val="#wm#"/>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DIAGRAM_COLOR_TEXT_CAN_REMOVE" val="n"/>
  <p:tag name="KSO_WM_DIAGRAM_COLOR_TRICK" val="2"/>
  <p:tag name="KSO_WM_DIAGRAM_GROUP_CODE" val="l1-1"/>
  <p:tag name="KSO_WM_DIAGRAM_MAX_ITEMCNT" val="4"/>
  <p:tag name="KSO_WM_DIAGRAM_MIN_ITEMCNT" val="2"/>
  <p:tag name="KSO_WM_DIAGRAM_VERSION" val="3"/>
  <p:tag name="KSO_WM_DIAGRAM_VIRTUALLY_FRAME" val="{&quot;height&quot;:432.2460956963967,&quot;left&quot;:-41.37044821911913,&quot;top&quot;:64.2539043036033,&quot;width&quot;:818.24365234375}"/>
  <p:tag name="KSO_WM_TAG_VERSION" val="3.0"/>
  <p:tag name="KSO_WM_TEMPLATE_CATEGORY" val="diagram"/>
  <p:tag name="KSO_WM_TEMPLATE_INDEX" val="20231964"/>
  <p:tag name="KSO_WM_UNIT_COMPATIBLE" val="0"/>
  <p:tag name="KSO_WM_UNIT_DIAGRAM_ISNUMVISUAL" val="0"/>
  <p:tag name="KSO_WM_UNIT_DIAGRAM_ISREFERUNIT" val="0"/>
  <p:tag name="KSO_WM_UNIT_HIGHLIGHT" val="0"/>
  <p:tag name="KSO_WM_UNIT_ID" val="diagram20231964_1*l_h_i*1_2_2"/>
  <p:tag name="KSO_WM_UNIT_INDEX" val="1_2_2"/>
  <p:tag name="KSO_WM_UNIT_LAYERLEVEL" val="1_1_1"/>
  <p:tag name="KSO_WM_UNIT_LINE_FILL_TYPE" val="2"/>
  <p:tag name="KSO_WM_UNIT_LINE_FORE_SCHEMECOLOR_INDEX" val="5"/>
  <p:tag name="KSO_WM_UNIT_TYPE" val="l_h_i"/>
  <p:tag name="KSO_WM_UNIT_USESOURCEFORMAT_APPLY" val="0"/>
</p:tagLst>
</file>

<file path=ppt/tags/tag222.xml><?xml version="1.0" encoding="utf-8"?>
<p:tagLst xmlns:p="http://schemas.openxmlformats.org/presentationml/2006/main">
  <p:tag name="KSO_WM_BEAUTIFY_FLAG" val="#wm#"/>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4"/>
  <p:tag name="KSO_WM_DIAGRAM_MIN_ITEMCNT" val="2"/>
  <p:tag name="KSO_WM_DIAGRAM_VERSION" val="3"/>
  <p:tag name="KSO_WM_DIAGRAM_VIRTUALLY_FRAME" val="{&quot;height&quot;:432.2460956963967,&quot;left&quot;:-41.37044821911913,&quot;top&quot;:64.2539043036033,&quot;width&quot;:818.24365234375}"/>
  <p:tag name="KSO_WM_TAG_VERSION" val="3.0"/>
  <p:tag name="KSO_WM_TEMPLATE_CATEGORY" val="diagram"/>
  <p:tag name="KSO_WM_TEMPLATE_INDEX" val="20231964"/>
  <p:tag name="KSO_WM_UNIT_COMPATIBLE" val="0"/>
  <p:tag name="KSO_WM_UNIT_DIAGRAM_ISNUMVISUAL" val="0"/>
  <p:tag name="KSO_WM_UNIT_DIAGRAM_ISREFERUNIT" val="0"/>
  <p:tag name="KSO_WM_UNIT_FILL_FORE_SCHEMECOLOR_INDEX" val="6"/>
  <p:tag name="KSO_WM_UNIT_FILL_FORE_SCHEMECOLOR_INDEX_BRIGHTNESS" val="0"/>
  <p:tag name="KSO_WM_UNIT_FILL_TYPE" val="1"/>
  <p:tag name="KSO_WM_UNIT_HIGHLIGHT" val="0"/>
  <p:tag name="KSO_WM_UNIT_ID" val="diagram20231964_1*l_h_i*1_2_1"/>
  <p:tag name="KSO_WM_UNIT_INDEX" val="1_2_1"/>
  <p:tag name="KSO_WM_UNIT_LAYERLEVEL" val="1_1_1"/>
  <p:tag name="KSO_WM_UNIT_PRESET_TEXT" val="02"/>
  <p:tag name="KSO_WM_UNIT_SUBTYPE" val="d"/>
  <p:tag name="KSO_WM_UNIT_TEXT_FILL_TYPE" val="1"/>
  <p:tag name="KSO_WM_UNIT_TYPE" val="l_h_i"/>
  <p:tag name="KSO_WM_UNIT_USESOURCEFORMAT_APPLY" val="0"/>
</p:tagLst>
</file>

<file path=ppt/tags/tag22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4"/>
  <p:tag name="KSO_WM_DIAGRAM_MIN_ITEMCNT" val="2"/>
  <p:tag name="KSO_WM_DIAGRAM_VERSION" val="3"/>
  <p:tag name="KSO_WM_DIAGRAM_VIRTUALLY_FRAME" val="{&quot;height&quot;:432.2460956963967,&quot;left&quot;:-41.37044821911913,&quot;top&quot;:64.2539043036033,&quot;width&quot;:818.24365234375}"/>
  <p:tag name="KSO_WM_TAG_VERSION" val="3.0"/>
  <p:tag name="KSO_WM_TEMPLATE_CATEGORY" val="diagram"/>
  <p:tag name="KSO_WM_TEMPLATE_INDEX" val="20231964"/>
  <p:tag name="KSO_WM_UNIT_COMPATIBLE" val="0"/>
  <p:tag name="KSO_WM_UNIT_DIAGRAM_ISNUMVISUAL" val="0"/>
  <p:tag name="KSO_WM_UNIT_DIAGRAM_ISREFERUNIT" val="0"/>
  <p:tag name="KSO_WM_UNIT_HIGHLIGHT" val="0"/>
  <p:tag name="KSO_WM_UNIT_ID" val="diagram20231964_1*l_h_a*1_1_1"/>
  <p:tag name="KSO_WM_UNIT_INDEX" val="1_1_1"/>
  <p:tag name="KSO_WM_UNIT_ISCONTENTSTITLE" val="0"/>
  <p:tag name="KSO_WM_UNIT_ISNUMDGMTITLE" val="0"/>
  <p:tag name="KSO_WM_UNIT_LAYERLEVEL" val="1_1_1"/>
  <p:tag name="KSO_WM_UNIT_NOCLEAR" val="0"/>
  <p:tag name="KSO_WM_UNIT_PRESET_TEXT" val="此处添加标题"/>
  <p:tag name="KSO_WM_UNIT_TEXT_FILL_FORE_SCHEMECOLOR_INDEX" val="1"/>
  <p:tag name="KSO_WM_UNIT_TEXT_FILL_TYPE" val="1"/>
  <p:tag name="KSO_WM_UNIT_TEXT_TYPE" val="1"/>
  <p:tag name="KSO_WM_UNIT_TYPE" val="l_h_a"/>
  <p:tag name="KSO_WM_UNIT_USESOURCEFORMAT_APPLY" val="0"/>
  <p:tag name="KSO_WM_UNIT_VALUE" val="16"/>
</p:tagLst>
</file>

<file path=ppt/tags/tag224.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2"/>
  <p:tag name="KSO_WM_DIAGRAM_GROUP_CODE" val="l1-1"/>
  <p:tag name="KSO_WM_DIAGRAM_MAX_ITEMCNT" val="4"/>
  <p:tag name="KSO_WM_DIAGRAM_MIN_ITEMCNT" val="2"/>
  <p:tag name="KSO_WM_DIAGRAM_VERSION" val="3"/>
  <p:tag name="KSO_WM_DIAGRAM_VIRTUALLY_FRAME" val="{&quot;height&quot;:432.2460956963967,&quot;left&quot;:-41.37044821911913,&quot;top&quot;:64.2539043036033,&quot;width&quot;:818.24365234375}"/>
  <p:tag name="KSO_WM_TAG_VERSION" val="3.0"/>
  <p:tag name="KSO_WM_TEMPLATE_CATEGORY" val="diagram"/>
  <p:tag name="KSO_WM_TEMPLATE_INDEX" val="20231964"/>
  <p:tag name="KSO_WM_UNIT_COMPATIBLE" val="0"/>
  <p:tag name="KSO_WM_UNIT_DIAGRAM_ISNUMVISUAL" val="0"/>
  <p:tag name="KSO_WM_UNIT_DIAGRAM_ISREFERUNIT" val="0"/>
  <p:tag name="KSO_WM_UNIT_HIGHLIGHT" val="0"/>
  <p:tag name="KSO_WM_UNIT_ID" val="diagram20231964_1*l_h_a*1_2_1"/>
  <p:tag name="KSO_WM_UNIT_INDEX" val="1_2_1"/>
  <p:tag name="KSO_WM_UNIT_ISCONTENTSTITLE" val="0"/>
  <p:tag name="KSO_WM_UNIT_ISNUMDGMTITLE" val="0"/>
  <p:tag name="KSO_WM_UNIT_LAYERLEVEL" val="1_1_1"/>
  <p:tag name="KSO_WM_UNIT_NOCLEAR" val="0"/>
  <p:tag name="KSO_WM_UNIT_PRESET_TEXT" val="此处添加标题"/>
  <p:tag name="KSO_WM_UNIT_TEXT_FILL_FORE_SCHEMECOLOR_INDEX" val="1"/>
  <p:tag name="KSO_WM_UNIT_TEXT_FILL_TYPE" val="1"/>
  <p:tag name="KSO_WM_UNIT_TEXT_TYPE" val="1"/>
  <p:tag name="KSO_WM_UNIT_TYPE" val="l_h_a"/>
  <p:tag name="KSO_WM_UNIT_USESOURCEFORMAT_APPLY" val="0"/>
  <p:tag name="KSO_WM_UNIT_VALUE" val="16"/>
</p:tagLst>
</file>

<file path=ppt/tags/tag225.xml><?xml version="1.0" encoding="utf-8"?>
<p:tagLst xmlns:p="http://schemas.openxmlformats.org/presentationml/2006/main">
  <p:tag name="KSO_WM_BEAUTIFY_FLAG" val="#fgm#"/>
  <p:tag name="KSO_WM_FIGMA_FLAG" val="#fgm#"/>
  <p:tag name="KSO_WM_LAYOUT_CHECK_HASH" val="3da57a3f530cf2d6ac0a89a1de415220102ac18e"/>
  <p:tag name="KSO_WM_NEWLAYOUT_GROUP_ID" val="layout_57"/>
  <p:tag name="KSO_WM_NEWLAYOUT_ID" val="slide_810d29b5405e0369"/>
  <p:tag name="KSO_WM_UNIT_INDEX" val="1"/>
  <p:tag name="KSO_WM_UNIT_PRESET_TEXT" val="单击此处添加标题"/>
  <p:tag name="KSO_WM_UNIT_TYPE" val="a"/>
</p:tagLst>
</file>

<file path=ppt/tags/tag226.xml><?xml version="1.0" encoding="utf-8"?>
<p:tagLst xmlns:p="http://schemas.openxmlformats.org/presentationml/2006/main">
  <p:tag name="KSO_WM_BEAUTIFY_FLAG" val="#wm#"/>
  <p:tag name="KSO_WM_DIAGRAM_GROUP_CODE" val="l1-1"/>
  <p:tag name="KSO_WM_SLIDE_DIAGTYPE" val="l"/>
  <p:tag name="KSO_WM_SLIDE_ID" val="diagram20231964_1"/>
  <p:tag name="KSO_WM_SLIDE_INDEX" val="1"/>
  <p:tag name="KSO_WM_SLIDE_ITEM_CNT" val="2"/>
  <p:tag name="KSO_WM_SLIDE_LAYOUT" val="a_l"/>
  <p:tag name="KSO_WM_SLIDE_LAYOUT_CNT" val="1_1"/>
  <p:tag name="KSO_WM_SLIDE_POSITION" val="103.041*148.872"/>
  <p:tag name="KSO_WM_SLIDE_SIZE" val="754.575*294.246"/>
  <p:tag name="KSO_WM_SLIDE_SUBTYPE" val="diag"/>
  <p:tag name="KSO_WM_SLIDE_TYPE" val="text"/>
  <p:tag name="KSO_WM_SPECIAL_SOURCE" val="bdnull"/>
  <p:tag name="KSO_WM_TAG_VERSION" val="3.0"/>
  <p:tag name="KSO_WM_TEMPLATE_CATEGORY" val="diagram"/>
  <p:tag name="KSO_WM_TEMPLATE_COLOR_TYPE" val="0"/>
  <p:tag name="KSO_WM_TEMPLATE_INDEX" val="20231964"/>
  <p:tag name="KSO_WM_TEMPLATE_MASTER_TYPE" val="0"/>
  <p:tag name="KSO_WM_TEMPLATE_SUBCATEGORY" val="0"/>
</p:tagLst>
</file>

<file path=ppt/tags/tag227.xml><?xml version="1.0" encoding="utf-8"?>
<p:tagLst xmlns:p="http://schemas.openxmlformats.org/presentationml/2006/main">
  <p:tag name="KSO_WM_BEAUTIFY_FLAG" val="#wm#"/>
  <p:tag name="KSO_WM_FIGMA_FLAG" val="#fgm#"/>
  <p:tag name="KSO_WM_LAYOUT_CHECK_HASH" val="d6ce55ce7b707407a3c5ed69adf2ceaeed05fb49"/>
  <p:tag name="KSO_WM_NEWLAYOUT_ID" val="695"/>
  <p:tag name="KSO_WM_TAG_VERSION" val="3.0"/>
  <p:tag name="KSO_WM_TEMPLATE_CATEGORY" val="custom"/>
  <p:tag name="KSO_WM_TEMPLATE_INDEX" val="40480843"/>
  <p:tag name="KSO_WM_UNIT_COMPATIBLE" val="0"/>
  <p:tag name="KSO_WM_UNIT_DIAGRAM_ISNUMVISUAL" val="0"/>
  <p:tag name="KSO_WM_UNIT_DIAGRAM_ISREFERUNIT" val="0"/>
  <p:tag name="KSO_WM_UNIT_HIGHLIGHT" val="0"/>
  <p:tag name="KSO_WM_UNIT_ID" val="_10*a*1"/>
  <p:tag name="KSO_WM_UNIT_INDEX" val="1"/>
  <p:tag name="KSO_WM_UNIT_ISNUMDGMTITLE" val="0"/>
  <p:tag name="KSO_WM_UNIT_LAYERLEVEL" val="1"/>
  <p:tag name="KSO_WM_UNIT_NOCLEAR" val="0"/>
  <p:tag name="KSO_WM_UNIT_PRESET_TEXT" val="单击此处添加章节标题"/>
  <p:tag name="KSO_WM_UNIT_TEXT_TYPE" val="1"/>
  <p:tag name="KSO_WM_UNIT_TYPE" val="a"/>
</p:tagLst>
</file>

<file path=ppt/tags/tag228.xml><?xml version="1.0" encoding="utf-8"?>
<p:tagLst xmlns:p="http://schemas.openxmlformats.org/presentationml/2006/main">
  <p:tag name="KSO_WM_BEAUTIFY_FLAG" val="#wm#"/>
  <p:tag name="KSO_WM_FIGMA_FLAG" val="#fgm#"/>
  <p:tag name="KSO_WM_TAG_VERSION" val="3.0"/>
  <p:tag name="KSO_WM_TEMPLATE_CATEGORY" val="custom"/>
  <p:tag name="KSO_WM_TEMPLATE_INDEX" val="40480843"/>
  <p:tag name="KSO_WM_UNIT_COMPATIBLE" val="0"/>
  <p:tag name="KSO_WM_UNIT_DIAGRAM_ISNUMVISUAL" val="0"/>
  <p:tag name="KSO_WM_UNIT_DIAGRAM_ISREFERUNIT" val="0"/>
  <p:tag name="KSO_WM_UNIT_HIGHLIGHT" val="0"/>
  <p:tag name="KSO_WM_UNIT_ID" val="_10*e*1"/>
  <p:tag name="KSO_WM_UNIT_INDEX" val="1"/>
  <p:tag name="KSO_WM_UNIT_ISNUMDGMTITLE" val="0"/>
  <p:tag name="KSO_WM_UNIT_LAYERLEVEL" val="1"/>
  <p:tag name="KSO_WM_UNIT_NOCLEAR" val="0"/>
  <p:tag name="KSO_WM_UNIT_PRESET_TEXT" val="01"/>
  <p:tag name="KSO_WM_UNIT_TYPE" val="e"/>
</p:tagLst>
</file>

<file path=ppt/tags/tag229.xml><?xml version="1.0" encoding="utf-8"?>
<p:tagLst xmlns:p="http://schemas.openxmlformats.org/presentationml/2006/main">
  <p:tag name="KSO_WM_BEAUTIFY_FLAG" val="#wm#"/>
  <p:tag name="KSO_WM_SLIDE_CONTENT_ORIENTATION" val="center"/>
  <p:tag name="KSO_WM_SLIDE_HAS_MASK" val="0"/>
  <p:tag name="KSO_WM_SLIDE_ID" val="custom40480843_7"/>
  <p:tag name="KSO_WM_SLIDE_INDEX" val="7"/>
  <p:tag name="KSO_WM_SLIDE_ITEM_CNT" val="0"/>
  <p:tag name="KSO_WM_SLIDE_LAYOUT" val="a_e"/>
  <p:tag name="KSO_WM_SLIDE_LAYOUT_CNT" val="1_1"/>
  <p:tag name="KSO_WM_SLIDE_TYPE" val="sectionTitle"/>
  <p:tag name="KSO_WM_TEMPLATE_CATEGORY" val="custom"/>
  <p:tag name="KSO_WM_TEMPLATE_INDEX" val="40480843"/>
  <p:tag name="KSO_WM_TEMPLATE_MASTER_TYPE" val="0"/>
  <p:tag name="KSO_WM_TEMPLATE_SLIDE_ID" val="slide_8d1615941f9e1a55"/>
  <p:tag name="KSO_WM_TEMPLATE_SUBCATEGORY" val="29"/>
</p:tagLst>
</file>

<file path=ppt/tags/tag230.xml><?xml version="1.0" encoding="utf-8"?>
<p:tagLst xmlns:p="http://schemas.openxmlformats.org/presentationml/2006/main">
  <p:tag name="KSO_WM_BEAUTIFY_FLAG" val="#fgm#"/>
  <p:tag name="KSO_WM_FIGMA_FLAG" val="#fgm#"/>
  <p:tag name="KSO_WM_LAYOUT_CHECK_HASH" val="5e32f9115568f09f20c9f8b9a62d20ec94b2f550"/>
  <p:tag name="KSO_WM_NEWLAYOUT_GROUP_ID" val="layout_26"/>
  <p:tag name="KSO_WM_NEWLAYOUT_ID" val="slide_924e9e4d59c9a6e2"/>
  <p:tag name="KSO_WM_UNIT_INDEX" val="1"/>
  <p:tag name="KSO_WM_UNIT_PRESET_TEXT" val="单击此处添加标题"/>
  <p:tag name="KSO_WM_UNIT_TYPE" val="a"/>
</p:tagLst>
</file>

<file path=ppt/tags/tag231.xml><?xml version="1.0" encoding="utf-8"?>
<p:tagLst xmlns:p="http://schemas.openxmlformats.org/presentationml/2006/main">
  <p:tag name="$PH_EXT" val="2"/>
  <p:tag name="KSO_WM_BEAUTIFY_FLAG" val="#fgm#"/>
  <p:tag name="KSO_WM_DIAGRAM_GROUP_CODE" val="1"/>
  <p:tag name="KSO_WM_FIGMA_DECORATION_INDEX" val="18"/>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PRESET_TEXT" val=" "/>
  <p:tag name="KSO_WM_UNIT_TYPE" val="l_h_i"/>
</p:tagLst>
</file>

<file path=ppt/tags/tag232.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ai_type&quot;:&quot;&quot;,&quot;id&quot;:&quot;&quot;}*_ai_*176464383591169c226d80837-slide-0"/>
</p:tagLst>
</file>

<file path=ppt/tags/tag233.xml><?xml version="1.0" encoding="utf-8"?>
<p:tagLst xmlns:p="http://schemas.openxmlformats.org/presentationml/2006/main">
  <p:tag name="KSO_WM_BEAUTIFY_FLAG" val="#fgm#"/>
  <p:tag name="KSO_WM_DIAGRAM_GROUP_CODE" val="1"/>
  <p:tag name="KSO_WM_FIGMA_FLAG" val="#fgm#"/>
  <p:tag name="KSO_WM_UNIT_INDEX" val="1_1_1"/>
  <p:tag name="KSO_WM_UNIT_PRESET_TEXT" val="单击此处添加项正文"/>
  <p:tag name="KSO_WM_UNIT_TYPE" val="l_h_f"/>
</p:tagLst>
</file>

<file path=ppt/tags/tag234.xml><?xml version="1.0" encoding="utf-8"?>
<p:tagLst xmlns:p="http://schemas.openxmlformats.org/presentationml/2006/main">
  <p:tag name="KSO_WM_BEAUTIFY_FLAG" val="#wm#"/>
  <p:tag name="KSO_WM_SLIDE_CONTENT_ORIENTATION" val=""/>
  <p:tag name="KSO_WM_SLIDE_HAS_MASK" val="0"/>
  <p:tag name="KSO_WM_SLIDE_ITEM_CNT" val="2"/>
  <p:tag name="KSO_WM_SLIDE_TYPE" val="text"/>
  <p:tag name="KSO_WM_TEMPLATE_FIGMA_ID" val="69796635661"/>
  <p:tag name="KSO_WM_TEMPLATE_SLIDE_ID" val="slide_924e9e4d59c9a6e2"/>
  <p:tag name="KSO_WM_TEMPLATE_SUBCATEGORY" val="29"/>
</p:tagLst>
</file>

<file path=ppt/tags/tag235.xml><?xml version="1.0" encoding="utf-8"?>
<p:tagLst xmlns:p="http://schemas.openxmlformats.org/presentationml/2006/main">
  <p:tag name="$PH_EXT" val="2"/>
  <p:tag name="KSO_WM_BEAUTIFY_FLAG" val="#fgm#"/>
  <p:tag name="KSO_WM_DIAGRAM_GROUP_CODE" val="1"/>
  <p:tag name="KSO_WM_FIGMA_DECORATION_INDEX" val="18"/>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PRESET_TEXT" val=" "/>
  <p:tag name="KSO_WM_UNIT_TYPE" val="l_h_i"/>
</p:tagLst>
</file>

<file path=ppt/tags/tag236.xml><?xml version="1.0" encoding="utf-8"?>
<p:tagLst xmlns:p="http://schemas.openxmlformats.org/presentationml/2006/main">
  <p:tag name="KSO_WM_BEAUTIFY_FLAG" val="#fgm#"/>
  <p:tag name="KSO_WM_FIGMA_FLAG" val="#fgm#"/>
  <p:tag name="KSO_WM_LAYOUT_CHECK_HASH" val="5e32f9115568f09f20c9f8b9a62d20ec94b2f550"/>
  <p:tag name="KSO_WM_NEWLAYOUT_GROUP_ID" val="layout_26"/>
  <p:tag name="KSO_WM_NEWLAYOUT_ID" val="slide_924e9e4d59c9a6e2"/>
  <p:tag name="KSO_WM_UNIT_INDEX" val="1"/>
  <p:tag name="KSO_WM_UNIT_PRESET_TEXT" val="单击此处添加标题"/>
  <p:tag name="KSO_WM_UNIT_TYPE" val="a"/>
</p:tagLst>
</file>

<file path=ppt/tags/tag237.xml><?xml version="1.0" encoding="utf-8"?>
<p:tagLst xmlns:p="http://schemas.openxmlformats.org/presentationml/2006/main">
  <p:tag name="KSO_WM_BEAUTIFY_FLAG" val="#fgm#"/>
  <p:tag name="KSO_WM_DIAGRAM_GROUP_CODE" val="1"/>
  <p:tag name="KSO_WM_FIGMA_FLAG" val="#fgm#"/>
  <p:tag name="KSO_WM_UNIT_INDEX" val="1_2_1"/>
  <p:tag name="KSO_WM_UNIT_PRESET_TEXT" val="单击此处添加项正文"/>
  <p:tag name="KSO_WM_UNIT_TYPE" val="l_h_f"/>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
  <p:tag name="PA" val="v5.2.5"/>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DIAGRAM_VIRTUALLY_FRAME" val="{&quot;height&quot;:408.0500117206413,&quot;left&quot;:7.511811023622047,&quot;top&quot;:90.77496062992122,&quot;width&quot;:720}"/>
</p:tagLst>
</file>

<file path=ppt/tags/tag242.xml><?xml version="1.0" encoding="utf-8"?>
<p:tagLst xmlns:p="http://schemas.openxmlformats.org/presentationml/2006/main">
  <p:tag name="KSO_WM_DIAGRAM_VIRTUALLY_FRAME" val="{&quot;height&quot;:408.0500117206413,&quot;left&quot;:7.511811023622047,&quot;top&quot;:90.77496062992122,&quot;width&quot;:720}"/>
</p:tagLst>
</file>

<file path=ppt/tags/tag243.xml><?xml version="1.0" encoding="utf-8"?>
<p:tagLst xmlns:p="http://schemas.openxmlformats.org/presentationml/2006/main">
  <p:tag name="KSO_WM_DIAGRAM_VIRTUALLY_FRAME" val="{&quot;height&quot;:408.0500117206413,&quot;left&quot;:7.511811023622047,&quot;top&quot;:90.77496062992122,&quot;width&quot;:720}"/>
</p:tagLst>
</file>

<file path=ppt/tags/tag244.xml><?xml version="1.0" encoding="utf-8"?>
<p:tagLst xmlns:p="http://schemas.openxmlformats.org/presentationml/2006/main">
  <p:tag name="KSO_WM_BEAUTIFY_FLAG" val="#wm#"/>
  <p:tag name="KSO_WM_SLIDE_CONTENT_ORIENTATION" val=""/>
  <p:tag name="KSO_WM_SLIDE_HAS_MASK" val="0"/>
  <p:tag name="KSO_WM_SLIDE_ITEM_CNT" val="2"/>
  <p:tag name="KSO_WM_SLIDE_TYPE" val="text"/>
  <p:tag name="KSO_WM_TEMPLATE_FIGMA_ID" val="69796635661"/>
  <p:tag name="KSO_WM_TEMPLATE_SLIDE_ID" val="slide_924e9e4d59c9a6e2"/>
  <p:tag name="KSO_WM_TEMPLATE_SUBCATEGORY" val="29"/>
</p:tagLst>
</file>

<file path=ppt/tags/tag245.xml><?xml version="1.0" encoding="utf-8"?>
<p:tagLst xmlns:p="http://schemas.openxmlformats.org/presentationml/2006/main">
  <p:tag name="$PH_EXT" val="2"/>
  <p:tag name="KSO_WM_BEAUTIFY_FLAG" val="#fgm#"/>
  <p:tag name="KSO_WM_DIAGRAM_GROUP_CODE" val="1"/>
  <p:tag name="KSO_WM_FIGMA_DECORATION_INDEX" val="18"/>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PRESET_TEXT" val=" "/>
  <p:tag name="KSO_WM_UNIT_TYPE" val="l_h_i"/>
</p:tagLst>
</file>

<file path=ppt/tags/tag246.xml><?xml version="1.0" encoding="utf-8"?>
<p:tagLst xmlns:p="http://schemas.openxmlformats.org/presentationml/2006/main">
  <p:tag name="KSO_WM_BEAUTIFY_FLAG" val="#fgm#"/>
  <p:tag name="KSO_WM_FIGMA_FLAG" val="#fgm#"/>
  <p:tag name="KSO_WM_LAYOUT_CHECK_HASH" val="5e32f9115568f09f20c9f8b9a62d20ec94b2f550"/>
  <p:tag name="KSO_WM_NEWLAYOUT_GROUP_ID" val="layout_26"/>
  <p:tag name="KSO_WM_NEWLAYOUT_ID" val="slide_924e9e4d59c9a6e2"/>
  <p:tag name="KSO_WM_UNIT_INDEX" val="1"/>
  <p:tag name="KSO_WM_UNIT_PRESET_TEXT" val="单击此处添加标题"/>
  <p:tag name="KSO_WM_UNIT_TYPE" val="a"/>
</p:tagLst>
</file>

<file path=ppt/tags/tag247.xml><?xml version="1.0" encoding="utf-8"?>
<p:tagLst xmlns:p="http://schemas.openxmlformats.org/presentationml/2006/main">
  <p:tag name="KSO_WM_DIAGRAM_VIRTUALLY_FRAME" val="{&quot;height&quot;:350.58354330708664,&quot;left&quot;:88.28590551181102,&quot;top&quot;:101.41645669291339,&quot;width&quot;:783.4281889763778}"/>
</p:tagLst>
</file>

<file path=ppt/tags/tag248.xml><?xml version="1.0" encoding="utf-8"?>
<p:tagLst xmlns:p="http://schemas.openxmlformats.org/presentationml/2006/main">
  <p:tag name="KSO_WM_DIAGRAM_VIRTUALLY_FRAME" val="{&quot;height&quot;:350.58354330708664,&quot;left&quot;:88.28590551181102,&quot;top&quot;:101.41645669291339,&quot;width&quot;:783.4281889763778}"/>
</p:tagLst>
</file>

<file path=ppt/tags/tag249.xml><?xml version="1.0" encoding="utf-8"?>
<p:tagLst xmlns:p="http://schemas.openxmlformats.org/presentationml/2006/main">
  <p:tag name="KSO_WM_DIAGRAM_VIRTUALLY_FRAME" val="{&quot;height&quot;:363.85905511811023,&quot;left&quot;:88.28590551181102,&quot;top&quot;:88.14094488188974,&quot;width&quot;:783.4281889763778}"/>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BEAUTIFY_FLAG" val=""/>
  <p:tag name="PA" val="v5.2.5"/>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wm#"/>
  <p:tag name="KSO_WM_SLIDE_CONTENT_ORIENTATION" val=""/>
  <p:tag name="KSO_WM_SLIDE_HAS_MASK" val="0"/>
  <p:tag name="KSO_WM_SLIDE_ITEM_CNT" val="1"/>
  <p:tag name="KSO_WM_SLIDE_TYPE" val="text"/>
  <p:tag name="KSO_WM_TEMPLATE_FIGMA_ID" val="69796635661"/>
  <p:tag name="KSO_WM_TEMPLATE_SLIDE_ID" val="slide_0f9469cb62bfab14"/>
  <p:tag name="KSO_WM_TEMPLATE_SUBCATEGORY" val="29"/>
</p:tagLst>
</file>

<file path=ppt/tags/tag254.xml><?xml version="1.0" encoding="utf-8"?>
<p:tagLst xmlns:p="http://schemas.openxmlformats.org/presentationml/2006/main">
  <p:tag name="KSO_WM_BEAUTIFY_FLAG" val="#wm#"/>
  <p:tag name="KSO_WM_FIGMA_FLAG" val="#fgm#"/>
  <p:tag name="KSO_WM_LAYOUT_CHECK_HASH" val="d6ce55ce7b707407a3c5ed69adf2ceaeed05fb49"/>
  <p:tag name="KSO_WM_NEWLAYOUT_ID" val="695"/>
  <p:tag name="KSO_WM_TAG_VERSION" val="3.0"/>
  <p:tag name="KSO_WM_TEMPLATE_CATEGORY" val="custom"/>
  <p:tag name="KSO_WM_TEMPLATE_INDEX" val="40480843"/>
  <p:tag name="KSO_WM_UNIT_COMPATIBLE" val="0"/>
  <p:tag name="KSO_WM_UNIT_DIAGRAM_ISNUMVISUAL" val="0"/>
  <p:tag name="KSO_WM_UNIT_DIAGRAM_ISREFERUNIT" val="0"/>
  <p:tag name="KSO_WM_UNIT_HIGHLIGHT" val="0"/>
  <p:tag name="KSO_WM_UNIT_ID" val="_10*a*1"/>
  <p:tag name="KSO_WM_UNIT_INDEX" val="1"/>
  <p:tag name="KSO_WM_UNIT_ISNUMDGMTITLE" val="0"/>
  <p:tag name="KSO_WM_UNIT_LAYERLEVEL" val="1"/>
  <p:tag name="KSO_WM_UNIT_NOCLEAR" val="0"/>
  <p:tag name="KSO_WM_UNIT_PRESET_TEXT" val="单击此处添加章节标题"/>
  <p:tag name="KSO_WM_UNIT_TEXT_TYPE" val="1"/>
  <p:tag name="KSO_WM_UNIT_TYPE" val="a"/>
</p:tagLst>
</file>

<file path=ppt/tags/tag255.xml><?xml version="1.0" encoding="utf-8"?>
<p:tagLst xmlns:p="http://schemas.openxmlformats.org/presentationml/2006/main">
  <p:tag name="KSO_WM_BEAUTIFY_FLAG" val="#wm#"/>
  <p:tag name="KSO_WM_FIGMA_FLAG" val="#fgm#"/>
  <p:tag name="KSO_WM_TAG_VERSION" val="3.0"/>
  <p:tag name="KSO_WM_TEMPLATE_CATEGORY" val="custom"/>
  <p:tag name="KSO_WM_TEMPLATE_INDEX" val="40480843"/>
  <p:tag name="KSO_WM_UNIT_COMPATIBLE" val="0"/>
  <p:tag name="KSO_WM_UNIT_DIAGRAM_ISNUMVISUAL" val="0"/>
  <p:tag name="KSO_WM_UNIT_DIAGRAM_ISREFERUNIT" val="0"/>
  <p:tag name="KSO_WM_UNIT_HIGHLIGHT" val="0"/>
  <p:tag name="KSO_WM_UNIT_ID" val="_10*e*1"/>
  <p:tag name="KSO_WM_UNIT_INDEX" val="1"/>
  <p:tag name="KSO_WM_UNIT_ISNUMDGMTITLE" val="0"/>
  <p:tag name="KSO_WM_UNIT_LAYERLEVEL" val="1"/>
  <p:tag name="KSO_WM_UNIT_NOCLEAR" val="0"/>
  <p:tag name="KSO_WM_UNIT_PRESET_TEXT" val="01"/>
  <p:tag name="KSO_WM_UNIT_TYPE" val="e"/>
</p:tagLst>
</file>

<file path=ppt/tags/tag256.xml><?xml version="1.0" encoding="utf-8"?>
<p:tagLst xmlns:p="http://schemas.openxmlformats.org/presentationml/2006/main">
  <p:tag name="KSO_WM_BEAUTIFY_FLAG" val="#wm#"/>
  <p:tag name="KSO_WM_SLIDE_CONTENT_ORIENTATION" val="center"/>
  <p:tag name="KSO_WM_SLIDE_HAS_MASK" val="0"/>
  <p:tag name="KSO_WM_SLIDE_ID" val="custom40480843_7"/>
  <p:tag name="KSO_WM_SLIDE_INDEX" val="7"/>
  <p:tag name="KSO_WM_SLIDE_ITEM_CNT" val="0"/>
  <p:tag name="KSO_WM_SLIDE_LAYOUT" val="a_e"/>
  <p:tag name="KSO_WM_SLIDE_LAYOUT_CNT" val="1_1"/>
  <p:tag name="KSO_WM_SLIDE_TYPE" val="sectionTitle"/>
  <p:tag name="KSO_WM_TEMPLATE_CATEGORY" val="custom"/>
  <p:tag name="KSO_WM_TEMPLATE_INDEX" val="40480843"/>
  <p:tag name="KSO_WM_TEMPLATE_MASTER_TYPE" val="0"/>
  <p:tag name="KSO_WM_TEMPLATE_SLIDE_ID" val="slide_8d1615941f9e1a55"/>
  <p:tag name="KSO_WM_TEMPLATE_SUBCATEGORY" val="29"/>
</p:tagLst>
</file>

<file path=ppt/tags/tag257.xml><?xml version="1.0" encoding="utf-8"?>
<p:tagLst xmlns:p="http://schemas.openxmlformats.org/presentationml/2006/main">
  <p:tag name="KSO_WM_BEAUTIFY_FLAG" val="#wm#"/>
  <p:tag name="KSO_WM_TAG_VERSION" val="3.0"/>
  <p:tag name="KSO_WM_TEMPLATE_CATEGORY" val="custom"/>
  <p:tag name="KSO_WM_TEMPLATE_INDEX" val="40492827"/>
  <p:tag name="KSO_WM_UNIT_COMPATIBLE" val="0"/>
  <p:tag name="KSO_WM_UNIT_DIAGRAM_ISNUMVISUAL" val="0"/>
  <p:tag name="KSO_WM_UNIT_DIAGRAM_ISREFERUNIT" val="0"/>
  <p:tag name="KSO_WM_UNIT_HIGHLIGHT" val="0"/>
  <p:tag name="KSO_WM_UNIT_ID" val="custom40492827_1*i*1"/>
  <p:tag name="KSO_WM_UNIT_INDEX" val="1"/>
  <p:tag name="KSO_WM_UNIT_LAYERLEVEL" val="1"/>
  <p:tag name="KSO_WM_UNIT_TYPE" val="i"/>
</p:tagLst>
</file>

<file path=ppt/tags/tag258.xml><?xml version="1.0" encoding="utf-8"?>
<p:tagLst xmlns:p="http://schemas.openxmlformats.org/presentationml/2006/main">
  <p:tag name="KSO_WM_BEAUTIFY_FLAG" val="#wm#"/>
  <p:tag name="KSO_WM_TAG_VERSION" val="3.0"/>
  <p:tag name="KSO_WM_TEMPLATE_CATEGORY" val="custom"/>
  <p:tag name="KSO_WM_TEMPLATE_INDEX" val="40492827"/>
  <p:tag name="KSO_WM_UNIT_COMPATIBLE" val="0"/>
  <p:tag name="KSO_WM_UNIT_DIAGRAM_ISNUMVISUAL" val="0"/>
  <p:tag name="KSO_WM_UNIT_DIAGRAM_ISREFERUNIT" val="0"/>
  <p:tag name="KSO_WM_UNIT_HIGHLIGHT" val="0"/>
  <p:tag name="KSO_WM_UNIT_ID" val="custom40492827_1*f*1"/>
  <p:tag name="KSO_WM_UNIT_INDEX" val="1"/>
  <p:tag name="KSO_WM_UNIT_LAYERLEVEL" val="1"/>
  <p:tag name="KSO_WM_UNIT_NOCLEAR" val="0"/>
  <p:tag name="KSO_WM_UNIT_PRESET_TEXT" val="单击添加正文，文字是您思想的提炼，为了最终演示发布的良好效果，请言简意赅的阐述观点。&#10;根据需要可酌情增减文字，以便观者可以准确理解您所传达的信息。单击此处输入正文，文字是您思想的提炼，为了最终演示发布的良好效果。"/>
  <p:tag name="KSO_WM_UNIT_SUBTYPE" val="a"/>
  <p:tag name="KSO_WM_UNIT_TEXT_LAYER_COUNT" val="1"/>
  <p:tag name="KSO_WM_UNIT_TEXT_TYPE" val="1"/>
  <p:tag name="KSO_WM_UNIT_TYPE" val="f"/>
</p:tagLst>
</file>

<file path=ppt/tags/tag259.xml><?xml version="1.0" encoding="utf-8"?>
<p:tagLst xmlns:p="http://schemas.openxmlformats.org/presentationml/2006/main">
  <p:tag name="KSO_WM_BEAUTIFY_FLAG" val="#wm#"/>
  <p:tag name="KSO_WM_TAG_VERSION" val="3.0"/>
  <p:tag name="KSO_WM_TEMPLATE_CATEGORY" val="custom"/>
  <p:tag name="KSO_WM_TEMPLATE_INDEX" val="40492827"/>
  <p:tag name="KSO_WM_UNIT_COMPATIBLE" val="0"/>
  <p:tag name="KSO_WM_UNIT_DIAGRAM_ISNUMVISUAL" val="0"/>
  <p:tag name="KSO_WM_UNIT_DIAGRAM_ISREFERUNIT" val="0"/>
  <p:tag name="KSO_WM_UNIT_HIGHLIGHT" val="0"/>
  <p:tag name="KSO_WM_UNIT_ID" val="custom40492827_1*i*2"/>
  <p:tag name="KSO_WM_UNIT_INDEX" val="2"/>
  <p:tag name="KSO_WM_UNIT_LAYERLEVEL" val="1"/>
  <p:tag name="KSO_WM_UNIT_TYPE" val="i"/>
</p:tagLst>
</file>

<file path=ppt/tags/tag260.xml><?xml version="1.0" encoding="utf-8"?>
<p:tagLst xmlns:p="http://schemas.openxmlformats.org/presentationml/2006/main">
  <p:tag name="KSO_WM_BEAUTIFY_FLAG" val="#fgm#"/>
  <p:tag name="KSO_WM_FIGMA_FLAG" val="#fgm#"/>
  <p:tag name="KSO_WM_LAYOUT_CHECK_HASH" val="7260350cd6f811115054f9e72169060174998af9"/>
  <p:tag name="KSO_WM_NEWLAYOUT_GROUP_ID" val="layout_27"/>
  <p:tag name="KSO_WM_NEWLAYOUT_ID" val="slide_c758a8400cc9b440"/>
  <p:tag name="KSO_WM_UNIT_INDEX" val="1"/>
  <p:tag name="KSO_WM_UNIT_PRESET_TEXT" val="单击此处添加标题"/>
  <p:tag name="KSO_WM_UNIT_TYPE" val="a"/>
</p:tagLst>
</file>

<file path=ppt/tags/tag261.xml><?xml version="1.0" encoding="utf-8"?>
<p:tagLst xmlns:p="http://schemas.openxmlformats.org/presentationml/2006/main">
  <p:tag name="KSO_WM_BEAUTIFY_FLAG" val="#wm#"/>
  <p:tag name="KSO_WM_SLIDE_ID" val="custom40492827_1"/>
  <p:tag name="KSO_WM_SLIDE_INDEX" val="1"/>
  <p:tag name="KSO_WM_SLIDE_ITEM_CNT" val="0"/>
  <p:tag name="KSO_WM_SLIDE_LAYOUT" val="f"/>
  <p:tag name="KSO_WM_SLIDE_LAYOUT_CNT" val="1"/>
  <p:tag name="KSO_WM_SLIDE_POSITION" val="143*0"/>
  <p:tag name="KSO_WM_SLIDE_SIZE" val="816*540"/>
  <p:tag name="KSO_WM_SLIDE_SUBTYPE" val="diag"/>
  <p:tag name="KSO_WM_SLIDE_TYPE" val="text"/>
  <p:tag name="KSO_WM_SPECIAL_SOURCE" val="bdnull"/>
  <p:tag name="KSO_WM_TAG_VERSION" val="3.0"/>
  <p:tag name="KSO_WM_TEMPLATE_CATEGORY" val="custom"/>
  <p:tag name="KSO_WM_TEMPLATE_COLOR_TYPE" val="0"/>
  <p:tag name="KSO_WM_TEMPLATE_INDEX" val="40492827"/>
  <p:tag name="KSO_WM_TEMPLATE_MASTER_TYPE" val="0"/>
  <p:tag name="KSO_WM_TEMPLATE_SUBCATEGORY" val="0"/>
</p:tagLst>
</file>

<file path=ppt/tags/tag262.xml><?xml version="1.0" encoding="utf-8"?>
<p:tagLst xmlns:p="http://schemas.openxmlformats.org/presentationml/2006/main">
  <p:tag name="KSO_WM_BEAUTIFY_FLAG" val="#wm#"/>
  <p:tag name="KSO_WM_DIAGRAM_COLOR_MATCH_VALUE" val="{&quot;shape&quot;:{&quot;fill&quot;:{&quot;solid&quot;:{&quot;brightness&quot;:0,&quot;colorType&quot;:2,&quot;rgb&quot;:&quot;#ffffff&quot;,&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2"/>
  <p:tag name="KSO_WM_DIAGRAM_MIN_ITEMCNT" val="2"/>
  <p:tag name="KSO_WM_DIAGRAM_VERSION" val="3"/>
  <p:tag name="KSO_WM_DIAGRAM_VIRTUALLY_FRAME" val="{&quot;height&quot;:372.29649959053575,&quot;left&quot;:-16.722467886857203,&quot;top&quot;:33.55,&quot;width&quot;:769.5872192382812}"/>
  <p:tag name="KSO_WM_TAG_VERSION" val="3.0"/>
  <p:tag name="KSO_WM_TEMPLATE_CATEGORY" val="diagram"/>
  <p:tag name="KSO_WM_TEMPLATE_INDEX" val="20231985"/>
  <p:tag name="KSO_WM_UNIT_COMPATIBLE" val="0"/>
  <p:tag name="KSO_WM_UNIT_DIAGRAM_ISNUMVISUAL" val="0"/>
  <p:tag name="KSO_WM_UNIT_DIAGRAM_ISREFERUNIT" val="0"/>
  <p:tag name="KSO_WM_UNIT_FILL_FORE_SCHEMECOLOR_INDEX" val="2"/>
  <p:tag name="KSO_WM_UNIT_FILL_FORE_SCHEMECOLOR_INDEX_BRIGHTNESS" val="0.6"/>
  <p:tag name="KSO_WM_UNIT_HIGHLIGHT" val="0"/>
  <p:tag name="KSO_WM_UNIT_ID" val="diagram20231985_1*l_h_i*1_2_1"/>
  <p:tag name="KSO_WM_UNIT_INDEX" val="1_2_1"/>
  <p:tag name="KSO_WM_UNIT_LAYERLEVEL" val="1_1_1"/>
  <p:tag name="KSO_WM_UNIT_LINE_FILL_TYPE" val="2"/>
  <p:tag name="KSO_WM_UNIT_LINE_FORE_SCHEMECOLOR_INDEX" val="5"/>
  <p:tag name="KSO_WM_UNIT_TEXT_FILL_FORE_SCHEMECOLOR_INDEX" val="2"/>
  <p:tag name="KSO_WM_UNIT_TEXT_FILL_TYPE" val="1"/>
  <p:tag name="KSO_WM_UNIT_TYPE" val="l_h_i"/>
  <p:tag name="KSO_WM_UNIT_USESOURCEFORMAT_APPLY" val="0"/>
</p:tagLst>
</file>

<file path=ppt/tags/tag263.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2"/>
  <p:tag name="KSO_WM_DIAGRAM_MIN_ITEMCNT" val="2"/>
  <p:tag name="KSO_WM_DIAGRAM_VERSION" val="3"/>
  <p:tag name="KSO_WM_DIAGRAM_VIRTUALLY_FRAME" val="{&quot;height&quot;:372.29649959053575,&quot;left&quot;:-16.722467886857203,&quot;top&quot;:33.55,&quot;width&quot;:769.5872192382812}"/>
  <p:tag name="KSO_WM_TAG_VERSION" val="3.0"/>
  <p:tag name="KSO_WM_TEMPLATE_CATEGORY" val="diagram"/>
  <p:tag name="KSO_WM_TEMPLATE_INDEX" val="20231985"/>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985_1*l_h_f*1_2_1"/>
  <p:tag name="KSO_WM_UNIT_INDEX" val="1_2_1"/>
  <p:tag name="KSO_WM_UNIT_LAYERLEVEL" val="1_1_1"/>
  <p:tag name="KSO_WM_UNIT_NOCLEAR" val="0"/>
  <p:tag name="KSO_WM_UNIT_PRESET_TEXT" val="单击此处输入智能图形单击此处输入智能图形单击此处输入智能图形单击此处输入智能图形单击此处输入智能图形"/>
  <p:tag name="KSO_WM_UNIT_SUBTYPE" val="a"/>
  <p:tag name="KSO_WM_UNIT_TEXT_FILL_FORE_SCHEMECOLOR_INDEX" val="1"/>
  <p:tag name="KSO_WM_UNIT_TEXT_FILL_TYPE" val="1"/>
  <p:tag name="KSO_WM_UNIT_TEXT_LAYER_COUNT" val="1"/>
  <p:tag name="KSO_WM_UNIT_TEXT_TYPE" val="1"/>
  <p:tag name="KSO_WM_UNIT_TYPE" val="l_h_f"/>
  <p:tag name="KSO_WM_UNIT_USESOURCEFORMAT_APPLY" val="0"/>
  <p:tag name="KSO_WM_UNIT_VALUE" val="46"/>
</p:tagLst>
</file>

<file path=ppt/tags/tag264.xml><?xml version="1.0" encoding="utf-8"?>
<p:tagLst xmlns:p="http://schemas.openxmlformats.org/presentationml/2006/main">
  <p:tag name="KSO_WM_BEAUTIFY_FLAG" val="#wm#"/>
  <p:tag name="KSO_WM_DIAGRAM_COLOR_MATCH_VALUE" val="{&quot;shape&quot;:{&quot;fill&quot;:{&quot;gradient&quot;:[{&quot;brightness&quot;:0,&quot;colorType&quot;:1,&quot;foreColorIndex&quot;:5,&quot;pos&quot;:0,&quot;transparency&quot;:0},{&quot;brightness&quot;:0,&quot;colorType&quot;:1,&quot;foreColorIndex&quot;:5,&quot;pos&quot;:0.5,&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2"/>
  <p:tag name="KSO_WM_DIAGRAM_MIN_ITEMCNT" val="2"/>
  <p:tag name="KSO_WM_DIAGRAM_VERSION" val="3"/>
  <p:tag name="KSO_WM_DIAGRAM_VIRTUALLY_FRAME" val="{&quot;height&quot;:372.29649959053575,&quot;left&quot;:-16.722467886857203,&quot;top&quot;:33.55,&quot;width&quot;:769.5872192382812}"/>
  <p:tag name="KSO_WM_TAG_VERSION" val="3.0"/>
  <p:tag name="KSO_WM_TEMPLATE_CATEGORY" val="diagram"/>
  <p:tag name="KSO_WM_TEMPLATE_INDEX" val="20231985"/>
  <p:tag name="KSO_WM_UNIT_COMPATIBLE" val="0"/>
  <p:tag name="KSO_WM_UNIT_DIAGRAM_ISNUMVISUAL" val="0"/>
  <p:tag name="KSO_WM_UNIT_DIAGRAM_ISREFERUNIT" val="0"/>
  <p:tag name="KSO_WM_UNIT_FILL_TYPE" val="3"/>
  <p:tag name="KSO_WM_UNIT_HIGHLIGHT" val="0"/>
  <p:tag name="KSO_WM_UNIT_ID" val="diagram20231985_1*l_h_i*1_1_1"/>
  <p:tag name="KSO_WM_UNIT_INDEX" val="1_1_1"/>
  <p:tag name="KSO_WM_UNIT_LAYERLEVEL" val="1_1_1"/>
  <p:tag name="KSO_WM_UNIT_SHADOW_SCHEMECOLOR_INDEX" val="5"/>
  <p:tag name="KSO_WM_UNIT_TEXT_FILL_FORE_SCHEMECOLOR_INDEX" val="2"/>
  <p:tag name="KSO_WM_UNIT_TEXT_FILL_TYPE" val="1"/>
  <p:tag name="KSO_WM_UNIT_TYPE" val="l_h_i"/>
  <p:tag name="KSO_WM_UNIT_USESOURCEFORMAT_APPLY" val="0"/>
</p:tagLst>
</file>

<file path=ppt/tags/tag265.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1"/>
  <p:tag name="KSO_WM_DIAGRAM_GROUP_CODE" val="l1-1"/>
  <p:tag name="KSO_WM_DIAGRAM_MAX_ITEMCNT" val="2"/>
  <p:tag name="KSO_WM_DIAGRAM_MIN_ITEMCNT" val="2"/>
  <p:tag name="KSO_WM_DIAGRAM_VERSION" val="3"/>
  <p:tag name="KSO_WM_DIAGRAM_VIRTUALLY_FRAME" val="{&quot;height&quot;:372.29649959053575,&quot;left&quot;:-16.722467886857203,&quot;top&quot;:33.55,&quot;width&quot;:769.5872192382812}"/>
  <p:tag name="KSO_WM_TAG_VERSION" val="3.0"/>
  <p:tag name="KSO_WM_TEMPLATE_CATEGORY" val="diagram"/>
  <p:tag name="KSO_WM_TEMPLATE_INDEX" val="20231985"/>
  <p:tag name="KSO_WM_UNIT_BLOCK" val="0"/>
  <p:tag name="KSO_WM_UNIT_COMPATIBLE" val="0"/>
  <p:tag name="KSO_WM_UNIT_DEC_AREA_ID" val="c37347cbc0a24348939d931e37367649"/>
  <p:tag name="KSO_WM_UNIT_DEFAULT_FONT" val="12;18;2"/>
  <p:tag name="KSO_WM_UNIT_DIAGRAM_ISNUMVISUAL" val="0"/>
  <p:tag name="KSO_WM_UNIT_DIAGRAM_ISREFERUNIT" val="0"/>
  <p:tag name="KSO_WM_UNIT_HIGHLIGHT" val="0"/>
  <p:tag name="KSO_WM_UNIT_ID" val="diagram20231985_1*l_h_f*1_1_1"/>
  <p:tag name="KSO_WM_UNIT_INDEX" val="1_1_1"/>
  <p:tag name="KSO_WM_UNIT_LAYERLEVEL" val="1_1_1"/>
  <p:tag name="KSO_WM_UNIT_NOCLEAR" val="0"/>
  <p:tag name="KSO_WM_UNIT_PRESET_TEXT" val="单击此处输入智能图形单击此处输入智能图形单击此处输入智能图形单击此处输入智能图形单击此处输入智能图形"/>
  <p:tag name="KSO_WM_UNIT_SUBTYPE" val="a"/>
  <p:tag name="KSO_WM_UNIT_TEXT_FILL_FORE_SCHEMECOLOR_INDEX" val="1"/>
  <p:tag name="KSO_WM_UNIT_TEXT_FILL_TYPE" val="1"/>
  <p:tag name="KSO_WM_UNIT_TEXT_LAYER_COUNT" val="1"/>
  <p:tag name="KSO_WM_UNIT_TEXT_TYPE" val="1"/>
  <p:tag name="KSO_WM_UNIT_TYPE" val="l_h_f"/>
  <p:tag name="KSO_WM_UNIT_USESOURCEFORMAT_APPLY" val="0"/>
  <p:tag name="KSO_WM_UNIT_VALUE" val="46"/>
</p:tagLst>
</file>

<file path=ppt/tags/tag266.xml><?xml version="1.0" encoding="utf-8"?>
<p:tagLst xmlns:p="http://schemas.openxmlformats.org/presentationml/2006/main">
  <p:tag name="KSO_WM_BEAUTIFY_FLAG" val="#fgm#"/>
  <p:tag name="KSO_WM_FIGMA_FLAG" val="#fgm#"/>
  <p:tag name="KSO_WM_LAYOUT_CHECK_HASH" val="7260350cd6f811115054f9e72169060174998af9"/>
  <p:tag name="KSO_WM_NEWLAYOUT_GROUP_ID" val="layout_27"/>
  <p:tag name="KSO_WM_NEWLAYOUT_ID" val="slide_c758a8400cc9b440"/>
  <p:tag name="KSO_WM_UNIT_INDEX" val="1"/>
  <p:tag name="KSO_WM_UNIT_PRESET_TEXT" val="单击此处添加标题"/>
  <p:tag name="KSO_WM_UNIT_TYPE" val="a"/>
</p:tagLst>
</file>

<file path=ppt/tags/tag267.xml><?xml version="1.0" encoding="utf-8"?>
<p:tagLst xmlns:p="http://schemas.openxmlformats.org/presentationml/2006/main">
  <p:tag name="KSO_WM_BEAUTIFY_FLAG" val="#wm#"/>
  <p:tag name="KSO_WM_DIAGRAM_GROUP_CODE" val="l1-1"/>
  <p:tag name="KSO_WM_SLIDE_DIAGTYPE" val="l"/>
  <p:tag name="KSO_WM_SLIDE_ID" val="diagram20231985_1"/>
  <p:tag name="KSO_WM_SLIDE_INDEX" val="1"/>
  <p:tag name="KSO_WM_SLIDE_ITEM_CNT" val="2"/>
  <p:tag name="KSO_WM_SLIDE_LAYOUT" val="a_l"/>
  <p:tag name="KSO_WM_SLIDE_LAYOUT_CNT" val="1_1"/>
  <p:tag name="KSO_WM_SLIDE_POSITION" val="95.9528*137.648"/>
  <p:tag name="KSO_WM_SLIDE_SIZE" val="769.587*340.464"/>
  <p:tag name="KSO_WM_SLIDE_SUBTYPE" val="diag"/>
  <p:tag name="KSO_WM_SLIDE_TYPE" val="text"/>
  <p:tag name="KSO_WM_TAG_VERSION" val="3.0"/>
  <p:tag name="KSO_WM_TEMPLATE_CATEGORY" val="diagram"/>
  <p:tag name="KSO_WM_TEMPLATE_COLOR_TYPE" val="0"/>
  <p:tag name="KSO_WM_TEMPLATE_INDEX" val="20231985"/>
  <p:tag name="KSO_WM_TEMPLATE_MASTER_TYPE" val="0"/>
  <p:tag name="KSO_WM_TEMPLATE_SUBCATEGORY" val="0"/>
</p:tagLst>
</file>

<file path=ppt/tags/tag268.xml><?xml version="1.0" encoding="utf-8"?>
<p:tagLst xmlns:p="http://schemas.openxmlformats.org/presentationml/2006/main">
  <p:tag name="KSO_WM_BEAUTIFY_FLAG" val="#wm#"/>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3"/>
  <p:tag name="KSO_WM_DIAGRAM_GROUP_CODE" val="n1-1"/>
  <p:tag name="KSO_WM_DIAGRAM_MAX_ITEMCNT" val="4"/>
  <p:tag name="KSO_WM_DIAGRAM_MIN_ITEMCNT" val="2"/>
  <p:tag name="KSO_WM_DIAGRAM_VERSION" val="3"/>
  <p:tag name="KSO_WM_DIAGRAM_VIRTUALLY_FRAME" val="{&quot;height&quot;:388.3464660644531,&quot;left&quot;:-35.542113873339076,&quot;top&quot;:35.950979566198654,&quot;width&quot;:807.496826171875}"/>
  <p:tag name="KSO_WM_TAG_VERSION" val="3.0"/>
  <p:tag name="KSO_WM_TEMPLATE_CATEGORY" val="diagram"/>
  <p:tag name="KSO_WM_TEMPLATE_INDEX" val="20230945"/>
  <p:tag name="KSO_WM_UNIT_COMPATIBLE" val="0"/>
  <p:tag name="KSO_WM_UNIT_DIAGRAM_ISNUMVISUAL" val="0"/>
  <p:tag name="KSO_WM_UNIT_DIAGRAM_ISREFERUNIT" val="0"/>
  <p:tag name="KSO_WM_UNIT_HIGHLIGHT" val="0"/>
  <p:tag name="KSO_WM_UNIT_ID" val="diagram20230945_2*n_h_h_f*1_2_1_1"/>
  <p:tag name="KSO_WM_UNIT_INDEX" val="1_2_1_1"/>
  <p:tag name="KSO_WM_UNIT_LAYERLEVEL" val="1_1_1_1"/>
  <p:tag name="KSO_WM_UNIT_NOCLEAR" val="0"/>
  <p:tag name="KSO_WM_UNIT_PRESET_TEXT" val="单击此处输入你的智能图形项正文，文字是您思想的提炼，请尽量言简意赅的阐述观点。单击此处输入你的智能图形项正文，文字是您思想的提炼。 单击此处输入你的智能图形项正文，文字是您思想的提炼。"/>
  <p:tag name="KSO_WM_UNIT_SUBTYPE" val="a"/>
  <p:tag name="KSO_WM_UNIT_TEXT_FILL_FORE_SCHEMECOLOR_INDEX" val="1"/>
  <p:tag name="KSO_WM_UNIT_TEXT_FILL_TYPE" val="1"/>
  <p:tag name="KSO_WM_UNIT_TEXT_LAYER_COUNT" val="1"/>
  <p:tag name="KSO_WM_UNIT_TEXT_TYPE" val="1"/>
  <p:tag name="KSO_WM_UNIT_TYPE" val="n_h_h_f"/>
  <p:tag name="KSO_WM_UNIT_USESOURCEFORMAT_APPLY" val="0"/>
  <p:tag name="KSO_WM_UNIT_VALUE" val="60"/>
</p:tagLst>
</file>

<file path=ppt/tags/tag269.xml><?xml version="1.0" encoding="utf-8"?>
<p:tagLst xmlns:p="http://schemas.openxmlformats.org/presentationml/2006/main">
  <p:tag name="KSO_WM_BEAUTIFY_FLAG" val="#wm#"/>
  <p:tag name="KSO_WM_DIAGRAM_COLOR_MATCH_VALUE" val="{&quot;shape&quot;:{&quot;fill&quot;:{&quot;type&quot;:0},&quot;glow&quot;:{&quot;colorType&quot;:0},&quot;line&quot;:{&quot;gradient&quot;:[{&quot;brightness&quot;:0.5,&quot;colorType&quot;:1,&quot;foreColorIndex&quot;:13,&quot;pos&quot;:1,&quot;transparency&quot;:0.699999988079071},{&quot;brightness&quot;:0.800000011920929,&quot;colorType&quot;:2,&quot;pos&quot;:0.15000000596046448,&quot;rgb&quot;:&quot;#ffffff&quot;,&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3"/>
  <p:tag name="KSO_WM_DIAGRAM_GROUP_CODE" val="n1-1"/>
  <p:tag name="KSO_WM_DIAGRAM_MAX_ITEMCNT" val="4"/>
  <p:tag name="KSO_WM_DIAGRAM_MIN_ITEMCNT" val="2"/>
  <p:tag name="KSO_WM_DIAGRAM_VERSION" val="3"/>
  <p:tag name="KSO_WM_DIAGRAM_VIRTUALLY_FRAME" val="{&quot;height&quot;:388.3464660644531,&quot;left&quot;:-35.542113873339076,&quot;top&quot;:35.950979566198654,&quot;width&quot;:807.496826171875}"/>
  <p:tag name="KSO_WM_TAG_VERSION" val="3.0"/>
  <p:tag name="KSO_WM_TEMPLATE_CATEGORY" val="diagram"/>
  <p:tag name="KSO_WM_TEMPLATE_INDEX" val="20230945"/>
  <p:tag name="KSO_WM_UNIT_COMPATIBLE" val="0"/>
  <p:tag name="KSO_WM_UNIT_DIAGRAM_ISNUMVISUAL" val="0"/>
  <p:tag name="KSO_WM_UNIT_DIAGRAM_ISREFERUNIT" val="0"/>
  <p:tag name="KSO_WM_UNIT_FILL_FORE_SCHEMECOLOR_INDEX_1" val="10"/>
  <p:tag name="KSO_WM_UNIT_FILL_FORE_SCHEMECOLOR_INDEX_1_BRIGHTNESS" val="0"/>
  <p:tag name="KSO_WM_UNIT_FILL_FORE_SCHEMECOLOR_INDEX_1_POS" val="0.04"/>
  <p:tag name="KSO_WM_UNIT_FILL_FORE_SCHEMECOLOR_INDEX_1_TRANS" val="0"/>
  <p:tag name="KSO_WM_UNIT_FILL_FORE_SCHEMECOLOR_INDEX_2" val="5"/>
  <p:tag name="KSO_WM_UNIT_FILL_FORE_SCHEMECOLOR_INDEX_2_BRIGHTNESS" val="0"/>
  <p:tag name="KSO_WM_UNIT_FILL_FORE_SCHEMECOLOR_INDEX_2_POS" val="0.54"/>
  <p:tag name="KSO_WM_UNIT_FILL_FORE_SCHEMECOLOR_INDEX_2_TRANS" val="0"/>
  <p:tag name="KSO_WM_UNIT_FILL_FORE_SCHEMECOLOR_INDEX_3" val="5"/>
  <p:tag name="KSO_WM_UNIT_FILL_FORE_SCHEMECOLOR_INDEX_3_BRIGHTNESS" val="0"/>
  <p:tag name="KSO_WM_UNIT_FILL_FORE_SCHEMECOLOR_INDEX_3_POS" val="1"/>
  <p:tag name="KSO_WM_UNIT_FILL_FORE_SCHEMECOLOR_INDEX_3_TRANS" val="0"/>
  <p:tag name="KSO_WM_UNIT_FILL_GRADIENT_ANGLE" val="45"/>
  <p:tag name="KSO_WM_UNIT_FILL_GRADIENT_DIRECTION" val="0"/>
  <p:tag name="KSO_WM_UNIT_FILL_GRADIENT_TYPE" val="0"/>
  <p:tag name="KSO_WM_UNIT_FILL_TYPE" val="3"/>
  <p:tag name="KSO_WM_UNIT_HIGHLIGHT" val="0"/>
  <p:tag name="KSO_WM_UNIT_ID" val="diagram20230945_2*n_h_i*1_2_1"/>
  <p:tag name="KSO_WM_UNIT_INDEX" val="1_2_1"/>
  <p:tag name="KSO_WM_UNIT_LAYERLEVEL" val="1_1_1"/>
  <p:tag name="KSO_WM_UNIT_LINE_FILL_TYPE" val="5"/>
  <p:tag name="KSO_WM_UNIT_LINE_FORE_SCHEMECOLOR_INDEX_1" val="5"/>
  <p:tag name="KSO_WM_UNIT_LINE_FORE_SCHEMECOLOR_INDEX_1_BRIGHTNESS" val="0"/>
  <p:tag name="KSO_WM_UNIT_LINE_FORE_SCHEMECOLOR_INDEX_1_POS" val="0"/>
  <p:tag name="KSO_WM_UNIT_LINE_FORE_SCHEMECOLOR_INDEX_1_TRANS" val="1"/>
  <p:tag name="KSO_WM_UNIT_LINE_FORE_SCHEMECOLOR_INDEX_2" val="5"/>
  <p:tag name="KSO_WM_UNIT_LINE_FORE_SCHEMECOLOR_INDEX_2_BRIGHTNESS" val="0"/>
  <p:tag name="KSO_WM_UNIT_LINE_FORE_SCHEMECOLOR_INDEX_2_POS" val="0.64"/>
  <p:tag name="KSO_WM_UNIT_LINE_FORE_SCHEMECOLOR_INDEX_2_TRANS" val="0"/>
  <p:tag name="KSO_WM_UNIT_LINE_FORE_SCHEMECOLOR_INDEX_3" val="15"/>
  <p:tag name="KSO_WM_UNIT_LINE_FORE_SCHEMECOLOR_INDEX_3_BRIGHTNESS" val="0.8"/>
  <p:tag name="KSO_WM_UNIT_LINE_FORE_SCHEMECOLOR_INDEX_3_POS" val="0.9"/>
  <p:tag name="KSO_WM_UNIT_LINE_FORE_SCHEMECOLOR_INDEX_3_TRANS" val="0.53"/>
  <p:tag name="KSO_WM_UNIT_LINE_FORE_SCHEMECOLOR_INDEX_4" val="15"/>
  <p:tag name="KSO_WM_UNIT_LINE_FORE_SCHEMECOLOR_INDEX_4_BRIGHTNESS" val="0.8"/>
  <p:tag name="KSO_WM_UNIT_LINE_FORE_SCHEMECOLOR_INDEX_4_POS" val="0.95"/>
  <p:tag name="KSO_WM_UNIT_LINE_FORE_SCHEMECOLOR_INDEX_4_TRANS" val="0"/>
  <p:tag name="KSO_WM_UNIT_LINE_FORE_SCHEMECOLOR_INDEX_5" val="15"/>
  <p:tag name="KSO_WM_UNIT_LINE_FORE_SCHEMECOLOR_INDEX_5_BRIGHTNESS" val="0.8"/>
  <p:tag name="KSO_WM_UNIT_LINE_FORE_SCHEMECOLOR_INDEX_5_POS" val="1"/>
  <p:tag name="KSO_WM_UNIT_LINE_FORE_SCHEMECOLOR_INDEX_5_TRANS" val="0.9"/>
  <p:tag name="KSO_WM_UNIT_LINE_GRADIENT_ANGLE" val="0"/>
  <p:tag name="KSO_WM_UNIT_LINE_GRADIENT_DIRECTION" val="3"/>
  <p:tag name="KSO_WM_UNIT_LINE_GRADIENT_TYPE" val="0"/>
  <p:tag name="KSO_WM_UNIT_TEXT_FILL_FORE_SCHEMECOLOR_INDEX_BRIGHTNESS" val="0"/>
  <p:tag name="KSO_WM_UNIT_TEXT_FILL_TYPE" val="1"/>
  <p:tag name="KSO_WM_UNIT_TYPE" val="n_h_i"/>
  <p:tag name="KSO_WM_UNIT_USESOURCEFORMAT_APPLY" val="0"/>
</p:tagLst>
</file>

<file path=ppt/tags/tag270.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gradient&quot;:[{&quot;brightness&quot;:0,&quot;colorType&quot;:2,&quot;pos&quot;:0.3700000047683716,&quot;rgb&quot;:&quot;#ffffff&quot;,&quot;transparency&quot;:0},{&quot;brightness&quot;:0.800000011920929,&quot;colorType&quot;:1,&quot;foreColorIndex&quot;:5,&quot;pos&quot;:0,&quot;transparency&quot;:0},{&quot;brightness&quot;:0,&quot;colorType&quot;:2,&quot;pos&quot;:1,&quot;rgb&quot;:&quot;#ffffff&quot;,&quot;transparency&quot;:0},{&quot;brightness&quot;:0.800000011920929,&quot;colorType&quot;:1,&quot;foreColorIndex&quot;:5,&quot;pos&quot;:0.7099999785423279,&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3"/>
  <p:tag name="KSO_WM_DIAGRAM_GROUP_CODE" val="n1-1"/>
  <p:tag name="KSO_WM_DIAGRAM_MAX_ITEMCNT" val="4"/>
  <p:tag name="KSO_WM_DIAGRAM_MIN_ITEMCNT" val="2"/>
  <p:tag name="KSO_WM_DIAGRAM_VERSION" val="3"/>
  <p:tag name="KSO_WM_DIAGRAM_VIRTUALLY_FRAME" val="{&quot;height&quot;:388.3464660644531,&quot;left&quot;:-35.542113873339076,&quot;top&quot;:35.950979566198654,&quot;width&quot;:807.496826171875}"/>
  <p:tag name="KSO_WM_TAG_VERSION" val="3.0"/>
  <p:tag name="KSO_WM_TEMPLATE_CATEGORY" val="diagram"/>
  <p:tag name="KSO_WM_TEMPLATE_INDEX" val="20230945"/>
  <p:tag name="KSO_WM_UNIT_COMPATIBLE" val="0"/>
  <p:tag name="KSO_WM_UNIT_DIAGRAM_ISNUMVISUAL" val="0"/>
  <p:tag name="KSO_WM_UNIT_DIAGRAM_ISREFERUNIT" val="0"/>
  <p:tag name="KSO_WM_UNIT_FILL_FORE_SCHEMECOLOR_INDEX" val="5"/>
  <p:tag name="KSO_WM_UNIT_FILL_FORE_SCHEMECOLOR_INDEX_1" val="10"/>
  <p:tag name="KSO_WM_UNIT_FILL_FORE_SCHEMECOLOR_INDEX_1_BRIGHTNESS" val="0"/>
  <p:tag name="KSO_WM_UNIT_FILL_FORE_SCHEMECOLOR_INDEX_1_POS" val="0.04"/>
  <p:tag name="KSO_WM_UNIT_FILL_FORE_SCHEMECOLOR_INDEX_1_TRANS" val="0"/>
  <p:tag name="KSO_WM_UNIT_FILL_FORE_SCHEMECOLOR_INDEX_2" val="5"/>
  <p:tag name="KSO_WM_UNIT_FILL_FORE_SCHEMECOLOR_INDEX_2_BRIGHTNESS" val="0"/>
  <p:tag name="KSO_WM_UNIT_FILL_FORE_SCHEMECOLOR_INDEX_2_POS" val="0.54"/>
  <p:tag name="KSO_WM_UNIT_FILL_FORE_SCHEMECOLOR_INDEX_2_TRANS" val="0"/>
  <p:tag name="KSO_WM_UNIT_FILL_FORE_SCHEMECOLOR_INDEX_3" val="5"/>
  <p:tag name="KSO_WM_UNIT_FILL_FORE_SCHEMECOLOR_INDEX_3_BRIGHTNESS" val="0"/>
  <p:tag name="KSO_WM_UNIT_FILL_FORE_SCHEMECOLOR_INDEX_3_POS" val="1"/>
  <p:tag name="KSO_WM_UNIT_FILL_FORE_SCHEMECOLOR_INDEX_3_TRANS" val="0"/>
  <p:tag name="KSO_WM_UNIT_FILL_FORE_SCHEMECOLOR_INDEX_BRIGHTNESS" val="0"/>
  <p:tag name="KSO_WM_UNIT_FILL_GRADIENT_ANGLE" val="45"/>
  <p:tag name="KSO_WM_UNIT_FILL_GRADIENT_DIRECTION" val="0"/>
  <p:tag name="KSO_WM_UNIT_FILL_GRADIENT_TYPE" val="0"/>
  <p:tag name="KSO_WM_UNIT_FILL_TYPE" val="1"/>
  <p:tag name="KSO_WM_UNIT_HIGHLIGHT" val="0"/>
  <p:tag name="KSO_WM_UNIT_ID" val="diagram20230945_2*n_h_h_i*1_2_1_1"/>
  <p:tag name="KSO_WM_UNIT_INDEX" val="1_2_1_1"/>
  <p:tag name="KSO_WM_UNIT_LAYERLEVEL" val="1_1_1_1"/>
  <p:tag name="KSO_WM_UNIT_LINE_FORE_SCHEMECOLOR_INDEX" val="5"/>
  <p:tag name="KSO_WM_UNIT_LINE_FORE_SCHEMECOLOR_INDEX_1" val="5"/>
  <p:tag name="KSO_WM_UNIT_LINE_FORE_SCHEMECOLOR_INDEX_1_BRIGHTNESS" val="0.95"/>
  <p:tag name="KSO_WM_UNIT_LINE_FORE_SCHEMECOLOR_INDEX_1_POS" val="0.09"/>
  <p:tag name="KSO_WM_UNIT_LINE_FORE_SCHEMECOLOR_INDEX_1_TRANS" val="0.3"/>
  <p:tag name="KSO_WM_UNIT_SUBTYPE" val="d"/>
  <p:tag name="KSO_WM_UNIT_TEXT_FILL_FORE_SCHEMECOLOR_INDEX_BRIGHTNESS" val="0"/>
  <p:tag name="KSO_WM_UNIT_TEXT_FILL_TYPE" val="1"/>
  <p:tag name="KSO_WM_UNIT_TYPE" val="n_h_h_i"/>
  <p:tag name="KSO_WM_UNIT_USESOURCEFORMAT_APPLY" val="0"/>
</p:tagLst>
</file>

<file path=ppt/tags/tag271.xml><?xml version="1.0" encoding="utf-8"?>
<p:tagLst xmlns:p="http://schemas.openxmlformats.org/presentationml/2006/main">
  <p:tag name="KSO_WM_BEAUTIFY_FLAG" val="#wm#"/>
  <p:tag name="KSO_WM_DIAGRAM_COLOR_MATCH_VALUE" val="{&quot;shape&quot;:{&quot;fill&quot;:{&quot;solid&quot;:{&quot;brightness&quot;:0,&quot;colorType&quot;:1,&quot;foreColorIndex&quot;:7,&quot;transparency&quot;:0},&quot;type&quot;:1},&quot;glow&quot;:{&quot;colorType&quot;:0},&quot;line&quot;:{&quot;gradient&quot;:[{&quot;brightness&quot;:0,&quot;colorType&quot;:2,&quot;pos&quot;:0.3700000047683716,&quot;rgb&quot;:&quot;#ffffff&quot;,&quot;transparency&quot;:0},{&quot;brightness&quot;:0.800000011920929,&quot;colorType&quot;:1,&quot;foreColorIndex&quot;:10,&quot;pos&quot;:0,&quot;transparency&quot;:0},{&quot;brightness&quot;:0,&quot;colorType&quot;:2,&quot;pos&quot;:1,&quot;rgb&quot;:&quot;#ffffff&quot;,&quot;transparency&quot;:0},{&quot;brightness&quot;:0.800000011920929,&quot;colorType&quot;:1,&quot;foreColorIndex&quot;:7,&quot;pos&quot;:0.7099999785423279,&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3"/>
  <p:tag name="KSO_WM_DIAGRAM_GROUP_CODE" val="n1-1"/>
  <p:tag name="KSO_WM_DIAGRAM_MAX_ITEMCNT" val="4"/>
  <p:tag name="KSO_WM_DIAGRAM_MIN_ITEMCNT" val="2"/>
  <p:tag name="KSO_WM_DIAGRAM_VERSION" val="3"/>
  <p:tag name="KSO_WM_DIAGRAM_VIRTUALLY_FRAME" val="{&quot;height&quot;:388.3464660644531,&quot;left&quot;:-35.542113873339076,&quot;top&quot;:35.950979566198654,&quot;width&quot;:807.496826171875}"/>
  <p:tag name="KSO_WM_TAG_VERSION" val="3.0"/>
  <p:tag name="KSO_WM_TEMPLATE_CATEGORY" val="diagram"/>
  <p:tag name="KSO_WM_TEMPLATE_INDEX" val="20230945"/>
  <p:tag name="KSO_WM_UNIT_COMPATIBLE" val="0"/>
  <p:tag name="KSO_WM_UNIT_DIAGRAM_ISNUMVISUAL" val="0"/>
  <p:tag name="KSO_WM_UNIT_DIAGRAM_ISREFERUNIT" val="0"/>
  <p:tag name="KSO_WM_UNIT_FILL_FORE_SCHEMECOLOR_INDEX" val="7"/>
  <p:tag name="KSO_WM_UNIT_FILL_FORE_SCHEMECOLOR_INDEX_1" val="10"/>
  <p:tag name="KSO_WM_UNIT_FILL_FORE_SCHEMECOLOR_INDEX_1_BRIGHTNESS" val="0"/>
  <p:tag name="KSO_WM_UNIT_FILL_FORE_SCHEMECOLOR_INDEX_1_POS" val="0.04"/>
  <p:tag name="KSO_WM_UNIT_FILL_FORE_SCHEMECOLOR_INDEX_1_TRANS" val="0"/>
  <p:tag name="KSO_WM_UNIT_FILL_FORE_SCHEMECOLOR_INDEX_2" val="5"/>
  <p:tag name="KSO_WM_UNIT_FILL_FORE_SCHEMECOLOR_INDEX_2_BRIGHTNESS" val="0"/>
  <p:tag name="KSO_WM_UNIT_FILL_FORE_SCHEMECOLOR_INDEX_2_POS" val="0.54"/>
  <p:tag name="KSO_WM_UNIT_FILL_FORE_SCHEMECOLOR_INDEX_2_TRANS" val="0"/>
  <p:tag name="KSO_WM_UNIT_FILL_FORE_SCHEMECOLOR_INDEX_3" val="5"/>
  <p:tag name="KSO_WM_UNIT_FILL_FORE_SCHEMECOLOR_INDEX_3_BRIGHTNESS" val="0"/>
  <p:tag name="KSO_WM_UNIT_FILL_FORE_SCHEMECOLOR_INDEX_3_POS" val="1"/>
  <p:tag name="KSO_WM_UNIT_FILL_FORE_SCHEMECOLOR_INDEX_3_TRANS" val="0"/>
  <p:tag name="KSO_WM_UNIT_FILL_FORE_SCHEMECOLOR_INDEX_BRIGHTNESS" val="0"/>
  <p:tag name="KSO_WM_UNIT_FILL_GRADIENT_ANGLE" val="45"/>
  <p:tag name="KSO_WM_UNIT_FILL_GRADIENT_DIRECTION" val="0"/>
  <p:tag name="KSO_WM_UNIT_FILL_GRADIENT_TYPE" val="0"/>
  <p:tag name="KSO_WM_UNIT_FILL_TYPE" val="1"/>
  <p:tag name="KSO_WM_UNIT_HIGHLIGHT" val="0"/>
  <p:tag name="KSO_WM_UNIT_ID" val="diagram20230945_2*n_h_h_i*1_2_3_1"/>
  <p:tag name="KSO_WM_UNIT_INDEX" val="1_2_3_1"/>
  <p:tag name="KSO_WM_UNIT_LAYERLEVEL" val="1_1_1_1"/>
  <p:tag name="KSO_WM_UNIT_LINE_FORE_SCHEMECOLOR_INDEX" val="7"/>
  <p:tag name="KSO_WM_UNIT_LINE_FORE_SCHEMECOLOR_INDEX_1" val="5"/>
  <p:tag name="KSO_WM_UNIT_LINE_FORE_SCHEMECOLOR_INDEX_1_BRIGHTNESS" val="0.95"/>
  <p:tag name="KSO_WM_UNIT_LINE_FORE_SCHEMECOLOR_INDEX_1_POS" val="0.09"/>
  <p:tag name="KSO_WM_UNIT_LINE_FORE_SCHEMECOLOR_INDEX_1_TRANS" val="0.3"/>
  <p:tag name="KSO_WM_UNIT_SUBTYPE" val="d"/>
  <p:tag name="KSO_WM_UNIT_TEXT_FILL_FORE_SCHEMECOLOR_INDEX_BRIGHTNESS" val="0"/>
  <p:tag name="KSO_WM_UNIT_TEXT_FILL_TYPE" val="1"/>
  <p:tag name="KSO_WM_UNIT_TYPE" val="n_h_h_i"/>
  <p:tag name="KSO_WM_UNIT_USESOURCEFORMAT_APPLY" val="0"/>
</p:tagLst>
</file>

<file path=ppt/tags/tag272.xml><?xml version="1.0" encoding="utf-8"?>
<p:tagLst xmlns:p="http://schemas.openxmlformats.org/presentationml/2006/main">
  <p:tag name="KSO_WM_BEAUTIFY_FLAG" val="#wm#"/>
  <p:tag name="KSO_WM_DIAGRAM_COLOR_MATCH_VALUE" val="{&quot;shape&quot;:{&quot;fill&quot;:{&quot;solid&quot;:{&quot;brightness&quot;:0,&quot;colorType&quot;:1,&quot;foreColorIndex&quot;:5,&quot;transparency&quot;:0},&quot;type&quot;:1},&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3"/>
  <p:tag name="KSO_WM_DIAGRAM_GROUP_CODE" val="n1-1"/>
  <p:tag name="KSO_WM_DIAGRAM_MAX_ITEMCNT" val="4"/>
  <p:tag name="KSO_WM_DIAGRAM_MIN_ITEMCNT" val="2"/>
  <p:tag name="KSO_WM_DIAGRAM_VERSION" val="3"/>
  <p:tag name="KSO_WM_DIAGRAM_VIRTUALLY_FRAME" val="{&quot;height&quot;:388.3464660644531,&quot;left&quot;:-35.542113873339076,&quot;top&quot;:35.950979566198654,&quot;width&quot;:807.496826171875}"/>
  <p:tag name="KSO_WM_TAG_VERSION" val="3.0"/>
  <p:tag name="KSO_WM_TEMPLATE_CATEGORY" val="diagram"/>
  <p:tag name="KSO_WM_TEMPLATE_INDEX" val="20230945"/>
  <p:tag name="KSO_WM_UNIT_COMPATIBLE" val="0"/>
  <p:tag name="KSO_WM_UNIT_DIAGRAM_ISNUMVISUAL" val="0"/>
  <p:tag name="KSO_WM_UNIT_DIAGRAM_ISREFERUNIT" val="0"/>
  <p:tag name="KSO_WM_UNIT_FILL_FORE_SCHEMECOLOR_INDEX" val="5"/>
  <p:tag name="KSO_WM_UNIT_FILL_FORE_SCHEMECOLOR_INDEX_1" val="10"/>
  <p:tag name="KSO_WM_UNIT_FILL_FORE_SCHEMECOLOR_INDEX_1_BRIGHTNESS" val="0"/>
  <p:tag name="KSO_WM_UNIT_FILL_FORE_SCHEMECOLOR_INDEX_1_POS" val="0.04"/>
  <p:tag name="KSO_WM_UNIT_FILL_FORE_SCHEMECOLOR_INDEX_1_TRANS" val="0"/>
  <p:tag name="KSO_WM_UNIT_FILL_FORE_SCHEMECOLOR_INDEX_2" val="5"/>
  <p:tag name="KSO_WM_UNIT_FILL_FORE_SCHEMECOLOR_INDEX_2_BRIGHTNESS" val="0"/>
  <p:tag name="KSO_WM_UNIT_FILL_FORE_SCHEMECOLOR_INDEX_2_POS" val="0.54"/>
  <p:tag name="KSO_WM_UNIT_FILL_FORE_SCHEMECOLOR_INDEX_2_TRANS" val="0"/>
  <p:tag name="KSO_WM_UNIT_FILL_FORE_SCHEMECOLOR_INDEX_3" val="5"/>
  <p:tag name="KSO_WM_UNIT_FILL_FORE_SCHEMECOLOR_INDEX_3_BRIGHTNESS" val="0"/>
  <p:tag name="KSO_WM_UNIT_FILL_FORE_SCHEMECOLOR_INDEX_3_POS" val="1"/>
  <p:tag name="KSO_WM_UNIT_FILL_FORE_SCHEMECOLOR_INDEX_3_TRANS" val="0"/>
  <p:tag name="KSO_WM_UNIT_FILL_FORE_SCHEMECOLOR_INDEX_BRIGHTNESS" val="0"/>
  <p:tag name="KSO_WM_UNIT_FILL_GRADIENT_ANGLE" val="45"/>
  <p:tag name="KSO_WM_UNIT_FILL_GRADIENT_DIRECTION" val="0"/>
  <p:tag name="KSO_WM_UNIT_FILL_GRADIENT_TYPE" val="0"/>
  <p:tag name="KSO_WM_UNIT_FILL_TYPE" val="1"/>
  <p:tag name="KSO_WM_UNIT_HIGHLIGHT" val="0"/>
  <p:tag name="KSO_WM_UNIT_ID" val="diagram20230945_2*n_h_a*1_1_1"/>
  <p:tag name="KSO_WM_UNIT_INDEX" val="1_1_1"/>
  <p:tag name="KSO_WM_UNIT_ISCONTENTSTITLE" val="0"/>
  <p:tag name="KSO_WM_UNIT_ISNUMDGMTITLE" val="0"/>
  <p:tag name="KSO_WM_UNIT_LAYERLEVEL" val="1_1_1"/>
  <p:tag name="KSO_WM_UNIT_LINE_FORE_SCHEMECOLOR_INDEX" val="5"/>
  <p:tag name="KSO_WM_UNIT_LINE_FORE_SCHEMECOLOR_INDEX_1" val="5"/>
  <p:tag name="KSO_WM_UNIT_LINE_FORE_SCHEMECOLOR_INDEX_1_BRIGHTNESS" val="0.95"/>
  <p:tag name="KSO_WM_UNIT_LINE_FORE_SCHEMECOLOR_INDEX_1_POS" val="0.09"/>
  <p:tag name="KSO_WM_UNIT_LINE_FORE_SCHEMECOLOR_INDEX_1_TRANS" val="0.3"/>
  <p:tag name="KSO_WM_UNIT_NOCLEAR" val="0"/>
  <p:tag name="KSO_WM_UNIT_PRESET_TEXT" val="单击添加&#10;项标题"/>
  <p:tag name="KSO_WM_UNIT_TEXT_FILL_FORE_SCHEMECOLOR_INDEX_BRIGHTNESS" val="0"/>
  <p:tag name="KSO_WM_UNIT_TEXT_FILL_TYPE" val="1"/>
  <p:tag name="KSO_WM_UNIT_TEXT_TYPE" val="1"/>
  <p:tag name="KSO_WM_UNIT_TYPE" val="n_h_a"/>
  <p:tag name="KSO_WM_UNIT_USESOURCEFORMAT_APPLY" val="0"/>
  <p:tag name="KSO_WM_UNIT_VALUE" val="30"/>
</p:tagLst>
</file>

<file path=ppt/tags/tag273.xml><?xml version="1.0" encoding="utf-8"?>
<p:tagLst xmlns:p="http://schemas.openxmlformats.org/presentationml/2006/main">
  <p:tag name="KSO_WM_BEAUTIFY_FLAG" val="#fgm#"/>
  <p:tag name="KSO_WM_FIGMA_FLAG" val="#fgm#"/>
  <p:tag name="KSO_WM_LAYOUT_CHECK_HASH" val="7260350cd6f811115054f9e72169060174998af9"/>
  <p:tag name="KSO_WM_NEWLAYOUT_GROUP_ID" val="layout_27"/>
  <p:tag name="KSO_WM_NEWLAYOUT_ID" val="slide_c758a8400cc9b440"/>
  <p:tag name="KSO_WM_UNIT_INDEX" val="1"/>
  <p:tag name="KSO_WM_UNIT_PRESET_TEXT" val="单击此处添加标题"/>
  <p:tag name="KSO_WM_UNIT_TYPE" val="a"/>
</p:tagLst>
</file>

<file path=ppt/tags/tag274.xml><?xml version="1.0" encoding="utf-8"?>
<p:tagLst xmlns:p="http://schemas.openxmlformats.org/presentationml/2006/main">
  <p:tag name="KSO_WM_DIAGRAM_COLOR_MATCH_VALUE" val="{&quot;shape&quot;:{&quot;fill&quot;:{&quot;solid&quot;:{&quot;brightness&quot;:0,&quot;colorType&quot;:1,&quot;foreColorIndex&quot;:6,&quot;transparency&quot;:0},&quot;type&quot;:1},&quot;glow&quot;:{&quot;colorType&quot;:0},&quot;line&quot;:{&quot;gradient&quot;:[{&quot;brightness&quot;:0,&quot;colorType&quot;:2,&quot;pos&quot;:0.3700000047683716,&quot;rgb&quot;:&quot;#ffffff&quot;,&quot;transparency&quot;:0},{&quot;brightness&quot;:0.800000011920929,&quot;colorType&quot;:1,&quot;foreColorIndex&quot;:6,&quot;pos&quot;:0,&quot;transparency&quot;:0},{&quot;brightness&quot;:0,&quot;colorType&quot;:2,&quot;pos&quot;:1,&quot;rgb&quot;:&quot;#ffffff&quot;,&quot;transparency&quot;:0},{&quot;brightness&quot;:0.800000011920929,&quot;colorType&quot;:1,&quot;foreColorIndex&quot;:6,&quot;pos&quot;:0.7099999785423279,&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3"/>
  <p:tag name="KSO_WM_DIAGRAM_GROUP_CODE" val="n1-1"/>
  <p:tag name="KSO_WM_DIAGRAM_MAX_ITEMCNT" val="4"/>
  <p:tag name="KSO_WM_DIAGRAM_MIN_ITEMCNT" val="2"/>
  <p:tag name="KSO_WM_DIAGRAM_VERSION" val="3"/>
  <p:tag name="KSO_WM_DIAGRAM_VIRTUALLY_FRAME" val="{&quot;height&quot;:388.34646606445307,&quot;left&quot;:-35.542074503260345,&quot;top&quot;:41.817948070135614,&quot;width&quot;:807.496826171875}"/>
  <p:tag name="KSO_WM_TAG_VERSION" val="3.0"/>
  <p:tag name="KSO_WM_TEMPLATE_CATEGORY" val="diagram"/>
  <p:tag name="KSO_WM_TEMPLATE_INDEX" val="20230945"/>
  <p:tag name="KSO_WM_UNIT_COMPATIBLE" val="0"/>
  <p:tag name="KSO_WM_UNIT_DIAGRAM_ISNUMVISUAL" val="0"/>
  <p:tag name="KSO_WM_UNIT_DIAGRAM_ISREFERUNIT" val="0"/>
  <p:tag name="KSO_WM_UNIT_FILL_FORE_SCHEMECOLOR_INDEX" val="6"/>
  <p:tag name="KSO_WM_UNIT_FILL_FORE_SCHEMECOLOR_INDEX_1" val="10"/>
  <p:tag name="KSO_WM_UNIT_FILL_FORE_SCHEMECOLOR_INDEX_1_BRIGHTNESS" val="0"/>
  <p:tag name="KSO_WM_UNIT_FILL_FORE_SCHEMECOLOR_INDEX_1_POS" val="0.04"/>
  <p:tag name="KSO_WM_UNIT_FILL_FORE_SCHEMECOLOR_INDEX_1_TRANS" val="0"/>
  <p:tag name="KSO_WM_UNIT_FILL_FORE_SCHEMECOLOR_INDEX_2" val="5"/>
  <p:tag name="KSO_WM_UNIT_FILL_FORE_SCHEMECOLOR_INDEX_2_BRIGHTNESS" val="0"/>
  <p:tag name="KSO_WM_UNIT_FILL_FORE_SCHEMECOLOR_INDEX_2_POS" val="0.54"/>
  <p:tag name="KSO_WM_UNIT_FILL_FORE_SCHEMECOLOR_INDEX_2_TRANS" val="0"/>
  <p:tag name="KSO_WM_UNIT_FILL_FORE_SCHEMECOLOR_INDEX_3" val="5"/>
  <p:tag name="KSO_WM_UNIT_FILL_FORE_SCHEMECOLOR_INDEX_3_BRIGHTNESS" val="0"/>
  <p:tag name="KSO_WM_UNIT_FILL_FORE_SCHEMECOLOR_INDEX_3_POS" val="1"/>
  <p:tag name="KSO_WM_UNIT_FILL_FORE_SCHEMECOLOR_INDEX_3_TRANS" val="0"/>
  <p:tag name="KSO_WM_UNIT_FILL_FORE_SCHEMECOLOR_INDEX_BRIGHTNESS" val="0"/>
  <p:tag name="KSO_WM_UNIT_FILL_GRADIENT_ANGLE" val="45"/>
  <p:tag name="KSO_WM_UNIT_FILL_GRADIENT_DIRECTION" val="0"/>
  <p:tag name="KSO_WM_UNIT_FILL_GRADIENT_TYPE" val="0"/>
  <p:tag name="KSO_WM_UNIT_FILL_TYPE" val="1"/>
  <p:tag name="KSO_WM_UNIT_HIGHLIGHT" val="0"/>
  <p:tag name="KSO_WM_UNIT_ID" val="diagram20230945_3*n_h_h_i*1_2_2_1"/>
  <p:tag name="KSO_WM_UNIT_INDEX" val="1_2_2_1"/>
  <p:tag name="KSO_WM_UNIT_LAYERLEVEL" val="1_1_1_1"/>
  <p:tag name="KSO_WM_UNIT_LINE_FORE_SCHEMECOLOR_INDEX" val="6"/>
  <p:tag name="KSO_WM_UNIT_LINE_FORE_SCHEMECOLOR_INDEX_1" val="5"/>
  <p:tag name="KSO_WM_UNIT_LINE_FORE_SCHEMECOLOR_INDEX_1_BRIGHTNESS" val="0.95"/>
  <p:tag name="KSO_WM_UNIT_LINE_FORE_SCHEMECOLOR_INDEX_1_POS" val="0.09"/>
  <p:tag name="KSO_WM_UNIT_LINE_FORE_SCHEMECOLOR_INDEX_1_TRANS" val="0.3"/>
  <p:tag name="KSO_WM_UNIT_SUBTYPE" val="d"/>
  <p:tag name="KSO_WM_UNIT_TEXT_FILL_FORE_SCHEMECOLOR_INDEX_BRIGHTNESS" val="0"/>
  <p:tag name="KSO_WM_UNIT_TEXT_FILL_TYPE" val="1"/>
  <p:tag name="KSO_WM_UNIT_TYPE" val="n_h_h_i"/>
  <p:tag name="KSO_WM_UNIT_USESOURCEFORMAT_APPLY" val="0"/>
</p:tagLst>
</file>

<file path=ppt/tags/tag275.xml><?xml version="1.0" encoding="utf-8"?>
<p:tagLst xmlns:p="http://schemas.openxmlformats.org/presentationml/2006/main">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3"/>
  <p:tag name="KSO_WM_DIAGRAM_GROUP_CODE" val="n1-1"/>
  <p:tag name="KSO_WM_DIAGRAM_MAX_ITEMCNT" val="4"/>
  <p:tag name="KSO_WM_DIAGRAM_MIN_ITEMCNT" val="2"/>
  <p:tag name="KSO_WM_DIAGRAM_VERSION" val="3"/>
  <p:tag name="KSO_WM_DIAGRAM_VIRTUALLY_FRAME" val="{&quot;height&quot;:388.3464660644531,&quot;left&quot;:-35.542113873339076,&quot;top&quot;:35.950979566198654,&quot;width&quot;:807.496826171875}"/>
  <p:tag name="KSO_WM_TAG_VERSION" val="3.0"/>
  <p:tag name="KSO_WM_TEMPLATE_CATEGORY" val="diagram"/>
  <p:tag name="KSO_WM_TEMPLATE_INDEX" val="20230945"/>
  <p:tag name="KSO_WM_UNIT_COMPATIBLE" val="0"/>
  <p:tag name="KSO_WM_UNIT_DIAGRAM_ISNUMVISUAL" val="0"/>
  <p:tag name="KSO_WM_UNIT_DIAGRAM_ISREFERUNIT" val="0"/>
  <p:tag name="KSO_WM_UNIT_HIGHLIGHT" val="0"/>
  <p:tag name="KSO_WM_UNIT_ID" val="diagram20230945_2*n_h_h_f*1_2_1_1"/>
  <p:tag name="KSO_WM_UNIT_INDEX" val="1_2_1_1"/>
  <p:tag name="KSO_WM_UNIT_LAYERLEVEL" val="1_1_1_1"/>
  <p:tag name="KSO_WM_UNIT_NOCLEAR" val="0"/>
  <p:tag name="KSO_WM_UNIT_PRESET_TEXT" val="单击此处输入你的智能图形项正文，文字是您思想的提炼，请尽量言简意赅的阐述观点。单击此处输入你的智能图形项正文，文字是您思想的提炼。 单击此处输入你的智能图形项正文，文字是您思想的提炼。"/>
  <p:tag name="KSO_WM_UNIT_SUBTYPE" val="a"/>
  <p:tag name="KSO_WM_UNIT_TEXT_FILL_FORE_SCHEMECOLOR_INDEX" val="1"/>
  <p:tag name="KSO_WM_UNIT_TEXT_FILL_TYPE" val="1"/>
  <p:tag name="KSO_WM_UNIT_TEXT_LAYER_COUNT" val="1"/>
  <p:tag name="KSO_WM_UNIT_TEXT_TYPE" val="1"/>
  <p:tag name="KSO_WM_UNIT_TYPE" val="n_h_h_f"/>
  <p:tag name="KSO_WM_UNIT_USESOURCEFORMAT_APPLY" val="0"/>
  <p:tag name="KSO_WM_UNIT_VALUE" val="60"/>
</p:tagLst>
</file>

<file path=ppt/tags/tag276.xml><?xml version="1.0" encoding="utf-8"?>
<p:tagLst xmlns:p="http://schemas.openxmlformats.org/presentationml/2006/main">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EXT_CAN_REMOVE" val="n"/>
  <p:tag name="KSO_WM_DIAGRAM_COLOR_TRICK" val="3"/>
  <p:tag name="KSO_WM_DIAGRAM_GROUP_CODE" val="n1-1"/>
  <p:tag name="KSO_WM_DIAGRAM_MAX_ITEMCNT" val="4"/>
  <p:tag name="KSO_WM_DIAGRAM_MIN_ITEMCNT" val="2"/>
  <p:tag name="KSO_WM_DIAGRAM_VERSION" val="3"/>
  <p:tag name="KSO_WM_DIAGRAM_VIRTUALLY_FRAME" val="{&quot;height&quot;:388.3464660644531,&quot;left&quot;:-35.542113873339076,&quot;top&quot;:35.950979566198654,&quot;width&quot;:807.496826171875}"/>
  <p:tag name="KSO_WM_TAG_VERSION" val="3.0"/>
  <p:tag name="KSO_WM_TEMPLATE_CATEGORY" val="diagram"/>
  <p:tag name="KSO_WM_TEMPLATE_INDEX" val="20230945"/>
  <p:tag name="KSO_WM_UNIT_COMPATIBLE" val="0"/>
  <p:tag name="KSO_WM_UNIT_DIAGRAM_ISNUMVISUAL" val="0"/>
  <p:tag name="KSO_WM_UNIT_DIAGRAM_ISREFERUNIT" val="0"/>
  <p:tag name="KSO_WM_UNIT_HIGHLIGHT" val="0"/>
  <p:tag name="KSO_WM_UNIT_ID" val="diagram20230945_2*n_h_h_f*1_2_1_1"/>
  <p:tag name="KSO_WM_UNIT_INDEX" val="1_2_1_1"/>
  <p:tag name="KSO_WM_UNIT_LAYERLEVEL" val="1_1_1_1"/>
  <p:tag name="KSO_WM_UNIT_NOCLEAR" val="0"/>
  <p:tag name="KSO_WM_UNIT_PRESET_TEXT" val="单击此处输入你的智能图形项正文，文字是您思想的提炼，请尽量言简意赅的阐述观点。单击此处输入你的智能图形项正文，文字是您思想的提炼。 单击此处输入你的智能图形项正文，文字是您思想的提炼。"/>
  <p:tag name="KSO_WM_UNIT_SUBTYPE" val="a"/>
  <p:tag name="KSO_WM_UNIT_TEXT_FILL_FORE_SCHEMECOLOR_INDEX" val="1"/>
  <p:tag name="KSO_WM_UNIT_TEXT_FILL_TYPE" val="1"/>
  <p:tag name="KSO_WM_UNIT_TEXT_LAYER_COUNT" val="1"/>
  <p:tag name="KSO_WM_UNIT_TEXT_TYPE" val="1"/>
  <p:tag name="KSO_WM_UNIT_TYPE" val="n_h_h_f"/>
  <p:tag name="KSO_WM_UNIT_USESOURCEFORMAT_APPLY" val="0"/>
  <p:tag name="KSO_WM_UNIT_VALUE" val="60"/>
</p:tagLst>
</file>

<file path=ppt/tags/tag277.xml><?xml version="1.0" encoding="utf-8"?>
<p:tagLst xmlns:p="http://schemas.openxmlformats.org/presentationml/2006/main">
  <p:tag name="KSO_WM_BEAUTIFY_FLAG" val="#wm#"/>
  <p:tag name="KSO_WM_DIAGRAM_GROUP_CODE" val="n1-1"/>
  <p:tag name="KSO_WM_SLIDE_DIAGTYPE" val="n"/>
  <p:tag name="KSO_WM_SLIDE_ID" val="diagram20230945_2"/>
  <p:tag name="KSO_WM_SLIDE_INDEX" val="2"/>
  <p:tag name="KSO_WM_SLIDE_ITEM_CNT" val="3"/>
  <p:tag name="KSO_WM_SLIDE_LAYOUT" val="a_n"/>
  <p:tag name="KSO_WM_SLIDE_LAYOUT_CNT" val="1_1"/>
  <p:tag name="KSO_WM_SLIDE_POSITION" val="77.1747*136.212"/>
  <p:tag name="KSO_WM_SLIDE_SIZE" val="807.475*350.438"/>
  <p:tag name="KSO_WM_SLIDE_SUBTYPE" val="diag"/>
  <p:tag name="KSO_WM_SLIDE_TYPE" val="text"/>
  <p:tag name="KSO_WM_SPECIAL_SOURCE" val="bdnull"/>
  <p:tag name="KSO_WM_TAG_VERSION" val="3.0"/>
  <p:tag name="KSO_WM_TEMPLATE_CATEGORY" val="diagram"/>
  <p:tag name="KSO_WM_TEMPLATE_COLOR_TYPE" val="0"/>
  <p:tag name="KSO_WM_TEMPLATE_INDEX" val="20230945"/>
  <p:tag name="KSO_WM_TEMPLATE_MASTER_TYPE" val="0"/>
  <p:tag name="KSO_WM_TEMPLATE_SUBCATEGORY" val="0"/>
</p:tagLst>
</file>

<file path=ppt/tags/tag278.xml><?xml version="1.0" encoding="utf-8"?>
<p:tagLst xmlns:p="http://schemas.openxmlformats.org/presentationml/2006/main">
  <p:tag name="KSO_WM_BEAUTIFY_FLAG" val="#wm#"/>
  <p:tag name="KSO_WM_TAG_VERSION" val="3.0"/>
  <p:tag name="KSO_WM_TEMPLATE_CATEGORY" val="custom"/>
  <p:tag name="KSO_WM_TEMPLATE_INDEX" val="20238441"/>
  <p:tag name="KSO_WM_UNIT_COMPATIBLE" val="0"/>
  <p:tag name="KSO_WM_UNIT_DIAGRAM_ISNUMVISUAL" val="0"/>
  <p:tag name="KSO_WM_UNIT_DIAGRAM_ISREFERUNIT" val="0"/>
  <p:tag name="KSO_WM_UNIT_HIGHLIGHT" val="0"/>
  <p:tag name="KSO_WM_UNIT_ID" val="custom20238441_1*a*1"/>
  <p:tag name="KSO_WM_UNIT_INDEX" val="1"/>
  <p:tag name="KSO_WM_UNIT_ISCONTENTSTITLE" val="0"/>
  <p:tag name="KSO_WM_UNIT_ISNUMDGMTITLE" val="0"/>
  <p:tag name="KSO_WM_UNIT_LAYERLEVEL" val="1"/>
  <p:tag name="KSO_WM_UNIT_NOCLEAR" val="0"/>
  <p:tag name="KSO_WM_UNIT_PRESET_TEXT" val="单击此处添加标题"/>
  <p:tag name="KSO_WM_UNIT_TEXT_TYPE" val="1"/>
  <p:tag name="KSO_WM_UNIT_TYPE" val="a"/>
</p:tagLst>
</file>

<file path=ppt/tags/tag279.xml><?xml version="1.0" encoding="utf-8"?>
<p:tagLst xmlns:p="http://schemas.openxmlformats.org/presentationml/2006/main">
  <p:tag name="KSO_WM_BEAUTIFY_FLAG" val="#wm#"/>
  <p:tag name="KSO_WM_TAG_VERSION" val="3.0"/>
  <p:tag name="KSO_WM_TEMPLATE_CATEGORY" val="custom"/>
  <p:tag name="KSO_WM_TEMPLATE_INDEX" val="20238441"/>
  <p:tag name="KSO_WM_UNIT_COMPATIBLE" val="0"/>
  <p:tag name="KSO_WM_UNIT_DIAGRAM_ISNUMVISUAL" val="0"/>
  <p:tag name="KSO_WM_UNIT_DIAGRAM_ISREFERUNIT" val="0"/>
  <p:tag name="KSO_WM_UNIT_HIGHLIGHT" val="0"/>
  <p:tag name="KSO_WM_UNIT_ID" val="custom20238441_1*f*1"/>
  <p:tag name="KSO_WM_UNIT_INDEX" val="1"/>
  <p:tag name="KSO_WM_UNIT_LAYERLEVEL" val="1"/>
  <p:tag name="KSO_WM_UNIT_NOCLEAR" val="0"/>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 name="KSO_WM_UNIT_SUBTYPE" val="a"/>
  <p:tag name="KSO_WM_UNIT_TEXT_LAYER_COUNT" val="1"/>
  <p:tag name="KSO_WM_UNIT_TEXT_TYPE" val="1"/>
  <p:tag name="KSO_WM_UNIT_TYPE" val="f"/>
</p:tagLst>
</file>

<file path=ppt/tags/tag280.xml><?xml version="1.0" encoding="utf-8"?>
<p:tagLst xmlns:p="http://schemas.openxmlformats.org/presentationml/2006/main">
  <p:tag name="KSO_WM_BEAUTIFY_FLAG" val="#wm#"/>
  <p:tag name="KSO_WM_TAG_VERSION" val="3.0"/>
  <p:tag name="KSO_WM_TEMPLATE_CATEGORY" val="custom"/>
  <p:tag name="KSO_WM_TEMPLATE_INDEX" val="20238441"/>
  <p:tag name="KSO_WM_UNIT_COMPATIBLE" val="0"/>
  <p:tag name="KSO_WM_UNIT_DIAGRAM_ISNUMVISUAL" val="0"/>
  <p:tag name="KSO_WM_UNIT_DIAGRAM_ISREFERUNIT" val="0"/>
  <p:tag name="KSO_WM_UNIT_HIGHLIGHT" val="0"/>
  <p:tag name="KSO_WM_UNIT_ID" val="custom20238441_1*i*1"/>
  <p:tag name="KSO_WM_UNIT_INDEX" val="1"/>
  <p:tag name="KSO_WM_UNIT_LAYERLEVEL" val="1"/>
  <p:tag name="KSO_WM_UNIT_TYPE" val="i"/>
</p:tagLst>
</file>

<file path=ppt/tags/tag281.xml><?xml version="1.0" encoding="utf-8"?>
<p:tagLst xmlns:p="http://schemas.openxmlformats.org/presentationml/2006/main">
  <p:tag name="KSO_WM_BEAUTIFY_FLAG" val="#wm#"/>
  <p:tag name="KSO_WM_SLIDE_ID" val="custom20238441_1"/>
  <p:tag name="KSO_WM_SLIDE_INDEX" val="1"/>
  <p:tag name="KSO_WM_SLIDE_ITEM_CNT" val="0"/>
  <p:tag name="KSO_WM_SLIDE_LAYOUT" val="a_f"/>
  <p:tag name="KSO_WM_SLIDE_LAYOUT_CNT" val="1_1"/>
  <p:tag name="KSO_WM_SLIDE_POSITION" val="41*74"/>
  <p:tag name="KSO_WM_SLIDE_SIZE" val="801*391"/>
  <p:tag name="KSO_WM_SLIDE_SUBTYPE" val="picTxt"/>
  <p:tag name="KSO_WM_SLIDE_TYPE" val="text"/>
  <p:tag name="KSO_WM_TAG_VERSION" val="3.0"/>
  <p:tag name="KSO_WM_TEMPLATE_CATEGORY" val="custom"/>
  <p:tag name="KSO_WM_TEMPLATE_COLOR_TYPE" val="0"/>
  <p:tag name="KSO_WM_TEMPLATE_INDEX" val="40493047"/>
  <p:tag name="KSO_WM_TEMPLATE_MASTER_TYPE" val="0"/>
  <p:tag name="KSO_WM_TEMPLATE_SUBCATEGORY" val="0"/>
</p:tagLst>
</file>

<file path=ppt/tags/tag282.xml><?xml version="1.0" encoding="utf-8"?>
<p:tagLst xmlns:p="http://schemas.openxmlformats.org/presentationml/2006/main">
  <p:tag name="KSO_WM_FULL_TEXT_BEAUTIFY_COPY_ID" val="14"/>
</p:tagLst>
</file>

<file path=ppt/tags/tag283.xml><?xml version="1.0" encoding="utf-8"?>
<p:tagLst xmlns:p="http://schemas.openxmlformats.org/presentationml/2006/main">
  <p:tag name="KSO_WM_FULL_TEXT_BEAUTIFY_COPY_ID" val="16"/>
</p:tagLst>
</file>

<file path=ppt/tags/tag284.xml><?xml version="1.0" encoding="utf-8"?>
<p:tagLst xmlns:p="http://schemas.openxmlformats.org/presentationml/2006/main">
  <p:tag name="KSO_WM_BEAUTIFY_FLAG" val="#wm#"/>
  <p:tag name="KSO_WM_SLIDE_CONTENT_ORIENTATION" val="left"/>
  <p:tag name="KSO_WM_SLIDE_HAS_MASK" val="0"/>
  <p:tag name="KSO_WM_SLIDE_ID" val="custom40480843_9"/>
  <p:tag name="KSO_WM_SLIDE_INDEX" val="9"/>
  <p:tag name="KSO_WM_SLIDE_ITEM_CNT" val="0"/>
  <p:tag name="KSO_WM_SLIDE_LAYOUT" val="a_b"/>
  <p:tag name="KSO_WM_SLIDE_LAYOUT_CNT" val="1_1"/>
  <p:tag name="KSO_WM_SLIDE_TYPE" val="endPage"/>
  <p:tag name="KSO_WM_TEMPLATE_CATEGORY" val="custom"/>
  <p:tag name="KSO_WM_TEMPLATE_INDEX" val="40480843"/>
  <p:tag name="KSO_WM_TEMPLATE_MASTER_TYPE" val="0"/>
  <p:tag name="KSO_WM_TEMPLATE_SLIDE_ID" val="slide_06be46c9219ad451"/>
  <p:tag name="KSO_WM_TEMPLATE_SUBCATEGORY" val="29"/>
</p:tagLst>
</file>

<file path=ppt/theme/theme1.xml><?xml version="1.0" encoding="utf-8"?>
<a:theme xmlns:a="http://schemas.openxmlformats.org/drawingml/2006/main" name="党课">
  <a:themeElements>
    <a:clrScheme name="自定义 362">
      <a:dk1>
        <a:srgbClr val="000000"/>
      </a:dk1>
      <a:lt1>
        <a:srgbClr val="FFFFFF"/>
      </a:lt1>
      <a:dk2>
        <a:srgbClr val="611F08"/>
      </a:dk2>
      <a:lt2>
        <a:srgbClr val="FFFCF8"/>
      </a:lt2>
      <a:accent1>
        <a:srgbClr val="F17A43"/>
      </a:accent1>
      <a:accent2>
        <a:srgbClr val="EC3641"/>
      </a:accent2>
      <a:accent3>
        <a:srgbClr val="F1AF31"/>
      </a:accent3>
      <a:accent4>
        <a:srgbClr val="FFAE5F"/>
      </a:accent4>
      <a:accent5>
        <a:srgbClr val="F5541B"/>
      </a:accent5>
      <a:accent6>
        <a:srgbClr val="D51E19"/>
      </a:accent6>
      <a:hlink>
        <a:srgbClr val="0563C1"/>
      </a:hlink>
      <a:folHlink>
        <a:srgbClr val="954F72"/>
      </a:folHlink>
    </a:clrScheme>
    <a:fontScheme name="自定义 7">
      <a:majorFont>
        <a:latin typeface="汉仪大宋简"/>
        <a:ea typeface="汉仪大宋简"/>
        <a:cs typeface="Arial"/>
      </a:majorFont>
      <a:minorFont>
        <a:latin typeface="汉仪中宋简"/>
        <a:ea typeface="汉仪中宋简"/>
        <a:cs typeface="Arial"/>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5893</Words>
  <Application>WPS 演示</Application>
  <PresentationFormat/>
  <Paragraphs>284</Paragraphs>
  <Slides>34</Slides>
  <Notes>9</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34</vt:i4>
      </vt:variant>
    </vt:vector>
  </HeadingPairs>
  <TitlesOfParts>
    <vt:vector size="54" baseType="lpstr">
      <vt:lpstr>Arial</vt:lpstr>
      <vt:lpstr>宋体</vt:lpstr>
      <vt:lpstr>Wingdings</vt:lpstr>
      <vt:lpstr>黑体</vt:lpstr>
      <vt:lpstr>思源黑体 CN Heavy</vt:lpstr>
      <vt:lpstr>微软雅黑</vt:lpstr>
      <vt:lpstr>Wingdings</vt:lpstr>
      <vt:lpstr>汉仪中宋简</vt:lpstr>
      <vt:lpstr>Arial Unicode MS</vt:lpstr>
      <vt:lpstr>汉仪大宋简</vt:lpstr>
      <vt:lpstr>Calibri</vt:lpstr>
      <vt:lpstr>汉仪大宋简</vt:lpstr>
      <vt:lpstr>汉仪大宋简</vt:lpstr>
      <vt:lpstr>汉仪旗黑-55简</vt:lpstr>
      <vt:lpstr>思源黑体 CN Normal</vt:lpstr>
      <vt:lpstr>江城圆体 400W</vt:lpstr>
      <vt:lpstr>字魂160号-檀宋</vt:lpstr>
      <vt:lpstr>思源宋体 CN</vt:lpstr>
      <vt:lpstr>字魂58号-创中黑</vt:lpstr>
      <vt:lpstr>党课</vt:lpstr>
      <vt:lpstr>锤炼坚强党性，强化实干担当</vt:lpstr>
      <vt:lpstr>PowerPoint 演示文稿</vt:lpstr>
      <vt:lpstr>目  录</vt:lpstr>
      <vt:lpstr> 对党忠诚是党性最基本的要求， 讲党性必须做到对党忠诚</vt:lpstr>
      <vt:lpstr>对党忠诚是党性最基本的要求，讲党性必须做到对党忠诚</vt:lpstr>
      <vt:lpstr>PowerPoint 演示文稿</vt:lpstr>
      <vt:lpstr>对党忠诚是党性最基本的要求，讲党性必须做到对党忠诚</vt:lpstr>
      <vt:lpstr>PowerPoint 演示文稿</vt:lpstr>
      <vt:lpstr>对党忠诚是党性最基本的要求，讲党性必须做到对党忠诚</vt:lpstr>
      <vt:lpstr>PowerPoint 演示文稿</vt:lpstr>
      <vt:lpstr> 党性的根本问题是世界观问题， 讲党性必须坚定马克思主义信仰</vt:lpstr>
      <vt:lpstr>党性的根本问题是世界观问题，讲党性必须坚定马克思主义信仰</vt:lpstr>
      <vt:lpstr>党性的根本问题是世界观问题，讲党性必须坚定马克思主义信仰</vt:lpstr>
      <vt:lpstr>党性的根本问题是世界观问题，讲党性必须坚定马克思主义信仰</vt:lpstr>
      <vt:lpstr>党性的根本问题是世界观问题，讲党性必须坚定马克思主义信仰</vt:lpstr>
      <vt:lpstr>党性说到底是立场问题， 讲党性必须始终把人民立场作为根本政治立场</vt:lpstr>
      <vt:lpstr>党性说到底是立场问题，讲党性必须始终把人民立场作为根本政治立场</vt:lpstr>
      <vt:lpstr>党性说到底是立场问题，讲党性必须始终把人民立场作为根本政治立场</vt:lpstr>
      <vt:lpstr>PowerPoint 演示文稿</vt:lpstr>
      <vt:lpstr>坚持党性原则， 关键是立规矩、讲规矩、守规矩</vt:lpstr>
      <vt:lpstr>PowerPoint 演示文稿</vt:lpstr>
      <vt:lpstr>坚持党性原则，关键是立规矩、讲规矩、守规矩</vt:lpstr>
      <vt:lpstr>PowerPoint 演示文稿</vt:lpstr>
      <vt:lpstr>PowerPoint 演示文稿</vt:lpstr>
      <vt:lpstr>实事求是就是最大的党性，必须坚持求真务实，说老实话、办老实事、做老实人</vt:lpstr>
      <vt:lpstr>实事求是就是最大的党性，必须坚持求真务实，说老实话、办老实事、做老实人</vt:lpstr>
      <vt:lpstr>实事求是就是最大的党性，必须坚持求真务实，说老实话、办老实事、做老实人</vt:lpstr>
      <vt:lpstr>实事求是就是最大的党性，必须坚持求真务实，说老实话、办老实事、做老实人</vt:lpstr>
      <vt:lpstr>在实践中锤炼党性， 自觉做勇于担当作为的不懈奋斗者</vt:lpstr>
      <vt:lpstr>PowerPoint 演示文稿</vt:lpstr>
      <vt:lpstr>PowerPoint 演示文稿</vt:lpstr>
      <vt:lpstr>PowerPoint 演示文稿</vt:lpstr>
      <vt:lpstr>习近平总书记指出</vt:lpstr>
      <vt:lpstr>PowerPoint 演示文稿</vt:lpstr>
    </vt:vector>
  </TitlesOfParts>
  <Company>he9344830</Company>
  <LinksUpToDate>false</LinksUpToDate>
  <SharedDoc>false</SharedDoc>
  <HyperlinksChanged>false</HyperlinksChanged>
  <AppVersion>14.0000</AppVersion>
  <Manager>he9344830</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he9344830</dc:title>
  <dc:creator>he9344830</dc:creator>
  <cp:keywords>he9344830</cp:keywords>
  <dc:description>he9344830</dc:description>
  <dc:subject>he9344830</dc:subject>
  <cp:category>he9344830</cp:category>
  <cp:lastModifiedBy>大熊要上树</cp:lastModifiedBy>
  <cp:revision>16</cp:revision>
  <cp:lastPrinted>2026-08-06T00:40:00Z</cp:lastPrinted>
  <dcterms:created xsi:type="dcterms:W3CDTF">2026-08-06T00:40:00Z</dcterms:created>
  <dcterms:modified xsi:type="dcterms:W3CDTF">2026-10-03T23:55:54Z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51182A3EAAC940F9811E2F32F62F6896_12</vt:lpwstr>
  </property>
  <property fmtid="{D5CDD505-2E9C-101B-9397-08002B2CF9AE}" pid="3" name="KSOProductBuildVer">
    <vt:lpwstr>2052-12.1.0.28505</vt:lpwstr>
  </property>
</Properties>
</file>