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4" name="AutoShape 4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r"/>
            <a:fld id="{3386411A-70EE-422D-B97C-F56BEE3FF077}" type="slidenum">
              <a:rPr lang="en-US" sz="1200">
                <a:solidFill>
                  <a:srgbClr val="FFFFFF">
                    <a:tint val="75000"/>
                  </a:srgbClr>
                </a:solidFill>
                <a:latin typeface="Arial" panose="020B0604020202020204"/>
                <a:ea typeface="Arial" panose="020B0604020202020204"/>
              </a:rPr>
            </a:fld>
            <a:endParaRPr lang="en-US" sz="1200">
              <a:solidFill>
                <a:srgbClr val="FFFFFF">
                  <a:tint val="75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>
            <p:ph type="ctrTitle" hasCustomPrompt="1"/>
          </p:nvPr>
        </p:nvSpPr>
        <p:spPr>
          <a:xfrm>
            <a:off x="1664153" y="1092201"/>
            <a:ext cx="8850993" cy="1942548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5400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5400" b="1">
              <a:gradFill>
                <a:gsLst>
                  <a:gs pos="0">
                    <a:srgbClr val="C80E14"/>
                  </a:gs>
                  <a:gs pos="100000">
                    <a:srgbClr val="9E0D11"/>
                  </a:gs>
                </a:gsLst>
                <a:lin ang="5400000"/>
              </a:gra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>
            <p:ph type="subTitle" sz="quarter" idx="1" hasCustomPrompt="1"/>
          </p:nvPr>
        </p:nvSpPr>
        <p:spPr>
          <a:xfrm>
            <a:off x="1664153" y="3181349"/>
            <a:ext cx="8850993" cy="708853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91440" tIns="45720" rIns="91440" bIns="45720" anchor="t">
            <a:normAutofit/>
          </a:bodyPr>
          <a:p>
            <a:pPr marL="0" indent="0" algn="ctr">
              <a:lnSpc>
                <a:spcPct val="100000"/>
              </a:lnSpc>
              <a:spcBef>
                <a:spcPts val="1000"/>
              </a:spcBef>
            </a:pPr>
            <a:r>
              <a:rPr lang="en-US" sz="180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ea typeface="Arial" panose="020B0604020202020204"/>
              </a:rPr>
              <a:t>Click to add subtitle</a:t>
            </a:r>
            <a:endParaRPr lang="en-US" sz="1800">
              <a:solidFill>
                <a:schemeClr val="accent1">
                  <a:lumMod val="75000"/>
                </a:scheme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14000">
              <a:srgbClr val="C80E14">
                <a:lumMod val="75000"/>
              </a:srgbClr>
            </a:gs>
            <a:gs pos="77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idx="1" hasCustomPrompt="1"/>
          </p:nvPr>
        </p:nvSpPr>
        <p:spPr>
          <a:xfrm>
            <a:off x="660400" y="1130300"/>
            <a:ext cx="10858500" cy="5003800"/>
          </a:xfr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4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AutoShape 6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r"/>
            <a:fld id="{3386411A-70EE-422D-B97C-F56BEE3FF077}" type="slidenum">
              <a:rPr lang="en-US" sz="1200">
                <a:solidFill>
                  <a:srgbClr val="FFFFFF">
                    <a:tint val="75000"/>
                  </a:srgbClr>
                </a:solidFill>
                <a:latin typeface="Arial" panose="020B0604020202020204"/>
                <a:ea typeface="Arial" panose="020B0604020202020204"/>
              </a:rPr>
            </a:fld>
            <a:endParaRPr lang="en-US" sz="1200">
              <a:solidFill>
                <a:srgbClr val="FFFFFF">
                  <a:tint val="75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Agenda"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800100" y="1605286"/>
            <a:ext cx="1922161" cy="864515"/>
          </a:xfrm>
          <a:prstGeom prst="rect">
            <a:avLst/>
          </a:prstGeom>
          <a:noFill/>
        </p:spPr>
        <p:txBody>
          <a:bodyPr vert="horz" lIns="91440" tIns="45720" rIns="91440" bIns="45720" anchor="t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Agenda</a:t>
            </a:r>
            <a:endParaRPr lang="en-US" sz="28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sz="quarter" idx="1" hasCustomPrompt="1"/>
          </p:nvPr>
        </p:nvSpPr>
        <p:spPr>
          <a:xfrm>
            <a:off x="2970378" y="1605286"/>
            <a:ext cx="7253122" cy="4071936"/>
          </a:xfrm>
        </p:spPr>
        <p:txBody>
          <a:bodyPr vert="horz" lIns="91440" tIns="45720" rIns="91440" bIns="45720" anchor="t">
            <a:normAutofit/>
          </a:bodyPr>
          <a:p>
            <a:pPr marL="342900" indent="-342900" algn="l">
              <a:lnSpc>
                <a:spcPct val="100000"/>
              </a:lnSpc>
              <a:spcBef>
                <a:spcPts val="1000"/>
              </a:spcBef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800100" lvl="1" indent="-342900" algn="l">
              <a:lnSpc>
                <a:spcPct val="100000"/>
              </a:lnSpc>
              <a:spcBef>
                <a:spcPts val="500"/>
              </a:spcBef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257300" lvl="2" indent="-342900" algn="l">
              <a:lnSpc>
                <a:spcPct val="100000"/>
              </a:lnSpc>
              <a:spcBef>
                <a:spcPts val="500"/>
              </a:spcBef>
            </a:pPr>
            <a:r>
              <a:rPr lang="en-US" sz="14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AutoShape 6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r"/>
            <a:fld id="{3386411A-70EE-422D-B97C-F56BEE3FF077}" type="slidenum">
              <a:rPr lang="en-US" sz="1200">
                <a:solidFill>
                  <a:srgbClr val="FFFFFF">
                    <a:tint val="75000"/>
                  </a:srgbClr>
                </a:solidFill>
                <a:latin typeface="Arial" panose="020B0604020202020204"/>
                <a:ea typeface="Arial" panose="020B0604020202020204"/>
              </a:rPr>
            </a:fld>
            <a:endParaRPr lang="en-US" sz="1200">
              <a:solidFill>
                <a:srgbClr val="FFFFFF">
                  <a:tint val="75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>
            <p:ph type="title" hasCustomPrompt="1"/>
          </p:nvPr>
        </p:nvSpPr>
        <p:spPr>
          <a:xfrm>
            <a:off x="1870075" y="1130301"/>
            <a:ext cx="8439150" cy="180851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40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1" hasCustomPrompt="1"/>
          </p:nvPr>
        </p:nvSpPr>
        <p:spPr>
          <a:xfrm>
            <a:off x="1870075" y="2950664"/>
            <a:ext cx="8439150" cy="1104991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0" indent="0" algn="ctr">
              <a:lnSpc>
                <a:spcPct val="120000"/>
              </a:lnSpc>
              <a:spcBef>
                <a:spcPts val="1000"/>
              </a:spcBef>
            </a:pPr>
            <a:r>
              <a:rPr lang="en-US" sz="20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20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type="dt" sz="half" idx="10"/>
          </p:nvPr>
        </p:nvSpPr>
        <p:spPr>
          <a:xfrm>
            <a:off x="4718050" y="6409690"/>
            <a:ext cx="2743200" cy="274320"/>
          </a:xfrm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>
            <p:ph type="ftr" sz="quarter" idx="11"/>
          </p:nvPr>
        </p:nvSpPr>
        <p:spPr>
          <a:xfrm>
            <a:off x="660399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5" name="AutoShape 5"/>
          <p:cNvSpPr/>
          <p:nvPr>
            <p:ph type="sldNum" sz="quarter" idx="12"/>
          </p:nvPr>
        </p:nvSpPr>
        <p:spPr>
          <a:xfrm>
            <a:off x="7861300" y="6409690"/>
            <a:ext cx="3657600" cy="274320"/>
          </a:xfrm>
        </p:spPr>
        <p:txBody>
          <a:bodyPr vert="horz" lIns="91440" tIns="45720" rIns="91440" bIns="45720" anchor="ctr">
            <a:normAutofit/>
          </a:bodyPr>
          <a:p>
            <a:pPr marL="0" algn="r"/>
            <a:fld id="{3386411A-70EE-422D-B97C-F56BEE3FF077}" type="slidenum">
              <a:rPr lang="en-US" sz="1200">
                <a:solidFill>
                  <a:srgbClr val="FFFFFF">
                    <a:tint val="75000"/>
                  </a:srgbClr>
                </a:solidFill>
                <a:latin typeface="Arial" panose="020B0604020202020204"/>
                <a:ea typeface="Arial" panose="020B0604020202020204"/>
              </a:rPr>
            </a:fld>
            <a:endParaRPr lang="en-US" sz="1200">
              <a:solidFill>
                <a:srgbClr val="FFFFFF">
                  <a:tint val="75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>
            <p:ph type="title" hasCustomPrompt="1"/>
          </p:nvPr>
        </p:nvSpPr>
        <p:spPr>
          <a:xfrm>
            <a:off x="2667907" y="1092201"/>
            <a:ext cx="6843485" cy="2470149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6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6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" y="3322320"/>
            <a:ext cx="12192002" cy="3559125"/>
          </a:xfrm>
          <a:custGeom>
            <a:avLst/>
            <a:gdLst/>
            <a:ahLst/>
            <a:cxnLst/>
            <a:rect l="l" t="t" r="r" b="b"/>
            <a:pathLst>
              <a:path w="12192002" h="6858000">
                <a:moveTo>
                  <a:pt x="0" y="0"/>
                </a:moveTo>
                <a:lnTo>
                  <a:pt x="12192002" y="0"/>
                </a:lnTo>
                <a:lnTo>
                  <a:pt x="12192002" y="1"/>
                </a:lnTo>
                <a:lnTo>
                  <a:pt x="3" y="1"/>
                </a:lnTo>
                <a:lnTo>
                  <a:pt x="3" y="5336065"/>
                </a:lnTo>
                <a:lnTo>
                  <a:pt x="287601" y="5492308"/>
                </a:lnTo>
                <a:cubicBezTo>
                  <a:pt x="1821706" y="6286820"/>
                  <a:pt x="3859612" y="6771063"/>
                  <a:pt x="6096003" y="6771063"/>
                </a:cubicBezTo>
                <a:cubicBezTo>
                  <a:pt x="8332396" y="6771063"/>
                  <a:pt x="10370300" y="6286820"/>
                  <a:pt x="11904406" y="5492308"/>
                </a:cubicBezTo>
                <a:lnTo>
                  <a:pt x="12192002" y="5336066"/>
                </a:lnTo>
                <a:lnTo>
                  <a:pt x="1219200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Freeform 3"/>
          <p:cNvSpPr/>
          <p:nvPr/>
        </p:nvSpPr>
        <p:spPr>
          <a:xfrm>
            <a:off x="-2" y="4005198"/>
            <a:ext cx="12192002" cy="2852802"/>
          </a:xfrm>
          <a:custGeom>
            <a:avLst/>
            <a:gdLst/>
            <a:ahLst/>
            <a:cxnLst/>
            <a:rect l="l" t="t" r="r" b="b"/>
            <a:pathLst>
              <a:path w="12192002" h="6858000">
                <a:moveTo>
                  <a:pt x="0" y="0"/>
                </a:moveTo>
                <a:lnTo>
                  <a:pt x="12192002" y="0"/>
                </a:lnTo>
                <a:lnTo>
                  <a:pt x="12192002" y="1"/>
                </a:lnTo>
                <a:lnTo>
                  <a:pt x="3" y="1"/>
                </a:lnTo>
                <a:lnTo>
                  <a:pt x="3" y="5336065"/>
                </a:lnTo>
                <a:lnTo>
                  <a:pt x="287601" y="5492308"/>
                </a:lnTo>
                <a:cubicBezTo>
                  <a:pt x="1821706" y="6286820"/>
                  <a:pt x="3859612" y="6771063"/>
                  <a:pt x="6096003" y="6771063"/>
                </a:cubicBezTo>
                <a:cubicBezTo>
                  <a:pt x="8332396" y="6771063"/>
                  <a:pt x="10370300" y="6286820"/>
                  <a:pt x="11904406" y="5492308"/>
                </a:cubicBezTo>
                <a:lnTo>
                  <a:pt x="12192002" y="5336066"/>
                </a:lnTo>
                <a:lnTo>
                  <a:pt x="1219200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grpSp>
        <p:nvGrpSpPr>
          <p:cNvPr id="4" name="Group 4"/>
          <p:cNvGrpSpPr/>
          <p:nvPr/>
        </p:nvGrpSpPr>
        <p:grpSpPr>
          <a:xfrm flipV="1">
            <a:off x="1210056" y="247650"/>
            <a:ext cx="660400" cy="289777"/>
            <a:chOff x="6160303" y="4140902"/>
            <a:chExt cx="1425997" cy="625713"/>
          </a:xfrm>
          <a:solidFill>
            <a:srgbClr val="000000">
              <a:lumMod val="95000"/>
            </a:srgbClr>
          </a:solidFill>
        </p:grpSpPr>
        <p:sp>
          <p:nvSpPr>
            <p:cNvPr id="5" name="AutoShape 5"/>
            <p:cNvSpPr/>
            <p:nvPr/>
          </p:nvSpPr>
          <p:spPr>
            <a:xfrm>
              <a:off x="6160303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421629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7" name="AutoShape 7"/>
            <p:cNvSpPr/>
            <p:nvPr/>
          </p:nvSpPr>
          <p:spPr>
            <a:xfrm>
              <a:off x="6682955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8" name="AutoShape 8"/>
            <p:cNvSpPr/>
            <p:nvPr/>
          </p:nvSpPr>
          <p:spPr>
            <a:xfrm>
              <a:off x="6944281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>
              <a:off x="7205608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6160303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421629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6682955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944281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205608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6160303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6421629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6682955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6944281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7205608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7439074" y="4140902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7439074" y="4380145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7439074" y="4619388"/>
              <a:ext cx="147226" cy="147227"/>
            </a:xfrm>
            <a:prstGeom prst="ellipse">
              <a:avLst/>
            </a:prstGeom>
            <a:grpFill/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23" name="AutoShape 23"/>
          <p:cNvSpPr/>
          <p:nvPr/>
        </p:nvSpPr>
        <p:spPr>
          <a:xfrm>
            <a:off x="1210056" y="707137"/>
            <a:ext cx="1426464" cy="134238"/>
          </a:xfrm>
          <a:prstGeom prst="rect">
            <a:avLst/>
          </a:prstGeom>
          <a:solidFill>
            <a:schemeClr val="accent5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4" name="AutoShape 24"/>
          <p:cNvSpPr/>
          <p:nvPr/>
        </p:nvSpPr>
        <p:spPr>
          <a:xfrm>
            <a:off x="-279400" y="247650"/>
            <a:ext cx="660400" cy="660400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5" name="AutoShape 25"/>
          <p:cNvSpPr/>
          <p:nvPr/>
        </p:nvSpPr>
        <p:spPr>
          <a:xfrm>
            <a:off x="-330200" y="247650"/>
            <a:ext cx="660400" cy="660400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6" name="AutoShape 26"/>
          <p:cNvSpPr/>
          <p:nvPr/>
        </p:nvSpPr>
        <p:spPr>
          <a:xfrm>
            <a:off x="-228600" y="247650"/>
            <a:ext cx="660400" cy="6604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7" name="AutoShape 27"/>
          <p:cNvSpPr/>
          <p:nvPr>
            <p:ph type="body" sz="quarter" idx="10" hasCustomPrompt="1"/>
          </p:nvPr>
        </p:nvSpPr>
        <p:spPr>
          <a:xfrm>
            <a:off x="660400" y="396875"/>
            <a:ext cx="1976120" cy="444500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p>
            <a:pPr marL="0" indent="0" algn="l">
              <a:lnSpc>
                <a:spcPct val="100000"/>
              </a:lnSpc>
              <a:spcBef>
                <a:spcPts val="1000"/>
              </a:spcBef>
            </a:pPr>
            <a:r>
              <a:rPr 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01.</a:t>
            </a: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市场分析</a:t>
            </a:r>
            <a:endParaRPr lang="zh-CN" altLang="en-US"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AutoShape 28"/>
          <p:cNvSpPr/>
          <p:nvPr>
            <p:ph type="body" sz="quarter" idx="11" hasCustomPrompt="1"/>
          </p:nvPr>
        </p:nvSpPr>
        <p:spPr>
          <a:xfrm>
            <a:off x="2723212" y="577850"/>
            <a:ext cx="3372788" cy="249299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p>
            <a:pPr marL="0" indent="0" algn="l">
              <a:lnSpc>
                <a:spcPct val="9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lumMod val="50000"/>
                    <a:lumOff val="50000"/>
                  </a:srgbClr>
                </a:solidFill>
                <a:latin typeface="Arial" panose="020B0604020202020204"/>
                <a:ea typeface="Arial" panose="020B0604020202020204"/>
              </a:rPr>
              <a:t>MARKET ANALYSIS</a:t>
            </a:r>
            <a:endParaRPr lang="en-US" sz="1800">
              <a:solidFill>
                <a:srgbClr val="FFFFFF">
                  <a:lumMod val="50000"/>
                  <a:lumOff val="5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" y="0"/>
            <a:ext cx="12192004" cy="6858000"/>
            <a:chOff x="-4" y="0"/>
            <a:chExt cx="12192004" cy="6858000"/>
          </a:xfrm>
        </p:grpSpPr>
        <p:sp>
          <p:nvSpPr>
            <p:cNvPr id="3" name="Freeform 3"/>
            <p:cNvSpPr/>
            <p:nvPr/>
          </p:nvSpPr>
          <p:spPr>
            <a:xfrm flipH="1">
              <a:off x="11309204" y="6088428"/>
              <a:ext cx="882796" cy="769572"/>
            </a:xfrm>
            <a:custGeom>
              <a:avLst/>
              <a:gdLst/>
              <a:ahLst/>
              <a:cxnLst/>
              <a:rect l="l" t="t" r="r" b="b"/>
              <a:pathLst>
                <a:path w="5988" h="5220">
                  <a:moveTo>
                    <a:pt x="5988" y="5220"/>
                  </a:moveTo>
                  <a:lnTo>
                    <a:pt x="0" y="5220"/>
                  </a:lnTo>
                  <a:lnTo>
                    <a:pt x="2970" y="0"/>
                  </a:lnTo>
                  <a:lnTo>
                    <a:pt x="5988" y="5220"/>
                  </a:lnTo>
                  <a:close/>
                </a:path>
              </a:pathLst>
            </a:custGeom>
            <a:gradFill>
              <a:gsLst>
                <a:gs pos="0">
                  <a:srgbClr val="C80E14">
                    <a:alpha val="15000"/>
                  </a:srgbClr>
                </a:gs>
                <a:gs pos="100000">
                  <a:srgbClr val="C80E14">
                    <a:alpha val="82000"/>
                  </a:srgbClr>
                </a:gs>
              </a:gsLst>
              <a:lin ang="5400000"/>
            </a:gradFill>
          </p:spPr>
          <p:txBody>
            <a:bodyPr vert="horz" wrap="square" lIns="91440" tIns="45720" rIns="91440" bIns="45720" anchor="ctr" anchorCtr="1">
              <a:no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11688291" y="4820436"/>
              <a:ext cx="503709" cy="1760207"/>
            </a:xfrm>
            <a:custGeom>
              <a:avLst/>
              <a:gdLst/>
              <a:ahLst/>
              <a:cxnLst/>
              <a:rect l="l" t="t" r="r" b="b"/>
              <a:pathLst>
                <a:path w="503709" h="1760207">
                  <a:moveTo>
                    <a:pt x="0" y="0"/>
                  </a:moveTo>
                  <a:lnTo>
                    <a:pt x="0" y="1760207"/>
                  </a:lnTo>
                  <a:lnTo>
                    <a:pt x="503709" y="880211"/>
                  </a:lnTo>
                  <a:close/>
                </a:path>
              </a:pathLst>
            </a:custGeom>
            <a:gradFill>
              <a:gsLst>
                <a:gs pos="0">
                  <a:srgbClr val="C80E14">
                    <a:alpha val="50000"/>
                  </a:srgbClr>
                </a:gs>
                <a:gs pos="100000">
                  <a:srgbClr val="D09248"/>
                </a:gs>
              </a:gsLst>
              <a:lin ang="16200000"/>
            </a:gradFill>
          </p:spPr>
          <p:txBody>
            <a:bodyPr vert="horz" wrap="square" lIns="91440" tIns="45720" rIns="91440" bIns="45720" anchor="ctr" anchorCtr="1">
              <a:noAutofit/>
            </a:bodyPr>
            <a:p>
              <a:pPr marL="0" algn="ctr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-12700" y="0"/>
              <a:ext cx="723315" cy="1270000"/>
            </a:xfrm>
            <a:custGeom>
              <a:avLst/>
              <a:gdLst/>
              <a:ahLst/>
              <a:cxnLst/>
              <a:rect l="l" t="t" r="r" b="b"/>
              <a:pathLst>
                <a:path w="1154330" h="2026776">
                  <a:moveTo>
                    <a:pt x="1154330" y="0"/>
                  </a:moveTo>
                  <a:lnTo>
                    <a:pt x="0" y="0"/>
                  </a:lnTo>
                  <a:lnTo>
                    <a:pt x="18415" y="39370"/>
                  </a:lnTo>
                  <a:lnTo>
                    <a:pt x="1154330" y="2026776"/>
                  </a:lnTo>
                  <a:close/>
                </a:path>
              </a:pathLst>
            </a:custGeom>
            <a:gradFill>
              <a:gsLst>
                <a:gs pos="0">
                  <a:srgbClr val="C80E14">
                    <a:alpha val="15000"/>
                  </a:srgbClr>
                </a:gs>
                <a:gs pos="100000">
                  <a:srgbClr val="C80E14">
                    <a:alpha val="82000"/>
                  </a:srgbClr>
                </a:gs>
              </a:gsLst>
              <a:lin ang="5400000"/>
            </a:gradFill>
          </p:spPr>
          <p:txBody>
            <a:bodyPr vert="horz" wrap="square" lIns="91440" tIns="45720" rIns="91440" bIns="45720" anchor="ctr" anchorCtr="1">
              <a:noAutofit/>
            </a:bodyPr>
            <a:p>
              <a:pPr marL="0" algn="ctr"/>
            </a:p>
          </p:txBody>
        </p:sp>
        <p:sp>
          <p:nvSpPr>
            <p:cNvPr id="6" name="Freeform 6"/>
            <p:cNvSpPr/>
            <p:nvPr/>
          </p:nvSpPr>
          <p:spPr>
            <a:xfrm>
              <a:off x="359116" y="1"/>
              <a:ext cx="588903" cy="472440"/>
            </a:xfrm>
            <a:custGeom>
              <a:avLst/>
              <a:gdLst/>
              <a:ahLst/>
              <a:cxnLst/>
              <a:rect l="l" t="t" r="r" b="b"/>
              <a:pathLst>
                <a:path w="588903" h="513373">
                  <a:moveTo>
                    <a:pt x="0" y="0"/>
                  </a:moveTo>
                  <a:lnTo>
                    <a:pt x="588903" y="0"/>
                  </a:lnTo>
                  <a:lnTo>
                    <a:pt x="296812" y="513373"/>
                  </a:lnTo>
                  <a:close/>
                </a:path>
              </a:pathLst>
            </a:custGeom>
            <a:gradFill>
              <a:gsLst>
                <a:gs pos="0">
                  <a:srgbClr val="C80E14">
                    <a:alpha val="50000"/>
                  </a:srgbClr>
                </a:gs>
                <a:gs pos="100000">
                  <a:srgbClr val="D09248"/>
                </a:gs>
              </a:gsLst>
              <a:lin ang="16200000"/>
            </a:gradFill>
          </p:spPr>
          <p:txBody>
            <a:bodyPr vert="horz" wrap="square" lIns="91440" tIns="45720" rIns="91440" bIns="45720" anchor="ctr" anchorCtr="1">
              <a:noAutofit/>
            </a:bodyPr>
            <a:p>
              <a:pPr marL="0" algn="ctr"/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-4" y="0"/>
              <a:ext cx="435697" cy="2882900"/>
            </a:xfrm>
            <a:custGeom>
              <a:avLst/>
              <a:gdLst/>
              <a:ahLst/>
              <a:cxnLst/>
              <a:rect l="l" t="t" r="r" b="b"/>
              <a:pathLst>
                <a:path w="1154330" h="2026776">
                  <a:moveTo>
                    <a:pt x="1154330" y="0"/>
                  </a:moveTo>
                  <a:lnTo>
                    <a:pt x="0" y="0"/>
                  </a:lnTo>
                  <a:lnTo>
                    <a:pt x="18415" y="39370"/>
                  </a:lnTo>
                  <a:lnTo>
                    <a:pt x="1154330" y="2026776"/>
                  </a:lnTo>
                  <a:close/>
                </a:path>
              </a:pathLst>
            </a:custGeom>
            <a:gradFill>
              <a:gsLst>
                <a:gs pos="0">
                  <a:srgbClr val="C80E14">
                    <a:alpha val="15000"/>
                  </a:srgbClr>
                </a:gs>
                <a:gs pos="100000">
                  <a:srgbClr val="C80E14">
                    <a:alpha val="15000"/>
                  </a:srgbClr>
                </a:gs>
              </a:gsLst>
              <a:lin ang="5400000"/>
            </a:gradFill>
          </p:spPr>
          <p:txBody>
            <a:bodyPr vert="horz" wrap="square" lIns="91440" tIns="45720" rIns="91440" bIns="45720" anchor="ctr" anchorCtr="1">
              <a:noAutofit/>
            </a:bodyPr>
            <a:p>
              <a:pPr marL="0" algn="ctr"/>
            </a:p>
          </p:txBody>
        </p:sp>
      </p:grpSp>
      <p:sp>
        <p:nvSpPr>
          <p:cNvPr id="8" name="AutoShape 8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AutoShape 9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4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</a:pPr>
            <a:r>
              <a:rPr lang="en-US" sz="12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" name="AutoShape 10"/>
          <p:cNvSpPr/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1" name="AutoShape 11"/>
          <p:cNvSpPr/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2" name="AutoShape 12"/>
          <p:cNvSpPr/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p>
            <a:pPr marL="0" algn="l"/>
            <a:fld id="{3386411A-70EE-422D-B97C-F56BEE3FF077}" type="slidenum"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</a:fld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ctrTitle"/>
          </p:nvPr>
        </p:nvSpPr>
        <p:spPr>
          <a:xfrm>
            <a:off x="1664153" y="1092201"/>
            <a:ext cx="8850993" cy="1942548"/>
          </a:xfr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800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以案为鉴守底线</a:t>
            </a:r>
            <a:br>
              <a:rPr lang="zh-CN" altLang="en-US" sz="4800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4800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清正廉洁担使命</a:t>
            </a:r>
            <a:endParaRPr lang="zh-CN" altLang="en-US" sz="4800" b="1">
              <a:gradFill>
                <a:gsLst>
                  <a:gs pos="0">
                    <a:srgbClr val="C80E14"/>
                  </a:gs>
                  <a:gs pos="100000">
                    <a:srgbClr val="9E0D11"/>
                  </a:gs>
                </a:gsLst>
                <a:lin ang="540000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>
            <p:ph type="subTitle" sz="quarter" idx="1"/>
          </p:nvPr>
        </p:nvSpPr>
        <p:spPr>
          <a:xfrm>
            <a:off x="1523818" y="3809999"/>
            <a:ext cx="8850993" cy="708853"/>
          </a:xfrm>
        </p:spPr>
        <p:txBody>
          <a:bodyPr vert="horz" lIns="91440" tIns="45720" rIns="91440" bIns="45720" anchor="t"/>
          <a:p>
            <a:pPr marL="3657600" lvl="8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zh-CN" altLang="en-US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主讲人：</a:t>
            </a:r>
            <a:r>
              <a:rPr lang="en-US" altLang="zh-CN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</a:t>
            </a:r>
            <a:r>
              <a:rPr lang="zh-CN" altLang="en-US" b="1">
                <a:gradFill>
                  <a:gsLst>
                    <a:gs pos="0">
                      <a:srgbClr val="C80E14"/>
                    </a:gs>
                    <a:gs pos="100000">
                      <a:srgbClr val="9E0D11"/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书记</a:t>
            </a:r>
            <a:endParaRPr lang="zh-CN" altLang="en-US" b="1">
              <a:gradFill>
                <a:gsLst>
                  <a:gs pos="0">
                    <a:srgbClr val="C80E14"/>
                  </a:gs>
                  <a:gs pos="100000">
                    <a:srgbClr val="9E0D11"/>
                  </a:gs>
                </a:gsLst>
                <a:lin ang="5400000"/>
              </a:gra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83199"/>
            <a:ext cx="12192000" cy="3774801"/>
          </a:xfrm>
          <a:custGeom>
            <a:avLst/>
            <a:gdLst/>
            <a:ahLst/>
            <a:cxnLst/>
            <a:rect l="l" t="t" r="r" b="b"/>
            <a:pathLst>
              <a:path w="7629525" h="2362200">
                <a:moveTo>
                  <a:pt x="7604284" y="2203609"/>
                </a:moveTo>
                <a:lnTo>
                  <a:pt x="7604284" y="1939766"/>
                </a:lnTo>
                <a:lnTo>
                  <a:pt x="7576662" y="1939766"/>
                </a:lnTo>
                <a:lnTo>
                  <a:pt x="7576662" y="1926431"/>
                </a:lnTo>
                <a:lnTo>
                  <a:pt x="7561421" y="1926431"/>
                </a:lnTo>
                <a:lnTo>
                  <a:pt x="7561421" y="1921669"/>
                </a:lnTo>
                <a:lnTo>
                  <a:pt x="7539514" y="1921669"/>
                </a:lnTo>
                <a:lnTo>
                  <a:pt x="7539514" y="1914049"/>
                </a:lnTo>
                <a:lnTo>
                  <a:pt x="7539514" y="1897856"/>
                </a:lnTo>
                <a:lnTo>
                  <a:pt x="7539514" y="1890236"/>
                </a:lnTo>
                <a:lnTo>
                  <a:pt x="7529989" y="1890236"/>
                </a:lnTo>
                <a:lnTo>
                  <a:pt x="7529989" y="1897856"/>
                </a:lnTo>
                <a:lnTo>
                  <a:pt x="7510939" y="1897856"/>
                </a:lnTo>
                <a:lnTo>
                  <a:pt x="7510939" y="1853089"/>
                </a:lnTo>
                <a:lnTo>
                  <a:pt x="7498556" y="1853089"/>
                </a:lnTo>
                <a:lnTo>
                  <a:pt x="7498556" y="1876901"/>
                </a:lnTo>
                <a:lnTo>
                  <a:pt x="7489984" y="1876901"/>
                </a:lnTo>
                <a:lnTo>
                  <a:pt x="7489984" y="1884521"/>
                </a:lnTo>
                <a:lnTo>
                  <a:pt x="7474744" y="1884521"/>
                </a:lnTo>
                <a:lnTo>
                  <a:pt x="7474744" y="1890236"/>
                </a:lnTo>
                <a:lnTo>
                  <a:pt x="7460456" y="1890236"/>
                </a:lnTo>
                <a:lnTo>
                  <a:pt x="7460456" y="1879759"/>
                </a:lnTo>
                <a:lnTo>
                  <a:pt x="7442359" y="1879759"/>
                </a:lnTo>
                <a:lnTo>
                  <a:pt x="7442359" y="1897856"/>
                </a:lnTo>
                <a:lnTo>
                  <a:pt x="7442359" y="1909286"/>
                </a:lnTo>
                <a:lnTo>
                  <a:pt x="7442359" y="1939766"/>
                </a:lnTo>
                <a:lnTo>
                  <a:pt x="7429976" y="1939766"/>
                </a:lnTo>
                <a:lnTo>
                  <a:pt x="7429976" y="2049304"/>
                </a:lnTo>
                <a:lnTo>
                  <a:pt x="7331869" y="2049304"/>
                </a:lnTo>
                <a:lnTo>
                  <a:pt x="7331869" y="2026444"/>
                </a:lnTo>
                <a:lnTo>
                  <a:pt x="7323296" y="2026444"/>
                </a:lnTo>
                <a:lnTo>
                  <a:pt x="7323296" y="2018824"/>
                </a:lnTo>
                <a:lnTo>
                  <a:pt x="7359492" y="2018824"/>
                </a:lnTo>
                <a:lnTo>
                  <a:pt x="7359492" y="2007394"/>
                </a:lnTo>
                <a:lnTo>
                  <a:pt x="7279481" y="2007394"/>
                </a:lnTo>
                <a:lnTo>
                  <a:pt x="7279481" y="2014061"/>
                </a:lnTo>
                <a:lnTo>
                  <a:pt x="7279481" y="2018824"/>
                </a:lnTo>
                <a:lnTo>
                  <a:pt x="7279481" y="2026444"/>
                </a:lnTo>
                <a:lnTo>
                  <a:pt x="7214712" y="2026444"/>
                </a:lnTo>
                <a:lnTo>
                  <a:pt x="7214712" y="1912144"/>
                </a:lnTo>
                <a:lnTo>
                  <a:pt x="7205187" y="1912144"/>
                </a:lnTo>
                <a:lnTo>
                  <a:pt x="7205187" y="1902619"/>
                </a:lnTo>
                <a:lnTo>
                  <a:pt x="7188994" y="1902619"/>
                </a:lnTo>
                <a:lnTo>
                  <a:pt x="7188994" y="1911191"/>
                </a:lnTo>
                <a:lnTo>
                  <a:pt x="7173754" y="1911191"/>
                </a:lnTo>
                <a:lnTo>
                  <a:pt x="7173754" y="1868329"/>
                </a:lnTo>
                <a:lnTo>
                  <a:pt x="7134701" y="1868329"/>
                </a:lnTo>
                <a:lnTo>
                  <a:pt x="7134701" y="1855946"/>
                </a:lnTo>
                <a:lnTo>
                  <a:pt x="7134701" y="1802606"/>
                </a:lnTo>
                <a:lnTo>
                  <a:pt x="7127081" y="1802606"/>
                </a:lnTo>
                <a:lnTo>
                  <a:pt x="7127081" y="1855946"/>
                </a:lnTo>
                <a:lnTo>
                  <a:pt x="7119462" y="1855946"/>
                </a:lnTo>
                <a:lnTo>
                  <a:pt x="7119462" y="1868329"/>
                </a:lnTo>
                <a:lnTo>
                  <a:pt x="7094696" y="1868329"/>
                </a:lnTo>
                <a:lnTo>
                  <a:pt x="7094696" y="1911191"/>
                </a:lnTo>
                <a:lnTo>
                  <a:pt x="7088029" y="1911191"/>
                </a:lnTo>
                <a:lnTo>
                  <a:pt x="7088029" y="1902619"/>
                </a:lnTo>
                <a:lnTo>
                  <a:pt x="7074694" y="1902619"/>
                </a:lnTo>
                <a:lnTo>
                  <a:pt x="7074694" y="1911191"/>
                </a:lnTo>
                <a:lnTo>
                  <a:pt x="7072789" y="1911191"/>
                </a:lnTo>
                <a:lnTo>
                  <a:pt x="7072789" y="1834991"/>
                </a:lnTo>
                <a:lnTo>
                  <a:pt x="7055644" y="1834991"/>
                </a:lnTo>
                <a:lnTo>
                  <a:pt x="7055644" y="1806416"/>
                </a:lnTo>
                <a:lnTo>
                  <a:pt x="7020401" y="1806416"/>
                </a:lnTo>
                <a:lnTo>
                  <a:pt x="7020401" y="1792129"/>
                </a:lnTo>
                <a:lnTo>
                  <a:pt x="6996589" y="1792129"/>
                </a:lnTo>
                <a:lnTo>
                  <a:pt x="6996589" y="1739741"/>
                </a:lnTo>
                <a:lnTo>
                  <a:pt x="6986112" y="1739741"/>
                </a:lnTo>
                <a:lnTo>
                  <a:pt x="6986112" y="1792129"/>
                </a:lnTo>
                <a:lnTo>
                  <a:pt x="6981349" y="1792129"/>
                </a:lnTo>
                <a:lnTo>
                  <a:pt x="6981349" y="1806416"/>
                </a:lnTo>
                <a:lnTo>
                  <a:pt x="6937534" y="1806416"/>
                </a:lnTo>
                <a:lnTo>
                  <a:pt x="6937534" y="1834991"/>
                </a:lnTo>
                <a:lnTo>
                  <a:pt x="6923246" y="1834991"/>
                </a:lnTo>
                <a:lnTo>
                  <a:pt x="6923246" y="1856899"/>
                </a:lnTo>
                <a:lnTo>
                  <a:pt x="6883242" y="1856899"/>
                </a:lnTo>
                <a:lnTo>
                  <a:pt x="6883242" y="1840706"/>
                </a:lnTo>
                <a:lnTo>
                  <a:pt x="6869906" y="1840706"/>
                </a:lnTo>
                <a:lnTo>
                  <a:pt x="6869906" y="1822609"/>
                </a:lnTo>
                <a:lnTo>
                  <a:pt x="6849904" y="1822609"/>
                </a:lnTo>
                <a:lnTo>
                  <a:pt x="6849904" y="1795939"/>
                </a:lnTo>
                <a:lnTo>
                  <a:pt x="6834664" y="1795939"/>
                </a:lnTo>
                <a:lnTo>
                  <a:pt x="6834664" y="1763554"/>
                </a:lnTo>
                <a:lnTo>
                  <a:pt x="6822281" y="1763554"/>
                </a:lnTo>
                <a:lnTo>
                  <a:pt x="6822281" y="1724501"/>
                </a:lnTo>
                <a:lnTo>
                  <a:pt x="6815614" y="1724501"/>
                </a:lnTo>
                <a:lnTo>
                  <a:pt x="6815614" y="1763554"/>
                </a:lnTo>
                <a:lnTo>
                  <a:pt x="6811804" y="1763554"/>
                </a:lnTo>
                <a:lnTo>
                  <a:pt x="6811804" y="1795939"/>
                </a:lnTo>
                <a:lnTo>
                  <a:pt x="6806089" y="1795939"/>
                </a:lnTo>
                <a:lnTo>
                  <a:pt x="6806089" y="1822609"/>
                </a:lnTo>
                <a:lnTo>
                  <a:pt x="6791801" y="1822609"/>
                </a:lnTo>
                <a:lnTo>
                  <a:pt x="6791801" y="1856899"/>
                </a:lnTo>
                <a:lnTo>
                  <a:pt x="6760369" y="1856899"/>
                </a:lnTo>
                <a:lnTo>
                  <a:pt x="6760369" y="2015014"/>
                </a:lnTo>
                <a:lnTo>
                  <a:pt x="6746081" y="2015966"/>
                </a:lnTo>
                <a:lnTo>
                  <a:pt x="6738462" y="2011204"/>
                </a:lnTo>
                <a:lnTo>
                  <a:pt x="6738462" y="1858804"/>
                </a:lnTo>
                <a:lnTo>
                  <a:pt x="6721317" y="1858804"/>
                </a:lnTo>
                <a:lnTo>
                  <a:pt x="6721317" y="1827371"/>
                </a:lnTo>
                <a:lnTo>
                  <a:pt x="6707029" y="1827371"/>
                </a:lnTo>
                <a:lnTo>
                  <a:pt x="6707029" y="1808321"/>
                </a:lnTo>
                <a:lnTo>
                  <a:pt x="6697504" y="1808321"/>
                </a:lnTo>
                <a:lnTo>
                  <a:pt x="6697504" y="1797844"/>
                </a:lnTo>
                <a:lnTo>
                  <a:pt x="6680359" y="1797844"/>
                </a:lnTo>
                <a:lnTo>
                  <a:pt x="6680359" y="1808321"/>
                </a:lnTo>
                <a:lnTo>
                  <a:pt x="6653689" y="1808321"/>
                </a:lnTo>
                <a:lnTo>
                  <a:pt x="6653689" y="1827371"/>
                </a:lnTo>
                <a:lnTo>
                  <a:pt x="6603206" y="1827371"/>
                </a:lnTo>
                <a:lnTo>
                  <a:pt x="6603206" y="1858804"/>
                </a:lnTo>
                <a:lnTo>
                  <a:pt x="6589871" y="1858804"/>
                </a:lnTo>
                <a:lnTo>
                  <a:pt x="6589871" y="1993106"/>
                </a:lnTo>
                <a:cubicBezTo>
                  <a:pt x="6579394" y="1995964"/>
                  <a:pt x="6530817" y="2007394"/>
                  <a:pt x="6527006" y="2004536"/>
                </a:cubicBezTo>
                <a:cubicBezTo>
                  <a:pt x="6523196" y="2001679"/>
                  <a:pt x="6439376" y="2041684"/>
                  <a:pt x="6430804" y="2046446"/>
                </a:cubicBezTo>
                <a:cubicBezTo>
                  <a:pt x="6429851" y="2047399"/>
                  <a:pt x="6418421" y="2047399"/>
                  <a:pt x="6398419" y="2048351"/>
                </a:cubicBezTo>
                <a:lnTo>
                  <a:pt x="6384131" y="2036921"/>
                </a:lnTo>
                <a:lnTo>
                  <a:pt x="6368892" y="2049304"/>
                </a:lnTo>
                <a:cubicBezTo>
                  <a:pt x="6363176" y="2049304"/>
                  <a:pt x="6357462" y="2049304"/>
                  <a:pt x="6350794" y="2049304"/>
                </a:cubicBezTo>
                <a:lnTo>
                  <a:pt x="6350794" y="2037874"/>
                </a:lnTo>
                <a:lnTo>
                  <a:pt x="6338412" y="2037874"/>
                </a:lnTo>
                <a:lnTo>
                  <a:pt x="6338412" y="2049304"/>
                </a:lnTo>
                <a:cubicBezTo>
                  <a:pt x="6311742" y="2050256"/>
                  <a:pt x="6281262" y="2050256"/>
                  <a:pt x="6246971" y="2051209"/>
                </a:cubicBezTo>
                <a:lnTo>
                  <a:pt x="6228874" y="2036921"/>
                </a:lnTo>
                <a:lnTo>
                  <a:pt x="6209824" y="2052161"/>
                </a:lnTo>
                <a:cubicBezTo>
                  <a:pt x="6199346" y="2052161"/>
                  <a:pt x="6189821" y="2052161"/>
                  <a:pt x="6179344" y="2053114"/>
                </a:cubicBezTo>
                <a:lnTo>
                  <a:pt x="6179344" y="2038826"/>
                </a:lnTo>
                <a:lnTo>
                  <a:pt x="6166962" y="2038826"/>
                </a:lnTo>
                <a:lnTo>
                  <a:pt x="6166962" y="2053114"/>
                </a:lnTo>
                <a:cubicBezTo>
                  <a:pt x="6143149" y="2053114"/>
                  <a:pt x="6119337" y="2054066"/>
                  <a:pt x="6095524" y="2054066"/>
                </a:cubicBezTo>
                <a:lnTo>
                  <a:pt x="6074569" y="2036921"/>
                </a:lnTo>
                <a:lnTo>
                  <a:pt x="6052662" y="2055019"/>
                </a:lnTo>
                <a:cubicBezTo>
                  <a:pt x="6037421" y="2055019"/>
                  <a:pt x="6023134" y="2055019"/>
                  <a:pt x="6008846" y="2055971"/>
                </a:cubicBezTo>
                <a:lnTo>
                  <a:pt x="6008846" y="2038826"/>
                </a:lnTo>
                <a:lnTo>
                  <a:pt x="5996464" y="2038826"/>
                </a:lnTo>
                <a:lnTo>
                  <a:pt x="5996464" y="2055971"/>
                </a:lnTo>
                <a:cubicBezTo>
                  <a:pt x="5978367" y="2055971"/>
                  <a:pt x="5961221" y="2055971"/>
                  <a:pt x="5944076" y="2056924"/>
                </a:cubicBezTo>
                <a:lnTo>
                  <a:pt x="5920264" y="2037874"/>
                </a:lnTo>
                <a:lnTo>
                  <a:pt x="5895499" y="2057876"/>
                </a:lnTo>
                <a:cubicBezTo>
                  <a:pt x="5873592" y="2057876"/>
                  <a:pt x="5854542" y="2058829"/>
                  <a:pt x="5837396" y="2058829"/>
                </a:cubicBezTo>
                <a:lnTo>
                  <a:pt x="5837396" y="2039779"/>
                </a:lnTo>
                <a:lnTo>
                  <a:pt x="5825014" y="2039779"/>
                </a:lnTo>
                <a:lnTo>
                  <a:pt x="5825014" y="2058829"/>
                </a:lnTo>
                <a:cubicBezTo>
                  <a:pt x="5821204" y="2058829"/>
                  <a:pt x="5818346" y="2058829"/>
                  <a:pt x="5814537" y="2058829"/>
                </a:cubicBezTo>
                <a:lnTo>
                  <a:pt x="5790724" y="2039779"/>
                </a:lnTo>
                <a:lnTo>
                  <a:pt x="5766912" y="2059781"/>
                </a:lnTo>
                <a:lnTo>
                  <a:pt x="5741194" y="2054066"/>
                </a:lnTo>
                <a:lnTo>
                  <a:pt x="5741194" y="2067401"/>
                </a:lnTo>
                <a:lnTo>
                  <a:pt x="5691664" y="2064544"/>
                </a:lnTo>
                <a:lnTo>
                  <a:pt x="5691664" y="2075974"/>
                </a:lnTo>
                <a:lnTo>
                  <a:pt x="5676424" y="2075974"/>
                </a:lnTo>
                <a:lnTo>
                  <a:pt x="5684996" y="2119789"/>
                </a:lnTo>
                <a:lnTo>
                  <a:pt x="5691664" y="2120741"/>
                </a:lnTo>
                <a:lnTo>
                  <a:pt x="5743099" y="2204561"/>
                </a:lnTo>
                <a:lnTo>
                  <a:pt x="5464969" y="2204561"/>
                </a:lnTo>
                <a:lnTo>
                  <a:pt x="5464969" y="2197894"/>
                </a:lnTo>
                <a:lnTo>
                  <a:pt x="5457349" y="2197894"/>
                </a:lnTo>
                <a:lnTo>
                  <a:pt x="5457349" y="2186464"/>
                </a:lnTo>
                <a:lnTo>
                  <a:pt x="5464969" y="2186464"/>
                </a:lnTo>
                <a:lnTo>
                  <a:pt x="5464969" y="2178844"/>
                </a:lnTo>
                <a:lnTo>
                  <a:pt x="5457349" y="2178844"/>
                </a:lnTo>
                <a:lnTo>
                  <a:pt x="5457349" y="2167414"/>
                </a:lnTo>
                <a:lnTo>
                  <a:pt x="5464969" y="2167414"/>
                </a:lnTo>
                <a:lnTo>
                  <a:pt x="5464969" y="2159794"/>
                </a:lnTo>
                <a:lnTo>
                  <a:pt x="5457349" y="2159794"/>
                </a:lnTo>
                <a:lnTo>
                  <a:pt x="5457349" y="2148364"/>
                </a:lnTo>
                <a:lnTo>
                  <a:pt x="5464969" y="2148364"/>
                </a:lnTo>
                <a:lnTo>
                  <a:pt x="5464969" y="2140744"/>
                </a:lnTo>
                <a:lnTo>
                  <a:pt x="5457349" y="2140744"/>
                </a:lnTo>
                <a:lnTo>
                  <a:pt x="5457349" y="2129314"/>
                </a:lnTo>
                <a:lnTo>
                  <a:pt x="5464969" y="2129314"/>
                </a:lnTo>
                <a:lnTo>
                  <a:pt x="5464969" y="2121694"/>
                </a:lnTo>
                <a:lnTo>
                  <a:pt x="5457349" y="2121694"/>
                </a:lnTo>
                <a:lnTo>
                  <a:pt x="5457349" y="2110264"/>
                </a:lnTo>
                <a:lnTo>
                  <a:pt x="5464969" y="2110264"/>
                </a:lnTo>
                <a:lnTo>
                  <a:pt x="5464969" y="2102644"/>
                </a:lnTo>
                <a:lnTo>
                  <a:pt x="5457349" y="2102644"/>
                </a:lnTo>
                <a:lnTo>
                  <a:pt x="5457349" y="2091214"/>
                </a:lnTo>
                <a:lnTo>
                  <a:pt x="5464969" y="2091214"/>
                </a:lnTo>
                <a:lnTo>
                  <a:pt x="5464969" y="2083594"/>
                </a:lnTo>
                <a:lnTo>
                  <a:pt x="5457349" y="2083594"/>
                </a:lnTo>
                <a:lnTo>
                  <a:pt x="5457349" y="2072164"/>
                </a:lnTo>
                <a:lnTo>
                  <a:pt x="5464969" y="2072164"/>
                </a:lnTo>
                <a:lnTo>
                  <a:pt x="5464969" y="2064544"/>
                </a:lnTo>
                <a:lnTo>
                  <a:pt x="5457349" y="2064544"/>
                </a:lnTo>
                <a:lnTo>
                  <a:pt x="5457349" y="2053114"/>
                </a:lnTo>
                <a:lnTo>
                  <a:pt x="5464969" y="2053114"/>
                </a:lnTo>
                <a:lnTo>
                  <a:pt x="5464969" y="2045494"/>
                </a:lnTo>
                <a:lnTo>
                  <a:pt x="5457349" y="2045494"/>
                </a:lnTo>
                <a:lnTo>
                  <a:pt x="5457349" y="2034064"/>
                </a:lnTo>
                <a:lnTo>
                  <a:pt x="5464969" y="2034064"/>
                </a:lnTo>
                <a:lnTo>
                  <a:pt x="5464969" y="2026444"/>
                </a:lnTo>
                <a:lnTo>
                  <a:pt x="5457349" y="2026444"/>
                </a:lnTo>
                <a:lnTo>
                  <a:pt x="5457349" y="2015014"/>
                </a:lnTo>
                <a:lnTo>
                  <a:pt x="5464969" y="2015014"/>
                </a:lnTo>
                <a:lnTo>
                  <a:pt x="5464969" y="2007394"/>
                </a:lnTo>
                <a:lnTo>
                  <a:pt x="5457349" y="2007394"/>
                </a:lnTo>
                <a:lnTo>
                  <a:pt x="5457349" y="1995964"/>
                </a:lnTo>
                <a:lnTo>
                  <a:pt x="5464969" y="1995964"/>
                </a:lnTo>
                <a:lnTo>
                  <a:pt x="5464969" y="1988344"/>
                </a:lnTo>
                <a:lnTo>
                  <a:pt x="5457349" y="1988344"/>
                </a:lnTo>
                <a:lnTo>
                  <a:pt x="5457349" y="1976914"/>
                </a:lnTo>
                <a:lnTo>
                  <a:pt x="5464969" y="1976914"/>
                </a:lnTo>
                <a:lnTo>
                  <a:pt x="5464969" y="1969294"/>
                </a:lnTo>
                <a:lnTo>
                  <a:pt x="5457349" y="1969294"/>
                </a:lnTo>
                <a:lnTo>
                  <a:pt x="5457349" y="1957864"/>
                </a:lnTo>
                <a:lnTo>
                  <a:pt x="5464969" y="1957864"/>
                </a:lnTo>
                <a:lnTo>
                  <a:pt x="5464969" y="1950244"/>
                </a:lnTo>
                <a:lnTo>
                  <a:pt x="5457349" y="1950244"/>
                </a:lnTo>
                <a:lnTo>
                  <a:pt x="5457349" y="1931194"/>
                </a:lnTo>
                <a:lnTo>
                  <a:pt x="5464969" y="1931194"/>
                </a:lnTo>
                <a:lnTo>
                  <a:pt x="5464969" y="1923574"/>
                </a:lnTo>
                <a:lnTo>
                  <a:pt x="5457349" y="1923574"/>
                </a:lnTo>
                <a:lnTo>
                  <a:pt x="5457349" y="1912144"/>
                </a:lnTo>
                <a:lnTo>
                  <a:pt x="5464969" y="1912144"/>
                </a:lnTo>
                <a:lnTo>
                  <a:pt x="5464969" y="1904524"/>
                </a:lnTo>
                <a:lnTo>
                  <a:pt x="5457349" y="1904524"/>
                </a:lnTo>
                <a:lnTo>
                  <a:pt x="5457349" y="1893094"/>
                </a:lnTo>
                <a:lnTo>
                  <a:pt x="5464969" y="1893094"/>
                </a:lnTo>
                <a:lnTo>
                  <a:pt x="5464969" y="1885474"/>
                </a:lnTo>
                <a:lnTo>
                  <a:pt x="5457349" y="1885474"/>
                </a:lnTo>
                <a:lnTo>
                  <a:pt x="5457349" y="1874044"/>
                </a:lnTo>
                <a:lnTo>
                  <a:pt x="5464969" y="1874044"/>
                </a:lnTo>
                <a:lnTo>
                  <a:pt x="5464969" y="1864519"/>
                </a:lnTo>
                <a:lnTo>
                  <a:pt x="5457349" y="1864519"/>
                </a:lnTo>
                <a:lnTo>
                  <a:pt x="5457349" y="1853089"/>
                </a:lnTo>
                <a:lnTo>
                  <a:pt x="5464969" y="1853089"/>
                </a:lnTo>
                <a:lnTo>
                  <a:pt x="5464969" y="1845469"/>
                </a:lnTo>
                <a:lnTo>
                  <a:pt x="5457349" y="1845469"/>
                </a:lnTo>
                <a:lnTo>
                  <a:pt x="5457349" y="1834039"/>
                </a:lnTo>
                <a:lnTo>
                  <a:pt x="5464969" y="1834039"/>
                </a:lnTo>
                <a:lnTo>
                  <a:pt x="5464969" y="1826419"/>
                </a:lnTo>
                <a:lnTo>
                  <a:pt x="5457349" y="1826419"/>
                </a:lnTo>
                <a:lnTo>
                  <a:pt x="5457349" y="1814989"/>
                </a:lnTo>
                <a:lnTo>
                  <a:pt x="5464969" y="1814989"/>
                </a:lnTo>
                <a:lnTo>
                  <a:pt x="5464969" y="1807369"/>
                </a:lnTo>
                <a:lnTo>
                  <a:pt x="5457349" y="1807369"/>
                </a:lnTo>
                <a:lnTo>
                  <a:pt x="5457349" y="1795939"/>
                </a:lnTo>
                <a:lnTo>
                  <a:pt x="5464969" y="1795939"/>
                </a:lnTo>
                <a:lnTo>
                  <a:pt x="5464969" y="1788319"/>
                </a:lnTo>
                <a:lnTo>
                  <a:pt x="5457349" y="1788319"/>
                </a:lnTo>
                <a:lnTo>
                  <a:pt x="5457349" y="1776889"/>
                </a:lnTo>
                <a:lnTo>
                  <a:pt x="5464969" y="1776889"/>
                </a:lnTo>
                <a:lnTo>
                  <a:pt x="5464969" y="1769269"/>
                </a:lnTo>
                <a:lnTo>
                  <a:pt x="5457349" y="1769269"/>
                </a:lnTo>
                <a:lnTo>
                  <a:pt x="5457349" y="1757839"/>
                </a:lnTo>
                <a:lnTo>
                  <a:pt x="5464969" y="1757839"/>
                </a:lnTo>
                <a:lnTo>
                  <a:pt x="5464969" y="1750219"/>
                </a:lnTo>
                <a:lnTo>
                  <a:pt x="5457349" y="1750219"/>
                </a:lnTo>
                <a:lnTo>
                  <a:pt x="5457349" y="1738789"/>
                </a:lnTo>
                <a:lnTo>
                  <a:pt x="5464969" y="1738789"/>
                </a:lnTo>
                <a:lnTo>
                  <a:pt x="5464969" y="1731169"/>
                </a:lnTo>
                <a:lnTo>
                  <a:pt x="5457349" y="1731169"/>
                </a:lnTo>
                <a:lnTo>
                  <a:pt x="5457349" y="1703546"/>
                </a:lnTo>
                <a:lnTo>
                  <a:pt x="5464969" y="1703546"/>
                </a:lnTo>
                <a:lnTo>
                  <a:pt x="5464969" y="1695926"/>
                </a:lnTo>
                <a:lnTo>
                  <a:pt x="5457349" y="1695926"/>
                </a:lnTo>
                <a:lnTo>
                  <a:pt x="5457349" y="1685449"/>
                </a:lnTo>
                <a:lnTo>
                  <a:pt x="5464969" y="1685449"/>
                </a:lnTo>
                <a:lnTo>
                  <a:pt x="5464969" y="1677829"/>
                </a:lnTo>
                <a:lnTo>
                  <a:pt x="5457349" y="1677829"/>
                </a:lnTo>
                <a:lnTo>
                  <a:pt x="5457349" y="1662589"/>
                </a:lnTo>
                <a:lnTo>
                  <a:pt x="5449729" y="1662589"/>
                </a:lnTo>
                <a:lnTo>
                  <a:pt x="5449729" y="1607344"/>
                </a:lnTo>
                <a:lnTo>
                  <a:pt x="5419249" y="1593056"/>
                </a:lnTo>
                <a:lnTo>
                  <a:pt x="5419249" y="1575911"/>
                </a:lnTo>
                <a:lnTo>
                  <a:pt x="5393531" y="1575911"/>
                </a:lnTo>
                <a:lnTo>
                  <a:pt x="5393531" y="1556861"/>
                </a:lnTo>
                <a:lnTo>
                  <a:pt x="5384006" y="1556861"/>
                </a:lnTo>
                <a:lnTo>
                  <a:pt x="5384006" y="1575911"/>
                </a:lnTo>
                <a:lnTo>
                  <a:pt x="5375434" y="1575911"/>
                </a:lnTo>
                <a:lnTo>
                  <a:pt x="5375434" y="1538764"/>
                </a:lnTo>
                <a:lnTo>
                  <a:pt x="5368767" y="1538764"/>
                </a:lnTo>
                <a:lnTo>
                  <a:pt x="5368767" y="1575911"/>
                </a:lnTo>
                <a:lnTo>
                  <a:pt x="5353526" y="1575911"/>
                </a:lnTo>
                <a:lnTo>
                  <a:pt x="5353526" y="1593056"/>
                </a:lnTo>
                <a:lnTo>
                  <a:pt x="5314474" y="1593056"/>
                </a:lnTo>
                <a:lnTo>
                  <a:pt x="5314474" y="1662589"/>
                </a:lnTo>
                <a:lnTo>
                  <a:pt x="5286851" y="1662589"/>
                </a:lnTo>
                <a:lnTo>
                  <a:pt x="5286851" y="1677829"/>
                </a:lnTo>
                <a:lnTo>
                  <a:pt x="5279231" y="1677829"/>
                </a:lnTo>
                <a:lnTo>
                  <a:pt x="5279231" y="1685449"/>
                </a:lnTo>
                <a:lnTo>
                  <a:pt x="5286851" y="1685449"/>
                </a:lnTo>
                <a:lnTo>
                  <a:pt x="5286851" y="1695926"/>
                </a:lnTo>
                <a:lnTo>
                  <a:pt x="5279231" y="1695926"/>
                </a:lnTo>
                <a:lnTo>
                  <a:pt x="5279231" y="1703546"/>
                </a:lnTo>
                <a:lnTo>
                  <a:pt x="5286851" y="1703546"/>
                </a:lnTo>
                <a:lnTo>
                  <a:pt x="5286851" y="1731169"/>
                </a:lnTo>
                <a:lnTo>
                  <a:pt x="5279231" y="1731169"/>
                </a:lnTo>
                <a:lnTo>
                  <a:pt x="5279231" y="1738789"/>
                </a:lnTo>
                <a:lnTo>
                  <a:pt x="5286851" y="1738789"/>
                </a:lnTo>
                <a:lnTo>
                  <a:pt x="5286851" y="1750219"/>
                </a:lnTo>
                <a:lnTo>
                  <a:pt x="5279231" y="1750219"/>
                </a:lnTo>
                <a:lnTo>
                  <a:pt x="5279231" y="1757839"/>
                </a:lnTo>
                <a:lnTo>
                  <a:pt x="5286851" y="1757839"/>
                </a:lnTo>
                <a:lnTo>
                  <a:pt x="5286851" y="1769269"/>
                </a:lnTo>
                <a:lnTo>
                  <a:pt x="5279231" y="1769269"/>
                </a:lnTo>
                <a:lnTo>
                  <a:pt x="5279231" y="1776889"/>
                </a:lnTo>
                <a:lnTo>
                  <a:pt x="5286851" y="1776889"/>
                </a:lnTo>
                <a:lnTo>
                  <a:pt x="5286851" y="1788319"/>
                </a:lnTo>
                <a:lnTo>
                  <a:pt x="5279231" y="1788319"/>
                </a:lnTo>
                <a:lnTo>
                  <a:pt x="5279231" y="1795939"/>
                </a:lnTo>
                <a:lnTo>
                  <a:pt x="5286851" y="1795939"/>
                </a:lnTo>
                <a:lnTo>
                  <a:pt x="5286851" y="1807369"/>
                </a:lnTo>
                <a:lnTo>
                  <a:pt x="5279231" y="1807369"/>
                </a:lnTo>
                <a:lnTo>
                  <a:pt x="5279231" y="1814989"/>
                </a:lnTo>
                <a:lnTo>
                  <a:pt x="5286851" y="1814989"/>
                </a:lnTo>
                <a:lnTo>
                  <a:pt x="5286851" y="1826419"/>
                </a:lnTo>
                <a:lnTo>
                  <a:pt x="5279231" y="1826419"/>
                </a:lnTo>
                <a:lnTo>
                  <a:pt x="5279231" y="1834039"/>
                </a:lnTo>
                <a:lnTo>
                  <a:pt x="5286851" y="1834039"/>
                </a:lnTo>
                <a:lnTo>
                  <a:pt x="5286851" y="1845469"/>
                </a:lnTo>
                <a:lnTo>
                  <a:pt x="5279231" y="1845469"/>
                </a:lnTo>
                <a:lnTo>
                  <a:pt x="5279231" y="1853089"/>
                </a:lnTo>
                <a:lnTo>
                  <a:pt x="5286851" y="1853089"/>
                </a:lnTo>
                <a:lnTo>
                  <a:pt x="5286851" y="1864519"/>
                </a:lnTo>
                <a:lnTo>
                  <a:pt x="5279231" y="1864519"/>
                </a:lnTo>
                <a:lnTo>
                  <a:pt x="5279231" y="1872139"/>
                </a:lnTo>
                <a:lnTo>
                  <a:pt x="5286851" y="1872139"/>
                </a:lnTo>
                <a:lnTo>
                  <a:pt x="5286851" y="1883569"/>
                </a:lnTo>
                <a:lnTo>
                  <a:pt x="5279231" y="1883569"/>
                </a:lnTo>
                <a:lnTo>
                  <a:pt x="5279231" y="1891189"/>
                </a:lnTo>
                <a:lnTo>
                  <a:pt x="5286851" y="1891189"/>
                </a:lnTo>
                <a:lnTo>
                  <a:pt x="5286851" y="1902619"/>
                </a:lnTo>
                <a:lnTo>
                  <a:pt x="5279231" y="1902619"/>
                </a:lnTo>
                <a:lnTo>
                  <a:pt x="5279231" y="1910239"/>
                </a:lnTo>
                <a:lnTo>
                  <a:pt x="5286851" y="1910239"/>
                </a:lnTo>
                <a:lnTo>
                  <a:pt x="5286851" y="1921669"/>
                </a:lnTo>
                <a:lnTo>
                  <a:pt x="5279231" y="1921669"/>
                </a:lnTo>
                <a:lnTo>
                  <a:pt x="5279231" y="1929289"/>
                </a:lnTo>
                <a:lnTo>
                  <a:pt x="5286851" y="1929289"/>
                </a:lnTo>
                <a:lnTo>
                  <a:pt x="5286851" y="1940719"/>
                </a:lnTo>
                <a:lnTo>
                  <a:pt x="5279231" y="1940719"/>
                </a:lnTo>
                <a:lnTo>
                  <a:pt x="5279231" y="1948339"/>
                </a:lnTo>
                <a:lnTo>
                  <a:pt x="5286851" y="1948339"/>
                </a:lnTo>
                <a:lnTo>
                  <a:pt x="5286851" y="1959769"/>
                </a:lnTo>
                <a:lnTo>
                  <a:pt x="5279231" y="1959769"/>
                </a:lnTo>
                <a:lnTo>
                  <a:pt x="5279231" y="1967389"/>
                </a:lnTo>
                <a:lnTo>
                  <a:pt x="5286851" y="1967389"/>
                </a:lnTo>
                <a:lnTo>
                  <a:pt x="5286851" y="1978819"/>
                </a:lnTo>
                <a:lnTo>
                  <a:pt x="5279231" y="1978819"/>
                </a:lnTo>
                <a:lnTo>
                  <a:pt x="5279231" y="1986439"/>
                </a:lnTo>
                <a:lnTo>
                  <a:pt x="5286851" y="1986439"/>
                </a:lnTo>
                <a:lnTo>
                  <a:pt x="5286851" y="1997869"/>
                </a:lnTo>
                <a:lnTo>
                  <a:pt x="5279231" y="1997869"/>
                </a:lnTo>
                <a:lnTo>
                  <a:pt x="5279231" y="2005489"/>
                </a:lnTo>
                <a:lnTo>
                  <a:pt x="5286851" y="2005489"/>
                </a:lnTo>
                <a:lnTo>
                  <a:pt x="5286851" y="2016919"/>
                </a:lnTo>
                <a:lnTo>
                  <a:pt x="5279231" y="2016919"/>
                </a:lnTo>
                <a:lnTo>
                  <a:pt x="5279231" y="2024539"/>
                </a:lnTo>
                <a:lnTo>
                  <a:pt x="5286851" y="2024539"/>
                </a:lnTo>
                <a:lnTo>
                  <a:pt x="5286851" y="2035969"/>
                </a:lnTo>
                <a:lnTo>
                  <a:pt x="5279231" y="2035969"/>
                </a:lnTo>
                <a:lnTo>
                  <a:pt x="5279231" y="2043589"/>
                </a:lnTo>
                <a:lnTo>
                  <a:pt x="5286851" y="2043589"/>
                </a:lnTo>
                <a:lnTo>
                  <a:pt x="5286851" y="2055019"/>
                </a:lnTo>
                <a:lnTo>
                  <a:pt x="5279231" y="2055019"/>
                </a:lnTo>
                <a:lnTo>
                  <a:pt x="5279231" y="2062639"/>
                </a:lnTo>
                <a:lnTo>
                  <a:pt x="5286851" y="2062639"/>
                </a:lnTo>
                <a:lnTo>
                  <a:pt x="5286851" y="2074069"/>
                </a:lnTo>
                <a:lnTo>
                  <a:pt x="5279231" y="2074069"/>
                </a:lnTo>
                <a:lnTo>
                  <a:pt x="5279231" y="2081689"/>
                </a:lnTo>
                <a:lnTo>
                  <a:pt x="5286851" y="2081689"/>
                </a:lnTo>
                <a:lnTo>
                  <a:pt x="5286851" y="2093119"/>
                </a:lnTo>
                <a:lnTo>
                  <a:pt x="5279231" y="2093119"/>
                </a:lnTo>
                <a:lnTo>
                  <a:pt x="5279231" y="2100739"/>
                </a:lnTo>
                <a:lnTo>
                  <a:pt x="5286851" y="2100739"/>
                </a:lnTo>
                <a:lnTo>
                  <a:pt x="5286851" y="2112169"/>
                </a:lnTo>
                <a:lnTo>
                  <a:pt x="5279231" y="2112169"/>
                </a:lnTo>
                <a:lnTo>
                  <a:pt x="5279231" y="2119789"/>
                </a:lnTo>
                <a:lnTo>
                  <a:pt x="5286851" y="2119789"/>
                </a:lnTo>
                <a:lnTo>
                  <a:pt x="5286851" y="2131219"/>
                </a:lnTo>
                <a:lnTo>
                  <a:pt x="5279231" y="2131219"/>
                </a:lnTo>
                <a:lnTo>
                  <a:pt x="5279231" y="2138839"/>
                </a:lnTo>
                <a:lnTo>
                  <a:pt x="5286851" y="2138839"/>
                </a:lnTo>
                <a:lnTo>
                  <a:pt x="5286851" y="2150269"/>
                </a:lnTo>
                <a:lnTo>
                  <a:pt x="5279231" y="2150269"/>
                </a:lnTo>
                <a:lnTo>
                  <a:pt x="5279231" y="2157889"/>
                </a:lnTo>
                <a:lnTo>
                  <a:pt x="5286851" y="2157889"/>
                </a:lnTo>
                <a:lnTo>
                  <a:pt x="5286851" y="2169319"/>
                </a:lnTo>
                <a:lnTo>
                  <a:pt x="5279231" y="2169319"/>
                </a:lnTo>
                <a:lnTo>
                  <a:pt x="5279231" y="2176939"/>
                </a:lnTo>
                <a:lnTo>
                  <a:pt x="5286851" y="2176939"/>
                </a:lnTo>
                <a:lnTo>
                  <a:pt x="5286851" y="2188369"/>
                </a:lnTo>
                <a:lnTo>
                  <a:pt x="5279231" y="2188369"/>
                </a:lnTo>
                <a:lnTo>
                  <a:pt x="5279231" y="2195036"/>
                </a:lnTo>
                <a:lnTo>
                  <a:pt x="5275421" y="2195036"/>
                </a:lnTo>
                <a:lnTo>
                  <a:pt x="5275421" y="2188369"/>
                </a:lnTo>
                <a:lnTo>
                  <a:pt x="5267801" y="2188369"/>
                </a:lnTo>
                <a:lnTo>
                  <a:pt x="5267801" y="2175986"/>
                </a:lnTo>
                <a:lnTo>
                  <a:pt x="5275421" y="2175986"/>
                </a:lnTo>
                <a:lnTo>
                  <a:pt x="5275421" y="2168366"/>
                </a:lnTo>
                <a:lnTo>
                  <a:pt x="5267801" y="2168366"/>
                </a:lnTo>
                <a:lnTo>
                  <a:pt x="5267801" y="2156936"/>
                </a:lnTo>
                <a:lnTo>
                  <a:pt x="5275421" y="2156936"/>
                </a:lnTo>
                <a:lnTo>
                  <a:pt x="5275421" y="2149316"/>
                </a:lnTo>
                <a:lnTo>
                  <a:pt x="5267801" y="2149316"/>
                </a:lnTo>
                <a:lnTo>
                  <a:pt x="5267801" y="2136934"/>
                </a:lnTo>
                <a:lnTo>
                  <a:pt x="5275421" y="2136934"/>
                </a:lnTo>
                <a:lnTo>
                  <a:pt x="5275421" y="2129314"/>
                </a:lnTo>
                <a:lnTo>
                  <a:pt x="5267801" y="2129314"/>
                </a:lnTo>
                <a:lnTo>
                  <a:pt x="5267801" y="2117884"/>
                </a:lnTo>
                <a:lnTo>
                  <a:pt x="5275421" y="2117884"/>
                </a:lnTo>
                <a:lnTo>
                  <a:pt x="5275421" y="2110264"/>
                </a:lnTo>
                <a:lnTo>
                  <a:pt x="5267801" y="2110264"/>
                </a:lnTo>
                <a:lnTo>
                  <a:pt x="5267801" y="2098834"/>
                </a:lnTo>
                <a:lnTo>
                  <a:pt x="5275421" y="2098834"/>
                </a:lnTo>
                <a:lnTo>
                  <a:pt x="5275421" y="2091214"/>
                </a:lnTo>
                <a:lnTo>
                  <a:pt x="5267801" y="2091214"/>
                </a:lnTo>
                <a:lnTo>
                  <a:pt x="5267801" y="2079784"/>
                </a:lnTo>
                <a:lnTo>
                  <a:pt x="5275421" y="2079784"/>
                </a:lnTo>
                <a:lnTo>
                  <a:pt x="5275421" y="2072164"/>
                </a:lnTo>
                <a:lnTo>
                  <a:pt x="5267801" y="2072164"/>
                </a:lnTo>
                <a:lnTo>
                  <a:pt x="5267801" y="2059781"/>
                </a:lnTo>
                <a:lnTo>
                  <a:pt x="5275421" y="2059781"/>
                </a:lnTo>
                <a:lnTo>
                  <a:pt x="5275421" y="2052161"/>
                </a:lnTo>
                <a:lnTo>
                  <a:pt x="5267801" y="2052161"/>
                </a:lnTo>
                <a:lnTo>
                  <a:pt x="5267801" y="2045494"/>
                </a:lnTo>
                <a:lnTo>
                  <a:pt x="5275421" y="2045494"/>
                </a:lnTo>
                <a:lnTo>
                  <a:pt x="5275421" y="2037874"/>
                </a:lnTo>
                <a:lnTo>
                  <a:pt x="5267801" y="2037874"/>
                </a:lnTo>
                <a:lnTo>
                  <a:pt x="5267801" y="2026444"/>
                </a:lnTo>
                <a:lnTo>
                  <a:pt x="5275421" y="2026444"/>
                </a:lnTo>
                <a:lnTo>
                  <a:pt x="5275421" y="2018824"/>
                </a:lnTo>
                <a:lnTo>
                  <a:pt x="5267801" y="2018824"/>
                </a:lnTo>
                <a:lnTo>
                  <a:pt x="5267801" y="2006441"/>
                </a:lnTo>
                <a:lnTo>
                  <a:pt x="5275421" y="2006441"/>
                </a:lnTo>
                <a:lnTo>
                  <a:pt x="5275421" y="1997869"/>
                </a:lnTo>
                <a:lnTo>
                  <a:pt x="5267801" y="1997869"/>
                </a:lnTo>
                <a:lnTo>
                  <a:pt x="5267801" y="1986439"/>
                </a:lnTo>
                <a:lnTo>
                  <a:pt x="5275421" y="1986439"/>
                </a:lnTo>
                <a:lnTo>
                  <a:pt x="5275421" y="1978819"/>
                </a:lnTo>
                <a:lnTo>
                  <a:pt x="5267801" y="1978819"/>
                </a:lnTo>
                <a:lnTo>
                  <a:pt x="5267801" y="1967389"/>
                </a:lnTo>
                <a:lnTo>
                  <a:pt x="5275421" y="1967389"/>
                </a:lnTo>
                <a:lnTo>
                  <a:pt x="5275421" y="1959769"/>
                </a:lnTo>
                <a:lnTo>
                  <a:pt x="5267801" y="1959769"/>
                </a:lnTo>
                <a:lnTo>
                  <a:pt x="5267801" y="1947386"/>
                </a:lnTo>
                <a:lnTo>
                  <a:pt x="5275421" y="1947386"/>
                </a:lnTo>
                <a:lnTo>
                  <a:pt x="5275421" y="1939766"/>
                </a:lnTo>
                <a:lnTo>
                  <a:pt x="5267801" y="1939766"/>
                </a:lnTo>
                <a:lnTo>
                  <a:pt x="5267801" y="1927384"/>
                </a:lnTo>
                <a:lnTo>
                  <a:pt x="5275421" y="1927384"/>
                </a:lnTo>
                <a:lnTo>
                  <a:pt x="5275421" y="1919764"/>
                </a:lnTo>
                <a:lnTo>
                  <a:pt x="5267801" y="1919764"/>
                </a:lnTo>
                <a:lnTo>
                  <a:pt x="5267801" y="1908334"/>
                </a:lnTo>
                <a:lnTo>
                  <a:pt x="5275421" y="1908334"/>
                </a:lnTo>
                <a:lnTo>
                  <a:pt x="5275421" y="1900714"/>
                </a:lnTo>
                <a:lnTo>
                  <a:pt x="5267801" y="1900714"/>
                </a:lnTo>
                <a:lnTo>
                  <a:pt x="5267801" y="1889284"/>
                </a:lnTo>
                <a:lnTo>
                  <a:pt x="5275421" y="1889284"/>
                </a:lnTo>
                <a:lnTo>
                  <a:pt x="5275421" y="1881664"/>
                </a:lnTo>
                <a:lnTo>
                  <a:pt x="5267801" y="1881664"/>
                </a:lnTo>
                <a:lnTo>
                  <a:pt x="5267801" y="1870234"/>
                </a:lnTo>
                <a:lnTo>
                  <a:pt x="5275421" y="1870234"/>
                </a:lnTo>
                <a:lnTo>
                  <a:pt x="5275421" y="1862614"/>
                </a:lnTo>
                <a:lnTo>
                  <a:pt x="5267801" y="1862614"/>
                </a:lnTo>
                <a:lnTo>
                  <a:pt x="5267801" y="1850231"/>
                </a:lnTo>
                <a:lnTo>
                  <a:pt x="5275421" y="1850231"/>
                </a:lnTo>
                <a:lnTo>
                  <a:pt x="5275421" y="1842611"/>
                </a:lnTo>
                <a:lnTo>
                  <a:pt x="5267801" y="1842611"/>
                </a:lnTo>
                <a:lnTo>
                  <a:pt x="5267801" y="1830229"/>
                </a:lnTo>
                <a:lnTo>
                  <a:pt x="5275421" y="1830229"/>
                </a:lnTo>
                <a:lnTo>
                  <a:pt x="5275421" y="1822609"/>
                </a:lnTo>
                <a:lnTo>
                  <a:pt x="5267801" y="1822609"/>
                </a:lnTo>
                <a:lnTo>
                  <a:pt x="5267801" y="1807369"/>
                </a:lnTo>
                <a:lnTo>
                  <a:pt x="5275421" y="1807369"/>
                </a:lnTo>
                <a:lnTo>
                  <a:pt x="5275421" y="1799749"/>
                </a:lnTo>
                <a:lnTo>
                  <a:pt x="5267801" y="1799749"/>
                </a:lnTo>
                <a:lnTo>
                  <a:pt x="5267801" y="1788319"/>
                </a:lnTo>
                <a:lnTo>
                  <a:pt x="5275421" y="1788319"/>
                </a:lnTo>
                <a:lnTo>
                  <a:pt x="5275421" y="1780699"/>
                </a:lnTo>
                <a:lnTo>
                  <a:pt x="5267801" y="1780699"/>
                </a:lnTo>
                <a:lnTo>
                  <a:pt x="5267801" y="1769269"/>
                </a:lnTo>
                <a:lnTo>
                  <a:pt x="5275421" y="1769269"/>
                </a:lnTo>
                <a:lnTo>
                  <a:pt x="5275421" y="1759744"/>
                </a:lnTo>
                <a:lnTo>
                  <a:pt x="5267801" y="1759744"/>
                </a:lnTo>
                <a:lnTo>
                  <a:pt x="5267801" y="1748314"/>
                </a:lnTo>
                <a:lnTo>
                  <a:pt x="5275421" y="1748314"/>
                </a:lnTo>
                <a:lnTo>
                  <a:pt x="5275421" y="1740694"/>
                </a:lnTo>
                <a:lnTo>
                  <a:pt x="5267801" y="1740694"/>
                </a:lnTo>
                <a:lnTo>
                  <a:pt x="5267801" y="1729264"/>
                </a:lnTo>
                <a:lnTo>
                  <a:pt x="5275421" y="1729264"/>
                </a:lnTo>
                <a:lnTo>
                  <a:pt x="5275421" y="1721644"/>
                </a:lnTo>
                <a:lnTo>
                  <a:pt x="5267801" y="1721644"/>
                </a:lnTo>
                <a:lnTo>
                  <a:pt x="5267801" y="1693069"/>
                </a:lnTo>
                <a:lnTo>
                  <a:pt x="5275421" y="1693069"/>
                </a:lnTo>
                <a:lnTo>
                  <a:pt x="5275421" y="1683544"/>
                </a:lnTo>
                <a:lnTo>
                  <a:pt x="5267801" y="1683544"/>
                </a:lnTo>
                <a:lnTo>
                  <a:pt x="5267801" y="1673066"/>
                </a:lnTo>
                <a:lnTo>
                  <a:pt x="5275421" y="1673066"/>
                </a:lnTo>
                <a:lnTo>
                  <a:pt x="5275421" y="1665446"/>
                </a:lnTo>
                <a:lnTo>
                  <a:pt x="5267801" y="1665446"/>
                </a:lnTo>
                <a:lnTo>
                  <a:pt x="5267801" y="1649254"/>
                </a:lnTo>
                <a:lnTo>
                  <a:pt x="5260181" y="1649254"/>
                </a:lnTo>
                <a:lnTo>
                  <a:pt x="5260181" y="1635919"/>
                </a:lnTo>
                <a:lnTo>
                  <a:pt x="5270659" y="1635919"/>
                </a:lnTo>
                <a:lnTo>
                  <a:pt x="5270659" y="1611154"/>
                </a:lnTo>
                <a:lnTo>
                  <a:pt x="5260181" y="1611154"/>
                </a:lnTo>
                <a:lnTo>
                  <a:pt x="5260181" y="1594009"/>
                </a:lnTo>
                <a:lnTo>
                  <a:pt x="5229701" y="1579721"/>
                </a:lnTo>
                <a:lnTo>
                  <a:pt x="5171599" y="1579721"/>
                </a:lnTo>
                <a:lnTo>
                  <a:pt x="5171599" y="1534954"/>
                </a:lnTo>
                <a:lnTo>
                  <a:pt x="5159217" y="1534954"/>
                </a:lnTo>
                <a:lnTo>
                  <a:pt x="5159217" y="1555909"/>
                </a:lnTo>
                <a:lnTo>
                  <a:pt x="5138262" y="1555909"/>
                </a:lnTo>
                <a:lnTo>
                  <a:pt x="5138262" y="1579721"/>
                </a:lnTo>
                <a:lnTo>
                  <a:pt x="5124926" y="1579721"/>
                </a:lnTo>
                <a:lnTo>
                  <a:pt x="5124926" y="1612106"/>
                </a:lnTo>
                <a:lnTo>
                  <a:pt x="5097304" y="1612106"/>
                </a:lnTo>
                <a:lnTo>
                  <a:pt x="5097304" y="1636871"/>
                </a:lnTo>
                <a:lnTo>
                  <a:pt x="5124926" y="1636871"/>
                </a:lnTo>
                <a:lnTo>
                  <a:pt x="5124926" y="1650206"/>
                </a:lnTo>
                <a:lnTo>
                  <a:pt x="5097304" y="1650206"/>
                </a:lnTo>
                <a:lnTo>
                  <a:pt x="5097304" y="1666399"/>
                </a:lnTo>
                <a:lnTo>
                  <a:pt x="5089684" y="1666399"/>
                </a:lnTo>
                <a:lnTo>
                  <a:pt x="5089684" y="1674019"/>
                </a:lnTo>
                <a:lnTo>
                  <a:pt x="5097304" y="1674019"/>
                </a:lnTo>
                <a:lnTo>
                  <a:pt x="5097304" y="1684496"/>
                </a:lnTo>
                <a:lnTo>
                  <a:pt x="5089684" y="1684496"/>
                </a:lnTo>
                <a:lnTo>
                  <a:pt x="5089684" y="1692116"/>
                </a:lnTo>
                <a:lnTo>
                  <a:pt x="5097304" y="1692116"/>
                </a:lnTo>
                <a:lnTo>
                  <a:pt x="5097304" y="1720691"/>
                </a:lnTo>
                <a:lnTo>
                  <a:pt x="5089684" y="1720691"/>
                </a:lnTo>
                <a:lnTo>
                  <a:pt x="5089684" y="1728311"/>
                </a:lnTo>
                <a:lnTo>
                  <a:pt x="5097304" y="1728311"/>
                </a:lnTo>
                <a:lnTo>
                  <a:pt x="5097304" y="1739741"/>
                </a:lnTo>
                <a:lnTo>
                  <a:pt x="5089684" y="1739741"/>
                </a:lnTo>
                <a:lnTo>
                  <a:pt x="5089684" y="1747361"/>
                </a:lnTo>
                <a:lnTo>
                  <a:pt x="5097304" y="1747361"/>
                </a:lnTo>
                <a:lnTo>
                  <a:pt x="5097304" y="1758791"/>
                </a:lnTo>
                <a:lnTo>
                  <a:pt x="5089684" y="1758791"/>
                </a:lnTo>
                <a:lnTo>
                  <a:pt x="5089684" y="1766411"/>
                </a:lnTo>
                <a:lnTo>
                  <a:pt x="5097304" y="1766411"/>
                </a:lnTo>
                <a:lnTo>
                  <a:pt x="5097304" y="1777841"/>
                </a:lnTo>
                <a:lnTo>
                  <a:pt x="5089684" y="1777841"/>
                </a:lnTo>
                <a:lnTo>
                  <a:pt x="5089684" y="1785461"/>
                </a:lnTo>
                <a:lnTo>
                  <a:pt x="5097304" y="1785461"/>
                </a:lnTo>
                <a:lnTo>
                  <a:pt x="5097304" y="1796891"/>
                </a:lnTo>
                <a:lnTo>
                  <a:pt x="5089684" y="1796891"/>
                </a:lnTo>
                <a:lnTo>
                  <a:pt x="5089684" y="1804511"/>
                </a:lnTo>
                <a:lnTo>
                  <a:pt x="5097304" y="1804511"/>
                </a:lnTo>
                <a:lnTo>
                  <a:pt x="5097304" y="1815941"/>
                </a:lnTo>
                <a:lnTo>
                  <a:pt x="5089684" y="1815941"/>
                </a:lnTo>
                <a:lnTo>
                  <a:pt x="5089684" y="1823561"/>
                </a:lnTo>
                <a:lnTo>
                  <a:pt x="5097304" y="1823561"/>
                </a:lnTo>
                <a:lnTo>
                  <a:pt x="5097304" y="1835944"/>
                </a:lnTo>
                <a:lnTo>
                  <a:pt x="5089684" y="1835944"/>
                </a:lnTo>
                <a:lnTo>
                  <a:pt x="5089684" y="1843564"/>
                </a:lnTo>
                <a:lnTo>
                  <a:pt x="5097304" y="1843564"/>
                </a:lnTo>
                <a:lnTo>
                  <a:pt x="5097304" y="1855946"/>
                </a:lnTo>
                <a:lnTo>
                  <a:pt x="5089684" y="1855946"/>
                </a:lnTo>
                <a:lnTo>
                  <a:pt x="5089684" y="1863566"/>
                </a:lnTo>
                <a:lnTo>
                  <a:pt x="5097304" y="1863566"/>
                </a:lnTo>
                <a:lnTo>
                  <a:pt x="5097304" y="1874996"/>
                </a:lnTo>
                <a:lnTo>
                  <a:pt x="5089684" y="1874996"/>
                </a:lnTo>
                <a:lnTo>
                  <a:pt x="5089684" y="1882616"/>
                </a:lnTo>
                <a:lnTo>
                  <a:pt x="5097304" y="1882616"/>
                </a:lnTo>
                <a:lnTo>
                  <a:pt x="5097304" y="1894046"/>
                </a:lnTo>
                <a:lnTo>
                  <a:pt x="5089684" y="1894046"/>
                </a:lnTo>
                <a:lnTo>
                  <a:pt x="5089684" y="1901666"/>
                </a:lnTo>
                <a:lnTo>
                  <a:pt x="5097304" y="1901666"/>
                </a:lnTo>
                <a:lnTo>
                  <a:pt x="5097304" y="1913096"/>
                </a:lnTo>
                <a:lnTo>
                  <a:pt x="5089684" y="1913096"/>
                </a:lnTo>
                <a:lnTo>
                  <a:pt x="5089684" y="1920716"/>
                </a:lnTo>
                <a:lnTo>
                  <a:pt x="5097304" y="1920716"/>
                </a:lnTo>
                <a:lnTo>
                  <a:pt x="5097304" y="1933099"/>
                </a:lnTo>
                <a:lnTo>
                  <a:pt x="5089684" y="1933099"/>
                </a:lnTo>
                <a:lnTo>
                  <a:pt x="5089684" y="1940719"/>
                </a:lnTo>
                <a:lnTo>
                  <a:pt x="5097304" y="1940719"/>
                </a:lnTo>
                <a:lnTo>
                  <a:pt x="5097304" y="1953101"/>
                </a:lnTo>
                <a:lnTo>
                  <a:pt x="5089684" y="1953101"/>
                </a:lnTo>
                <a:lnTo>
                  <a:pt x="5089684" y="1960721"/>
                </a:lnTo>
                <a:lnTo>
                  <a:pt x="5097304" y="1960721"/>
                </a:lnTo>
                <a:lnTo>
                  <a:pt x="5097304" y="1972151"/>
                </a:lnTo>
                <a:lnTo>
                  <a:pt x="5089684" y="1972151"/>
                </a:lnTo>
                <a:lnTo>
                  <a:pt x="5089684" y="1979771"/>
                </a:lnTo>
                <a:lnTo>
                  <a:pt x="5097304" y="1979771"/>
                </a:lnTo>
                <a:lnTo>
                  <a:pt x="5097304" y="1991201"/>
                </a:lnTo>
                <a:lnTo>
                  <a:pt x="5089684" y="1991201"/>
                </a:lnTo>
                <a:lnTo>
                  <a:pt x="5089684" y="1998821"/>
                </a:lnTo>
                <a:lnTo>
                  <a:pt x="5097304" y="1998821"/>
                </a:lnTo>
                <a:lnTo>
                  <a:pt x="5097304" y="2011204"/>
                </a:lnTo>
                <a:lnTo>
                  <a:pt x="5089684" y="2011204"/>
                </a:lnTo>
                <a:lnTo>
                  <a:pt x="5089684" y="2018824"/>
                </a:lnTo>
                <a:lnTo>
                  <a:pt x="5097304" y="2018824"/>
                </a:lnTo>
                <a:lnTo>
                  <a:pt x="5097304" y="2030254"/>
                </a:lnTo>
                <a:lnTo>
                  <a:pt x="5089684" y="2030254"/>
                </a:lnTo>
                <a:lnTo>
                  <a:pt x="5089684" y="2037874"/>
                </a:lnTo>
                <a:lnTo>
                  <a:pt x="5097304" y="2037874"/>
                </a:lnTo>
                <a:lnTo>
                  <a:pt x="5097304" y="2050256"/>
                </a:lnTo>
                <a:lnTo>
                  <a:pt x="5089684" y="2050256"/>
                </a:lnTo>
                <a:lnTo>
                  <a:pt x="5089684" y="2057876"/>
                </a:lnTo>
                <a:lnTo>
                  <a:pt x="5097304" y="2057876"/>
                </a:lnTo>
                <a:lnTo>
                  <a:pt x="5097304" y="2070259"/>
                </a:lnTo>
                <a:lnTo>
                  <a:pt x="5089684" y="2070259"/>
                </a:lnTo>
                <a:lnTo>
                  <a:pt x="5089684" y="2077879"/>
                </a:lnTo>
                <a:lnTo>
                  <a:pt x="5097304" y="2077879"/>
                </a:lnTo>
                <a:lnTo>
                  <a:pt x="5097304" y="2089309"/>
                </a:lnTo>
                <a:lnTo>
                  <a:pt x="5089684" y="2089309"/>
                </a:lnTo>
                <a:lnTo>
                  <a:pt x="5089684" y="2096929"/>
                </a:lnTo>
                <a:lnTo>
                  <a:pt x="5097304" y="2096929"/>
                </a:lnTo>
                <a:lnTo>
                  <a:pt x="5097304" y="2108359"/>
                </a:lnTo>
                <a:lnTo>
                  <a:pt x="5089684" y="2108359"/>
                </a:lnTo>
                <a:lnTo>
                  <a:pt x="5089684" y="2115979"/>
                </a:lnTo>
                <a:lnTo>
                  <a:pt x="5097304" y="2115979"/>
                </a:lnTo>
                <a:lnTo>
                  <a:pt x="5097304" y="2127409"/>
                </a:lnTo>
                <a:lnTo>
                  <a:pt x="5089684" y="2127409"/>
                </a:lnTo>
                <a:lnTo>
                  <a:pt x="5089684" y="2135029"/>
                </a:lnTo>
                <a:lnTo>
                  <a:pt x="5097304" y="2135029"/>
                </a:lnTo>
                <a:lnTo>
                  <a:pt x="5097304" y="2147411"/>
                </a:lnTo>
                <a:lnTo>
                  <a:pt x="5089684" y="2147411"/>
                </a:lnTo>
                <a:lnTo>
                  <a:pt x="5089684" y="2155031"/>
                </a:lnTo>
                <a:lnTo>
                  <a:pt x="5097304" y="2155031"/>
                </a:lnTo>
                <a:lnTo>
                  <a:pt x="5097304" y="2166461"/>
                </a:lnTo>
                <a:lnTo>
                  <a:pt x="5089684" y="2166461"/>
                </a:lnTo>
                <a:lnTo>
                  <a:pt x="5089684" y="2174081"/>
                </a:lnTo>
                <a:lnTo>
                  <a:pt x="5097304" y="2174081"/>
                </a:lnTo>
                <a:lnTo>
                  <a:pt x="5097304" y="2186464"/>
                </a:lnTo>
                <a:lnTo>
                  <a:pt x="5089684" y="2186464"/>
                </a:lnTo>
                <a:lnTo>
                  <a:pt x="5089684" y="2193131"/>
                </a:lnTo>
                <a:lnTo>
                  <a:pt x="5074444" y="2193131"/>
                </a:lnTo>
                <a:lnTo>
                  <a:pt x="5074444" y="2185511"/>
                </a:lnTo>
                <a:lnTo>
                  <a:pt x="5066824" y="2185511"/>
                </a:lnTo>
                <a:lnTo>
                  <a:pt x="5066824" y="2173129"/>
                </a:lnTo>
                <a:lnTo>
                  <a:pt x="5074444" y="2173129"/>
                </a:lnTo>
                <a:lnTo>
                  <a:pt x="5074444" y="2164556"/>
                </a:lnTo>
                <a:lnTo>
                  <a:pt x="5066824" y="2164556"/>
                </a:lnTo>
                <a:lnTo>
                  <a:pt x="5066824" y="2152174"/>
                </a:lnTo>
                <a:lnTo>
                  <a:pt x="5074444" y="2152174"/>
                </a:lnTo>
                <a:lnTo>
                  <a:pt x="5074444" y="2143601"/>
                </a:lnTo>
                <a:lnTo>
                  <a:pt x="5066824" y="2143601"/>
                </a:lnTo>
                <a:lnTo>
                  <a:pt x="5066824" y="2140744"/>
                </a:lnTo>
                <a:lnTo>
                  <a:pt x="5074444" y="2140744"/>
                </a:lnTo>
                <a:lnTo>
                  <a:pt x="5074444" y="2132171"/>
                </a:lnTo>
                <a:lnTo>
                  <a:pt x="5066824" y="2132171"/>
                </a:lnTo>
                <a:lnTo>
                  <a:pt x="5066824" y="2119789"/>
                </a:lnTo>
                <a:lnTo>
                  <a:pt x="5074444" y="2119789"/>
                </a:lnTo>
                <a:lnTo>
                  <a:pt x="5074444" y="2111216"/>
                </a:lnTo>
                <a:lnTo>
                  <a:pt x="5066824" y="2111216"/>
                </a:lnTo>
                <a:lnTo>
                  <a:pt x="5066824" y="2098834"/>
                </a:lnTo>
                <a:lnTo>
                  <a:pt x="5074444" y="2098834"/>
                </a:lnTo>
                <a:lnTo>
                  <a:pt x="5074444" y="2090261"/>
                </a:lnTo>
                <a:lnTo>
                  <a:pt x="5066824" y="2090261"/>
                </a:lnTo>
                <a:lnTo>
                  <a:pt x="5066824" y="2077879"/>
                </a:lnTo>
                <a:lnTo>
                  <a:pt x="5074444" y="2077879"/>
                </a:lnTo>
                <a:lnTo>
                  <a:pt x="5074444" y="2069306"/>
                </a:lnTo>
                <a:lnTo>
                  <a:pt x="5066824" y="2069306"/>
                </a:lnTo>
                <a:lnTo>
                  <a:pt x="5066824" y="2056924"/>
                </a:lnTo>
                <a:lnTo>
                  <a:pt x="5074444" y="2056924"/>
                </a:lnTo>
                <a:lnTo>
                  <a:pt x="5074444" y="2048351"/>
                </a:lnTo>
                <a:lnTo>
                  <a:pt x="5066824" y="2048351"/>
                </a:lnTo>
                <a:lnTo>
                  <a:pt x="5066824" y="2035969"/>
                </a:lnTo>
                <a:lnTo>
                  <a:pt x="5074444" y="2035969"/>
                </a:lnTo>
                <a:lnTo>
                  <a:pt x="5074444" y="2026444"/>
                </a:lnTo>
                <a:lnTo>
                  <a:pt x="5066824" y="2026444"/>
                </a:lnTo>
                <a:lnTo>
                  <a:pt x="5066824" y="2014061"/>
                </a:lnTo>
                <a:lnTo>
                  <a:pt x="5074444" y="2014061"/>
                </a:lnTo>
                <a:lnTo>
                  <a:pt x="5074444" y="2005489"/>
                </a:lnTo>
                <a:lnTo>
                  <a:pt x="5066824" y="2005489"/>
                </a:lnTo>
                <a:lnTo>
                  <a:pt x="5066824" y="1993106"/>
                </a:lnTo>
                <a:lnTo>
                  <a:pt x="5074444" y="1993106"/>
                </a:lnTo>
                <a:lnTo>
                  <a:pt x="5074444" y="1984534"/>
                </a:lnTo>
                <a:lnTo>
                  <a:pt x="5066824" y="1984534"/>
                </a:lnTo>
                <a:lnTo>
                  <a:pt x="5066824" y="1972151"/>
                </a:lnTo>
                <a:lnTo>
                  <a:pt x="5074444" y="1972151"/>
                </a:lnTo>
                <a:lnTo>
                  <a:pt x="5074444" y="1963579"/>
                </a:lnTo>
                <a:lnTo>
                  <a:pt x="5066824" y="1963579"/>
                </a:lnTo>
                <a:lnTo>
                  <a:pt x="5066824" y="1951196"/>
                </a:lnTo>
                <a:lnTo>
                  <a:pt x="5074444" y="1951196"/>
                </a:lnTo>
                <a:lnTo>
                  <a:pt x="5074444" y="1940719"/>
                </a:lnTo>
                <a:lnTo>
                  <a:pt x="5066824" y="1940719"/>
                </a:lnTo>
                <a:lnTo>
                  <a:pt x="5066824" y="1928336"/>
                </a:lnTo>
                <a:lnTo>
                  <a:pt x="5074444" y="1928336"/>
                </a:lnTo>
                <a:lnTo>
                  <a:pt x="5074444" y="1919764"/>
                </a:lnTo>
                <a:lnTo>
                  <a:pt x="5066824" y="1919764"/>
                </a:lnTo>
                <a:lnTo>
                  <a:pt x="5066824" y="1907381"/>
                </a:lnTo>
                <a:lnTo>
                  <a:pt x="5074444" y="1907381"/>
                </a:lnTo>
                <a:lnTo>
                  <a:pt x="5074444" y="1898809"/>
                </a:lnTo>
                <a:lnTo>
                  <a:pt x="5066824" y="1898809"/>
                </a:lnTo>
                <a:lnTo>
                  <a:pt x="5066824" y="1886426"/>
                </a:lnTo>
                <a:lnTo>
                  <a:pt x="5074444" y="1886426"/>
                </a:lnTo>
                <a:lnTo>
                  <a:pt x="5074444" y="1877854"/>
                </a:lnTo>
                <a:lnTo>
                  <a:pt x="5066824" y="1877854"/>
                </a:lnTo>
                <a:lnTo>
                  <a:pt x="5066824" y="1864519"/>
                </a:lnTo>
                <a:lnTo>
                  <a:pt x="5074444" y="1864519"/>
                </a:lnTo>
                <a:lnTo>
                  <a:pt x="5074444" y="1855946"/>
                </a:lnTo>
                <a:lnTo>
                  <a:pt x="5066824" y="1855946"/>
                </a:lnTo>
                <a:lnTo>
                  <a:pt x="5066824" y="1843564"/>
                </a:lnTo>
                <a:lnTo>
                  <a:pt x="5074444" y="1843564"/>
                </a:lnTo>
                <a:lnTo>
                  <a:pt x="5074444" y="1834991"/>
                </a:lnTo>
                <a:lnTo>
                  <a:pt x="5066824" y="1834991"/>
                </a:lnTo>
                <a:lnTo>
                  <a:pt x="5066824" y="1822609"/>
                </a:lnTo>
                <a:lnTo>
                  <a:pt x="5074444" y="1822609"/>
                </a:lnTo>
                <a:lnTo>
                  <a:pt x="5074444" y="1814036"/>
                </a:lnTo>
                <a:lnTo>
                  <a:pt x="5066824" y="1814036"/>
                </a:lnTo>
                <a:lnTo>
                  <a:pt x="5066824" y="1801654"/>
                </a:lnTo>
                <a:lnTo>
                  <a:pt x="5074444" y="1801654"/>
                </a:lnTo>
                <a:lnTo>
                  <a:pt x="5074444" y="1793081"/>
                </a:lnTo>
                <a:lnTo>
                  <a:pt x="5066824" y="1793081"/>
                </a:lnTo>
                <a:lnTo>
                  <a:pt x="5066824" y="1780699"/>
                </a:lnTo>
                <a:lnTo>
                  <a:pt x="5074444" y="1780699"/>
                </a:lnTo>
                <a:lnTo>
                  <a:pt x="5074444" y="1772126"/>
                </a:lnTo>
                <a:lnTo>
                  <a:pt x="5066824" y="1772126"/>
                </a:lnTo>
                <a:lnTo>
                  <a:pt x="5066824" y="1759744"/>
                </a:lnTo>
                <a:lnTo>
                  <a:pt x="5074444" y="1759744"/>
                </a:lnTo>
                <a:lnTo>
                  <a:pt x="5074444" y="1750219"/>
                </a:lnTo>
                <a:lnTo>
                  <a:pt x="5066824" y="1750219"/>
                </a:lnTo>
                <a:lnTo>
                  <a:pt x="5066824" y="1737836"/>
                </a:lnTo>
                <a:lnTo>
                  <a:pt x="5074444" y="1737836"/>
                </a:lnTo>
                <a:lnTo>
                  <a:pt x="5074444" y="1729264"/>
                </a:lnTo>
                <a:lnTo>
                  <a:pt x="5066824" y="1729264"/>
                </a:lnTo>
                <a:lnTo>
                  <a:pt x="5066824" y="1716881"/>
                </a:lnTo>
                <a:lnTo>
                  <a:pt x="5074444" y="1716881"/>
                </a:lnTo>
                <a:lnTo>
                  <a:pt x="5074444" y="1708309"/>
                </a:lnTo>
                <a:lnTo>
                  <a:pt x="5066824" y="1708309"/>
                </a:lnTo>
                <a:lnTo>
                  <a:pt x="5066824" y="1695926"/>
                </a:lnTo>
                <a:lnTo>
                  <a:pt x="5074444" y="1695926"/>
                </a:lnTo>
                <a:lnTo>
                  <a:pt x="5074444" y="1687354"/>
                </a:lnTo>
                <a:lnTo>
                  <a:pt x="5066824" y="1687354"/>
                </a:lnTo>
                <a:lnTo>
                  <a:pt x="5066824" y="1656874"/>
                </a:lnTo>
                <a:lnTo>
                  <a:pt x="5074444" y="1656874"/>
                </a:lnTo>
                <a:lnTo>
                  <a:pt x="5074444" y="1648301"/>
                </a:lnTo>
                <a:lnTo>
                  <a:pt x="5066824" y="1648301"/>
                </a:lnTo>
                <a:lnTo>
                  <a:pt x="5066824" y="1637824"/>
                </a:lnTo>
                <a:lnTo>
                  <a:pt x="5074444" y="1637824"/>
                </a:lnTo>
                <a:lnTo>
                  <a:pt x="5074444" y="1629251"/>
                </a:lnTo>
                <a:lnTo>
                  <a:pt x="5066824" y="1629251"/>
                </a:lnTo>
                <a:lnTo>
                  <a:pt x="5066824" y="1612106"/>
                </a:lnTo>
                <a:lnTo>
                  <a:pt x="5059204" y="1612106"/>
                </a:lnTo>
                <a:lnTo>
                  <a:pt x="5059204" y="1577816"/>
                </a:lnTo>
                <a:lnTo>
                  <a:pt x="5082064" y="1577816"/>
                </a:lnTo>
                <a:lnTo>
                  <a:pt x="5082064" y="1563529"/>
                </a:lnTo>
                <a:lnTo>
                  <a:pt x="5059204" y="1563529"/>
                </a:lnTo>
                <a:lnTo>
                  <a:pt x="5059204" y="1552099"/>
                </a:lnTo>
                <a:lnTo>
                  <a:pt x="5082064" y="1552099"/>
                </a:lnTo>
                <a:lnTo>
                  <a:pt x="5082064" y="1535906"/>
                </a:lnTo>
                <a:lnTo>
                  <a:pt x="5059204" y="1535906"/>
                </a:lnTo>
                <a:lnTo>
                  <a:pt x="5040154" y="1535906"/>
                </a:lnTo>
                <a:lnTo>
                  <a:pt x="5027771" y="1535906"/>
                </a:lnTo>
                <a:lnTo>
                  <a:pt x="5027771" y="1517809"/>
                </a:lnTo>
                <a:lnTo>
                  <a:pt x="4961096" y="1517809"/>
                </a:lnTo>
                <a:lnTo>
                  <a:pt x="4961096" y="1535906"/>
                </a:lnTo>
                <a:lnTo>
                  <a:pt x="4922044" y="1535906"/>
                </a:lnTo>
                <a:lnTo>
                  <a:pt x="4922044" y="1611154"/>
                </a:lnTo>
                <a:lnTo>
                  <a:pt x="4893469" y="1611154"/>
                </a:lnTo>
                <a:lnTo>
                  <a:pt x="4893469" y="1628299"/>
                </a:lnTo>
                <a:lnTo>
                  <a:pt x="4885849" y="1628299"/>
                </a:lnTo>
                <a:lnTo>
                  <a:pt x="4885849" y="1636871"/>
                </a:lnTo>
                <a:lnTo>
                  <a:pt x="4893469" y="1636871"/>
                </a:lnTo>
                <a:lnTo>
                  <a:pt x="4893469" y="1647349"/>
                </a:lnTo>
                <a:lnTo>
                  <a:pt x="4885849" y="1647349"/>
                </a:lnTo>
                <a:lnTo>
                  <a:pt x="4885849" y="1655921"/>
                </a:lnTo>
                <a:lnTo>
                  <a:pt x="4893469" y="1655921"/>
                </a:lnTo>
                <a:lnTo>
                  <a:pt x="4893469" y="1686401"/>
                </a:lnTo>
                <a:lnTo>
                  <a:pt x="4885849" y="1686401"/>
                </a:lnTo>
                <a:lnTo>
                  <a:pt x="4885849" y="1694974"/>
                </a:lnTo>
                <a:lnTo>
                  <a:pt x="4893469" y="1694974"/>
                </a:lnTo>
                <a:lnTo>
                  <a:pt x="4893469" y="1707356"/>
                </a:lnTo>
                <a:lnTo>
                  <a:pt x="4885849" y="1707356"/>
                </a:lnTo>
                <a:lnTo>
                  <a:pt x="4885849" y="1715929"/>
                </a:lnTo>
                <a:lnTo>
                  <a:pt x="4893469" y="1715929"/>
                </a:lnTo>
                <a:lnTo>
                  <a:pt x="4893469" y="1728311"/>
                </a:lnTo>
                <a:lnTo>
                  <a:pt x="4885849" y="1728311"/>
                </a:lnTo>
                <a:lnTo>
                  <a:pt x="4885849" y="1736884"/>
                </a:lnTo>
                <a:lnTo>
                  <a:pt x="4893469" y="1736884"/>
                </a:lnTo>
                <a:lnTo>
                  <a:pt x="4893469" y="1749266"/>
                </a:lnTo>
                <a:lnTo>
                  <a:pt x="4885849" y="1749266"/>
                </a:lnTo>
                <a:lnTo>
                  <a:pt x="4885849" y="1757839"/>
                </a:lnTo>
                <a:lnTo>
                  <a:pt x="4893469" y="1757839"/>
                </a:lnTo>
                <a:lnTo>
                  <a:pt x="4893469" y="1770221"/>
                </a:lnTo>
                <a:lnTo>
                  <a:pt x="4885849" y="1770221"/>
                </a:lnTo>
                <a:lnTo>
                  <a:pt x="4885849" y="1778794"/>
                </a:lnTo>
                <a:lnTo>
                  <a:pt x="4893469" y="1778794"/>
                </a:lnTo>
                <a:lnTo>
                  <a:pt x="4893469" y="1791176"/>
                </a:lnTo>
                <a:lnTo>
                  <a:pt x="4885849" y="1791176"/>
                </a:lnTo>
                <a:lnTo>
                  <a:pt x="4885849" y="1799749"/>
                </a:lnTo>
                <a:lnTo>
                  <a:pt x="4893469" y="1799749"/>
                </a:lnTo>
                <a:lnTo>
                  <a:pt x="4893469" y="1812131"/>
                </a:lnTo>
                <a:lnTo>
                  <a:pt x="4885849" y="1812131"/>
                </a:lnTo>
                <a:lnTo>
                  <a:pt x="4885849" y="1820704"/>
                </a:lnTo>
                <a:lnTo>
                  <a:pt x="4893469" y="1820704"/>
                </a:lnTo>
                <a:lnTo>
                  <a:pt x="4893469" y="1833086"/>
                </a:lnTo>
                <a:lnTo>
                  <a:pt x="4885849" y="1833086"/>
                </a:lnTo>
                <a:lnTo>
                  <a:pt x="4885849" y="1841659"/>
                </a:lnTo>
                <a:lnTo>
                  <a:pt x="4893469" y="1841659"/>
                </a:lnTo>
                <a:lnTo>
                  <a:pt x="4893469" y="1854041"/>
                </a:lnTo>
                <a:lnTo>
                  <a:pt x="4885849" y="1854041"/>
                </a:lnTo>
                <a:lnTo>
                  <a:pt x="4885849" y="1862614"/>
                </a:lnTo>
                <a:lnTo>
                  <a:pt x="4893469" y="1862614"/>
                </a:lnTo>
                <a:lnTo>
                  <a:pt x="4893469" y="1874996"/>
                </a:lnTo>
                <a:lnTo>
                  <a:pt x="4885849" y="1874996"/>
                </a:lnTo>
                <a:lnTo>
                  <a:pt x="4885849" y="1883569"/>
                </a:lnTo>
                <a:lnTo>
                  <a:pt x="4893469" y="1883569"/>
                </a:lnTo>
                <a:lnTo>
                  <a:pt x="4893469" y="1895951"/>
                </a:lnTo>
                <a:lnTo>
                  <a:pt x="4885849" y="1895951"/>
                </a:lnTo>
                <a:lnTo>
                  <a:pt x="4885849" y="1904524"/>
                </a:lnTo>
                <a:lnTo>
                  <a:pt x="4893469" y="1904524"/>
                </a:lnTo>
                <a:lnTo>
                  <a:pt x="4893469" y="1916906"/>
                </a:lnTo>
                <a:lnTo>
                  <a:pt x="4885849" y="1916906"/>
                </a:lnTo>
                <a:lnTo>
                  <a:pt x="4885849" y="1925479"/>
                </a:lnTo>
                <a:lnTo>
                  <a:pt x="4893469" y="1925479"/>
                </a:lnTo>
                <a:lnTo>
                  <a:pt x="4893469" y="1937861"/>
                </a:lnTo>
                <a:lnTo>
                  <a:pt x="4885849" y="1937861"/>
                </a:lnTo>
                <a:lnTo>
                  <a:pt x="4885849" y="1946434"/>
                </a:lnTo>
                <a:lnTo>
                  <a:pt x="4893469" y="1946434"/>
                </a:lnTo>
                <a:lnTo>
                  <a:pt x="4893469" y="1958816"/>
                </a:lnTo>
                <a:lnTo>
                  <a:pt x="4885849" y="1958816"/>
                </a:lnTo>
                <a:lnTo>
                  <a:pt x="4885849" y="1967389"/>
                </a:lnTo>
                <a:lnTo>
                  <a:pt x="4893469" y="1967389"/>
                </a:lnTo>
                <a:lnTo>
                  <a:pt x="4893469" y="1979771"/>
                </a:lnTo>
                <a:lnTo>
                  <a:pt x="4885849" y="1979771"/>
                </a:lnTo>
                <a:lnTo>
                  <a:pt x="4885849" y="1988344"/>
                </a:lnTo>
                <a:lnTo>
                  <a:pt x="4893469" y="1988344"/>
                </a:lnTo>
                <a:lnTo>
                  <a:pt x="4893469" y="2000726"/>
                </a:lnTo>
                <a:lnTo>
                  <a:pt x="4885849" y="2000726"/>
                </a:lnTo>
                <a:lnTo>
                  <a:pt x="4885849" y="2009299"/>
                </a:lnTo>
                <a:lnTo>
                  <a:pt x="4893469" y="2009299"/>
                </a:lnTo>
                <a:lnTo>
                  <a:pt x="4893469" y="2021681"/>
                </a:lnTo>
                <a:lnTo>
                  <a:pt x="4885849" y="2021681"/>
                </a:lnTo>
                <a:lnTo>
                  <a:pt x="4885849" y="2030254"/>
                </a:lnTo>
                <a:lnTo>
                  <a:pt x="4893469" y="2030254"/>
                </a:lnTo>
                <a:lnTo>
                  <a:pt x="4893469" y="2042636"/>
                </a:lnTo>
                <a:lnTo>
                  <a:pt x="4885849" y="2042636"/>
                </a:lnTo>
                <a:lnTo>
                  <a:pt x="4885849" y="2051209"/>
                </a:lnTo>
                <a:lnTo>
                  <a:pt x="4893469" y="2051209"/>
                </a:lnTo>
                <a:lnTo>
                  <a:pt x="4893469" y="2063591"/>
                </a:lnTo>
                <a:lnTo>
                  <a:pt x="4885849" y="2063591"/>
                </a:lnTo>
                <a:lnTo>
                  <a:pt x="4885849" y="2072164"/>
                </a:lnTo>
                <a:lnTo>
                  <a:pt x="4893469" y="2072164"/>
                </a:lnTo>
                <a:lnTo>
                  <a:pt x="4893469" y="2084546"/>
                </a:lnTo>
                <a:lnTo>
                  <a:pt x="4885849" y="2084546"/>
                </a:lnTo>
                <a:lnTo>
                  <a:pt x="4885849" y="2093119"/>
                </a:lnTo>
                <a:lnTo>
                  <a:pt x="4893469" y="2093119"/>
                </a:lnTo>
                <a:lnTo>
                  <a:pt x="4893469" y="2105501"/>
                </a:lnTo>
                <a:lnTo>
                  <a:pt x="4885849" y="2105501"/>
                </a:lnTo>
                <a:lnTo>
                  <a:pt x="4885849" y="2114074"/>
                </a:lnTo>
                <a:lnTo>
                  <a:pt x="4893469" y="2114074"/>
                </a:lnTo>
                <a:lnTo>
                  <a:pt x="4893469" y="2126456"/>
                </a:lnTo>
                <a:lnTo>
                  <a:pt x="4885849" y="2126456"/>
                </a:lnTo>
                <a:lnTo>
                  <a:pt x="4885849" y="2135029"/>
                </a:lnTo>
                <a:lnTo>
                  <a:pt x="4893469" y="2135029"/>
                </a:lnTo>
                <a:lnTo>
                  <a:pt x="4893469" y="2147411"/>
                </a:lnTo>
                <a:lnTo>
                  <a:pt x="4885849" y="2147411"/>
                </a:lnTo>
                <a:lnTo>
                  <a:pt x="4885849" y="2155984"/>
                </a:lnTo>
                <a:lnTo>
                  <a:pt x="4893469" y="2155984"/>
                </a:lnTo>
                <a:lnTo>
                  <a:pt x="4893469" y="2168366"/>
                </a:lnTo>
                <a:lnTo>
                  <a:pt x="4885849" y="2168366"/>
                </a:lnTo>
                <a:lnTo>
                  <a:pt x="4885849" y="2176939"/>
                </a:lnTo>
                <a:lnTo>
                  <a:pt x="4893469" y="2176939"/>
                </a:lnTo>
                <a:lnTo>
                  <a:pt x="4893469" y="2189321"/>
                </a:lnTo>
                <a:lnTo>
                  <a:pt x="4885849" y="2189321"/>
                </a:lnTo>
                <a:lnTo>
                  <a:pt x="4885849" y="2196941"/>
                </a:lnTo>
                <a:lnTo>
                  <a:pt x="4678204" y="2196941"/>
                </a:lnTo>
                <a:lnTo>
                  <a:pt x="4678204" y="1193959"/>
                </a:lnTo>
                <a:lnTo>
                  <a:pt x="4657249" y="1193959"/>
                </a:lnTo>
                <a:lnTo>
                  <a:pt x="4657249" y="1178719"/>
                </a:lnTo>
                <a:lnTo>
                  <a:pt x="4541044" y="1178719"/>
                </a:lnTo>
                <a:lnTo>
                  <a:pt x="4541044" y="2203609"/>
                </a:lnTo>
                <a:lnTo>
                  <a:pt x="4407694" y="2203609"/>
                </a:lnTo>
                <a:lnTo>
                  <a:pt x="4407694" y="1636871"/>
                </a:lnTo>
                <a:lnTo>
                  <a:pt x="4416266" y="1636871"/>
                </a:lnTo>
                <a:lnTo>
                  <a:pt x="4416266" y="1625441"/>
                </a:lnTo>
                <a:lnTo>
                  <a:pt x="4407694" y="1625441"/>
                </a:lnTo>
                <a:lnTo>
                  <a:pt x="4389597" y="1625441"/>
                </a:lnTo>
                <a:lnTo>
                  <a:pt x="4389597" y="1587341"/>
                </a:lnTo>
                <a:lnTo>
                  <a:pt x="4402931" y="1587341"/>
                </a:lnTo>
                <a:lnTo>
                  <a:pt x="4402931" y="1575911"/>
                </a:lnTo>
                <a:lnTo>
                  <a:pt x="4362926" y="1575911"/>
                </a:lnTo>
                <a:lnTo>
                  <a:pt x="4319112" y="1487329"/>
                </a:lnTo>
                <a:lnTo>
                  <a:pt x="4167664" y="1487329"/>
                </a:lnTo>
                <a:lnTo>
                  <a:pt x="4123849" y="1576864"/>
                </a:lnTo>
                <a:lnTo>
                  <a:pt x="4083844" y="1576864"/>
                </a:lnTo>
                <a:lnTo>
                  <a:pt x="4083844" y="1588294"/>
                </a:lnTo>
                <a:lnTo>
                  <a:pt x="4097179" y="1588294"/>
                </a:lnTo>
                <a:lnTo>
                  <a:pt x="4097179" y="1625441"/>
                </a:lnTo>
                <a:lnTo>
                  <a:pt x="4079081" y="1625441"/>
                </a:lnTo>
                <a:lnTo>
                  <a:pt x="4070509" y="1625441"/>
                </a:lnTo>
                <a:lnTo>
                  <a:pt x="4070509" y="1636871"/>
                </a:lnTo>
                <a:lnTo>
                  <a:pt x="4079081" y="1636871"/>
                </a:lnTo>
                <a:lnTo>
                  <a:pt x="4079081" y="2203609"/>
                </a:lnTo>
                <a:lnTo>
                  <a:pt x="3952399" y="2203609"/>
                </a:lnTo>
                <a:lnTo>
                  <a:pt x="3952399" y="2186464"/>
                </a:lnTo>
                <a:lnTo>
                  <a:pt x="3947636" y="2186464"/>
                </a:lnTo>
                <a:lnTo>
                  <a:pt x="3943826" y="2075021"/>
                </a:lnTo>
                <a:lnTo>
                  <a:pt x="3953351" y="2075021"/>
                </a:lnTo>
                <a:lnTo>
                  <a:pt x="3958114" y="2055971"/>
                </a:lnTo>
                <a:lnTo>
                  <a:pt x="3940969" y="2055971"/>
                </a:lnTo>
                <a:lnTo>
                  <a:pt x="3936206" y="1923574"/>
                </a:lnTo>
                <a:lnTo>
                  <a:pt x="3948589" y="1923574"/>
                </a:lnTo>
                <a:lnTo>
                  <a:pt x="3953351" y="1904524"/>
                </a:lnTo>
                <a:lnTo>
                  <a:pt x="3936206" y="1904524"/>
                </a:lnTo>
                <a:lnTo>
                  <a:pt x="3932396" y="1808321"/>
                </a:lnTo>
                <a:lnTo>
                  <a:pt x="3946684" y="1808321"/>
                </a:lnTo>
                <a:lnTo>
                  <a:pt x="3951446" y="1789271"/>
                </a:lnTo>
                <a:lnTo>
                  <a:pt x="3932396" y="1789271"/>
                </a:lnTo>
                <a:lnTo>
                  <a:pt x="3929539" y="1713071"/>
                </a:lnTo>
                <a:lnTo>
                  <a:pt x="3942874" y="1713071"/>
                </a:lnTo>
                <a:lnTo>
                  <a:pt x="3947636" y="1694021"/>
                </a:lnTo>
                <a:lnTo>
                  <a:pt x="3928586" y="1694021"/>
                </a:lnTo>
                <a:lnTo>
                  <a:pt x="3926681" y="1638776"/>
                </a:lnTo>
                <a:lnTo>
                  <a:pt x="3938111" y="1638776"/>
                </a:lnTo>
                <a:lnTo>
                  <a:pt x="3941921" y="1619726"/>
                </a:lnTo>
                <a:lnTo>
                  <a:pt x="3925729" y="1619726"/>
                </a:lnTo>
                <a:lnTo>
                  <a:pt x="3924776" y="1587341"/>
                </a:lnTo>
                <a:lnTo>
                  <a:pt x="3935254" y="1587341"/>
                </a:lnTo>
                <a:lnTo>
                  <a:pt x="3939064" y="1568291"/>
                </a:lnTo>
                <a:lnTo>
                  <a:pt x="3923824" y="1568291"/>
                </a:lnTo>
                <a:lnTo>
                  <a:pt x="3922871" y="1545431"/>
                </a:lnTo>
                <a:lnTo>
                  <a:pt x="3932396" y="1545431"/>
                </a:lnTo>
                <a:lnTo>
                  <a:pt x="3936206" y="1528286"/>
                </a:lnTo>
                <a:lnTo>
                  <a:pt x="3921919" y="1528286"/>
                </a:lnTo>
                <a:lnTo>
                  <a:pt x="3920966" y="1511141"/>
                </a:lnTo>
                <a:lnTo>
                  <a:pt x="3930491" y="1511141"/>
                </a:lnTo>
                <a:lnTo>
                  <a:pt x="3934301" y="1494949"/>
                </a:lnTo>
                <a:lnTo>
                  <a:pt x="3920014" y="1494949"/>
                </a:lnTo>
                <a:lnTo>
                  <a:pt x="3919061" y="1479709"/>
                </a:lnTo>
                <a:lnTo>
                  <a:pt x="3928586" y="1479709"/>
                </a:lnTo>
                <a:lnTo>
                  <a:pt x="3932396" y="1465421"/>
                </a:lnTo>
                <a:lnTo>
                  <a:pt x="3918109" y="1465421"/>
                </a:lnTo>
                <a:lnTo>
                  <a:pt x="3918109" y="1456849"/>
                </a:lnTo>
                <a:lnTo>
                  <a:pt x="3927634" y="1456849"/>
                </a:lnTo>
                <a:lnTo>
                  <a:pt x="3931444" y="1444466"/>
                </a:lnTo>
                <a:lnTo>
                  <a:pt x="3918109" y="1444466"/>
                </a:lnTo>
                <a:lnTo>
                  <a:pt x="3918109" y="1434941"/>
                </a:lnTo>
                <a:lnTo>
                  <a:pt x="3925729" y="1434941"/>
                </a:lnTo>
                <a:lnTo>
                  <a:pt x="3929539" y="1422559"/>
                </a:lnTo>
                <a:lnTo>
                  <a:pt x="3917156" y="1422559"/>
                </a:lnTo>
                <a:lnTo>
                  <a:pt x="3917156" y="1412081"/>
                </a:lnTo>
                <a:lnTo>
                  <a:pt x="3924776" y="1412081"/>
                </a:lnTo>
                <a:lnTo>
                  <a:pt x="3928586" y="1400651"/>
                </a:lnTo>
                <a:lnTo>
                  <a:pt x="3917156" y="1400651"/>
                </a:lnTo>
                <a:lnTo>
                  <a:pt x="3917156" y="1390174"/>
                </a:lnTo>
                <a:lnTo>
                  <a:pt x="3921919" y="1390174"/>
                </a:lnTo>
                <a:lnTo>
                  <a:pt x="3925729" y="1377791"/>
                </a:lnTo>
                <a:lnTo>
                  <a:pt x="3917156" y="1377791"/>
                </a:lnTo>
                <a:lnTo>
                  <a:pt x="3917156" y="1370171"/>
                </a:lnTo>
                <a:lnTo>
                  <a:pt x="3900011" y="1370171"/>
                </a:lnTo>
                <a:lnTo>
                  <a:pt x="3900011" y="1357789"/>
                </a:lnTo>
                <a:lnTo>
                  <a:pt x="3893344" y="1357789"/>
                </a:lnTo>
                <a:lnTo>
                  <a:pt x="3893344" y="1349216"/>
                </a:lnTo>
                <a:lnTo>
                  <a:pt x="3888581" y="1349216"/>
                </a:lnTo>
                <a:lnTo>
                  <a:pt x="3888581" y="1336834"/>
                </a:lnTo>
                <a:lnTo>
                  <a:pt x="3884771" y="1336834"/>
                </a:lnTo>
                <a:lnTo>
                  <a:pt x="3884771" y="1329214"/>
                </a:lnTo>
                <a:lnTo>
                  <a:pt x="3869531" y="1329214"/>
                </a:lnTo>
                <a:lnTo>
                  <a:pt x="3869531" y="1313021"/>
                </a:lnTo>
                <a:lnTo>
                  <a:pt x="3862864" y="1313021"/>
                </a:lnTo>
                <a:lnTo>
                  <a:pt x="3862864" y="1298734"/>
                </a:lnTo>
                <a:lnTo>
                  <a:pt x="3866674" y="1298734"/>
                </a:lnTo>
                <a:lnTo>
                  <a:pt x="3866674" y="1288256"/>
                </a:lnTo>
                <a:lnTo>
                  <a:pt x="3862864" y="1288256"/>
                </a:lnTo>
                <a:lnTo>
                  <a:pt x="3862864" y="1274921"/>
                </a:lnTo>
                <a:lnTo>
                  <a:pt x="3854291" y="1274921"/>
                </a:lnTo>
                <a:lnTo>
                  <a:pt x="3854291" y="1224439"/>
                </a:lnTo>
                <a:lnTo>
                  <a:pt x="3844766" y="1224439"/>
                </a:lnTo>
                <a:lnTo>
                  <a:pt x="3844766" y="1274921"/>
                </a:lnTo>
                <a:lnTo>
                  <a:pt x="3836194" y="1274921"/>
                </a:lnTo>
                <a:lnTo>
                  <a:pt x="3836194" y="1288256"/>
                </a:lnTo>
                <a:lnTo>
                  <a:pt x="3832384" y="1288256"/>
                </a:lnTo>
                <a:lnTo>
                  <a:pt x="3832384" y="1298734"/>
                </a:lnTo>
                <a:lnTo>
                  <a:pt x="3836194" y="1298734"/>
                </a:lnTo>
                <a:lnTo>
                  <a:pt x="3836194" y="1313021"/>
                </a:lnTo>
                <a:lnTo>
                  <a:pt x="3829526" y="1313021"/>
                </a:lnTo>
                <a:lnTo>
                  <a:pt x="3829526" y="1329214"/>
                </a:lnTo>
                <a:lnTo>
                  <a:pt x="3814286" y="1329214"/>
                </a:lnTo>
                <a:lnTo>
                  <a:pt x="3814286" y="1336834"/>
                </a:lnTo>
                <a:lnTo>
                  <a:pt x="3810476" y="1336834"/>
                </a:lnTo>
                <a:lnTo>
                  <a:pt x="3810476" y="1349216"/>
                </a:lnTo>
                <a:lnTo>
                  <a:pt x="3805714" y="1349216"/>
                </a:lnTo>
                <a:lnTo>
                  <a:pt x="3805714" y="1357789"/>
                </a:lnTo>
                <a:lnTo>
                  <a:pt x="3799999" y="1357789"/>
                </a:lnTo>
                <a:lnTo>
                  <a:pt x="3799999" y="1370171"/>
                </a:lnTo>
                <a:lnTo>
                  <a:pt x="3782854" y="1370171"/>
                </a:lnTo>
                <a:lnTo>
                  <a:pt x="3782854" y="1377791"/>
                </a:lnTo>
                <a:lnTo>
                  <a:pt x="3774281" y="1377791"/>
                </a:lnTo>
                <a:lnTo>
                  <a:pt x="3778091" y="1390174"/>
                </a:lnTo>
                <a:lnTo>
                  <a:pt x="3782854" y="1390174"/>
                </a:lnTo>
                <a:lnTo>
                  <a:pt x="3782854" y="1400651"/>
                </a:lnTo>
                <a:lnTo>
                  <a:pt x="3769519" y="1400651"/>
                </a:lnTo>
                <a:lnTo>
                  <a:pt x="3773329" y="1412081"/>
                </a:lnTo>
                <a:lnTo>
                  <a:pt x="3780949" y="1412081"/>
                </a:lnTo>
                <a:lnTo>
                  <a:pt x="3780949" y="1422559"/>
                </a:lnTo>
                <a:lnTo>
                  <a:pt x="3769519" y="1422559"/>
                </a:lnTo>
                <a:lnTo>
                  <a:pt x="3773329" y="1434941"/>
                </a:lnTo>
                <a:lnTo>
                  <a:pt x="3780949" y="1434941"/>
                </a:lnTo>
                <a:lnTo>
                  <a:pt x="3780949" y="1444466"/>
                </a:lnTo>
                <a:lnTo>
                  <a:pt x="3767614" y="1444466"/>
                </a:lnTo>
                <a:lnTo>
                  <a:pt x="3771424" y="1456849"/>
                </a:lnTo>
                <a:lnTo>
                  <a:pt x="3780949" y="1456849"/>
                </a:lnTo>
                <a:lnTo>
                  <a:pt x="3780949" y="1465421"/>
                </a:lnTo>
                <a:lnTo>
                  <a:pt x="3766661" y="1465421"/>
                </a:lnTo>
                <a:lnTo>
                  <a:pt x="3770471" y="1479709"/>
                </a:lnTo>
                <a:lnTo>
                  <a:pt x="3779996" y="1479709"/>
                </a:lnTo>
                <a:lnTo>
                  <a:pt x="3779044" y="1494949"/>
                </a:lnTo>
                <a:lnTo>
                  <a:pt x="3764756" y="1494949"/>
                </a:lnTo>
                <a:lnTo>
                  <a:pt x="3768566" y="1511141"/>
                </a:lnTo>
                <a:lnTo>
                  <a:pt x="3778091" y="1511141"/>
                </a:lnTo>
                <a:lnTo>
                  <a:pt x="3777139" y="1528286"/>
                </a:lnTo>
                <a:lnTo>
                  <a:pt x="3762851" y="1528286"/>
                </a:lnTo>
                <a:lnTo>
                  <a:pt x="3766661" y="1545431"/>
                </a:lnTo>
                <a:lnTo>
                  <a:pt x="3776186" y="1545431"/>
                </a:lnTo>
                <a:lnTo>
                  <a:pt x="3775234" y="1568291"/>
                </a:lnTo>
                <a:lnTo>
                  <a:pt x="3759994" y="1568291"/>
                </a:lnTo>
                <a:lnTo>
                  <a:pt x="3763804" y="1587341"/>
                </a:lnTo>
                <a:lnTo>
                  <a:pt x="3774281" y="1587341"/>
                </a:lnTo>
                <a:lnTo>
                  <a:pt x="3773329" y="1619726"/>
                </a:lnTo>
                <a:lnTo>
                  <a:pt x="3757136" y="1619726"/>
                </a:lnTo>
                <a:lnTo>
                  <a:pt x="3760946" y="1638776"/>
                </a:lnTo>
                <a:lnTo>
                  <a:pt x="3772376" y="1638776"/>
                </a:lnTo>
                <a:lnTo>
                  <a:pt x="3770471" y="1694021"/>
                </a:lnTo>
                <a:lnTo>
                  <a:pt x="3751421" y="1694021"/>
                </a:lnTo>
                <a:lnTo>
                  <a:pt x="3756184" y="1713071"/>
                </a:lnTo>
                <a:lnTo>
                  <a:pt x="3769519" y="1713071"/>
                </a:lnTo>
                <a:lnTo>
                  <a:pt x="3766661" y="1789271"/>
                </a:lnTo>
                <a:lnTo>
                  <a:pt x="3747611" y="1789271"/>
                </a:lnTo>
                <a:lnTo>
                  <a:pt x="3752374" y="1808321"/>
                </a:lnTo>
                <a:lnTo>
                  <a:pt x="3766661" y="1808321"/>
                </a:lnTo>
                <a:lnTo>
                  <a:pt x="3762851" y="1904524"/>
                </a:lnTo>
                <a:lnTo>
                  <a:pt x="3746659" y="1904524"/>
                </a:lnTo>
                <a:lnTo>
                  <a:pt x="3746659" y="1152049"/>
                </a:lnTo>
                <a:lnTo>
                  <a:pt x="3554254" y="1152049"/>
                </a:lnTo>
                <a:lnTo>
                  <a:pt x="3554254" y="2203609"/>
                </a:lnTo>
                <a:lnTo>
                  <a:pt x="3468529" y="2203609"/>
                </a:lnTo>
                <a:lnTo>
                  <a:pt x="3468529" y="2149316"/>
                </a:lnTo>
                <a:lnTo>
                  <a:pt x="3453289" y="2149316"/>
                </a:lnTo>
                <a:lnTo>
                  <a:pt x="3453289" y="2135981"/>
                </a:lnTo>
                <a:lnTo>
                  <a:pt x="3462814" y="2135981"/>
                </a:lnTo>
                <a:lnTo>
                  <a:pt x="3462814" y="2127409"/>
                </a:lnTo>
                <a:lnTo>
                  <a:pt x="3453289" y="2127409"/>
                </a:lnTo>
                <a:lnTo>
                  <a:pt x="3453289" y="2114074"/>
                </a:lnTo>
                <a:lnTo>
                  <a:pt x="3462814" y="2114074"/>
                </a:lnTo>
                <a:lnTo>
                  <a:pt x="3462814" y="2105501"/>
                </a:lnTo>
                <a:lnTo>
                  <a:pt x="3453289" y="2105501"/>
                </a:lnTo>
                <a:lnTo>
                  <a:pt x="3453289" y="2101691"/>
                </a:lnTo>
                <a:lnTo>
                  <a:pt x="3439954" y="2101691"/>
                </a:lnTo>
                <a:lnTo>
                  <a:pt x="3439954" y="2091214"/>
                </a:lnTo>
                <a:lnTo>
                  <a:pt x="3410426" y="2091214"/>
                </a:lnTo>
                <a:cubicBezTo>
                  <a:pt x="3433286" y="2067401"/>
                  <a:pt x="3447574" y="2037874"/>
                  <a:pt x="3447574" y="2004536"/>
                </a:cubicBezTo>
                <a:cubicBezTo>
                  <a:pt x="3447574" y="1934051"/>
                  <a:pt x="3382804" y="1875949"/>
                  <a:pt x="3299936" y="1869281"/>
                </a:cubicBezTo>
                <a:lnTo>
                  <a:pt x="3299936" y="1859756"/>
                </a:lnTo>
                <a:lnTo>
                  <a:pt x="3267551" y="1859756"/>
                </a:lnTo>
                <a:lnTo>
                  <a:pt x="3267551" y="1869281"/>
                </a:lnTo>
                <a:cubicBezTo>
                  <a:pt x="3184684" y="1875949"/>
                  <a:pt x="3119914" y="1934051"/>
                  <a:pt x="3119914" y="2004536"/>
                </a:cubicBezTo>
                <a:cubicBezTo>
                  <a:pt x="3119914" y="2036921"/>
                  <a:pt x="3134201" y="2067401"/>
                  <a:pt x="3157061" y="2091214"/>
                </a:cubicBezTo>
                <a:lnTo>
                  <a:pt x="3127534" y="2091214"/>
                </a:lnTo>
                <a:lnTo>
                  <a:pt x="3127534" y="2101691"/>
                </a:lnTo>
                <a:lnTo>
                  <a:pt x="3114199" y="2101691"/>
                </a:lnTo>
                <a:lnTo>
                  <a:pt x="3114199" y="2105501"/>
                </a:lnTo>
                <a:lnTo>
                  <a:pt x="3104674" y="2105501"/>
                </a:lnTo>
                <a:lnTo>
                  <a:pt x="3104674" y="2114074"/>
                </a:lnTo>
                <a:lnTo>
                  <a:pt x="3114199" y="2114074"/>
                </a:lnTo>
                <a:lnTo>
                  <a:pt x="3114199" y="2127409"/>
                </a:lnTo>
                <a:lnTo>
                  <a:pt x="3104674" y="2127409"/>
                </a:lnTo>
                <a:lnTo>
                  <a:pt x="3104674" y="2135981"/>
                </a:lnTo>
                <a:lnTo>
                  <a:pt x="3114199" y="2135981"/>
                </a:lnTo>
                <a:lnTo>
                  <a:pt x="3114199" y="2149316"/>
                </a:lnTo>
                <a:lnTo>
                  <a:pt x="3102769" y="2149316"/>
                </a:lnTo>
                <a:lnTo>
                  <a:pt x="3102769" y="1848326"/>
                </a:lnTo>
                <a:lnTo>
                  <a:pt x="2959894" y="1848326"/>
                </a:lnTo>
                <a:lnTo>
                  <a:pt x="2959894" y="1923574"/>
                </a:lnTo>
                <a:lnTo>
                  <a:pt x="2902744" y="1923574"/>
                </a:lnTo>
                <a:lnTo>
                  <a:pt x="2884646" y="1923574"/>
                </a:lnTo>
                <a:lnTo>
                  <a:pt x="2884646" y="1951196"/>
                </a:lnTo>
                <a:lnTo>
                  <a:pt x="2902744" y="1951196"/>
                </a:lnTo>
                <a:lnTo>
                  <a:pt x="2902744" y="1964531"/>
                </a:lnTo>
                <a:lnTo>
                  <a:pt x="2873216" y="1964531"/>
                </a:lnTo>
                <a:lnTo>
                  <a:pt x="2872264" y="1996916"/>
                </a:lnTo>
                <a:cubicBezTo>
                  <a:pt x="2842736" y="2011204"/>
                  <a:pt x="2788444" y="2021681"/>
                  <a:pt x="2725579" y="2023586"/>
                </a:cubicBezTo>
                <a:lnTo>
                  <a:pt x="2725579" y="1698784"/>
                </a:lnTo>
                <a:lnTo>
                  <a:pt x="2595086" y="1634014"/>
                </a:lnTo>
                <a:lnTo>
                  <a:pt x="2595086" y="1540669"/>
                </a:lnTo>
                <a:lnTo>
                  <a:pt x="2566511" y="1540669"/>
                </a:lnTo>
                <a:lnTo>
                  <a:pt x="2564606" y="1542574"/>
                </a:lnTo>
                <a:lnTo>
                  <a:pt x="2564606" y="1462564"/>
                </a:lnTo>
                <a:lnTo>
                  <a:pt x="2550319" y="1462564"/>
                </a:lnTo>
                <a:lnTo>
                  <a:pt x="2550319" y="1551146"/>
                </a:lnTo>
                <a:lnTo>
                  <a:pt x="2461736" y="1611154"/>
                </a:lnTo>
                <a:lnTo>
                  <a:pt x="2461736" y="1019651"/>
                </a:lnTo>
                <a:cubicBezTo>
                  <a:pt x="2499836" y="999649"/>
                  <a:pt x="2525554" y="964406"/>
                  <a:pt x="2525554" y="924401"/>
                </a:cubicBezTo>
                <a:cubicBezTo>
                  <a:pt x="2525554" y="869156"/>
                  <a:pt x="2476024" y="822484"/>
                  <a:pt x="2410301" y="813911"/>
                </a:cubicBezTo>
                <a:lnTo>
                  <a:pt x="2410301" y="776764"/>
                </a:lnTo>
                <a:cubicBezTo>
                  <a:pt x="2422684" y="774859"/>
                  <a:pt x="2431256" y="771049"/>
                  <a:pt x="2431256" y="766286"/>
                </a:cubicBezTo>
                <a:cubicBezTo>
                  <a:pt x="2431256" y="761524"/>
                  <a:pt x="2422684" y="757714"/>
                  <a:pt x="2410301" y="755809"/>
                </a:cubicBezTo>
                <a:lnTo>
                  <a:pt x="2410301" y="652939"/>
                </a:lnTo>
                <a:cubicBezTo>
                  <a:pt x="2423636" y="646271"/>
                  <a:pt x="2432209" y="634841"/>
                  <a:pt x="2432209" y="621506"/>
                </a:cubicBezTo>
                <a:cubicBezTo>
                  <a:pt x="2432209" y="606266"/>
                  <a:pt x="2420779" y="592931"/>
                  <a:pt x="2403634" y="587216"/>
                </a:cubicBezTo>
                <a:lnTo>
                  <a:pt x="2403634" y="581501"/>
                </a:lnTo>
                <a:cubicBezTo>
                  <a:pt x="2417921" y="580549"/>
                  <a:pt x="2427446" y="579596"/>
                  <a:pt x="2427446" y="577691"/>
                </a:cubicBezTo>
                <a:cubicBezTo>
                  <a:pt x="2427446" y="575786"/>
                  <a:pt x="2417921" y="573881"/>
                  <a:pt x="2403634" y="573881"/>
                </a:cubicBezTo>
                <a:lnTo>
                  <a:pt x="2403634" y="452914"/>
                </a:lnTo>
                <a:cubicBezTo>
                  <a:pt x="2410301" y="451961"/>
                  <a:pt x="2415064" y="450056"/>
                  <a:pt x="2415064" y="448151"/>
                </a:cubicBezTo>
                <a:cubicBezTo>
                  <a:pt x="2415064" y="445294"/>
                  <a:pt x="2407444" y="443389"/>
                  <a:pt x="2396014" y="442436"/>
                </a:cubicBezTo>
                <a:lnTo>
                  <a:pt x="2396014" y="333851"/>
                </a:lnTo>
                <a:cubicBezTo>
                  <a:pt x="2402681" y="331946"/>
                  <a:pt x="2406491" y="329089"/>
                  <a:pt x="2406491" y="325279"/>
                </a:cubicBezTo>
                <a:cubicBezTo>
                  <a:pt x="2406491" y="321469"/>
                  <a:pt x="2400776" y="317659"/>
                  <a:pt x="2393156" y="316706"/>
                </a:cubicBezTo>
                <a:cubicBezTo>
                  <a:pt x="2393156" y="305276"/>
                  <a:pt x="2393156" y="292894"/>
                  <a:pt x="2393156" y="280511"/>
                </a:cubicBezTo>
                <a:lnTo>
                  <a:pt x="2393156" y="135731"/>
                </a:lnTo>
                <a:cubicBezTo>
                  <a:pt x="2393156" y="64294"/>
                  <a:pt x="2390299" y="7144"/>
                  <a:pt x="2386489" y="7144"/>
                </a:cubicBezTo>
                <a:cubicBezTo>
                  <a:pt x="2382679" y="7144"/>
                  <a:pt x="2379821" y="65246"/>
                  <a:pt x="2379821" y="135731"/>
                </a:cubicBezTo>
                <a:lnTo>
                  <a:pt x="2379821" y="279559"/>
                </a:lnTo>
                <a:cubicBezTo>
                  <a:pt x="2379821" y="291941"/>
                  <a:pt x="2379821" y="304324"/>
                  <a:pt x="2379821" y="315754"/>
                </a:cubicBezTo>
                <a:cubicBezTo>
                  <a:pt x="2372201" y="316706"/>
                  <a:pt x="2366486" y="320516"/>
                  <a:pt x="2366486" y="324326"/>
                </a:cubicBezTo>
                <a:cubicBezTo>
                  <a:pt x="2366486" y="328136"/>
                  <a:pt x="2371249" y="330994"/>
                  <a:pt x="2376964" y="332899"/>
                </a:cubicBezTo>
                <a:lnTo>
                  <a:pt x="2376964" y="441484"/>
                </a:lnTo>
                <a:cubicBezTo>
                  <a:pt x="2365534" y="442436"/>
                  <a:pt x="2357914" y="444341"/>
                  <a:pt x="2357914" y="447199"/>
                </a:cubicBezTo>
                <a:cubicBezTo>
                  <a:pt x="2357914" y="449104"/>
                  <a:pt x="2362676" y="451009"/>
                  <a:pt x="2369344" y="451961"/>
                </a:cubicBezTo>
                <a:lnTo>
                  <a:pt x="2369344" y="572929"/>
                </a:lnTo>
                <a:cubicBezTo>
                  <a:pt x="2355056" y="573881"/>
                  <a:pt x="2345531" y="574834"/>
                  <a:pt x="2345531" y="576739"/>
                </a:cubicBezTo>
                <a:cubicBezTo>
                  <a:pt x="2345531" y="578644"/>
                  <a:pt x="2355056" y="580549"/>
                  <a:pt x="2369344" y="580549"/>
                </a:cubicBezTo>
                <a:lnTo>
                  <a:pt x="2369344" y="586264"/>
                </a:lnTo>
                <a:cubicBezTo>
                  <a:pt x="2352199" y="591979"/>
                  <a:pt x="2340769" y="605314"/>
                  <a:pt x="2340769" y="620554"/>
                </a:cubicBezTo>
                <a:cubicBezTo>
                  <a:pt x="2340769" y="633889"/>
                  <a:pt x="2349341" y="645319"/>
                  <a:pt x="2362676" y="651986"/>
                </a:cubicBezTo>
                <a:lnTo>
                  <a:pt x="2362676" y="754856"/>
                </a:lnTo>
                <a:cubicBezTo>
                  <a:pt x="2350294" y="756761"/>
                  <a:pt x="2341721" y="760571"/>
                  <a:pt x="2341721" y="765334"/>
                </a:cubicBezTo>
                <a:cubicBezTo>
                  <a:pt x="2341721" y="770096"/>
                  <a:pt x="2350294" y="773906"/>
                  <a:pt x="2362676" y="775811"/>
                </a:cubicBezTo>
                <a:lnTo>
                  <a:pt x="2362676" y="812959"/>
                </a:lnTo>
                <a:cubicBezTo>
                  <a:pt x="2296954" y="821531"/>
                  <a:pt x="2247424" y="868204"/>
                  <a:pt x="2247424" y="923449"/>
                </a:cubicBezTo>
                <a:cubicBezTo>
                  <a:pt x="2247424" y="963454"/>
                  <a:pt x="2273141" y="997744"/>
                  <a:pt x="2311241" y="1018699"/>
                </a:cubicBezTo>
                <a:lnTo>
                  <a:pt x="2311241" y="1391126"/>
                </a:lnTo>
                <a:lnTo>
                  <a:pt x="2290286" y="1391126"/>
                </a:lnTo>
                <a:lnTo>
                  <a:pt x="2290286" y="1421606"/>
                </a:lnTo>
                <a:lnTo>
                  <a:pt x="2227421" y="1478756"/>
                </a:lnTo>
                <a:lnTo>
                  <a:pt x="2223611" y="1478756"/>
                </a:lnTo>
                <a:lnTo>
                  <a:pt x="2223611" y="1555909"/>
                </a:lnTo>
                <a:lnTo>
                  <a:pt x="2177891" y="1555909"/>
                </a:lnTo>
                <a:lnTo>
                  <a:pt x="2177891" y="2202656"/>
                </a:lnTo>
                <a:lnTo>
                  <a:pt x="2072164" y="2202656"/>
                </a:lnTo>
                <a:lnTo>
                  <a:pt x="2072164" y="2064544"/>
                </a:lnTo>
                <a:cubicBezTo>
                  <a:pt x="2077879" y="2056924"/>
                  <a:pt x="2081689" y="2050256"/>
                  <a:pt x="2081689" y="2050256"/>
                </a:cubicBezTo>
                <a:cubicBezTo>
                  <a:pt x="2081689" y="2050256"/>
                  <a:pt x="2079784" y="2049304"/>
                  <a:pt x="2072164" y="2048351"/>
                </a:cubicBezTo>
                <a:lnTo>
                  <a:pt x="2072164" y="1875949"/>
                </a:lnTo>
                <a:lnTo>
                  <a:pt x="2045494" y="1875949"/>
                </a:lnTo>
                <a:lnTo>
                  <a:pt x="2045494" y="1386364"/>
                </a:lnTo>
                <a:lnTo>
                  <a:pt x="2016919" y="1386364"/>
                </a:lnTo>
                <a:lnTo>
                  <a:pt x="2016919" y="1275874"/>
                </a:lnTo>
                <a:lnTo>
                  <a:pt x="2004536" y="1275874"/>
                </a:lnTo>
                <a:lnTo>
                  <a:pt x="2004536" y="1293019"/>
                </a:lnTo>
                <a:lnTo>
                  <a:pt x="1995011" y="1293019"/>
                </a:lnTo>
                <a:lnTo>
                  <a:pt x="1995011" y="1190149"/>
                </a:lnTo>
                <a:lnTo>
                  <a:pt x="1986439" y="1190149"/>
                </a:lnTo>
                <a:lnTo>
                  <a:pt x="1986439" y="1293019"/>
                </a:lnTo>
                <a:lnTo>
                  <a:pt x="1974056" y="1293019"/>
                </a:lnTo>
                <a:lnTo>
                  <a:pt x="1974056" y="1275874"/>
                </a:lnTo>
                <a:lnTo>
                  <a:pt x="1964531" y="1275874"/>
                </a:lnTo>
                <a:lnTo>
                  <a:pt x="1964531" y="1331119"/>
                </a:lnTo>
                <a:cubicBezTo>
                  <a:pt x="1962626" y="1332071"/>
                  <a:pt x="1959769" y="1333976"/>
                  <a:pt x="1956911" y="1334929"/>
                </a:cubicBezTo>
                <a:lnTo>
                  <a:pt x="1956911" y="1329214"/>
                </a:lnTo>
                <a:lnTo>
                  <a:pt x="1951196" y="1329214"/>
                </a:lnTo>
                <a:lnTo>
                  <a:pt x="1951196" y="1337786"/>
                </a:lnTo>
                <a:cubicBezTo>
                  <a:pt x="1950244" y="1337786"/>
                  <a:pt x="1949291" y="1338739"/>
                  <a:pt x="1948339" y="1338739"/>
                </a:cubicBezTo>
                <a:lnTo>
                  <a:pt x="1948339" y="1329214"/>
                </a:lnTo>
                <a:lnTo>
                  <a:pt x="1942624" y="1329214"/>
                </a:lnTo>
                <a:lnTo>
                  <a:pt x="1942624" y="1339691"/>
                </a:lnTo>
                <a:cubicBezTo>
                  <a:pt x="1941671" y="1339691"/>
                  <a:pt x="1940719" y="1339691"/>
                  <a:pt x="1939766" y="1340644"/>
                </a:cubicBezTo>
                <a:lnTo>
                  <a:pt x="1939766" y="1329214"/>
                </a:lnTo>
                <a:lnTo>
                  <a:pt x="1934051" y="1329214"/>
                </a:lnTo>
                <a:lnTo>
                  <a:pt x="1934051" y="1342549"/>
                </a:lnTo>
                <a:cubicBezTo>
                  <a:pt x="1933099" y="1342549"/>
                  <a:pt x="1932146" y="1342549"/>
                  <a:pt x="1931194" y="1343501"/>
                </a:cubicBezTo>
                <a:lnTo>
                  <a:pt x="1931194" y="1330166"/>
                </a:lnTo>
                <a:lnTo>
                  <a:pt x="1925479" y="1330166"/>
                </a:lnTo>
                <a:lnTo>
                  <a:pt x="1925479" y="1344454"/>
                </a:lnTo>
                <a:cubicBezTo>
                  <a:pt x="1924526" y="1344454"/>
                  <a:pt x="1923574" y="1344454"/>
                  <a:pt x="1922621" y="1344454"/>
                </a:cubicBezTo>
                <a:lnTo>
                  <a:pt x="1922621" y="1329214"/>
                </a:lnTo>
                <a:lnTo>
                  <a:pt x="1916906" y="1329214"/>
                </a:lnTo>
                <a:lnTo>
                  <a:pt x="1916906" y="1345406"/>
                </a:lnTo>
                <a:cubicBezTo>
                  <a:pt x="1915954" y="1345406"/>
                  <a:pt x="1915001" y="1345406"/>
                  <a:pt x="1914049" y="1345406"/>
                </a:cubicBezTo>
                <a:lnTo>
                  <a:pt x="1914049" y="1329214"/>
                </a:lnTo>
                <a:lnTo>
                  <a:pt x="1908334" y="1329214"/>
                </a:lnTo>
                <a:lnTo>
                  <a:pt x="1908334" y="1346359"/>
                </a:lnTo>
                <a:lnTo>
                  <a:pt x="1905476" y="1346359"/>
                </a:lnTo>
                <a:lnTo>
                  <a:pt x="1905476" y="1329214"/>
                </a:lnTo>
                <a:lnTo>
                  <a:pt x="1899761" y="1329214"/>
                </a:lnTo>
                <a:lnTo>
                  <a:pt x="1899761" y="1346359"/>
                </a:lnTo>
                <a:cubicBezTo>
                  <a:pt x="1898809" y="1346359"/>
                  <a:pt x="1897856" y="1346359"/>
                  <a:pt x="1897856" y="1346359"/>
                </a:cubicBezTo>
                <a:lnTo>
                  <a:pt x="1896904" y="1329214"/>
                </a:lnTo>
                <a:lnTo>
                  <a:pt x="1891189" y="1329214"/>
                </a:lnTo>
                <a:lnTo>
                  <a:pt x="1891189" y="1347311"/>
                </a:lnTo>
                <a:cubicBezTo>
                  <a:pt x="1890236" y="1347311"/>
                  <a:pt x="1889284" y="1347311"/>
                  <a:pt x="1888331" y="1347311"/>
                </a:cubicBezTo>
                <a:lnTo>
                  <a:pt x="1888331" y="1329214"/>
                </a:lnTo>
                <a:lnTo>
                  <a:pt x="1882616" y="1329214"/>
                </a:lnTo>
                <a:lnTo>
                  <a:pt x="1882616" y="1347311"/>
                </a:lnTo>
                <a:lnTo>
                  <a:pt x="1881664" y="1347311"/>
                </a:lnTo>
                <a:lnTo>
                  <a:pt x="1880711" y="1347311"/>
                </a:lnTo>
                <a:lnTo>
                  <a:pt x="1880711" y="1329214"/>
                </a:lnTo>
                <a:lnTo>
                  <a:pt x="1874996" y="1329214"/>
                </a:lnTo>
                <a:lnTo>
                  <a:pt x="1874996" y="1347311"/>
                </a:lnTo>
                <a:cubicBezTo>
                  <a:pt x="1874044" y="1347311"/>
                  <a:pt x="1873091" y="1347311"/>
                  <a:pt x="1872139" y="1347311"/>
                </a:cubicBezTo>
                <a:lnTo>
                  <a:pt x="1872139" y="1329214"/>
                </a:lnTo>
                <a:lnTo>
                  <a:pt x="1866424" y="1329214"/>
                </a:lnTo>
                <a:lnTo>
                  <a:pt x="1866424" y="1346359"/>
                </a:lnTo>
                <a:cubicBezTo>
                  <a:pt x="1865471" y="1346359"/>
                  <a:pt x="1864519" y="1346359"/>
                  <a:pt x="1863566" y="1346359"/>
                </a:cubicBezTo>
                <a:lnTo>
                  <a:pt x="1863566" y="1329214"/>
                </a:lnTo>
                <a:lnTo>
                  <a:pt x="1857851" y="1329214"/>
                </a:lnTo>
                <a:lnTo>
                  <a:pt x="1857851" y="1346359"/>
                </a:lnTo>
                <a:cubicBezTo>
                  <a:pt x="1856899" y="1346359"/>
                  <a:pt x="1855946" y="1346359"/>
                  <a:pt x="1854994" y="1346359"/>
                </a:cubicBezTo>
                <a:lnTo>
                  <a:pt x="1854994" y="1329214"/>
                </a:lnTo>
                <a:lnTo>
                  <a:pt x="1849279" y="1329214"/>
                </a:lnTo>
                <a:lnTo>
                  <a:pt x="1849279" y="1345406"/>
                </a:lnTo>
                <a:cubicBezTo>
                  <a:pt x="1848326" y="1345406"/>
                  <a:pt x="1847374" y="1345406"/>
                  <a:pt x="1846421" y="1345406"/>
                </a:cubicBezTo>
                <a:lnTo>
                  <a:pt x="1846421" y="1329214"/>
                </a:lnTo>
                <a:lnTo>
                  <a:pt x="1840706" y="1329214"/>
                </a:lnTo>
                <a:lnTo>
                  <a:pt x="1840706" y="1344454"/>
                </a:lnTo>
                <a:cubicBezTo>
                  <a:pt x="1839754" y="1344454"/>
                  <a:pt x="1838801" y="1344454"/>
                  <a:pt x="1837849" y="1344454"/>
                </a:cubicBezTo>
                <a:lnTo>
                  <a:pt x="1837849" y="1330166"/>
                </a:lnTo>
                <a:lnTo>
                  <a:pt x="1835944" y="1330166"/>
                </a:lnTo>
                <a:lnTo>
                  <a:pt x="1835944" y="1343501"/>
                </a:lnTo>
                <a:cubicBezTo>
                  <a:pt x="1834991" y="1343501"/>
                  <a:pt x="1834039" y="1343501"/>
                  <a:pt x="1833086" y="1342549"/>
                </a:cubicBezTo>
                <a:lnTo>
                  <a:pt x="1833086" y="1329214"/>
                </a:lnTo>
                <a:lnTo>
                  <a:pt x="1827371" y="1329214"/>
                </a:lnTo>
                <a:lnTo>
                  <a:pt x="1827371" y="1340644"/>
                </a:lnTo>
                <a:cubicBezTo>
                  <a:pt x="1826419" y="1340644"/>
                  <a:pt x="1825466" y="1340644"/>
                  <a:pt x="1824514" y="1339691"/>
                </a:cubicBezTo>
                <a:lnTo>
                  <a:pt x="1824514" y="1328261"/>
                </a:lnTo>
                <a:lnTo>
                  <a:pt x="1818799" y="1328261"/>
                </a:lnTo>
                <a:lnTo>
                  <a:pt x="1818799" y="1337786"/>
                </a:lnTo>
                <a:cubicBezTo>
                  <a:pt x="1817846" y="1337786"/>
                  <a:pt x="1816894" y="1336834"/>
                  <a:pt x="1815941" y="1336834"/>
                </a:cubicBezTo>
                <a:lnTo>
                  <a:pt x="1815941" y="1328261"/>
                </a:lnTo>
                <a:lnTo>
                  <a:pt x="1810226" y="1328261"/>
                </a:lnTo>
                <a:lnTo>
                  <a:pt x="1810226" y="1333976"/>
                </a:lnTo>
                <a:cubicBezTo>
                  <a:pt x="1807369" y="1333024"/>
                  <a:pt x="1804511" y="1331119"/>
                  <a:pt x="1802606" y="1330166"/>
                </a:cubicBezTo>
                <a:lnTo>
                  <a:pt x="1802606" y="1263491"/>
                </a:lnTo>
                <a:lnTo>
                  <a:pt x="1790224" y="1263491"/>
                </a:lnTo>
                <a:lnTo>
                  <a:pt x="1790224" y="1280636"/>
                </a:lnTo>
                <a:lnTo>
                  <a:pt x="1780699" y="1280636"/>
                </a:lnTo>
                <a:lnTo>
                  <a:pt x="1780699" y="1178719"/>
                </a:lnTo>
                <a:lnTo>
                  <a:pt x="1772126" y="1178719"/>
                </a:lnTo>
                <a:lnTo>
                  <a:pt x="1772126" y="1281589"/>
                </a:lnTo>
                <a:lnTo>
                  <a:pt x="1759744" y="1281589"/>
                </a:lnTo>
                <a:lnTo>
                  <a:pt x="1759744" y="1264444"/>
                </a:lnTo>
                <a:lnTo>
                  <a:pt x="1750219" y="1264444"/>
                </a:lnTo>
                <a:lnTo>
                  <a:pt x="1750219" y="1386364"/>
                </a:lnTo>
                <a:lnTo>
                  <a:pt x="1721644" y="1386364"/>
                </a:lnTo>
                <a:lnTo>
                  <a:pt x="1721644" y="1658779"/>
                </a:lnTo>
                <a:lnTo>
                  <a:pt x="1695926" y="1658779"/>
                </a:lnTo>
                <a:lnTo>
                  <a:pt x="1695926" y="1572101"/>
                </a:lnTo>
                <a:lnTo>
                  <a:pt x="1685449" y="1572101"/>
                </a:lnTo>
                <a:lnTo>
                  <a:pt x="1685449" y="1516856"/>
                </a:lnTo>
                <a:lnTo>
                  <a:pt x="1674019" y="1516856"/>
                </a:lnTo>
                <a:lnTo>
                  <a:pt x="1620679" y="1477804"/>
                </a:lnTo>
                <a:lnTo>
                  <a:pt x="1620679" y="1465421"/>
                </a:lnTo>
                <a:lnTo>
                  <a:pt x="1630204" y="1465421"/>
                </a:lnTo>
                <a:lnTo>
                  <a:pt x="1630204" y="1449229"/>
                </a:lnTo>
                <a:lnTo>
                  <a:pt x="1620679" y="1449229"/>
                </a:lnTo>
                <a:lnTo>
                  <a:pt x="1620679" y="1432084"/>
                </a:lnTo>
                <a:lnTo>
                  <a:pt x="1632109" y="1432084"/>
                </a:lnTo>
                <a:lnTo>
                  <a:pt x="1632109" y="1418749"/>
                </a:lnTo>
                <a:lnTo>
                  <a:pt x="1620679" y="1418749"/>
                </a:lnTo>
                <a:lnTo>
                  <a:pt x="1620679" y="1382554"/>
                </a:lnTo>
                <a:lnTo>
                  <a:pt x="1604486" y="1382554"/>
                </a:lnTo>
                <a:lnTo>
                  <a:pt x="1604486" y="1418749"/>
                </a:lnTo>
                <a:lnTo>
                  <a:pt x="1593056" y="1418749"/>
                </a:lnTo>
                <a:lnTo>
                  <a:pt x="1593056" y="1432084"/>
                </a:lnTo>
                <a:lnTo>
                  <a:pt x="1604486" y="1432084"/>
                </a:lnTo>
                <a:lnTo>
                  <a:pt x="1604486" y="1449229"/>
                </a:lnTo>
                <a:lnTo>
                  <a:pt x="1595914" y="1449229"/>
                </a:lnTo>
                <a:lnTo>
                  <a:pt x="1595914" y="1465421"/>
                </a:lnTo>
                <a:lnTo>
                  <a:pt x="1604486" y="1465421"/>
                </a:lnTo>
                <a:lnTo>
                  <a:pt x="1604486" y="1477804"/>
                </a:lnTo>
                <a:lnTo>
                  <a:pt x="1551146" y="1516856"/>
                </a:lnTo>
                <a:lnTo>
                  <a:pt x="1539716" y="1516856"/>
                </a:lnTo>
                <a:lnTo>
                  <a:pt x="1539716" y="1572101"/>
                </a:lnTo>
                <a:lnTo>
                  <a:pt x="1531144" y="1572101"/>
                </a:lnTo>
                <a:lnTo>
                  <a:pt x="1531144" y="1712119"/>
                </a:lnTo>
                <a:lnTo>
                  <a:pt x="1480661" y="1712119"/>
                </a:lnTo>
                <a:lnTo>
                  <a:pt x="1480661" y="2000726"/>
                </a:lnTo>
                <a:cubicBezTo>
                  <a:pt x="1413034" y="1982629"/>
                  <a:pt x="1357789" y="1972151"/>
                  <a:pt x="1362551" y="1992154"/>
                </a:cubicBezTo>
                <a:cubicBezTo>
                  <a:pt x="1374934" y="2048351"/>
                  <a:pt x="1397794" y="2087404"/>
                  <a:pt x="1394936" y="2125504"/>
                </a:cubicBezTo>
                <a:lnTo>
                  <a:pt x="1392079" y="2202656"/>
                </a:lnTo>
                <a:lnTo>
                  <a:pt x="1193006" y="2202656"/>
                </a:lnTo>
                <a:lnTo>
                  <a:pt x="1193006" y="2137886"/>
                </a:lnTo>
                <a:lnTo>
                  <a:pt x="1168241" y="2137886"/>
                </a:lnTo>
                <a:lnTo>
                  <a:pt x="1127284" y="2107406"/>
                </a:lnTo>
                <a:lnTo>
                  <a:pt x="1142524" y="2107406"/>
                </a:lnTo>
                <a:lnTo>
                  <a:pt x="1142524" y="2083594"/>
                </a:lnTo>
                <a:lnTo>
                  <a:pt x="1126331" y="2083594"/>
                </a:lnTo>
                <a:lnTo>
                  <a:pt x="1126331" y="2076926"/>
                </a:lnTo>
                <a:lnTo>
                  <a:pt x="1113949" y="2076926"/>
                </a:lnTo>
                <a:lnTo>
                  <a:pt x="1113949" y="2071211"/>
                </a:lnTo>
                <a:cubicBezTo>
                  <a:pt x="1118711" y="2070259"/>
                  <a:pt x="1122521" y="2070259"/>
                  <a:pt x="1126331" y="2069306"/>
                </a:cubicBezTo>
                <a:cubicBezTo>
                  <a:pt x="1127284" y="2069306"/>
                  <a:pt x="1128236" y="2069306"/>
                  <a:pt x="1128236" y="2069306"/>
                </a:cubicBezTo>
                <a:cubicBezTo>
                  <a:pt x="1149191" y="2068354"/>
                  <a:pt x="1161574" y="2055971"/>
                  <a:pt x="1165384" y="2049304"/>
                </a:cubicBezTo>
                <a:lnTo>
                  <a:pt x="1171099" y="2043589"/>
                </a:lnTo>
                <a:cubicBezTo>
                  <a:pt x="1172051" y="2043589"/>
                  <a:pt x="1173004" y="2042636"/>
                  <a:pt x="1173004" y="2041684"/>
                </a:cubicBezTo>
                <a:cubicBezTo>
                  <a:pt x="1173004" y="2040731"/>
                  <a:pt x="1172051" y="2039779"/>
                  <a:pt x="1171099" y="2039779"/>
                </a:cubicBezTo>
                <a:cubicBezTo>
                  <a:pt x="1170146" y="2039779"/>
                  <a:pt x="1169194" y="2040731"/>
                  <a:pt x="1169194" y="2041684"/>
                </a:cubicBezTo>
                <a:cubicBezTo>
                  <a:pt x="1169194" y="2041684"/>
                  <a:pt x="1169194" y="2042636"/>
                  <a:pt x="1169194" y="2042636"/>
                </a:cubicBezTo>
                <a:lnTo>
                  <a:pt x="1165384" y="2046446"/>
                </a:lnTo>
                <a:cubicBezTo>
                  <a:pt x="1160621" y="2048351"/>
                  <a:pt x="1149191" y="2049304"/>
                  <a:pt x="1152049" y="2045494"/>
                </a:cubicBezTo>
                <a:cubicBezTo>
                  <a:pt x="1154906" y="2041684"/>
                  <a:pt x="1157764" y="2033111"/>
                  <a:pt x="1159669" y="2029301"/>
                </a:cubicBezTo>
                <a:lnTo>
                  <a:pt x="1164431" y="2023586"/>
                </a:lnTo>
                <a:lnTo>
                  <a:pt x="1164431" y="2023586"/>
                </a:lnTo>
                <a:cubicBezTo>
                  <a:pt x="1165384" y="2023586"/>
                  <a:pt x="1166336" y="2022634"/>
                  <a:pt x="1166336" y="2021681"/>
                </a:cubicBezTo>
                <a:cubicBezTo>
                  <a:pt x="1166336" y="2020729"/>
                  <a:pt x="1165384" y="2019776"/>
                  <a:pt x="1164431" y="2019776"/>
                </a:cubicBezTo>
                <a:cubicBezTo>
                  <a:pt x="1163479" y="2019776"/>
                  <a:pt x="1162526" y="2020729"/>
                  <a:pt x="1162526" y="2021681"/>
                </a:cubicBezTo>
                <a:cubicBezTo>
                  <a:pt x="1162526" y="2021681"/>
                  <a:pt x="1162526" y="2022634"/>
                  <a:pt x="1162526" y="2022634"/>
                </a:cubicBezTo>
                <a:lnTo>
                  <a:pt x="1156811" y="2028349"/>
                </a:lnTo>
                <a:cubicBezTo>
                  <a:pt x="1156811" y="2028349"/>
                  <a:pt x="1156811" y="2028349"/>
                  <a:pt x="1156811" y="2028349"/>
                </a:cubicBezTo>
                <a:cubicBezTo>
                  <a:pt x="1154906" y="2029301"/>
                  <a:pt x="1153001" y="2029301"/>
                  <a:pt x="1151096" y="2030254"/>
                </a:cubicBezTo>
                <a:cubicBezTo>
                  <a:pt x="1150144" y="2029301"/>
                  <a:pt x="1147286" y="2028349"/>
                  <a:pt x="1144429" y="2028349"/>
                </a:cubicBezTo>
                <a:cubicBezTo>
                  <a:pt x="1140619" y="2028349"/>
                  <a:pt x="1137761" y="2029301"/>
                  <a:pt x="1137761" y="2031206"/>
                </a:cubicBezTo>
                <a:cubicBezTo>
                  <a:pt x="1137761" y="2031206"/>
                  <a:pt x="1137761" y="2031206"/>
                  <a:pt x="1137761" y="2031206"/>
                </a:cubicBezTo>
                <a:cubicBezTo>
                  <a:pt x="1133951" y="2031206"/>
                  <a:pt x="1131094" y="2031206"/>
                  <a:pt x="1128236" y="2030254"/>
                </a:cubicBezTo>
                <a:lnTo>
                  <a:pt x="1128236" y="2020729"/>
                </a:lnTo>
                <a:lnTo>
                  <a:pt x="1128236" y="2016919"/>
                </a:lnTo>
                <a:lnTo>
                  <a:pt x="1128236" y="2007394"/>
                </a:lnTo>
                <a:lnTo>
                  <a:pt x="1120616" y="2007394"/>
                </a:lnTo>
                <a:lnTo>
                  <a:pt x="1120616" y="1998821"/>
                </a:lnTo>
                <a:lnTo>
                  <a:pt x="1112044" y="1998821"/>
                </a:lnTo>
                <a:lnTo>
                  <a:pt x="1112044" y="2004536"/>
                </a:lnTo>
                <a:lnTo>
                  <a:pt x="1105376" y="2004536"/>
                </a:lnTo>
                <a:lnTo>
                  <a:pt x="1105376" y="1998821"/>
                </a:lnTo>
                <a:cubicBezTo>
                  <a:pt x="1111091" y="1997869"/>
                  <a:pt x="1116806" y="1996916"/>
                  <a:pt x="1121569" y="1995964"/>
                </a:cubicBezTo>
                <a:cubicBezTo>
                  <a:pt x="1122521" y="1995964"/>
                  <a:pt x="1123474" y="1995964"/>
                  <a:pt x="1124426" y="1995964"/>
                </a:cubicBezTo>
                <a:cubicBezTo>
                  <a:pt x="1143476" y="1995964"/>
                  <a:pt x="1154906" y="1983581"/>
                  <a:pt x="1158716" y="1976914"/>
                </a:cubicBezTo>
                <a:lnTo>
                  <a:pt x="1163479" y="1971199"/>
                </a:lnTo>
                <a:cubicBezTo>
                  <a:pt x="1164431" y="1971199"/>
                  <a:pt x="1165384" y="1970246"/>
                  <a:pt x="1165384" y="1969294"/>
                </a:cubicBezTo>
                <a:cubicBezTo>
                  <a:pt x="1165384" y="1968341"/>
                  <a:pt x="1164431" y="1967389"/>
                  <a:pt x="1163479" y="1967389"/>
                </a:cubicBezTo>
                <a:cubicBezTo>
                  <a:pt x="1162526" y="1967389"/>
                  <a:pt x="1161574" y="1968341"/>
                  <a:pt x="1161574" y="1969294"/>
                </a:cubicBezTo>
                <a:cubicBezTo>
                  <a:pt x="1161574" y="1969294"/>
                  <a:pt x="1161574" y="1969294"/>
                  <a:pt x="1161574" y="1970246"/>
                </a:cubicBezTo>
                <a:lnTo>
                  <a:pt x="1157764" y="1974056"/>
                </a:lnTo>
                <a:cubicBezTo>
                  <a:pt x="1153001" y="1975961"/>
                  <a:pt x="1142524" y="1976914"/>
                  <a:pt x="1145381" y="1973104"/>
                </a:cubicBezTo>
                <a:cubicBezTo>
                  <a:pt x="1147286" y="1969294"/>
                  <a:pt x="1151096" y="1960721"/>
                  <a:pt x="1152049" y="1957864"/>
                </a:cubicBezTo>
                <a:lnTo>
                  <a:pt x="1156811" y="1953101"/>
                </a:lnTo>
                <a:lnTo>
                  <a:pt x="1156811" y="1953101"/>
                </a:lnTo>
                <a:cubicBezTo>
                  <a:pt x="1157764" y="1953101"/>
                  <a:pt x="1158716" y="1952149"/>
                  <a:pt x="1158716" y="1951196"/>
                </a:cubicBezTo>
                <a:cubicBezTo>
                  <a:pt x="1158716" y="1950244"/>
                  <a:pt x="1157764" y="1949291"/>
                  <a:pt x="1156811" y="1949291"/>
                </a:cubicBezTo>
                <a:cubicBezTo>
                  <a:pt x="1155859" y="1949291"/>
                  <a:pt x="1154906" y="1950244"/>
                  <a:pt x="1154906" y="1951196"/>
                </a:cubicBezTo>
                <a:cubicBezTo>
                  <a:pt x="1154906" y="1951196"/>
                  <a:pt x="1154906" y="1952149"/>
                  <a:pt x="1154906" y="1952149"/>
                </a:cubicBezTo>
                <a:lnTo>
                  <a:pt x="1150144" y="1957864"/>
                </a:lnTo>
                <a:cubicBezTo>
                  <a:pt x="1150144" y="1957864"/>
                  <a:pt x="1150144" y="1957864"/>
                  <a:pt x="1150144" y="1957864"/>
                </a:cubicBezTo>
                <a:cubicBezTo>
                  <a:pt x="1148239" y="1958816"/>
                  <a:pt x="1146334" y="1958816"/>
                  <a:pt x="1144429" y="1959769"/>
                </a:cubicBezTo>
                <a:cubicBezTo>
                  <a:pt x="1143476" y="1958816"/>
                  <a:pt x="1141571" y="1957864"/>
                  <a:pt x="1138714" y="1957864"/>
                </a:cubicBezTo>
                <a:cubicBezTo>
                  <a:pt x="1134904" y="1957864"/>
                  <a:pt x="1132046" y="1958816"/>
                  <a:pt x="1132046" y="1960721"/>
                </a:cubicBezTo>
                <a:cubicBezTo>
                  <a:pt x="1132046" y="1960721"/>
                  <a:pt x="1132046" y="1960721"/>
                  <a:pt x="1132046" y="1960721"/>
                </a:cubicBezTo>
                <a:cubicBezTo>
                  <a:pt x="1128236" y="1960721"/>
                  <a:pt x="1125379" y="1960721"/>
                  <a:pt x="1123474" y="1959769"/>
                </a:cubicBezTo>
                <a:lnTo>
                  <a:pt x="1123474" y="1951196"/>
                </a:lnTo>
                <a:lnTo>
                  <a:pt x="1123474" y="1947386"/>
                </a:lnTo>
                <a:lnTo>
                  <a:pt x="1123474" y="1938814"/>
                </a:lnTo>
                <a:lnTo>
                  <a:pt x="1115854" y="1938814"/>
                </a:lnTo>
                <a:lnTo>
                  <a:pt x="1115854" y="1931194"/>
                </a:lnTo>
                <a:lnTo>
                  <a:pt x="1109186" y="1931194"/>
                </a:lnTo>
                <a:lnTo>
                  <a:pt x="1109186" y="1936909"/>
                </a:lnTo>
                <a:lnTo>
                  <a:pt x="1102519" y="1936909"/>
                </a:lnTo>
                <a:lnTo>
                  <a:pt x="1102519" y="1928336"/>
                </a:lnTo>
                <a:cubicBezTo>
                  <a:pt x="1108234" y="1927384"/>
                  <a:pt x="1113949" y="1926431"/>
                  <a:pt x="1118711" y="1925479"/>
                </a:cubicBezTo>
                <a:cubicBezTo>
                  <a:pt x="1119664" y="1925479"/>
                  <a:pt x="1120616" y="1925479"/>
                  <a:pt x="1121569" y="1925479"/>
                </a:cubicBezTo>
                <a:cubicBezTo>
                  <a:pt x="1139666" y="1925479"/>
                  <a:pt x="1150144" y="1913096"/>
                  <a:pt x="1153954" y="1907381"/>
                </a:cubicBezTo>
                <a:lnTo>
                  <a:pt x="1158716" y="1902619"/>
                </a:lnTo>
                <a:cubicBezTo>
                  <a:pt x="1159669" y="1902619"/>
                  <a:pt x="1160621" y="1901666"/>
                  <a:pt x="1160621" y="1900714"/>
                </a:cubicBezTo>
                <a:cubicBezTo>
                  <a:pt x="1160621" y="1899761"/>
                  <a:pt x="1159669" y="1898809"/>
                  <a:pt x="1158716" y="1898809"/>
                </a:cubicBezTo>
                <a:cubicBezTo>
                  <a:pt x="1157764" y="1898809"/>
                  <a:pt x="1156811" y="1899761"/>
                  <a:pt x="1156811" y="1900714"/>
                </a:cubicBezTo>
                <a:cubicBezTo>
                  <a:pt x="1156811" y="1900714"/>
                  <a:pt x="1156811" y="1901666"/>
                  <a:pt x="1156811" y="1901666"/>
                </a:cubicBezTo>
                <a:lnTo>
                  <a:pt x="1153001" y="1905476"/>
                </a:lnTo>
                <a:cubicBezTo>
                  <a:pt x="1148239" y="1907381"/>
                  <a:pt x="1138714" y="1908334"/>
                  <a:pt x="1140619" y="1904524"/>
                </a:cubicBezTo>
                <a:cubicBezTo>
                  <a:pt x="1142524" y="1900714"/>
                  <a:pt x="1146334" y="1893094"/>
                  <a:pt x="1147286" y="1889284"/>
                </a:cubicBezTo>
                <a:lnTo>
                  <a:pt x="1152049" y="1884521"/>
                </a:lnTo>
                <a:lnTo>
                  <a:pt x="1152049" y="1884521"/>
                </a:lnTo>
                <a:cubicBezTo>
                  <a:pt x="1153001" y="1884521"/>
                  <a:pt x="1153954" y="1883569"/>
                  <a:pt x="1153954" y="1882616"/>
                </a:cubicBezTo>
                <a:cubicBezTo>
                  <a:pt x="1153954" y="1881664"/>
                  <a:pt x="1153001" y="1880711"/>
                  <a:pt x="1152049" y="1880711"/>
                </a:cubicBezTo>
                <a:cubicBezTo>
                  <a:pt x="1151096" y="1880711"/>
                  <a:pt x="1150144" y="1881664"/>
                  <a:pt x="1150144" y="1882616"/>
                </a:cubicBezTo>
                <a:cubicBezTo>
                  <a:pt x="1150144" y="1882616"/>
                  <a:pt x="1150144" y="1882616"/>
                  <a:pt x="1150144" y="1883569"/>
                </a:cubicBezTo>
                <a:lnTo>
                  <a:pt x="1145381" y="1888331"/>
                </a:lnTo>
                <a:cubicBezTo>
                  <a:pt x="1145381" y="1888331"/>
                  <a:pt x="1145381" y="1888331"/>
                  <a:pt x="1145381" y="1888331"/>
                </a:cubicBezTo>
                <a:cubicBezTo>
                  <a:pt x="1143476" y="1889284"/>
                  <a:pt x="1141571" y="1889284"/>
                  <a:pt x="1139666" y="1890236"/>
                </a:cubicBezTo>
                <a:cubicBezTo>
                  <a:pt x="1138714" y="1889284"/>
                  <a:pt x="1136809" y="1888331"/>
                  <a:pt x="1133951" y="1888331"/>
                </a:cubicBezTo>
                <a:cubicBezTo>
                  <a:pt x="1130141" y="1888331"/>
                  <a:pt x="1128236" y="1889284"/>
                  <a:pt x="1128236" y="1891189"/>
                </a:cubicBezTo>
                <a:cubicBezTo>
                  <a:pt x="1128236" y="1891189"/>
                  <a:pt x="1128236" y="1891189"/>
                  <a:pt x="1128236" y="1891189"/>
                </a:cubicBezTo>
                <a:cubicBezTo>
                  <a:pt x="1125379" y="1891189"/>
                  <a:pt x="1122521" y="1891189"/>
                  <a:pt x="1119664" y="1890236"/>
                </a:cubicBezTo>
                <a:lnTo>
                  <a:pt x="1119664" y="1881664"/>
                </a:lnTo>
                <a:lnTo>
                  <a:pt x="1119664" y="1877854"/>
                </a:lnTo>
                <a:lnTo>
                  <a:pt x="1119664" y="1869281"/>
                </a:lnTo>
                <a:lnTo>
                  <a:pt x="1112996" y="1869281"/>
                </a:lnTo>
                <a:lnTo>
                  <a:pt x="1112996" y="1861661"/>
                </a:lnTo>
                <a:lnTo>
                  <a:pt x="1106329" y="1861661"/>
                </a:lnTo>
                <a:lnTo>
                  <a:pt x="1106329" y="1867376"/>
                </a:lnTo>
                <a:lnTo>
                  <a:pt x="1100614" y="1867376"/>
                </a:lnTo>
                <a:lnTo>
                  <a:pt x="1100614" y="1854994"/>
                </a:lnTo>
                <a:cubicBezTo>
                  <a:pt x="1106329" y="1854041"/>
                  <a:pt x="1111091" y="1854041"/>
                  <a:pt x="1115854" y="1853089"/>
                </a:cubicBezTo>
                <a:lnTo>
                  <a:pt x="1118711" y="1853089"/>
                </a:lnTo>
                <a:cubicBezTo>
                  <a:pt x="1135856" y="1853089"/>
                  <a:pt x="1146334" y="1841659"/>
                  <a:pt x="1150144" y="1835944"/>
                </a:cubicBezTo>
                <a:lnTo>
                  <a:pt x="1154906" y="1831181"/>
                </a:lnTo>
                <a:lnTo>
                  <a:pt x="1154906" y="1831181"/>
                </a:lnTo>
                <a:cubicBezTo>
                  <a:pt x="1155859" y="1831181"/>
                  <a:pt x="1156811" y="1830229"/>
                  <a:pt x="1156811" y="1829276"/>
                </a:cubicBezTo>
                <a:cubicBezTo>
                  <a:pt x="1156811" y="1828324"/>
                  <a:pt x="1155859" y="1827371"/>
                  <a:pt x="1154906" y="1827371"/>
                </a:cubicBezTo>
                <a:cubicBezTo>
                  <a:pt x="1153954" y="1827371"/>
                  <a:pt x="1153001" y="1828324"/>
                  <a:pt x="1153001" y="1829276"/>
                </a:cubicBezTo>
                <a:cubicBezTo>
                  <a:pt x="1153001" y="1829276"/>
                  <a:pt x="1153001" y="1829276"/>
                  <a:pt x="1153001" y="1830229"/>
                </a:cubicBezTo>
                <a:lnTo>
                  <a:pt x="1150144" y="1834039"/>
                </a:lnTo>
                <a:cubicBezTo>
                  <a:pt x="1146334" y="1835944"/>
                  <a:pt x="1136809" y="1836896"/>
                  <a:pt x="1138714" y="1833086"/>
                </a:cubicBezTo>
                <a:cubicBezTo>
                  <a:pt x="1140619" y="1830229"/>
                  <a:pt x="1143476" y="1822609"/>
                  <a:pt x="1145381" y="1818799"/>
                </a:cubicBezTo>
                <a:lnTo>
                  <a:pt x="1150144" y="1814036"/>
                </a:lnTo>
                <a:lnTo>
                  <a:pt x="1150144" y="1814036"/>
                </a:lnTo>
                <a:cubicBezTo>
                  <a:pt x="1151096" y="1814036"/>
                  <a:pt x="1152049" y="1813084"/>
                  <a:pt x="1152049" y="1812131"/>
                </a:cubicBezTo>
                <a:cubicBezTo>
                  <a:pt x="1152049" y="1811179"/>
                  <a:pt x="1151096" y="1810226"/>
                  <a:pt x="1150144" y="1810226"/>
                </a:cubicBezTo>
                <a:cubicBezTo>
                  <a:pt x="1149191" y="1810226"/>
                  <a:pt x="1148239" y="1811179"/>
                  <a:pt x="1148239" y="1812131"/>
                </a:cubicBezTo>
                <a:cubicBezTo>
                  <a:pt x="1148239" y="1812131"/>
                  <a:pt x="1148239" y="1812131"/>
                  <a:pt x="1148239" y="1813084"/>
                </a:cubicBezTo>
                <a:lnTo>
                  <a:pt x="1143476" y="1817846"/>
                </a:lnTo>
                <a:cubicBezTo>
                  <a:pt x="1143476" y="1817846"/>
                  <a:pt x="1143476" y="1817846"/>
                  <a:pt x="1143476" y="1817846"/>
                </a:cubicBezTo>
                <a:cubicBezTo>
                  <a:pt x="1141571" y="1818799"/>
                  <a:pt x="1139666" y="1818799"/>
                  <a:pt x="1138714" y="1818799"/>
                </a:cubicBezTo>
                <a:cubicBezTo>
                  <a:pt x="1137761" y="1817846"/>
                  <a:pt x="1135856" y="1816894"/>
                  <a:pt x="1132999" y="1816894"/>
                </a:cubicBezTo>
                <a:cubicBezTo>
                  <a:pt x="1129189" y="1816894"/>
                  <a:pt x="1127284" y="1817846"/>
                  <a:pt x="1127284" y="1819751"/>
                </a:cubicBezTo>
                <a:cubicBezTo>
                  <a:pt x="1127284" y="1819751"/>
                  <a:pt x="1127284" y="1819751"/>
                  <a:pt x="1127284" y="1819751"/>
                </a:cubicBezTo>
                <a:cubicBezTo>
                  <a:pt x="1124426" y="1819751"/>
                  <a:pt x="1121569" y="1819751"/>
                  <a:pt x="1118711" y="1818799"/>
                </a:cubicBezTo>
                <a:lnTo>
                  <a:pt x="1118711" y="1811179"/>
                </a:lnTo>
                <a:lnTo>
                  <a:pt x="1118711" y="1808321"/>
                </a:lnTo>
                <a:lnTo>
                  <a:pt x="1118711" y="1800701"/>
                </a:lnTo>
                <a:lnTo>
                  <a:pt x="1112044" y="1800701"/>
                </a:lnTo>
                <a:lnTo>
                  <a:pt x="1112044" y="1794034"/>
                </a:lnTo>
                <a:lnTo>
                  <a:pt x="1105376" y="1794034"/>
                </a:lnTo>
                <a:lnTo>
                  <a:pt x="1105376" y="1798796"/>
                </a:lnTo>
                <a:lnTo>
                  <a:pt x="1099661" y="1798796"/>
                </a:lnTo>
                <a:lnTo>
                  <a:pt x="1099661" y="1784509"/>
                </a:lnTo>
                <a:cubicBezTo>
                  <a:pt x="1105376" y="1783556"/>
                  <a:pt x="1110139" y="1783556"/>
                  <a:pt x="1113949" y="1782604"/>
                </a:cubicBezTo>
                <a:lnTo>
                  <a:pt x="1115854" y="1782604"/>
                </a:lnTo>
                <a:cubicBezTo>
                  <a:pt x="1132999" y="1782604"/>
                  <a:pt x="1142524" y="1772126"/>
                  <a:pt x="1146334" y="1766411"/>
                </a:cubicBezTo>
                <a:lnTo>
                  <a:pt x="1151096" y="1761649"/>
                </a:lnTo>
                <a:lnTo>
                  <a:pt x="1151096" y="1761649"/>
                </a:lnTo>
                <a:cubicBezTo>
                  <a:pt x="1152049" y="1761649"/>
                  <a:pt x="1153001" y="1760696"/>
                  <a:pt x="1153001" y="1759744"/>
                </a:cubicBezTo>
                <a:cubicBezTo>
                  <a:pt x="1153001" y="1758791"/>
                  <a:pt x="1152049" y="1757839"/>
                  <a:pt x="1151096" y="1757839"/>
                </a:cubicBezTo>
                <a:cubicBezTo>
                  <a:pt x="1151096" y="1757839"/>
                  <a:pt x="1149191" y="1758791"/>
                  <a:pt x="1149191" y="1759744"/>
                </a:cubicBezTo>
                <a:cubicBezTo>
                  <a:pt x="1149191" y="1759744"/>
                  <a:pt x="1149191" y="1759744"/>
                  <a:pt x="1149191" y="1760696"/>
                </a:cubicBezTo>
                <a:lnTo>
                  <a:pt x="1146334" y="1763554"/>
                </a:lnTo>
                <a:cubicBezTo>
                  <a:pt x="1142524" y="1765459"/>
                  <a:pt x="1132999" y="1765459"/>
                  <a:pt x="1134904" y="1762601"/>
                </a:cubicBezTo>
                <a:cubicBezTo>
                  <a:pt x="1136809" y="1759744"/>
                  <a:pt x="1139666" y="1752124"/>
                  <a:pt x="1140619" y="1749266"/>
                </a:cubicBezTo>
                <a:lnTo>
                  <a:pt x="1144429" y="1744504"/>
                </a:lnTo>
                <a:lnTo>
                  <a:pt x="1144429" y="1744504"/>
                </a:lnTo>
                <a:cubicBezTo>
                  <a:pt x="1145381" y="1744504"/>
                  <a:pt x="1146334" y="1743551"/>
                  <a:pt x="1146334" y="1742599"/>
                </a:cubicBezTo>
                <a:cubicBezTo>
                  <a:pt x="1146334" y="1741646"/>
                  <a:pt x="1145381" y="1740694"/>
                  <a:pt x="1144429" y="1740694"/>
                </a:cubicBezTo>
                <a:cubicBezTo>
                  <a:pt x="1143476" y="1740694"/>
                  <a:pt x="1142524" y="1741646"/>
                  <a:pt x="1142524" y="1742599"/>
                </a:cubicBezTo>
                <a:cubicBezTo>
                  <a:pt x="1142524" y="1742599"/>
                  <a:pt x="1142524" y="1742599"/>
                  <a:pt x="1142524" y="1743551"/>
                </a:cubicBezTo>
                <a:lnTo>
                  <a:pt x="1137761" y="1748314"/>
                </a:lnTo>
                <a:cubicBezTo>
                  <a:pt x="1137761" y="1748314"/>
                  <a:pt x="1137761" y="1748314"/>
                  <a:pt x="1137761" y="1748314"/>
                </a:cubicBezTo>
                <a:cubicBezTo>
                  <a:pt x="1135856" y="1749266"/>
                  <a:pt x="1133951" y="1749266"/>
                  <a:pt x="1132999" y="1749266"/>
                </a:cubicBezTo>
                <a:cubicBezTo>
                  <a:pt x="1132046" y="1748314"/>
                  <a:pt x="1130141" y="1747361"/>
                  <a:pt x="1127284" y="1747361"/>
                </a:cubicBezTo>
                <a:cubicBezTo>
                  <a:pt x="1124426" y="1747361"/>
                  <a:pt x="1121569" y="1748314"/>
                  <a:pt x="1121569" y="1749266"/>
                </a:cubicBezTo>
                <a:cubicBezTo>
                  <a:pt x="1121569" y="1749266"/>
                  <a:pt x="1121569" y="1749266"/>
                  <a:pt x="1121569" y="1749266"/>
                </a:cubicBezTo>
                <a:cubicBezTo>
                  <a:pt x="1118711" y="1749266"/>
                  <a:pt x="1115854" y="1749266"/>
                  <a:pt x="1113949" y="1748314"/>
                </a:cubicBezTo>
                <a:lnTo>
                  <a:pt x="1113949" y="1740694"/>
                </a:lnTo>
                <a:lnTo>
                  <a:pt x="1113949" y="1737836"/>
                </a:lnTo>
                <a:lnTo>
                  <a:pt x="1113949" y="1730216"/>
                </a:lnTo>
                <a:lnTo>
                  <a:pt x="1107281" y="1730216"/>
                </a:lnTo>
                <a:lnTo>
                  <a:pt x="1107281" y="1723549"/>
                </a:lnTo>
                <a:lnTo>
                  <a:pt x="1101566" y="1723549"/>
                </a:lnTo>
                <a:lnTo>
                  <a:pt x="1101566" y="1728311"/>
                </a:lnTo>
                <a:lnTo>
                  <a:pt x="1095851" y="1728311"/>
                </a:lnTo>
                <a:lnTo>
                  <a:pt x="1095851" y="1713071"/>
                </a:lnTo>
                <a:lnTo>
                  <a:pt x="1070134" y="1713071"/>
                </a:lnTo>
                <a:cubicBezTo>
                  <a:pt x="1070134" y="1712119"/>
                  <a:pt x="1070134" y="1712119"/>
                  <a:pt x="1070134" y="1711166"/>
                </a:cubicBezTo>
                <a:cubicBezTo>
                  <a:pt x="1070134" y="1707356"/>
                  <a:pt x="1065371" y="1703546"/>
                  <a:pt x="1058704" y="1701641"/>
                </a:cubicBezTo>
                <a:cubicBezTo>
                  <a:pt x="1060609" y="1696879"/>
                  <a:pt x="1061561" y="1690211"/>
                  <a:pt x="1061561" y="1682591"/>
                </a:cubicBezTo>
                <a:cubicBezTo>
                  <a:pt x="1061561" y="1669256"/>
                  <a:pt x="1058704" y="1657826"/>
                  <a:pt x="1053941" y="1655921"/>
                </a:cubicBezTo>
                <a:cubicBezTo>
                  <a:pt x="1053941" y="1654016"/>
                  <a:pt x="1054894" y="1651159"/>
                  <a:pt x="1054894" y="1648301"/>
                </a:cubicBezTo>
                <a:lnTo>
                  <a:pt x="1054894" y="1648301"/>
                </a:lnTo>
                <a:cubicBezTo>
                  <a:pt x="1056799" y="1648301"/>
                  <a:pt x="1058704" y="1647349"/>
                  <a:pt x="1058704" y="1646396"/>
                </a:cubicBezTo>
                <a:cubicBezTo>
                  <a:pt x="1058704" y="1645444"/>
                  <a:pt x="1056799" y="1644491"/>
                  <a:pt x="1054894" y="1644491"/>
                </a:cubicBezTo>
                <a:cubicBezTo>
                  <a:pt x="1054894" y="1644491"/>
                  <a:pt x="1054894" y="1643539"/>
                  <a:pt x="1054894" y="1643539"/>
                </a:cubicBezTo>
                <a:cubicBezTo>
                  <a:pt x="1057751" y="1642586"/>
                  <a:pt x="1059656" y="1640681"/>
                  <a:pt x="1059656" y="1637824"/>
                </a:cubicBezTo>
                <a:cubicBezTo>
                  <a:pt x="1059656" y="1635919"/>
                  <a:pt x="1058704" y="1634014"/>
                  <a:pt x="1056799" y="1633061"/>
                </a:cubicBezTo>
                <a:cubicBezTo>
                  <a:pt x="1056799" y="1632109"/>
                  <a:pt x="1057751" y="1632109"/>
                  <a:pt x="1057751" y="1631156"/>
                </a:cubicBezTo>
                <a:cubicBezTo>
                  <a:pt x="1057751" y="1629251"/>
                  <a:pt x="1056799" y="1628299"/>
                  <a:pt x="1054894" y="1628299"/>
                </a:cubicBezTo>
                <a:lnTo>
                  <a:pt x="1054894" y="1614964"/>
                </a:lnTo>
                <a:cubicBezTo>
                  <a:pt x="1054894" y="1614011"/>
                  <a:pt x="1053941" y="1614011"/>
                  <a:pt x="1053941" y="1614011"/>
                </a:cubicBezTo>
                <a:cubicBezTo>
                  <a:pt x="1053941" y="1614011"/>
                  <a:pt x="1052989" y="1614964"/>
                  <a:pt x="1052989" y="1614964"/>
                </a:cubicBezTo>
                <a:lnTo>
                  <a:pt x="1052989" y="1628299"/>
                </a:lnTo>
                <a:cubicBezTo>
                  <a:pt x="1051084" y="1628299"/>
                  <a:pt x="1050131" y="1630204"/>
                  <a:pt x="1050131" y="1631156"/>
                </a:cubicBezTo>
                <a:cubicBezTo>
                  <a:pt x="1050131" y="1632109"/>
                  <a:pt x="1050131" y="1632109"/>
                  <a:pt x="1051084" y="1633061"/>
                </a:cubicBezTo>
                <a:cubicBezTo>
                  <a:pt x="1049179" y="1634014"/>
                  <a:pt x="1048226" y="1635919"/>
                  <a:pt x="1048226" y="1637824"/>
                </a:cubicBezTo>
                <a:cubicBezTo>
                  <a:pt x="1048226" y="1640681"/>
                  <a:pt x="1050131" y="1642586"/>
                  <a:pt x="1052989" y="1643539"/>
                </a:cubicBezTo>
                <a:cubicBezTo>
                  <a:pt x="1052989" y="1643539"/>
                  <a:pt x="1052989" y="1644491"/>
                  <a:pt x="1052989" y="1644491"/>
                </a:cubicBezTo>
                <a:cubicBezTo>
                  <a:pt x="1051084" y="1644491"/>
                  <a:pt x="1049179" y="1645444"/>
                  <a:pt x="1049179" y="1646396"/>
                </a:cubicBezTo>
                <a:cubicBezTo>
                  <a:pt x="1049179" y="1647349"/>
                  <a:pt x="1051084" y="1648301"/>
                  <a:pt x="1052989" y="1648301"/>
                </a:cubicBezTo>
                <a:lnTo>
                  <a:pt x="1052989" y="1648301"/>
                </a:lnTo>
                <a:cubicBezTo>
                  <a:pt x="1052989" y="1651159"/>
                  <a:pt x="1052989" y="1654016"/>
                  <a:pt x="1053941" y="1655921"/>
                </a:cubicBezTo>
                <a:cubicBezTo>
                  <a:pt x="1049179" y="1658779"/>
                  <a:pt x="1046321" y="1669256"/>
                  <a:pt x="1046321" y="1682591"/>
                </a:cubicBezTo>
                <a:cubicBezTo>
                  <a:pt x="1046321" y="1690211"/>
                  <a:pt x="1047274" y="1696879"/>
                  <a:pt x="1049179" y="1701641"/>
                </a:cubicBezTo>
                <a:cubicBezTo>
                  <a:pt x="1042511" y="1703546"/>
                  <a:pt x="1037749" y="1706404"/>
                  <a:pt x="1037749" y="1711166"/>
                </a:cubicBezTo>
                <a:cubicBezTo>
                  <a:pt x="1037749" y="1712119"/>
                  <a:pt x="1037749" y="1712119"/>
                  <a:pt x="1037749" y="1713071"/>
                </a:cubicBezTo>
                <a:lnTo>
                  <a:pt x="1014889" y="1713071"/>
                </a:lnTo>
                <a:lnTo>
                  <a:pt x="1014889" y="1574006"/>
                </a:lnTo>
                <a:lnTo>
                  <a:pt x="979646" y="1574006"/>
                </a:lnTo>
                <a:lnTo>
                  <a:pt x="943451" y="1563529"/>
                </a:lnTo>
                <a:lnTo>
                  <a:pt x="943451" y="1559719"/>
                </a:lnTo>
                <a:cubicBezTo>
                  <a:pt x="946309" y="1558766"/>
                  <a:pt x="949166" y="1557814"/>
                  <a:pt x="951071" y="1556861"/>
                </a:cubicBezTo>
                <a:cubicBezTo>
                  <a:pt x="952024" y="1555909"/>
                  <a:pt x="953929" y="1555909"/>
                  <a:pt x="954881" y="1554956"/>
                </a:cubicBezTo>
                <a:cubicBezTo>
                  <a:pt x="954881" y="1554956"/>
                  <a:pt x="955834" y="1554004"/>
                  <a:pt x="955834" y="1553051"/>
                </a:cubicBezTo>
                <a:cubicBezTo>
                  <a:pt x="955834" y="1553051"/>
                  <a:pt x="956786" y="1552099"/>
                  <a:pt x="955834" y="1551146"/>
                </a:cubicBezTo>
                <a:cubicBezTo>
                  <a:pt x="955834" y="1550194"/>
                  <a:pt x="955834" y="1550194"/>
                  <a:pt x="955834" y="1549241"/>
                </a:cubicBezTo>
                <a:cubicBezTo>
                  <a:pt x="954881" y="1548289"/>
                  <a:pt x="954881" y="1547336"/>
                  <a:pt x="952976" y="1547336"/>
                </a:cubicBezTo>
                <a:cubicBezTo>
                  <a:pt x="951071" y="1546384"/>
                  <a:pt x="949166" y="1545431"/>
                  <a:pt x="945356" y="1544479"/>
                </a:cubicBezTo>
                <a:cubicBezTo>
                  <a:pt x="940594" y="1543526"/>
                  <a:pt x="934879" y="1542574"/>
                  <a:pt x="928211" y="1541621"/>
                </a:cubicBezTo>
                <a:cubicBezTo>
                  <a:pt x="921544" y="1540669"/>
                  <a:pt x="913924" y="1540669"/>
                  <a:pt x="906304" y="1540669"/>
                </a:cubicBezTo>
                <a:cubicBezTo>
                  <a:pt x="897731" y="1540669"/>
                  <a:pt x="890111" y="1540669"/>
                  <a:pt x="882491" y="1541621"/>
                </a:cubicBezTo>
                <a:lnTo>
                  <a:pt x="882491" y="1541621"/>
                </a:lnTo>
                <a:cubicBezTo>
                  <a:pt x="878681" y="1541621"/>
                  <a:pt x="875824" y="1542574"/>
                  <a:pt x="872966" y="1542574"/>
                </a:cubicBezTo>
                <a:cubicBezTo>
                  <a:pt x="868204" y="1543526"/>
                  <a:pt x="865346" y="1544479"/>
                  <a:pt x="862489" y="1545431"/>
                </a:cubicBezTo>
                <a:cubicBezTo>
                  <a:pt x="861536" y="1546384"/>
                  <a:pt x="859631" y="1546384"/>
                  <a:pt x="859631" y="1547336"/>
                </a:cubicBezTo>
                <a:cubicBezTo>
                  <a:pt x="859631" y="1547336"/>
                  <a:pt x="858679" y="1548289"/>
                  <a:pt x="858679" y="1548289"/>
                </a:cubicBezTo>
                <a:cubicBezTo>
                  <a:pt x="858679" y="1549241"/>
                  <a:pt x="857726" y="1549241"/>
                  <a:pt x="857726" y="1550194"/>
                </a:cubicBezTo>
                <a:cubicBezTo>
                  <a:pt x="857726" y="1551146"/>
                  <a:pt x="857726" y="1551146"/>
                  <a:pt x="858679" y="1552099"/>
                </a:cubicBezTo>
                <a:cubicBezTo>
                  <a:pt x="859631" y="1553051"/>
                  <a:pt x="859631" y="1554004"/>
                  <a:pt x="861536" y="1554956"/>
                </a:cubicBezTo>
                <a:cubicBezTo>
                  <a:pt x="863441" y="1555909"/>
                  <a:pt x="865346" y="1556861"/>
                  <a:pt x="869156" y="1557814"/>
                </a:cubicBezTo>
                <a:cubicBezTo>
                  <a:pt x="870109" y="1557814"/>
                  <a:pt x="870109" y="1557814"/>
                  <a:pt x="871061" y="1557814"/>
                </a:cubicBezTo>
                <a:lnTo>
                  <a:pt x="871061" y="1564481"/>
                </a:lnTo>
                <a:lnTo>
                  <a:pt x="796766" y="1564481"/>
                </a:lnTo>
                <a:lnTo>
                  <a:pt x="796766" y="1591151"/>
                </a:lnTo>
                <a:lnTo>
                  <a:pt x="805339" y="1591151"/>
                </a:lnTo>
                <a:lnTo>
                  <a:pt x="805339" y="1938814"/>
                </a:lnTo>
                <a:lnTo>
                  <a:pt x="797719" y="1940719"/>
                </a:lnTo>
                <a:lnTo>
                  <a:pt x="798671" y="1940719"/>
                </a:lnTo>
                <a:lnTo>
                  <a:pt x="798671" y="1885474"/>
                </a:lnTo>
                <a:lnTo>
                  <a:pt x="795814" y="1885474"/>
                </a:lnTo>
                <a:lnTo>
                  <a:pt x="795814" y="1884521"/>
                </a:lnTo>
                <a:lnTo>
                  <a:pt x="798671" y="1884521"/>
                </a:lnTo>
                <a:lnTo>
                  <a:pt x="798671" y="1880711"/>
                </a:lnTo>
                <a:lnTo>
                  <a:pt x="794861" y="1880711"/>
                </a:lnTo>
                <a:lnTo>
                  <a:pt x="789146" y="1848326"/>
                </a:lnTo>
                <a:lnTo>
                  <a:pt x="786289" y="1864519"/>
                </a:lnTo>
                <a:lnTo>
                  <a:pt x="766286" y="1740694"/>
                </a:lnTo>
                <a:lnTo>
                  <a:pt x="766286" y="1718786"/>
                </a:lnTo>
                <a:lnTo>
                  <a:pt x="764381" y="1718786"/>
                </a:lnTo>
                <a:lnTo>
                  <a:pt x="764381" y="1740694"/>
                </a:lnTo>
                <a:lnTo>
                  <a:pt x="743426" y="1863566"/>
                </a:lnTo>
                <a:lnTo>
                  <a:pt x="740569" y="1847374"/>
                </a:lnTo>
                <a:lnTo>
                  <a:pt x="734854" y="1879759"/>
                </a:lnTo>
                <a:lnTo>
                  <a:pt x="733901" y="1879759"/>
                </a:lnTo>
                <a:lnTo>
                  <a:pt x="733901" y="1883569"/>
                </a:lnTo>
                <a:lnTo>
                  <a:pt x="734854" y="1883569"/>
                </a:lnTo>
                <a:lnTo>
                  <a:pt x="734854" y="1884521"/>
                </a:lnTo>
                <a:lnTo>
                  <a:pt x="732949" y="1884521"/>
                </a:lnTo>
                <a:lnTo>
                  <a:pt x="732949" y="1894046"/>
                </a:lnTo>
                <a:lnTo>
                  <a:pt x="732949" y="1894999"/>
                </a:lnTo>
                <a:lnTo>
                  <a:pt x="732949" y="1894999"/>
                </a:lnTo>
                <a:lnTo>
                  <a:pt x="732949" y="1937861"/>
                </a:lnTo>
                <a:lnTo>
                  <a:pt x="730091" y="1937861"/>
                </a:lnTo>
                <a:lnTo>
                  <a:pt x="730091" y="1939766"/>
                </a:lnTo>
                <a:lnTo>
                  <a:pt x="727234" y="1937861"/>
                </a:lnTo>
                <a:lnTo>
                  <a:pt x="727234" y="1935004"/>
                </a:lnTo>
                <a:lnTo>
                  <a:pt x="723424" y="1935004"/>
                </a:lnTo>
                <a:lnTo>
                  <a:pt x="723424" y="1935004"/>
                </a:lnTo>
                <a:lnTo>
                  <a:pt x="723424" y="1932146"/>
                </a:lnTo>
                <a:lnTo>
                  <a:pt x="719614" y="1932146"/>
                </a:lnTo>
                <a:lnTo>
                  <a:pt x="719614" y="1932146"/>
                </a:lnTo>
                <a:lnTo>
                  <a:pt x="719614" y="1929289"/>
                </a:lnTo>
                <a:lnTo>
                  <a:pt x="715804" y="1929289"/>
                </a:lnTo>
                <a:lnTo>
                  <a:pt x="715804" y="1929289"/>
                </a:lnTo>
                <a:lnTo>
                  <a:pt x="715804" y="1926431"/>
                </a:lnTo>
                <a:lnTo>
                  <a:pt x="711994" y="1926431"/>
                </a:lnTo>
                <a:lnTo>
                  <a:pt x="711994" y="1926431"/>
                </a:lnTo>
                <a:lnTo>
                  <a:pt x="711994" y="1923574"/>
                </a:lnTo>
                <a:lnTo>
                  <a:pt x="708184" y="1923574"/>
                </a:lnTo>
                <a:lnTo>
                  <a:pt x="708184" y="1923574"/>
                </a:lnTo>
                <a:lnTo>
                  <a:pt x="708184" y="1920716"/>
                </a:lnTo>
                <a:lnTo>
                  <a:pt x="704374" y="1920716"/>
                </a:lnTo>
                <a:lnTo>
                  <a:pt x="704374" y="1920716"/>
                </a:lnTo>
                <a:lnTo>
                  <a:pt x="704374" y="1917859"/>
                </a:lnTo>
                <a:lnTo>
                  <a:pt x="700564" y="1917859"/>
                </a:lnTo>
                <a:lnTo>
                  <a:pt x="700564" y="1915001"/>
                </a:lnTo>
                <a:lnTo>
                  <a:pt x="696754" y="1915001"/>
                </a:lnTo>
                <a:lnTo>
                  <a:pt x="693896" y="1913096"/>
                </a:lnTo>
                <a:lnTo>
                  <a:pt x="693896" y="1911191"/>
                </a:lnTo>
                <a:cubicBezTo>
                  <a:pt x="694849" y="1911191"/>
                  <a:pt x="695801" y="1910239"/>
                  <a:pt x="695801" y="1909286"/>
                </a:cubicBezTo>
                <a:lnTo>
                  <a:pt x="698659" y="1909286"/>
                </a:lnTo>
                <a:lnTo>
                  <a:pt x="698659" y="1908334"/>
                </a:lnTo>
                <a:lnTo>
                  <a:pt x="695801" y="1908334"/>
                </a:lnTo>
                <a:cubicBezTo>
                  <a:pt x="695801" y="1907381"/>
                  <a:pt x="694849" y="1906429"/>
                  <a:pt x="693896" y="1906429"/>
                </a:cubicBezTo>
                <a:lnTo>
                  <a:pt x="693896" y="1903571"/>
                </a:lnTo>
                <a:lnTo>
                  <a:pt x="691991" y="1903571"/>
                </a:lnTo>
                <a:lnTo>
                  <a:pt x="691991" y="1906429"/>
                </a:lnTo>
                <a:cubicBezTo>
                  <a:pt x="691039" y="1906429"/>
                  <a:pt x="690086" y="1907381"/>
                  <a:pt x="690086" y="1908334"/>
                </a:cubicBezTo>
                <a:lnTo>
                  <a:pt x="687229" y="1908334"/>
                </a:lnTo>
                <a:lnTo>
                  <a:pt x="687229" y="1909286"/>
                </a:lnTo>
                <a:lnTo>
                  <a:pt x="690086" y="1909286"/>
                </a:lnTo>
                <a:cubicBezTo>
                  <a:pt x="690086" y="1910239"/>
                  <a:pt x="691039" y="1911191"/>
                  <a:pt x="691991" y="1911191"/>
                </a:cubicBezTo>
                <a:lnTo>
                  <a:pt x="691991" y="1914049"/>
                </a:lnTo>
                <a:lnTo>
                  <a:pt x="690086" y="1915954"/>
                </a:lnTo>
                <a:lnTo>
                  <a:pt x="686276" y="1915954"/>
                </a:lnTo>
                <a:lnTo>
                  <a:pt x="686276" y="1918811"/>
                </a:lnTo>
                <a:lnTo>
                  <a:pt x="682466" y="1918811"/>
                </a:lnTo>
                <a:lnTo>
                  <a:pt x="682466" y="1921669"/>
                </a:lnTo>
                <a:lnTo>
                  <a:pt x="678656" y="1921669"/>
                </a:lnTo>
                <a:lnTo>
                  <a:pt x="678656" y="1924526"/>
                </a:lnTo>
                <a:lnTo>
                  <a:pt x="678656" y="1924526"/>
                </a:lnTo>
                <a:lnTo>
                  <a:pt x="674846" y="1924526"/>
                </a:lnTo>
                <a:lnTo>
                  <a:pt x="674846" y="1927384"/>
                </a:lnTo>
                <a:lnTo>
                  <a:pt x="674846" y="1927384"/>
                </a:lnTo>
                <a:lnTo>
                  <a:pt x="671036" y="1927384"/>
                </a:lnTo>
                <a:lnTo>
                  <a:pt x="671036" y="1930241"/>
                </a:lnTo>
                <a:lnTo>
                  <a:pt x="671036" y="1930241"/>
                </a:lnTo>
                <a:lnTo>
                  <a:pt x="667226" y="1930241"/>
                </a:lnTo>
                <a:lnTo>
                  <a:pt x="667226" y="1933099"/>
                </a:lnTo>
                <a:lnTo>
                  <a:pt x="667226" y="1933099"/>
                </a:lnTo>
                <a:lnTo>
                  <a:pt x="663416" y="1933099"/>
                </a:lnTo>
                <a:lnTo>
                  <a:pt x="663416" y="1935956"/>
                </a:lnTo>
                <a:lnTo>
                  <a:pt x="663416" y="1935956"/>
                </a:lnTo>
                <a:lnTo>
                  <a:pt x="659606" y="1935956"/>
                </a:lnTo>
                <a:lnTo>
                  <a:pt x="659606" y="1938814"/>
                </a:lnTo>
                <a:lnTo>
                  <a:pt x="656749" y="1940719"/>
                </a:lnTo>
                <a:lnTo>
                  <a:pt x="656749" y="1938814"/>
                </a:lnTo>
                <a:lnTo>
                  <a:pt x="653891" y="1938814"/>
                </a:lnTo>
                <a:lnTo>
                  <a:pt x="653891" y="1895951"/>
                </a:lnTo>
                <a:lnTo>
                  <a:pt x="653891" y="1895951"/>
                </a:lnTo>
                <a:lnTo>
                  <a:pt x="653891" y="1894999"/>
                </a:lnTo>
                <a:lnTo>
                  <a:pt x="653891" y="1885474"/>
                </a:lnTo>
                <a:lnTo>
                  <a:pt x="651986" y="1885474"/>
                </a:lnTo>
                <a:lnTo>
                  <a:pt x="651986" y="1884521"/>
                </a:lnTo>
                <a:lnTo>
                  <a:pt x="652939" y="1884521"/>
                </a:lnTo>
                <a:lnTo>
                  <a:pt x="652939" y="1880711"/>
                </a:lnTo>
                <a:lnTo>
                  <a:pt x="651986" y="1880711"/>
                </a:lnTo>
                <a:lnTo>
                  <a:pt x="646271" y="1848326"/>
                </a:lnTo>
                <a:lnTo>
                  <a:pt x="643414" y="1864519"/>
                </a:lnTo>
                <a:lnTo>
                  <a:pt x="622459" y="1740694"/>
                </a:lnTo>
                <a:lnTo>
                  <a:pt x="622459" y="1718786"/>
                </a:lnTo>
                <a:lnTo>
                  <a:pt x="620554" y="1718786"/>
                </a:lnTo>
                <a:lnTo>
                  <a:pt x="620554" y="1740694"/>
                </a:lnTo>
                <a:lnTo>
                  <a:pt x="599599" y="1863566"/>
                </a:lnTo>
                <a:lnTo>
                  <a:pt x="596741" y="1847374"/>
                </a:lnTo>
                <a:lnTo>
                  <a:pt x="591979" y="1876901"/>
                </a:lnTo>
                <a:lnTo>
                  <a:pt x="591979" y="1627346"/>
                </a:lnTo>
                <a:lnTo>
                  <a:pt x="574834" y="1627346"/>
                </a:lnTo>
                <a:lnTo>
                  <a:pt x="574834" y="1615916"/>
                </a:lnTo>
                <a:lnTo>
                  <a:pt x="596741" y="1615916"/>
                </a:lnTo>
                <a:lnTo>
                  <a:pt x="596741" y="1607344"/>
                </a:lnTo>
                <a:lnTo>
                  <a:pt x="574834" y="1607344"/>
                </a:lnTo>
                <a:lnTo>
                  <a:pt x="574834" y="1592104"/>
                </a:lnTo>
                <a:cubicBezTo>
                  <a:pt x="574834" y="1592104"/>
                  <a:pt x="574834" y="1592104"/>
                  <a:pt x="574834" y="1591151"/>
                </a:cubicBezTo>
                <a:lnTo>
                  <a:pt x="591979" y="1591151"/>
                </a:lnTo>
                <a:lnTo>
                  <a:pt x="591979" y="1588294"/>
                </a:lnTo>
                <a:lnTo>
                  <a:pt x="591979" y="1579721"/>
                </a:lnTo>
                <a:lnTo>
                  <a:pt x="577691" y="1579721"/>
                </a:lnTo>
                <a:cubicBezTo>
                  <a:pt x="576739" y="1576864"/>
                  <a:pt x="574834" y="1574959"/>
                  <a:pt x="572929" y="1572101"/>
                </a:cubicBezTo>
                <a:cubicBezTo>
                  <a:pt x="568166" y="1567339"/>
                  <a:pt x="561499" y="1564481"/>
                  <a:pt x="551974" y="1561624"/>
                </a:cubicBezTo>
                <a:cubicBezTo>
                  <a:pt x="551021" y="1561624"/>
                  <a:pt x="551021" y="1561624"/>
                  <a:pt x="550069" y="1561624"/>
                </a:cubicBezTo>
                <a:lnTo>
                  <a:pt x="550069" y="1560671"/>
                </a:lnTo>
                <a:lnTo>
                  <a:pt x="547211" y="1560671"/>
                </a:lnTo>
                <a:cubicBezTo>
                  <a:pt x="540544" y="1559719"/>
                  <a:pt x="532924" y="1558766"/>
                  <a:pt x="525304" y="1557814"/>
                </a:cubicBezTo>
                <a:lnTo>
                  <a:pt x="514826" y="1557814"/>
                </a:lnTo>
                <a:lnTo>
                  <a:pt x="514826" y="1557814"/>
                </a:lnTo>
                <a:cubicBezTo>
                  <a:pt x="502444" y="1558766"/>
                  <a:pt x="491014" y="1560671"/>
                  <a:pt x="482441" y="1564481"/>
                </a:cubicBezTo>
                <a:cubicBezTo>
                  <a:pt x="478631" y="1566386"/>
                  <a:pt x="475774" y="1567339"/>
                  <a:pt x="472916" y="1569244"/>
                </a:cubicBezTo>
                <a:lnTo>
                  <a:pt x="447199" y="1569244"/>
                </a:lnTo>
                <a:lnTo>
                  <a:pt x="438626" y="1569244"/>
                </a:lnTo>
                <a:lnTo>
                  <a:pt x="393859" y="1569244"/>
                </a:lnTo>
                <a:lnTo>
                  <a:pt x="393859" y="1608296"/>
                </a:lnTo>
                <a:lnTo>
                  <a:pt x="397669" y="1608296"/>
                </a:lnTo>
                <a:lnTo>
                  <a:pt x="397669" y="1869281"/>
                </a:lnTo>
                <a:lnTo>
                  <a:pt x="296704" y="1869281"/>
                </a:lnTo>
                <a:lnTo>
                  <a:pt x="296704" y="1901666"/>
                </a:lnTo>
                <a:lnTo>
                  <a:pt x="235744" y="1901666"/>
                </a:lnTo>
                <a:lnTo>
                  <a:pt x="235744" y="2052161"/>
                </a:lnTo>
                <a:lnTo>
                  <a:pt x="201454" y="2052161"/>
                </a:lnTo>
                <a:lnTo>
                  <a:pt x="201454" y="1970246"/>
                </a:lnTo>
                <a:lnTo>
                  <a:pt x="222409" y="1970246"/>
                </a:lnTo>
                <a:lnTo>
                  <a:pt x="222409" y="1945481"/>
                </a:lnTo>
                <a:lnTo>
                  <a:pt x="201454" y="1945481"/>
                </a:lnTo>
                <a:lnTo>
                  <a:pt x="201454" y="1919764"/>
                </a:lnTo>
                <a:lnTo>
                  <a:pt x="187166" y="1919764"/>
                </a:lnTo>
                <a:lnTo>
                  <a:pt x="187166" y="1874044"/>
                </a:lnTo>
                <a:lnTo>
                  <a:pt x="143351" y="1874044"/>
                </a:lnTo>
                <a:lnTo>
                  <a:pt x="143351" y="1919764"/>
                </a:lnTo>
                <a:lnTo>
                  <a:pt x="111919" y="1919764"/>
                </a:lnTo>
                <a:lnTo>
                  <a:pt x="111919" y="1945481"/>
                </a:lnTo>
                <a:lnTo>
                  <a:pt x="103346" y="1945481"/>
                </a:lnTo>
                <a:lnTo>
                  <a:pt x="103346" y="1963579"/>
                </a:lnTo>
                <a:lnTo>
                  <a:pt x="71914" y="1963579"/>
                </a:lnTo>
                <a:lnTo>
                  <a:pt x="71914" y="2201704"/>
                </a:lnTo>
                <a:lnTo>
                  <a:pt x="7144" y="2201704"/>
                </a:lnTo>
                <a:lnTo>
                  <a:pt x="7144" y="2356961"/>
                </a:lnTo>
                <a:lnTo>
                  <a:pt x="7628096" y="2356961"/>
                </a:lnTo>
                <a:lnTo>
                  <a:pt x="7628096" y="2201704"/>
                </a:lnTo>
                <a:lnTo>
                  <a:pt x="7604284" y="2201704"/>
                </a:lnTo>
                <a:close/>
                <a:moveTo>
                  <a:pt x="6343174" y="2096929"/>
                </a:moveTo>
                <a:lnTo>
                  <a:pt x="6420326" y="2096929"/>
                </a:lnTo>
                <a:cubicBezTo>
                  <a:pt x="6404134" y="2106454"/>
                  <a:pt x="6374606" y="2115026"/>
                  <a:pt x="6335554" y="2121694"/>
                </a:cubicBezTo>
                <a:lnTo>
                  <a:pt x="6343174" y="2096929"/>
                </a:lnTo>
                <a:close/>
                <a:moveTo>
                  <a:pt x="6166009" y="2096929"/>
                </a:moveTo>
                <a:lnTo>
                  <a:pt x="6326029" y="2096929"/>
                </a:lnTo>
                <a:lnTo>
                  <a:pt x="6318409" y="2123599"/>
                </a:lnTo>
                <a:cubicBezTo>
                  <a:pt x="6275546" y="2129314"/>
                  <a:pt x="6222206" y="2133124"/>
                  <a:pt x="6166009" y="2134076"/>
                </a:cubicBezTo>
                <a:lnTo>
                  <a:pt x="6166009" y="2096929"/>
                </a:lnTo>
                <a:close/>
                <a:moveTo>
                  <a:pt x="6155531" y="2096929"/>
                </a:moveTo>
                <a:lnTo>
                  <a:pt x="6155531" y="2134076"/>
                </a:lnTo>
                <a:cubicBezTo>
                  <a:pt x="6099334" y="2134076"/>
                  <a:pt x="6045994" y="2130266"/>
                  <a:pt x="6003131" y="2124551"/>
                </a:cubicBezTo>
                <a:lnTo>
                  <a:pt x="5995512" y="2096929"/>
                </a:lnTo>
                <a:lnTo>
                  <a:pt x="6155531" y="2096929"/>
                </a:lnTo>
                <a:close/>
                <a:moveTo>
                  <a:pt x="5979319" y="2096929"/>
                </a:moveTo>
                <a:lnTo>
                  <a:pt x="5986939" y="2121694"/>
                </a:lnTo>
                <a:cubicBezTo>
                  <a:pt x="5946934" y="2115026"/>
                  <a:pt x="5915501" y="2106454"/>
                  <a:pt x="5898356" y="2096929"/>
                </a:cubicBezTo>
                <a:lnTo>
                  <a:pt x="5979319" y="2096929"/>
                </a:lnTo>
                <a:close/>
                <a:moveTo>
                  <a:pt x="3749516" y="1923574"/>
                </a:moveTo>
                <a:lnTo>
                  <a:pt x="3761899" y="1923574"/>
                </a:lnTo>
                <a:lnTo>
                  <a:pt x="3757136" y="2055971"/>
                </a:lnTo>
                <a:lnTo>
                  <a:pt x="3745706" y="2055971"/>
                </a:lnTo>
                <a:lnTo>
                  <a:pt x="3745706" y="1908334"/>
                </a:lnTo>
                <a:lnTo>
                  <a:pt x="3749516" y="1923574"/>
                </a:lnTo>
                <a:close/>
                <a:moveTo>
                  <a:pt x="3716179" y="1193959"/>
                </a:moveTo>
                <a:lnTo>
                  <a:pt x="3706654" y="1253966"/>
                </a:lnTo>
                <a:lnTo>
                  <a:pt x="3594259" y="1253966"/>
                </a:lnTo>
                <a:lnTo>
                  <a:pt x="3584734" y="1193959"/>
                </a:lnTo>
                <a:lnTo>
                  <a:pt x="3716179" y="1193959"/>
                </a:lnTo>
                <a:close/>
                <a:moveTo>
                  <a:pt x="3745706" y="2072164"/>
                </a:moveTo>
                <a:lnTo>
                  <a:pt x="3746659" y="2075021"/>
                </a:lnTo>
                <a:lnTo>
                  <a:pt x="3756184" y="2075021"/>
                </a:lnTo>
                <a:lnTo>
                  <a:pt x="3752374" y="2186464"/>
                </a:lnTo>
                <a:lnTo>
                  <a:pt x="3747611" y="2186464"/>
                </a:lnTo>
                <a:lnTo>
                  <a:pt x="3747611" y="2203609"/>
                </a:lnTo>
                <a:lnTo>
                  <a:pt x="3745706" y="2203609"/>
                </a:lnTo>
                <a:lnTo>
                  <a:pt x="3745706" y="2072164"/>
                </a:lnTo>
                <a:close/>
                <a:moveTo>
                  <a:pt x="2406491" y="1555909"/>
                </a:moveTo>
                <a:lnTo>
                  <a:pt x="2385536" y="1555909"/>
                </a:lnTo>
                <a:lnTo>
                  <a:pt x="2385536" y="1554004"/>
                </a:lnTo>
                <a:cubicBezTo>
                  <a:pt x="2385536" y="1554004"/>
                  <a:pt x="2385536" y="1554004"/>
                  <a:pt x="2386489" y="1554004"/>
                </a:cubicBezTo>
                <a:cubicBezTo>
                  <a:pt x="2394109" y="1554004"/>
                  <a:pt x="2400776" y="1552099"/>
                  <a:pt x="2406491" y="1549241"/>
                </a:cubicBezTo>
                <a:lnTo>
                  <a:pt x="2406491" y="1555909"/>
                </a:lnTo>
                <a:close/>
                <a:moveTo>
                  <a:pt x="2366486" y="1034891"/>
                </a:moveTo>
                <a:cubicBezTo>
                  <a:pt x="2373154" y="1035844"/>
                  <a:pt x="2379821" y="1035844"/>
                  <a:pt x="2386489" y="1035844"/>
                </a:cubicBezTo>
                <a:cubicBezTo>
                  <a:pt x="2393156" y="1035844"/>
                  <a:pt x="2399824" y="1035844"/>
                  <a:pt x="2406491" y="1034891"/>
                </a:cubicBezTo>
                <a:lnTo>
                  <a:pt x="2406491" y="1076801"/>
                </a:lnTo>
                <a:cubicBezTo>
                  <a:pt x="2400776" y="1073944"/>
                  <a:pt x="2394109" y="1072039"/>
                  <a:pt x="2386489" y="1072039"/>
                </a:cubicBezTo>
                <a:cubicBezTo>
                  <a:pt x="2378869" y="1072039"/>
                  <a:pt x="2372201" y="1073944"/>
                  <a:pt x="2366486" y="1076801"/>
                </a:cubicBezTo>
                <a:lnTo>
                  <a:pt x="2366486" y="1034891"/>
                </a:lnTo>
                <a:close/>
                <a:moveTo>
                  <a:pt x="2366486" y="1129189"/>
                </a:moveTo>
                <a:cubicBezTo>
                  <a:pt x="2372201" y="1132046"/>
                  <a:pt x="2378869" y="1133951"/>
                  <a:pt x="2386489" y="1133951"/>
                </a:cubicBezTo>
                <a:cubicBezTo>
                  <a:pt x="2394109" y="1133951"/>
                  <a:pt x="2400776" y="1132046"/>
                  <a:pt x="2406491" y="1129189"/>
                </a:cubicBezTo>
                <a:lnTo>
                  <a:pt x="2406491" y="1181576"/>
                </a:lnTo>
                <a:cubicBezTo>
                  <a:pt x="2400776" y="1178719"/>
                  <a:pt x="2394109" y="1176814"/>
                  <a:pt x="2386489" y="1176814"/>
                </a:cubicBezTo>
                <a:cubicBezTo>
                  <a:pt x="2378869" y="1176814"/>
                  <a:pt x="2372201" y="1178719"/>
                  <a:pt x="2366486" y="1181576"/>
                </a:cubicBezTo>
                <a:lnTo>
                  <a:pt x="2366486" y="1129189"/>
                </a:lnTo>
                <a:close/>
                <a:moveTo>
                  <a:pt x="2366486" y="1233964"/>
                </a:moveTo>
                <a:cubicBezTo>
                  <a:pt x="2372201" y="1236821"/>
                  <a:pt x="2378869" y="1238726"/>
                  <a:pt x="2386489" y="1238726"/>
                </a:cubicBezTo>
                <a:cubicBezTo>
                  <a:pt x="2394109" y="1238726"/>
                  <a:pt x="2400776" y="1236821"/>
                  <a:pt x="2406491" y="1233964"/>
                </a:cubicBezTo>
                <a:lnTo>
                  <a:pt x="2406491" y="1286351"/>
                </a:lnTo>
                <a:cubicBezTo>
                  <a:pt x="2400776" y="1283494"/>
                  <a:pt x="2394109" y="1281589"/>
                  <a:pt x="2386489" y="1281589"/>
                </a:cubicBezTo>
                <a:cubicBezTo>
                  <a:pt x="2378869" y="1281589"/>
                  <a:pt x="2372201" y="1283494"/>
                  <a:pt x="2366486" y="1286351"/>
                </a:cubicBezTo>
                <a:lnTo>
                  <a:pt x="2366486" y="1233964"/>
                </a:lnTo>
                <a:close/>
                <a:moveTo>
                  <a:pt x="2366486" y="1339691"/>
                </a:moveTo>
                <a:cubicBezTo>
                  <a:pt x="2372201" y="1342549"/>
                  <a:pt x="2378869" y="1344454"/>
                  <a:pt x="2386489" y="1344454"/>
                </a:cubicBezTo>
                <a:cubicBezTo>
                  <a:pt x="2394109" y="1344454"/>
                  <a:pt x="2400776" y="1342549"/>
                  <a:pt x="2406491" y="1339691"/>
                </a:cubicBezTo>
                <a:lnTo>
                  <a:pt x="2406491" y="1393031"/>
                </a:lnTo>
                <a:cubicBezTo>
                  <a:pt x="2400776" y="1390174"/>
                  <a:pt x="2394109" y="1388269"/>
                  <a:pt x="2386489" y="1388269"/>
                </a:cubicBezTo>
                <a:cubicBezTo>
                  <a:pt x="2378869" y="1388269"/>
                  <a:pt x="2372201" y="1390174"/>
                  <a:pt x="2366486" y="1393031"/>
                </a:cubicBezTo>
                <a:lnTo>
                  <a:pt x="2366486" y="1339691"/>
                </a:lnTo>
                <a:close/>
                <a:moveTo>
                  <a:pt x="2386489" y="1449229"/>
                </a:moveTo>
                <a:cubicBezTo>
                  <a:pt x="2394109" y="1449229"/>
                  <a:pt x="2400776" y="1447324"/>
                  <a:pt x="2406491" y="1444466"/>
                </a:cubicBezTo>
                <a:lnTo>
                  <a:pt x="2406491" y="1496854"/>
                </a:lnTo>
                <a:cubicBezTo>
                  <a:pt x="2400776" y="1493996"/>
                  <a:pt x="2394109" y="1492091"/>
                  <a:pt x="2386489" y="1492091"/>
                </a:cubicBezTo>
                <a:cubicBezTo>
                  <a:pt x="2386489" y="1492091"/>
                  <a:pt x="2386489" y="1492091"/>
                  <a:pt x="2385536" y="1492091"/>
                </a:cubicBezTo>
                <a:lnTo>
                  <a:pt x="2385536" y="1478756"/>
                </a:lnTo>
                <a:lnTo>
                  <a:pt x="2381726" y="1478756"/>
                </a:lnTo>
                <a:lnTo>
                  <a:pt x="2366486" y="1465421"/>
                </a:lnTo>
                <a:lnTo>
                  <a:pt x="2366486" y="1444466"/>
                </a:lnTo>
                <a:cubicBezTo>
                  <a:pt x="2372201" y="1447324"/>
                  <a:pt x="2378869" y="1449229"/>
                  <a:pt x="2386489" y="1449229"/>
                </a:cubicBezTo>
                <a:moveTo>
                  <a:pt x="1112044" y="2009299"/>
                </a:moveTo>
                <a:lnTo>
                  <a:pt x="1112044" y="2015014"/>
                </a:lnTo>
                <a:lnTo>
                  <a:pt x="1105376" y="2014061"/>
                </a:lnTo>
                <a:lnTo>
                  <a:pt x="1105376" y="2009299"/>
                </a:lnTo>
                <a:lnTo>
                  <a:pt x="1112044" y="2009299"/>
                </a:lnTo>
                <a:close/>
                <a:moveTo>
                  <a:pt x="1109186" y="1940719"/>
                </a:moveTo>
                <a:lnTo>
                  <a:pt x="1109186" y="1945481"/>
                </a:lnTo>
                <a:lnTo>
                  <a:pt x="1102519" y="1944529"/>
                </a:lnTo>
                <a:lnTo>
                  <a:pt x="1102519" y="1940719"/>
                </a:lnTo>
                <a:lnTo>
                  <a:pt x="1109186" y="1940719"/>
                </a:lnTo>
                <a:close/>
                <a:moveTo>
                  <a:pt x="1106329" y="1872139"/>
                </a:moveTo>
                <a:lnTo>
                  <a:pt x="1106329" y="1876901"/>
                </a:lnTo>
                <a:lnTo>
                  <a:pt x="1100614" y="1875949"/>
                </a:lnTo>
                <a:lnTo>
                  <a:pt x="1100614" y="1872139"/>
                </a:lnTo>
                <a:lnTo>
                  <a:pt x="1106329" y="1872139"/>
                </a:lnTo>
                <a:close/>
                <a:moveTo>
                  <a:pt x="1103471" y="1802606"/>
                </a:moveTo>
                <a:lnTo>
                  <a:pt x="1103471" y="1807369"/>
                </a:lnTo>
                <a:lnTo>
                  <a:pt x="1097756" y="1806416"/>
                </a:lnTo>
                <a:lnTo>
                  <a:pt x="1097756" y="1802606"/>
                </a:lnTo>
                <a:lnTo>
                  <a:pt x="1103471" y="1802606"/>
                </a:lnTo>
                <a:close/>
                <a:moveTo>
                  <a:pt x="1095851" y="1734026"/>
                </a:moveTo>
                <a:lnTo>
                  <a:pt x="1101566" y="1734026"/>
                </a:lnTo>
                <a:lnTo>
                  <a:pt x="1101566" y="1737836"/>
                </a:lnTo>
                <a:lnTo>
                  <a:pt x="1095851" y="1736884"/>
                </a:lnTo>
                <a:lnTo>
                  <a:pt x="1095851" y="1734026"/>
                </a:lnTo>
                <a:close/>
                <a:moveTo>
                  <a:pt x="959644" y="1575911"/>
                </a:moveTo>
                <a:lnTo>
                  <a:pt x="939641" y="1575911"/>
                </a:lnTo>
                <a:lnTo>
                  <a:pt x="939641" y="1569244"/>
                </a:lnTo>
                <a:lnTo>
                  <a:pt x="959644" y="1575911"/>
                </a:lnTo>
                <a:close/>
                <a:moveTo>
                  <a:pt x="931069" y="1549241"/>
                </a:moveTo>
                <a:cubicBezTo>
                  <a:pt x="932974" y="1549241"/>
                  <a:pt x="933926" y="1550194"/>
                  <a:pt x="934879" y="1550194"/>
                </a:cubicBezTo>
                <a:cubicBezTo>
                  <a:pt x="938689" y="1551146"/>
                  <a:pt x="942499" y="1552099"/>
                  <a:pt x="944404" y="1553051"/>
                </a:cubicBezTo>
                <a:cubicBezTo>
                  <a:pt x="945356" y="1553051"/>
                  <a:pt x="946309" y="1554004"/>
                  <a:pt x="946309" y="1554004"/>
                </a:cubicBezTo>
                <a:cubicBezTo>
                  <a:pt x="946309" y="1554004"/>
                  <a:pt x="946309" y="1554004"/>
                  <a:pt x="946309" y="1554004"/>
                </a:cubicBezTo>
                <a:cubicBezTo>
                  <a:pt x="946309" y="1554004"/>
                  <a:pt x="946309" y="1554004"/>
                  <a:pt x="945356" y="1554956"/>
                </a:cubicBezTo>
                <a:cubicBezTo>
                  <a:pt x="944404" y="1555909"/>
                  <a:pt x="942499" y="1556861"/>
                  <a:pt x="939641" y="1556861"/>
                </a:cubicBezTo>
                <a:cubicBezTo>
                  <a:pt x="939641" y="1556861"/>
                  <a:pt x="938689" y="1556861"/>
                  <a:pt x="938689" y="1556861"/>
                </a:cubicBezTo>
                <a:lnTo>
                  <a:pt x="938689" y="1551146"/>
                </a:lnTo>
                <a:lnTo>
                  <a:pt x="931069" y="1551146"/>
                </a:lnTo>
                <a:lnTo>
                  <a:pt x="931069" y="1549241"/>
                </a:lnTo>
                <a:close/>
                <a:moveTo>
                  <a:pt x="905351" y="1547336"/>
                </a:moveTo>
                <a:cubicBezTo>
                  <a:pt x="912971" y="1547336"/>
                  <a:pt x="919639" y="1547336"/>
                  <a:pt x="925354" y="1548289"/>
                </a:cubicBezTo>
                <a:lnTo>
                  <a:pt x="925354" y="1551146"/>
                </a:lnTo>
                <a:lnTo>
                  <a:pt x="905351" y="1551146"/>
                </a:lnTo>
                <a:lnTo>
                  <a:pt x="905351" y="1547336"/>
                </a:lnTo>
                <a:close/>
                <a:moveTo>
                  <a:pt x="882491" y="1548289"/>
                </a:moveTo>
                <a:cubicBezTo>
                  <a:pt x="888206" y="1548289"/>
                  <a:pt x="893921" y="1547336"/>
                  <a:pt x="900589" y="1547336"/>
                </a:cubicBezTo>
                <a:lnTo>
                  <a:pt x="900589" y="1551146"/>
                </a:lnTo>
                <a:lnTo>
                  <a:pt x="882491" y="1551146"/>
                </a:lnTo>
                <a:lnTo>
                  <a:pt x="882491" y="1548289"/>
                </a:lnTo>
                <a:close/>
                <a:moveTo>
                  <a:pt x="861536" y="1555909"/>
                </a:moveTo>
                <a:cubicBezTo>
                  <a:pt x="860584" y="1555909"/>
                  <a:pt x="859631" y="1554956"/>
                  <a:pt x="859631" y="1554956"/>
                </a:cubicBezTo>
                <a:cubicBezTo>
                  <a:pt x="859631" y="1554956"/>
                  <a:pt x="859631" y="1554956"/>
                  <a:pt x="859631" y="1554956"/>
                </a:cubicBezTo>
                <a:cubicBezTo>
                  <a:pt x="859631" y="1554956"/>
                  <a:pt x="859631" y="1554004"/>
                  <a:pt x="860584" y="1554004"/>
                </a:cubicBezTo>
                <a:cubicBezTo>
                  <a:pt x="861536" y="1553051"/>
                  <a:pt x="863441" y="1553051"/>
                  <a:pt x="866299" y="1552099"/>
                </a:cubicBezTo>
                <a:cubicBezTo>
                  <a:pt x="869156" y="1551146"/>
                  <a:pt x="872966" y="1550194"/>
                  <a:pt x="877729" y="1550194"/>
                </a:cubicBezTo>
                <a:lnTo>
                  <a:pt x="877729" y="1553051"/>
                </a:lnTo>
                <a:lnTo>
                  <a:pt x="866299" y="1553051"/>
                </a:lnTo>
                <a:lnTo>
                  <a:pt x="866299" y="1558766"/>
                </a:lnTo>
                <a:cubicBezTo>
                  <a:pt x="863441" y="1556861"/>
                  <a:pt x="862489" y="1555909"/>
                  <a:pt x="861536" y="1555909"/>
                </a:cubicBezTo>
                <a:moveTo>
                  <a:pt x="852011" y="1572101"/>
                </a:moveTo>
                <a:lnTo>
                  <a:pt x="865346" y="1572101"/>
                </a:lnTo>
                <a:lnTo>
                  <a:pt x="865346" y="1582579"/>
                </a:lnTo>
                <a:lnTo>
                  <a:pt x="852011" y="1582579"/>
                </a:lnTo>
                <a:lnTo>
                  <a:pt x="852011" y="1572101"/>
                </a:lnTo>
                <a:close/>
                <a:moveTo>
                  <a:pt x="825341" y="1572101"/>
                </a:moveTo>
                <a:lnTo>
                  <a:pt x="846296" y="1572101"/>
                </a:lnTo>
                <a:lnTo>
                  <a:pt x="846296" y="1582579"/>
                </a:lnTo>
                <a:lnTo>
                  <a:pt x="825341" y="1582579"/>
                </a:lnTo>
                <a:lnTo>
                  <a:pt x="825341" y="1572101"/>
                </a:lnTo>
                <a:close/>
                <a:moveTo>
                  <a:pt x="810101" y="1572101"/>
                </a:moveTo>
                <a:lnTo>
                  <a:pt x="820579" y="1572101"/>
                </a:lnTo>
                <a:lnTo>
                  <a:pt x="820579" y="1582579"/>
                </a:lnTo>
                <a:lnTo>
                  <a:pt x="810101" y="1582579"/>
                </a:lnTo>
                <a:lnTo>
                  <a:pt x="810101" y="1572101"/>
                </a:lnTo>
                <a:close/>
                <a:moveTo>
                  <a:pt x="796766" y="1591151"/>
                </a:moveTo>
                <a:lnTo>
                  <a:pt x="796766" y="1573054"/>
                </a:lnTo>
                <a:lnTo>
                  <a:pt x="804386" y="1573054"/>
                </a:lnTo>
                <a:lnTo>
                  <a:pt x="804386" y="1583531"/>
                </a:lnTo>
                <a:lnTo>
                  <a:pt x="800576" y="1583531"/>
                </a:lnTo>
                <a:lnTo>
                  <a:pt x="800576" y="1591151"/>
                </a:lnTo>
                <a:lnTo>
                  <a:pt x="796766" y="1591151"/>
                </a:lnTo>
                <a:close/>
                <a:moveTo>
                  <a:pt x="550069" y="1568291"/>
                </a:moveTo>
                <a:cubicBezTo>
                  <a:pt x="552926" y="1569244"/>
                  <a:pt x="554831" y="1570196"/>
                  <a:pt x="556736" y="1571149"/>
                </a:cubicBezTo>
                <a:cubicBezTo>
                  <a:pt x="561499" y="1573054"/>
                  <a:pt x="564356" y="1574959"/>
                  <a:pt x="567214" y="1576864"/>
                </a:cubicBezTo>
                <a:cubicBezTo>
                  <a:pt x="567214" y="1576864"/>
                  <a:pt x="568166" y="1577816"/>
                  <a:pt x="568166" y="1577816"/>
                </a:cubicBezTo>
                <a:lnTo>
                  <a:pt x="550069" y="1577816"/>
                </a:lnTo>
                <a:lnTo>
                  <a:pt x="550069" y="1568291"/>
                </a:lnTo>
                <a:close/>
                <a:moveTo>
                  <a:pt x="524351" y="1564481"/>
                </a:moveTo>
                <a:cubicBezTo>
                  <a:pt x="531019" y="1564481"/>
                  <a:pt x="536734" y="1565434"/>
                  <a:pt x="542449" y="1566386"/>
                </a:cubicBezTo>
                <a:lnTo>
                  <a:pt x="542449" y="1577816"/>
                </a:lnTo>
                <a:lnTo>
                  <a:pt x="524351" y="1577816"/>
                </a:lnTo>
                <a:lnTo>
                  <a:pt x="524351" y="1564481"/>
                </a:lnTo>
                <a:close/>
                <a:moveTo>
                  <a:pt x="492919" y="1568291"/>
                </a:moveTo>
                <a:cubicBezTo>
                  <a:pt x="498634" y="1566386"/>
                  <a:pt x="506254" y="1565434"/>
                  <a:pt x="514826" y="1565434"/>
                </a:cubicBezTo>
                <a:lnTo>
                  <a:pt x="514826" y="1571149"/>
                </a:lnTo>
                <a:lnTo>
                  <a:pt x="486251" y="1571149"/>
                </a:lnTo>
                <a:cubicBezTo>
                  <a:pt x="488156" y="1570196"/>
                  <a:pt x="490061" y="1569244"/>
                  <a:pt x="492919" y="1568291"/>
                </a:cubicBezTo>
                <a:moveTo>
                  <a:pt x="474821" y="1576864"/>
                </a:moveTo>
                <a:cubicBezTo>
                  <a:pt x="475774" y="1576864"/>
                  <a:pt x="475774" y="1576864"/>
                  <a:pt x="474821" y="1576864"/>
                </a:cubicBezTo>
                <a:lnTo>
                  <a:pt x="510064" y="1575911"/>
                </a:lnTo>
                <a:lnTo>
                  <a:pt x="510064" y="1577816"/>
                </a:lnTo>
                <a:lnTo>
                  <a:pt x="503396" y="1577816"/>
                </a:lnTo>
                <a:lnTo>
                  <a:pt x="503396" y="1588294"/>
                </a:lnTo>
                <a:lnTo>
                  <a:pt x="473869" y="1588294"/>
                </a:lnTo>
                <a:cubicBezTo>
                  <a:pt x="471964" y="1586389"/>
                  <a:pt x="471964" y="1584484"/>
                  <a:pt x="471964" y="1582579"/>
                </a:cubicBezTo>
                <a:cubicBezTo>
                  <a:pt x="471964" y="1581626"/>
                  <a:pt x="472916" y="1578769"/>
                  <a:pt x="474821" y="1576864"/>
                </a:cubicBezTo>
                <a:moveTo>
                  <a:pt x="447199" y="1575911"/>
                </a:moveTo>
                <a:lnTo>
                  <a:pt x="467201" y="1575911"/>
                </a:lnTo>
                <a:cubicBezTo>
                  <a:pt x="466249" y="1577816"/>
                  <a:pt x="465296" y="1580674"/>
                  <a:pt x="465296" y="1582579"/>
                </a:cubicBezTo>
                <a:cubicBezTo>
                  <a:pt x="465296" y="1584484"/>
                  <a:pt x="466249" y="1586389"/>
                  <a:pt x="466249" y="1588294"/>
                </a:cubicBezTo>
                <a:lnTo>
                  <a:pt x="447199" y="1588294"/>
                </a:lnTo>
                <a:lnTo>
                  <a:pt x="447199" y="1575911"/>
                </a:lnTo>
                <a:close/>
                <a:moveTo>
                  <a:pt x="401479" y="1575911"/>
                </a:moveTo>
                <a:lnTo>
                  <a:pt x="438626" y="1575911"/>
                </a:lnTo>
                <a:lnTo>
                  <a:pt x="438626" y="1588294"/>
                </a:lnTo>
                <a:lnTo>
                  <a:pt x="401479" y="1588294"/>
                </a:lnTo>
                <a:lnTo>
                  <a:pt x="401479" y="1575911"/>
                </a:lnTo>
                <a:close/>
              </a:path>
            </a:pathLst>
          </a:custGeom>
          <a:solidFill>
            <a:schemeClr val="accent1">
              <a:alpha val="72000"/>
              <a:lumMod val="75000"/>
            </a:scheme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 flipV="1">
            <a:off x="5682808" y="801711"/>
            <a:ext cx="1205901" cy="16027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none" lIns="0" tIns="0" rIns="0" bIns="0" anchor="ctr">
            <a:normAutofit/>
          </a:bodyPr>
          <a:p>
            <a:pPr marL="0" algn="ctr"/>
          </a:p>
        </p:txBody>
      </p:sp>
      <p:sp>
        <p:nvSpPr>
          <p:cNvPr id="4" name="Freeform 4"/>
          <p:cNvSpPr/>
          <p:nvPr/>
        </p:nvSpPr>
        <p:spPr>
          <a:xfrm>
            <a:off x="-12700" y="0"/>
            <a:ext cx="5011646" cy="4914628"/>
          </a:xfrm>
          <a:custGeom>
            <a:avLst/>
            <a:gdLst/>
            <a:ahLst/>
            <a:cxnLst/>
            <a:rect l="l" t="t" r="r" b="b"/>
            <a:pathLst>
              <a:path w="5011646" h="4914628">
                <a:moveTo>
                  <a:pt x="0" y="0"/>
                </a:moveTo>
                <a:lnTo>
                  <a:pt x="2758578" y="0"/>
                </a:lnTo>
                <a:lnTo>
                  <a:pt x="4460419" y="1701842"/>
                </a:lnTo>
                <a:cubicBezTo>
                  <a:pt x="5195389" y="2436811"/>
                  <a:pt x="5195389" y="3628432"/>
                  <a:pt x="4460419" y="4363402"/>
                </a:cubicBezTo>
                <a:cubicBezTo>
                  <a:pt x="3725449" y="5098371"/>
                  <a:pt x="2533829" y="5098371"/>
                  <a:pt x="1798859" y="4363402"/>
                </a:cubicBezTo>
                <a:lnTo>
                  <a:pt x="0" y="2564543"/>
                </a:lnTo>
                <a:close/>
              </a:path>
            </a:pathLst>
          </a:custGeom>
          <a:blipFill>
            <a:blip r:embed="rId1"/>
            <a:stretch>
              <a:fillRect l="-23608" r="-23488"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5881067" y="1259692"/>
            <a:ext cx="5017349" cy="46725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认清形势：反腐倡廉永远在路上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212841" y="1256595"/>
            <a:ext cx="469793" cy="473448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1665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1</a:t>
            </a:r>
            <a:endParaRPr lang="en-US" sz="1665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881067" y="2156127"/>
            <a:ext cx="5017349" cy="46725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以案释纪：典型案例的警示镜鉴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212842" y="2153030"/>
            <a:ext cx="469793" cy="473448"/>
          </a:xfrm>
          <a:prstGeom prst="ellipse">
            <a:avLst/>
          </a:prstGeom>
          <a:solidFill>
            <a:schemeClr val="accent2">
              <a:alpha val="8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1665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2</a:t>
            </a:r>
            <a:endParaRPr lang="en-US" sz="1665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81067" y="3049465"/>
            <a:ext cx="5017349" cy="46725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以案明责：纪律红线与行为边界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212841" y="3046368"/>
            <a:ext cx="469793" cy="473448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1665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3</a:t>
            </a:r>
            <a:endParaRPr lang="en-US" sz="1665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596939" y="95534"/>
            <a:ext cx="5103585" cy="866457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marL="0" marR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901685" y="3913464"/>
            <a:ext cx="5017349" cy="46725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以案促改：把廉洁要求落到行动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233459" y="3910367"/>
            <a:ext cx="469793" cy="473448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1665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4</a:t>
            </a:r>
            <a:endParaRPr lang="en-US" sz="1665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901685" y="4816430"/>
            <a:ext cx="5017349" cy="467254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担当使命：建设清正廉洁政治生态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233460" y="4813333"/>
            <a:ext cx="469793" cy="473448"/>
          </a:xfrm>
          <a:prstGeom prst="ellipse">
            <a:avLst/>
          </a:prstGeom>
          <a:solidFill>
            <a:schemeClr val="accent2">
              <a:alpha val="8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1665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5</a:t>
            </a:r>
            <a:endParaRPr lang="en-US" sz="1665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088439" y="2387875"/>
            <a:ext cx="8439150" cy="707886"/>
          </a:xfrm>
        </p:spPr>
        <p:txBody>
          <a:bodyPr vert="horz" lIns="91440" tIns="45720" rIns="91440" bIns="45720" anchor="t">
            <a:sp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认清形势：反腐倡廉永远在路上</a:t>
            </a:r>
            <a:endParaRPr lang="zh-CN" altLang="en-US" sz="40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05964" y="818215"/>
            <a:ext cx="1996911" cy="156966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en-US" sz="9600" spc="75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9600" spc="75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坚定不移推进全面从严治党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6994335" y="0"/>
            <a:ext cx="4816325" cy="6858000"/>
          </a:xfrm>
          <a:custGeom>
            <a:avLst/>
            <a:gdLst/>
            <a:ahLst/>
            <a:cxnLst/>
            <a:rect l="l" t="t" r="r" b="b"/>
            <a:pathLst>
              <a:path w="4816325" h="6858000">
                <a:moveTo>
                  <a:pt x="1373130" y="6856709"/>
                </a:moveTo>
                <a:lnTo>
                  <a:pt x="1371876" y="6858000"/>
                </a:lnTo>
                <a:lnTo>
                  <a:pt x="1367944" y="6858000"/>
                </a:lnTo>
                <a:close/>
                <a:moveTo>
                  <a:pt x="998536" y="6856470"/>
                </a:moveTo>
                <a:lnTo>
                  <a:pt x="995772" y="6858000"/>
                </a:lnTo>
                <a:lnTo>
                  <a:pt x="994437" y="6858000"/>
                </a:lnTo>
                <a:close/>
                <a:moveTo>
                  <a:pt x="1243662" y="6850834"/>
                </a:moveTo>
                <a:lnTo>
                  <a:pt x="1236755" y="6858000"/>
                </a:lnTo>
                <a:lnTo>
                  <a:pt x="1236062" y="6858000"/>
                </a:lnTo>
                <a:lnTo>
                  <a:pt x="1236957" y="6855775"/>
                </a:lnTo>
                <a:cubicBezTo>
                  <a:pt x="1239046" y="6854056"/>
                  <a:pt x="1241791" y="6852662"/>
                  <a:pt x="1243662" y="6850834"/>
                </a:cubicBezTo>
                <a:close/>
                <a:moveTo>
                  <a:pt x="1206772" y="6847373"/>
                </a:moveTo>
                <a:lnTo>
                  <a:pt x="1191406" y="6858000"/>
                </a:lnTo>
                <a:lnTo>
                  <a:pt x="1188452" y="6858000"/>
                </a:lnTo>
                <a:lnTo>
                  <a:pt x="1189325" y="6856145"/>
                </a:lnTo>
                <a:close/>
                <a:moveTo>
                  <a:pt x="1224683" y="6840243"/>
                </a:moveTo>
                <a:lnTo>
                  <a:pt x="1225817" y="6841833"/>
                </a:lnTo>
                <a:lnTo>
                  <a:pt x="1210595" y="6857484"/>
                </a:lnTo>
                <a:lnTo>
                  <a:pt x="1209462" y="6855894"/>
                </a:lnTo>
                <a:close/>
                <a:moveTo>
                  <a:pt x="910500" y="6839253"/>
                </a:moveTo>
                <a:lnTo>
                  <a:pt x="894092" y="6852647"/>
                </a:lnTo>
                <a:lnTo>
                  <a:pt x="899423" y="6847857"/>
                </a:lnTo>
                <a:close/>
                <a:moveTo>
                  <a:pt x="1373653" y="6837855"/>
                </a:moveTo>
                <a:cubicBezTo>
                  <a:pt x="1380085" y="6842721"/>
                  <a:pt x="1388765" y="6842033"/>
                  <a:pt x="1382213" y="6852629"/>
                </a:cubicBezTo>
                <a:lnTo>
                  <a:pt x="1375103" y="6843451"/>
                </a:lnTo>
                <a:cubicBezTo>
                  <a:pt x="1373799" y="6846074"/>
                  <a:pt x="1370863" y="6848238"/>
                  <a:pt x="1368486" y="6850567"/>
                </a:cubicBezTo>
                <a:lnTo>
                  <a:pt x="1365495" y="6858000"/>
                </a:lnTo>
                <a:lnTo>
                  <a:pt x="1356685" y="6858000"/>
                </a:lnTo>
                <a:close/>
                <a:moveTo>
                  <a:pt x="733055" y="6834154"/>
                </a:moveTo>
                <a:lnTo>
                  <a:pt x="721619" y="6842450"/>
                </a:lnTo>
                <a:lnTo>
                  <a:pt x="726950" y="6837661"/>
                </a:lnTo>
                <a:close/>
                <a:moveTo>
                  <a:pt x="999357" y="6832889"/>
                </a:moveTo>
                <a:lnTo>
                  <a:pt x="976339" y="6858000"/>
                </a:lnTo>
                <a:lnTo>
                  <a:pt x="973396" y="6858000"/>
                </a:lnTo>
                <a:lnTo>
                  <a:pt x="983100" y="6847005"/>
                </a:lnTo>
                <a:cubicBezTo>
                  <a:pt x="988459" y="6841373"/>
                  <a:pt x="993842" y="6836433"/>
                  <a:pt x="999357" y="6832889"/>
                </a:cubicBezTo>
                <a:close/>
                <a:moveTo>
                  <a:pt x="1406287" y="6821496"/>
                </a:moveTo>
                <a:lnTo>
                  <a:pt x="1390609" y="6839871"/>
                </a:lnTo>
                <a:lnTo>
                  <a:pt x="1384940" y="6831921"/>
                </a:lnTo>
                <a:lnTo>
                  <a:pt x="1394576" y="6822088"/>
                </a:lnTo>
                <a:lnTo>
                  <a:pt x="1392943" y="6826920"/>
                </a:lnTo>
                <a:close/>
                <a:moveTo>
                  <a:pt x="1035595" y="6819606"/>
                </a:moveTo>
                <a:lnTo>
                  <a:pt x="1023331" y="6825952"/>
                </a:lnTo>
                <a:lnTo>
                  <a:pt x="1027995" y="6821216"/>
                </a:lnTo>
                <a:close/>
                <a:moveTo>
                  <a:pt x="866988" y="6815823"/>
                </a:moveTo>
                <a:lnTo>
                  <a:pt x="856676" y="6821343"/>
                </a:lnTo>
                <a:lnTo>
                  <a:pt x="861955" y="6815886"/>
                </a:lnTo>
                <a:close/>
                <a:moveTo>
                  <a:pt x="1224096" y="6807367"/>
                </a:moveTo>
                <a:lnTo>
                  <a:pt x="1226364" y="6810547"/>
                </a:lnTo>
                <a:lnTo>
                  <a:pt x="1174943" y="6856947"/>
                </a:lnTo>
                <a:close/>
                <a:moveTo>
                  <a:pt x="1571125" y="6794671"/>
                </a:moveTo>
                <a:lnTo>
                  <a:pt x="1574526" y="6799441"/>
                </a:lnTo>
                <a:lnTo>
                  <a:pt x="1558478" y="6813141"/>
                </a:lnTo>
                <a:close/>
                <a:moveTo>
                  <a:pt x="689918" y="6794234"/>
                </a:moveTo>
                <a:cubicBezTo>
                  <a:pt x="678112" y="6797856"/>
                  <a:pt x="672574" y="6825506"/>
                  <a:pt x="657769" y="6820967"/>
                </a:cubicBezTo>
                <a:cubicBezTo>
                  <a:pt x="668231" y="6813085"/>
                  <a:pt x="678112" y="6797856"/>
                  <a:pt x="689918" y="6794234"/>
                </a:cubicBezTo>
                <a:close/>
                <a:moveTo>
                  <a:pt x="1423113" y="6787914"/>
                </a:moveTo>
                <a:lnTo>
                  <a:pt x="1409395" y="6809829"/>
                </a:lnTo>
                <a:lnTo>
                  <a:pt x="1423046" y="6804045"/>
                </a:lnTo>
                <a:cubicBezTo>
                  <a:pt x="1413930" y="6816188"/>
                  <a:pt x="1408991" y="6813220"/>
                  <a:pt x="1400715" y="6810516"/>
                </a:cubicBezTo>
                <a:close/>
                <a:moveTo>
                  <a:pt x="965907" y="6783802"/>
                </a:moveTo>
                <a:lnTo>
                  <a:pt x="952933" y="6793900"/>
                </a:lnTo>
                <a:lnTo>
                  <a:pt x="957905" y="6788803"/>
                </a:lnTo>
                <a:close/>
                <a:moveTo>
                  <a:pt x="1635449" y="6775468"/>
                </a:moveTo>
                <a:cubicBezTo>
                  <a:pt x="1628950" y="6786733"/>
                  <a:pt x="1614896" y="6795908"/>
                  <a:pt x="1611865" y="6795812"/>
                </a:cubicBezTo>
                <a:cubicBezTo>
                  <a:pt x="1617239" y="6787324"/>
                  <a:pt x="1630118" y="6780257"/>
                  <a:pt x="1635449" y="6775468"/>
                </a:cubicBezTo>
                <a:close/>
                <a:moveTo>
                  <a:pt x="617854" y="6775080"/>
                </a:moveTo>
                <a:lnTo>
                  <a:pt x="619295" y="6776310"/>
                </a:lnTo>
                <a:lnTo>
                  <a:pt x="612426" y="6782900"/>
                </a:lnTo>
                <a:lnTo>
                  <a:pt x="611292" y="6781311"/>
                </a:lnTo>
                <a:close/>
                <a:moveTo>
                  <a:pt x="1167455" y="6770868"/>
                </a:moveTo>
                <a:lnTo>
                  <a:pt x="1125925" y="6806407"/>
                </a:lnTo>
                <a:cubicBezTo>
                  <a:pt x="1131278" y="6799768"/>
                  <a:pt x="1138436" y="6790466"/>
                  <a:pt x="1145869" y="6783033"/>
                </a:cubicBezTo>
                <a:cubicBezTo>
                  <a:pt x="1153300" y="6775600"/>
                  <a:pt x="1161007" y="6770035"/>
                  <a:pt x="1167455" y="6770868"/>
                </a:cubicBezTo>
                <a:close/>
                <a:moveTo>
                  <a:pt x="911256" y="6763942"/>
                </a:moveTo>
                <a:lnTo>
                  <a:pt x="912390" y="6765531"/>
                </a:lnTo>
                <a:lnTo>
                  <a:pt x="900242" y="6777579"/>
                </a:lnTo>
                <a:lnTo>
                  <a:pt x="899108" y="6775990"/>
                </a:lnTo>
                <a:close/>
                <a:moveTo>
                  <a:pt x="986153" y="6763722"/>
                </a:moveTo>
                <a:lnTo>
                  <a:pt x="969745" y="6777115"/>
                </a:lnTo>
                <a:lnTo>
                  <a:pt x="975076" y="6772326"/>
                </a:lnTo>
                <a:close/>
                <a:moveTo>
                  <a:pt x="718762" y="6759699"/>
                </a:moveTo>
                <a:lnTo>
                  <a:pt x="722163" y="6764469"/>
                </a:lnTo>
                <a:cubicBezTo>
                  <a:pt x="709626" y="6763110"/>
                  <a:pt x="709483" y="6791004"/>
                  <a:pt x="697286" y="6781220"/>
                </a:cubicBezTo>
                <a:close/>
                <a:moveTo>
                  <a:pt x="1135007" y="6755632"/>
                </a:moveTo>
                <a:lnTo>
                  <a:pt x="1121970" y="6760696"/>
                </a:lnTo>
                <a:lnTo>
                  <a:pt x="1124737" y="6757453"/>
                </a:lnTo>
                <a:close/>
                <a:moveTo>
                  <a:pt x="1299851" y="6754337"/>
                </a:moveTo>
                <a:lnTo>
                  <a:pt x="1300624" y="6755620"/>
                </a:lnTo>
                <a:lnTo>
                  <a:pt x="1287703" y="6766385"/>
                </a:lnTo>
                <a:close/>
                <a:moveTo>
                  <a:pt x="675481" y="6747672"/>
                </a:moveTo>
                <a:lnTo>
                  <a:pt x="677748" y="6750852"/>
                </a:lnTo>
                <a:lnTo>
                  <a:pt x="604915" y="6823808"/>
                </a:lnTo>
                <a:lnTo>
                  <a:pt x="602647" y="6820628"/>
                </a:lnTo>
                <a:close/>
                <a:moveTo>
                  <a:pt x="650714" y="6744595"/>
                </a:moveTo>
                <a:lnTo>
                  <a:pt x="637793" y="6755360"/>
                </a:lnTo>
                <a:lnTo>
                  <a:pt x="643071" y="6749904"/>
                </a:lnTo>
                <a:close/>
                <a:moveTo>
                  <a:pt x="823677" y="6744001"/>
                </a:moveTo>
                <a:lnTo>
                  <a:pt x="815579" y="6752033"/>
                </a:lnTo>
                <a:lnTo>
                  <a:pt x="815674" y="6749002"/>
                </a:lnTo>
                <a:cubicBezTo>
                  <a:pt x="816442" y="6748101"/>
                  <a:pt x="817786" y="6745980"/>
                  <a:pt x="819267" y="6744518"/>
                </a:cubicBezTo>
                <a:cubicBezTo>
                  <a:pt x="820747" y="6743058"/>
                  <a:pt x="822363" y="6742258"/>
                  <a:pt x="823677" y="6744001"/>
                </a:cubicBezTo>
                <a:close/>
                <a:moveTo>
                  <a:pt x="1320371" y="6741962"/>
                </a:moveTo>
                <a:lnTo>
                  <a:pt x="1321505" y="6743553"/>
                </a:lnTo>
                <a:lnTo>
                  <a:pt x="1314996" y="6750451"/>
                </a:lnTo>
                <a:lnTo>
                  <a:pt x="1313502" y="6748553"/>
                </a:lnTo>
                <a:close/>
                <a:moveTo>
                  <a:pt x="933961" y="6740980"/>
                </a:moveTo>
                <a:lnTo>
                  <a:pt x="935403" y="6742210"/>
                </a:lnTo>
                <a:lnTo>
                  <a:pt x="918591" y="6758994"/>
                </a:lnTo>
                <a:lnTo>
                  <a:pt x="917457" y="6757405"/>
                </a:lnTo>
                <a:close/>
                <a:moveTo>
                  <a:pt x="1018951" y="6728204"/>
                </a:moveTo>
                <a:lnTo>
                  <a:pt x="1020085" y="6729794"/>
                </a:lnTo>
                <a:lnTo>
                  <a:pt x="1008701" y="6738758"/>
                </a:lnTo>
                <a:close/>
                <a:moveTo>
                  <a:pt x="1077051" y="6727971"/>
                </a:moveTo>
                <a:lnTo>
                  <a:pt x="1059869" y="6740081"/>
                </a:lnTo>
                <a:lnTo>
                  <a:pt x="1069504" y="6730248"/>
                </a:lnTo>
                <a:close/>
                <a:moveTo>
                  <a:pt x="838994" y="6725320"/>
                </a:moveTo>
                <a:cubicBezTo>
                  <a:pt x="840531" y="6723518"/>
                  <a:pt x="843255" y="6723974"/>
                  <a:pt x="844388" y="6725564"/>
                </a:cubicBezTo>
                <a:lnTo>
                  <a:pt x="831414" y="6735662"/>
                </a:lnTo>
                <a:cubicBezTo>
                  <a:pt x="830636" y="6732197"/>
                  <a:pt x="832070" y="6730152"/>
                  <a:pt x="833929" y="6728703"/>
                </a:cubicBezTo>
                <a:cubicBezTo>
                  <a:pt x="835788" y="6727253"/>
                  <a:pt x="838071" y="6726401"/>
                  <a:pt x="838994" y="6725320"/>
                </a:cubicBezTo>
                <a:close/>
                <a:moveTo>
                  <a:pt x="1329617" y="6718722"/>
                </a:moveTo>
                <a:lnTo>
                  <a:pt x="1302195" y="6745754"/>
                </a:lnTo>
                <a:lnTo>
                  <a:pt x="1302958" y="6742669"/>
                </a:lnTo>
                <a:close/>
                <a:moveTo>
                  <a:pt x="915462" y="6715234"/>
                </a:moveTo>
                <a:lnTo>
                  <a:pt x="923738" y="6717938"/>
                </a:lnTo>
                <a:lnTo>
                  <a:pt x="910362" y="6731427"/>
                </a:lnTo>
                <a:close/>
                <a:moveTo>
                  <a:pt x="1092325" y="6712988"/>
                </a:moveTo>
                <a:lnTo>
                  <a:pt x="1082785" y="6719790"/>
                </a:lnTo>
                <a:cubicBezTo>
                  <a:pt x="1082881" y="6716759"/>
                  <a:pt x="1083592" y="6713007"/>
                  <a:pt x="1086623" y="6713103"/>
                </a:cubicBezTo>
                <a:cubicBezTo>
                  <a:pt x="1088160" y="6711301"/>
                  <a:pt x="1090883" y="6711758"/>
                  <a:pt x="1092325" y="6712988"/>
                </a:cubicBezTo>
                <a:close/>
                <a:moveTo>
                  <a:pt x="779871" y="6704133"/>
                </a:moveTo>
                <a:cubicBezTo>
                  <a:pt x="765686" y="6724405"/>
                  <a:pt x="744984" y="6747208"/>
                  <a:pt x="725631" y="6753108"/>
                </a:cubicBezTo>
                <a:close/>
                <a:moveTo>
                  <a:pt x="1305901" y="6703467"/>
                </a:moveTo>
                <a:lnTo>
                  <a:pt x="1290256" y="6713776"/>
                </a:lnTo>
                <a:lnTo>
                  <a:pt x="1295228" y="6708679"/>
                </a:lnTo>
                <a:close/>
                <a:moveTo>
                  <a:pt x="1192196" y="6692987"/>
                </a:moveTo>
                <a:lnTo>
                  <a:pt x="1198532" y="6700883"/>
                </a:lnTo>
                <a:lnTo>
                  <a:pt x="1184520" y="6706360"/>
                </a:lnTo>
                <a:cubicBezTo>
                  <a:pt x="1183435" y="6703255"/>
                  <a:pt x="1184701" y="6701222"/>
                  <a:pt x="1186565" y="6699311"/>
                </a:cubicBezTo>
                <a:cubicBezTo>
                  <a:pt x="1188430" y="6697400"/>
                  <a:pt x="1190891" y="6695609"/>
                  <a:pt x="1192196" y="6692987"/>
                </a:cubicBezTo>
                <a:close/>
                <a:moveTo>
                  <a:pt x="1048410" y="6692949"/>
                </a:moveTo>
                <a:lnTo>
                  <a:pt x="1050677" y="6696129"/>
                </a:lnTo>
                <a:lnTo>
                  <a:pt x="1033558" y="6713273"/>
                </a:lnTo>
                <a:lnTo>
                  <a:pt x="1031291" y="6710094"/>
                </a:lnTo>
                <a:close/>
                <a:moveTo>
                  <a:pt x="1315782" y="6688240"/>
                </a:moveTo>
                <a:lnTo>
                  <a:pt x="1319947" y="6689925"/>
                </a:lnTo>
                <a:lnTo>
                  <a:pt x="1310504" y="6693696"/>
                </a:lnTo>
                <a:close/>
                <a:moveTo>
                  <a:pt x="743459" y="6685517"/>
                </a:moveTo>
                <a:cubicBezTo>
                  <a:pt x="743753" y="6701955"/>
                  <a:pt x="724039" y="6707547"/>
                  <a:pt x="717511" y="6705712"/>
                </a:cubicBezTo>
                <a:cubicBezTo>
                  <a:pt x="726743" y="6699271"/>
                  <a:pt x="733188" y="6687338"/>
                  <a:pt x="743459" y="6685517"/>
                </a:cubicBezTo>
                <a:close/>
                <a:moveTo>
                  <a:pt x="989675" y="6685170"/>
                </a:moveTo>
                <a:lnTo>
                  <a:pt x="990809" y="6686760"/>
                </a:lnTo>
                <a:lnTo>
                  <a:pt x="969333" y="6708281"/>
                </a:lnTo>
                <a:lnTo>
                  <a:pt x="967892" y="6707051"/>
                </a:lnTo>
                <a:close/>
                <a:moveTo>
                  <a:pt x="961184" y="6676475"/>
                </a:moveTo>
                <a:lnTo>
                  <a:pt x="943359" y="6694212"/>
                </a:lnTo>
                <a:lnTo>
                  <a:pt x="939958" y="6689443"/>
                </a:lnTo>
                <a:close/>
                <a:moveTo>
                  <a:pt x="962123" y="6675540"/>
                </a:moveTo>
                <a:lnTo>
                  <a:pt x="962069" y="6675934"/>
                </a:lnTo>
                <a:lnTo>
                  <a:pt x="961184" y="6676475"/>
                </a:lnTo>
                <a:close/>
                <a:moveTo>
                  <a:pt x="1392801" y="6672398"/>
                </a:moveTo>
                <a:lnTo>
                  <a:pt x="1343288" y="6721671"/>
                </a:lnTo>
                <a:lnTo>
                  <a:pt x="1345896" y="6716426"/>
                </a:lnTo>
                <a:close/>
                <a:moveTo>
                  <a:pt x="727649" y="6668291"/>
                </a:moveTo>
                <a:lnTo>
                  <a:pt x="714675" y="6678389"/>
                </a:lnTo>
                <a:lnTo>
                  <a:pt x="719647" y="6673293"/>
                </a:lnTo>
                <a:close/>
                <a:moveTo>
                  <a:pt x="1377329" y="6667913"/>
                </a:moveTo>
                <a:lnTo>
                  <a:pt x="1369749" y="6678255"/>
                </a:lnTo>
                <a:lnTo>
                  <a:pt x="1366348" y="6673486"/>
                </a:lnTo>
                <a:cubicBezTo>
                  <a:pt x="1370090" y="6669830"/>
                  <a:pt x="1373524" y="6666534"/>
                  <a:pt x="1377329" y="6667913"/>
                </a:cubicBezTo>
                <a:close/>
                <a:moveTo>
                  <a:pt x="862184" y="6666038"/>
                </a:moveTo>
                <a:lnTo>
                  <a:pt x="848076" y="6674545"/>
                </a:lnTo>
                <a:lnTo>
                  <a:pt x="853408" y="6669756"/>
                </a:lnTo>
                <a:close/>
                <a:moveTo>
                  <a:pt x="1141627" y="6661044"/>
                </a:moveTo>
                <a:lnTo>
                  <a:pt x="1097392" y="6704860"/>
                </a:lnTo>
                <a:lnTo>
                  <a:pt x="1098103" y="6701109"/>
                </a:lnTo>
                <a:close/>
                <a:moveTo>
                  <a:pt x="976792" y="6660942"/>
                </a:moveTo>
                <a:lnTo>
                  <a:pt x="962123" y="6675540"/>
                </a:lnTo>
                <a:lnTo>
                  <a:pt x="963499" y="6665559"/>
                </a:lnTo>
                <a:cubicBezTo>
                  <a:pt x="965382" y="6663819"/>
                  <a:pt x="968317" y="6663366"/>
                  <a:pt x="971241" y="6662904"/>
                </a:cubicBezTo>
                <a:close/>
                <a:moveTo>
                  <a:pt x="979095" y="6658651"/>
                </a:moveTo>
                <a:lnTo>
                  <a:pt x="978916" y="6660191"/>
                </a:lnTo>
                <a:lnTo>
                  <a:pt x="976792" y="6660942"/>
                </a:lnTo>
                <a:close/>
                <a:moveTo>
                  <a:pt x="1021360" y="6656794"/>
                </a:moveTo>
                <a:lnTo>
                  <a:pt x="1003414" y="6671988"/>
                </a:lnTo>
                <a:lnTo>
                  <a:pt x="1006488" y="6668385"/>
                </a:lnTo>
                <a:close/>
                <a:moveTo>
                  <a:pt x="1356274" y="6648080"/>
                </a:moveTo>
                <a:lnTo>
                  <a:pt x="1358849" y="6650900"/>
                </a:lnTo>
                <a:lnTo>
                  <a:pt x="1349405" y="6654671"/>
                </a:lnTo>
                <a:close/>
                <a:moveTo>
                  <a:pt x="1158438" y="6644259"/>
                </a:moveTo>
                <a:lnTo>
                  <a:pt x="1147002" y="6652556"/>
                </a:lnTo>
                <a:lnTo>
                  <a:pt x="1151973" y="6647460"/>
                </a:lnTo>
                <a:close/>
                <a:moveTo>
                  <a:pt x="1382770" y="6643294"/>
                </a:moveTo>
                <a:cubicBezTo>
                  <a:pt x="1330510" y="6704542"/>
                  <a:pt x="1286910" y="6756370"/>
                  <a:pt x="1229428" y="6802578"/>
                </a:cubicBezTo>
                <a:cubicBezTo>
                  <a:pt x="1272994" y="6758815"/>
                  <a:pt x="1333194" y="6687532"/>
                  <a:pt x="1382770" y="6643294"/>
                </a:cubicBezTo>
                <a:close/>
                <a:moveTo>
                  <a:pt x="996223" y="6641606"/>
                </a:moveTo>
                <a:lnTo>
                  <a:pt x="979095" y="6658651"/>
                </a:lnTo>
                <a:lnTo>
                  <a:pt x="980144" y="6649643"/>
                </a:lnTo>
                <a:close/>
                <a:moveTo>
                  <a:pt x="1036369" y="6638472"/>
                </a:moveTo>
                <a:lnTo>
                  <a:pt x="1037863" y="6640370"/>
                </a:lnTo>
                <a:lnTo>
                  <a:pt x="1027868" y="6649895"/>
                </a:lnTo>
                <a:lnTo>
                  <a:pt x="1026734" y="6648306"/>
                </a:lnTo>
                <a:close/>
                <a:moveTo>
                  <a:pt x="999692" y="6638153"/>
                </a:moveTo>
                <a:lnTo>
                  <a:pt x="996700" y="6641367"/>
                </a:lnTo>
                <a:lnTo>
                  <a:pt x="996223" y="6641606"/>
                </a:lnTo>
                <a:close/>
                <a:moveTo>
                  <a:pt x="803223" y="6625690"/>
                </a:moveTo>
                <a:cubicBezTo>
                  <a:pt x="789115" y="6634198"/>
                  <a:pt x="784341" y="6658763"/>
                  <a:pt x="767639" y="6655719"/>
                </a:cubicBezTo>
                <a:cubicBezTo>
                  <a:pt x="778408" y="6647476"/>
                  <a:pt x="789148" y="6626132"/>
                  <a:pt x="803223" y="6625690"/>
                </a:cubicBezTo>
                <a:close/>
                <a:moveTo>
                  <a:pt x="1175184" y="6619277"/>
                </a:moveTo>
                <a:cubicBezTo>
                  <a:pt x="1176557" y="6618785"/>
                  <a:pt x="1178148" y="6619520"/>
                  <a:pt x="1180222" y="6622379"/>
                </a:cubicBezTo>
                <a:lnTo>
                  <a:pt x="1164947" y="6637362"/>
                </a:lnTo>
                <a:lnTo>
                  <a:pt x="1161546" y="6632593"/>
                </a:lnTo>
                <a:cubicBezTo>
                  <a:pt x="1168906" y="6633269"/>
                  <a:pt x="1171065" y="6620752"/>
                  <a:pt x="1175184" y="6619277"/>
                </a:cubicBezTo>
                <a:close/>
                <a:moveTo>
                  <a:pt x="868594" y="6615474"/>
                </a:moveTo>
                <a:cubicBezTo>
                  <a:pt x="840980" y="6648567"/>
                  <a:pt x="813461" y="6678630"/>
                  <a:pt x="781038" y="6697658"/>
                </a:cubicBezTo>
                <a:close/>
                <a:moveTo>
                  <a:pt x="773709" y="6613582"/>
                </a:moveTo>
                <a:lnTo>
                  <a:pt x="776336" y="6617069"/>
                </a:lnTo>
                <a:lnTo>
                  <a:pt x="762906" y="6629890"/>
                </a:lnTo>
                <a:lnTo>
                  <a:pt x="760638" y="6626711"/>
                </a:lnTo>
                <a:close/>
                <a:moveTo>
                  <a:pt x="1064599" y="6604658"/>
                </a:moveTo>
                <a:lnTo>
                  <a:pt x="1067226" y="6608145"/>
                </a:lnTo>
                <a:lnTo>
                  <a:pt x="1055078" y="6620193"/>
                </a:lnTo>
                <a:lnTo>
                  <a:pt x="1052451" y="6616706"/>
                </a:lnTo>
                <a:close/>
                <a:moveTo>
                  <a:pt x="1139338" y="6602436"/>
                </a:moveTo>
                <a:cubicBezTo>
                  <a:pt x="1126999" y="6620546"/>
                  <a:pt x="1108290" y="6638824"/>
                  <a:pt x="1091170" y="6655969"/>
                </a:cubicBezTo>
                <a:lnTo>
                  <a:pt x="1087769" y="6651199"/>
                </a:lnTo>
                <a:close/>
                <a:moveTo>
                  <a:pt x="1195170" y="6599023"/>
                </a:moveTo>
                <a:lnTo>
                  <a:pt x="1199705" y="6605383"/>
                </a:lnTo>
                <a:lnTo>
                  <a:pt x="1185194" y="6617281"/>
                </a:lnTo>
                <a:cubicBezTo>
                  <a:pt x="1189032" y="6610595"/>
                  <a:pt x="1190198" y="6604119"/>
                  <a:pt x="1195170" y="6599023"/>
                </a:cubicBezTo>
                <a:close/>
                <a:moveTo>
                  <a:pt x="1081833" y="6593215"/>
                </a:moveTo>
                <a:lnTo>
                  <a:pt x="1082968" y="6594805"/>
                </a:lnTo>
                <a:lnTo>
                  <a:pt x="1076458" y="6601703"/>
                </a:lnTo>
                <a:lnTo>
                  <a:pt x="1074965" y="6599806"/>
                </a:lnTo>
                <a:close/>
                <a:moveTo>
                  <a:pt x="935685" y="6593029"/>
                </a:moveTo>
                <a:lnTo>
                  <a:pt x="925319" y="6597881"/>
                </a:lnTo>
                <a:lnTo>
                  <a:pt x="927312" y="6593356"/>
                </a:lnTo>
                <a:close/>
                <a:moveTo>
                  <a:pt x="1293374" y="6591919"/>
                </a:moveTo>
                <a:cubicBezTo>
                  <a:pt x="1286977" y="6625683"/>
                  <a:pt x="1254452" y="6622212"/>
                  <a:pt x="1241368" y="6652138"/>
                </a:cubicBezTo>
                <a:lnTo>
                  <a:pt x="1241805" y="6640682"/>
                </a:lnTo>
                <a:cubicBezTo>
                  <a:pt x="1264721" y="6620391"/>
                  <a:pt x="1272028" y="6602344"/>
                  <a:pt x="1293374" y="6591919"/>
                </a:cubicBezTo>
                <a:close/>
                <a:moveTo>
                  <a:pt x="1048779" y="6589233"/>
                </a:moveTo>
                <a:lnTo>
                  <a:pt x="1031433" y="6606566"/>
                </a:lnTo>
                <a:lnTo>
                  <a:pt x="999692" y="6638153"/>
                </a:lnTo>
                <a:lnTo>
                  <a:pt x="1009747" y="6627354"/>
                </a:lnTo>
                <a:cubicBezTo>
                  <a:pt x="1017775" y="6616849"/>
                  <a:pt x="1024966" y="6604774"/>
                  <a:pt x="1034321" y="6595634"/>
                </a:cubicBezTo>
                <a:close/>
                <a:moveTo>
                  <a:pt x="1048988" y="6589025"/>
                </a:moveTo>
                <a:lnTo>
                  <a:pt x="1048906" y="6589178"/>
                </a:lnTo>
                <a:lnTo>
                  <a:pt x="1048779" y="6589233"/>
                </a:lnTo>
                <a:close/>
                <a:moveTo>
                  <a:pt x="895631" y="6580916"/>
                </a:moveTo>
                <a:cubicBezTo>
                  <a:pt x="897728" y="6580099"/>
                  <a:pt x="899825" y="6580332"/>
                  <a:pt x="901910" y="6582266"/>
                </a:cubicBezTo>
                <a:lnTo>
                  <a:pt x="876322" y="6602769"/>
                </a:lnTo>
                <a:lnTo>
                  <a:pt x="877033" y="6599017"/>
                </a:lnTo>
                <a:cubicBezTo>
                  <a:pt x="883035" y="6595267"/>
                  <a:pt x="889337" y="6583367"/>
                  <a:pt x="895631" y="6580916"/>
                </a:cubicBezTo>
                <a:close/>
                <a:moveTo>
                  <a:pt x="862761" y="6579991"/>
                </a:moveTo>
                <a:lnTo>
                  <a:pt x="849787" y="6590090"/>
                </a:lnTo>
                <a:lnTo>
                  <a:pt x="856655" y="6583499"/>
                </a:lnTo>
                <a:close/>
                <a:moveTo>
                  <a:pt x="1425981" y="6578060"/>
                </a:moveTo>
                <a:lnTo>
                  <a:pt x="1411162" y="6590318"/>
                </a:lnTo>
                <a:lnTo>
                  <a:pt x="1413102" y="6585126"/>
                </a:lnTo>
                <a:close/>
                <a:moveTo>
                  <a:pt x="982447" y="6576897"/>
                </a:moveTo>
                <a:lnTo>
                  <a:pt x="988827" y="6581095"/>
                </a:lnTo>
                <a:lnTo>
                  <a:pt x="971707" y="6598240"/>
                </a:lnTo>
                <a:close/>
                <a:moveTo>
                  <a:pt x="1098953" y="6576070"/>
                </a:moveTo>
                <a:lnTo>
                  <a:pt x="1100086" y="6577660"/>
                </a:lnTo>
                <a:lnTo>
                  <a:pt x="1093577" y="6584558"/>
                </a:lnTo>
                <a:lnTo>
                  <a:pt x="1092444" y="6582968"/>
                </a:lnTo>
                <a:close/>
                <a:moveTo>
                  <a:pt x="1224499" y="6574864"/>
                </a:moveTo>
                <a:lnTo>
                  <a:pt x="1215234" y="6589371"/>
                </a:lnTo>
                <a:cubicBezTo>
                  <a:pt x="1212256" y="6589943"/>
                  <a:pt x="1207688" y="6591649"/>
                  <a:pt x="1205420" y="6588469"/>
                </a:cubicBezTo>
                <a:cubicBezTo>
                  <a:pt x="1210392" y="6583372"/>
                  <a:pt x="1217664" y="6573390"/>
                  <a:pt x="1224499" y="6574864"/>
                </a:cubicBezTo>
                <a:close/>
                <a:moveTo>
                  <a:pt x="1440525" y="6558095"/>
                </a:moveTo>
                <a:lnTo>
                  <a:pt x="1441659" y="6559685"/>
                </a:lnTo>
                <a:lnTo>
                  <a:pt x="1431716" y="6569879"/>
                </a:lnTo>
                <a:lnTo>
                  <a:pt x="1430222" y="6567981"/>
                </a:lnTo>
                <a:close/>
                <a:moveTo>
                  <a:pt x="1188183" y="6553216"/>
                </a:moveTo>
                <a:lnTo>
                  <a:pt x="1159680" y="6579324"/>
                </a:lnTo>
                <a:lnTo>
                  <a:pt x="1164959" y="6573867"/>
                </a:lnTo>
                <a:close/>
                <a:moveTo>
                  <a:pt x="1118161" y="6551370"/>
                </a:moveTo>
                <a:lnTo>
                  <a:pt x="1120429" y="6554549"/>
                </a:lnTo>
                <a:lnTo>
                  <a:pt x="1105822" y="6569480"/>
                </a:lnTo>
                <a:lnTo>
                  <a:pt x="1103554" y="6566300"/>
                </a:lnTo>
                <a:close/>
                <a:moveTo>
                  <a:pt x="1171938" y="6547448"/>
                </a:moveTo>
                <a:lnTo>
                  <a:pt x="1146105" y="6573345"/>
                </a:lnTo>
                <a:lnTo>
                  <a:pt x="1163258" y="6548135"/>
                </a:lnTo>
                <a:close/>
                <a:moveTo>
                  <a:pt x="972722" y="6547432"/>
                </a:moveTo>
                <a:lnTo>
                  <a:pt x="973856" y="6549023"/>
                </a:lnTo>
                <a:lnTo>
                  <a:pt x="956737" y="6566167"/>
                </a:lnTo>
                <a:lnTo>
                  <a:pt x="955604" y="6564577"/>
                </a:lnTo>
                <a:close/>
                <a:moveTo>
                  <a:pt x="882810" y="6540443"/>
                </a:moveTo>
                <a:lnTo>
                  <a:pt x="884717" y="6543315"/>
                </a:lnTo>
                <a:lnTo>
                  <a:pt x="811268" y="6616991"/>
                </a:lnTo>
                <a:cubicBezTo>
                  <a:pt x="831548" y="6588845"/>
                  <a:pt x="862467" y="6563554"/>
                  <a:pt x="882810" y="6540443"/>
                </a:cubicBezTo>
                <a:close/>
                <a:moveTo>
                  <a:pt x="1256163" y="6537755"/>
                </a:moveTo>
                <a:cubicBezTo>
                  <a:pt x="1254252" y="6556048"/>
                  <a:pt x="1235917" y="6557835"/>
                  <a:pt x="1227204" y="6566587"/>
                </a:cubicBezTo>
                <a:close/>
                <a:moveTo>
                  <a:pt x="950808" y="6533715"/>
                </a:moveTo>
                <a:cubicBezTo>
                  <a:pt x="933362" y="6542487"/>
                  <a:pt x="926288" y="6571938"/>
                  <a:pt x="904614" y="6573990"/>
                </a:cubicBezTo>
                <a:cubicBezTo>
                  <a:pt x="910848" y="6559387"/>
                  <a:pt x="935630" y="6545667"/>
                  <a:pt x="936066" y="6534211"/>
                </a:cubicBezTo>
                <a:close/>
                <a:moveTo>
                  <a:pt x="1212267" y="6526450"/>
                </a:moveTo>
                <a:lnTo>
                  <a:pt x="1213401" y="6528040"/>
                </a:lnTo>
                <a:lnTo>
                  <a:pt x="1197819" y="6543383"/>
                </a:lnTo>
                <a:lnTo>
                  <a:pt x="1197045" y="6542100"/>
                </a:lnTo>
                <a:close/>
                <a:moveTo>
                  <a:pt x="1147121" y="6522538"/>
                </a:moveTo>
                <a:lnTo>
                  <a:pt x="1150522" y="6527308"/>
                </a:lnTo>
                <a:lnTo>
                  <a:pt x="1136011" y="6539207"/>
                </a:lnTo>
                <a:cubicBezTo>
                  <a:pt x="1135874" y="6535355"/>
                  <a:pt x="1137691" y="6532859"/>
                  <a:pt x="1140024" y="6530491"/>
                </a:cubicBezTo>
                <a:cubicBezTo>
                  <a:pt x="1142356" y="6528123"/>
                  <a:pt x="1145202" y="6525881"/>
                  <a:pt x="1147121" y="6522538"/>
                </a:cubicBezTo>
                <a:close/>
                <a:moveTo>
                  <a:pt x="835916" y="6520976"/>
                </a:moveTo>
                <a:lnTo>
                  <a:pt x="837049" y="6522566"/>
                </a:lnTo>
                <a:lnTo>
                  <a:pt x="825570" y="6534561"/>
                </a:lnTo>
                <a:lnTo>
                  <a:pt x="824076" y="6532663"/>
                </a:lnTo>
                <a:close/>
                <a:moveTo>
                  <a:pt x="1276409" y="6517676"/>
                </a:moveTo>
                <a:lnTo>
                  <a:pt x="1279810" y="6522446"/>
                </a:lnTo>
                <a:lnTo>
                  <a:pt x="1269559" y="6532999"/>
                </a:lnTo>
                <a:lnTo>
                  <a:pt x="1266159" y="6528230"/>
                </a:lnTo>
                <a:close/>
                <a:moveTo>
                  <a:pt x="1369333" y="6516029"/>
                </a:moveTo>
                <a:cubicBezTo>
                  <a:pt x="1353329" y="6526030"/>
                  <a:pt x="1345619" y="6547469"/>
                  <a:pt x="1347387" y="6557072"/>
                </a:cubicBezTo>
                <a:lnTo>
                  <a:pt x="1358061" y="6551859"/>
                </a:lnTo>
                <a:lnTo>
                  <a:pt x="1346220" y="6563547"/>
                </a:lnTo>
                <a:cubicBezTo>
                  <a:pt x="1333006" y="6557874"/>
                  <a:pt x="1313087" y="6586327"/>
                  <a:pt x="1298344" y="6586823"/>
                </a:cubicBezTo>
                <a:cubicBezTo>
                  <a:pt x="1318011" y="6577454"/>
                  <a:pt x="1330398" y="6542963"/>
                  <a:pt x="1348645" y="6525819"/>
                </a:cubicBezTo>
                <a:cubicBezTo>
                  <a:pt x="1354728" y="6520103"/>
                  <a:pt x="1361461" y="6516316"/>
                  <a:pt x="1369333" y="6516029"/>
                </a:cubicBezTo>
                <a:close/>
                <a:moveTo>
                  <a:pt x="1053868" y="6515811"/>
                </a:moveTo>
                <a:lnTo>
                  <a:pt x="1046226" y="6521120"/>
                </a:lnTo>
                <a:lnTo>
                  <a:pt x="1051198" y="6516023"/>
                </a:lnTo>
                <a:close/>
                <a:moveTo>
                  <a:pt x="980364" y="6495429"/>
                </a:moveTo>
                <a:lnTo>
                  <a:pt x="983765" y="6500198"/>
                </a:lnTo>
                <a:cubicBezTo>
                  <a:pt x="974191" y="6515066"/>
                  <a:pt x="965786" y="6523458"/>
                  <a:pt x="952538" y="6525851"/>
                </a:cubicBezTo>
                <a:cubicBezTo>
                  <a:pt x="955760" y="6519885"/>
                  <a:pt x="961000" y="6513927"/>
                  <a:pt x="966293" y="6508637"/>
                </a:cubicBezTo>
                <a:close/>
                <a:moveTo>
                  <a:pt x="1254296" y="6484488"/>
                </a:moveTo>
                <a:lnTo>
                  <a:pt x="1255430" y="6486079"/>
                </a:lnTo>
                <a:lnTo>
                  <a:pt x="1235640" y="6503435"/>
                </a:lnTo>
                <a:close/>
                <a:moveTo>
                  <a:pt x="1180014" y="6483987"/>
                </a:moveTo>
                <a:lnTo>
                  <a:pt x="1169341" y="6489199"/>
                </a:lnTo>
                <a:lnTo>
                  <a:pt x="1174312" y="6484103"/>
                </a:lnTo>
                <a:close/>
                <a:moveTo>
                  <a:pt x="1043871" y="6478642"/>
                </a:moveTo>
                <a:cubicBezTo>
                  <a:pt x="1032794" y="6487246"/>
                  <a:pt x="1024355" y="6503704"/>
                  <a:pt x="1011011" y="6509127"/>
                </a:cubicBezTo>
                <a:close/>
                <a:moveTo>
                  <a:pt x="1114041" y="6478125"/>
                </a:moveTo>
                <a:lnTo>
                  <a:pt x="1118936" y="6484792"/>
                </a:lnTo>
                <a:lnTo>
                  <a:pt x="965637" y="6640377"/>
                </a:lnTo>
                <a:cubicBezTo>
                  <a:pt x="990854" y="6615200"/>
                  <a:pt x="1016571" y="6583601"/>
                  <a:pt x="1040156" y="6563257"/>
                </a:cubicBezTo>
                <a:lnTo>
                  <a:pt x="1031879" y="6560553"/>
                </a:lnTo>
                <a:cubicBezTo>
                  <a:pt x="1065436" y="6543114"/>
                  <a:pt x="1090360" y="6501501"/>
                  <a:pt x="1114041" y="6478125"/>
                </a:cubicBezTo>
                <a:close/>
                <a:moveTo>
                  <a:pt x="1233886" y="6477034"/>
                </a:moveTo>
                <a:lnTo>
                  <a:pt x="1239184" y="6480310"/>
                </a:lnTo>
                <a:lnTo>
                  <a:pt x="1225173" y="6485786"/>
                </a:lnTo>
                <a:close/>
                <a:moveTo>
                  <a:pt x="1511956" y="6475383"/>
                </a:moveTo>
                <a:cubicBezTo>
                  <a:pt x="1514839" y="6475197"/>
                  <a:pt x="1517551" y="6476578"/>
                  <a:pt x="1518638" y="6479683"/>
                </a:cubicBezTo>
                <a:lnTo>
                  <a:pt x="1493112" y="6505221"/>
                </a:lnTo>
                <a:cubicBezTo>
                  <a:pt x="1497257" y="6498174"/>
                  <a:pt x="1506754" y="6495070"/>
                  <a:pt x="1506120" y="6487058"/>
                </a:cubicBezTo>
                <a:lnTo>
                  <a:pt x="1497079" y="6487437"/>
                </a:lnTo>
                <a:lnTo>
                  <a:pt x="1504256" y="6480486"/>
                </a:lnTo>
                <a:cubicBezTo>
                  <a:pt x="1506021" y="6477323"/>
                  <a:pt x="1509073" y="6475570"/>
                  <a:pt x="1511956" y="6475383"/>
                </a:cubicBezTo>
                <a:close/>
                <a:moveTo>
                  <a:pt x="1084951" y="6471358"/>
                </a:moveTo>
                <a:lnTo>
                  <a:pt x="1089486" y="6477717"/>
                </a:lnTo>
                <a:lnTo>
                  <a:pt x="1072674" y="6494502"/>
                </a:lnTo>
                <a:cubicBezTo>
                  <a:pt x="1078865" y="6483597"/>
                  <a:pt x="1081844" y="6483026"/>
                  <a:pt x="1084951" y="6471358"/>
                </a:cubicBezTo>
                <a:close/>
                <a:moveTo>
                  <a:pt x="886044" y="6470982"/>
                </a:moveTo>
                <a:lnTo>
                  <a:pt x="889075" y="6471079"/>
                </a:lnTo>
                <a:lnTo>
                  <a:pt x="881072" y="6476079"/>
                </a:lnTo>
                <a:close/>
                <a:moveTo>
                  <a:pt x="1208230" y="6466972"/>
                </a:moveTo>
                <a:lnTo>
                  <a:pt x="1181018" y="6496674"/>
                </a:lnTo>
                <a:lnTo>
                  <a:pt x="1177310" y="6492264"/>
                </a:lnTo>
                <a:close/>
                <a:moveTo>
                  <a:pt x="1130143" y="6465092"/>
                </a:moveTo>
                <a:cubicBezTo>
                  <a:pt x="1133121" y="6464520"/>
                  <a:pt x="1136152" y="6464616"/>
                  <a:pt x="1135748" y="6468008"/>
                </a:cubicBezTo>
                <a:lnTo>
                  <a:pt x="1127746" y="6473008"/>
                </a:lnTo>
                <a:cubicBezTo>
                  <a:pt x="1128150" y="6469617"/>
                  <a:pt x="1128245" y="6466586"/>
                  <a:pt x="1130143" y="6465092"/>
                </a:cubicBezTo>
                <a:close/>
                <a:moveTo>
                  <a:pt x="1520760" y="6464062"/>
                </a:moveTo>
                <a:lnTo>
                  <a:pt x="1521124" y="6464523"/>
                </a:lnTo>
                <a:lnTo>
                  <a:pt x="1519531" y="6465503"/>
                </a:lnTo>
                <a:close/>
                <a:moveTo>
                  <a:pt x="1061945" y="6452351"/>
                </a:moveTo>
                <a:lnTo>
                  <a:pt x="1064573" y="6455838"/>
                </a:lnTo>
                <a:lnTo>
                  <a:pt x="1053092" y="6467833"/>
                </a:lnTo>
                <a:lnTo>
                  <a:pt x="1050465" y="6464347"/>
                </a:lnTo>
                <a:close/>
                <a:moveTo>
                  <a:pt x="1283755" y="6449234"/>
                </a:moveTo>
                <a:lnTo>
                  <a:pt x="1286383" y="6452721"/>
                </a:lnTo>
                <a:lnTo>
                  <a:pt x="1259268" y="6479392"/>
                </a:lnTo>
                <a:lnTo>
                  <a:pt x="1257000" y="6476212"/>
                </a:lnTo>
                <a:close/>
                <a:moveTo>
                  <a:pt x="1210237" y="6445648"/>
                </a:moveTo>
                <a:lnTo>
                  <a:pt x="1220377" y="6454923"/>
                </a:lnTo>
                <a:lnTo>
                  <a:pt x="1204957" y="6451105"/>
                </a:lnTo>
                <a:close/>
                <a:moveTo>
                  <a:pt x="1479611" y="6440781"/>
                </a:moveTo>
                <a:lnTo>
                  <a:pt x="1483373" y="6445858"/>
                </a:lnTo>
                <a:cubicBezTo>
                  <a:pt x="1385341" y="6552722"/>
                  <a:pt x="1279691" y="6652464"/>
                  <a:pt x="1174770" y="6757187"/>
                </a:cubicBezTo>
                <a:close/>
                <a:moveTo>
                  <a:pt x="1266473" y="6438844"/>
                </a:moveTo>
                <a:cubicBezTo>
                  <a:pt x="1269811" y="6438580"/>
                  <a:pt x="1272481" y="6438368"/>
                  <a:pt x="1273308" y="6440319"/>
                </a:cubicBezTo>
                <a:lnTo>
                  <a:pt x="1262231" y="6448922"/>
                </a:lnTo>
                <a:cubicBezTo>
                  <a:pt x="1261808" y="6443581"/>
                  <a:pt x="1264935" y="6440646"/>
                  <a:pt x="1266473" y="6438844"/>
                </a:cubicBezTo>
                <a:close/>
                <a:moveTo>
                  <a:pt x="1121605" y="6437885"/>
                </a:moveTo>
                <a:cubicBezTo>
                  <a:pt x="1126338" y="6463714"/>
                  <a:pt x="1101925" y="6435412"/>
                  <a:pt x="1089552" y="6461587"/>
                </a:cubicBezTo>
                <a:cubicBezTo>
                  <a:pt x="1090721" y="6456204"/>
                  <a:pt x="1093183" y="6452818"/>
                  <a:pt x="1096148" y="6450493"/>
                </a:cubicBezTo>
                <a:cubicBezTo>
                  <a:pt x="1102079" y="6445846"/>
                  <a:pt x="1110027" y="6445448"/>
                  <a:pt x="1113687" y="6441820"/>
                </a:cubicBezTo>
                <a:lnTo>
                  <a:pt x="1114303" y="6438171"/>
                </a:lnTo>
                <a:close/>
                <a:moveTo>
                  <a:pt x="1231276" y="6435585"/>
                </a:moveTo>
                <a:lnTo>
                  <a:pt x="1232717" y="6436814"/>
                </a:lnTo>
                <a:lnTo>
                  <a:pt x="1224312" y="6445206"/>
                </a:lnTo>
                <a:cubicBezTo>
                  <a:pt x="1224407" y="6442175"/>
                  <a:pt x="1228149" y="6438519"/>
                  <a:pt x="1231276" y="6435585"/>
                </a:cubicBezTo>
                <a:close/>
                <a:moveTo>
                  <a:pt x="1115173" y="6433020"/>
                </a:moveTo>
                <a:lnTo>
                  <a:pt x="1114303" y="6438171"/>
                </a:lnTo>
                <a:lnTo>
                  <a:pt x="1113233" y="6438212"/>
                </a:lnTo>
                <a:close/>
                <a:moveTo>
                  <a:pt x="925440" y="6428184"/>
                </a:moveTo>
                <a:lnTo>
                  <a:pt x="921853" y="6435855"/>
                </a:lnTo>
                <a:cubicBezTo>
                  <a:pt x="919476" y="6438186"/>
                  <a:pt x="916540" y="6440350"/>
                  <a:pt x="914441" y="6443538"/>
                </a:cubicBezTo>
                <a:close/>
                <a:moveTo>
                  <a:pt x="1286218" y="6425187"/>
                </a:moveTo>
                <a:lnTo>
                  <a:pt x="1289928" y="6429596"/>
                </a:lnTo>
                <a:lnTo>
                  <a:pt x="1277813" y="6433579"/>
                </a:lnTo>
                <a:close/>
                <a:moveTo>
                  <a:pt x="1090598" y="6423879"/>
                </a:moveTo>
                <a:lnTo>
                  <a:pt x="1093226" y="6427367"/>
                </a:lnTo>
                <a:lnTo>
                  <a:pt x="1071442" y="6449248"/>
                </a:lnTo>
                <a:lnTo>
                  <a:pt x="1068814" y="6445761"/>
                </a:lnTo>
                <a:close/>
                <a:moveTo>
                  <a:pt x="1379234" y="6422379"/>
                </a:moveTo>
                <a:lnTo>
                  <a:pt x="1378376" y="6424987"/>
                </a:lnTo>
                <a:cubicBezTo>
                  <a:pt x="1374466" y="6428111"/>
                  <a:pt x="1369322" y="6431037"/>
                  <a:pt x="1367557" y="6434200"/>
                </a:cubicBezTo>
                <a:close/>
                <a:moveTo>
                  <a:pt x="1327629" y="6405111"/>
                </a:moveTo>
                <a:cubicBezTo>
                  <a:pt x="1313488" y="6421684"/>
                  <a:pt x="1311112" y="6438333"/>
                  <a:pt x="1292891" y="6445823"/>
                </a:cubicBezTo>
                <a:close/>
                <a:moveTo>
                  <a:pt x="1393635" y="6402909"/>
                </a:moveTo>
                <a:cubicBezTo>
                  <a:pt x="1390200" y="6406204"/>
                  <a:pt x="1383269" y="6407761"/>
                  <a:pt x="1384826" y="6414692"/>
                </a:cubicBezTo>
                <a:lnTo>
                  <a:pt x="1393837" y="6407596"/>
                </a:lnTo>
                <a:lnTo>
                  <a:pt x="1379234" y="6422379"/>
                </a:lnTo>
                <a:lnTo>
                  <a:pt x="1381795" y="6414596"/>
                </a:lnTo>
                <a:cubicBezTo>
                  <a:pt x="1369954" y="6426284"/>
                  <a:pt x="1347133" y="6443544"/>
                  <a:pt x="1340899" y="6458147"/>
                </a:cubicBezTo>
                <a:cubicBezTo>
                  <a:pt x="1343570" y="6457936"/>
                  <a:pt x="1346601" y="6458031"/>
                  <a:pt x="1346696" y="6455000"/>
                </a:cubicBezTo>
                <a:lnTo>
                  <a:pt x="1330615" y="6476766"/>
                </a:lnTo>
                <a:cubicBezTo>
                  <a:pt x="1330245" y="6472092"/>
                  <a:pt x="1342392" y="6460044"/>
                  <a:pt x="1332949" y="6463815"/>
                </a:cubicBezTo>
                <a:lnTo>
                  <a:pt x="1317270" y="6482190"/>
                </a:lnTo>
                <a:cubicBezTo>
                  <a:pt x="1308927" y="6495617"/>
                  <a:pt x="1278804" y="6509759"/>
                  <a:pt x="1286448" y="6504451"/>
                </a:cubicBezTo>
                <a:lnTo>
                  <a:pt x="1322372" y="6465997"/>
                </a:lnTo>
                <a:cubicBezTo>
                  <a:pt x="1344866" y="6440363"/>
                  <a:pt x="1372057" y="6401929"/>
                  <a:pt x="1393635" y="6402909"/>
                </a:cubicBezTo>
                <a:close/>
                <a:moveTo>
                  <a:pt x="1400862" y="6400484"/>
                </a:moveTo>
                <a:lnTo>
                  <a:pt x="1398818" y="6403674"/>
                </a:lnTo>
                <a:lnTo>
                  <a:pt x="1393837" y="6407596"/>
                </a:lnTo>
                <a:close/>
                <a:moveTo>
                  <a:pt x="1323224" y="6387655"/>
                </a:moveTo>
                <a:lnTo>
                  <a:pt x="1296469" y="6414633"/>
                </a:lnTo>
                <a:lnTo>
                  <a:pt x="1297329" y="6408518"/>
                </a:lnTo>
                <a:close/>
                <a:moveTo>
                  <a:pt x="1207280" y="6387094"/>
                </a:moveTo>
                <a:cubicBezTo>
                  <a:pt x="1188931" y="6405679"/>
                  <a:pt x="1166308" y="6442409"/>
                  <a:pt x="1147632" y="6452622"/>
                </a:cubicBezTo>
                <a:cubicBezTo>
                  <a:pt x="1148069" y="6441165"/>
                  <a:pt x="1151599" y="6434839"/>
                  <a:pt x="1160312" y="6426086"/>
                </a:cubicBezTo>
                <a:lnTo>
                  <a:pt x="1163713" y="6430856"/>
                </a:lnTo>
                <a:close/>
                <a:moveTo>
                  <a:pt x="1163487" y="6383672"/>
                </a:moveTo>
                <a:lnTo>
                  <a:pt x="1160692" y="6391108"/>
                </a:lnTo>
                <a:lnTo>
                  <a:pt x="1160669" y="6391135"/>
                </a:lnTo>
                <a:lnTo>
                  <a:pt x="1159873" y="6390847"/>
                </a:lnTo>
                <a:cubicBezTo>
                  <a:pt x="1159355" y="6388537"/>
                  <a:pt x="1160698" y="6386414"/>
                  <a:pt x="1162601" y="6384458"/>
                </a:cubicBezTo>
                <a:close/>
                <a:moveTo>
                  <a:pt x="1138689" y="6382110"/>
                </a:moveTo>
                <a:lnTo>
                  <a:pt x="1103169" y="6417173"/>
                </a:lnTo>
                <a:lnTo>
                  <a:pt x="1102131" y="6412552"/>
                </a:lnTo>
                <a:close/>
                <a:moveTo>
                  <a:pt x="1166415" y="6375884"/>
                </a:moveTo>
                <a:lnTo>
                  <a:pt x="1168683" y="6379063"/>
                </a:lnTo>
                <a:lnTo>
                  <a:pt x="1163487" y="6383672"/>
                </a:lnTo>
                <a:close/>
                <a:moveTo>
                  <a:pt x="1179793" y="6362394"/>
                </a:moveTo>
                <a:lnTo>
                  <a:pt x="1185058" y="6373735"/>
                </a:lnTo>
                <a:cubicBezTo>
                  <a:pt x="1195295" y="6379979"/>
                  <a:pt x="1190922" y="6354458"/>
                  <a:pt x="1200607" y="6366458"/>
                </a:cubicBezTo>
                <a:lnTo>
                  <a:pt x="1185332" y="6381440"/>
                </a:lnTo>
                <a:cubicBezTo>
                  <a:pt x="1176490" y="6401289"/>
                  <a:pt x="1156843" y="6390751"/>
                  <a:pt x="1156372" y="6410273"/>
                </a:cubicBezTo>
                <a:lnTo>
                  <a:pt x="1138331" y="6428498"/>
                </a:lnTo>
                <a:cubicBezTo>
                  <a:pt x="1137278" y="6417328"/>
                  <a:pt x="1143684" y="6410186"/>
                  <a:pt x="1150660" y="6402830"/>
                </a:cubicBezTo>
                <a:lnTo>
                  <a:pt x="1160669" y="6391135"/>
                </a:lnTo>
                <a:lnTo>
                  <a:pt x="1163678" y="6392225"/>
                </a:lnTo>
                <a:cubicBezTo>
                  <a:pt x="1172051" y="6391899"/>
                  <a:pt x="1186902" y="6371573"/>
                  <a:pt x="1179793" y="6362394"/>
                </a:cubicBezTo>
                <a:close/>
                <a:moveTo>
                  <a:pt x="1625661" y="6350606"/>
                </a:moveTo>
                <a:lnTo>
                  <a:pt x="1631637" y="6358195"/>
                </a:lnTo>
                <a:lnTo>
                  <a:pt x="1526736" y="6471651"/>
                </a:lnTo>
                <a:lnTo>
                  <a:pt x="1521124" y="6464523"/>
                </a:lnTo>
                <a:lnTo>
                  <a:pt x="1533946" y="6456635"/>
                </a:lnTo>
                <a:lnTo>
                  <a:pt x="1531679" y="6453455"/>
                </a:lnTo>
                <a:lnTo>
                  <a:pt x="1545383" y="6448339"/>
                </a:lnTo>
                <a:cubicBezTo>
                  <a:pt x="1558433" y="6426477"/>
                  <a:pt x="1571080" y="6408006"/>
                  <a:pt x="1587701" y="6397284"/>
                </a:cubicBezTo>
                <a:lnTo>
                  <a:pt x="1584722" y="6397856"/>
                </a:lnTo>
                <a:lnTo>
                  <a:pt x="1596106" y="6388892"/>
                </a:lnTo>
                <a:lnTo>
                  <a:pt x="1594973" y="6387302"/>
                </a:lnTo>
                <a:close/>
                <a:moveTo>
                  <a:pt x="1304123" y="6345830"/>
                </a:moveTo>
                <a:lnTo>
                  <a:pt x="1299786" y="6358940"/>
                </a:lnTo>
                <a:lnTo>
                  <a:pt x="1311189" y="6358709"/>
                </a:lnTo>
                <a:cubicBezTo>
                  <a:pt x="1283897" y="6374643"/>
                  <a:pt x="1276058" y="6407179"/>
                  <a:pt x="1247439" y="6427586"/>
                </a:cubicBezTo>
                <a:lnTo>
                  <a:pt x="1243731" y="6423176"/>
                </a:lnTo>
                <a:cubicBezTo>
                  <a:pt x="1259409" y="6404801"/>
                  <a:pt x="1292500" y="6385720"/>
                  <a:pt x="1295737" y="6362956"/>
                </a:cubicBezTo>
                <a:lnTo>
                  <a:pt x="1282455" y="6373413"/>
                </a:lnTo>
                <a:cubicBezTo>
                  <a:pt x="1282021" y="6368997"/>
                  <a:pt x="1282850" y="6365929"/>
                  <a:pt x="1284412" y="6363595"/>
                </a:cubicBezTo>
                <a:cubicBezTo>
                  <a:pt x="1289103" y="6356595"/>
                  <a:pt x="1300409" y="6356203"/>
                  <a:pt x="1304123" y="6345830"/>
                </a:cubicBezTo>
                <a:close/>
                <a:moveTo>
                  <a:pt x="1026361" y="6327087"/>
                </a:moveTo>
                <a:lnTo>
                  <a:pt x="1025684" y="6327791"/>
                </a:lnTo>
                <a:lnTo>
                  <a:pt x="1023875" y="6328564"/>
                </a:lnTo>
                <a:close/>
                <a:moveTo>
                  <a:pt x="1349723" y="6317250"/>
                </a:moveTo>
                <a:lnTo>
                  <a:pt x="1336901" y="6334664"/>
                </a:lnTo>
                <a:cubicBezTo>
                  <a:pt x="1331995" y="6340118"/>
                  <a:pt x="1326300" y="6344831"/>
                  <a:pt x="1319077" y="6348006"/>
                </a:cubicBezTo>
                <a:close/>
                <a:moveTo>
                  <a:pt x="1335181" y="6313810"/>
                </a:moveTo>
                <a:cubicBezTo>
                  <a:pt x="1332477" y="6322086"/>
                  <a:pt x="1315358" y="6339231"/>
                  <a:pt x="1314935" y="6333889"/>
                </a:cubicBezTo>
                <a:lnTo>
                  <a:pt x="1319632" y="6321088"/>
                </a:lnTo>
                <a:close/>
                <a:moveTo>
                  <a:pt x="1420858" y="6309712"/>
                </a:moveTo>
                <a:cubicBezTo>
                  <a:pt x="1399739" y="6352705"/>
                  <a:pt x="1365821" y="6369836"/>
                  <a:pt x="1334191" y="6398880"/>
                </a:cubicBezTo>
                <a:close/>
                <a:moveTo>
                  <a:pt x="1206743" y="6308190"/>
                </a:moveTo>
                <a:cubicBezTo>
                  <a:pt x="1191891" y="6328514"/>
                  <a:pt x="1158575" y="6361723"/>
                  <a:pt x="1140725" y="6373887"/>
                </a:cubicBezTo>
                <a:cubicBezTo>
                  <a:pt x="1165137" y="6355493"/>
                  <a:pt x="1179450" y="6324124"/>
                  <a:pt x="1206743" y="6308190"/>
                </a:cubicBezTo>
                <a:close/>
                <a:moveTo>
                  <a:pt x="1219910" y="6292030"/>
                </a:moveTo>
                <a:lnTo>
                  <a:pt x="1221351" y="6293260"/>
                </a:lnTo>
                <a:lnTo>
                  <a:pt x="1214842" y="6300157"/>
                </a:lnTo>
                <a:lnTo>
                  <a:pt x="1213708" y="6298568"/>
                </a:lnTo>
                <a:close/>
                <a:moveTo>
                  <a:pt x="1379762" y="6287100"/>
                </a:moveTo>
                <a:lnTo>
                  <a:pt x="1349723" y="6317250"/>
                </a:lnTo>
                <a:lnTo>
                  <a:pt x="1349996" y="6316878"/>
                </a:lnTo>
                <a:cubicBezTo>
                  <a:pt x="1354067" y="6310739"/>
                  <a:pt x="1358088" y="6304658"/>
                  <a:pt x="1362803" y="6299429"/>
                </a:cubicBezTo>
                <a:cubicBezTo>
                  <a:pt x="1367517" y="6294200"/>
                  <a:pt x="1372923" y="6289825"/>
                  <a:pt x="1379762" y="6287100"/>
                </a:cubicBezTo>
                <a:close/>
                <a:moveTo>
                  <a:pt x="1423584" y="6283292"/>
                </a:moveTo>
                <a:lnTo>
                  <a:pt x="1341933" y="6369377"/>
                </a:lnTo>
                <a:cubicBezTo>
                  <a:pt x="1346364" y="6363819"/>
                  <a:pt x="1349558" y="6356428"/>
                  <a:pt x="1353500" y="6349984"/>
                </a:cubicBezTo>
                <a:cubicBezTo>
                  <a:pt x="1357441" y="6343542"/>
                  <a:pt x="1362129" y="6338047"/>
                  <a:pt x="1369548" y="6336283"/>
                </a:cubicBezTo>
                <a:cubicBezTo>
                  <a:pt x="1388897" y="6322909"/>
                  <a:pt x="1399646" y="6301146"/>
                  <a:pt x="1415181" y="6287933"/>
                </a:cubicBezTo>
                <a:close/>
                <a:moveTo>
                  <a:pt x="1075988" y="6277559"/>
                </a:moveTo>
                <a:cubicBezTo>
                  <a:pt x="1067921" y="6288108"/>
                  <a:pt x="1054871" y="6304678"/>
                  <a:pt x="1041610" y="6318032"/>
                </a:cubicBezTo>
                <a:lnTo>
                  <a:pt x="1026361" y="6327087"/>
                </a:lnTo>
                <a:lnTo>
                  <a:pt x="1042664" y="6310138"/>
                </a:lnTo>
                <a:cubicBezTo>
                  <a:pt x="1053505" y="6296976"/>
                  <a:pt x="1063799" y="6282723"/>
                  <a:pt x="1075988" y="6277559"/>
                </a:cubicBezTo>
                <a:close/>
                <a:moveTo>
                  <a:pt x="1431658" y="6274779"/>
                </a:moveTo>
                <a:lnTo>
                  <a:pt x="1432808" y="6278197"/>
                </a:lnTo>
                <a:lnTo>
                  <a:pt x="1423584" y="6283292"/>
                </a:lnTo>
                <a:close/>
                <a:moveTo>
                  <a:pt x="1458266" y="6268789"/>
                </a:moveTo>
                <a:cubicBezTo>
                  <a:pt x="1463162" y="6275456"/>
                  <a:pt x="1439578" y="6295801"/>
                  <a:pt x="1458432" y="6296324"/>
                </a:cubicBezTo>
                <a:lnTo>
                  <a:pt x="1451890" y="6311287"/>
                </a:lnTo>
                <a:lnTo>
                  <a:pt x="1441250" y="6308434"/>
                </a:lnTo>
                <a:lnTo>
                  <a:pt x="1445913" y="6303698"/>
                </a:lnTo>
                <a:cubicBezTo>
                  <a:pt x="1446624" y="6299946"/>
                  <a:pt x="1450154" y="6293619"/>
                  <a:pt x="1446350" y="6292241"/>
                </a:cubicBezTo>
                <a:lnTo>
                  <a:pt x="1429264" y="6301320"/>
                </a:lnTo>
                <a:cubicBezTo>
                  <a:pt x="1433822" y="6295249"/>
                  <a:pt x="1438236" y="6287341"/>
                  <a:pt x="1442927" y="6280838"/>
                </a:cubicBezTo>
                <a:cubicBezTo>
                  <a:pt x="1447620" y="6274336"/>
                  <a:pt x="1452591" y="6269239"/>
                  <a:pt x="1458266" y="6268789"/>
                </a:cubicBezTo>
                <a:close/>
                <a:moveTo>
                  <a:pt x="1447352" y="6258232"/>
                </a:moveTo>
                <a:lnTo>
                  <a:pt x="1431658" y="6274779"/>
                </a:lnTo>
                <a:lnTo>
                  <a:pt x="1430296" y="6270731"/>
                </a:lnTo>
                <a:cubicBezTo>
                  <a:pt x="1430817" y="6268696"/>
                  <a:pt x="1432472" y="6267053"/>
                  <a:pt x="1434584" y="6265625"/>
                </a:cubicBezTo>
                <a:cubicBezTo>
                  <a:pt x="1438809" y="6262772"/>
                  <a:pt x="1444867" y="6260780"/>
                  <a:pt x="1447352" y="6258232"/>
                </a:cubicBezTo>
                <a:close/>
                <a:moveTo>
                  <a:pt x="1345868" y="6177242"/>
                </a:moveTo>
                <a:lnTo>
                  <a:pt x="1348136" y="6180422"/>
                </a:lnTo>
                <a:lnTo>
                  <a:pt x="1338193" y="6190616"/>
                </a:lnTo>
                <a:lnTo>
                  <a:pt x="1335618" y="6187796"/>
                </a:lnTo>
                <a:close/>
                <a:moveTo>
                  <a:pt x="1418051" y="6124888"/>
                </a:moveTo>
                <a:lnTo>
                  <a:pt x="1411479" y="6133456"/>
                </a:lnTo>
                <a:cubicBezTo>
                  <a:pt x="1407339" y="6140041"/>
                  <a:pt x="1403103" y="6147012"/>
                  <a:pt x="1394551" y="6147185"/>
                </a:cubicBezTo>
                <a:close/>
                <a:moveTo>
                  <a:pt x="1418194" y="6124752"/>
                </a:moveTo>
                <a:lnTo>
                  <a:pt x="1418051" y="6124888"/>
                </a:lnTo>
                <a:lnTo>
                  <a:pt x="1418144" y="6124766"/>
                </a:lnTo>
                <a:close/>
                <a:moveTo>
                  <a:pt x="1408822" y="6119515"/>
                </a:moveTo>
                <a:lnTo>
                  <a:pt x="1396304" y="6126890"/>
                </a:lnTo>
                <a:lnTo>
                  <a:pt x="1403172" y="6120299"/>
                </a:lnTo>
                <a:close/>
                <a:moveTo>
                  <a:pt x="1417846" y="6089238"/>
                </a:moveTo>
                <a:lnTo>
                  <a:pt x="1419753" y="6092110"/>
                </a:lnTo>
                <a:lnTo>
                  <a:pt x="1230178" y="6290209"/>
                </a:lnTo>
                <a:lnTo>
                  <a:pt x="1226777" y="6285439"/>
                </a:lnTo>
                <a:cubicBezTo>
                  <a:pt x="1288419" y="6215386"/>
                  <a:pt x="1354859" y="6155030"/>
                  <a:pt x="1417846" y="6089238"/>
                </a:cubicBezTo>
                <a:close/>
                <a:moveTo>
                  <a:pt x="26361" y="5668966"/>
                </a:moveTo>
                <a:lnTo>
                  <a:pt x="5595" y="5686735"/>
                </a:lnTo>
                <a:lnTo>
                  <a:pt x="16090" y="5670787"/>
                </a:lnTo>
                <a:close/>
                <a:moveTo>
                  <a:pt x="56779" y="5650096"/>
                </a:moveTo>
                <a:lnTo>
                  <a:pt x="0" y="5715642"/>
                </a:lnTo>
                <a:lnTo>
                  <a:pt x="0" y="5704376"/>
                </a:lnTo>
                <a:lnTo>
                  <a:pt x="41845" y="5656654"/>
                </a:lnTo>
                <a:close/>
                <a:moveTo>
                  <a:pt x="29174" y="5573000"/>
                </a:moveTo>
                <a:cubicBezTo>
                  <a:pt x="19603" y="5582576"/>
                  <a:pt x="11234" y="5600183"/>
                  <a:pt x="869" y="5610483"/>
                </a:cubicBezTo>
                <a:lnTo>
                  <a:pt x="0" y="5611052"/>
                </a:lnTo>
                <a:lnTo>
                  <a:pt x="0" y="5601885"/>
                </a:lnTo>
                <a:close/>
                <a:moveTo>
                  <a:pt x="203048" y="5551547"/>
                </a:moveTo>
                <a:cubicBezTo>
                  <a:pt x="204723" y="5550952"/>
                  <a:pt x="206148" y="5550923"/>
                  <a:pt x="207282" y="5552514"/>
                </a:cubicBezTo>
                <a:lnTo>
                  <a:pt x="201758" y="5563365"/>
                </a:lnTo>
                <a:cubicBezTo>
                  <a:pt x="199490" y="5560185"/>
                  <a:pt x="195018" y="5558859"/>
                  <a:pt x="197319" y="5553974"/>
                </a:cubicBezTo>
                <a:cubicBezTo>
                  <a:pt x="199450" y="5553301"/>
                  <a:pt x="201373" y="5552141"/>
                  <a:pt x="203048" y="5551547"/>
                </a:cubicBezTo>
                <a:close/>
                <a:moveTo>
                  <a:pt x="170999" y="5522801"/>
                </a:moveTo>
                <a:cubicBezTo>
                  <a:pt x="153540" y="5548370"/>
                  <a:pt x="126391" y="5583106"/>
                  <a:pt x="108690" y="5592907"/>
                </a:cubicBezTo>
                <a:cubicBezTo>
                  <a:pt x="124916" y="5578268"/>
                  <a:pt x="135915" y="5552516"/>
                  <a:pt x="152353" y="5535783"/>
                </a:cubicBezTo>
                <a:cubicBezTo>
                  <a:pt x="157833" y="5530205"/>
                  <a:pt x="163917" y="5525629"/>
                  <a:pt x="170999" y="5522801"/>
                </a:cubicBezTo>
                <a:close/>
                <a:moveTo>
                  <a:pt x="192730" y="5500252"/>
                </a:moveTo>
                <a:lnTo>
                  <a:pt x="174073" y="5519198"/>
                </a:lnTo>
                <a:lnTo>
                  <a:pt x="182767" y="5501713"/>
                </a:lnTo>
                <a:close/>
                <a:moveTo>
                  <a:pt x="917" y="5479158"/>
                </a:moveTo>
                <a:lnTo>
                  <a:pt x="3184" y="5482338"/>
                </a:lnTo>
                <a:lnTo>
                  <a:pt x="0" y="5485524"/>
                </a:lnTo>
                <a:lnTo>
                  <a:pt x="0" y="5480075"/>
                </a:lnTo>
                <a:close/>
                <a:moveTo>
                  <a:pt x="158220" y="5391116"/>
                </a:moveTo>
                <a:lnTo>
                  <a:pt x="148680" y="5397918"/>
                </a:lnTo>
                <a:lnTo>
                  <a:pt x="152115" y="5394623"/>
                </a:lnTo>
                <a:close/>
                <a:moveTo>
                  <a:pt x="281033" y="5385086"/>
                </a:moveTo>
                <a:cubicBezTo>
                  <a:pt x="280501" y="5399574"/>
                  <a:pt x="263444" y="5421753"/>
                  <a:pt x="250408" y="5426816"/>
                </a:cubicBezTo>
                <a:close/>
                <a:moveTo>
                  <a:pt x="274389" y="5377550"/>
                </a:moveTo>
                <a:lnTo>
                  <a:pt x="248865" y="5403087"/>
                </a:lnTo>
                <a:lnTo>
                  <a:pt x="250858" y="5398562"/>
                </a:lnTo>
                <a:close/>
                <a:moveTo>
                  <a:pt x="102892" y="5366942"/>
                </a:moveTo>
                <a:lnTo>
                  <a:pt x="75469" y="5393972"/>
                </a:lnTo>
                <a:lnTo>
                  <a:pt x="75872" y="5390582"/>
                </a:lnTo>
                <a:close/>
                <a:moveTo>
                  <a:pt x="226266" y="5359524"/>
                </a:moveTo>
                <a:lnTo>
                  <a:pt x="227400" y="5361115"/>
                </a:lnTo>
                <a:lnTo>
                  <a:pt x="219609" y="5368786"/>
                </a:lnTo>
                <a:lnTo>
                  <a:pt x="218476" y="5367196"/>
                </a:lnTo>
                <a:close/>
                <a:moveTo>
                  <a:pt x="126648" y="5331802"/>
                </a:moveTo>
                <a:cubicBezTo>
                  <a:pt x="135123" y="5353975"/>
                  <a:pt x="114016" y="5333475"/>
                  <a:pt x="114213" y="5352943"/>
                </a:cubicBezTo>
                <a:lnTo>
                  <a:pt x="115053" y="5338095"/>
                </a:lnTo>
                <a:cubicBezTo>
                  <a:pt x="117047" y="5333571"/>
                  <a:pt x="121678" y="5336899"/>
                  <a:pt x="126648" y="5331802"/>
                </a:cubicBezTo>
                <a:close/>
                <a:moveTo>
                  <a:pt x="3293949" y="5328641"/>
                </a:moveTo>
                <a:cubicBezTo>
                  <a:pt x="3295082" y="5330231"/>
                  <a:pt x="3300996" y="5332785"/>
                  <a:pt x="3297562" y="5336081"/>
                </a:cubicBezTo>
                <a:lnTo>
                  <a:pt x="3292412" y="5330442"/>
                </a:lnTo>
                <a:close/>
                <a:moveTo>
                  <a:pt x="151184" y="5323477"/>
                </a:moveTo>
                <a:cubicBezTo>
                  <a:pt x="138518" y="5333214"/>
                  <a:pt x="141598" y="5355142"/>
                  <a:pt x="125564" y="5352045"/>
                </a:cubicBezTo>
                <a:close/>
                <a:moveTo>
                  <a:pt x="142846" y="5315739"/>
                </a:moveTo>
                <a:lnTo>
                  <a:pt x="130084" y="5328507"/>
                </a:lnTo>
                <a:lnTo>
                  <a:pt x="131346" y="5319001"/>
                </a:lnTo>
                <a:cubicBezTo>
                  <a:pt x="134569" y="5313035"/>
                  <a:pt x="138278" y="5317444"/>
                  <a:pt x="142846" y="5315739"/>
                </a:cubicBezTo>
                <a:close/>
                <a:moveTo>
                  <a:pt x="177898" y="5300198"/>
                </a:moveTo>
                <a:lnTo>
                  <a:pt x="179338" y="5301427"/>
                </a:lnTo>
                <a:lnTo>
                  <a:pt x="174367" y="5306523"/>
                </a:lnTo>
                <a:lnTo>
                  <a:pt x="173233" y="5304934"/>
                </a:lnTo>
                <a:close/>
                <a:moveTo>
                  <a:pt x="159312" y="5287685"/>
                </a:moveTo>
                <a:lnTo>
                  <a:pt x="163518" y="5287863"/>
                </a:lnTo>
                <a:lnTo>
                  <a:pt x="153034" y="5300150"/>
                </a:lnTo>
                <a:lnTo>
                  <a:pt x="150767" y="5296970"/>
                </a:lnTo>
                <a:cubicBezTo>
                  <a:pt x="151321" y="5292307"/>
                  <a:pt x="152536" y="5289880"/>
                  <a:pt x="154073" y="5288672"/>
                </a:cubicBezTo>
                <a:cubicBezTo>
                  <a:pt x="155610" y="5287464"/>
                  <a:pt x="157469" y="5287474"/>
                  <a:pt x="159312" y="5287685"/>
                </a:cubicBezTo>
                <a:close/>
                <a:moveTo>
                  <a:pt x="167482" y="5283217"/>
                </a:moveTo>
                <a:cubicBezTo>
                  <a:pt x="167053" y="5286275"/>
                  <a:pt x="165932" y="5287497"/>
                  <a:pt x="164457" y="5287902"/>
                </a:cubicBezTo>
                <a:lnTo>
                  <a:pt x="163518" y="5287863"/>
                </a:lnTo>
                <a:close/>
                <a:moveTo>
                  <a:pt x="249358" y="5256578"/>
                </a:moveTo>
                <a:lnTo>
                  <a:pt x="251625" y="5259758"/>
                </a:lnTo>
                <a:lnTo>
                  <a:pt x="240759" y="5271032"/>
                </a:lnTo>
                <a:lnTo>
                  <a:pt x="237825" y="5267905"/>
                </a:lnTo>
                <a:close/>
                <a:moveTo>
                  <a:pt x="201509" y="5246257"/>
                </a:moveTo>
                <a:lnTo>
                  <a:pt x="187420" y="5263498"/>
                </a:lnTo>
                <a:lnTo>
                  <a:pt x="183352" y="5258780"/>
                </a:lnTo>
                <a:close/>
                <a:moveTo>
                  <a:pt x="3297475" y="5228923"/>
                </a:moveTo>
                <a:lnTo>
                  <a:pt x="3306065" y="5256798"/>
                </a:lnTo>
                <a:lnTo>
                  <a:pt x="3294046" y="5257750"/>
                </a:lnTo>
                <a:close/>
                <a:moveTo>
                  <a:pt x="282409" y="5220031"/>
                </a:moveTo>
                <a:lnTo>
                  <a:pt x="276329" y="5226114"/>
                </a:lnTo>
                <a:lnTo>
                  <a:pt x="276731" y="5225226"/>
                </a:lnTo>
                <a:cubicBezTo>
                  <a:pt x="278564" y="5223443"/>
                  <a:pt x="280872" y="5221832"/>
                  <a:pt x="282409" y="5220031"/>
                </a:cubicBezTo>
                <a:close/>
                <a:moveTo>
                  <a:pt x="252921" y="5158915"/>
                </a:moveTo>
                <a:lnTo>
                  <a:pt x="254918" y="5158943"/>
                </a:lnTo>
                <a:lnTo>
                  <a:pt x="250276" y="5162106"/>
                </a:lnTo>
                <a:cubicBezTo>
                  <a:pt x="251273" y="5159843"/>
                  <a:pt x="252055" y="5159109"/>
                  <a:pt x="252921" y="5158915"/>
                </a:cubicBezTo>
                <a:close/>
                <a:moveTo>
                  <a:pt x="320760" y="5133216"/>
                </a:moveTo>
                <a:lnTo>
                  <a:pt x="320040" y="5134704"/>
                </a:lnTo>
                <a:cubicBezTo>
                  <a:pt x="318208" y="5136488"/>
                  <a:pt x="315899" y="5138097"/>
                  <a:pt x="314336" y="5139565"/>
                </a:cubicBezTo>
                <a:close/>
                <a:moveTo>
                  <a:pt x="3495757" y="5111096"/>
                </a:moveTo>
                <a:lnTo>
                  <a:pt x="3497970" y="5113608"/>
                </a:lnTo>
                <a:lnTo>
                  <a:pt x="3480545" y="5131113"/>
                </a:lnTo>
                <a:lnTo>
                  <a:pt x="3477969" y="5128294"/>
                </a:lnTo>
                <a:close/>
                <a:moveTo>
                  <a:pt x="345234" y="5058844"/>
                </a:moveTo>
                <a:cubicBezTo>
                  <a:pt x="344331" y="5068657"/>
                  <a:pt x="325233" y="5073530"/>
                  <a:pt x="333836" y="5084606"/>
                </a:cubicBezTo>
                <a:lnTo>
                  <a:pt x="352301" y="5071723"/>
                </a:lnTo>
                <a:lnTo>
                  <a:pt x="341709" y="5090701"/>
                </a:lnTo>
                <a:cubicBezTo>
                  <a:pt x="347051" y="5090278"/>
                  <a:pt x="351619" y="5088573"/>
                  <a:pt x="353483" y="5095144"/>
                </a:cubicBezTo>
                <a:cubicBezTo>
                  <a:pt x="349550" y="5104862"/>
                  <a:pt x="339861" y="5114028"/>
                  <a:pt x="330355" y="5112764"/>
                </a:cubicBezTo>
                <a:cubicBezTo>
                  <a:pt x="331392" y="5117386"/>
                  <a:pt x="326061" y="5122175"/>
                  <a:pt x="330225" y="5123861"/>
                </a:cubicBezTo>
                <a:lnTo>
                  <a:pt x="320760" y="5133216"/>
                </a:lnTo>
                <a:lnTo>
                  <a:pt x="322890" y="5128809"/>
                </a:lnTo>
                <a:cubicBezTo>
                  <a:pt x="314061" y="5131860"/>
                  <a:pt x="302836" y="5142827"/>
                  <a:pt x="298902" y="5152545"/>
                </a:cubicBezTo>
                <a:lnTo>
                  <a:pt x="294007" y="5145877"/>
                </a:lnTo>
                <a:lnTo>
                  <a:pt x="278425" y="5161221"/>
                </a:lnTo>
                <a:lnTo>
                  <a:pt x="275216" y="5150389"/>
                </a:lnTo>
                <a:cubicBezTo>
                  <a:pt x="242453" y="5177843"/>
                  <a:pt x="235407" y="5220393"/>
                  <a:pt x="204213" y="5237980"/>
                </a:cubicBezTo>
                <a:cubicBezTo>
                  <a:pt x="216668" y="5225572"/>
                  <a:pt x="192939" y="5227115"/>
                  <a:pt x="210270" y="5212641"/>
                </a:cubicBezTo>
                <a:cubicBezTo>
                  <a:pt x="224896" y="5206444"/>
                  <a:pt x="247020" y="5176137"/>
                  <a:pt x="256074" y="5158959"/>
                </a:cubicBezTo>
                <a:lnTo>
                  <a:pt x="254918" y="5158943"/>
                </a:lnTo>
                <a:lnTo>
                  <a:pt x="259201" y="5156024"/>
                </a:lnTo>
                <a:cubicBezTo>
                  <a:pt x="262162" y="5136137"/>
                  <a:pt x="271914" y="5121423"/>
                  <a:pt x="283309" y="5108344"/>
                </a:cubicBezTo>
                <a:cubicBezTo>
                  <a:pt x="294703" y="5095264"/>
                  <a:pt x="307738" y="5083817"/>
                  <a:pt x="317263" y="5070465"/>
                </a:cubicBezTo>
                <a:cubicBezTo>
                  <a:pt x="318397" y="5072055"/>
                  <a:pt x="323696" y="5075331"/>
                  <a:pt x="320568" y="5078266"/>
                </a:cubicBezTo>
                <a:close/>
                <a:moveTo>
                  <a:pt x="375525" y="5051070"/>
                </a:moveTo>
                <a:lnTo>
                  <a:pt x="368431" y="5071788"/>
                </a:lnTo>
                <a:cubicBezTo>
                  <a:pt x="373128" y="5058987"/>
                  <a:pt x="353626" y="5067250"/>
                  <a:pt x="358194" y="5065544"/>
                </a:cubicBezTo>
                <a:close/>
                <a:moveTo>
                  <a:pt x="435132" y="5035936"/>
                </a:moveTo>
                <a:lnTo>
                  <a:pt x="422369" y="5048704"/>
                </a:lnTo>
                <a:lnTo>
                  <a:pt x="421235" y="5047115"/>
                </a:lnTo>
                <a:cubicBezTo>
                  <a:pt x="425900" y="5042378"/>
                  <a:pt x="430967" y="5034250"/>
                  <a:pt x="435132" y="5035936"/>
                </a:cubicBezTo>
                <a:close/>
                <a:moveTo>
                  <a:pt x="457481" y="4991502"/>
                </a:moveTo>
                <a:lnTo>
                  <a:pt x="458615" y="4993092"/>
                </a:lnTo>
                <a:lnTo>
                  <a:pt x="451745" y="4999683"/>
                </a:lnTo>
                <a:lnTo>
                  <a:pt x="450612" y="4998093"/>
                </a:lnTo>
                <a:close/>
                <a:moveTo>
                  <a:pt x="423898" y="4974677"/>
                </a:moveTo>
                <a:lnTo>
                  <a:pt x="423194" y="4975978"/>
                </a:lnTo>
                <a:lnTo>
                  <a:pt x="415799" y="4982709"/>
                </a:lnTo>
                <a:cubicBezTo>
                  <a:pt x="420007" y="4980696"/>
                  <a:pt x="419233" y="4979413"/>
                  <a:pt x="419330" y="4976383"/>
                </a:cubicBezTo>
                <a:close/>
                <a:moveTo>
                  <a:pt x="446746" y="4809264"/>
                </a:moveTo>
                <a:cubicBezTo>
                  <a:pt x="451314" y="4807559"/>
                  <a:pt x="453582" y="4810739"/>
                  <a:pt x="456157" y="4813558"/>
                </a:cubicBezTo>
                <a:lnTo>
                  <a:pt x="445483" y="4818771"/>
                </a:lnTo>
                <a:close/>
                <a:moveTo>
                  <a:pt x="144102" y="4500138"/>
                </a:moveTo>
                <a:cubicBezTo>
                  <a:pt x="141293" y="4507931"/>
                  <a:pt x="132717" y="4516152"/>
                  <a:pt x="125725" y="4512076"/>
                </a:cubicBezTo>
                <a:cubicBezTo>
                  <a:pt x="123730" y="4508508"/>
                  <a:pt x="126633" y="4506446"/>
                  <a:pt x="130881" y="4504814"/>
                </a:cubicBezTo>
                <a:cubicBezTo>
                  <a:pt x="135126" y="4503185"/>
                  <a:pt x="140718" y="4501984"/>
                  <a:pt x="144102" y="4500138"/>
                </a:cubicBezTo>
                <a:close/>
                <a:moveTo>
                  <a:pt x="4522944" y="3098067"/>
                </a:moveTo>
                <a:cubicBezTo>
                  <a:pt x="4526864" y="3105147"/>
                  <a:pt x="4518457" y="3113540"/>
                  <a:pt x="4510604" y="3116177"/>
                </a:cubicBezTo>
                <a:cubicBezTo>
                  <a:pt x="4512523" y="3112834"/>
                  <a:pt x="4513847" y="3107269"/>
                  <a:pt x="4515570" y="3103061"/>
                </a:cubicBezTo>
                <a:cubicBezTo>
                  <a:pt x="4517295" y="3098850"/>
                  <a:pt x="4519420" y="3095994"/>
                  <a:pt x="4522944" y="3098067"/>
                </a:cubicBezTo>
                <a:close/>
                <a:moveTo>
                  <a:pt x="3886684" y="1683138"/>
                </a:moveTo>
                <a:cubicBezTo>
                  <a:pt x="3886712" y="1686170"/>
                  <a:pt x="3877230" y="1700019"/>
                  <a:pt x="3865825" y="1706268"/>
                </a:cubicBezTo>
                <a:cubicBezTo>
                  <a:pt x="3870730" y="1701043"/>
                  <a:pt x="3878079" y="1688323"/>
                  <a:pt x="3886684" y="1683138"/>
                </a:cubicBezTo>
                <a:close/>
                <a:moveTo>
                  <a:pt x="3905184" y="1630145"/>
                </a:moveTo>
                <a:lnTo>
                  <a:pt x="3891133" y="1645887"/>
                </a:lnTo>
                <a:lnTo>
                  <a:pt x="3886439" y="1642383"/>
                </a:lnTo>
                <a:close/>
                <a:moveTo>
                  <a:pt x="3983243" y="1593964"/>
                </a:moveTo>
                <a:lnTo>
                  <a:pt x="3970390" y="1611174"/>
                </a:lnTo>
                <a:lnTo>
                  <a:pt x="3977739" y="1598455"/>
                </a:lnTo>
                <a:close/>
                <a:moveTo>
                  <a:pt x="3557472" y="1585123"/>
                </a:moveTo>
                <a:lnTo>
                  <a:pt x="3564475" y="1590891"/>
                </a:lnTo>
                <a:lnTo>
                  <a:pt x="3448737" y="1693268"/>
                </a:lnTo>
                <a:lnTo>
                  <a:pt x="3441282" y="1687126"/>
                </a:lnTo>
                <a:lnTo>
                  <a:pt x="3478643" y="1657254"/>
                </a:lnTo>
                <a:lnTo>
                  <a:pt x="3480209" y="1658421"/>
                </a:lnTo>
                <a:lnTo>
                  <a:pt x="3489421" y="1647237"/>
                </a:lnTo>
                <a:lnTo>
                  <a:pt x="3488784" y="1650202"/>
                </a:lnTo>
                <a:cubicBezTo>
                  <a:pt x="3499870" y="1633822"/>
                  <a:pt x="3518615" y="1621584"/>
                  <a:pt x="3540758" y="1609019"/>
                </a:cubicBezTo>
                <a:lnTo>
                  <a:pt x="3546175" y="1595431"/>
                </a:lnTo>
                <a:lnTo>
                  <a:pt x="3549305" y="1597768"/>
                </a:lnTo>
                <a:close/>
                <a:moveTo>
                  <a:pt x="3558487" y="1583551"/>
                </a:moveTo>
                <a:lnTo>
                  <a:pt x="3557472" y="1585123"/>
                </a:lnTo>
                <a:lnTo>
                  <a:pt x="3557019" y="1584749"/>
                </a:lnTo>
                <a:close/>
                <a:moveTo>
                  <a:pt x="3598777" y="1558014"/>
                </a:moveTo>
                <a:lnTo>
                  <a:pt x="3572684" y="1582971"/>
                </a:lnTo>
                <a:cubicBezTo>
                  <a:pt x="3566522" y="1580662"/>
                  <a:pt x="3567401" y="1572000"/>
                  <a:pt x="3573803" y="1568610"/>
                </a:cubicBezTo>
                <a:lnTo>
                  <a:pt x="3580910" y="1561589"/>
                </a:lnTo>
                <a:lnTo>
                  <a:pt x="3580332" y="1570619"/>
                </a:lnTo>
                <a:cubicBezTo>
                  <a:pt x="3588329" y="1571428"/>
                  <a:pt x="3591640" y="1562002"/>
                  <a:pt x="3598777" y="1558014"/>
                </a:cubicBezTo>
                <a:close/>
                <a:moveTo>
                  <a:pt x="3662907" y="1496521"/>
                </a:moveTo>
                <a:lnTo>
                  <a:pt x="3664772" y="1498057"/>
                </a:lnTo>
                <a:lnTo>
                  <a:pt x="3654361" y="1507772"/>
                </a:lnTo>
                <a:lnTo>
                  <a:pt x="3652797" y="1506604"/>
                </a:lnTo>
                <a:close/>
                <a:moveTo>
                  <a:pt x="3365728" y="1490048"/>
                </a:moveTo>
                <a:lnTo>
                  <a:pt x="3369745" y="1491500"/>
                </a:lnTo>
                <a:lnTo>
                  <a:pt x="3352856" y="1506826"/>
                </a:lnTo>
                <a:cubicBezTo>
                  <a:pt x="3355459" y="1504397"/>
                  <a:pt x="3357583" y="1498385"/>
                  <a:pt x="3360529" y="1494224"/>
                </a:cubicBezTo>
                <a:cubicBezTo>
                  <a:pt x="3362003" y="1492143"/>
                  <a:pt x="3363681" y="1490525"/>
                  <a:pt x="3365728" y="1490048"/>
                </a:cubicBezTo>
                <a:close/>
                <a:moveTo>
                  <a:pt x="3396333" y="1489691"/>
                </a:moveTo>
                <a:lnTo>
                  <a:pt x="3386879" y="1506573"/>
                </a:lnTo>
                <a:cubicBezTo>
                  <a:pt x="3388174" y="1510407"/>
                  <a:pt x="3394576" y="1507017"/>
                  <a:pt x="3398343" y="1506388"/>
                </a:cubicBezTo>
                <a:lnTo>
                  <a:pt x="3403181" y="1501830"/>
                </a:lnTo>
                <a:lnTo>
                  <a:pt x="3405799" y="1512530"/>
                </a:lnTo>
                <a:lnTo>
                  <a:pt x="3390695" y="1518742"/>
                </a:lnTo>
                <a:cubicBezTo>
                  <a:pt x="3390587" y="1499880"/>
                  <a:pt x="3369729" y="1523011"/>
                  <a:pt x="3363170" y="1517970"/>
                </a:cubicBezTo>
                <a:cubicBezTo>
                  <a:pt x="3363746" y="1512306"/>
                  <a:pt x="3368950" y="1507448"/>
                  <a:pt x="3375554" y="1502900"/>
                </a:cubicBezTo>
                <a:cubicBezTo>
                  <a:pt x="3382158" y="1498353"/>
                  <a:pt x="3390163" y="1494114"/>
                  <a:pt x="3396333" y="1489691"/>
                </a:cubicBezTo>
                <a:close/>
                <a:moveTo>
                  <a:pt x="3378433" y="1483615"/>
                </a:moveTo>
                <a:lnTo>
                  <a:pt x="3373136" y="1492725"/>
                </a:lnTo>
                <a:lnTo>
                  <a:pt x="3369745" y="1491500"/>
                </a:lnTo>
                <a:close/>
                <a:moveTo>
                  <a:pt x="3685659" y="1477958"/>
                </a:moveTo>
                <a:lnTo>
                  <a:pt x="3673077" y="1492503"/>
                </a:lnTo>
                <a:lnTo>
                  <a:pt x="3680426" y="1479783"/>
                </a:lnTo>
                <a:close/>
                <a:moveTo>
                  <a:pt x="3220190" y="1474594"/>
                </a:moveTo>
                <a:lnTo>
                  <a:pt x="3220052" y="1474735"/>
                </a:lnTo>
                <a:lnTo>
                  <a:pt x="3220066" y="1474686"/>
                </a:lnTo>
                <a:close/>
                <a:moveTo>
                  <a:pt x="3906033" y="1472362"/>
                </a:moveTo>
                <a:cubicBezTo>
                  <a:pt x="3908555" y="1480695"/>
                  <a:pt x="3911414" y="1485700"/>
                  <a:pt x="3899071" y="1494545"/>
                </a:cubicBezTo>
                <a:lnTo>
                  <a:pt x="3905155" y="1481025"/>
                </a:lnTo>
                <a:lnTo>
                  <a:pt x="3882944" y="1494257"/>
                </a:lnTo>
                <a:close/>
                <a:moveTo>
                  <a:pt x="3927780" y="1457063"/>
                </a:moveTo>
                <a:lnTo>
                  <a:pt x="3935604" y="1462904"/>
                </a:lnTo>
                <a:lnTo>
                  <a:pt x="3916889" y="1478175"/>
                </a:lnTo>
                <a:lnTo>
                  <a:pt x="3922605" y="1464954"/>
                </a:lnTo>
                <a:lnTo>
                  <a:pt x="3917737" y="1466480"/>
                </a:lnTo>
                <a:close/>
                <a:moveTo>
                  <a:pt x="3503363" y="1456612"/>
                </a:moveTo>
                <a:lnTo>
                  <a:pt x="3499332" y="1461507"/>
                </a:lnTo>
                <a:lnTo>
                  <a:pt x="3496098" y="1463480"/>
                </a:lnTo>
                <a:close/>
                <a:moveTo>
                  <a:pt x="3222670" y="1452897"/>
                </a:moveTo>
                <a:lnTo>
                  <a:pt x="3215022" y="1465250"/>
                </a:lnTo>
                <a:lnTo>
                  <a:pt x="3215930" y="1459619"/>
                </a:lnTo>
                <a:close/>
                <a:moveTo>
                  <a:pt x="3242999" y="1451591"/>
                </a:moveTo>
                <a:cubicBezTo>
                  <a:pt x="3242637" y="1460139"/>
                  <a:pt x="3235575" y="1464219"/>
                  <a:pt x="3228901" y="1468212"/>
                </a:cubicBezTo>
                <a:lnTo>
                  <a:pt x="3220190" y="1474594"/>
                </a:lnTo>
                <a:close/>
                <a:moveTo>
                  <a:pt x="4164754" y="1447091"/>
                </a:moveTo>
                <a:lnTo>
                  <a:pt x="4169448" y="1450597"/>
                </a:lnTo>
                <a:lnTo>
                  <a:pt x="4155668" y="1463673"/>
                </a:lnTo>
                <a:cubicBezTo>
                  <a:pt x="4155939" y="1461008"/>
                  <a:pt x="4157715" y="1453446"/>
                  <a:pt x="4164754" y="1447091"/>
                </a:cubicBezTo>
                <a:close/>
                <a:moveTo>
                  <a:pt x="3769793" y="1434986"/>
                </a:moveTo>
                <a:lnTo>
                  <a:pt x="3774486" y="1438491"/>
                </a:lnTo>
                <a:lnTo>
                  <a:pt x="3763980" y="1445841"/>
                </a:lnTo>
                <a:cubicBezTo>
                  <a:pt x="3762685" y="1442007"/>
                  <a:pt x="3766056" y="1438647"/>
                  <a:pt x="3769793" y="1434986"/>
                </a:cubicBezTo>
                <a:close/>
                <a:moveTo>
                  <a:pt x="3530539" y="1430925"/>
                </a:moveTo>
                <a:cubicBezTo>
                  <a:pt x="3527338" y="1432620"/>
                  <a:pt x="3524298" y="1437698"/>
                  <a:pt x="3521090" y="1441539"/>
                </a:cubicBezTo>
                <a:lnTo>
                  <a:pt x="3518464" y="1442339"/>
                </a:lnTo>
                <a:close/>
                <a:moveTo>
                  <a:pt x="3751356" y="1417633"/>
                </a:moveTo>
                <a:lnTo>
                  <a:pt x="3747378" y="1426991"/>
                </a:lnTo>
                <a:lnTo>
                  <a:pt x="3744615" y="1424355"/>
                </a:lnTo>
                <a:close/>
                <a:moveTo>
                  <a:pt x="3818476" y="1412993"/>
                </a:moveTo>
                <a:lnTo>
                  <a:pt x="3768124" y="1461410"/>
                </a:lnTo>
                <a:lnTo>
                  <a:pt x="3813173" y="1415485"/>
                </a:lnTo>
                <a:close/>
                <a:moveTo>
                  <a:pt x="3414009" y="1410520"/>
                </a:moveTo>
                <a:lnTo>
                  <a:pt x="3383206" y="1439888"/>
                </a:lnTo>
                <a:cubicBezTo>
                  <a:pt x="3386080" y="1433111"/>
                  <a:pt x="3390574" y="1427802"/>
                  <a:pt x="3395904" y="1423204"/>
                </a:cubicBezTo>
                <a:cubicBezTo>
                  <a:pt x="3401237" y="1418607"/>
                  <a:pt x="3407405" y="1414719"/>
                  <a:pt x="3413632" y="1410784"/>
                </a:cubicBezTo>
                <a:close/>
                <a:moveTo>
                  <a:pt x="3466296" y="1403881"/>
                </a:moveTo>
                <a:lnTo>
                  <a:pt x="3378433" y="1483615"/>
                </a:lnTo>
                <a:lnTo>
                  <a:pt x="3383258" y="1475316"/>
                </a:lnTo>
                <a:cubicBezTo>
                  <a:pt x="3396810" y="1460076"/>
                  <a:pt x="3418805" y="1449809"/>
                  <a:pt x="3432602" y="1430759"/>
                </a:cubicBezTo>
                <a:cubicBezTo>
                  <a:pt x="3434529" y="1423381"/>
                  <a:pt x="3440126" y="1418814"/>
                  <a:pt x="3446654" y="1415017"/>
                </a:cubicBezTo>
                <a:cubicBezTo>
                  <a:pt x="3453181" y="1411218"/>
                  <a:pt x="3460642" y="1408187"/>
                  <a:pt x="3466296" y="1403881"/>
                </a:cubicBezTo>
                <a:close/>
                <a:moveTo>
                  <a:pt x="4220437" y="1399216"/>
                </a:moveTo>
                <a:lnTo>
                  <a:pt x="4213426" y="1408604"/>
                </a:lnTo>
                <a:lnTo>
                  <a:pt x="4215231" y="1404075"/>
                </a:lnTo>
                <a:close/>
                <a:moveTo>
                  <a:pt x="3495963" y="1396789"/>
                </a:moveTo>
                <a:cubicBezTo>
                  <a:pt x="3466229" y="1427772"/>
                  <a:pt x="3448355" y="1461304"/>
                  <a:pt x="3404907" y="1481472"/>
                </a:cubicBezTo>
                <a:close/>
                <a:moveTo>
                  <a:pt x="3284899" y="1393567"/>
                </a:moveTo>
                <a:lnTo>
                  <a:pt x="3287661" y="1396203"/>
                </a:lnTo>
                <a:lnTo>
                  <a:pt x="3277251" y="1405920"/>
                </a:lnTo>
                <a:lnTo>
                  <a:pt x="3274121" y="1403582"/>
                </a:lnTo>
                <a:close/>
                <a:moveTo>
                  <a:pt x="3846006" y="1383806"/>
                </a:moveTo>
                <a:lnTo>
                  <a:pt x="3847871" y="1385341"/>
                </a:lnTo>
                <a:lnTo>
                  <a:pt x="3840831" y="1391697"/>
                </a:lnTo>
                <a:lnTo>
                  <a:pt x="3839266" y="1390528"/>
                </a:lnTo>
                <a:close/>
                <a:moveTo>
                  <a:pt x="3445434" y="1380559"/>
                </a:moveTo>
                <a:cubicBezTo>
                  <a:pt x="3442100" y="1387710"/>
                  <a:pt x="3437262" y="1393300"/>
                  <a:pt x="3431702" y="1398084"/>
                </a:cubicBezTo>
                <a:lnTo>
                  <a:pt x="3414009" y="1410520"/>
                </a:lnTo>
                <a:close/>
                <a:moveTo>
                  <a:pt x="3791229" y="1379600"/>
                </a:moveTo>
                <a:lnTo>
                  <a:pt x="3787251" y="1388958"/>
                </a:lnTo>
                <a:lnTo>
                  <a:pt x="3785658" y="1384758"/>
                </a:lnTo>
                <a:close/>
                <a:moveTo>
                  <a:pt x="3431411" y="1376107"/>
                </a:moveTo>
                <a:cubicBezTo>
                  <a:pt x="3436742" y="1376647"/>
                  <a:pt x="3419224" y="1393384"/>
                  <a:pt x="3410891" y="1395906"/>
                </a:cubicBezTo>
                <a:lnTo>
                  <a:pt x="3418510" y="1380521"/>
                </a:lnTo>
                <a:close/>
                <a:moveTo>
                  <a:pt x="3843456" y="1372440"/>
                </a:moveTo>
                <a:lnTo>
                  <a:pt x="3815828" y="1399260"/>
                </a:lnTo>
                <a:lnTo>
                  <a:pt x="3840356" y="1373135"/>
                </a:lnTo>
                <a:close/>
                <a:moveTo>
                  <a:pt x="3684649" y="1365090"/>
                </a:moveTo>
                <a:cubicBezTo>
                  <a:pt x="3683829" y="1379818"/>
                  <a:pt x="3654944" y="1399106"/>
                  <a:pt x="3660324" y="1412442"/>
                </a:cubicBezTo>
                <a:lnTo>
                  <a:pt x="3648379" y="1424023"/>
                </a:lnTo>
                <a:lnTo>
                  <a:pt x="3653825" y="1413466"/>
                </a:lnTo>
                <a:cubicBezTo>
                  <a:pt x="3644264" y="1411487"/>
                  <a:pt x="3622660" y="1418722"/>
                  <a:pt x="3612309" y="1434503"/>
                </a:cubicBezTo>
                <a:cubicBezTo>
                  <a:pt x="3612769" y="1426639"/>
                  <a:pt x="3616704" y="1419990"/>
                  <a:pt x="3622552" y="1414035"/>
                </a:cubicBezTo>
                <a:cubicBezTo>
                  <a:pt x="3640094" y="1396171"/>
                  <a:pt x="3674849" y="1384546"/>
                  <a:pt x="3684649" y="1365090"/>
                </a:cubicBezTo>
                <a:close/>
                <a:moveTo>
                  <a:pt x="4028851" y="1359932"/>
                </a:moveTo>
                <a:lnTo>
                  <a:pt x="4024969" y="1371657"/>
                </a:lnTo>
                <a:lnTo>
                  <a:pt x="4036673" y="1365774"/>
                </a:lnTo>
                <a:cubicBezTo>
                  <a:pt x="4005374" y="1395589"/>
                  <a:pt x="3982314" y="1420515"/>
                  <a:pt x="3952822" y="1445801"/>
                </a:cubicBezTo>
                <a:lnTo>
                  <a:pt x="3954965" y="1437939"/>
                </a:lnTo>
                <a:cubicBezTo>
                  <a:pt x="3948438" y="1435931"/>
                  <a:pt x="3944826" y="1444990"/>
                  <a:pt x="3939524" y="1447482"/>
                </a:cubicBezTo>
                <a:lnTo>
                  <a:pt x="3948544" y="1454793"/>
                </a:lnTo>
                <a:cubicBezTo>
                  <a:pt x="3937806" y="1461109"/>
                  <a:pt x="3938684" y="1452446"/>
                  <a:pt x="3933962" y="1445909"/>
                </a:cubicBezTo>
                <a:cubicBezTo>
                  <a:pt x="3964622" y="1419058"/>
                  <a:pt x="4005945" y="1393290"/>
                  <a:pt x="4028851" y="1359932"/>
                </a:cubicBezTo>
                <a:close/>
                <a:moveTo>
                  <a:pt x="3811749" y="1359800"/>
                </a:moveTo>
                <a:lnTo>
                  <a:pt x="3801098" y="1375214"/>
                </a:lnTo>
                <a:lnTo>
                  <a:pt x="3806545" y="1364658"/>
                </a:lnTo>
                <a:close/>
                <a:moveTo>
                  <a:pt x="3512542" y="1359423"/>
                </a:moveTo>
                <a:lnTo>
                  <a:pt x="3484981" y="1385577"/>
                </a:lnTo>
                <a:lnTo>
                  <a:pt x="3506409" y="1360148"/>
                </a:lnTo>
                <a:close/>
                <a:moveTo>
                  <a:pt x="3864402" y="1358407"/>
                </a:moveTo>
                <a:lnTo>
                  <a:pt x="3853355" y="1371087"/>
                </a:lnTo>
                <a:lnTo>
                  <a:pt x="3852089" y="1370286"/>
                </a:lnTo>
                <a:close/>
                <a:moveTo>
                  <a:pt x="3543804" y="1356533"/>
                </a:moveTo>
                <a:cubicBezTo>
                  <a:pt x="3535914" y="1374585"/>
                  <a:pt x="3519217" y="1376593"/>
                  <a:pt x="3502336" y="1390366"/>
                </a:cubicBezTo>
                <a:close/>
                <a:moveTo>
                  <a:pt x="3602559" y="1351383"/>
                </a:moveTo>
                <a:cubicBezTo>
                  <a:pt x="3608035" y="1343858"/>
                  <a:pt x="3593231" y="1373662"/>
                  <a:pt x="3579625" y="1381707"/>
                </a:cubicBezTo>
                <a:lnTo>
                  <a:pt x="3560909" y="1396978"/>
                </a:lnTo>
                <a:cubicBezTo>
                  <a:pt x="3556931" y="1406335"/>
                  <a:pt x="3569244" y="1394457"/>
                  <a:pt x="3573909" y="1394930"/>
                </a:cubicBezTo>
                <a:lnTo>
                  <a:pt x="3551794" y="1410528"/>
                </a:lnTo>
                <a:cubicBezTo>
                  <a:pt x="3554826" y="1410499"/>
                  <a:pt x="3554798" y="1407466"/>
                  <a:pt x="3555067" y="1404801"/>
                </a:cubicBezTo>
                <a:cubicBezTo>
                  <a:pt x="3540330" y="1410712"/>
                  <a:pt x="3522571" y="1433147"/>
                  <a:pt x="3510626" y="1444728"/>
                </a:cubicBezTo>
                <a:lnTo>
                  <a:pt x="3518464" y="1442339"/>
                </a:lnTo>
                <a:lnTo>
                  <a:pt x="3503363" y="1456612"/>
                </a:lnTo>
                <a:lnTo>
                  <a:pt x="3510655" y="1447759"/>
                </a:lnTo>
                <a:cubicBezTo>
                  <a:pt x="3503760" y="1446051"/>
                  <a:pt x="3502051" y="1452946"/>
                  <a:pt x="3498681" y="1456307"/>
                </a:cubicBezTo>
                <a:cubicBezTo>
                  <a:pt x="3498177" y="1434714"/>
                  <a:pt x="3537201" y="1408376"/>
                  <a:pt x="3563323" y="1386451"/>
                </a:cubicBezTo>
                <a:close/>
                <a:moveTo>
                  <a:pt x="3531894" y="1341189"/>
                </a:moveTo>
                <a:lnTo>
                  <a:pt x="3527646" y="1353213"/>
                </a:lnTo>
                <a:lnTo>
                  <a:pt x="3523319" y="1349408"/>
                </a:lnTo>
                <a:close/>
                <a:moveTo>
                  <a:pt x="4092761" y="1337126"/>
                </a:moveTo>
                <a:lnTo>
                  <a:pt x="4095891" y="1339463"/>
                </a:lnTo>
                <a:lnTo>
                  <a:pt x="4068262" y="1366283"/>
                </a:lnTo>
                <a:lnTo>
                  <a:pt x="4064834" y="1363580"/>
                </a:lnTo>
                <a:close/>
                <a:moveTo>
                  <a:pt x="3626779" y="1331622"/>
                </a:moveTo>
                <a:lnTo>
                  <a:pt x="3631472" y="1335127"/>
                </a:lnTo>
                <a:lnTo>
                  <a:pt x="3620697" y="1345143"/>
                </a:lnTo>
                <a:lnTo>
                  <a:pt x="3616001" y="1341638"/>
                </a:lnTo>
                <a:close/>
                <a:moveTo>
                  <a:pt x="3547577" y="1325949"/>
                </a:moveTo>
                <a:lnTo>
                  <a:pt x="3538732" y="1336834"/>
                </a:lnTo>
                <a:cubicBezTo>
                  <a:pt x="3536800" y="1335964"/>
                  <a:pt x="3537071" y="1333299"/>
                  <a:pt x="3537408" y="1329967"/>
                </a:cubicBezTo>
                <a:cubicBezTo>
                  <a:pt x="3539243" y="1328470"/>
                  <a:pt x="3542246" y="1325408"/>
                  <a:pt x="3547577" y="1325949"/>
                </a:cubicBezTo>
                <a:close/>
                <a:moveTo>
                  <a:pt x="3574975" y="1321320"/>
                </a:moveTo>
                <a:lnTo>
                  <a:pt x="3578105" y="1323657"/>
                </a:lnTo>
                <a:lnTo>
                  <a:pt x="3550843" y="1350178"/>
                </a:lnTo>
                <a:lnTo>
                  <a:pt x="3547415" y="1347475"/>
                </a:lnTo>
                <a:close/>
                <a:moveTo>
                  <a:pt x="3751203" y="1309566"/>
                </a:moveTo>
                <a:cubicBezTo>
                  <a:pt x="3720995" y="1321988"/>
                  <a:pt x="3723750" y="1354582"/>
                  <a:pt x="3689854" y="1360234"/>
                </a:cubicBezTo>
                <a:cubicBezTo>
                  <a:pt x="3700745" y="1339122"/>
                  <a:pt x="3718949" y="1332215"/>
                  <a:pt x="3739740" y="1309751"/>
                </a:cubicBezTo>
                <a:close/>
                <a:moveTo>
                  <a:pt x="3958375" y="1308328"/>
                </a:moveTo>
                <a:lnTo>
                  <a:pt x="3949801" y="1316236"/>
                </a:lnTo>
                <a:cubicBezTo>
                  <a:pt x="3951669" y="1314405"/>
                  <a:pt x="3953123" y="1311692"/>
                  <a:pt x="3954888" y="1309641"/>
                </a:cubicBezTo>
                <a:close/>
                <a:moveTo>
                  <a:pt x="3522244" y="1306887"/>
                </a:moveTo>
                <a:lnTo>
                  <a:pt x="3526571" y="1310691"/>
                </a:lnTo>
                <a:cubicBezTo>
                  <a:pt x="3505538" y="1338853"/>
                  <a:pt x="3472839" y="1345974"/>
                  <a:pt x="3456307" y="1372909"/>
                </a:cubicBezTo>
                <a:lnTo>
                  <a:pt x="3456790" y="1361512"/>
                </a:lnTo>
                <a:lnTo>
                  <a:pt x="3443587" y="1365560"/>
                </a:lnTo>
                <a:cubicBezTo>
                  <a:pt x="3454040" y="1362076"/>
                  <a:pt x="3454680" y="1350781"/>
                  <a:pt x="3461782" y="1346245"/>
                </a:cubicBezTo>
                <a:cubicBezTo>
                  <a:pt x="3464150" y="1344735"/>
                  <a:pt x="3467236" y="1343974"/>
                  <a:pt x="3471641" y="1344506"/>
                </a:cubicBezTo>
                <a:lnTo>
                  <a:pt x="3460893" y="1357554"/>
                </a:lnTo>
                <a:cubicBezTo>
                  <a:pt x="3483724" y="1354818"/>
                  <a:pt x="3503529" y="1322155"/>
                  <a:pt x="3522244" y="1306887"/>
                </a:cubicBezTo>
                <a:close/>
                <a:moveTo>
                  <a:pt x="3901869" y="1300942"/>
                </a:moveTo>
                <a:cubicBezTo>
                  <a:pt x="3854406" y="1357393"/>
                  <a:pt x="3801631" y="1399840"/>
                  <a:pt x="3739247" y="1450739"/>
                </a:cubicBezTo>
                <a:cubicBezTo>
                  <a:pt x="3784566" y="1402149"/>
                  <a:pt x="3857159" y="1343534"/>
                  <a:pt x="3901869" y="1300942"/>
                </a:cubicBezTo>
                <a:close/>
                <a:moveTo>
                  <a:pt x="3602662" y="1300565"/>
                </a:moveTo>
                <a:lnTo>
                  <a:pt x="3584875" y="1319968"/>
                </a:lnTo>
                <a:lnTo>
                  <a:pt x="3583309" y="1318798"/>
                </a:lnTo>
                <a:close/>
                <a:moveTo>
                  <a:pt x="3665985" y="1293522"/>
                </a:moveTo>
                <a:cubicBezTo>
                  <a:pt x="3657044" y="1302039"/>
                  <a:pt x="3654853" y="1320331"/>
                  <a:pt x="3636522" y="1321839"/>
                </a:cubicBezTo>
                <a:close/>
                <a:moveTo>
                  <a:pt x="3585248" y="1289711"/>
                </a:moveTo>
                <a:lnTo>
                  <a:pt x="3579465" y="1303599"/>
                </a:lnTo>
                <a:lnTo>
                  <a:pt x="3576305" y="1298229"/>
                </a:lnTo>
                <a:close/>
                <a:moveTo>
                  <a:pt x="3544697" y="1287957"/>
                </a:moveTo>
                <a:lnTo>
                  <a:pt x="3536122" y="1296176"/>
                </a:lnTo>
                <a:lnTo>
                  <a:pt x="3534924" y="1294708"/>
                </a:lnTo>
                <a:cubicBezTo>
                  <a:pt x="3537927" y="1291646"/>
                  <a:pt x="3541665" y="1287985"/>
                  <a:pt x="3544697" y="1287957"/>
                </a:cubicBezTo>
                <a:close/>
                <a:moveTo>
                  <a:pt x="3384914" y="1286904"/>
                </a:moveTo>
                <a:lnTo>
                  <a:pt x="3389608" y="1290408"/>
                </a:lnTo>
                <a:lnTo>
                  <a:pt x="3187382" y="1475575"/>
                </a:lnTo>
                <a:lnTo>
                  <a:pt x="3184553" y="1473605"/>
                </a:lnTo>
                <a:cubicBezTo>
                  <a:pt x="3251716" y="1412083"/>
                  <a:pt x="3313520" y="1346988"/>
                  <a:pt x="3384914" y="1286904"/>
                </a:cubicBezTo>
                <a:close/>
                <a:moveTo>
                  <a:pt x="3955612" y="1282155"/>
                </a:moveTo>
                <a:lnTo>
                  <a:pt x="3957177" y="1283323"/>
                </a:lnTo>
                <a:lnTo>
                  <a:pt x="3941195" y="1298196"/>
                </a:lnTo>
                <a:lnTo>
                  <a:pt x="3939630" y="1297028"/>
                </a:lnTo>
                <a:close/>
                <a:moveTo>
                  <a:pt x="4127167" y="1276658"/>
                </a:moveTo>
                <a:lnTo>
                  <a:pt x="4043713" y="1359419"/>
                </a:lnTo>
                <a:cubicBezTo>
                  <a:pt x="4051476" y="1335970"/>
                  <a:pt x="4082561" y="1314886"/>
                  <a:pt x="4096650" y="1295444"/>
                </a:cubicBezTo>
                <a:cubicBezTo>
                  <a:pt x="4106820" y="1291426"/>
                  <a:pt x="4117297" y="1281043"/>
                  <a:pt x="4127167" y="1276658"/>
                </a:cubicBezTo>
                <a:close/>
                <a:moveTo>
                  <a:pt x="3398328" y="1274126"/>
                </a:moveTo>
                <a:lnTo>
                  <a:pt x="3399892" y="1275295"/>
                </a:lnTo>
                <a:lnTo>
                  <a:pt x="3392852" y="1281650"/>
                </a:lnTo>
                <a:lnTo>
                  <a:pt x="3391655" y="1280182"/>
                </a:lnTo>
                <a:close/>
                <a:moveTo>
                  <a:pt x="3688341" y="1272225"/>
                </a:moveTo>
                <a:cubicBezTo>
                  <a:pt x="3691470" y="1274562"/>
                  <a:pt x="3689665" y="1279091"/>
                  <a:pt x="3689027" y="1282056"/>
                </a:cubicBezTo>
                <a:lnTo>
                  <a:pt x="3674319" y="1291000"/>
                </a:lnTo>
                <a:cubicBezTo>
                  <a:pt x="3672995" y="1284134"/>
                  <a:pt x="3683136" y="1277083"/>
                  <a:pt x="3688341" y="1272225"/>
                </a:cubicBezTo>
                <a:close/>
                <a:moveTo>
                  <a:pt x="3551021" y="1268738"/>
                </a:moveTo>
                <a:lnTo>
                  <a:pt x="3554498" y="1284237"/>
                </a:lnTo>
                <a:lnTo>
                  <a:pt x="3545449" y="1273895"/>
                </a:lnTo>
                <a:close/>
                <a:moveTo>
                  <a:pt x="3642168" y="1262831"/>
                </a:moveTo>
                <a:lnTo>
                  <a:pt x="3643434" y="1263632"/>
                </a:lnTo>
                <a:lnTo>
                  <a:pt x="3627751" y="1278872"/>
                </a:lnTo>
                <a:lnTo>
                  <a:pt x="3626186" y="1277705"/>
                </a:lnTo>
                <a:close/>
                <a:moveTo>
                  <a:pt x="3961241" y="1259836"/>
                </a:moveTo>
                <a:lnTo>
                  <a:pt x="3947152" y="1279278"/>
                </a:lnTo>
                <a:lnTo>
                  <a:pt x="3956306" y="1262029"/>
                </a:lnTo>
                <a:close/>
                <a:moveTo>
                  <a:pt x="3979503" y="1258995"/>
                </a:moveTo>
                <a:lnTo>
                  <a:pt x="3981068" y="1260162"/>
                </a:lnTo>
                <a:lnTo>
                  <a:pt x="3974327" y="1266885"/>
                </a:lnTo>
                <a:lnTo>
                  <a:pt x="3972763" y="1265716"/>
                </a:lnTo>
                <a:close/>
                <a:moveTo>
                  <a:pt x="3806664" y="1253926"/>
                </a:moveTo>
                <a:lnTo>
                  <a:pt x="3800879" y="1267815"/>
                </a:lnTo>
                <a:lnTo>
                  <a:pt x="3793125" y="1261306"/>
                </a:lnTo>
                <a:cubicBezTo>
                  <a:pt x="3795775" y="1260059"/>
                  <a:pt x="3797620" y="1257638"/>
                  <a:pt x="3799572" y="1255816"/>
                </a:cubicBezTo>
                <a:cubicBezTo>
                  <a:pt x="3801524" y="1253994"/>
                  <a:pt x="3803583" y="1252772"/>
                  <a:pt x="3806664" y="1253926"/>
                </a:cubicBezTo>
                <a:close/>
                <a:moveTo>
                  <a:pt x="3717592" y="1252638"/>
                </a:moveTo>
                <a:lnTo>
                  <a:pt x="3705377" y="1266885"/>
                </a:lnTo>
                <a:lnTo>
                  <a:pt x="3699118" y="1262210"/>
                </a:lnTo>
                <a:cubicBezTo>
                  <a:pt x="3704323" y="1257352"/>
                  <a:pt x="3710823" y="1256329"/>
                  <a:pt x="3717592" y="1252638"/>
                </a:cubicBezTo>
                <a:close/>
                <a:moveTo>
                  <a:pt x="3957426" y="1247668"/>
                </a:moveTo>
                <a:lnTo>
                  <a:pt x="3909904" y="1298054"/>
                </a:lnTo>
                <a:lnTo>
                  <a:pt x="3906775" y="1295718"/>
                </a:lnTo>
                <a:close/>
                <a:moveTo>
                  <a:pt x="3857693" y="1245298"/>
                </a:moveTo>
                <a:cubicBezTo>
                  <a:pt x="3750685" y="1347887"/>
                  <a:pt x="3648641" y="1451316"/>
                  <a:pt x="3539644" y="1546970"/>
                </a:cubicBezTo>
                <a:lnTo>
                  <a:pt x="3534651" y="1543097"/>
                </a:lnTo>
                <a:close/>
                <a:moveTo>
                  <a:pt x="3592779" y="1242003"/>
                </a:moveTo>
                <a:lnTo>
                  <a:pt x="3597106" y="1245808"/>
                </a:lnTo>
                <a:lnTo>
                  <a:pt x="3566811" y="1272358"/>
                </a:lnTo>
                <a:close/>
                <a:moveTo>
                  <a:pt x="4195597" y="1239164"/>
                </a:moveTo>
                <a:lnTo>
                  <a:pt x="4198727" y="1241502"/>
                </a:lnTo>
                <a:lnTo>
                  <a:pt x="4101095" y="1334606"/>
                </a:lnTo>
                <a:lnTo>
                  <a:pt x="4097966" y="1332268"/>
                </a:lnTo>
                <a:close/>
                <a:moveTo>
                  <a:pt x="4037784" y="1235281"/>
                </a:moveTo>
                <a:lnTo>
                  <a:pt x="4032609" y="1243172"/>
                </a:lnTo>
                <a:lnTo>
                  <a:pt x="4034782" y="1238344"/>
                </a:lnTo>
                <a:close/>
                <a:moveTo>
                  <a:pt x="3589890" y="1233968"/>
                </a:moveTo>
                <a:lnTo>
                  <a:pt x="3584444" y="1244524"/>
                </a:lnTo>
                <a:lnTo>
                  <a:pt x="3584685" y="1238827"/>
                </a:lnTo>
                <a:close/>
                <a:moveTo>
                  <a:pt x="3733420" y="1229333"/>
                </a:moveTo>
                <a:lnTo>
                  <a:pt x="3738113" y="1232838"/>
                </a:lnTo>
                <a:lnTo>
                  <a:pt x="3722798" y="1247780"/>
                </a:lnTo>
                <a:cubicBezTo>
                  <a:pt x="3711547" y="1239233"/>
                  <a:pt x="3734106" y="1239164"/>
                  <a:pt x="3733420" y="1229333"/>
                </a:cubicBezTo>
                <a:close/>
                <a:moveTo>
                  <a:pt x="3680206" y="1226295"/>
                </a:moveTo>
                <a:lnTo>
                  <a:pt x="3653476" y="1254216"/>
                </a:lnTo>
                <a:lnTo>
                  <a:pt x="3674634" y="1231453"/>
                </a:lnTo>
                <a:close/>
                <a:moveTo>
                  <a:pt x="3484516" y="1225792"/>
                </a:moveTo>
                <a:lnTo>
                  <a:pt x="3479795" y="1230885"/>
                </a:lnTo>
                <a:lnTo>
                  <a:pt x="3476667" y="1228548"/>
                </a:lnTo>
                <a:close/>
                <a:moveTo>
                  <a:pt x="3491770" y="1222337"/>
                </a:moveTo>
                <a:lnTo>
                  <a:pt x="3492041" y="1223138"/>
                </a:lnTo>
                <a:lnTo>
                  <a:pt x="3492013" y="1223162"/>
                </a:lnTo>
                <a:lnTo>
                  <a:pt x="3484516" y="1225792"/>
                </a:lnTo>
                <a:lnTo>
                  <a:pt x="3485322" y="1224924"/>
                </a:lnTo>
                <a:cubicBezTo>
                  <a:pt x="3487320" y="1223064"/>
                  <a:pt x="3489472" y="1221768"/>
                  <a:pt x="3491770" y="1222337"/>
                </a:cubicBezTo>
                <a:close/>
                <a:moveTo>
                  <a:pt x="3753699" y="1215233"/>
                </a:moveTo>
                <a:lnTo>
                  <a:pt x="3745152" y="1226483"/>
                </a:lnTo>
                <a:lnTo>
                  <a:pt x="3748494" y="1220091"/>
                </a:lnTo>
                <a:close/>
                <a:moveTo>
                  <a:pt x="3674527" y="1212591"/>
                </a:moveTo>
                <a:lnTo>
                  <a:pt x="3648068" y="1237847"/>
                </a:lnTo>
                <a:lnTo>
                  <a:pt x="3648946" y="1229184"/>
                </a:lnTo>
                <a:close/>
                <a:moveTo>
                  <a:pt x="3553800" y="1211458"/>
                </a:moveTo>
                <a:cubicBezTo>
                  <a:pt x="3543177" y="1229906"/>
                  <a:pt x="3505959" y="1251714"/>
                  <a:pt x="3486974" y="1269650"/>
                </a:cubicBezTo>
                <a:lnTo>
                  <a:pt x="3531684" y="1227057"/>
                </a:lnTo>
                <a:lnTo>
                  <a:pt x="3526991" y="1223552"/>
                </a:lnTo>
                <a:cubicBezTo>
                  <a:pt x="3535933" y="1215034"/>
                  <a:pt x="3542335" y="1211643"/>
                  <a:pt x="3553800" y="1211458"/>
                </a:cubicBezTo>
                <a:close/>
                <a:moveTo>
                  <a:pt x="4082109" y="1206452"/>
                </a:moveTo>
                <a:lnTo>
                  <a:pt x="4087103" y="1210324"/>
                </a:lnTo>
                <a:lnTo>
                  <a:pt x="4030350" y="1262130"/>
                </a:lnTo>
                <a:lnTo>
                  <a:pt x="4019465" y="1253285"/>
                </a:lnTo>
                <a:lnTo>
                  <a:pt x="4047201" y="1245325"/>
                </a:lnTo>
                <a:lnTo>
                  <a:pt x="4048079" y="1236662"/>
                </a:lnTo>
                <a:lnTo>
                  <a:pt x="4052773" y="1240168"/>
                </a:lnTo>
                <a:close/>
                <a:moveTo>
                  <a:pt x="3475235" y="1202820"/>
                </a:moveTo>
                <a:cubicBezTo>
                  <a:pt x="3462682" y="1220397"/>
                  <a:pt x="3428747" y="1252975"/>
                  <a:pt x="3408101" y="1267375"/>
                </a:cubicBezTo>
                <a:cubicBezTo>
                  <a:pt x="3424632" y="1240439"/>
                  <a:pt x="3456308" y="1226821"/>
                  <a:pt x="3475235" y="1202820"/>
                </a:cubicBezTo>
                <a:close/>
                <a:moveTo>
                  <a:pt x="3640620" y="1201747"/>
                </a:moveTo>
                <a:lnTo>
                  <a:pt x="3628404" y="1215993"/>
                </a:lnTo>
                <a:lnTo>
                  <a:pt x="3623710" y="1212488"/>
                </a:lnTo>
                <a:cubicBezTo>
                  <a:pt x="3627095" y="1210643"/>
                  <a:pt x="3629398" y="1207847"/>
                  <a:pt x="3631817" y="1205568"/>
                </a:cubicBezTo>
                <a:cubicBezTo>
                  <a:pt x="3634237" y="1203288"/>
                  <a:pt x="3636771" y="1201525"/>
                  <a:pt x="3640620" y="1201747"/>
                </a:cubicBezTo>
                <a:close/>
                <a:moveTo>
                  <a:pt x="3529886" y="1201628"/>
                </a:moveTo>
                <a:lnTo>
                  <a:pt x="3511268" y="1219265"/>
                </a:lnTo>
                <a:cubicBezTo>
                  <a:pt x="3491740" y="1219305"/>
                  <a:pt x="3501843" y="1239179"/>
                  <a:pt x="3481805" y="1247583"/>
                </a:cubicBezTo>
                <a:lnTo>
                  <a:pt x="3466489" y="1262523"/>
                </a:lnTo>
                <a:cubicBezTo>
                  <a:pt x="3454707" y="1252578"/>
                  <a:pt x="3480126" y="1257511"/>
                  <a:pt x="3474108" y="1247138"/>
                </a:cubicBezTo>
                <a:lnTo>
                  <a:pt x="3462885" y="1241626"/>
                </a:lnTo>
                <a:cubicBezTo>
                  <a:pt x="3471906" y="1248935"/>
                  <a:pt x="3492553" y="1234535"/>
                  <a:pt x="3493064" y="1226171"/>
                </a:cubicBezTo>
                <a:lnTo>
                  <a:pt x="3492041" y="1223138"/>
                </a:lnTo>
                <a:lnTo>
                  <a:pt x="3503954" y="1213390"/>
                </a:lnTo>
                <a:cubicBezTo>
                  <a:pt x="3511461" y="1206577"/>
                  <a:pt x="3518742" y="1200330"/>
                  <a:pt x="3529886" y="1201628"/>
                </a:cubicBezTo>
                <a:close/>
                <a:moveTo>
                  <a:pt x="4012373" y="1200390"/>
                </a:moveTo>
                <a:cubicBezTo>
                  <a:pt x="4011254" y="1214752"/>
                  <a:pt x="3988964" y="1212155"/>
                  <a:pt x="3994345" y="1225492"/>
                </a:cubicBezTo>
                <a:cubicBezTo>
                  <a:pt x="4012336" y="1227316"/>
                  <a:pt x="4007169" y="1205249"/>
                  <a:pt x="4023596" y="1205905"/>
                </a:cubicBezTo>
                <a:cubicBezTo>
                  <a:pt x="4015021" y="1214123"/>
                  <a:pt x="4009062" y="1233043"/>
                  <a:pt x="3988927" y="1239080"/>
                </a:cubicBezTo>
                <a:lnTo>
                  <a:pt x="3987845" y="1226517"/>
                </a:lnTo>
                <a:cubicBezTo>
                  <a:pt x="3981316" y="1224508"/>
                  <a:pt x="3975291" y="1244094"/>
                  <a:pt x="3969342" y="1233055"/>
                </a:cubicBezTo>
                <a:close/>
                <a:moveTo>
                  <a:pt x="3907977" y="1197549"/>
                </a:moveTo>
                <a:lnTo>
                  <a:pt x="3871532" y="1238286"/>
                </a:lnTo>
                <a:cubicBezTo>
                  <a:pt x="3870841" y="1231821"/>
                  <a:pt x="3876574" y="1224239"/>
                  <a:pt x="3884170" y="1216972"/>
                </a:cubicBezTo>
                <a:cubicBezTo>
                  <a:pt x="3891765" y="1209705"/>
                  <a:pt x="3901222" y="1202754"/>
                  <a:pt x="3907977" y="1197549"/>
                </a:cubicBezTo>
                <a:close/>
                <a:moveTo>
                  <a:pt x="3862364" y="1192587"/>
                </a:moveTo>
                <a:lnTo>
                  <a:pt x="3857014" y="1205511"/>
                </a:lnTo>
                <a:lnTo>
                  <a:pt x="3859061" y="1195283"/>
                </a:lnTo>
                <a:close/>
                <a:moveTo>
                  <a:pt x="3574619" y="1192027"/>
                </a:moveTo>
                <a:lnTo>
                  <a:pt x="3569444" y="1199917"/>
                </a:lnTo>
                <a:cubicBezTo>
                  <a:pt x="3566044" y="1200246"/>
                  <a:pt x="3566015" y="1197214"/>
                  <a:pt x="3566652" y="1194248"/>
                </a:cubicBezTo>
                <a:cubicBezTo>
                  <a:pt x="3568188" y="1192384"/>
                  <a:pt x="3571220" y="1192355"/>
                  <a:pt x="3574619" y="1192027"/>
                </a:cubicBezTo>
                <a:close/>
                <a:moveTo>
                  <a:pt x="4114635" y="1181138"/>
                </a:moveTo>
                <a:lnTo>
                  <a:pt x="4105789" y="1192023"/>
                </a:lnTo>
                <a:lnTo>
                  <a:pt x="4101463" y="1188217"/>
                </a:lnTo>
                <a:cubicBezTo>
                  <a:pt x="4103747" y="1187271"/>
                  <a:pt x="4105500" y="1184924"/>
                  <a:pt x="4107451" y="1183102"/>
                </a:cubicBezTo>
                <a:cubicBezTo>
                  <a:pt x="4109403" y="1181280"/>
                  <a:pt x="4111556" y="1179984"/>
                  <a:pt x="4114635" y="1181138"/>
                </a:cubicBezTo>
                <a:close/>
                <a:moveTo>
                  <a:pt x="3540151" y="1176751"/>
                </a:moveTo>
                <a:lnTo>
                  <a:pt x="3540086" y="1177820"/>
                </a:lnTo>
                <a:lnTo>
                  <a:pt x="3534917" y="1178577"/>
                </a:lnTo>
                <a:close/>
                <a:moveTo>
                  <a:pt x="4241979" y="1170148"/>
                </a:moveTo>
                <a:lnTo>
                  <a:pt x="4231201" y="1180164"/>
                </a:lnTo>
                <a:lnTo>
                  <a:pt x="4229636" y="1178995"/>
                </a:lnTo>
                <a:cubicBezTo>
                  <a:pt x="4231506" y="1177166"/>
                  <a:pt x="4233349" y="1174743"/>
                  <a:pt x="4235348" y="1172885"/>
                </a:cubicBezTo>
                <a:cubicBezTo>
                  <a:pt x="4237345" y="1171025"/>
                  <a:pt x="4239497" y="1169729"/>
                  <a:pt x="4241979" y="1170148"/>
                </a:cubicBezTo>
                <a:close/>
                <a:moveTo>
                  <a:pt x="3668421" y="1169895"/>
                </a:moveTo>
                <a:lnTo>
                  <a:pt x="3671550" y="1172232"/>
                </a:lnTo>
                <a:lnTo>
                  <a:pt x="3656301" y="1186507"/>
                </a:lnTo>
                <a:lnTo>
                  <a:pt x="3653173" y="1184170"/>
                </a:lnTo>
                <a:close/>
                <a:moveTo>
                  <a:pt x="4039876" y="1168172"/>
                </a:moveTo>
                <a:lnTo>
                  <a:pt x="4043304" y="1170876"/>
                </a:lnTo>
                <a:lnTo>
                  <a:pt x="4026154" y="1187314"/>
                </a:lnTo>
                <a:lnTo>
                  <a:pt x="4023092" y="1184311"/>
                </a:lnTo>
                <a:close/>
                <a:moveTo>
                  <a:pt x="3807083" y="1166787"/>
                </a:moveTo>
                <a:lnTo>
                  <a:pt x="3762304" y="1210046"/>
                </a:lnTo>
                <a:lnTo>
                  <a:pt x="3803317" y="1167415"/>
                </a:lnTo>
                <a:close/>
                <a:moveTo>
                  <a:pt x="4019150" y="1166745"/>
                </a:moveTo>
                <a:lnTo>
                  <a:pt x="4011532" y="1182129"/>
                </a:lnTo>
                <a:lnTo>
                  <a:pt x="4006839" y="1178624"/>
                </a:lnTo>
                <a:close/>
                <a:moveTo>
                  <a:pt x="3514741" y="1165087"/>
                </a:moveTo>
                <a:lnTo>
                  <a:pt x="3519339" y="1166226"/>
                </a:lnTo>
                <a:lnTo>
                  <a:pt x="3483501" y="1200966"/>
                </a:lnTo>
                <a:close/>
                <a:moveTo>
                  <a:pt x="4114529" y="1162276"/>
                </a:moveTo>
                <a:lnTo>
                  <a:pt x="4107518" y="1171664"/>
                </a:lnTo>
                <a:lnTo>
                  <a:pt x="4108957" y="1167434"/>
                </a:lnTo>
                <a:close/>
                <a:moveTo>
                  <a:pt x="3685329" y="1159155"/>
                </a:moveTo>
                <a:lnTo>
                  <a:pt x="3686894" y="1160324"/>
                </a:lnTo>
                <a:lnTo>
                  <a:pt x="3679855" y="1166678"/>
                </a:lnTo>
                <a:lnTo>
                  <a:pt x="3678290" y="1165511"/>
                </a:lnTo>
                <a:close/>
                <a:moveTo>
                  <a:pt x="3753648" y="1155984"/>
                </a:moveTo>
                <a:lnTo>
                  <a:pt x="3758341" y="1159488"/>
                </a:lnTo>
                <a:cubicBezTo>
                  <a:pt x="3740823" y="1176227"/>
                  <a:pt x="3722137" y="1194529"/>
                  <a:pt x="3703760" y="1206467"/>
                </a:cubicBezTo>
                <a:close/>
                <a:moveTo>
                  <a:pt x="3564042" y="1153591"/>
                </a:moveTo>
                <a:cubicBezTo>
                  <a:pt x="3537601" y="1165384"/>
                  <a:pt x="3565358" y="1190415"/>
                  <a:pt x="3539640" y="1185115"/>
                </a:cubicBezTo>
                <a:lnTo>
                  <a:pt x="3540086" y="1177820"/>
                </a:lnTo>
                <a:lnTo>
                  <a:pt x="3543748" y="1177284"/>
                </a:lnTo>
                <a:cubicBezTo>
                  <a:pt x="3547456" y="1173705"/>
                  <a:pt x="3548028" y="1165768"/>
                  <a:pt x="3552805" y="1159941"/>
                </a:cubicBezTo>
                <a:cubicBezTo>
                  <a:pt x="3555194" y="1157027"/>
                  <a:pt x="3558634" y="1154641"/>
                  <a:pt x="3564042" y="1153591"/>
                </a:cubicBezTo>
                <a:close/>
                <a:moveTo>
                  <a:pt x="3822331" y="1152511"/>
                </a:moveTo>
                <a:lnTo>
                  <a:pt x="3815320" y="1161899"/>
                </a:lnTo>
                <a:cubicBezTo>
                  <a:pt x="3814122" y="1160431"/>
                  <a:pt x="3813727" y="1157698"/>
                  <a:pt x="3815561" y="1156201"/>
                </a:cubicBezTo>
                <a:cubicBezTo>
                  <a:pt x="3815531" y="1153169"/>
                  <a:pt x="3819298" y="1152541"/>
                  <a:pt x="3822331" y="1152511"/>
                </a:cubicBezTo>
                <a:close/>
                <a:moveTo>
                  <a:pt x="3702548" y="1142050"/>
                </a:moveTo>
                <a:lnTo>
                  <a:pt x="3704412" y="1143586"/>
                </a:lnTo>
                <a:lnTo>
                  <a:pt x="3697372" y="1149942"/>
                </a:lnTo>
                <a:lnTo>
                  <a:pt x="3695808" y="1148773"/>
                </a:lnTo>
                <a:close/>
                <a:moveTo>
                  <a:pt x="3597320" y="1137442"/>
                </a:moveTo>
                <a:lnTo>
                  <a:pt x="3580169" y="1153880"/>
                </a:lnTo>
                <a:lnTo>
                  <a:pt x="3573912" y="1149206"/>
                </a:lnTo>
                <a:cubicBezTo>
                  <a:pt x="3585644" y="1146357"/>
                  <a:pt x="3586282" y="1143391"/>
                  <a:pt x="3597320" y="1137442"/>
                </a:cubicBezTo>
                <a:close/>
                <a:moveTo>
                  <a:pt x="4274782" y="1135437"/>
                </a:moveTo>
                <a:lnTo>
                  <a:pt x="4276645" y="1136974"/>
                </a:lnTo>
                <a:lnTo>
                  <a:pt x="4261030" y="1151547"/>
                </a:lnTo>
                <a:lnTo>
                  <a:pt x="4259465" y="1150379"/>
                </a:lnTo>
                <a:close/>
                <a:moveTo>
                  <a:pt x="4313605" y="1134324"/>
                </a:moveTo>
                <a:lnTo>
                  <a:pt x="4238329" y="1206133"/>
                </a:lnTo>
                <a:lnTo>
                  <a:pt x="4240743" y="1195606"/>
                </a:lnTo>
                <a:close/>
                <a:moveTo>
                  <a:pt x="4094640" y="1132658"/>
                </a:moveTo>
                <a:lnTo>
                  <a:pt x="4097770" y="1134996"/>
                </a:lnTo>
                <a:lnTo>
                  <a:pt x="4085825" y="1146575"/>
                </a:lnTo>
                <a:lnTo>
                  <a:pt x="4082396" y="1143871"/>
                </a:lnTo>
                <a:close/>
                <a:moveTo>
                  <a:pt x="3548676" y="1132509"/>
                </a:moveTo>
                <a:lnTo>
                  <a:pt x="3552104" y="1135213"/>
                </a:lnTo>
                <a:lnTo>
                  <a:pt x="3529749" y="1156510"/>
                </a:lnTo>
                <a:lnTo>
                  <a:pt x="3526320" y="1153806"/>
                </a:lnTo>
                <a:close/>
                <a:moveTo>
                  <a:pt x="3843122" y="1130048"/>
                </a:moveTo>
                <a:lnTo>
                  <a:pt x="3830635" y="1146959"/>
                </a:lnTo>
                <a:lnTo>
                  <a:pt x="3833079" y="1139464"/>
                </a:lnTo>
                <a:close/>
                <a:moveTo>
                  <a:pt x="4117809" y="1126592"/>
                </a:moveTo>
                <a:lnTo>
                  <a:pt x="4119373" y="1127759"/>
                </a:lnTo>
                <a:lnTo>
                  <a:pt x="4105593" y="1140837"/>
                </a:lnTo>
                <a:lnTo>
                  <a:pt x="4104029" y="1139669"/>
                </a:lnTo>
                <a:close/>
                <a:moveTo>
                  <a:pt x="3719940" y="1119914"/>
                </a:moveTo>
                <a:lnTo>
                  <a:pt x="3723368" y="1122618"/>
                </a:lnTo>
                <a:lnTo>
                  <a:pt x="3711056" y="1134498"/>
                </a:lnTo>
                <a:lnTo>
                  <a:pt x="3707627" y="1131794"/>
                </a:lnTo>
                <a:close/>
                <a:moveTo>
                  <a:pt x="4176004" y="1117008"/>
                </a:moveTo>
                <a:lnTo>
                  <a:pt x="4125480" y="1170456"/>
                </a:lnTo>
                <a:lnTo>
                  <a:pt x="4146511" y="1142293"/>
                </a:lnTo>
                <a:close/>
                <a:moveTo>
                  <a:pt x="3692555" y="1115639"/>
                </a:moveTo>
                <a:lnTo>
                  <a:pt x="3692497" y="1115764"/>
                </a:lnTo>
                <a:lnTo>
                  <a:pt x="3692343" y="1115843"/>
                </a:lnTo>
                <a:close/>
                <a:moveTo>
                  <a:pt x="3567661" y="1114574"/>
                </a:moveTo>
                <a:lnTo>
                  <a:pt x="3571089" y="1117278"/>
                </a:lnTo>
                <a:lnTo>
                  <a:pt x="3558845" y="1128491"/>
                </a:lnTo>
                <a:lnTo>
                  <a:pt x="3555415" y="1125787"/>
                </a:lnTo>
                <a:close/>
                <a:moveTo>
                  <a:pt x="4297872" y="1113543"/>
                </a:moveTo>
                <a:lnTo>
                  <a:pt x="4299736" y="1115078"/>
                </a:lnTo>
                <a:lnTo>
                  <a:pt x="4288959" y="1125093"/>
                </a:lnTo>
                <a:lnTo>
                  <a:pt x="4287395" y="1123926"/>
                </a:lnTo>
                <a:close/>
                <a:moveTo>
                  <a:pt x="3624515" y="1111586"/>
                </a:moveTo>
                <a:lnTo>
                  <a:pt x="3619039" y="1119110"/>
                </a:lnTo>
                <a:lnTo>
                  <a:pt x="3619309" y="1116445"/>
                </a:lnTo>
                <a:close/>
                <a:moveTo>
                  <a:pt x="4142463" y="1105864"/>
                </a:moveTo>
                <a:lnTo>
                  <a:pt x="4137017" y="1116421"/>
                </a:lnTo>
                <a:lnTo>
                  <a:pt x="4136891" y="1111023"/>
                </a:lnTo>
                <a:close/>
                <a:moveTo>
                  <a:pt x="3813771" y="1100816"/>
                </a:moveTo>
                <a:lnTo>
                  <a:pt x="3816900" y="1103154"/>
                </a:lnTo>
                <a:lnTo>
                  <a:pt x="3799382" y="1119891"/>
                </a:lnTo>
                <a:lnTo>
                  <a:pt x="3796253" y="1117553"/>
                </a:lnTo>
                <a:close/>
                <a:moveTo>
                  <a:pt x="4010049" y="1097153"/>
                </a:moveTo>
                <a:lnTo>
                  <a:pt x="4009471" y="1106183"/>
                </a:lnTo>
                <a:lnTo>
                  <a:pt x="4004506" y="1105343"/>
                </a:lnTo>
                <a:cubicBezTo>
                  <a:pt x="4004845" y="1102012"/>
                  <a:pt x="4007848" y="1098949"/>
                  <a:pt x="4010049" y="1097153"/>
                </a:cubicBezTo>
                <a:close/>
                <a:moveTo>
                  <a:pt x="3929777" y="1095410"/>
                </a:moveTo>
                <a:lnTo>
                  <a:pt x="3923162" y="1107531"/>
                </a:lnTo>
                <a:lnTo>
                  <a:pt x="3924938" y="1099969"/>
                </a:lnTo>
                <a:close/>
                <a:moveTo>
                  <a:pt x="3752099" y="1094900"/>
                </a:moveTo>
                <a:lnTo>
                  <a:pt x="3753662" y="1096068"/>
                </a:lnTo>
                <a:lnTo>
                  <a:pt x="3743920" y="1105852"/>
                </a:lnTo>
                <a:lnTo>
                  <a:pt x="3742055" y="1104317"/>
                </a:lnTo>
                <a:close/>
                <a:moveTo>
                  <a:pt x="4137952" y="1090596"/>
                </a:moveTo>
                <a:lnTo>
                  <a:pt x="4141380" y="1093300"/>
                </a:lnTo>
                <a:lnTo>
                  <a:pt x="4127474" y="1100980"/>
                </a:lnTo>
                <a:close/>
                <a:moveTo>
                  <a:pt x="3430967" y="1087454"/>
                </a:moveTo>
                <a:lnTo>
                  <a:pt x="3421577" y="1102499"/>
                </a:lnTo>
                <a:cubicBezTo>
                  <a:pt x="3407935" y="1115462"/>
                  <a:pt x="3391081" y="1128144"/>
                  <a:pt x="3380356" y="1135977"/>
                </a:cubicBezTo>
                <a:cubicBezTo>
                  <a:pt x="3385788" y="1123905"/>
                  <a:pt x="3400264" y="1113928"/>
                  <a:pt x="3413663" y="1103378"/>
                </a:cubicBezTo>
                <a:close/>
                <a:moveTo>
                  <a:pt x="4432167" y="1087101"/>
                </a:moveTo>
                <a:lnTo>
                  <a:pt x="4415944" y="1107672"/>
                </a:lnTo>
                <a:lnTo>
                  <a:pt x="4396919" y="1122405"/>
                </a:lnTo>
                <a:close/>
                <a:moveTo>
                  <a:pt x="3432497" y="1085000"/>
                </a:moveTo>
                <a:lnTo>
                  <a:pt x="3431685" y="1086792"/>
                </a:lnTo>
                <a:lnTo>
                  <a:pt x="3430967" y="1087454"/>
                </a:lnTo>
                <a:close/>
                <a:moveTo>
                  <a:pt x="4213743" y="1080105"/>
                </a:moveTo>
                <a:lnTo>
                  <a:pt x="4196351" y="1102240"/>
                </a:lnTo>
                <a:cubicBezTo>
                  <a:pt x="4203188" y="1092078"/>
                  <a:pt x="4189747" y="1093302"/>
                  <a:pt x="4191971" y="1088968"/>
                </a:cubicBezTo>
                <a:cubicBezTo>
                  <a:pt x="4192711" y="1087523"/>
                  <a:pt x="4195192" y="1085461"/>
                  <a:pt x="4200745" y="1082152"/>
                </a:cubicBezTo>
                <a:cubicBezTo>
                  <a:pt x="4202309" y="1083320"/>
                  <a:pt x="4202338" y="1086353"/>
                  <a:pt x="4202069" y="1089018"/>
                </a:cubicBezTo>
                <a:cubicBezTo>
                  <a:pt x="4207399" y="1089559"/>
                  <a:pt x="4210373" y="1083465"/>
                  <a:pt x="4213743" y="1080105"/>
                </a:cubicBezTo>
                <a:close/>
                <a:moveTo>
                  <a:pt x="3842925" y="1078863"/>
                </a:moveTo>
                <a:lnTo>
                  <a:pt x="3833714" y="1090047"/>
                </a:lnTo>
                <a:lnTo>
                  <a:pt x="3832149" y="1088878"/>
                </a:lnTo>
                <a:close/>
                <a:moveTo>
                  <a:pt x="3613300" y="1076115"/>
                </a:moveTo>
                <a:cubicBezTo>
                  <a:pt x="3607584" y="1089337"/>
                  <a:pt x="3590944" y="1097412"/>
                  <a:pt x="3582099" y="1108296"/>
                </a:cubicBezTo>
                <a:close/>
                <a:moveTo>
                  <a:pt x="4339579" y="1074012"/>
                </a:moveTo>
                <a:lnTo>
                  <a:pt x="4326997" y="1088556"/>
                </a:lnTo>
                <a:lnTo>
                  <a:pt x="4336179" y="1074340"/>
                </a:lnTo>
                <a:close/>
                <a:moveTo>
                  <a:pt x="3776288" y="1072107"/>
                </a:moveTo>
                <a:lnTo>
                  <a:pt x="3760702" y="1089713"/>
                </a:lnTo>
                <a:lnTo>
                  <a:pt x="3772619" y="1075101"/>
                </a:lnTo>
                <a:close/>
                <a:moveTo>
                  <a:pt x="4147309" y="1071349"/>
                </a:moveTo>
                <a:lnTo>
                  <a:pt x="4107832" y="1112116"/>
                </a:lnTo>
                <a:cubicBezTo>
                  <a:pt x="4111076" y="1103355"/>
                  <a:pt x="4133529" y="1084427"/>
                  <a:pt x="4147309" y="1071349"/>
                </a:cubicBezTo>
                <a:close/>
                <a:moveTo>
                  <a:pt x="3742544" y="1067642"/>
                </a:moveTo>
                <a:lnTo>
                  <a:pt x="3710265" y="1098679"/>
                </a:lnTo>
                <a:lnTo>
                  <a:pt x="3692555" y="1115639"/>
                </a:lnTo>
                <a:lnTo>
                  <a:pt x="3699272" y="1101325"/>
                </a:lnTo>
                <a:cubicBezTo>
                  <a:pt x="3708616" y="1092174"/>
                  <a:pt x="3720847" y="1085250"/>
                  <a:pt x="3731525" y="1077456"/>
                </a:cubicBezTo>
                <a:close/>
                <a:moveTo>
                  <a:pt x="3746073" y="1064249"/>
                </a:moveTo>
                <a:lnTo>
                  <a:pt x="3745823" y="1064721"/>
                </a:lnTo>
                <a:lnTo>
                  <a:pt x="3742544" y="1067642"/>
                </a:lnTo>
                <a:close/>
                <a:moveTo>
                  <a:pt x="4172552" y="1058088"/>
                </a:moveTo>
                <a:lnTo>
                  <a:pt x="4175682" y="1060425"/>
                </a:lnTo>
                <a:lnTo>
                  <a:pt x="4165638" y="1069842"/>
                </a:lnTo>
                <a:lnTo>
                  <a:pt x="4162509" y="1067504"/>
                </a:lnTo>
                <a:close/>
                <a:moveTo>
                  <a:pt x="3968984" y="1057309"/>
                </a:moveTo>
                <a:lnTo>
                  <a:pt x="3960834" y="1071293"/>
                </a:lnTo>
                <a:lnTo>
                  <a:pt x="3964444" y="1062234"/>
                </a:lnTo>
                <a:close/>
                <a:moveTo>
                  <a:pt x="4247175" y="1049159"/>
                </a:moveTo>
                <a:lnTo>
                  <a:pt x="4242028" y="1060082"/>
                </a:lnTo>
                <a:cubicBezTo>
                  <a:pt x="4238301" y="1057011"/>
                  <a:pt x="4240136" y="1055513"/>
                  <a:pt x="4240406" y="1052849"/>
                </a:cubicBezTo>
                <a:cubicBezTo>
                  <a:pt x="4240724" y="1051366"/>
                  <a:pt x="4242050" y="1050743"/>
                  <a:pt x="4243479" y="1050341"/>
                </a:cubicBezTo>
                <a:cubicBezTo>
                  <a:pt x="4244909" y="1049940"/>
                  <a:pt x="4246442" y="1049759"/>
                  <a:pt x="4247175" y="1049159"/>
                </a:cubicBezTo>
                <a:close/>
                <a:moveTo>
                  <a:pt x="3763489" y="1047500"/>
                </a:moveTo>
                <a:lnTo>
                  <a:pt x="3746073" y="1064249"/>
                </a:lnTo>
                <a:lnTo>
                  <a:pt x="3754461" y="1048351"/>
                </a:lnTo>
                <a:close/>
                <a:moveTo>
                  <a:pt x="3765831" y="1045248"/>
                </a:moveTo>
                <a:lnTo>
                  <a:pt x="3765034" y="1047355"/>
                </a:lnTo>
                <a:lnTo>
                  <a:pt x="3763489" y="1047500"/>
                </a:lnTo>
                <a:close/>
                <a:moveTo>
                  <a:pt x="4476346" y="1043108"/>
                </a:moveTo>
                <a:lnTo>
                  <a:pt x="4442905" y="1080785"/>
                </a:lnTo>
                <a:lnTo>
                  <a:pt x="4441948" y="1073618"/>
                </a:lnTo>
                <a:close/>
                <a:moveTo>
                  <a:pt x="3882132" y="1040761"/>
                </a:moveTo>
                <a:lnTo>
                  <a:pt x="3868381" y="1056871"/>
                </a:lnTo>
                <a:lnTo>
                  <a:pt x="3877226" y="1045986"/>
                </a:lnTo>
                <a:close/>
                <a:moveTo>
                  <a:pt x="3703256" y="1038784"/>
                </a:moveTo>
                <a:lnTo>
                  <a:pt x="3685740" y="1055521"/>
                </a:lnTo>
                <a:lnTo>
                  <a:pt x="3681682" y="1049052"/>
                </a:lnTo>
                <a:close/>
                <a:moveTo>
                  <a:pt x="3812126" y="1037365"/>
                </a:moveTo>
                <a:lnTo>
                  <a:pt x="3813324" y="1038833"/>
                </a:lnTo>
                <a:lnTo>
                  <a:pt x="3791334" y="1059830"/>
                </a:lnTo>
                <a:lnTo>
                  <a:pt x="3789770" y="1058662"/>
                </a:lnTo>
                <a:close/>
                <a:moveTo>
                  <a:pt x="3745518" y="1033643"/>
                </a:moveTo>
                <a:lnTo>
                  <a:pt x="3586594" y="1183479"/>
                </a:lnTo>
                <a:lnTo>
                  <a:pt x="3580037" y="1178438"/>
                </a:lnTo>
                <a:cubicBezTo>
                  <a:pt x="3603928" y="1155278"/>
                  <a:pt x="3646080" y="1131276"/>
                  <a:pt x="3664254" y="1098111"/>
                </a:cubicBezTo>
                <a:lnTo>
                  <a:pt x="3666775" y="1106445"/>
                </a:lnTo>
                <a:cubicBezTo>
                  <a:pt x="3687634" y="1083314"/>
                  <a:pt x="3719791" y="1058299"/>
                  <a:pt x="3745518" y="1033643"/>
                </a:cubicBezTo>
                <a:close/>
                <a:moveTo>
                  <a:pt x="4264394" y="1032055"/>
                </a:moveTo>
                <a:lnTo>
                  <a:pt x="4258880" y="1043277"/>
                </a:lnTo>
                <a:lnTo>
                  <a:pt x="4253886" y="1039405"/>
                </a:lnTo>
                <a:close/>
                <a:moveTo>
                  <a:pt x="3780749" y="1030905"/>
                </a:moveTo>
                <a:lnTo>
                  <a:pt x="3765831" y="1045248"/>
                </a:lnTo>
                <a:lnTo>
                  <a:pt x="3767916" y="1039742"/>
                </a:lnTo>
                <a:cubicBezTo>
                  <a:pt x="3768442" y="1036830"/>
                  <a:pt x="3768959" y="1033904"/>
                  <a:pt x="3770740" y="1032061"/>
                </a:cubicBezTo>
                <a:close/>
                <a:moveTo>
                  <a:pt x="3781704" y="1029986"/>
                </a:moveTo>
                <a:lnTo>
                  <a:pt x="3781144" y="1030858"/>
                </a:lnTo>
                <a:lnTo>
                  <a:pt x="3780749" y="1030905"/>
                </a:lnTo>
                <a:close/>
                <a:moveTo>
                  <a:pt x="3899283" y="1024323"/>
                </a:moveTo>
                <a:lnTo>
                  <a:pt x="3888902" y="1037071"/>
                </a:lnTo>
                <a:lnTo>
                  <a:pt x="3894078" y="1029182"/>
                </a:lnTo>
                <a:close/>
                <a:moveTo>
                  <a:pt x="4228584" y="1023375"/>
                </a:moveTo>
                <a:lnTo>
                  <a:pt x="4216638" y="1034955"/>
                </a:lnTo>
                <a:cubicBezTo>
                  <a:pt x="4211674" y="1034115"/>
                  <a:pt x="4221814" y="1027065"/>
                  <a:pt x="4225551" y="1023405"/>
                </a:cubicBezTo>
                <a:close/>
                <a:moveTo>
                  <a:pt x="3669956" y="1021943"/>
                </a:moveTo>
                <a:lnTo>
                  <a:pt x="3671522" y="1023111"/>
                </a:lnTo>
                <a:lnTo>
                  <a:pt x="3654004" y="1039849"/>
                </a:lnTo>
                <a:lnTo>
                  <a:pt x="3652439" y="1038679"/>
                </a:lnTo>
                <a:close/>
                <a:moveTo>
                  <a:pt x="3631308" y="1018025"/>
                </a:moveTo>
                <a:cubicBezTo>
                  <a:pt x="3628623" y="1031217"/>
                  <a:pt x="3620048" y="1039435"/>
                  <a:pt x="3604973" y="1048680"/>
                </a:cubicBezTo>
                <a:lnTo>
                  <a:pt x="3600279" y="1045174"/>
                </a:lnTo>
                <a:lnTo>
                  <a:pt x="3613794" y="1031397"/>
                </a:lnTo>
                <a:cubicBezTo>
                  <a:pt x="3619200" y="1026223"/>
                  <a:pt x="3625272" y="1021116"/>
                  <a:pt x="3631308" y="1018025"/>
                </a:cubicBezTo>
                <a:close/>
                <a:moveTo>
                  <a:pt x="4014061" y="1014418"/>
                </a:moveTo>
                <a:lnTo>
                  <a:pt x="4005544" y="1028701"/>
                </a:lnTo>
                <a:lnTo>
                  <a:pt x="4009224" y="1018976"/>
                </a:lnTo>
                <a:close/>
                <a:moveTo>
                  <a:pt x="3795137" y="1009052"/>
                </a:moveTo>
                <a:lnTo>
                  <a:pt x="3799830" y="1012556"/>
                </a:lnTo>
                <a:lnTo>
                  <a:pt x="3781704" y="1029986"/>
                </a:lnTo>
                <a:close/>
                <a:moveTo>
                  <a:pt x="4003109" y="1006237"/>
                </a:moveTo>
                <a:lnTo>
                  <a:pt x="4007435" y="1010042"/>
                </a:lnTo>
                <a:lnTo>
                  <a:pt x="3937239" y="1071594"/>
                </a:lnTo>
                <a:cubicBezTo>
                  <a:pt x="3951898" y="1049854"/>
                  <a:pt x="3988847" y="1030710"/>
                  <a:pt x="4003109" y="1006237"/>
                </a:cubicBezTo>
                <a:close/>
                <a:moveTo>
                  <a:pt x="4465036" y="1005272"/>
                </a:moveTo>
                <a:lnTo>
                  <a:pt x="4422749" y="1053833"/>
                </a:lnTo>
                <a:cubicBezTo>
                  <a:pt x="4422647" y="1043219"/>
                  <a:pt x="4429390" y="1034815"/>
                  <a:pt x="4438073" y="1027195"/>
                </a:cubicBezTo>
                <a:cubicBezTo>
                  <a:pt x="4446755" y="1019576"/>
                  <a:pt x="4457379" y="1012742"/>
                  <a:pt x="4465036" y="1005272"/>
                </a:cubicBezTo>
                <a:close/>
                <a:moveTo>
                  <a:pt x="4489985" y="1003156"/>
                </a:moveTo>
                <a:lnTo>
                  <a:pt x="4469243" y="1029345"/>
                </a:lnTo>
                <a:cubicBezTo>
                  <a:pt x="4451451" y="1046307"/>
                  <a:pt x="4431567" y="1063141"/>
                  <a:pt x="4418385" y="1076953"/>
                </a:cubicBezTo>
                <a:lnTo>
                  <a:pt x="4404778" y="1084998"/>
                </a:lnTo>
                <a:close/>
                <a:moveTo>
                  <a:pt x="4494604" y="997324"/>
                </a:moveTo>
                <a:lnTo>
                  <a:pt x="4493535" y="999746"/>
                </a:lnTo>
                <a:lnTo>
                  <a:pt x="4489985" y="1003156"/>
                </a:lnTo>
                <a:close/>
                <a:moveTo>
                  <a:pt x="4522063" y="997252"/>
                </a:moveTo>
                <a:lnTo>
                  <a:pt x="4492087" y="1033934"/>
                </a:lnTo>
                <a:cubicBezTo>
                  <a:pt x="4494434" y="1024073"/>
                  <a:pt x="4518180" y="1008978"/>
                  <a:pt x="4522063" y="997252"/>
                </a:cubicBezTo>
                <a:close/>
                <a:moveTo>
                  <a:pt x="3703919" y="992399"/>
                </a:moveTo>
                <a:lnTo>
                  <a:pt x="3698841" y="1002655"/>
                </a:lnTo>
                <a:lnTo>
                  <a:pt x="3699351" y="994292"/>
                </a:lnTo>
                <a:close/>
                <a:moveTo>
                  <a:pt x="4020356" y="992165"/>
                </a:moveTo>
                <a:lnTo>
                  <a:pt x="4013007" y="1004885"/>
                </a:lnTo>
                <a:lnTo>
                  <a:pt x="4014785" y="997323"/>
                </a:lnTo>
                <a:close/>
                <a:moveTo>
                  <a:pt x="3863577" y="988052"/>
                </a:moveTo>
                <a:lnTo>
                  <a:pt x="3865141" y="989220"/>
                </a:lnTo>
                <a:lnTo>
                  <a:pt x="3847991" y="1005658"/>
                </a:lnTo>
                <a:lnTo>
                  <a:pt x="3846793" y="1004191"/>
                </a:lnTo>
                <a:close/>
                <a:moveTo>
                  <a:pt x="4464493" y="987376"/>
                </a:moveTo>
                <a:lnTo>
                  <a:pt x="4466058" y="988543"/>
                </a:lnTo>
                <a:lnTo>
                  <a:pt x="4455648" y="998261"/>
                </a:lnTo>
                <a:lnTo>
                  <a:pt x="4453716" y="997392"/>
                </a:lnTo>
                <a:close/>
                <a:moveTo>
                  <a:pt x="4507556" y="980971"/>
                </a:moveTo>
                <a:lnTo>
                  <a:pt x="4494604" y="997324"/>
                </a:lnTo>
                <a:lnTo>
                  <a:pt x="4497960" y="989718"/>
                </a:lnTo>
                <a:cubicBezTo>
                  <a:pt x="4499693" y="986317"/>
                  <a:pt x="4502288" y="983130"/>
                  <a:pt x="4507556" y="980971"/>
                </a:cubicBezTo>
                <a:close/>
                <a:moveTo>
                  <a:pt x="3837763" y="980387"/>
                </a:moveTo>
                <a:lnTo>
                  <a:pt x="3823981" y="993463"/>
                </a:lnTo>
                <a:lnTo>
                  <a:pt x="3821460" y="985129"/>
                </a:lnTo>
                <a:close/>
                <a:moveTo>
                  <a:pt x="3549853" y="978124"/>
                </a:moveTo>
                <a:cubicBezTo>
                  <a:pt x="3546619" y="980153"/>
                  <a:pt x="3544392" y="983041"/>
                  <a:pt x="3542009" y="985366"/>
                </a:cubicBezTo>
                <a:lnTo>
                  <a:pt x="3534260" y="988782"/>
                </a:lnTo>
                <a:close/>
                <a:moveTo>
                  <a:pt x="4412593" y="974710"/>
                </a:moveTo>
                <a:lnTo>
                  <a:pt x="4407119" y="982233"/>
                </a:lnTo>
                <a:lnTo>
                  <a:pt x="4405554" y="981064"/>
                </a:lnTo>
                <a:close/>
                <a:moveTo>
                  <a:pt x="3680490" y="971173"/>
                </a:moveTo>
                <a:cubicBezTo>
                  <a:pt x="3677961" y="992796"/>
                  <a:pt x="3648362" y="999221"/>
                  <a:pt x="3639207" y="1016469"/>
                </a:cubicBezTo>
                <a:lnTo>
                  <a:pt x="3640027" y="1001741"/>
                </a:lnTo>
                <a:cubicBezTo>
                  <a:pt x="3651490" y="1001558"/>
                  <a:pt x="3665753" y="977083"/>
                  <a:pt x="3680490" y="971173"/>
                </a:cubicBezTo>
                <a:close/>
                <a:moveTo>
                  <a:pt x="3882562" y="970117"/>
                </a:moveTo>
                <a:lnTo>
                  <a:pt x="3884126" y="971286"/>
                </a:lnTo>
                <a:lnTo>
                  <a:pt x="3871813" y="983164"/>
                </a:lnTo>
                <a:lnTo>
                  <a:pt x="3870249" y="981996"/>
                </a:lnTo>
                <a:close/>
                <a:moveTo>
                  <a:pt x="3959311" y="966789"/>
                </a:moveTo>
                <a:lnTo>
                  <a:pt x="3945560" y="982900"/>
                </a:lnTo>
                <a:lnTo>
                  <a:pt x="3954406" y="972015"/>
                </a:lnTo>
                <a:close/>
                <a:moveTo>
                  <a:pt x="3583121" y="945481"/>
                </a:moveTo>
                <a:lnTo>
                  <a:pt x="3577946" y="953371"/>
                </a:lnTo>
                <a:lnTo>
                  <a:pt x="3577916" y="950339"/>
                </a:lnTo>
                <a:close/>
                <a:moveTo>
                  <a:pt x="3709885" y="943521"/>
                </a:moveTo>
                <a:lnTo>
                  <a:pt x="3688824" y="968651"/>
                </a:lnTo>
                <a:cubicBezTo>
                  <a:pt x="3681271" y="960145"/>
                  <a:pt x="3700944" y="952041"/>
                  <a:pt x="3706119" y="944150"/>
                </a:cubicBezTo>
                <a:close/>
                <a:moveTo>
                  <a:pt x="4548163" y="942339"/>
                </a:moveTo>
                <a:lnTo>
                  <a:pt x="4515862" y="975418"/>
                </a:lnTo>
                <a:lnTo>
                  <a:pt x="4542591" y="947496"/>
                </a:lnTo>
                <a:close/>
                <a:moveTo>
                  <a:pt x="3928838" y="928693"/>
                </a:moveTo>
                <a:lnTo>
                  <a:pt x="3923093" y="938882"/>
                </a:lnTo>
                <a:lnTo>
                  <a:pt x="3923267" y="933851"/>
                </a:lnTo>
                <a:close/>
                <a:moveTo>
                  <a:pt x="4376877" y="921944"/>
                </a:moveTo>
                <a:lnTo>
                  <a:pt x="4378441" y="923112"/>
                </a:lnTo>
                <a:lnTo>
                  <a:pt x="4354184" y="946571"/>
                </a:lnTo>
                <a:lnTo>
                  <a:pt x="4352619" y="945403"/>
                </a:lnTo>
                <a:close/>
                <a:moveTo>
                  <a:pt x="3782266" y="916863"/>
                </a:moveTo>
                <a:lnTo>
                  <a:pt x="3773450" y="930780"/>
                </a:lnTo>
                <a:lnTo>
                  <a:pt x="3777360" y="922087"/>
                </a:lnTo>
                <a:close/>
                <a:moveTo>
                  <a:pt x="3697793" y="916713"/>
                </a:moveTo>
                <a:lnTo>
                  <a:pt x="3687412" y="929461"/>
                </a:lnTo>
                <a:lnTo>
                  <a:pt x="3691053" y="923435"/>
                </a:lnTo>
                <a:close/>
                <a:moveTo>
                  <a:pt x="3843736" y="901551"/>
                </a:moveTo>
                <a:lnTo>
                  <a:pt x="3833354" y="914299"/>
                </a:lnTo>
                <a:cubicBezTo>
                  <a:pt x="3831790" y="913132"/>
                  <a:pt x="3831394" y="910399"/>
                  <a:pt x="3833229" y="908901"/>
                </a:cubicBezTo>
                <a:cubicBezTo>
                  <a:pt x="3834329" y="908003"/>
                  <a:pt x="3835232" y="905739"/>
                  <a:pt x="3836722" y="903912"/>
                </a:cubicBezTo>
                <a:cubicBezTo>
                  <a:pt x="3838211" y="902085"/>
                  <a:pt x="3840289" y="900697"/>
                  <a:pt x="3843736" y="901551"/>
                </a:cubicBezTo>
                <a:close/>
                <a:moveTo>
                  <a:pt x="4492214" y="893243"/>
                </a:moveTo>
                <a:lnTo>
                  <a:pt x="4488304" y="901936"/>
                </a:lnTo>
                <a:lnTo>
                  <a:pt x="4487377" y="897802"/>
                </a:lnTo>
                <a:close/>
                <a:moveTo>
                  <a:pt x="3640947" y="889745"/>
                </a:moveTo>
                <a:lnTo>
                  <a:pt x="3642811" y="891279"/>
                </a:lnTo>
                <a:lnTo>
                  <a:pt x="3630567" y="902493"/>
                </a:lnTo>
                <a:lnTo>
                  <a:pt x="3629001" y="901324"/>
                </a:lnTo>
                <a:close/>
                <a:moveTo>
                  <a:pt x="3860451" y="886080"/>
                </a:moveTo>
                <a:lnTo>
                  <a:pt x="3852242" y="893999"/>
                </a:lnTo>
                <a:cubicBezTo>
                  <a:pt x="3850529" y="892647"/>
                  <a:pt x="3851363" y="891050"/>
                  <a:pt x="3852856" y="889602"/>
                </a:cubicBezTo>
                <a:cubicBezTo>
                  <a:pt x="3854350" y="888153"/>
                  <a:pt x="3856501" y="886857"/>
                  <a:pt x="3857418" y="886109"/>
                </a:cubicBezTo>
                <a:close/>
                <a:moveTo>
                  <a:pt x="3725536" y="878797"/>
                </a:moveTo>
                <a:lnTo>
                  <a:pt x="3650260" y="950604"/>
                </a:lnTo>
                <a:lnTo>
                  <a:pt x="3647430" y="948635"/>
                </a:lnTo>
                <a:cubicBezTo>
                  <a:pt x="3670984" y="928806"/>
                  <a:pt x="3696951" y="898452"/>
                  <a:pt x="3725536" y="878797"/>
                </a:cubicBezTo>
                <a:close/>
                <a:moveTo>
                  <a:pt x="3806850" y="850350"/>
                </a:moveTo>
                <a:cubicBezTo>
                  <a:pt x="3787112" y="882347"/>
                  <a:pt x="3756451" y="909197"/>
                  <a:pt x="3722757" y="936075"/>
                </a:cubicBezTo>
                <a:close/>
                <a:moveTo>
                  <a:pt x="4447922" y="848696"/>
                </a:moveTo>
                <a:lnTo>
                  <a:pt x="4451051" y="851033"/>
                </a:lnTo>
                <a:lnTo>
                  <a:pt x="4432431" y="868669"/>
                </a:lnTo>
                <a:lnTo>
                  <a:pt x="4429303" y="866332"/>
                </a:lnTo>
                <a:close/>
                <a:moveTo>
                  <a:pt x="3765215" y="836031"/>
                </a:moveTo>
                <a:cubicBezTo>
                  <a:pt x="3767892" y="852796"/>
                  <a:pt x="3743226" y="857027"/>
                  <a:pt x="3734410" y="870944"/>
                </a:cubicBezTo>
                <a:cubicBezTo>
                  <a:pt x="3735162" y="856883"/>
                  <a:pt x="3756737" y="846616"/>
                  <a:pt x="3765215" y="836031"/>
                </a:cubicBezTo>
                <a:close/>
                <a:moveTo>
                  <a:pt x="3736368" y="828393"/>
                </a:moveTo>
                <a:lnTo>
                  <a:pt x="3739498" y="830731"/>
                </a:lnTo>
                <a:lnTo>
                  <a:pt x="3726383" y="843875"/>
                </a:lnTo>
                <a:lnTo>
                  <a:pt x="3722955" y="841172"/>
                </a:lnTo>
                <a:close/>
                <a:moveTo>
                  <a:pt x="3863506" y="796178"/>
                </a:moveTo>
                <a:cubicBezTo>
                  <a:pt x="3857182" y="815397"/>
                  <a:pt x="3833928" y="835592"/>
                  <a:pt x="3813348" y="849326"/>
                </a:cubicBezTo>
                <a:close/>
                <a:moveTo>
                  <a:pt x="3952915" y="794135"/>
                </a:moveTo>
                <a:lnTo>
                  <a:pt x="3944369" y="805385"/>
                </a:lnTo>
                <a:lnTo>
                  <a:pt x="3948010" y="799358"/>
                </a:lnTo>
                <a:close/>
                <a:moveTo>
                  <a:pt x="1552195" y="787710"/>
                </a:moveTo>
                <a:lnTo>
                  <a:pt x="1540954" y="795659"/>
                </a:lnTo>
                <a:lnTo>
                  <a:pt x="1549462" y="788106"/>
                </a:lnTo>
                <a:close/>
                <a:moveTo>
                  <a:pt x="3816301" y="787017"/>
                </a:moveTo>
                <a:cubicBezTo>
                  <a:pt x="3817992" y="793582"/>
                  <a:pt x="3811967" y="813168"/>
                  <a:pt x="3795540" y="812513"/>
                </a:cubicBezTo>
                <a:cubicBezTo>
                  <a:pt x="3797586" y="802285"/>
                  <a:pt x="3809658" y="796104"/>
                  <a:pt x="3816301" y="787017"/>
                </a:cubicBezTo>
                <a:close/>
                <a:moveTo>
                  <a:pt x="3789048" y="783579"/>
                </a:moveTo>
                <a:lnTo>
                  <a:pt x="3778666" y="796327"/>
                </a:lnTo>
                <a:lnTo>
                  <a:pt x="3783843" y="788437"/>
                </a:lnTo>
                <a:close/>
                <a:moveTo>
                  <a:pt x="3892237" y="768459"/>
                </a:moveTo>
                <a:cubicBezTo>
                  <a:pt x="3901750" y="780868"/>
                  <a:pt x="3873859" y="780397"/>
                  <a:pt x="3874941" y="792961"/>
                </a:cubicBezTo>
                <a:lnTo>
                  <a:pt x="3870247" y="789455"/>
                </a:lnTo>
                <a:close/>
                <a:moveTo>
                  <a:pt x="3932844" y="729827"/>
                </a:moveTo>
                <a:cubicBezTo>
                  <a:pt x="3937055" y="744727"/>
                  <a:pt x="3909290" y="749656"/>
                  <a:pt x="3905408" y="761380"/>
                </a:cubicBezTo>
                <a:cubicBezTo>
                  <a:pt x="3909290" y="749656"/>
                  <a:pt x="3924733" y="740113"/>
                  <a:pt x="3932844" y="729827"/>
                </a:cubicBezTo>
                <a:close/>
                <a:moveTo>
                  <a:pt x="3867692" y="708411"/>
                </a:moveTo>
                <a:lnTo>
                  <a:pt x="3856646" y="721092"/>
                </a:lnTo>
                <a:lnTo>
                  <a:pt x="3862121" y="713567"/>
                </a:lnTo>
                <a:close/>
                <a:moveTo>
                  <a:pt x="4816325" y="691150"/>
                </a:moveTo>
                <a:cubicBezTo>
                  <a:pt x="4744701" y="773427"/>
                  <a:pt x="4662174" y="860320"/>
                  <a:pt x="4582456" y="939419"/>
                </a:cubicBezTo>
                <a:lnTo>
                  <a:pt x="4583035" y="930390"/>
                </a:lnTo>
                <a:cubicBezTo>
                  <a:pt x="4658186" y="853183"/>
                  <a:pt x="4742837" y="771891"/>
                  <a:pt x="4816325" y="691150"/>
                </a:cubicBezTo>
                <a:close/>
                <a:moveTo>
                  <a:pt x="3894220" y="682488"/>
                </a:moveTo>
                <a:lnTo>
                  <a:pt x="3895784" y="683656"/>
                </a:lnTo>
                <a:lnTo>
                  <a:pt x="3889044" y="690379"/>
                </a:lnTo>
                <a:lnTo>
                  <a:pt x="3887846" y="688910"/>
                </a:lnTo>
                <a:close/>
                <a:moveTo>
                  <a:pt x="3933719" y="674711"/>
                </a:moveTo>
                <a:lnTo>
                  <a:pt x="3936848" y="677048"/>
                </a:lnTo>
                <a:lnTo>
                  <a:pt x="3862306" y="748257"/>
                </a:lnTo>
                <a:lnTo>
                  <a:pt x="3859177" y="745920"/>
                </a:lnTo>
                <a:close/>
                <a:moveTo>
                  <a:pt x="4084722" y="662754"/>
                </a:moveTo>
                <a:lnTo>
                  <a:pt x="4076273" y="676372"/>
                </a:lnTo>
                <a:lnTo>
                  <a:pt x="4079517" y="667613"/>
                </a:lnTo>
                <a:close/>
                <a:moveTo>
                  <a:pt x="2114974" y="482576"/>
                </a:moveTo>
                <a:lnTo>
                  <a:pt x="2116538" y="483744"/>
                </a:lnTo>
                <a:lnTo>
                  <a:pt x="2109797" y="490467"/>
                </a:lnTo>
                <a:lnTo>
                  <a:pt x="2108232" y="489298"/>
                </a:lnTo>
                <a:close/>
                <a:moveTo>
                  <a:pt x="1935809" y="473499"/>
                </a:moveTo>
                <a:lnTo>
                  <a:pt x="1930362" y="484055"/>
                </a:lnTo>
                <a:cubicBezTo>
                  <a:pt x="1927600" y="481419"/>
                  <a:pt x="1924470" y="479081"/>
                  <a:pt x="1926276" y="474552"/>
                </a:cubicBezTo>
                <a:close/>
                <a:moveTo>
                  <a:pt x="2164631" y="454286"/>
                </a:moveTo>
                <a:lnTo>
                  <a:pt x="2166195" y="455454"/>
                </a:lnTo>
                <a:lnTo>
                  <a:pt x="2153148" y="467933"/>
                </a:lnTo>
                <a:cubicBezTo>
                  <a:pt x="2151554" y="463732"/>
                  <a:pt x="2159793" y="458845"/>
                  <a:pt x="2164631" y="454286"/>
                </a:cubicBezTo>
                <a:close/>
                <a:moveTo>
                  <a:pt x="2100360" y="447432"/>
                </a:moveTo>
                <a:lnTo>
                  <a:pt x="2093467" y="454677"/>
                </a:lnTo>
                <a:lnTo>
                  <a:pt x="2092151" y="455352"/>
                </a:lnTo>
                <a:lnTo>
                  <a:pt x="2093957" y="450823"/>
                </a:lnTo>
                <a:cubicBezTo>
                  <a:pt x="2096990" y="450793"/>
                  <a:pt x="2098255" y="451595"/>
                  <a:pt x="2100360" y="447432"/>
                </a:cubicBezTo>
                <a:close/>
                <a:moveTo>
                  <a:pt x="2184443" y="391666"/>
                </a:moveTo>
                <a:cubicBezTo>
                  <a:pt x="2186249" y="387137"/>
                  <a:pt x="2177558" y="406452"/>
                  <a:pt x="2190461" y="402037"/>
                </a:cubicBezTo>
                <a:lnTo>
                  <a:pt x="2169592" y="408674"/>
                </a:lnTo>
                <a:close/>
                <a:moveTo>
                  <a:pt x="2259412" y="349448"/>
                </a:moveTo>
                <a:cubicBezTo>
                  <a:pt x="2257911" y="350980"/>
                  <a:pt x="2256251" y="353252"/>
                  <a:pt x="2254427" y="355044"/>
                </a:cubicBezTo>
                <a:lnTo>
                  <a:pt x="2252924" y="355730"/>
                </a:lnTo>
                <a:close/>
                <a:moveTo>
                  <a:pt x="2346777" y="313356"/>
                </a:moveTo>
                <a:lnTo>
                  <a:pt x="2340562" y="319301"/>
                </a:lnTo>
                <a:cubicBezTo>
                  <a:pt x="2342397" y="317804"/>
                  <a:pt x="2344057" y="315533"/>
                  <a:pt x="2345880" y="313740"/>
                </a:cubicBezTo>
                <a:close/>
                <a:moveTo>
                  <a:pt x="2548002" y="291862"/>
                </a:moveTo>
                <a:cubicBezTo>
                  <a:pt x="2542653" y="304783"/>
                  <a:pt x="2520104" y="321347"/>
                  <a:pt x="2505607" y="321561"/>
                </a:cubicBezTo>
                <a:close/>
                <a:moveTo>
                  <a:pt x="2524313" y="289796"/>
                </a:moveTo>
                <a:lnTo>
                  <a:pt x="2498220" y="314752"/>
                </a:lnTo>
                <a:lnTo>
                  <a:pt x="2519745" y="291689"/>
                </a:lnTo>
                <a:close/>
                <a:moveTo>
                  <a:pt x="2283359" y="285900"/>
                </a:moveTo>
                <a:lnTo>
                  <a:pt x="2280094" y="290471"/>
                </a:lnTo>
                <a:lnTo>
                  <a:pt x="2280110" y="288474"/>
                </a:lnTo>
                <a:cubicBezTo>
                  <a:pt x="2280323" y="287613"/>
                  <a:pt x="2281075" y="286847"/>
                  <a:pt x="2283359" y="285900"/>
                </a:cubicBezTo>
                <a:close/>
                <a:moveTo>
                  <a:pt x="2389406" y="275782"/>
                </a:moveTo>
                <a:lnTo>
                  <a:pt x="2392468" y="278785"/>
                </a:lnTo>
                <a:lnTo>
                  <a:pt x="2380957" y="289400"/>
                </a:lnTo>
                <a:lnTo>
                  <a:pt x="2377827" y="287063"/>
                </a:lnTo>
                <a:close/>
                <a:moveTo>
                  <a:pt x="2489099" y="258625"/>
                </a:moveTo>
                <a:lnTo>
                  <a:pt x="2490664" y="259792"/>
                </a:lnTo>
                <a:lnTo>
                  <a:pt x="2482823" y="267413"/>
                </a:lnTo>
                <a:lnTo>
                  <a:pt x="2481258" y="266244"/>
                </a:lnTo>
                <a:close/>
                <a:moveTo>
                  <a:pt x="2676297" y="241586"/>
                </a:moveTo>
                <a:cubicBezTo>
                  <a:pt x="2681234" y="239394"/>
                  <a:pt x="2682459" y="243893"/>
                  <a:pt x="2685589" y="246231"/>
                </a:cubicBezTo>
                <a:lnTo>
                  <a:pt x="2674618" y="251514"/>
                </a:lnTo>
                <a:cubicBezTo>
                  <a:pt x="2671489" y="249178"/>
                  <a:pt x="2674860" y="245816"/>
                  <a:pt x="2676297" y="241586"/>
                </a:cubicBezTo>
                <a:close/>
                <a:moveTo>
                  <a:pt x="2343224" y="240695"/>
                </a:moveTo>
                <a:cubicBezTo>
                  <a:pt x="2349504" y="239612"/>
                  <a:pt x="2350719" y="250654"/>
                  <a:pt x="2360229" y="241520"/>
                </a:cubicBezTo>
                <a:cubicBezTo>
                  <a:pt x="2341959" y="272319"/>
                  <a:pt x="2299264" y="278425"/>
                  <a:pt x="2271096" y="310577"/>
                </a:cubicBezTo>
                <a:lnTo>
                  <a:pt x="2281853" y="314024"/>
                </a:lnTo>
                <a:lnTo>
                  <a:pt x="2266170" y="329264"/>
                </a:lnTo>
                <a:lnTo>
                  <a:pt x="2272730" y="334304"/>
                </a:lnTo>
                <a:cubicBezTo>
                  <a:pt x="2262927" y="338023"/>
                  <a:pt x="2251715" y="349005"/>
                  <a:pt x="2248470" y="357764"/>
                </a:cubicBezTo>
                <a:lnTo>
                  <a:pt x="2252924" y="355730"/>
                </a:lnTo>
                <a:lnTo>
                  <a:pt x="2243362" y="364988"/>
                </a:lnTo>
                <a:cubicBezTo>
                  <a:pt x="2241768" y="360787"/>
                  <a:pt x="2236863" y="366012"/>
                  <a:pt x="2232265" y="364873"/>
                </a:cubicBezTo>
                <a:cubicBezTo>
                  <a:pt x="2233319" y="374405"/>
                  <a:pt x="2223942" y="383890"/>
                  <a:pt x="2214141" y="387608"/>
                </a:cubicBezTo>
                <a:cubicBezTo>
                  <a:pt x="2207612" y="385599"/>
                  <a:pt x="2209417" y="381071"/>
                  <a:pt x="2209957" y="375739"/>
                </a:cubicBezTo>
                <a:lnTo>
                  <a:pt x="2190750" y="385910"/>
                </a:lnTo>
                <a:lnTo>
                  <a:pt x="2204037" y="367733"/>
                </a:lnTo>
                <a:cubicBezTo>
                  <a:pt x="2193153" y="358888"/>
                  <a:pt x="2187861" y="377875"/>
                  <a:pt x="2178031" y="378561"/>
                </a:cubicBezTo>
                <a:lnTo>
                  <a:pt x="2197991" y="354329"/>
                </a:lnTo>
                <a:cubicBezTo>
                  <a:pt x="2194988" y="357391"/>
                  <a:pt x="2191828" y="352022"/>
                  <a:pt x="2190265" y="350852"/>
                </a:cubicBezTo>
                <a:cubicBezTo>
                  <a:pt x="2203824" y="341624"/>
                  <a:pt x="2215554" y="328845"/>
                  <a:pt x="2228882" y="317741"/>
                </a:cubicBezTo>
                <a:cubicBezTo>
                  <a:pt x="2242209" y="306638"/>
                  <a:pt x="2257135" y="297212"/>
                  <a:pt x="2277082" y="294690"/>
                </a:cubicBezTo>
                <a:lnTo>
                  <a:pt x="2280094" y="290471"/>
                </a:lnTo>
                <a:lnTo>
                  <a:pt x="2280085" y="291628"/>
                </a:lnTo>
                <a:cubicBezTo>
                  <a:pt x="2297458" y="282954"/>
                  <a:pt x="2328245" y="261503"/>
                  <a:pt x="2334762" y="247017"/>
                </a:cubicBezTo>
                <a:cubicBezTo>
                  <a:pt x="2338475" y="242765"/>
                  <a:pt x="2341131" y="241056"/>
                  <a:pt x="2343224" y="240695"/>
                </a:cubicBezTo>
                <a:close/>
                <a:moveTo>
                  <a:pt x="2381484" y="221122"/>
                </a:moveTo>
                <a:lnTo>
                  <a:pt x="2386110" y="225293"/>
                </a:lnTo>
                <a:lnTo>
                  <a:pt x="2368563" y="238998"/>
                </a:lnTo>
                <a:close/>
                <a:moveTo>
                  <a:pt x="2642042" y="217581"/>
                </a:moveTo>
                <a:lnTo>
                  <a:pt x="2622690" y="235815"/>
                </a:lnTo>
                <a:lnTo>
                  <a:pt x="2624370" y="225887"/>
                </a:lnTo>
                <a:close/>
                <a:moveTo>
                  <a:pt x="2427849" y="212022"/>
                </a:moveTo>
                <a:lnTo>
                  <a:pt x="2429413" y="213190"/>
                </a:lnTo>
                <a:lnTo>
                  <a:pt x="2424208" y="218048"/>
                </a:lnTo>
                <a:lnTo>
                  <a:pt x="2423010" y="216581"/>
                </a:lnTo>
                <a:close/>
                <a:moveTo>
                  <a:pt x="2410996" y="201933"/>
                </a:moveTo>
                <a:lnTo>
                  <a:pt x="2411014" y="202872"/>
                </a:lnTo>
                <a:cubicBezTo>
                  <a:pt x="2410577" y="204338"/>
                  <a:pt x="2409331" y="205432"/>
                  <a:pt x="2406263" y="205794"/>
                </a:cubicBezTo>
                <a:close/>
                <a:moveTo>
                  <a:pt x="2521351" y="189523"/>
                </a:moveTo>
                <a:lnTo>
                  <a:pt x="2514340" y="198911"/>
                </a:lnTo>
                <a:lnTo>
                  <a:pt x="2517981" y="192884"/>
                </a:lnTo>
                <a:close/>
                <a:moveTo>
                  <a:pt x="2420382" y="189385"/>
                </a:moveTo>
                <a:lnTo>
                  <a:pt x="2423512" y="191722"/>
                </a:lnTo>
                <a:lnTo>
                  <a:pt x="2410996" y="201933"/>
                </a:lnTo>
                <a:lnTo>
                  <a:pt x="2410910" y="197724"/>
                </a:lnTo>
                <a:cubicBezTo>
                  <a:pt x="2410740" y="195876"/>
                  <a:pt x="2410771" y="194017"/>
                  <a:pt x="2412013" y="192508"/>
                </a:cubicBezTo>
                <a:cubicBezTo>
                  <a:pt x="2413254" y="190998"/>
                  <a:pt x="2415706" y="189837"/>
                  <a:pt x="2420382" y="189385"/>
                </a:cubicBezTo>
                <a:close/>
                <a:moveTo>
                  <a:pt x="2452367" y="169402"/>
                </a:moveTo>
                <a:lnTo>
                  <a:pt x="2439320" y="181880"/>
                </a:lnTo>
                <a:cubicBezTo>
                  <a:pt x="2441125" y="177351"/>
                  <a:pt x="2436799" y="173545"/>
                  <a:pt x="2442835" y="170454"/>
                </a:cubicBezTo>
                <a:close/>
                <a:moveTo>
                  <a:pt x="2475998" y="165401"/>
                </a:moveTo>
                <a:cubicBezTo>
                  <a:pt x="2478741" y="181500"/>
                  <a:pt x="2456887" y="177938"/>
                  <a:pt x="2446872" y="190386"/>
                </a:cubicBezTo>
                <a:close/>
                <a:moveTo>
                  <a:pt x="2477146" y="154074"/>
                </a:moveTo>
                <a:cubicBezTo>
                  <a:pt x="2457686" y="153448"/>
                  <a:pt x="2477717" y="175001"/>
                  <a:pt x="2455736" y="166040"/>
                </a:cubicBezTo>
                <a:cubicBezTo>
                  <a:pt x="2460942" y="161183"/>
                  <a:pt x="2457716" y="156479"/>
                  <a:pt x="2462284" y="154586"/>
                </a:cubicBezTo>
                <a:close/>
                <a:moveTo>
                  <a:pt x="2717173" y="153836"/>
                </a:moveTo>
                <a:cubicBezTo>
                  <a:pt x="2706985" y="171317"/>
                  <a:pt x="2671659" y="197694"/>
                  <a:pt x="2645712" y="214586"/>
                </a:cubicBezTo>
                <a:cubicBezTo>
                  <a:pt x="2648696" y="207567"/>
                  <a:pt x="2653404" y="201585"/>
                  <a:pt x="2659102" y="196230"/>
                </a:cubicBezTo>
                <a:cubicBezTo>
                  <a:pt x="2676193" y="180165"/>
                  <a:pt x="2702181" y="169735"/>
                  <a:pt x="2717173" y="153836"/>
                </a:cubicBezTo>
                <a:close/>
                <a:moveTo>
                  <a:pt x="2519019" y="116242"/>
                </a:moveTo>
                <a:lnTo>
                  <a:pt x="2491391" y="143063"/>
                </a:lnTo>
                <a:lnTo>
                  <a:pt x="2515620" y="116570"/>
                </a:lnTo>
                <a:close/>
                <a:moveTo>
                  <a:pt x="4383747" y="67315"/>
                </a:moveTo>
                <a:cubicBezTo>
                  <a:pt x="4381826" y="82942"/>
                  <a:pt x="4369495" y="108282"/>
                  <a:pt x="4351262" y="112156"/>
                </a:cubicBezTo>
                <a:cubicBezTo>
                  <a:pt x="4355017" y="95035"/>
                  <a:pt x="4371898" y="81261"/>
                  <a:pt x="4383747" y="67315"/>
                </a:cubicBezTo>
                <a:close/>
                <a:moveTo>
                  <a:pt x="2813250" y="52832"/>
                </a:moveTo>
                <a:lnTo>
                  <a:pt x="2795026" y="73202"/>
                </a:lnTo>
                <a:lnTo>
                  <a:pt x="2797074" y="62973"/>
                </a:lnTo>
                <a:close/>
                <a:moveTo>
                  <a:pt x="4398599" y="50307"/>
                </a:moveTo>
                <a:lnTo>
                  <a:pt x="4393790" y="57899"/>
                </a:lnTo>
                <a:lnTo>
                  <a:pt x="4393394" y="55166"/>
                </a:lnTo>
                <a:close/>
                <a:moveTo>
                  <a:pt x="2618872" y="31106"/>
                </a:moveTo>
                <a:lnTo>
                  <a:pt x="2622001" y="33443"/>
                </a:lnTo>
                <a:lnTo>
                  <a:pt x="2608954" y="45921"/>
                </a:lnTo>
                <a:lnTo>
                  <a:pt x="2605826" y="43584"/>
                </a:lnTo>
                <a:close/>
                <a:moveTo>
                  <a:pt x="4422634" y="19083"/>
                </a:moveTo>
                <a:lnTo>
                  <a:pt x="4412109" y="39896"/>
                </a:lnTo>
                <a:lnTo>
                  <a:pt x="4419265" y="22444"/>
                </a:lnTo>
                <a:close/>
                <a:moveTo>
                  <a:pt x="2768281" y="14949"/>
                </a:moveTo>
                <a:lnTo>
                  <a:pt x="2769845" y="16117"/>
                </a:lnTo>
                <a:lnTo>
                  <a:pt x="2751961" y="33154"/>
                </a:lnTo>
                <a:lnTo>
                  <a:pt x="2750396" y="31985"/>
                </a:lnTo>
                <a:close/>
                <a:moveTo>
                  <a:pt x="4476040" y="3627"/>
                </a:moveTo>
                <a:lnTo>
                  <a:pt x="4464094" y="15208"/>
                </a:lnTo>
                <a:cubicBezTo>
                  <a:pt x="4463148" y="12923"/>
                  <a:pt x="4464367" y="10859"/>
                  <a:pt x="4466235" y="9029"/>
                </a:cubicBezTo>
                <a:cubicBezTo>
                  <a:pt x="4468104" y="7199"/>
                  <a:pt x="4470622" y="5603"/>
                  <a:pt x="4472273" y="4256"/>
                </a:cubicBezTo>
                <a:close/>
                <a:moveTo>
                  <a:pt x="3405060" y="0"/>
                </a:moveTo>
                <a:lnTo>
                  <a:pt x="3405382" y="0"/>
                </a:lnTo>
                <a:lnTo>
                  <a:pt x="3396731" y="8312"/>
                </a:lnTo>
                <a:close/>
                <a:moveTo>
                  <a:pt x="2890414" y="0"/>
                </a:moveTo>
                <a:lnTo>
                  <a:pt x="2898549" y="0"/>
                </a:lnTo>
                <a:lnTo>
                  <a:pt x="2854866" y="37443"/>
                </a:lnTo>
                <a:cubicBezTo>
                  <a:pt x="2828767" y="60800"/>
                  <a:pt x="2802710" y="83741"/>
                  <a:pt x="2775492" y="103198"/>
                </a:cubicBezTo>
                <a:lnTo>
                  <a:pt x="2782377" y="88412"/>
                </a:lnTo>
                <a:cubicBezTo>
                  <a:pt x="2809095" y="68904"/>
                  <a:pt x="2835157" y="47984"/>
                  <a:pt x="2860846" y="26184"/>
                </a:cubicBezTo>
                <a:close/>
                <a:moveTo>
                  <a:pt x="2819136" y="0"/>
                </a:moveTo>
                <a:lnTo>
                  <a:pt x="2842731" y="0"/>
                </a:lnTo>
                <a:lnTo>
                  <a:pt x="2625642" y="185117"/>
                </a:lnTo>
                <a:cubicBezTo>
                  <a:pt x="2329460" y="426311"/>
                  <a:pt x="2021998" y="655928"/>
                  <a:pt x="1716696" y="871710"/>
                </a:cubicBezTo>
                <a:lnTo>
                  <a:pt x="1721022" y="875514"/>
                </a:lnTo>
                <a:lnTo>
                  <a:pt x="1992067" y="685544"/>
                </a:lnTo>
                <a:cubicBezTo>
                  <a:pt x="2013922" y="689107"/>
                  <a:pt x="2021799" y="654561"/>
                  <a:pt x="2038150" y="662615"/>
                </a:cubicBezTo>
                <a:cubicBezTo>
                  <a:pt x="2056161" y="650977"/>
                  <a:pt x="2079193" y="623017"/>
                  <a:pt x="2105885" y="622020"/>
                </a:cubicBezTo>
                <a:cubicBezTo>
                  <a:pt x="2098034" y="613145"/>
                  <a:pt x="2117367" y="608373"/>
                  <a:pt x="2124012" y="599286"/>
                </a:cubicBezTo>
                <a:cubicBezTo>
                  <a:pt x="2128493" y="611520"/>
                  <a:pt x="2139434" y="603205"/>
                  <a:pt x="2144542" y="595981"/>
                </a:cubicBezTo>
                <a:lnTo>
                  <a:pt x="2156632" y="576337"/>
                </a:lnTo>
                <a:lnTo>
                  <a:pt x="2157589" y="583502"/>
                </a:lnTo>
                <a:cubicBezTo>
                  <a:pt x="2171785" y="582922"/>
                  <a:pt x="2176768" y="570301"/>
                  <a:pt x="2186541" y="563549"/>
                </a:cubicBezTo>
                <a:cubicBezTo>
                  <a:pt x="2175114" y="536808"/>
                  <a:pt x="2173013" y="587423"/>
                  <a:pt x="2156748" y="565240"/>
                </a:cubicBezTo>
                <a:cubicBezTo>
                  <a:pt x="2186781" y="557851"/>
                  <a:pt x="2207225" y="522223"/>
                  <a:pt x="2237704" y="530361"/>
                </a:cubicBezTo>
                <a:cubicBezTo>
                  <a:pt x="2247507" y="526644"/>
                  <a:pt x="2243024" y="514408"/>
                  <a:pt x="2241557" y="515606"/>
                </a:cubicBezTo>
                <a:cubicBezTo>
                  <a:pt x="2246395" y="511047"/>
                  <a:pt x="2260013" y="519497"/>
                  <a:pt x="2265362" y="506573"/>
                </a:cubicBezTo>
                <a:lnTo>
                  <a:pt x="2256168" y="504295"/>
                </a:lnTo>
                <a:cubicBezTo>
                  <a:pt x="2285149" y="487374"/>
                  <a:pt x="2313587" y="452556"/>
                  <a:pt x="2350093" y="441111"/>
                </a:cubicBezTo>
                <a:cubicBezTo>
                  <a:pt x="2366894" y="411509"/>
                  <a:pt x="2411695" y="401239"/>
                  <a:pt x="2431230" y="371243"/>
                </a:cubicBezTo>
                <a:lnTo>
                  <a:pt x="2456667" y="362713"/>
                </a:lnTo>
                <a:lnTo>
                  <a:pt x="2453681" y="352313"/>
                </a:lnTo>
                <a:cubicBezTo>
                  <a:pt x="2471181" y="349038"/>
                  <a:pt x="2477940" y="328854"/>
                  <a:pt x="2497130" y="332146"/>
                </a:cubicBezTo>
                <a:cubicBezTo>
                  <a:pt x="2485677" y="348824"/>
                  <a:pt x="2462046" y="352824"/>
                  <a:pt x="2454988" y="372642"/>
                </a:cubicBezTo>
                <a:cubicBezTo>
                  <a:pt x="2574152" y="280459"/>
                  <a:pt x="2706186" y="180870"/>
                  <a:pt x="2823334" y="75891"/>
                </a:cubicBezTo>
                <a:lnTo>
                  <a:pt x="2902396" y="0"/>
                </a:lnTo>
                <a:lnTo>
                  <a:pt x="2945818" y="0"/>
                </a:lnTo>
                <a:lnTo>
                  <a:pt x="2877335" y="60675"/>
                </a:lnTo>
                <a:cubicBezTo>
                  <a:pt x="2730122" y="188809"/>
                  <a:pt x="2583949" y="310821"/>
                  <a:pt x="2455405" y="408365"/>
                </a:cubicBezTo>
                <a:cubicBezTo>
                  <a:pt x="2460911" y="427100"/>
                  <a:pt x="2435144" y="409003"/>
                  <a:pt x="2440282" y="428038"/>
                </a:cubicBezTo>
                <a:cubicBezTo>
                  <a:pt x="2534332" y="370252"/>
                  <a:pt x="2607533" y="305638"/>
                  <a:pt x="2691925" y="243507"/>
                </a:cubicBezTo>
                <a:cubicBezTo>
                  <a:pt x="2688670" y="235771"/>
                  <a:pt x="2689152" y="224376"/>
                  <a:pt x="2704014" y="223863"/>
                </a:cubicBezTo>
                <a:cubicBezTo>
                  <a:pt x="2715015" y="221612"/>
                  <a:pt x="2723706" y="202296"/>
                  <a:pt x="2742402" y="200489"/>
                </a:cubicBezTo>
                <a:cubicBezTo>
                  <a:pt x="2793871" y="137712"/>
                  <a:pt x="2856384" y="115437"/>
                  <a:pt x="2907102" y="66723"/>
                </a:cubicBezTo>
                <a:cubicBezTo>
                  <a:pt x="2908396" y="70557"/>
                  <a:pt x="2911698" y="67862"/>
                  <a:pt x="2913263" y="69031"/>
                </a:cubicBezTo>
                <a:lnTo>
                  <a:pt x="2915213" y="56437"/>
                </a:lnTo>
                <a:lnTo>
                  <a:pt x="2916777" y="57605"/>
                </a:lnTo>
                <a:cubicBezTo>
                  <a:pt x="2944290" y="41881"/>
                  <a:pt x="2956255" y="16838"/>
                  <a:pt x="2984965" y="2582"/>
                </a:cubicBezTo>
                <a:lnTo>
                  <a:pt x="2987579" y="0"/>
                </a:lnTo>
                <a:lnTo>
                  <a:pt x="3038907" y="0"/>
                </a:lnTo>
                <a:lnTo>
                  <a:pt x="2857681" y="165724"/>
                </a:lnTo>
                <a:cubicBezTo>
                  <a:pt x="2906620" y="126253"/>
                  <a:pt x="2956674" y="84497"/>
                  <a:pt x="3007086" y="41237"/>
                </a:cubicBezTo>
                <a:lnTo>
                  <a:pt x="3053893" y="0"/>
                </a:lnTo>
                <a:lnTo>
                  <a:pt x="3157821" y="0"/>
                </a:lnTo>
                <a:lnTo>
                  <a:pt x="2731181" y="387516"/>
                </a:lnTo>
                <a:cubicBezTo>
                  <a:pt x="2853627" y="290364"/>
                  <a:pt x="2972150" y="192898"/>
                  <a:pt x="3088522" y="92984"/>
                </a:cubicBezTo>
                <a:lnTo>
                  <a:pt x="3192096" y="0"/>
                </a:lnTo>
                <a:lnTo>
                  <a:pt x="3358226" y="0"/>
                </a:lnTo>
                <a:lnTo>
                  <a:pt x="3336515" y="21225"/>
                </a:lnTo>
                <a:cubicBezTo>
                  <a:pt x="3242894" y="112127"/>
                  <a:pt x="3147407" y="203177"/>
                  <a:pt x="3050316" y="290950"/>
                </a:cubicBezTo>
                <a:lnTo>
                  <a:pt x="3057983" y="288361"/>
                </a:lnTo>
                <a:cubicBezTo>
                  <a:pt x="3114617" y="239404"/>
                  <a:pt x="3169869" y="189128"/>
                  <a:pt x="3224309" y="138981"/>
                </a:cubicBezTo>
                <a:lnTo>
                  <a:pt x="3375295" y="0"/>
                </a:lnTo>
                <a:lnTo>
                  <a:pt x="3377045" y="0"/>
                </a:lnTo>
                <a:lnTo>
                  <a:pt x="3325294" y="57199"/>
                </a:lnTo>
                <a:cubicBezTo>
                  <a:pt x="3302454" y="79119"/>
                  <a:pt x="3278573" y="101354"/>
                  <a:pt x="3258580" y="125919"/>
                </a:cubicBezTo>
                <a:lnTo>
                  <a:pt x="3366880" y="27165"/>
                </a:lnTo>
                <a:lnTo>
                  <a:pt x="3370010" y="29502"/>
                </a:lnTo>
                <a:cubicBezTo>
                  <a:pt x="3271365" y="132602"/>
                  <a:pt x="3163023" y="211829"/>
                  <a:pt x="3061810" y="317024"/>
                </a:cubicBezTo>
                <a:cubicBezTo>
                  <a:pt x="3081386" y="306555"/>
                  <a:pt x="3094643" y="285346"/>
                  <a:pt x="3115639" y="284108"/>
                </a:cubicBezTo>
                <a:lnTo>
                  <a:pt x="3109380" y="279434"/>
                </a:lnTo>
                <a:cubicBezTo>
                  <a:pt x="3163094" y="257615"/>
                  <a:pt x="3173995" y="206545"/>
                  <a:pt x="3227340" y="185026"/>
                </a:cubicBezTo>
                <a:cubicBezTo>
                  <a:pt x="3254012" y="151038"/>
                  <a:pt x="3294030" y="104941"/>
                  <a:pt x="3339313" y="83276"/>
                </a:cubicBezTo>
                <a:cubicBezTo>
                  <a:pt x="3344874" y="61624"/>
                  <a:pt x="3364390" y="45089"/>
                  <a:pt x="3385589" y="41852"/>
                </a:cubicBezTo>
                <a:cubicBezTo>
                  <a:pt x="3394864" y="27561"/>
                  <a:pt x="3405047" y="15929"/>
                  <a:pt x="3415781" y="5615"/>
                </a:cubicBezTo>
                <a:lnTo>
                  <a:pt x="3422419" y="0"/>
                </a:lnTo>
                <a:lnTo>
                  <a:pt x="3546299" y="0"/>
                </a:lnTo>
                <a:lnTo>
                  <a:pt x="3352395" y="189961"/>
                </a:lnTo>
                <a:cubicBezTo>
                  <a:pt x="3378711" y="172770"/>
                  <a:pt x="3411429" y="152188"/>
                  <a:pt x="3431727" y="124624"/>
                </a:cubicBezTo>
                <a:cubicBezTo>
                  <a:pt x="3438372" y="115536"/>
                  <a:pt x="3446832" y="118413"/>
                  <a:pt x="3449960" y="120750"/>
                </a:cubicBezTo>
                <a:cubicBezTo>
                  <a:pt x="3476840" y="81400"/>
                  <a:pt x="3514487" y="44571"/>
                  <a:pt x="3553295" y="8323"/>
                </a:cubicBezTo>
                <a:lnTo>
                  <a:pt x="3562187" y="0"/>
                </a:lnTo>
                <a:lnTo>
                  <a:pt x="3633256" y="0"/>
                </a:lnTo>
                <a:lnTo>
                  <a:pt x="3296188" y="329342"/>
                </a:lnTo>
                <a:cubicBezTo>
                  <a:pt x="3368367" y="268159"/>
                  <a:pt x="3441509" y="202867"/>
                  <a:pt x="3514107" y="135574"/>
                </a:cubicBezTo>
                <a:lnTo>
                  <a:pt x="3655532" y="0"/>
                </a:lnTo>
                <a:lnTo>
                  <a:pt x="3720314" y="0"/>
                </a:lnTo>
                <a:lnTo>
                  <a:pt x="3537712" y="184851"/>
                </a:lnTo>
                <a:cubicBezTo>
                  <a:pt x="3599014" y="133001"/>
                  <a:pt x="3657880" y="77790"/>
                  <a:pt x="3716340" y="21613"/>
                </a:cubicBezTo>
                <a:lnTo>
                  <a:pt x="3738866" y="0"/>
                </a:lnTo>
                <a:lnTo>
                  <a:pt x="3817368" y="0"/>
                </a:lnTo>
                <a:lnTo>
                  <a:pt x="3776967" y="42823"/>
                </a:lnTo>
                <a:cubicBezTo>
                  <a:pt x="3793418" y="32457"/>
                  <a:pt x="3808497" y="19848"/>
                  <a:pt x="3822893" y="5992"/>
                </a:cubicBezTo>
                <a:lnTo>
                  <a:pt x="3828548" y="0"/>
                </a:lnTo>
                <a:lnTo>
                  <a:pt x="3886553" y="0"/>
                </a:lnTo>
                <a:lnTo>
                  <a:pt x="3753564" y="147492"/>
                </a:lnTo>
                <a:cubicBezTo>
                  <a:pt x="3798481" y="107024"/>
                  <a:pt x="3842591" y="64960"/>
                  <a:pt x="3886013" y="21911"/>
                </a:cubicBezTo>
                <a:lnTo>
                  <a:pt x="3907395" y="0"/>
                </a:lnTo>
                <a:lnTo>
                  <a:pt x="3991387" y="0"/>
                </a:lnTo>
                <a:lnTo>
                  <a:pt x="3934702" y="60751"/>
                </a:lnTo>
                <a:cubicBezTo>
                  <a:pt x="3908082" y="87589"/>
                  <a:pt x="3883286" y="114697"/>
                  <a:pt x="3867097" y="146548"/>
                </a:cubicBezTo>
                <a:lnTo>
                  <a:pt x="3730018" y="283451"/>
                </a:lnTo>
                <a:lnTo>
                  <a:pt x="3749815" y="280746"/>
                </a:lnTo>
                <a:cubicBezTo>
                  <a:pt x="3842275" y="197973"/>
                  <a:pt x="3928727" y="109100"/>
                  <a:pt x="4010544" y="27189"/>
                </a:cubicBezTo>
                <a:lnTo>
                  <a:pt x="4038151" y="0"/>
                </a:lnTo>
                <a:lnTo>
                  <a:pt x="4056889" y="0"/>
                </a:lnTo>
                <a:lnTo>
                  <a:pt x="4051691" y="12442"/>
                </a:lnTo>
                <a:lnTo>
                  <a:pt x="4069331" y="0"/>
                </a:lnTo>
                <a:lnTo>
                  <a:pt x="4169107" y="0"/>
                </a:lnTo>
                <a:lnTo>
                  <a:pt x="4160694" y="9693"/>
                </a:lnTo>
                <a:lnTo>
                  <a:pt x="4166952" y="14367"/>
                </a:lnTo>
                <a:cubicBezTo>
                  <a:pt x="4163043" y="23058"/>
                  <a:pt x="4151752" y="18210"/>
                  <a:pt x="4153540" y="27144"/>
                </a:cubicBezTo>
                <a:lnTo>
                  <a:pt x="4176882" y="16046"/>
                </a:lnTo>
                <a:lnTo>
                  <a:pt x="4191682" y="0"/>
                </a:lnTo>
                <a:lnTo>
                  <a:pt x="4229661" y="0"/>
                </a:lnTo>
                <a:lnTo>
                  <a:pt x="4217529" y="20168"/>
                </a:lnTo>
                <a:lnTo>
                  <a:pt x="4233957" y="20822"/>
                </a:lnTo>
                <a:lnTo>
                  <a:pt x="4252204" y="0"/>
                </a:lnTo>
                <a:lnTo>
                  <a:pt x="4385010" y="0"/>
                </a:lnTo>
                <a:lnTo>
                  <a:pt x="4384855" y="778"/>
                </a:lnTo>
                <a:cubicBezTo>
                  <a:pt x="4386691" y="4246"/>
                  <a:pt x="4391296" y="6143"/>
                  <a:pt x="4398896" y="4221"/>
                </a:cubicBezTo>
                <a:lnTo>
                  <a:pt x="4403398" y="0"/>
                </a:lnTo>
                <a:lnTo>
                  <a:pt x="4405633" y="0"/>
                </a:lnTo>
                <a:lnTo>
                  <a:pt x="4360284" y="71262"/>
                </a:lnTo>
                <a:cubicBezTo>
                  <a:pt x="4301281" y="145104"/>
                  <a:pt x="4217108" y="212749"/>
                  <a:pt x="4160646" y="289074"/>
                </a:cubicBezTo>
                <a:cubicBezTo>
                  <a:pt x="4213343" y="230797"/>
                  <a:pt x="4288677" y="188280"/>
                  <a:pt x="4338090" y="119236"/>
                </a:cubicBezTo>
                <a:cubicBezTo>
                  <a:pt x="4337222" y="144393"/>
                  <a:pt x="4312490" y="149291"/>
                  <a:pt x="4300429" y="171969"/>
                </a:cubicBezTo>
                <a:cubicBezTo>
                  <a:pt x="4293544" y="186754"/>
                  <a:pt x="4273333" y="200188"/>
                  <a:pt x="4260219" y="213334"/>
                </a:cubicBezTo>
                <a:lnTo>
                  <a:pt x="4269876" y="217679"/>
                </a:lnTo>
                <a:cubicBezTo>
                  <a:pt x="4235586" y="267050"/>
                  <a:pt x="4191849" y="303346"/>
                  <a:pt x="4154429" y="350379"/>
                </a:cubicBezTo>
                <a:cubicBezTo>
                  <a:pt x="4113340" y="400408"/>
                  <a:pt x="4036085" y="458550"/>
                  <a:pt x="3997884" y="516614"/>
                </a:cubicBezTo>
                <a:cubicBezTo>
                  <a:pt x="4145227" y="378059"/>
                  <a:pt x="4284624" y="228262"/>
                  <a:pt x="4410229" y="75049"/>
                </a:cubicBezTo>
                <a:lnTo>
                  <a:pt x="4454206" y="33055"/>
                </a:lnTo>
                <a:cubicBezTo>
                  <a:pt x="4348485" y="169435"/>
                  <a:pt x="4199441" y="331381"/>
                  <a:pt x="4082064" y="463212"/>
                </a:cubicBezTo>
                <a:cubicBezTo>
                  <a:pt x="4058740" y="460847"/>
                  <a:pt x="4059834" y="489906"/>
                  <a:pt x="4042894" y="497615"/>
                </a:cubicBezTo>
                <a:lnTo>
                  <a:pt x="4044218" y="504481"/>
                </a:lnTo>
                <a:cubicBezTo>
                  <a:pt x="4012361" y="529863"/>
                  <a:pt x="3978667" y="556742"/>
                  <a:pt x="3964501" y="583581"/>
                </a:cubicBezTo>
                <a:lnTo>
                  <a:pt x="3946296" y="590487"/>
                </a:lnTo>
                <a:lnTo>
                  <a:pt x="3952556" y="595160"/>
                </a:lnTo>
                <a:lnTo>
                  <a:pt x="3941121" y="598377"/>
                </a:lnTo>
                <a:lnTo>
                  <a:pt x="3766661" y="778616"/>
                </a:lnTo>
                <a:cubicBezTo>
                  <a:pt x="3751953" y="787561"/>
                  <a:pt x="3743716" y="792448"/>
                  <a:pt x="3737932" y="806335"/>
                </a:cubicBezTo>
                <a:lnTo>
                  <a:pt x="3738144" y="797604"/>
                </a:lnTo>
                <a:cubicBezTo>
                  <a:pt x="3728245" y="798958"/>
                  <a:pt x="3724634" y="808017"/>
                  <a:pt x="3716696" y="813270"/>
                </a:cubicBezTo>
                <a:cubicBezTo>
                  <a:pt x="3720512" y="825439"/>
                  <a:pt x="3700153" y="823711"/>
                  <a:pt x="3694678" y="831235"/>
                </a:cubicBezTo>
                <a:lnTo>
                  <a:pt x="3619799" y="905776"/>
                </a:lnTo>
                <a:lnTo>
                  <a:pt x="3622927" y="908113"/>
                </a:lnTo>
                <a:lnTo>
                  <a:pt x="3602407" y="927912"/>
                </a:lnTo>
                <a:lnTo>
                  <a:pt x="3602948" y="922581"/>
                </a:lnTo>
                <a:cubicBezTo>
                  <a:pt x="3589437" y="932992"/>
                  <a:pt x="3556082" y="956540"/>
                  <a:pt x="3565131" y="966882"/>
                </a:cubicBezTo>
                <a:cubicBezTo>
                  <a:pt x="3558844" y="959176"/>
                  <a:pt x="3543258" y="976783"/>
                  <a:pt x="3535049" y="984702"/>
                </a:cubicBezTo>
                <a:lnTo>
                  <a:pt x="3533244" y="989232"/>
                </a:lnTo>
                <a:lnTo>
                  <a:pt x="3534260" y="988782"/>
                </a:lnTo>
                <a:lnTo>
                  <a:pt x="3509437" y="1005752"/>
                </a:lnTo>
                <a:cubicBezTo>
                  <a:pt x="3495918" y="1017088"/>
                  <a:pt x="3483153" y="1030100"/>
                  <a:pt x="3473554" y="1043433"/>
                </a:cubicBezTo>
                <a:lnTo>
                  <a:pt x="3493197" y="1032296"/>
                </a:lnTo>
                <a:lnTo>
                  <a:pt x="3461097" y="1063377"/>
                </a:lnTo>
                <a:lnTo>
                  <a:pt x="3461975" y="1054714"/>
                </a:lnTo>
                <a:cubicBezTo>
                  <a:pt x="3453912" y="1054569"/>
                  <a:pt x="3450001" y="1063262"/>
                  <a:pt x="3443532" y="1067318"/>
                </a:cubicBezTo>
                <a:lnTo>
                  <a:pt x="3432497" y="1085000"/>
                </a:lnTo>
                <a:lnTo>
                  <a:pt x="3440499" y="1067346"/>
                </a:lnTo>
                <a:cubicBezTo>
                  <a:pt x="3406409" y="1091493"/>
                  <a:pt x="3374069" y="1128271"/>
                  <a:pt x="3345310" y="1152957"/>
                </a:cubicBezTo>
                <a:cubicBezTo>
                  <a:pt x="3354600" y="1157601"/>
                  <a:pt x="3361641" y="1151246"/>
                  <a:pt x="3368382" y="1144525"/>
                </a:cubicBezTo>
                <a:lnTo>
                  <a:pt x="3365253" y="1142188"/>
                </a:lnTo>
                <a:lnTo>
                  <a:pt x="3370457" y="1137329"/>
                </a:lnTo>
                <a:lnTo>
                  <a:pt x="3373586" y="1139667"/>
                </a:lnTo>
                <a:cubicBezTo>
                  <a:pt x="3268733" y="1250889"/>
                  <a:pt x="3132956" y="1361668"/>
                  <a:pt x="3025099" y="1475953"/>
                </a:cubicBezTo>
                <a:lnTo>
                  <a:pt x="3034630" y="1474898"/>
                </a:lnTo>
                <a:cubicBezTo>
                  <a:pt x="3188011" y="1333253"/>
                  <a:pt x="3318853" y="1224665"/>
                  <a:pt x="3463803" y="1083174"/>
                </a:cubicBezTo>
                <a:cubicBezTo>
                  <a:pt x="3491597" y="1081280"/>
                  <a:pt x="3489644" y="1047420"/>
                  <a:pt x="3521176" y="1041866"/>
                </a:cubicBezTo>
                <a:cubicBezTo>
                  <a:pt x="3519010" y="1016737"/>
                  <a:pt x="3548369" y="1016010"/>
                  <a:pt x="3558721" y="1000230"/>
                </a:cubicBezTo>
                <a:lnTo>
                  <a:pt x="3575119" y="997853"/>
                </a:lnTo>
                <a:cubicBezTo>
                  <a:pt x="3557976" y="984333"/>
                  <a:pt x="3584080" y="975873"/>
                  <a:pt x="3594249" y="971854"/>
                </a:cubicBezTo>
                <a:cubicBezTo>
                  <a:pt x="3619946" y="944164"/>
                  <a:pt x="3632403" y="924221"/>
                  <a:pt x="3664261" y="898839"/>
                </a:cubicBezTo>
                <a:lnTo>
                  <a:pt x="3669254" y="902711"/>
                </a:lnTo>
                <a:cubicBezTo>
                  <a:pt x="3625296" y="931242"/>
                  <a:pt x="3628783" y="963237"/>
                  <a:pt x="3594753" y="993448"/>
                </a:cubicBezTo>
                <a:lnTo>
                  <a:pt x="3599446" y="996953"/>
                </a:lnTo>
                <a:cubicBezTo>
                  <a:pt x="3588321" y="993805"/>
                  <a:pt x="3577939" y="1006554"/>
                  <a:pt x="3567897" y="1015970"/>
                </a:cubicBezTo>
                <a:lnTo>
                  <a:pt x="3567559" y="1019302"/>
                </a:lnTo>
                <a:lnTo>
                  <a:pt x="3584198" y="1011227"/>
                </a:lnTo>
                <a:cubicBezTo>
                  <a:pt x="3591780" y="1022768"/>
                  <a:pt x="3571026" y="1018308"/>
                  <a:pt x="3571741" y="1031172"/>
                </a:cubicBezTo>
                <a:cubicBezTo>
                  <a:pt x="3566699" y="1014502"/>
                  <a:pt x="3555681" y="1030216"/>
                  <a:pt x="3542682" y="1032265"/>
                </a:cubicBezTo>
                <a:lnTo>
                  <a:pt x="3554839" y="1011954"/>
                </a:lnTo>
                <a:cubicBezTo>
                  <a:pt x="3531430" y="1023718"/>
                  <a:pt x="3517294" y="1053589"/>
                  <a:pt x="3495546" y="1068889"/>
                </a:cubicBezTo>
                <a:lnTo>
                  <a:pt x="3500239" y="1072394"/>
                </a:lnTo>
                <a:lnTo>
                  <a:pt x="3450112" y="1128574"/>
                </a:lnTo>
                <a:lnTo>
                  <a:pt x="3477161" y="1110783"/>
                </a:lnTo>
                <a:lnTo>
                  <a:pt x="3476678" y="1122180"/>
                </a:lnTo>
                <a:cubicBezTo>
                  <a:pt x="3501556" y="1109218"/>
                  <a:pt x="3513260" y="1103335"/>
                  <a:pt x="3522558" y="1078023"/>
                </a:cubicBezTo>
                <a:lnTo>
                  <a:pt x="3493674" y="1097310"/>
                </a:lnTo>
                <a:cubicBezTo>
                  <a:pt x="3491634" y="1077581"/>
                  <a:pt x="3540907" y="1063053"/>
                  <a:pt x="3558510" y="1032186"/>
                </a:cubicBezTo>
                <a:lnTo>
                  <a:pt x="3544248" y="1056660"/>
                </a:lnTo>
                <a:lnTo>
                  <a:pt x="3564257" y="1045223"/>
                </a:lnTo>
                <a:lnTo>
                  <a:pt x="3563919" y="1048556"/>
                </a:lnTo>
                <a:lnTo>
                  <a:pt x="3589134" y="1032261"/>
                </a:lnTo>
                <a:cubicBezTo>
                  <a:pt x="3588556" y="1041291"/>
                  <a:pt x="3576851" y="1047173"/>
                  <a:pt x="3571375" y="1054697"/>
                </a:cubicBezTo>
                <a:cubicBezTo>
                  <a:pt x="3559168" y="1038986"/>
                  <a:pt x="3534892" y="1075907"/>
                  <a:pt x="3527784" y="1082928"/>
                </a:cubicBezTo>
                <a:lnTo>
                  <a:pt x="3526906" y="1091591"/>
                </a:lnTo>
                <a:lnTo>
                  <a:pt x="3176968" y="1415612"/>
                </a:lnTo>
                <a:cubicBezTo>
                  <a:pt x="3175192" y="1423174"/>
                  <a:pt x="3188460" y="1418460"/>
                  <a:pt x="3193028" y="1416567"/>
                </a:cubicBezTo>
                <a:cubicBezTo>
                  <a:pt x="3330709" y="1303624"/>
                  <a:pt x="3422602" y="1190752"/>
                  <a:pt x="3559972" y="1084172"/>
                </a:cubicBezTo>
                <a:cubicBezTo>
                  <a:pt x="3554195" y="1068103"/>
                  <a:pt x="3581209" y="1077237"/>
                  <a:pt x="3580734" y="1058675"/>
                </a:cubicBezTo>
                <a:lnTo>
                  <a:pt x="3595229" y="1058462"/>
                </a:lnTo>
                <a:cubicBezTo>
                  <a:pt x="3456112" y="1175636"/>
                  <a:pt x="3337952" y="1318495"/>
                  <a:pt x="3190818" y="1448321"/>
                </a:cubicBezTo>
                <a:cubicBezTo>
                  <a:pt x="3157474" y="1488363"/>
                  <a:pt x="3108774" y="1523819"/>
                  <a:pt x="3073256" y="1568689"/>
                </a:cubicBezTo>
                <a:lnTo>
                  <a:pt x="3083156" y="1567336"/>
                </a:lnTo>
                <a:lnTo>
                  <a:pt x="3177851" y="1476627"/>
                </a:lnTo>
                <a:cubicBezTo>
                  <a:pt x="3184110" y="1481301"/>
                  <a:pt x="3168397" y="1493510"/>
                  <a:pt x="3172753" y="1500347"/>
                </a:cubicBezTo>
                <a:cubicBezTo>
                  <a:pt x="3153931" y="1496755"/>
                  <a:pt x="3146071" y="1517839"/>
                  <a:pt x="3132261" y="1527883"/>
                </a:cubicBezTo>
                <a:lnTo>
                  <a:pt x="3139987" y="1531358"/>
                </a:lnTo>
                <a:cubicBezTo>
                  <a:pt x="3134994" y="1527487"/>
                  <a:pt x="3121213" y="1540564"/>
                  <a:pt x="3126207" y="1544436"/>
                </a:cubicBezTo>
                <a:lnTo>
                  <a:pt x="3125966" y="1550133"/>
                </a:lnTo>
                <a:cubicBezTo>
                  <a:pt x="3158458" y="1530959"/>
                  <a:pt x="3193626" y="1500317"/>
                  <a:pt x="3219992" y="1474794"/>
                </a:cubicBezTo>
                <a:lnTo>
                  <a:pt x="3220052" y="1474735"/>
                </a:lnTo>
                <a:lnTo>
                  <a:pt x="3217128" y="1484313"/>
                </a:lnTo>
                <a:cubicBezTo>
                  <a:pt x="3233768" y="1476238"/>
                  <a:pt x="3245886" y="1459626"/>
                  <a:pt x="3259397" y="1449215"/>
                </a:cubicBezTo>
                <a:cubicBezTo>
                  <a:pt x="3242728" y="1454257"/>
                  <a:pt x="3263249" y="1434458"/>
                  <a:pt x="3265625" y="1427630"/>
                </a:cubicBezTo>
                <a:cubicBezTo>
                  <a:pt x="3287228" y="1420396"/>
                  <a:pt x="3299414" y="1403117"/>
                  <a:pt x="3310432" y="1387404"/>
                </a:cubicBezTo>
                <a:lnTo>
                  <a:pt x="3302976" y="1381262"/>
                </a:lnTo>
                <a:cubicBezTo>
                  <a:pt x="3328328" y="1386861"/>
                  <a:pt x="3363931" y="1327862"/>
                  <a:pt x="3394042" y="1313075"/>
                </a:cubicBezTo>
                <a:cubicBezTo>
                  <a:pt x="3395608" y="1314243"/>
                  <a:pt x="3398737" y="1316580"/>
                  <a:pt x="3401768" y="1316551"/>
                </a:cubicBezTo>
                <a:lnTo>
                  <a:pt x="3401294" y="1297988"/>
                </a:lnTo>
                <a:cubicBezTo>
                  <a:pt x="3424936" y="1310484"/>
                  <a:pt x="3449551" y="1270230"/>
                  <a:pt x="3457885" y="1267710"/>
                </a:cubicBezTo>
                <a:cubicBezTo>
                  <a:pt x="3379317" y="1358708"/>
                  <a:pt x="3346406" y="1374557"/>
                  <a:pt x="3254840" y="1467602"/>
                </a:cubicBezTo>
                <a:cubicBezTo>
                  <a:pt x="3267868" y="1468587"/>
                  <a:pt x="3274908" y="1462232"/>
                  <a:pt x="3275119" y="1453502"/>
                </a:cubicBezTo>
                <a:cubicBezTo>
                  <a:pt x="3321395" y="1412078"/>
                  <a:pt x="3362467" y="1375512"/>
                  <a:pt x="3409429" y="1343920"/>
                </a:cubicBezTo>
                <a:lnTo>
                  <a:pt x="3400109" y="1336243"/>
                </a:lnTo>
                <a:cubicBezTo>
                  <a:pt x="3419568" y="1336868"/>
                  <a:pt x="3414641" y="1309104"/>
                  <a:pt x="3435367" y="1310532"/>
                </a:cubicBezTo>
                <a:cubicBezTo>
                  <a:pt x="3441180" y="1299677"/>
                  <a:pt x="3449388" y="1291757"/>
                  <a:pt x="3456399" y="1282370"/>
                </a:cubicBezTo>
                <a:lnTo>
                  <a:pt x="3452517" y="1294094"/>
                </a:lnTo>
                <a:lnTo>
                  <a:pt x="3484530" y="1277143"/>
                </a:lnTo>
                <a:cubicBezTo>
                  <a:pt x="3239458" y="1506437"/>
                  <a:pt x="3026118" y="1704950"/>
                  <a:pt x="2807980" y="1927549"/>
                </a:cubicBezTo>
                <a:cubicBezTo>
                  <a:pt x="2837521" y="1915060"/>
                  <a:pt x="2857326" y="1882398"/>
                  <a:pt x="2885043" y="1864674"/>
                </a:cubicBezTo>
                <a:cubicBezTo>
                  <a:pt x="2945310" y="1801442"/>
                  <a:pt x="3009345" y="1737583"/>
                  <a:pt x="3076846" y="1672729"/>
                </a:cubicBezTo>
                <a:cubicBezTo>
                  <a:pt x="3093835" y="1677817"/>
                  <a:pt x="3082264" y="1659141"/>
                  <a:pt x="3097367" y="1652931"/>
                </a:cubicBezTo>
                <a:cubicBezTo>
                  <a:pt x="3202580" y="1571366"/>
                  <a:pt x="3300809" y="1455770"/>
                  <a:pt x="3410687" y="1374679"/>
                </a:cubicBezTo>
                <a:cubicBezTo>
                  <a:pt x="3430358" y="1366574"/>
                  <a:pt x="3424503" y="1334676"/>
                  <a:pt x="3455494" y="1334452"/>
                </a:cubicBezTo>
                <a:cubicBezTo>
                  <a:pt x="3522802" y="1264866"/>
                  <a:pt x="3581632" y="1205864"/>
                  <a:pt x="3654590" y="1146949"/>
                </a:cubicBezTo>
                <a:cubicBezTo>
                  <a:pt x="3655377" y="1132555"/>
                  <a:pt x="3666537" y="1127880"/>
                  <a:pt x="3677507" y="1123438"/>
                </a:cubicBezTo>
                <a:lnTo>
                  <a:pt x="3692343" y="1115843"/>
                </a:lnTo>
                <a:lnTo>
                  <a:pt x="3612595" y="1192215"/>
                </a:lnTo>
                <a:cubicBezTo>
                  <a:pt x="3546234" y="1255376"/>
                  <a:pt x="3478825" y="1318472"/>
                  <a:pt x="3419088" y="1371490"/>
                </a:cubicBezTo>
                <a:lnTo>
                  <a:pt x="3418510" y="1380521"/>
                </a:lnTo>
                <a:cubicBezTo>
                  <a:pt x="3402208" y="1385263"/>
                  <a:pt x="3381050" y="1408028"/>
                  <a:pt x="3370398" y="1423441"/>
                </a:cubicBezTo>
                <a:cubicBezTo>
                  <a:pt x="3376829" y="1423084"/>
                  <a:pt x="3391344" y="1409408"/>
                  <a:pt x="3403850" y="1402260"/>
                </a:cubicBezTo>
                <a:cubicBezTo>
                  <a:pt x="3398674" y="1410151"/>
                  <a:pt x="3375500" y="1446174"/>
                  <a:pt x="3364826" y="1428599"/>
                </a:cubicBezTo>
                <a:cubicBezTo>
                  <a:pt x="3356618" y="1436518"/>
                  <a:pt x="3346479" y="1443569"/>
                  <a:pt x="3342133" y="1453226"/>
                </a:cubicBezTo>
                <a:cubicBezTo>
                  <a:pt x="3350197" y="1453372"/>
                  <a:pt x="3354107" y="1444679"/>
                  <a:pt x="3362780" y="1438827"/>
                </a:cubicBezTo>
                <a:cubicBezTo>
                  <a:pt x="3368797" y="1449198"/>
                  <a:pt x="3346826" y="1456732"/>
                  <a:pt x="3346682" y="1464795"/>
                </a:cubicBezTo>
                <a:cubicBezTo>
                  <a:pt x="3356214" y="1463743"/>
                  <a:pt x="3362027" y="1452888"/>
                  <a:pt x="3372167" y="1445837"/>
                </a:cubicBezTo>
                <a:lnTo>
                  <a:pt x="3373732" y="1447006"/>
                </a:lnTo>
                <a:cubicBezTo>
                  <a:pt x="3336476" y="1495740"/>
                  <a:pt x="3284820" y="1523827"/>
                  <a:pt x="3242630" y="1574753"/>
                </a:cubicBezTo>
                <a:cubicBezTo>
                  <a:pt x="3255562" y="1573372"/>
                  <a:pt x="3265402" y="1565953"/>
                  <a:pt x="3275812" y="1556238"/>
                </a:cubicBezTo>
                <a:cubicBezTo>
                  <a:pt x="3220256" y="1609512"/>
                  <a:pt x="3170976" y="1653997"/>
                  <a:pt x="3115180" y="1712969"/>
                </a:cubicBezTo>
                <a:cubicBezTo>
                  <a:pt x="3198133" y="1655068"/>
                  <a:pt x="3260816" y="1581309"/>
                  <a:pt x="3338119" y="1512737"/>
                </a:cubicBezTo>
                <a:lnTo>
                  <a:pt x="3344378" y="1517410"/>
                </a:lnTo>
                <a:cubicBezTo>
                  <a:pt x="3306919" y="1544917"/>
                  <a:pt x="3268368" y="1589817"/>
                  <a:pt x="3237977" y="1614002"/>
                </a:cubicBezTo>
                <a:cubicBezTo>
                  <a:pt x="3225762" y="1628247"/>
                  <a:pt x="3205115" y="1642649"/>
                  <a:pt x="3201234" y="1654372"/>
                </a:cubicBezTo>
                <a:cubicBezTo>
                  <a:pt x="3224035" y="1648605"/>
                  <a:pt x="3241551" y="1631868"/>
                  <a:pt x="3260537" y="1613933"/>
                </a:cubicBezTo>
                <a:lnTo>
                  <a:pt x="3257621" y="1602865"/>
                </a:lnTo>
                <a:cubicBezTo>
                  <a:pt x="3272145" y="1605683"/>
                  <a:pt x="3289634" y="1585914"/>
                  <a:pt x="3296982" y="1573195"/>
                </a:cubicBezTo>
                <a:cubicBezTo>
                  <a:pt x="3300111" y="1575532"/>
                  <a:pt x="3298209" y="1577696"/>
                  <a:pt x="3298238" y="1580728"/>
                </a:cubicBezTo>
                <a:cubicBezTo>
                  <a:pt x="3306465" y="1559345"/>
                  <a:pt x="3336489" y="1535461"/>
                  <a:pt x="3356768" y="1521359"/>
                </a:cubicBezTo>
                <a:lnTo>
                  <a:pt x="3347586" y="1535576"/>
                </a:lnTo>
                <a:lnTo>
                  <a:pt x="3352916" y="1536117"/>
                </a:lnTo>
                <a:lnTo>
                  <a:pt x="3307568" y="1581673"/>
                </a:lnTo>
                <a:cubicBezTo>
                  <a:pt x="3319300" y="1578824"/>
                  <a:pt x="3325916" y="1566702"/>
                  <a:pt x="3338257" y="1557856"/>
                </a:cubicBezTo>
                <a:cubicBezTo>
                  <a:pt x="3319513" y="1570093"/>
                  <a:pt x="3316696" y="1607845"/>
                  <a:pt x="3289441" y="1604408"/>
                </a:cubicBezTo>
                <a:cubicBezTo>
                  <a:pt x="3295043" y="1602284"/>
                  <a:pt x="3291884" y="1596914"/>
                  <a:pt x="3294057" y="1592086"/>
                </a:cubicBezTo>
                <a:cubicBezTo>
                  <a:pt x="3275553" y="1598625"/>
                  <a:pt x="3256868" y="1616926"/>
                  <a:pt x="3250447" y="1633780"/>
                </a:cubicBezTo>
                <a:cubicBezTo>
                  <a:pt x="3271201" y="1638240"/>
                  <a:pt x="3269529" y="1618211"/>
                  <a:pt x="3283755" y="1620662"/>
                </a:cubicBezTo>
                <a:lnTo>
                  <a:pt x="3219382" y="1687852"/>
                </a:lnTo>
                <a:cubicBezTo>
                  <a:pt x="3242212" y="1685119"/>
                  <a:pt x="3268305" y="1660163"/>
                  <a:pt x="3287290" y="1642227"/>
                </a:cubicBezTo>
                <a:lnTo>
                  <a:pt x="3282597" y="1638722"/>
                </a:lnTo>
                <a:cubicBezTo>
                  <a:pt x="3291750" y="1621473"/>
                  <a:pt x="3314311" y="1621403"/>
                  <a:pt x="3319786" y="1613881"/>
                </a:cubicBezTo>
                <a:cubicBezTo>
                  <a:pt x="3316183" y="1592981"/>
                  <a:pt x="3377283" y="1577970"/>
                  <a:pt x="3352657" y="1555277"/>
                </a:cubicBezTo>
                <a:cubicBezTo>
                  <a:pt x="3374896" y="1545076"/>
                  <a:pt x="3398558" y="1544110"/>
                  <a:pt x="3403625" y="1517359"/>
                </a:cubicBezTo>
                <a:lnTo>
                  <a:pt x="3416683" y="1521375"/>
                </a:lnTo>
                <a:cubicBezTo>
                  <a:pt x="3411063" y="1513736"/>
                  <a:pt x="3427034" y="1505594"/>
                  <a:pt x="3434413" y="1495907"/>
                </a:cubicBezTo>
                <a:cubicBezTo>
                  <a:pt x="3437841" y="1498611"/>
                  <a:pt x="3430531" y="1507631"/>
                  <a:pt x="3438528" y="1508442"/>
                </a:cubicBezTo>
                <a:cubicBezTo>
                  <a:pt x="3435099" y="1505738"/>
                  <a:pt x="3459656" y="1482645"/>
                  <a:pt x="3441452" y="1489552"/>
                </a:cubicBezTo>
                <a:lnTo>
                  <a:pt x="3470782" y="1485794"/>
                </a:lnTo>
                <a:cubicBezTo>
                  <a:pt x="3468262" y="1477459"/>
                  <a:pt x="3464146" y="1464924"/>
                  <a:pt x="3480448" y="1460182"/>
                </a:cubicBezTo>
                <a:cubicBezTo>
                  <a:pt x="3485779" y="1460722"/>
                  <a:pt x="3481771" y="1467047"/>
                  <a:pt x="3483365" y="1471248"/>
                </a:cubicBezTo>
                <a:lnTo>
                  <a:pt x="3496098" y="1463480"/>
                </a:lnTo>
                <a:lnTo>
                  <a:pt x="3313123" y="1636431"/>
                </a:lnTo>
                <a:cubicBezTo>
                  <a:pt x="3349435" y="1620252"/>
                  <a:pt x="3398492" y="1568003"/>
                  <a:pt x="3431354" y="1539357"/>
                </a:cubicBezTo>
                <a:cubicBezTo>
                  <a:pt x="3553949" y="1419161"/>
                  <a:pt x="3690555" y="1310148"/>
                  <a:pt x="3810687" y="1187684"/>
                </a:cubicBezTo>
                <a:lnTo>
                  <a:pt x="3812252" y="1188853"/>
                </a:lnTo>
                <a:cubicBezTo>
                  <a:pt x="3812763" y="1180489"/>
                  <a:pt x="3836509" y="1165394"/>
                  <a:pt x="3851006" y="1165180"/>
                </a:cubicBezTo>
                <a:cubicBezTo>
                  <a:pt x="3852444" y="1160949"/>
                  <a:pt x="3846282" y="1158643"/>
                  <a:pt x="3843153" y="1156305"/>
                </a:cubicBezTo>
                <a:lnTo>
                  <a:pt x="3862236" y="1140736"/>
                </a:lnTo>
                <a:lnTo>
                  <a:pt x="3854984" y="1155822"/>
                </a:lnTo>
                <a:lnTo>
                  <a:pt x="3877195" y="1142589"/>
                </a:lnTo>
                <a:lnTo>
                  <a:pt x="3599385" y="1405927"/>
                </a:lnTo>
                <a:lnTo>
                  <a:pt x="3597339" y="1416155"/>
                </a:lnTo>
                <a:cubicBezTo>
                  <a:pt x="3485096" y="1520570"/>
                  <a:pt x="3378542" y="1608729"/>
                  <a:pt x="3279261" y="1714794"/>
                </a:cubicBezTo>
                <a:cubicBezTo>
                  <a:pt x="3353079" y="1660679"/>
                  <a:pt x="3413473" y="1602845"/>
                  <a:pt x="3483254" y="1552023"/>
                </a:cubicBezTo>
                <a:cubicBezTo>
                  <a:pt x="3477237" y="1541652"/>
                  <a:pt x="3492070" y="1538107"/>
                  <a:pt x="3500404" y="1535585"/>
                </a:cubicBezTo>
                <a:lnTo>
                  <a:pt x="3491384" y="1528276"/>
                </a:lnTo>
                <a:cubicBezTo>
                  <a:pt x="3512891" y="1518674"/>
                  <a:pt x="3514793" y="1516511"/>
                  <a:pt x="3535073" y="1502409"/>
                </a:cubicBezTo>
                <a:lnTo>
                  <a:pt x="3530987" y="1492906"/>
                </a:lnTo>
                <a:cubicBezTo>
                  <a:pt x="3546062" y="1483665"/>
                  <a:pt x="3561407" y="1471755"/>
                  <a:pt x="3560721" y="1461924"/>
                </a:cubicBezTo>
                <a:lnTo>
                  <a:pt x="3605974" y="1437227"/>
                </a:lnTo>
                <a:cubicBezTo>
                  <a:pt x="3575517" y="1485304"/>
                  <a:pt x="3511393" y="1516839"/>
                  <a:pt x="3490469" y="1563863"/>
                </a:cubicBezTo>
                <a:lnTo>
                  <a:pt x="3488905" y="1562695"/>
                </a:lnTo>
                <a:cubicBezTo>
                  <a:pt x="3470160" y="1574932"/>
                  <a:pt x="3455318" y="1608434"/>
                  <a:pt x="3423180" y="1619987"/>
                </a:cubicBezTo>
                <a:lnTo>
                  <a:pt x="3380621" y="1671213"/>
                </a:lnTo>
                <a:lnTo>
                  <a:pt x="3383752" y="1673549"/>
                </a:lnTo>
                <a:cubicBezTo>
                  <a:pt x="3430809" y="1644323"/>
                  <a:pt x="3479451" y="1579576"/>
                  <a:pt x="3529909" y="1550022"/>
                </a:cubicBezTo>
                <a:cubicBezTo>
                  <a:pt x="3459723" y="1628068"/>
                  <a:pt x="3361058" y="1698178"/>
                  <a:pt x="3298695" y="1782067"/>
                </a:cubicBezTo>
                <a:cubicBezTo>
                  <a:pt x="3260260" y="1815870"/>
                  <a:pt x="3218340" y="1864131"/>
                  <a:pt x="3175916" y="1890797"/>
                </a:cubicBezTo>
                <a:cubicBezTo>
                  <a:pt x="3132780" y="1951053"/>
                  <a:pt x="3076539" y="1994497"/>
                  <a:pt x="3023107" y="2053373"/>
                </a:cubicBezTo>
                <a:lnTo>
                  <a:pt x="3023582" y="2071933"/>
                </a:lnTo>
                <a:cubicBezTo>
                  <a:pt x="3031579" y="2072745"/>
                  <a:pt x="3035190" y="2063686"/>
                  <a:pt x="3040762" y="2058528"/>
                </a:cubicBezTo>
                <a:lnTo>
                  <a:pt x="3040732" y="2055496"/>
                </a:lnTo>
                <a:lnTo>
                  <a:pt x="3028999" y="2058346"/>
                </a:lnTo>
                <a:lnTo>
                  <a:pt x="3034175" y="2050454"/>
                </a:lnTo>
                <a:lnTo>
                  <a:pt x="3047203" y="2051439"/>
                </a:lnTo>
                <a:cubicBezTo>
                  <a:pt x="3174297" y="1930017"/>
                  <a:pt x="3304791" y="1808266"/>
                  <a:pt x="3430369" y="1698473"/>
                </a:cubicBezTo>
                <a:lnTo>
                  <a:pt x="3439969" y="1696753"/>
                </a:lnTo>
                <a:cubicBezTo>
                  <a:pt x="3358319" y="1774984"/>
                  <a:pt x="3224755" y="1900463"/>
                  <a:pt x="3144401" y="1982527"/>
                </a:cubicBezTo>
                <a:cubicBezTo>
                  <a:pt x="3241154" y="1898086"/>
                  <a:pt x="3338997" y="1796251"/>
                  <a:pt x="3422588" y="1735384"/>
                </a:cubicBezTo>
                <a:cubicBezTo>
                  <a:pt x="3429521" y="1710168"/>
                  <a:pt x="3458579" y="1709074"/>
                  <a:pt x="3465241" y="1686525"/>
                </a:cubicBezTo>
                <a:cubicBezTo>
                  <a:pt x="3476069" y="1689305"/>
                  <a:pt x="3488680" y="1677793"/>
                  <a:pt x="3491683" y="1674732"/>
                </a:cubicBezTo>
                <a:lnTo>
                  <a:pt x="3487357" y="1670926"/>
                </a:lnTo>
                <a:cubicBezTo>
                  <a:pt x="3503039" y="1655685"/>
                  <a:pt x="3526989" y="1638590"/>
                  <a:pt x="3542941" y="1620685"/>
                </a:cubicBezTo>
                <a:cubicBezTo>
                  <a:pt x="3546930" y="1627820"/>
                  <a:pt x="3538181" y="1641072"/>
                  <a:pt x="3526381" y="1644587"/>
                </a:cubicBezTo>
                <a:lnTo>
                  <a:pt x="3527675" y="1648421"/>
                </a:lnTo>
                <a:lnTo>
                  <a:pt x="3550505" y="1645686"/>
                </a:lnTo>
                <a:cubicBezTo>
                  <a:pt x="3542092" y="1632379"/>
                  <a:pt x="3580605" y="1614405"/>
                  <a:pt x="3549682" y="1613962"/>
                </a:cubicBezTo>
                <a:cubicBezTo>
                  <a:pt x="3578133" y="1618866"/>
                  <a:pt x="3596770" y="1587768"/>
                  <a:pt x="3625355" y="1568113"/>
                </a:cubicBezTo>
                <a:lnTo>
                  <a:pt x="3630048" y="1571620"/>
                </a:lnTo>
                <a:cubicBezTo>
                  <a:pt x="3622430" y="1587004"/>
                  <a:pt x="3599503" y="1587373"/>
                  <a:pt x="3602179" y="1604137"/>
                </a:cubicBezTo>
                <a:cubicBezTo>
                  <a:pt x="3619089" y="1593397"/>
                  <a:pt x="3636307" y="1576292"/>
                  <a:pt x="3647625" y="1560945"/>
                </a:cubicBezTo>
                <a:lnTo>
                  <a:pt x="3629758" y="1564520"/>
                </a:lnTo>
                <a:lnTo>
                  <a:pt x="3652114" y="1543225"/>
                </a:lnTo>
                <a:cubicBezTo>
                  <a:pt x="3613127" y="1542638"/>
                  <a:pt x="3604652" y="1599675"/>
                  <a:pt x="3562293" y="1602450"/>
                </a:cubicBezTo>
                <a:cubicBezTo>
                  <a:pt x="3597715" y="1555213"/>
                  <a:pt x="3687264" y="1498653"/>
                  <a:pt x="3732980" y="1452796"/>
                </a:cubicBezTo>
                <a:cubicBezTo>
                  <a:pt x="3717771" y="1486598"/>
                  <a:pt x="3684743" y="1490318"/>
                  <a:pt x="3664870" y="1523648"/>
                </a:cubicBezTo>
                <a:cubicBezTo>
                  <a:pt x="3688406" y="1517283"/>
                  <a:pt x="3698419" y="1504833"/>
                  <a:pt x="3714768" y="1489660"/>
                </a:cubicBezTo>
                <a:lnTo>
                  <a:pt x="3711639" y="1487323"/>
                </a:lnTo>
                <a:cubicBezTo>
                  <a:pt x="3715281" y="1481297"/>
                  <a:pt x="3727941" y="1482581"/>
                  <a:pt x="3733272" y="1483121"/>
                </a:cubicBezTo>
                <a:cubicBezTo>
                  <a:pt x="3727283" y="1475782"/>
                  <a:pt x="3734264" y="1463361"/>
                  <a:pt x="3746067" y="1459846"/>
                </a:cubicBezTo>
                <a:lnTo>
                  <a:pt x="3750761" y="1463351"/>
                </a:lnTo>
                <a:cubicBezTo>
                  <a:pt x="3745556" y="1468209"/>
                  <a:pt x="3738419" y="1472198"/>
                  <a:pt x="3737811" y="1478196"/>
                </a:cubicBezTo>
                <a:cubicBezTo>
                  <a:pt x="3746541" y="1478408"/>
                  <a:pt x="3748317" y="1470846"/>
                  <a:pt x="3755086" y="1467155"/>
                </a:cubicBezTo>
                <a:lnTo>
                  <a:pt x="3704466" y="1518237"/>
                </a:lnTo>
                <a:lnTo>
                  <a:pt x="3716923" y="1498294"/>
                </a:lnTo>
                <a:cubicBezTo>
                  <a:pt x="3703654" y="1503007"/>
                  <a:pt x="3682147" y="1512609"/>
                  <a:pt x="3682525" y="1528804"/>
                </a:cubicBezTo>
                <a:lnTo>
                  <a:pt x="3696161" y="1523792"/>
                </a:lnTo>
                <a:lnTo>
                  <a:pt x="3670784" y="1561612"/>
                </a:lnTo>
                <a:cubicBezTo>
                  <a:pt x="3692048" y="1557708"/>
                  <a:pt x="3703886" y="1527267"/>
                  <a:pt x="3724641" y="1531728"/>
                </a:cubicBezTo>
                <a:cubicBezTo>
                  <a:pt x="3724436" y="1510501"/>
                  <a:pt x="3747846" y="1498737"/>
                  <a:pt x="3765093" y="1484664"/>
                </a:cubicBezTo>
                <a:cubicBezTo>
                  <a:pt x="3776827" y="1481815"/>
                  <a:pt x="3754586" y="1492014"/>
                  <a:pt x="3757475" y="1500048"/>
                </a:cubicBezTo>
                <a:cubicBezTo>
                  <a:pt x="3790542" y="1492630"/>
                  <a:pt x="3773435" y="1452185"/>
                  <a:pt x="3802650" y="1459523"/>
                </a:cubicBezTo>
                <a:lnTo>
                  <a:pt x="3804967" y="1446630"/>
                </a:lnTo>
                <a:cubicBezTo>
                  <a:pt x="3808366" y="1446302"/>
                  <a:pt x="3808096" y="1448967"/>
                  <a:pt x="3808125" y="1452000"/>
                </a:cubicBezTo>
                <a:lnTo>
                  <a:pt x="3816092" y="1449778"/>
                </a:lnTo>
                <a:lnTo>
                  <a:pt x="3813542" y="1438411"/>
                </a:lnTo>
                <a:cubicBezTo>
                  <a:pt x="3822959" y="1448455"/>
                  <a:pt x="3844088" y="1422658"/>
                  <a:pt x="3837829" y="1417984"/>
                </a:cubicBezTo>
                <a:cubicBezTo>
                  <a:pt x="3839472" y="1434981"/>
                  <a:pt x="3847699" y="1413599"/>
                  <a:pt x="3852662" y="1414439"/>
                </a:cubicBezTo>
                <a:lnTo>
                  <a:pt x="3850112" y="1403072"/>
                </a:lnTo>
                <a:lnTo>
                  <a:pt x="3866414" y="1398329"/>
                </a:lnTo>
                <a:cubicBezTo>
                  <a:pt x="3857393" y="1391019"/>
                  <a:pt x="3875626" y="1387146"/>
                  <a:pt x="3874331" y="1383312"/>
                </a:cubicBezTo>
                <a:lnTo>
                  <a:pt x="3873453" y="1391975"/>
                </a:lnTo>
                <a:cubicBezTo>
                  <a:pt x="3888317" y="1391461"/>
                  <a:pt x="3892536" y="1376406"/>
                  <a:pt x="3901111" y="1368186"/>
                </a:cubicBezTo>
                <a:cubicBezTo>
                  <a:pt x="3890256" y="1362373"/>
                  <a:pt x="3917547" y="1338885"/>
                  <a:pt x="3932380" y="1335340"/>
                </a:cubicBezTo>
                <a:cubicBezTo>
                  <a:pt x="3945408" y="1336324"/>
                  <a:pt x="3941467" y="1318757"/>
                  <a:pt x="3944596" y="1321094"/>
                </a:cubicBezTo>
                <a:cubicBezTo>
                  <a:pt x="3946190" y="1325295"/>
                  <a:pt x="3951762" y="1320138"/>
                  <a:pt x="3956059" y="1320910"/>
                </a:cubicBezTo>
                <a:cubicBezTo>
                  <a:pt x="3958532" y="1316448"/>
                  <a:pt x="3961602" y="1312719"/>
                  <a:pt x="3961844" y="1307022"/>
                </a:cubicBezTo>
                <a:lnTo>
                  <a:pt x="3958375" y="1308328"/>
                </a:lnTo>
                <a:lnTo>
                  <a:pt x="3964608" y="1302579"/>
                </a:lnTo>
                <a:cubicBezTo>
                  <a:pt x="3981248" y="1290350"/>
                  <a:pt x="4000966" y="1281367"/>
                  <a:pt x="4001987" y="1266323"/>
                </a:cubicBezTo>
                <a:lnTo>
                  <a:pt x="3999910" y="1273517"/>
                </a:lnTo>
                <a:cubicBezTo>
                  <a:pt x="4006680" y="1269828"/>
                  <a:pt x="4013209" y="1271836"/>
                  <a:pt x="4018385" y="1263946"/>
                </a:cubicBezTo>
                <a:cubicBezTo>
                  <a:pt x="4005350" y="1292918"/>
                  <a:pt x="3953297" y="1318273"/>
                  <a:pt x="3937818" y="1354741"/>
                </a:cubicBezTo>
                <a:lnTo>
                  <a:pt x="3888076" y="1397160"/>
                </a:lnTo>
                <a:lnTo>
                  <a:pt x="3892672" y="1398299"/>
                </a:lnTo>
                <a:cubicBezTo>
                  <a:pt x="3860447" y="1423980"/>
                  <a:pt x="3813437" y="1466003"/>
                  <a:pt x="3771970" y="1499836"/>
                </a:cubicBezTo>
                <a:cubicBezTo>
                  <a:pt x="3753604" y="1528269"/>
                  <a:pt x="3724062" y="1540758"/>
                  <a:pt x="3706961" y="1569992"/>
                </a:cubicBezTo>
                <a:cubicBezTo>
                  <a:pt x="3544175" y="1723896"/>
                  <a:pt x="3384751" y="1872651"/>
                  <a:pt x="3222237" y="2036476"/>
                </a:cubicBezTo>
                <a:lnTo>
                  <a:pt x="3095602" y="2167607"/>
                </a:lnTo>
                <a:lnTo>
                  <a:pt x="3098033" y="2168005"/>
                </a:lnTo>
                <a:lnTo>
                  <a:pt x="3134822" y="2132620"/>
                </a:lnTo>
                <a:cubicBezTo>
                  <a:pt x="3214510" y="2057546"/>
                  <a:pt x="3302140" y="1978828"/>
                  <a:pt x="3379565" y="1907406"/>
                </a:cubicBezTo>
                <a:lnTo>
                  <a:pt x="3381129" y="1908574"/>
                </a:lnTo>
                <a:cubicBezTo>
                  <a:pt x="3475970" y="1809800"/>
                  <a:pt x="3632314" y="1668792"/>
                  <a:pt x="3742916" y="1570607"/>
                </a:cubicBezTo>
                <a:lnTo>
                  <a:pt x="3752815" y="1569255"/>
                </a:lnTo>
                <a:cubicBezTo>
                  <a:pt x="3765880" y="1543314"/>
                  <a:pt x="3801533" y="1520337"/>
                  <a:pt x="3824198" y="1492676"/>
                </a:cubicBezTo>
                <a:cubicBezTo>
                  <a:pt x="3880595" y="1457664"/>
                  <a:pt x="3921530" y="1399205"/>
                  <a:pt x="3966492" y="1367410"/>
                </a:cubicBezTo>
                <a:cubicBezTo>
                  <a:pt x="3976091" y="1365690"/>
                  <a:pt x="3976739" y="1379220"/>
                  <a:pt x="3985923" y="1365003"/>
                </a:cubicBezTo>
                <a:lnTo>
                  <a:pt x="3974671" y="1356458"/>
                </a:lnTo>
                <a:lnTo>
                  <a:pt x="4054062" y="1297184"/>
                </a:lnTo>
                <a:lnTo>
                  <a:pt x="4049609" y="1287981"/>
                </a:lnTo>
                <a:cubicBezTo>
                  <a:pt x="4174020" y="1179752"/>
                  <a:pt x="4307516" y="1054940"/>
                  <a:pt x="4434243" y="933818"/>
                </a:cubicBezTo>
                <a:lnTo>
                  <a:pt x="4438937" y="937322"/>
                </a:lnTo>
                <a:cubicBezTo>
                  <a:pt x="4411038" y="966809"/>
                  <a:pt x="4375317" y="990452"/>
                  <a:pt x="4350278" y="1024942"/>
                </a:cubicBezTo>
                <a:lnTo>
                  <a:pt x="4377328" y="1007150"/>
                </a:lnTo>
                <a:cubicBezTo>
                  <a:pt x="4346396" y="1036665"/>
                  <a:pt x="4313563" y="1068344"/>
                  <a:pt x="4275524" y="1104880"/>
                </a:cubicBezTo>
                <a:lnTo>
                  <a:pt x="4273959" y="1103712"/>
                </a:lnTo>
                <a:lnTo>
                  <a:pt x="4190505" y="1186472"/>
                </a:lnTo>
                <a:cubicBezTo>
                  <a:pt x="4188642" y="1184937"/>
                  <a:pt x="4188911" y="1182272"/>
                  <a:pt x="4188816" y="1179905"/>
                </a:cubicBezTo>
                <a:cubicBezTo>
                  <a:pt x="4168776" y="1188309"/>
                  <a:pt x="4190950" y="1202001"/>
                  <a:pt x="4164142" y="1214095"/>
                </a:cubicBezTo>
                <a:cubicBezTo>
                  <a:pt x="4125707" y="1247898"/>
                  <a:pt x="4084270" y="1284763"/>
                  <a:pt x="4046261" y="1324332"/>
                </a:cubicBezTo>
                <a:cubicBezTo>
                  <a:pt x="3913353" y="1456608"/>
                  <a:pt x="3782443" y="1565862"/>
                  <a:pt x="3642554" y="1710559"/>
                </a:cubicBezTo>
                <a:cubicBezTo>
                  <a:pt x="3701210" y="1656590"/>
                  <a:pt x="3758389" y="1610550"/>
                  <a:pt x="3809010" y="1559467"/>
                </a:cubicBezTo>
                <a:lnTo>
                  <a:pt x="3813733" y="1566006"/>
                </a:lnTo>
                <a:cubicBezTo>
                  <a:pt x="3841836" y="1557746"/>
                  <a:pt x="3826565" y="1515805"/>
                  <a:pt x="3856735" y="1530309"/>
                </a:cubicBezTo>
                <a:cubicBezTo>
                  <a:pt x="3863398" y="1507758"/>
                  <a:pt x="3871095" y="1508203"/>
                  <a:pt x="3891134" y="1499799"/>
                </a:cubicBezTo>
                <a:lnTo>
                  <a:pt x="3835240" y="1556405"/>
                </a:lnTo>
                <a:cubicBezTo>
                  <a:pt x="3800976" y="1562357"/>
                  <a:pt x="3796324" y="1601605"/>
                  <a:pt x="3764068" y="1624254"/>
                </a:cubicBezTo>
                <a:cubicBezTo>
                  <a:pt x="3766889" y="1632954"/>
                  <a:pt x="3782205" y="1618014"/>
                  <a:pt x="3790539" y="1615492"/>
                </a:cubicBezTo>
                <a:cubicBezTo>
                  <a:pt x="3796149" y="1583410"/>
                  <a:pt x="3837549" y="1573469"/>
                  <a:pt x="3868095" y="1557716"/>
                </a:cubicBezTo>
                <a:lnTo>
                  <a:pt x="3872246" y="1543327"/>
                </a:lnTo>
                <a:lnTo>
                  <a:pt x="3885246" y="1541277"/>
                </a:lnTo>
                <a:cubicBezTo>
                  <a:pt x="3887418" y="1536449"/>
                  <a:pt x="3884289" y="1534113"/>
                  <a:pt x="3882725" y="1532944"/>
                </a:cubicBezTo>
                <a:cubicBezTo>
                  <a:pt x="3928790" y="1523477"/>
                  <a:pt x="3912774" y="1465638"/>
                  <a:pt x="3960366" y="1461039"/>
                </a:cubicBezTo>
                <a:lnTo>
                  <a:pt x="3965939" y="1455882"/>
                </a:lnTo>
                <a:lnTo>
                  <a:pt x="3970362" y="1462053"/>
                </a:lnTo>
                <a:cubicBezTo>
                  <a:pt x="3976416" y="1445499"/>
                  <a:pt x="3985832" y="1455543"/>
                  <a:pt x="3985260" y="1434615"/>
                </a:cubicBezTo>
                <a:cubicBezTo>
                  <a:pt x="4009307" y="1419885"/>
                  <a:pt x="4049723" y="1399747"/>
                  <a:pt x="4049489" y="1375488"/>
                </a:cubicBezTo>
                <a:cubicBezTo>
                  <a:pt x="4058643" y="1358239"/>
                  <a:pt x="4068775" y="1381146"/>
                  <a:pt x="4079793" y="1365432"/>
                </a:cubicBezTo>
                <a:cubicBezTo>
                  <a:pt x="4174741" y="1285520"/>
                  <a:pt x="4262077" y="1191036"/>
                  <a:pt x="4365937" y="1099573"/>
                </a:cubicBezTo>
                <a:lnTo>
                  <a:pt x="4169227" y="1296743"/>
                </a:lnTo>
                <a:cubicBezTo>
                  <a:pt x="4218276" y="1274451"/>
                  <a:pt x="4256080" y="1213653"/>
                  <a:pt x="4305737" y="1185364"/>
                </a:cubicBezTo>
                <a:cubicBezTo>
                  <a:pt x="4325814" y="1150036"/>
                  <a:pt x="4367106" y="1121234"/>
                  <a:pt x="4396473" y="1090551"/>
                </a:cubicBezTo>
                <a:cubicBezTo>
                  <a:pt x="4380405" y="1119553"/>
                  <a:pt x="4344414" y="1145863"/>
                  <a:pt x="4326443" y="1177029"/>
                </a:cubicBezTo>
                <a:cubicBezTo>
                  <a:pt x="4347542" y="1173108"/>
                  <a:pt x="4371242" y="1145405"/>
                  <a:pt x="4393843" y="1124787"/>
                </a:cubicBezTo>
                <a:lnTo>
                  <a:pt x="4396919" y="1122405"/>
                </a:lnTo>
                <a:lnTo>
                  <a:pt x="4190656" y="1329000"/>
                </a:lnTo>
                <a:cubicBezTo>
                  <a:pt x="4108090" y="1410041"/>
                  <a:pt x="4025855" y="1490736"/>
                  <a:pt x="3951120" y="1568826"/>
                </a:cubicBezTo>
                <a:lnTo>
                  <a:pt x="3947991" y="1566489"/>
                </a:lnTo>
                <a:cubicBezTo>
                  <a:pt x="3904893" y="1599821"/>
                  <a:pt x="3871548" y="1639862"/>
                  <a:pt x="3839005" y="1678639"/>
                </a:cubicBezTo>
                <a:cubicBezTo>
                  <a:pt x="3860338" y="1674070"/>
                  <a:pt x="3863659" y="1657913"/>
                  <a:pt x="3882132" y="1648341"/>
                </a:cubicBezTo>
                <a:cubicBezTo>
                  <a:pt x="3892380" y="1660152"/>
                  <a:pt x="3865224" y="1659081"/>
                  <a:pt x="3866209" y="1669280"/>
                </a:cubicBezTo>
                <a:cubicBezTo>
                  <a:pt x="3772730" y="1747994"/>
                  <a:pt x="3716278" y="1823392"/>
                  <a:pt x="3627733" y="1899914"/>
                </a:cubicBezTo>
                <a:cubicBezTo>
                  <a:pt x="3540493" y="1996765"/>
                  <a:pt x="3458988" y="2066933"/>
                  <a:pt x="3378548" y="2163125"/>
                </a:cubicBezTo>
                <a:cubicBezTo>
                  <a:pt x="3478757" y="2061195"/>
                  <a:pt x="3593008" y="1973478"/>
                  <a:pt x="3685753" y="1872137"/>
                </a:cubicBezTo>
                <a:cubicBezTo>
                  <a:pt x="3736849" y="1839616"/>
                  <a:pt x="3771535" y="1792979"/>
                  <a:pt x="3814905" y="1756982"/>
                </a:cubicBezTo>
                <a:lnTo>
                  <a:pt x="3800148" y="1776356"/>
                </a:lnTo>
                <a:cubicBezTo>
                  <a:pt x="3804477" y="1780160"/>
                  <a:pt x="3826475" y="1775659"/>
                  <a:pt x="3835687" y="1764474"/>
                </a:cubicBezTo>
                <a:cubicBezTo>
                  <a:pt x="3840257" y="1762583"/>
                  <a:pt x="3838662" y="1758381"/>
                  <a:pt x="3838102" y="1753948"/>
                </a:cubicBezTo>
                <a:lnTo>
                  <a:pt x="3832771" y="1753407"/>
                </a:lnTo>
                <a:cubicBezTo>
                  <a:pt x="3839811" y="1747053"/>
                  <a:pt x="3827999" y="1734074"/>
                  <a:pt x="3852044" y="1719345"/>
                </a:cubicBezTo>
                <a:lnTo>
                  <a:pt x="3857425" y="1732682"/>
                </a:lnTo>
                <a:cubicBezTo>
                  <a:pt x="3951861" y="1661133"/>
                  <a:pt x="4029230" y="1568667"/>
                  <a:pt x="4120267" y="1497447"/>
                </a:cubicBezTo>
                <a:cubicBezTo>
                  <a:pt x="4023736" y="1589653"/>
                  <a:pt x="3931310" y="1677900"/>
                  <a:pt x="3847982" y="1766058"/>
                </a:cubicBezTo>
                <a:cubicBezTo>
                  <a:pt x="3798933" y="1788351"/>
                  <a:pt x="3801321" y="1821244"/>
                  <a:pt x="3760664" y="1847080"/>
                </a:cubicBezTo>
                <a:lnTo>
                  <a:pt x="3764991" y="1850885"/>
                </a:lnTo>
                <a:cubicBezTo>
                  <a:pt x="3729644" y="1844272"/>
                  <a:pt x="3743254" y="1882678"/>
                  <a:pt x="3712361" y="1885269"/>
                </a:cubicBezTo>
                <a:cubicBezTo>
                  <a:pt x="3702299" y="1908148"/>
                  <a:pt x="3668142" y="1932960"/>
                  <a:pt x="3650286" y="1953029"/>
                </a:cubicBezTo>
                <a:cubicBezTo>
                  <a:pt x="3585110" y="1975034"/>
                  <a:pt x="3592617" y="2040424"/>
                  <a:pt x="3532501" y="2065633"/>
                </a:cubicBezTo>
                <a:cubicBezTo>
                  <a:pt x="3530907" y="2061433"/>
                  <a:pt x="3529372" y="2063296"/>
                  <a:pt x="3526339" y="2063326"/>
                </a:cubicBezTo>
                <a:cubicBezTo>
                  <a:pt x="3528011" y="2083354"/>
                  <a:pt x="3503038" y="2093951"/>
                  <a:pt x="3488253" y="2110293"/>
                </a:cubicBezTo>
                <a:lnTo>
                  <a:pt x="3486688" y="2109124"/>
                </a:lnTo>
                <a:cubicBezTo>
                  <a:pt x="3484005" y="2122316"/>
                  <a:pt x="3448225" y="2139896"/>
                  <a:pt x="3443765" y="2160650"/>
                </a:cubicBezTo>
                <a:cubicBezTo>
                  <a:pt x="3415127" y="2182487"/>
                  <a:pt x="3391135" y="2206647"/>
                  <a:pt x="3368689" y="2230079"/>
                </a:cubicBezTo>
                <a:lnTo>
                  <a:pt x="3362507" y="2236192"/>
                </a:lnTo>
                <a:lnTo>
                  <a:pt x="3406480" y="2237512"/>
                </a:lnTo>
                <a:cubicBezTo>
                  <a:pt x="3542089" y="2232080"/>
                  <a:pt x="3690925" y="2183001"/>
                  <a:pt x="3815276" y="2141240"/>
                </a:cubicBezTo>
                <a:cubicBezTo>
                  <a:pt x="3855880" y="2127945"/>
                  <a:pt x="3891403" y="2092881"/>
                  <a:pt x="3932492" y="2089964"/>
                </a:cubicBezTo>
                <a:lnTo>
                  <a:pt x="3931196" y="2107536"/>
                </a:lnTo>
                <a:cubicBezTo>
                  <a:pt x="3944867" y="2110484"/>
                  <a:pt x="3958730" y="2107371"/>
                  <a:pt x="3970571" y="2095683"/>
                </a:cubicBezTo>
                <a:cubicBezTo>
                  <a:pt x="3963996" y="2118712"/>
                  <a:pt x="3926826" y="2128710"/>
                  <a:pt x="3923229" y="2151167"/>
                </a:cubicBezTo>
                <a:lnTo>
                  <a:pt x="3964884" y="2125696"/>
                </a:lnTo>
                <a:cubicBezTo>
                  <a:pt x="4044050" y="2128501"/>
                  <a:pt x="4069972" y="2209759"/>
                  <a:pt x="4111602" y="2264581"/>
                </a:cubicBezTo>
                <a:cubicBezTo>
                  <a:pt x="4113125" y="2279577"/>
                  <a:pt x="4149276" y="2273692"/>
                  <a:pt x="4134286" y="2300747"/>
                </a:cubicBezTo>
                <a:cubicBezTo>
                  <a:pt x="4143990" y="2321478"/>
                  <a:pt x="4169017" y="2349060"/>
                  <a:pt x="4187497" y="2366073"/>
                </a:cubicBezTo>
                <a:cubicBezTo>
                  <a:pt x="4191268" y="2375517"/>
                  <a:pt x="4187916" y="2392579"/>
                  <a:pt x="4203484" y="2394034"/>
                </a:cubicBezTo>
                <a:cubicBezTo>
                  <a:pt x="4165566" y="2437014"/>
                  <a:pt x="4247410" y="2418439"/>
                  <a:pt x="4221139" y="2455793"/>
                </a:cubicBezTo>
                <a:cubicBezTo>
                  <a:pt x="4239313" y="2473168"/>
                  <a:pt x="4243800" y="2504391"/>
                  <a:pt x="4262185" y="2524435"/>
                </a:cubicBezTo>
                <a:cubicBezTo>
                  <a:pt x="4317758" y="2543215"/>
                  <a:pt x="4327432" y="2618707"/>
                  <a:pt x="4352605" y="2665088"/>
                </a:cubicBezTo>
                <a:cubicBezTo>
                  <a:pt x="4365712" y="2737286"/>
                  <a:pt x="4376033" y="2803993"/>
                  <a:pt x="4402728" y="2865372"/>
                </a:cubicBezTo>
                <a:cubicBezTo>
                  <a:pt x="4422198" y="2911871"/>
                  <a:pt x="4412937" y="2973072"/>
                  <a:pt x="4430044" y="3019421"/>
                </a:cubicBezTo>
                <a:cubicBezTo>
                  <a:pt x="4451718" y="3017370"/>
                  <a:pt x="4463022" y="3041335"/>
                  <a:pt x="4487591" y="3024943"/>
                </a:cubicBezTo>
                <a:cubicBezTo>
                  <a:pt x="4512357" y="3028023"/>
                  <a:pt x="4526516" y="3041345"/>
                  <a:pt x="4541307" y="3062682"/>
                </a:cubicBezTo>
                <a:cubicBezTo>
                  <a:pt x="4549162" y="3106741"/>
                  <a:pt x="4465877" y="3077390"/>
                  <a:pt x="4484796" y="3129642"/>
                </a:cubicBezTo>
                <a:lnTo>
                  <a:pt x="4425432" y="3139383"/>
                </a:lnTo>
                <a:cubicBezTo>
                  <a:pt x="4415859" y="3154251"/>
                  <a:pt x="4439916" y="3161080"/>
                  <a:pt x="4436967" y="3174751"/>
                </a:cubicBezTo>
                <a:cubicBezTo>
                  <a:pt x="4421303" y="3176328"/>
                  <a:pt x="4414889" y="3180195"/>
                  <a:pt x="4402756" y="3175445"/>
                </a:cubicBezTo>
                <a:cubicBezTo>
                  <a:pt x="4400762" y="3179971"/>
                  <a:pt x="4402936" y="3186178"/>
                  <a:pt x="4398367" y="3187884"/>
                </a:cubicBezTo>
                <a:cubicBezTo>
                  <a:pt x="4387725" y="3185034"/>
                  <a:pt x="4383242" y="3200504"/>
                  <a:pt x="4382285" y="3209650"/>
                </a:cubicBezTo>
                <a:cubicBezTo>
                  <a:pt x="4393296" y="3217176"/>
                  <a:pt x="4377379" y="3266477"/>
                  <a:pt x="4407035" y="3250691"/>
                </a:cubicBezTo>
                <a:cubicBezTo>
                  <a:pt x="4396233" y="3266999"/>
                  <a:pt x="4382384" y="3253315"/>
                  <a:pt x="4368795" y="3264133"/>
                </a:cubicBezTo>
                <a:cubicBezTo>
                  <a:pt x="4380121" y="3275666"/>
                  <a:pt x="4366575" y="3282786"/>
                  <a:pt x="4368555" y="3295059"/>
                </a:cubicBezTo>
                <a:lnTo>
                  <a:pt x="4392396" y="3273686"/>
                </a:lnTo>
                <a:cubicBezTo>
                  <a:pt x="4412383" y="3275798"/>
                  <a:pt x="4391522" y="3296600"/>
                  <a:pt x="4385691" y="3307812"/>
                </a:cubicBezTo>
                <a:cubicBezTo>
                  <a:pt x="4400995" y="3305928"/>
                  <a:pt x="4407507" y="3277865"/>
                  <a:pt x="4414405" y="3284374"/>
                </a:cubicBezTo>
                <a:lnTo>
                  <a:pt x="4408849" y="3303291"/>
                </a:lnTo>
                <a:lnTo>
                  <a:pt x="4428903" y="3289271"/>
                </a:lnTo>
                <a:cubicBezTo>
                  <a:pt x="4442022" y="3297976"/>
                  <a:pt x="4426132" y="3313680"/>
                  <a:pt x="4423640" y="3324627"/>
                </a:cubicBezTo>
                <a:cubicBezTo>
                  <a:pt x="4431172" y="3339148"/>
                  <a:pt x="4446673" y="3310037"/>
                  <a:pt x="4458268" y="3303745"/>
                </a:cubicBezTo>
                <a:cubicBezTo>
                  <a:pt x="4462740" y="3305070"/>
                  <a:pt x="4455272" y="3342279"/>
                  <a:pt x="4471162" y="3326575"/>
                </a:cubicBezTo>
                <a:cubicBezTo>
                  <a:pt x="4456699" y="3360307"/>
                  <a:pt x="4439259" y="3394611"/>
                  <a:pt x="4412567" y="3426621"/>
                </a:cubicBezTo>
                <a:cubicBezTo>
                  <a:pt x="4458449" y="3407872"/>
                  <a:pt x="4470077" y="3346817"/>
                  <a:pt x="4515980" y="3336800"/>
                </a:cubicBezTo>
                <a:cubicBezTo>
                  <a:pt x="4508333" y="3363273"/>
                  <a:pt x="4496268" y="3389088"/>
                  <a:pt x="4481223" y="3415475"/>
                </a:cubicBezTo>
                <a:cubicBezTo>
                  <a:pt x="4502167" y="3408442"/>
                  <a:pt x="4509276" y="3370925"/>
                  <a:pt x="4531353" y="3365482"/>
                </a:cubicBezTo>
                <a:cubicBezTo>
                  <a:pt x="4528096" y="3379512"/>
                  <a:pt x="4524066" y="3392262"/>
                  <a:pt x="4520502" y="3406654"/>
                </a:cubicBezTo>
                <a:lnTo>
                  <a:pt x="4570482" y="3359024"/>
                </a:lnTo>
                <a:cubicBezTo>
                  <a:pt x="4570660" y="3369760"/>
                  <a:pt x="4583472" y="3378823"/>
                  <a:pt x="4592949" y="3366986"/>
                </a:cubicBezTo>
                <a:cubicBezTo>
                  <a:pt x="4604141" y="3364086"/>
                  <a:pt x="4600578" y="3378476"/>
                  <a:pt x="4597048" y="3384803"/>
                </a:cubicBezTo>
                <a:cubicBezTo>
                  <a:pt x="4603363" y="3383967"/>
                  <a:pt x="4607836" y="3385292"/>
                  <a:pt x="4611674" y="3378605"/>
                </a:cubicBezTo>
                <a:cubicBezTo>
                  <a:pt x="4602075" y="3427069"/>
                  <a:pt x="4576501" y="3477471"/>
                  <a:pt x="4543362" y="3521417"/>
                </a:cubicBezTo>
                <a:lnTo>
                  <a:pt x="4547738" y="3525774"/>
                </a:lnTo>
                <a:lnTo>
                  <a:pt x="4587563" y="3485665"/>
                </a:lnTo>
                <a:lnTo>
                  <a:pt x="4563127" y="3537654"/>
                </a:lnTo>
                <a:lnTo>
                  <a:pt x="4605155" y="3495695"/>
                </a:lnTo>
                <a:cubicBezTo>
                  <a:pt x="4547470" y="3611457"/>
                  <a:pt x="4467769" y="3737700"/>
                  <a:pt x="4379646" y="3834411"/>
                </a:cubicBezTo>
                <a:cubicBezTo>
                  <a:pt x="3984891" y="4372939"/>
                  <a:pt x="3575528" y="4879701"/>
                  <a:pt x="3128844" y="5352129"/>
                </a:cubicBezTo>
                <a:lnTo>
                  <a:pt x="3117960" y="5354670"/>
                </a:lnTo>
                <a:cubicBezTo>
                  <a:pt x="3103416" y="5382660"/>
                  <a:pt x="3079270" y="5404392"/>
                  <a:pt x="3057677" y="5420211"/>
                </a:cubicBezTo>
                <a:lnTo>
                  <a:pt x="3058812" y="5421801"/>
                </a:lnTo>
                <a:lnTo>
                  <a:pt x="3003710" y="5476893"/>
                </a:lnTo>
                <a:cubicBezTo>
                  <a:pt x="2993789" y="5495817"/>
                  <a:pt x="2984345" y="5499589"/>
                  <a:pt x="2964017" y="5505901"/>
                </a:cubicBezTo>
                <a:lnTo>
                  <a:pt x="2959838" y="5521014"/>
                </a:lnTo>
                <a:cubicBezTo>
                  <a:pt x="2951432" y="5529406"/>
                  <a:pt x="2949733" y="5550369"/>
                  <a:pt x="2934716" y="5543160"/>
                </a:cubicBezTo>
                <a:lnTo>
                  <a:pt x="2933050" y="5556058"/>
                </a:lnTo>
                <a:lnTo>
                  <a:pt x="2876203" y="5610277"/>
                </a:lnTo>
                <a:lnTo>
                  <a:pt x="2696202" y="5793508"/>
                </a:lnTo>
                <a:cubicBezTo>
                  <a:pt x="2659853" y="5826620"/>
                  <a:pt x="2615864" y="5865041"/>
                  <a:pt x="2585156" y="5893005"/>
                </a:cubicBezTo>
                <a:lnTo>
                  <a:pt x="2586290" y="5894594"/>
                </a:lnTo>
                <a:cubicBezTo>
                  <a:pt x="2525618" y="5938704"/>
                  <a:pt x="2476289" y="6024243"/>
                  <a:pt x="2410139" y="6054340"/>
                </a:cubicBezTo>
                <a:cubicBezTo>
                  <a:pt x="2405832" y="6080549"/>
                  <a:pt x="2357437" y="6101514"/>
                  <a:pt x="2343220" y="6129851"/>
                </a:cubicBezTo>
                <a:cubicBezTo>
                  <a:pt x="2304638" y="6151718"/>
                  <a:pt x="2266856" y="6209132"/>
                  <a:pt x="2235451" y="6224049"/>
                </a:cubicBezTo>
                <a:lnTo>
                  <a:pt x="2236584" y="6225639"/>
                </a:lnTo>
                <a:cubicBezTo>
                  <a:pt x="2197744" y="6269699"/>
                  <a:pt x="2143941" y="6307217"/>
                  <a:pt x="2099015" y="6363518"/>
                </a:cubicBezTo>
                <a:cubicBezTo>
                  <a:pt x="2078168" y="6367520"/>
                  <a:pt x="2059805" y="6402903"/>
                  <a:pt x="2046557" y="6405296"/>
                </a:cubicBezTo>
                <a:lnTo>
                  <a:pt x="2047691" y="6406886"/>
                </a:lnTo>
                <a:cubicBezTo>
                  <a:pt x="2031028" y="6421307"/>
                  <a:pt x="2019884" y="6446041"/>
                  <a:pt x="1999897" y="6443928"/>
                </a:cubicBezTo>
                <a:cubicBezTo>
                  <a:pt x="1999800" y="6446960"/>
                  <a:pt x="1997904" y="6448454"/>
                  <a:pt x="2002068" y="6450140"/>
                </a:cubicBezTo>
                <a:cubicBezTo>
                  <a:pt x="1975541" y="6509686"/>
                  <a:pt x="1910332" y="6500740"/>
                  <a:pt x="1886898" y="6565416"/>
                </a:cubicBezTo>
                <a:cubicBezTo>
                  <a:pt x="1866440" y="6582825"/>
                  <a:pt x="1840881" y="6616428"/>
                  <a:pt x="1817787" y="6625983"/>
                </a:cubicBezTo>
                <a:cubicBezTo>
                  <a:pt x="1814516" y="6656812"/>
                  <a:pt x="1776419" y="6642360"/>
                  <a:pt x="1782252" y="6677843"/>
                </a:cubicBezTo>
                <a:lnTo>
                  <a:pt x="1778544" y="6673434"/>
                </a:lnTo>
                <a:cubicBezTo>
                  <a:pt x="1751818" y="6713512"/>
                  <a:pt x="1718985" y="6710400"/>
                  <a:pt x="1695617" y="6758947"/>
                </a:cubicBezTo>
                <a:lnTo>
                  <a:pt x="1590841" y="6858000"/>
                </a:lnTo>
                <a:lnTo>
                  <a:pt x="1578248" y="6858000"/>
                </a:lnTo>
                <a:lnTo>
                  <a:pt x="1662041" y="6767652"/>
                </a:lnTo>
                <a:lnTo>
                  <a:pt x="1648827" y="6761979"/>
                </a:lnTo>
                <a:cubicBezTo>
                  <a:pt x="1664081" y="6738264"/>
                  <a:pt x="1676797" y="6750359"/>
                  <a:pt x="1683305" y="6743461"/>
                </a:cubicBezTo>
                <a:lnTo>
                  <a:pt x="1683728" y="6748802"/>
                </a:lnTo>
                <a:cubicBezTo>
                  <a:pt x="1688148" y="6749460"/>
                  <a:pt x="1692313" y="6751146"/>
                  <a:pt x="1694305" y="6746621"/>
                </a:cubicBezTo>
                <a:cubicBezTo>
                  <a:pt x="1705690" y="6737656"/>
                  <a:pt x="1710675" y="6715762"/>
                  <a:pt x="1706967" y="6711352"/>
                </a:cubicBezTo>
                <a:lnTo>
                  <a:pt x="1687272" y="6725677"/>
                </a:lnTo>
                <a:cubicBezTo>
                  <a:pt x="1724215" y="6683111"/>
                  <a:pt x="1771605" y="6649460"/>
                  <a:pt x="1805243" y="6599093"/>
                </a:cubicBezTo>
                <a:cubicBezTo>
                  <a:pt x="1908602" y="6508603"/>
                  <a:pt x="1998814" y="6396311"/>
                  <a:pt x="2102927" y="6298371"/>
                </a:cubicBezTo>
                <a:cubicBezTo>
                  <a:pt x="2004986" y="6376674"/>
                  <a:pt x="1933041" y="6456613"/>
                  <a:pt x="1834292" y="6541698"/>
                </a:cubicBezTo>
                <a:cubicBezTo>
                  <a:pt x="1755839" y="6628537"/>
                  <a:pt x="1679215" y="6683315"/>
                  <a:pt x="1598462" y="6775038"/>
                </a:cubicBezTo>
                <a:cubicBezTo>
                  <a:pt x="1588288" y="6773828"/>
                  <a:pt x="1588759" y="6801002"/>
                  <a:pt x="1577177" y="6790496"/>
                </a:cubicBezTo>
                <a:cubicBezTo>
                  <a:pt x="1587154" y="6772238"/>
                  <a:pt x="1603380" y="6769274"/>
                  <a:pt x="1608417" y="6748046"/>
                </a:cubicBezTo>
                <a:cubicBezTo>
                  <a:pt x="1568933" y="6779727"/>
                  <a:pt x="1528167" y="6812183"/>
                  <a:pt x="1493895" y="6854537"/>
                </a:cubicBezTo>
                <a:lnTo>
                  <a:pt x="1496163" y="6857717"/>
                </a:lnTo>
                <a:lnTo>
                  <a:pt x="1495861" y="6858000"/>
                </a:lnTo>
                <a:lnTo>
                  <a:pt x="1391407" y="6858000"/>
                </a:lnTo>
                <a:lnTo>
                  <a:pt x="1400606" y="6839122"/>
                </a:lnTo>
                <a:cubicBezTo>
                  <a:pt x="1419643" y="6821804"/>
                  <a:pt x="1453935" y="6822931"/>
                  <a:pt x="1461795" y="6788547"/>
                </a:cubicBezTo>
                <a:cubicBezTo>
                  <a:pt x="1462929" y="6790136"/>
                  <a:pt x="1465196" y="6793317"/>
                  <a:pt x="1470071" y="6791251"/>
                </a:cubicBezTo>
                <a:lnTo>
                  <a:pt x="1472406" y="6778300"/>
                </a:lnTo>
                <a:lnTo>
                  <a:pt x="1486884" y="6774466"/>
                </a:lnTo>
                <a:cubicBezTo>
                  <a:pt x="1503305" y="6744275"/>
                  <a:pt x="1514156" y="6703103"/>
                  <a:pt x="1546353" y="6698202"/>
                </a:cubicBezTo>
                <a:cubicBezTo>
                  <a:pt x="1549058" y="6689925"/>
                  <a:pt x="1564332" y="6674942"/>
                  <a:pt x="1555695" y="6671931"/>
                </a:cubicBezTo>
                <a:cubicBezTo>
                  <a:pt x="1532342" y="6703679"/>
                  <a:pt x="1493001" y="6707466"/>
                  <a:pt x="1486297" y="6741591"/>
                </a:cubicBezTo>
                <a:lnTo>
                  <a:pt x="1428474" y="6796224"/>
                </a:lnTo>
                <a:cubicBezTo>
                  <a:pt x="1437316" y="6776375"/>
                  <a:pt x="1437041" y="6768670"/>
                  <a:pt x="1459733" y="6762506"/>
                </a:cubicBezTo>
                <a:cubicBezTo>
                  <a:pt x="1445898" y="6732024"/>
                  <a:pt x="1487492" y="6748215"/>
                  <a:pt x="1496369" y="6720301"/>
                </a:cubicBezTo>
                <a:lnTo>
                  <a:pt x="1489936" y="6715435"/>
                </a:lnTo>
                <a:cubicBezTo>
                  <a:pt x="1542120" y="6665951"/>
                  <a:pt x="1589409" y="6609799"/>
                  <a:pt x="1644657" y="6552347"/>
                </a:cubicBezTo>
                <a:cubicBezTo>
                  <a:pt x="1570786" y="6620681"/>
                  <a:pt x="1505822" y="6686966"/>
                  <a:pt x="1442431" y="6752413"/>
                </a:cubicBezTo>
                <a:lnTo>
                  <a:pt x="1338055" y="6858000"/>
                </a:lnTo>
                <a:lnTo>
                  <a:pt x="1303847" y="6858000"/>
                </a:lnTo>
                <a:lnTo>
                  <a:pt x="1323245" y="6836004"/>
                </a:lnTo>
                <a:cubicBezTo>
                  <a:pt x="1355463" y="6803580"/>
                  <a:pt x="1395642" y="6770857"/>
                  <a:pt x="1422826" y="6729147"/>
                </a:cubicBezTo>
                <a:cubicBezTo>
                  <a:pt x="1450979" y="6707097"/>
                  <a:pt x="1474736" y="6671958"/>
                  <a:pt x="1500958" y="6659468"/>
                </a:cubicBezTo>
                <a:lnTo>
                  <a:pt x="1502528" y="6649602"/>
                </a:lnTo>
                <a:cubicBezTo>
                  <a:pt x="1603125" y="6541189"/>
                  <a:pt x="1747543" y="6387988"/>
                  <a:pt x="1848380" y="6295346"/>
                </a:cubicBezTo>
                <a:lnTo>
                  <a:pt x="1847247" y="6293756"/>
                </a:lnTo>
                <a:cubicBezTo>
                  <a:pt x="1944727" y="6192646"/>
                  <a:pt x="2055574" y="6073680"/>
                  <a:pt x="2152915" y="5979300"/>
                </a:cubicBezTo>
                <a:cubicBezTo>
                  <a:pt x="1913292" y="6194463"/>
                  <a:pt x="1712641" y="6401166"/>
                  <a:pt x="1502705" y="6613642"/>
                </a:cubicBezTo>
                <a:cubicBezTo>
                  <a:pt x="1473101" y="6630095"/>
                  <a:pt x="1459964" y="6659354"/>
                  <a:pt x="1431133" y="6677090"/>
                </a:cubicBezTo>
                <a:cubicBezTo>
                  <a:pt x="1396396" y="6717802"/>
                  <a:pt x="1353349" y="6763875"/>
                  <a:pt x="1326964" y="6795527"/>
                </a:cubicBezTo>
                <a:lnTo>
                  <a:pt x="1325926" y="6790907"/>
                </a:lnTo>
                <a:lnTo>
                  <a:pt x="1282422" y="6839703"/>
                </a:lnTo>
                <a:cubicBezTo>
                  <a:pt x="1273222" y="6843371"/>
                  <a:pt x="1264666" y="6849340"/>
                  <a:pt x="1256550" y="6856423"/>
                </a:cubicBezTo>
                <a:lnTo>
                  <a:pt x="1254985" y="6858000"/>
                </a:lnTo>
                <a:lnTo>
                  <a:pt x="1246136" y="6858000"/>
                </a:lnTo>
                <a:lnTo>
                  <a:pt x="1248197" y="6857195"/>
                </a:lnTo>
                <a:cubicBezTo>
                  <a:pt x="1247520" y="6852881"/>
                  <a:pt x="1252799" y="6847423"/>
                  <a:pt x="1248634" y="6845738"/>
                </a:cubicBezTo>
                <a:cubicBezTo>
                  <a:pt x="1246366" y="6842558"/>
                  <a:pt x="1263842" y="6846886"/>
                  <a:pt x="1263145" y="6833838"/>
                </a:cubicBezTo>
                <a:cubicBezTo>
                  <a:pt x="1267016" y="6819087"/>
                  <a:pt x="1291100" y="6792320"/>
                  <a:pt x="1296672" y="6803300"/>
                </a:cubicBezTo>
                <a:cubicBezTo>
                  <a:pt x="1305079" y="6794909"/>
                  <a:pt x="1320224" y="6791022"/>
                  <a:pt x="1321065" y="6776174"/>
                </a:cubicBezTo>
                <a:lnTo>
                  <a:pt x="1312384" y="6776861"/>
                </a:lnTo>
                <a:cubicBezTo>
                  <a:pt x="1316188" y="6778239"/>
                  <a:pt x="1320462" y="6760096"/>
                  <a:pt x="1327572" y="6769275"/>
                </a:cubicBezTo>
                <a:lnTo>
                  <a:pt x="1332674" y="6753083"/>
                </a:lnTo>
                <a:lnTo>
                  <a:pt x="1343981" y="6755882"/>
                </a:lnTo>
                <a:cubicBezTo>
                  <a:pt x="1343250" y="6750901"/>
                  <a:pt x="1364809" y="6743148"/>
                  <a:pt x="1347851" y="6741131"/>
                </a:cubicBezTo>
                <a:cubicBezTo>
                  <a:pt x="1352387" y="6747490"/>
                  <a:pt x="1378643" y="6726935"/>
                  <a:pt x="1368809" y="6717299"/>
                </a:cubicBezTo>
                <a:lnTo>
                  <a:pt x="1380117" y="6720099"/>
                </a:lnTo>
                <a:lnTo>
                  <a:pt x="1382514" y="6712182"/>
                </a:lnTo>
                <a:cubicBezTo>
                  <a:pt x="1379482" y="6712087"/>
                  <a:pt x="1376812" y="6712298"/>
                  <a:pt x="1377214" y="6708907"/>
                </a:cubicBezTo>
                <a:lnTo>
                  <a:pt x="1390155" y="6706874"/>
                </a:lnTo>
                <a:cubicBezTo>
                  <a:pt x="1383463" y="6677506"/>
                  <a:pt x="1423521" y="6695499"/>
                  <a:pt x="1431666" y="6662603"/>
                </a:cubicBezTo>
                <a:cubicBezTo>
                  <a:pt x="1423698" y="6659538"/>
                  <a:pt x="1413010" y="6681549"/>
                  <a:pt x="1416117" y="6669881"/>
                </a:cubicBezTo>
                <a:cubicBezTo>
                  <a:pt x="1430566" y="6652948"/>
                  <a:pt x="1442843" y="6629803"/>
                  <a:pt x="1464060" y="6630475"/>
                </a:cubicBezTo>
                <a:cubicBezTo>
                  <a:pt x="1460058" y="6609627"/>
                  <a:pt x="1490752" y="6598462"/>
                  <a:pt x="1495123" y="6577288"/>
                </a:cubicBezTo>
                <a:lnTo>
                  <a:pt x="1456753" y="6601827"/>
                </a:lnTo>
                <a:lnTo>
                  <a:pt x="1462065" y="6588305"/>
                </a:lnTo>
                <a:cubicBezTo>
                  <a:pt x="1445882" y="6587570"/>
                  <a:pt x="1435809" y="6608860"/>
                  <a:pt x="1430804" y="6622022"/>
                </a:cubicBezTo>
                <a:lnTo>
                  <a:pt x="1451018" y="6610008"/>
                </a:lnTo>
                <a:lnTo>
                  <a:pt x="1398834" y="6659491"/>
                </a:lnTo>
                <a:cubicBezTo>
                  <a:pt x="1402672" y="6652805"/>
                  <a:pt x="1410271" y="6651195"/>
                  <a:pt x="1410251" y="6642462"/>
                </a:cubicBezTo>
                <a:cubicBezTo>
                  <a:pt x="1404242" y="6642938"/>
                  <a:pt x="1400097" y="6649986"/>
                  <a:pt x="1395125" y="6655082"/>
                </a:cubicBezTo>
                <a:lnTo>
                  <a:pt x="1391724" y="6650312"/>
                </a:lnTo>
                <a:cubicBezTo>
                  <a:pt x="1395499" y="6638591"/>
                  <a:pt x="1408070" y="6631885"/>
                  <a:pt x="1415276" y="6638033"/>
                </a:cubicBezTo>
                <a:cubicBezTo>
                  <a:pt x="1414852" y="6632692"/>
                  <a:pt x="1413848" y="6620006"/>
                  <a:pt x="1419954" y="6616498"/>
                </a:cubicBezTo>
                <a:lnTo>
                  <a:pt x="1422221" y="6619678"/>
                </a:lnTo>
                <a:cubicBezTo>
                  <a:pt x="1437750" y="6603668"/>
                  <a:pt x="1450416" y="6593930"/>
                  <a:pt x="1457299" y="6570541"/>
                </a:cubicBezTo>
                <a:cubicBezTo>
                  <a:pt x="1423540" y="6589675"/>
                  <a:pt x="1419093" y="6622613"/>
                  <a:pt x="1384965" y="6637074"/>
                </a:cubicBezTo>
                <a:cubicBezTo>
                  <a:pt x="1431817" y="6592379"/>
                  <a:pt x="1490335" y="6504097"/>
                  <a:pt x="1538341" y="6469724"/>
                </a:cubicBezTo>
                <a:cubicBezTo>
                  <a:pt x="1534634" y="6512011"/>
                  <a:pt x="1477424" y="6519228"/>
                  <a:pt x="1477152" y="6558218"/>
                </a:cubicBezTo>
                <a:lnTo>
                  <a:pt x="1498935" y="6536338"/>
                </a:lnTo>
                <a:lnTo>
                  <a:pt x="1494967" y="6554121"/>
                </a:lnTo>
                <a:cubicBezTo>
                  <a:pt x="1510560" y="6543144"/>
                  <a:pt x="1528040" y="6526307"/>
                  <a:pt x="1539149" y="6509637"/>
                </a:cubicBezTo>
                <a:cubicBezTo>
                  <a:pt x="1522448" y="6506593"/>
                  <a:pt x="1521574" y="6529506"/>
                  <a:pt x="1506026" y="6536784"/>
                </a:cubicBezTo>
                <a:lnTo>
                  <a:pt x="1502623" y="6532015"/>
                </a:lnTo>
                <a:cubicBezTo>
                  <a:pt x="1522904" y="6503870"/>
                  <a:pt x="1554404" y="6485921"/>
                  <a:pt x="1550128" y="6457369"/>
                </a:cubicBezTo>
                <a:cubicBezTo>
                  <a:pt x="1549889" y="6488295"/>
                  <a:pt x="1568708" y="6450187"/>
                  <a:pt x="1581827" y="6458891"/>
                </a:cubicBezTo>
                <a:lnTo>
                  <a:pt x="1585063" y="6436127"/>
                </a:lnTo>
                <a:lnTo>
                  <a:pt x="1581259" y="6434748"/>
                </a:lnTo>
                <a:cubicBezTo>
                  <a:pt x="1577484" y="6446469"/>
                  <a:pt x="1564044" y="6454924"/>
                  <a:pt x="1556998" y="6450778"/>
                </a:cubicBezTo>
                <a:cubicBezTo>
                  <a:pt x="1575250" y="6435224"/>
                  <a:pt x="1592868" y="6411656"/>
                  <a:pt x="1608451" y="6396314"/>
                </a:cubicBezTo>
                <a:lnTo>
                  <a:pt x="1612159" y="6400723"/>
                </a:lnTo>
                <a:cubicBezTo>
                  <a:pt x="1615286" y="6397788"/>
                  <a:pt x="1627074" y="6385433"/>
                  <a:pt x="1624532" y="6374547"/>
                </a:cubicBezTo>
                <a:cubicBezTo>
                  <a:pt x="1647224" y="6368383"/>
                  <a:pt x="1648957" y="6339356"/>
                  <a:pt x="1674319" y="6332980"/>
                </a:cubicBezTo>
                <a:cubicBezTo>
                  <a:pt x="1737012" y="6250750"/>
                  <a:pt x="1840977" y="6155173"/>
                  <a:pt x="1927528" y="6060303"/>
                </a:cubicBezTo>
                <a:cubicBezTo>
                  <a:pt x="1843715" y="6138831"/>
                  <a:pt x="1715325" y="6269599"/>
                  <a:pt x="1635315" y="6349506"/>
                </a:cubicBezTo>
                <a:lnTo>
                  <a:pt x="1637246" y="6339947"/>
                </a:lnTo>
                <a:cubicBezTo>
                  <a:pt x="1749779" y="6216816"/>
                  <a:pt x="1874373" y="6089036"/>
                  <a:pt x="1998565" y="5964646"/>
                </a:cubicBezTo>
                <a:lnTo>
                  <a:pt x="1997867" y="5951600"/>
                </a:lnTo>
                <a:lnTo>
                  <a:pt x="2005870" y="5946599"/>
                </a:lnTo>
                <a:lnTo>
                  <a:pt x="2002763" y="5958267"/>
                </a:lnTo>
                <a:lnTo>
                  <a:pt x="2005794" y="5958363"/>
                </a:lnTo>
                <a:cubicBezTo>
                  <a:pt x="2011073" y="5952906"/>
                  <a:pt x="2020209" y="5949495"/>
                  <a:pt x="2019574" y="5941483"/>
                </a:cubicBezTo>
                <a:lnTo>
                  <a:pt x="2001028" y="5940599"/>
                </a:lnTo>
                <a:cubicBezTo>
                  <a:pt x="1940990" y="5992721"/>
                  <a:pt x="1896319" y="6047993"/>
                  <a:pt x="1835128" y="6089791"/>
                </a:cubicBezTo>
                <a:cubicBezTo>
                  <a:pt x="1807533" y="6131617"/>
                  <a:pt x="1758360" y="6172465"/>
                  <a:pt x="1723719" y="6210145"/>
                </a:cubicBezTo>
                <a:cubicBezTo>
                  <a:pt x="1638477" y="6270646"/>
                  <a:pt x="1566211" y="6367743"/>
                  <a:pt x="1486639" y="6436193"/>
                </a:cubicBezTo>
                <a:cubicBezTo>
                  <a:pt x="1517297" y="6386398"/>
                  <a:pt x="1583100" y="6339195"/>
                  <a:pt x="1613355" y="6292792"/>
                </a:cubicBezTo>
                <a:lnTo>
                  <a:pt x="1611088" y="6289611"/>
                </a:lnTo>
                <a:lnTo>
                  <a:pt x="1558937" y="6331031"/>
                </a:lnTo>
                <a:cubicBezTo>
                  <a:pt x="1546680" y="6362907"/>
                  <a:pt x="1512859" y="6377007"/>
                  <a:pt x="1500211" y="6395478"/>
                </a:cubicBezTo>
                <a:lnTo>
                  <a:pt x="1501345" y="6397067"/>
                </a:lnTo>
                <a:cubicBezTo>
                  <a:pt x="1453872" y="6416952"/>
                  <a:pt x="1420932" y="6480365"/>
                  <a:pt x="1372196" y="6509756"/>
                </a:cubicBezTo>
                <a:lnTo>
                  <a:pt x="1397884" y="6465058"/>
                </a:lnTo>
                <a:cubicBezTo>
                  <a:pt x="1407697" y="6465959"/>
                  <a:pt x="1419942" y="6450881"/>
                  <a:pt x="1429513" y="6436013"/>
                </a:cubicBezTo>
                <a:lnTo>
                  <a:pt x="1438924" y="6440307"/>
                </a:lnTo>
                <a:cubicBezTo>
                  <a:pt x="1453469" y="6420343"/>
                  <a:pt x="1455673" y="6418489"/>
                  <a:pt x="1465746" y="6397199"/>
                </a:cubicBezTo>
                <a:lnTo>
                  <a:pt x="1472856" y="6406378"/>
                </a:lnTo>
                <a:cubicBezTo>
                  <a:pt x="1475560" y="6398101"/>
                  <a:pt x="1479431" y="6383349"/>
                  <a:pt x="1489667" y="6389594"/>
                </a:cubicBezTo>
                <a:cubicBezTo>
                  <a:pt x="1542014" y="6320949"/>
                  <a:pt x="1601163" y="6261842"/>
                  <a:pt x="1656891" y="6189234"/>
                </a:cubicBezTo>
                <a:cubicBezTo>
                  <a:pt x="1548666" y="6286155"/>
                  <a:pt x="1458180" y="6390743"/>
                  <a:pt x="1351320" y="6500658"/>
                </a:cubicBezTo>
                <a:lnTo>
                  <a:pt x="1341049" y="6502479"/>
                </a:lnTo>
                <a:lnTo>
                  <a:pt x="1071657" y="6774422"/>
                </a:lnTo>
                <a:lnTo>
                  <a:pt x="1085375" y="6752507"/>
                </a:lnTo>
                <a:lnTo>
                  <a:pt x="1070134" y="6759425"/>
                </a:lnTo>
                <a:lnTo>
                  <a:pt x="1086119" y="6740691"/>
                </a:lnTo>
                <a:cubicBezTo>
                  <a:pt x="1088387" y="6743870"/>
                  <a:pt x="1090558" y="6750082"/>
                  <a:pt x="1094819" y="6748736"/>
                </a:cubicBezTo>
                <a:cubicBezTo>
                  <a:pt x="1095351" y="6734248"/>
                  <a:pt x="1110967" y="6710840"/>
                  <a:pt x="1119339" y="6710513"/>
                </a:cubicBezTo>
                <a:lnTo>
                  <a:pt x="1118206" y="6708923"/>
                </a:lnTo>
                <a:cubicBezTo>
                  <a:pt x="1243286" y="6591518"/>
                  <a:pt x="1355280" y="6457345"/>
                  <a:pt x="1478146" y="6337427"/>
                </a:cubicBezTo>
                <a:cubicBezTo>
                  <a:pt x="1507509" y="6305204"/>
                  <a:pt x="1560827" y="6257310"/>
                  <a:pt x="1577801" y="6221363"/>
                </a:cubicBezTo>
                <a:lnTo>
                  <a:pt x="1400862" y="6400484"/>
                </a:lnTo>
                <a:lnTo>
                  <a:pt x="1408909" y="6387926"/>
                </a:lnTo>
                <a:cubicBezTo>
                  <a:pt x="1404745" y="6386240"/>
                  <a:pt x="1398332" y="6390107"/>
                  <a:pt x="1397909" y="6384765"/>
                </a:cubicBezTo>
                <a:cubicBezTo>
                  <a:pt x="1403010" y="6368572"/>
                  <a:pt x="1415451" y="6372962"/>
                  <a:pt x="1423728" y="6375666"/>
                </a:cubicBezTo>
                <a:lnTo>
                  <a:pt x="1428131" y="6346426"/>
                </a:lnTo>
                <a:cubicBezTo>
                  <a:pt x="1420826" y="6364474"/>
                  <a:pt x="1444453" y="6340431"/>
                  <a:pt x="1447082" y="6343919"/>
                </a:cubicBezTo>
                <a:cubicBezTo>
                  <a:pt x="1446447" y="6335905"/>
                  <a:pt x="1437268" y="6343015"/>
                  <a:pt x="1434640" y="6339528"/>
                </a:cubicBezTo>
                <a:cubicBezTo>
                  <a:pt x="1444487" y="6332365"/>
                  <a:pt x="1452979" y="6316576"/>
                  <a:pt x="1460493" y="6322364"/>
                </a:cubicBezTo>
                <a:lnTo>
                  <a:pt x="1456764" y="6309221"/>
                </a:lnTo>
                <a:cubicBezTo>
                  <a:pt x="1483621" y="6304744"/>
                  <a:pt x="1485109" y="6281109"/>
                  <a:pt x="1495796" y="6259100"/>
                </a:cubicBezTo>
                <a:cubicBezTo>
                  <a:pt x="1517941" y="6284221"/>
                  <a:pt x="1534295" y="6223464"/>
                  <a:pt x="1555109" y="6227527"/>
                </a:cubicBezTo>
                <a:cubicBezTo>
                  <a:pt x="1562751" y="6222219"/>
                  <a:pt x="1563317" y="6199666"/>
                  <a:pt x="1580764" y="6190894"/>
                </a:cubicBezTo>
                <a:lnTo>
                  <a:pt x="1584164" y="6195664"/>
                </a:lnTo>
                <a:cubicBezTo>
                  <a:pt x="1602514" y="6177078"/>
                  <a:pt x="1628038" y="6151541"/>
                  <a:pt x="1631275" y="6128777"/>
                </a:cubicBezTo>
                <a:lnTo>
                  <a:pt x="1562683" y="6191654"/>
                </a:lnTo>
                <a:cubicBezTo>
                  <a:pt x="1560545" y="6177377"/>
                  <a:pt x="1580533" y="6179490"/>
                  <a:pt x="1576530" y="6158643"/>
                </a:cubicBezTo>
                <a:cubicBezTo>
                  <a:pt x="1559540" y="6164691"/>
                  <a:pt x="1540831" y="6182969"/>
                  <a:pt x="1533886" y="6201325"/>
                </a:cubicBezTo>
                <a:cubicBezTo>
                  <a:pt x="1538762" y="6199259"/>
                  <a:pt x="1544060" y="6202535"/>
                  <a:pt x="1546308" y="6196982"/>
                </a:cubicBezTo>
                <a:cubicBezTo>
                  <a:pt x="1549143" y="6224305"/>
                  <a:pt x="1511338" y="6226290"/>
                  <a:pt x="1498692" y="6244760"/>
                </a:cubicBezTo>
                <a:cubicBezTo>
                  <a:pt x="1507808" y="6232616"/>
                  <a:pt x="1520072" y="6226270"/>
                  <a:pt x="1523179" y="6214602"/>
                </a:cubicBezTo>
                <a:lnTo>
                  <a:pt x="1476634" y="6258937"/>
                </a:lnTo>
                <a:lnTo>
                  <a:pt x="1476211" y="6253595"/>
                </a:lnTo>
                <a:lnTo>
                  <a:pt x="1461797" y="6262463"/>
                </a:lnTo>
                <a:cubicBezTo>
                  <a:pt x="1476341" y="6242499"/>
                  <a:pt x="1500880" y="6213009"/>
                  <a:pt x="1522439" y="6205255"/>
                </a:cubicBezTo>
                <a:cubicBezTo>
                  <a:pt x="1519408" y="6205159"/>
                  <a:pt x="1517203" y="6207013"/>
                  <a:pt x="1514935" y="6203833"/>
                </a:cubicBezTo>
                <a:cubicBezTo>
                  <a:pt x="1527814" y="6196767"/>
                  <a:pt x="1547964" y="6179718"/>
                  <a:pt x="1545466" y="6165134"/>
                </a:cubicBezTo>
                <a:lnTo>
                  <a:pt x="1556466" y="6168294"/>
                </a:lnTo>
                <a:cubicBezTo>
                  <a:pt x="1574815" y="6149708"/>
                  <a:pt x="1591934" y="6132564"/>
                  <a:pt x="1598202" y="6109895"/>
                </a:cubicBezTo>
                <a:cubicBezTo>
                  <a:pt x="1586395" y="6113518"/>
                  <a:pt x="1571543" y="6133843"/>
                  <a:pt x="1557032" y="6145741"/>
                </a:cubicBezTo>
                <a:cubicBezTo>
                  <a:pt x="1532184" y="6175591"/>
                  <a:pt x="1486446" y="6213144"/>
                  <a:pt x="1458121" y="6249989"/>
                </a:cubicBezTo>
                <a:lnTo>
                  <a:pt x="1453586" y="6243628"/>
                </a:lnTo>
                <a:cubicBezTo>
                  <a:pt x="1523845" y="6167854"/>
                  <a:pt x="1598965" y="6106811"/>
                  <a:pt x="1658680" y="6025153"/>
                </a:cubicBezTo>
                <a:cubicBezTo>
                  <a:pt x="1598494" y="6079637"/>
                  <a:pt x="1552934" y="6127926"/>
                  <a:pt x="1498449" y="6182294"/>
                </a:cubicBezTo>
                <a:cubicBezTo>
                  <a:pt x="1508392" y="6172101"/>
                  <a:pt x="1516025" y="6162426"/>
                  <a:pt x="1517690" y="6149528"/>
                </a:cubicBezTo>
                <a:cubicBezTo>
                  <a:pt x="1465847" y="6190587"/>
                  <a:pt x="1436630" y="6241612"/>
                  <a:pt x="1387087" y="6277785"/>
                </a:cubicBezTo>
                <a:lnTo>
                  <a:pt x="1385953" y="6276195"/>
                </a:lnTo>
                <a:cubicBezTo>
                  <a:pt x="1393226" y="6266212"/>
                  <a:pt x="1404206" y="6260640"/>
                  <a:pt x="1405468" y="6251134"/>
                </a:cubicBezTo>
                <a:cubicBezTo>
                  <a:pt x="1397404" y="6251100"/>
                  <a:pt x="1389388" y="6272899"/>
                  <a:pt x="1379151" y="6266656"/>
                </a:cubicBezTo>
                <a:cubicBezTo>
                  <a:pt x="1385193" y="6258114"/>
                  <a:pt x="1393970" y="6254396"/>
                  <a:pt x="1394002" y="6246331"/>
                </a:cubicBezTo>
                <a:cubicBezTo>
                  <a:pt x="1384251" y="6250463"/>
                  <a:pt x="1376979" y="6260445"/>
                  <a:pt x="1368881" y="6268476"/>
                </a:cubicBezTo>
                <a:cubicBezTo>
                  <a:pt x="1386217" y="6279534"/>
                  <a:pt x="1349692" y="6301910"/>
                  <a:pt x="1341689" y="6306910"/>
                </a:cubicBezTo>
                <a:cubicBezTo>
                  <a:pt x="1349110" y="6294565"/>
                  <a:pt x="1363103" y="6280355"/>
                  <a:pt x="1363602" y="6273933"/>
                </a:cubicBezTo>
                <a:cubicBezTo>
                  <a:pt x="1347957" y="6284243"/>
                  <a:pt x="1324732" y="6304894"/>
                  <a:pt x="1319632" y="6321088"/>
                </a:cubicBezTo>
                <a:lnTo>
                  <a:pt x="1310591" y="6321467"/>
                </a:lnTo>
                <a:cubicBezTo>
                  <a:pt x="1256270" y="6380023"/>
                  <a:pt x="1191705" y="6446025"/>
                  <a:pt x="1127098" y="6510980"/>
                </a:cubicBezTo>
                <a:lnTo>
                  <a:pt x="1048988" y="6589025"/>
                </a:lnTo>
                <a:lnTo>
                  <a:pt x="1056908" y="6574361"/>
                </a:lnTo>
                <a:cubicBezTo>
                  <a:pt x="1061590" y="6563492"/>
                  <a:pt x="1066510" y="6552437"/>
                  <a:pt x="1080918" y="6551968"/>
                </a:cubicBezTo>
                <a:cubicBezTo>
                  <a:pt x="1141426" y="6480324"/>
                  <a:pt x="1201708" y="6422808"/>
                  <a:pt x="1272760" y="6357049"/>
                </a:cubicBezTo>
                <a:cubicBezTo>
                  <a:pt x="1273667" y="6326071"/>
                  <a:pt x="1305428" y="6332626"/>
                  <a:pt x="1313964" y="6313138"/>
                </a:cubicBezTo>
                <a:cubicBezTo>
                  <a:pt x="1397455" y="6205073"/>
                  <a:pt x="1515186" y="6109414"/>
                  <a:pt x="1599048" y="6006022"/>
                </a:cubicBezTo>
                <a:cubicBezTo>
                  <a:pt x="1605589" y="5991060"/>
                  <a:pt x="1624007" y="6003039"/>
                  <a:pt x="1619294" y="5985943"/>
                </a:cubicBezTo>
                <a:cubicBezTo>
                  <a:pt x="1685619" y="5919886"/>
                  <a:pt x="1750872" y="5857273"/>
                  <a:pt x="1815416" y="5798412"/>
                </a:cubicBezTo>
                <a:cubicBezTo>
                  <a:pt x="1833746" y="5771093"/>
                  <a:pt x="1866836" y="5752012"/>
                  <a:pt x="1879973" y="5722753"/>
                </a:cubicBezTo>
                <a:cubicBezTo>
                  <a:pt x="1652624" y="5935936"/>
                  <a:pt x="1449461" y="6144852"/>
                  <a:pt x="1214825" y="6384816"/>
                </a:cubicBezTo>
                <a:lnTo>
                  <a:pt x="1232477" y="6353184"/>
                </a:lnTo>
                <a:lnTo>
                  <a:pt x="1220671" y="6356806"/>
                </a:lnTo>
                <a:cubicBezTo>
                  <a:pt x="1230209" y="6350004"/>
                  <a:pt x="1238309" y="6341972"/>
                  <a:pt x="1249289" y="6336400"/>
                </a:cubicBezTo>
                <a:cubicBezTo>
                  <a:pt x="1248318" y="6315648"/>
                  <a:pt x="1275967" y="6321186"/>
                  <a:pt x="1275770" y="6301716"/>
                </a:cubicBezTo>
                <a:lnTo>
                  <a:pt x="1283239" y="6311204"/>
                </a:lnTo>
                <a:cubicBezTo>
                  <a:pt x="1315859" y="6264948"/>
                  <a:pt x="1353320" y="6224692"/>
                  <a:pt x="1395753" y="6179340"/>
                </a:cubicBezTo>
                <a:cubicBezTo>
                  <a:pt x="1404486" y="6179320"/>
                  <a:pt x="1410994" y="6172422"/>
                  <a:pt x="1410297" y="6159376"/>
                </a:cubicBezTo>
                <a:cubicBezTo>
                  <a:pt x="1315257" y="6248871"/>
                  <a:pt x="1298687" y="6281425"/>
                  <a:pt x="1205981" y="6357969"/>
                </a:cubicBezTo>
                <a:cubicBezTo>
                  <a:pt x="1208685" y="6349693"/>
                  <a:pt x="1249471" y="6325971"/>
                  <a:pt x="1237499" y="6302059"/>
                </a:cubicBezTo>
                <a:lnTo>
                  <a:pt x="1256046" y="6302942"/>
                </a:lnTo>
                <a:cubicBezTo>
                  <a:pt x="1256142" y="6299911"/>
                  <a:pt x="1253875" y="6296731"/>
                  <a:pt x="1252741" y="6295141"/>
                </a:cubicBezTo>
                <a:cubicBezTo>
                  <a:pt x="1268188" y="6265363"/>
                  <a:pt x="1327958" y="6231068"/>
                  <a:pt x="1322917" y="6205599"/>
                </a:cubicBezTo>
                <a:lnTo>
                  <a:pt x="1328894" y="6213189"/>
                </a:lnTo>
                <a:cubicBezTo>
                  <a:pt x="1344846" y="6202519"/>
                  <a:pt x="1362388" y="6190716"/>
                  <a:pt x="1370096" y="6169277"/>
                </a:cubicBezTo>
                <a:cubicBezTo>
                  <a:pt x="1376975" y="6167053"/>
                  <a:pt x="1397222" y="6146973"/>
                  <a:pt x="1391814" y="6163527"/>
                </a:cubicBezTo>
                <a:cubicBezTo>
                  <a:pt x="1402520" y="6150249"/>
                  <a:pt x="1419394" y="6138499"/>
                  <a:pt x="1427834" y="6122041"/>
                </a:cubicBezTo>
                <a:lnTo>
                  <a:pt x="1418194" y="6124752"/>
                </a:lnTo>
                <a:lnTo>
                  <a:pt x="1418254" y="6124695"/>
                </a:lnTo>
                <a:cubicBezTo>
                  <a:pt x="1444352" y="6098897"/>
                  <a:pt x="1475761" y="6064412"/>
                  <a:pt x="1495647" y="6032351"/>
                </a:cubicBezTo>
                <a:lnTo>
                  <a:pt x="1489945" y="6032466"/>
                </a:lnTo>
                <a:cubicBezTo>
                  <a:pt x="1486183" y="6027389"/>
                  <a:pt x="1472807" y="6040878"/>
                  <a:pt x="1476567" y="6045955"/>
                </a:cubicBezTo>
                <a:lnTo>
                  <a:pt x="1473263" y="6038154"/>
                </a:lnTo>
                <a:cubicBezTo>
                  <a:pt x="1462916" y="6051739"/>
                  <a:pt x="1441665" y="6059133"/>
                  <a:pt x="1444841" y="6078030"/>
                </a:cubicBezTo>
                <a:cubicBezTo>
                  <a:pt x="1438102" y="6073525"/>
                  <a:pt x="1425550" y="6088964"/>
                  <a:pt x="1421015" y="6082605"/>
                </a:cubicBezTo>
                <a:lnTo>
                  <a:pt x="1513788" y="5989929"/>
                </a:lnTo>
                <a:lnTo>
                  <a:pt x="1515358" y="5980063"/>
                </a:lnTo>
                <a:cubicBezTo>
                  <a:pt x="1469717" y="6014584"/>
                  <a:pt x="1433197" y="6062491"/>
                  <a:pt x="1392430" y="6094946"/>
                </a:cubicBezTo>
                <a:cubicBezTo>
                  <a:pt x="1259396" y="6239184"/>
                  <a:pt x="1113968" y="6354169"/>
                  <a:pt x="993759" y="6490672"/>
                </a:cubicBezTo>
                <a:lnTo>
                  <a:pt x="994292" y="6476186"/>
                </a:lnTo>
                <a:cubicBezTo>
                  <a:pt x="1012839" y="6477068"/>
                  <a:pt x="1004302" y="6449861"/>
                  <a:pt x="1020240" y="6455989"/>
                </a:cubicBezTo>
                <a:cubicBezTo>
                  <a:pt x="1129819" y="6320999"/>
                  <a:pt x="1244688" y="6231615"/>
                  <a:pt x="1360635" y="6096455"/>
                </a:cubicBezTo>
                <a:cubicBezTo>
                  <a:pt x="1362628" y="6091930"/>
                  <a:pt x="1367633" y="6078768"/>
                  <a:pt x="1360034" y="6080378"/>
                </a:cubicBezTo>
                <a:lnTo>
                  <a:pt x="1028386" y="6423094"/>
                </a:lnTo>
                <a:lnTo>
                  <a:pt x="1019706" y="6423782"/>
                </a:lnTo>
                <a:cubicBezTo>
                  <a:pt x="1012529" y="6430733"/>
                  <a:pt x="975082" y="6454191"/>
                  <a:pt x="990520" y="6466742"/>
                </a:cubicBezTo>
                <a:cubicBezTo>
                  <a:pt x="982879" y="6472050"/>
                  <a:pt x="976740" y="6483622"/>
                  <a:pt x="967699" y="6484002"/>
                </a:cubicBezTo>
                <a:lnTo>
                  <a:pt x="984545" y="6459152"/>
                </a:lnTo>
                <a:lnTo>
                  <a:pt x="981207" y="6459416"/>
                </a:lnTo>
                <a:lnTo>
                  <a:pt x="993080" y="6439664"/>
                </a:lnTo>
                <a:lnTo>
                  <a:pt x="968299" y="6453383"/>
                </a:lnTo>
                <a:cubicBezTo>
                  <a:pt x="999546" y="6436464"/>
                  <a:pt x="1015155" y="6387524"/>
                  <a:pt x="1034835" y="6389997"/>
                </a:cubicBezTo>
                <a:lnTo>
                  <a:pt x="1014916" y="6418450"/>
                </a:lnTo>
                <a:cubicBezTo>
                  <a:pt x="1040427" y="6409711"/>
                  <a:pt x="1046566" y="6398140"/>
                  <a:pt x="1060072" y="6373553"/>
                </a:cubicBezTo>
                <a:lnTo>
                  <a:pt x="1048669" y="6373785"/>
                </a:lnTo>
                <a:lnTo>
                  <a:pt x="1067051" y="6347134"/>
                </a:lnTo>
                <a:lnTo>
                  <a:pt x="1009780" y="6396013"/>
                </a:lnTo>
                <a:lnTo>
                  <a:pt x="1006379" y="6391243"/>
                </a:lnTo>
                <a:cubicBezTo>
                  <a:pt x="990605" y="6412649"/>
                  <a:pt x="960430" y="6426124"/>
                  <a:pt x="948152" y="6449268"/>
                </a:cubicBezTo>
                <a:lnTo>
                  <a:pt x="968726" y="6437560"/>
                </a:lnTo>
                <a:cubicBezTo>
                  <a:pt x="966392" y="6450511"/>
                  <a:pt x="950439" y="6461181"/>
                  <a:pt x="966993" y="6466589"/>
                </a:cubicBezTo>
                <a:cubicBezTo>
                  <a:pt x="954148" y="6465591"/>
                  <a:pt x="958150" y="6486438"/>
                  <a:pt x="946780" y="6478603"/>
                </a:cubicBezTo>
                <a:lnTo>
                  <a:pt x="955219" y="6462146"/>
                </a:lnTo>
                <a:lnTo>
                  <a:pt x="951881" y="6462411"/>
                </a:lnTo>
                <a:cubicBezTo>
                  <a:pt x="942245" y="6472243"/>
                  <a:pt x="929271" y="6482341"/>
                  <a:pt x="932172" y="6493534"/>
                </a:cubicBezTo>
                <a:lnTo>
                  <a:pt x="928771" y="6488764"/>
                </a:lnTo>
                <a:cubicBezTo>
                  <a:pt x="897819" y="6522121"/>
                  <a:pt x="865908" y="6517929"/>
                  <a:pt x="836416" y="6561249"/>
                </a:cubicBezTo>
                <a:lnTo>
                  <a:pt x="832655" y="6556172"/>
                </a:lnTo>
                <a:cubicBezTo>
                  <a:pt x="858732" y="6524881"/>
                  <a:pt x="878945" y="6512865"/>
                  <a:pt x="907194" y="6487785"/>
                </a:cubicBezTo>
                <a:cubicBezTo>
                  <a:pt x="911435" y="6477706"/>
                  <a:pt x="920470" y="6451795"/>
                  <a:pt x="933608" y="6469233"/>
                </a:cubicBezTo>
                <a:lnTo>
                  <a:pt x="936346" y="6452890"/>
                </a:lnTo>
                <a:cubicBezTo>
                  <a:pt x="952351" y="6442889"/>
                  <a:pt x="953723" y="6413553"/>
                  <a:pt x="978798" y="6416271"/>
                </a:cubicBezTo>
                <a:cubicBezTo>
                  <a:pt x="985046" y="6384869"/>
                  <a:pt x="1018854" y="6387568"/>
                  <a:pt x="1021360" y="6359822"/>
                </a:cubicBezTo>
                <a:cubicBezTo>
                  <a:pt x="1166009" y="6218023"/>
                  <a:pt x="1277451" y="6089604"/>
                  <a:pt x="1422441" y="5939380"/>
                </a:cubicBezTo>
                <a:lnTo>
                  <a:pt x="1423704" y="5929874"/>
                </a:lnTo>
                <a:cubicBezTo>
                  <a:pt x="1307073" y="6035188"/>
                  <a:pt x="1193330" y="6168493"/>
                  <a:pt x="1079826" y="6270872"/>
                </a:cubicBezTo>
                <a:lnTo>
                  <a:pt x="1077558" y="6267692"/>
                </a:lnTo>
                <a:lnTo>
                  <a:pt x="1082529" y="6262595"/>
                </a:lnTo>
                <a:lnTo>
                  <a:pt x="1084797" y="6265775"/>
                </a:lnTo>
                <a:cubicBezTo>
                  <a:pt x="1091666" y="6259184"/>
                  <a:pt x="1098174" y="6252285"/>
                  <a:pt x="1093735" y="6242895"/>
                </a:cubicBezTo>
                <a:cubicBezTo>
                  <a:pt x="1068422" y="6271103"/>
                  <a:pt x="1030941" y="6302626"/>
                  <a:pt x="1006050" y="6336175"/>
                </a:cubicBezTo>
                <a:lnTo>
                  <a:pt x="1023875" y="6328564"/>
                </a:lnTo>
                <a:lnTo>
                  <a:pt x="1005954" y="6339206"/>
                </a:lnTo>
                <a:cubicBezTo>
                  <a:pt x="1001756" y="6345585"/>
                  <a:pt x="992980" y="6349303"/>
                  <a:pt x="992947" y="6357368"/>
                </a:cubicBezTo>
                <a:lnTo>
                  <a:pt x="1001627" y="6356681"/>
                </a:lnTo>
                <a:lnTo>
                  <a:pt x="969847" y="6388089"/>
                </a:lnTo>
                <a:lnTo>
                  <a:pt x="981414" y="6368696"/>
                </a:lnTo>
                <a:cubicBezTo>
                  <a:pt x="967873" y="6377999"/>
                  <a:pt x="954583" y="6390473"/>
                  <a:pt x="942951" y="6403740"/>
                </a:cubicBezTo>
                <a:lnTo>
                  <a:pt x="925440" y="6428184"/>
                </a:lnTo>
                <a:lnTo>
                  <a:pt x="925911" y="6427177"/>
                </a:lnTo>
                <a:lnTo>
                  <a:pt x="921343" y="6428883"/>
                </a:lnTo>
                <a:cubicBezTo>
                  <a:pt x="913245" y="6436915"/>
                  <a:pt x="895299" y="6452109"/>
                  <a:pt x="902864" y="6458565"/>
                </a:cubicBezTo>
                <a:cubicBezTo>
                  <a:pt x="892724" y="6449289"/>
                  <a:pt x="868447" y="6482118"/>
                  <a:pt x="857741" y="6495396"/>
                </a:cubicBezTo>
                <a:lnTo>
                  <a:pt x="863083" y="6494973"/>
                </a:lnTo>
                <a:lnTo>
                  <a:pt x="842837" y="6515053"/>
                </a:lnTo>
                <a:lnTo>
                  <a:pt x="840569" y="6511873"/>
                </a:lnTo>
                <a:lnTo>
                  <a:pt x="764397" y="6585093"/>
                </a:lnTo>
                <a:cubicBezTo>
                  <a:pt x="756755" y="6590401"/>
                  <a:pt x="758034" y="6610792"/>
                  <a:pt x="745953" y="6606709"/>
                </a:cubicBezTo>
                <a:cubicBezTo>
                  <a:pt x="740525" y="6614530"/>
                  <a:pt x="731389" y="6617941"/>
                  <a:pt x="729818" y="6627807"/>
                </a:cubicBezTo>
                <a:lnTo>
                  <a:pt x="738551" y="6627788"/>
                </a:lnTo>
                <a:cubicBezTo>
                  <a:pt x="724539" y="6633264"/>
                  <a:pt x="719472" y="6641392"/>
                  <a:pt x="710207" y="6655900"/>
                </a:cubicBezTo>
                <a:lnTo>
                  <a:pt x="526169" y="6826348"/>
                </a:lnTo>
                <a:lnTo>
                  <a:pt x="522701" y="6837709"/>
                </a:lnTo>
                <a:lnTo>
                  <a:pt x="518167" y="6831349"/>
                </a:lnTo>
                <a:lnTo>
                  <a:pt x="510861" y="6849396"/>
                </a:lnTo>
                <a:lnTo>
                  <a:pt x="499999" y="6858000"/>
                </a:lnTo>
                <a:lnTo>
                  <a:pt x="0" y="6858000"/>
                </a:lnTo>
                <a:lnTo>
                  <a:pt x="0" y="6839297"/>
                </a:lnTo>
                <a:lnTo>
                  <a:pt x="39155" y="6801627"/>
                </a:lnTo>
                <a:cubicBezTo>
                  <a:pt x="97124" y="6746184"/>
                  <a:pt x="156301" y="6688504"/>
                  <a:pt x="212827" y="6628094"/>
                </a:cubicBezTo>
                <a:lnTo>
                  <a:pt x="215968" y="6608361"/>
                </a:lnTo>
                <a:lnTo>
                  <a:pt x="76080" y="6742392"/>
                </a:lnTo>
                <a:cubicBezTo>
                  <a:pt x="59980" y="6750133"/>
                  <a:pt x="45018" y="6760052"/>
                  <a:pt x="30654" y="6771289"/>
                </a:cubicBezTo>
                <a:lnTo>
                  <a:pt x="0" y="6798251"/>
                </a:lnTo>
                <a:lnTo>
                  <a:pt x="0" y="6709163"/>
                </a:lnTo>
                <a:lnTo>
                  <a:pt x="79523" y="6628907"/>
                </a:lnTo>
                <a:lnTo>
                  <a:pt x="0" y="6697805"/>
                </a:lnTo>
                <a:lnTo>
                  <a:pt x="0" y="6541275"/>
                </a:lnTo>
                <a:lnTo>
                  <a:pt x="121627" y="6413930"/>
                </a:lnTo>
                <a:lnTo>
                  <a:pt x="0" y="6528896"/>
                </a:lnTo>
                <a:lnTo>
                  <a:pt x="0" y="6461995"/>
                </a:lnTo>
                <a:lnTo>
                  <a:pt x="72882" y="6389245"/>
                </a:lnTo>
                <a:cubicBezTo>
                  <a:pt x="141758" y="6318147"/>
                  <a:pt x="208645" y="6246460"/>
                  <a:pt x="271402" y="6175647"/>
                </a:cubicBezTo>
                <a:cubicBezTo>
                  <a:pt x="209317" y="6236917"/>
                  <a:pt x="146118" y="6299493"/>
                  <a:pt x="81920" y="6362589"/>
                </a:cubicBezTo>
                <a:lnTo>
                  <a:pt x="0" y="6442242"/>
                </a:lnTo>
                <a:lnTo>
                  <a:pt x="0" y="6371752"/>
                </a:lnTo>
                <a:lnTo>
                  <a:pt x="1072" y="6370707"/>
                </a:lnTo>
                <a:cubicBezTo>
                  <a:pt x="20112" y="6353499"/>
                  <a:pt x="39508" y="6337791"/>
                  <a:pt x="59474" y="6324788"/>
                </a:cubicBezTo>
                <a:cubicBezTo>
                  <a:pt x="57207" y="6321609"/>
                  <a:pt x="54517" y="6313087"/>
                  <a:pt x="63749" y="6306644"/>
                </a:cubicBezTo>
                <a:cubicBezTo>
                  <a:pt x="91753" y="6286958"/>
                  <a:pt x="113051" y="6254701"/>
                  <a:pt x="130818" y="6228771"/>
                </a:cubicBezTo>
                <a:lnTo>
                  <a:pt x="0" y="6356548"/>
                </a:lnTo>
                <a:lnTo>
                  <a:pt x="0" y="6227893"/>
                </a:lnTo>
                <a:lnTo>
                  <a:pt x="24447" y="6213342"/>
                </a:lnTo>
                <a:cubicBezTo>
                  <a:pt x="47104" y="6168547"/>
                  <a:pt x="94071" y="6129555"/>
                  <a:pt x="128637" y="6103637"/>
                </a:cubicBezTo>
                <a:cubicBezTo>
                  <a:pt x="151326" y="6050778"/>
                  <a:pt x="202623" y="6041005"/>
                  <a:pt x="225620" y="5987785"/>
                </a:cubicBezTo>
                <a:lnTo>
                  <a:pt x="230156" y="5994145"/>
                </a:lnTo>
                <a:cubicBezTo>
                  <a:pt x="231855" y="5973182"/>
                  <a:pt x="253351" y="5960394"/>
                  <a:pt x="264249" y="5941054"/>
                </a:cubicBezTo>
                <a:cubicBezTo>
                  <a:pt x="210550" y="5990490"/>
                  <a:pt x="163302" y="6041851"/>
                  <a:pt x="116322" y="6092897"/>
                </a:cubicBezTo>
                <a:lnTo>
                  <a:pt x="0" y="6212111"/>
                </a:lnTo>
                <a:lnTo>
                  <a:pt x="0" y="6205818"/>
                </a:lnTo>
                <a:lnTo>
                  <a:pt x="68857" y="6133567"/>
                </a:lnTo>
                <a:lnTo>
                  <a:pt x="0" y="6197530"/>
                </a:lnTo>
                <a:lnTo>
                  <a:pt x="0" y="6185527"/>
                </a:lnTo>
                <a:lnTo>
                  <a:pt x="82670" y="6099592"/>
                </a:lnTo>
                <a:cubicBezTo>
                  <a:pt x="134004" y="6046270"/>
                  <a:pt x="185484" y="5992139"/>
                  <a:pt x="235677" y="5936597"/>
                </a:cubicBezTo>
                <a:lnTo>
                  <a:pt x="238435" y="5928989"/>
                </a:lnTo>
                <a:lnTo>
                  <a:pt x="0" y="6171075"/>
                </a:lnTo>
                <a:lnTo>
                  <a:pt x="0" y="6005107"/>
                </a:lnTo>
                <a:lnTo>
                  <a:pt x="39675" y="5962825"/>
                </a:lnTo>
                <a:cubicBezTo>
                  <a:pt x="142127" y="5848682"/>
                  <a:pt x="242180" y="5732334"/>
                  <a:pt x="342005" y="5612058"/>
                </a:cubicBezTo>
                <a:cubicBezTo>
                  <a:pt x="260338" y="5697554"/>
                  <a:pt x="178693" y="5784393"/>
                  <a:pt x="96665" y="5871351"/>
                </a:cubicBezTo>
                <a:lnTo>
                  <a:pt x="0" y="5972842"/>
                </a:lnTo>
                <a:lnTo>
                  <a:pt x="0" y="5868486"/>
                </a:lnTo>
                <a:lnTo>
                  <a:pt x="117481" y="5733642"/>
                </a:lnTo>
                <a:lnTo>
                  <a:pt x="0" y="5858392"/>
                </a:lnTo>
                <a:lnTo>
                  <a:pt x="0" y="5799616"/>
                </a:lnTo>
                <a:lnTo>
                  <a:pt x="8086" y="5790343"/>
                </a:lnTo>
                <a:lnTo>
                  <a:pt x="6953" y="5788754"/>
                </a:lnTo>
                <a:lnTo>
                  <a:pt x="19587" y="5787081"/>
                </a:lnTo>
                <a:cubicBezTo>
                  <a:pt x="18453" y="5785492"/>
                  <a:pt x="21220" y="5782249"/>
                  <a:pt x="17415" y="5780871"/>
                </a:cubicBezTo>
                <a:cubicBezTo>
                  <a:pt x="67235" y="5731238"/>
                  <a:pt x="90881" y="5669232"/>
                  <a:pt x="154776" y="5619157"/>
                </a:cubicBezTo>
                <a:cubicBezTo>
                  <a:pt x="156995" y="5600505"/>
                  <a:pt x="176497" y="5592241"/>
                  <a:pt x="178989" y="5581293"/>
                </a:cubicBezTo>
                <a:cubicBezTo>
                  <a:pt x="179830" y="5566446"/>
                  <a:pt x="191232" y="5566215"/>
                  <a:pt x="198895" y="5569639"/>
                </a:cubicBezTo>
                <a:cubicBezTo>
                  <a:pt x="262870" y="5486636"/>
                  <a:pt x="329079" y="5414877"/>
                  <a:pt x="388923" y="5322122"/>
                </a:cubicBezTo>
                <a:cubicBezTo>
                  <a:pt x="370006" y="5316565"/>
                  <a:pt x="387531" y="5342725"/>
                  <a:pt x="368922" y="5336807"/>
                </a:cubicBezTo>
                <a:cubicBezTo>
                  <a:pt x="268571" y="5463172"/>
                  <a:pt x="143369" y="5606622"/>
                  <a:pt x="12024" y="5750978"/>
                </a:cubicBezTo>
                <a:lnTo>
                  <a:pt x="0" y="5763962"/>
                </a:lnTo>
                <a:lnTo>
                  <a:pt x="0" y="5725663"/>
                </a:lnTo>
                <a:lnTo>
                  <a:pt x="28426" y="5697326"/>
                </a:lnTo>
                <a:cubicBezTo>
                  <a:pt x="135960" y="5582517"/>
                  <a:pt x="238432" y="5452709"/>
                  <a:pt x="333217" y="5335603"/>
                </a:cubicBezTo>
                <a:cubicBezTo>
                  <a:pt x="313249" y="5342223"/>
                  <a:pt x="308729" y="5365761"/>
                  <a:pt x="291802" y="5376844"/>
                </a:cubicBezTo>
                <a:cubicBezTo>
                  <a:pt x="288934" y="5357586"/>
                  <a:pt x="309262" y="5351273"/>
                  <a:pt x="312921" y="5333850"/>
                </a:cubicBezTo>
                <a:lnTo>
                  <a:pt x="323254" y="5337064"/>
                </a:lnTo>
                <a:lnTo>
                  <a:pt x="332342" y="5311820"/>
                </a:lnTo>
                <a:cubicBezTo>
                  <a:pt x="362761" y="5292951"/>
                  <a:pt x="374015" y="5248387"/>
                  <a:pt x="403979" y="5232242"/>
                </a:cubicBezTo>
                <a:cubicBezTo>
                  <a:pt x="416226" y="5195998"/>
                  <a:pt x="451661" y="5168332"/>
                  <a:pt x="469217" y="5139731"/>
                </a:cubicBezTo>
                <a:lnTo>
                  <a:pt x="471292" y="5148973"/>
                </a:lnTo>
                <a:cubicBezTo>
                  <a:pt x="484329" y="5143910"/>
                  <a:pt x="476182" y="5130109"/>
                  <a:pt x="480846" y="5125372"/>
                </a:cubicBezTo>
                <a:cubicBezTo>
                  <a:pt x="479616" y="5126814"/>
                  <a:pt x="491750" y="5131565"/>
                  <a:pt x="495684" y="5121846"/>
                </a:cubicBezTo>
                <a:cubicBezTo>
                  <a:pt x="488217" y="5091195"/>
                  <a:pt x="524287" y="5071541"/>
                  <a:pt x="532336" y="5041678"/>
                </a:cubicBezTo>
                <a:cubicBezTo>
                  <a:pt x="554155" y="5058427"/>
                  <a:pt x="503506" y="5059414"/>
                  <a:pt x="529990" y="5071426"/>
                </a:cubicBezTo>
                <a:cubicBezTo>
                  <a:pt x="536954" y="5061804"/>
                  <a:pt x="549683" y="5057101"/>
                  <a:pt x="550576" y="5042920"/>
                </a:cubicBezTo>
                <a:lnTo>
                  <a:pt x="543433" y="5041806"/>
                </a:lnTo>
                <a:lnTo>
                  <a:pt x="563339" y="5030152"/>
                </a:lnTo>
                <a:cubicBezTo>
                  <a:pt x="570673" y="5025204"/>
                  <a:pt x="579227" y="5014449"/>
                  <a:pt x="567094" y="5009699"/>
                </a:cubicBezTo>
                <a:cubicBezTo>
                  <a:pt x="576326" y="5003256"/>
                  <a:pt x="581523" y="4984032"/>
                  <a:pt x="590223" y="4992077"/>
                </a:cubicBezTo>
                <a:cubicBezTo>
                  <a:pt x="591807" y="4965413"/>
                  <a:pt x="620267" y="4943003"/>
                  <a:pt x="632299" y="4925254"/>
                </a:cubicBezTo>
                <a:cubicBezTo>
                  <a:pt x="624608" y="4908729"/>
                  <a:pt x="659319" y="4901614"/>
                  <a:pt x="656238" y="4879685"/>
                </a:cubicBezTo>
                <a:lnTo>
                  <a:pt x="852131" y="4612891"/>
                </a:lnTo>
                <a:lnTo>
                  <a:pt x="848423" y="4608482"/>
                </a:lnTo>
                <a:cubicBezTo>
                  <a:pt x="625969" y="4908958"/>
                  <a:pt x="389638" y="5211289"/>
                  <a:pt x="141979" y="5502087"/>
                </a:cubicBezTo>
                <a:lnTo>
                  <a:pt x="0" y="5661346"/>
                </a:lnTo>
                <a:lnTo>
                  <a:pt x="0" y="5644478"/>
                </a:lnTo>
                <a:lnTo>
                  <a:pt x="3642" y="5640865"/>
                </a:lnTo>
                <a:cubicBezTo>
                  <a:pt x="29925" y="5586714"/>
                  <a:pt x="77580" y="5556401"/>
                  <a:pt x="111155" y="5501000"/>
                </a:cubicBezTo>
                <a:lnTo>
                  <a:pt x="108123" y="5500904"/>
                </a:lnTo>
                <a:cubicBezTo>
                  <a:pt x="134864" y="5490724"/>
                  <a:pt x="148213" y="5464135"/>
                  <a:pt x="166139" y="5440209"/>
                </a:cubicBezTo>
                <a:lnTo>
                  <a:pt x="160162" y="5432619"/>
                </a:lnTo>
                <a:cubicBezTo>
                  <a:pt x="170383" y="5408966"/>
                  <a:pt x="192625" y="5431056"/>
                  <a:pt x="199084" y="5402326"/>
                </a:cubicBezTo>
                <a:cubicBezTo>
                  <a:pt x="213615" y="5399160"/>
                  <a:pt x="191647" y="5384774"/>
                  <a:pt x="210713" y="5387968"/>
                </a:cubicBezTo>
                <a:cubicBezTo>
                  <a:pt x="268986" y="5305079"/>
                  <a:pt x="344352" y="5238643"/>
                  <a:pt x="394753" y="5149658"/>
                </a:cubicBezTo>
                <a:cubicBezTo>
                  <a:pt x="440135" y="5090635"/>
                  <a:pt x="494441" y="5025530"/>
                  <a:pt x="540648" y="4968456"/>
                </a:cubicBezTo>
                <a:cubicBezTo>
                  <a:pt x="577077" y="4902415"/>
                  <a:pt x="631233" y="4839673"/>
                  <a:pt x="666994" y="4773684"/>
                </a:cubicBezTo>
                <a:cubicBezTo>
                  <a:pt x="538735" y="4940053"/>
                  <a:pt x="406236" y="5116499"/>
                  <a:pt x="273506" y="5281541"/>
                </a:cubicBezTo>
                <a:cubicBezTo>
                  <a:pt x="258879" y="5287738"/>
                  <a:pt x="249974" y="5302553"/>
                  <a:pt x="242054" y="5321321"/>
                </a:cubicBezTo>
                <a:cubicBezTo>
                  <a:pt x="225352" y="5318277"/>
                  <a:pt x="230603" y="5346415"/>
                  <a:pt x="212460" y="5342141"/>
                </a:cubicBezTo>
                <a:cubicBezTo>
                  <a:pt x="187892" y="5405228"/>
                  <a:pt x="115379" y="5461024"/>
                  <a:pt x="73706" y="5524457"/>
                </a:cubicBezTo>
                <a:lnTo>
                  <a:pt x="53430" y="5531438"/>
                </a:lnTo>
                <a:cubicBezTo>
                  <a:pt x="53335" y="5534469"/>
                  <a:pt x="55603" y="5537649"/>
                  <a:pt x="57870" y="5540829"/>
                </a:cubicBezTo>
                <a:lnTo>
                  <a:pt x="35472" y="5563431"/>
                </a:lnTo>
                <a:cubicBezTo>
                  <a:pt x="43263" y="5555759"/>
                  <a:pt x="55199" y="5541041"/>
                  <a:pt x="50664" y="5534680"/>
                </a:cubicBezTo>
                <a:cubicBezTo>
                  <a:pt x="41367" y="5546671"/>
                  <a:pt x="31580" y="5557776"/>
                  <a:pt x="22314" y="5569092"/>
                </a:cubicBezTo>
                <a:lnTo>
                  <a:pt x="0" y="5600649"/>
                </a:lnTo>
                <a:lnTo>
                  <a:pt x="0" y="5590552"/>
                </a:lnTo>
                <a:lnTo>
                  <a:pt x="21051" y="5568247"/>
                </a:lnTo>
                <a:cubicBezTo>
                  <a:pt x="55385" y="5527735"/>
                  <a:pt x="85630" y="5480933"/>
                  <a:pt x="101444" y="5454737"/>
                </a:cubicBezTo>
                <a:lnTo>
                  <a:pt x="99451" y="5459262"/>
                </a:lnTo>
                <a:lnTo>
                  <a:pt x="112540" y="5454866"/>
                </a:lnTo>
                <a:cubicBezTo>
                  <a:pt x="163446" y="5384991"/>
                  <a:pt x="242015" y="5303855"/>
                  <a:pt x="274585" y="5235768"/>
                </a:cubicBezTo>
                <a:lnTo>
                  <a:pt x="256884" y="5245568"/>
                </a:lnTo>
                <a:lnTo>
                  <a:pt x="276329" y="5226114"/>
                </a:lnTo>
                <a:lnTo>
                  <a:pt x="273908" y="5231454"/>
                </a:lnTo>
                <a:lnTo>
                  <a:pt x="279916" y="5230978"/>
                </a:lnTo>
                <a:cubicBezTo>
                  <a:pt x="288563" y="5238357"/>
                  <a:pt x="302185" y="5219473"/>
                  <a:pt x="307709" y="5208622"/>
                </a:cubicBezTo>
                <a:lnTo>
                  <a:pt x="295076" y="5210294"/>
                </a:lnTo>
                <a:cubicBezTo>
                  <a:pt x="302040" y="5200672"/>
                  <a:pt x="306979" y="5203640"/>
                  <a:pt x="309246" y="5206820"/>
                </a:cubicBezTo>
                <a:cubicBezTo>
                  <a:pt x="314217" y="5201723"/>
                  <a:pt x="324636" y="5197539"/>
                  <a:pt x="324310" y="5189166"/>
                </a:cubicBezTo>
                <a:lnTo>
                  <a:pt x="318238" y="5184608"/>
                </a:lnTo>
                <a:cubicBezTo>
                  <a:pt x="325298" y="5171955"/>
                  <a:pt x="336163" y="5160680"/>
                  <a:pt x="340553" y="5148239"/>
                </a:cubicBezTo>
                <a:cubicBezTo>
                  <a:pt x="340553" y="5148239"/>
                  <a:pt x="337522" y="5148143"/>
                  <a:pt x="335254" y="5144963"/>
                </a:cubicBezTo>
                <a:lnTo>
                  <a:pt x="351452" y="5128899"/>
                </a:lnTo>
                <a:cubicBezTo>
                  <a:pt x="352681" y="5127458"/>
                  <a:pt x="351581" y="5117803"/>
                  <a:pt x="355938" y="5113426"/>
                </a:cubicBezTo>
                <a:lnTo>
                  <a:pt x="367116" y="5127323"/>
                </a:lnTo>
                <a:lnTo>
                  <a:pt x="353349" y="5127405"/>
                </a:lnTo>
                <a:cubicBezTo>
                  <a:pt x="359005" y="5152153"/>
                  <a:pt x="324261" y="5167333"/>
                  <a:pt x="331178" y="5182576"/>
                </a:cubicBezTo>
                <a:cubicBezTo>
                  <a:pt x="375489" y="5126996"/>
                  <a:pt x="420159" y="5071724"/>
                  <a:pt x="457169" y="5013027"/>
                </a:cubicBezTo>
                <a:lnTo>
                  <a:pt x="439838" y="5027502"/>
                </a:lnTo>
                <a:cubicBezTo>
                  <a:pt x="455093" y="5003786"/>
                  <a:pt x="469119" y="4981510"/>
                  <a:pt x="470382" y="4972004"/>
                </a:cubicBezTo>
                <a:lnTo>
                  <a:pt x="469023" y="4984541"/>
                </a:lnTo>
                <a:cubicBezTo>
                  <a:pt x="481921" y="4986207"/>
                  <a:pt x="510880" y="4957376"/>
                  <a:pt x="512335" y="4941807"/>
                </a:cubicBezTo>
                <a:cubicBezTo>
                  <a:pt x="503231" y="4937153"/>
                  <a:pt x="497675" y="4956070"/>
                  <a:pt x="488169" y="4954806"/>
                </a:cubicBezTo>
                <a:lnTo>
                  <a:pt x="495960" y="4947135"/>
                </a:lnTo>
                <a:cubicBezTo>
                  <a:pt x="500720" y="4939368"/>
                  <a:pt x="518179" y="4913797"/>
                  <a:pt x="503245" y="4920355"/>
                </a:cubicBezTo>
                <a:cubicBezTo>
                  <a:pt x="526149" y="4916861"/>
                  <a:pt x="529222" y="4866563"/>
                  <a:pt x="549632" y="4874017"/>
                </a:cubicBezTo>
                <a:cubicBezTo>
                  <a:pt x="554022" y="4861576"/>
                  <a:pt x="579321" y="4850166"/>
                  <a:pt x="565016" y="4839205"/>
                </a:cubicBezTo>
                <a:lnTo>
                  <a:pt x="572985" y="4842269"/>
                </a:lnTo>
                <a:cubicBezTo>
                  <a:pt x="576870" y="4810719"/>
                  <a:pt x="635522" y="4804731"/>
                  <a:pt x="604888" y="4774235"/>
                </a:cubicBezTo>
                <a:cubicBezTo>
                  <a:pt x="584060" y="4786970"/>
                  <a:pt x="584109" y="4808802"/>
                  <a:pt x="567086" y="4822916"/>
                </a:cubicBezTo>
                <a:lnTo>
                  <a:pt x="583610" y="4815225"/>
                </a:lnTo>
                <a:cubicBezTo>
                  <a:pt x="580714" y="4829563"/>
                  <a:pt x="567413" y="4831289"/>
                  <a:pt x="563704" y="4826879"/>
                </a:cubicBezTo>
                <a:lnTo>
                  <a:pt x="464535" y="4953318"/>
                </a:lnTo>
                <a:cubicBezTo>
                  <a:pt x="476990" y="4940911"/>
                  <a:pt x="491016" y="4918635"/>
                  <a:pt x="484002" y="4906425"/>
                </a:cubicBezTo>
                <a:cubicBezTo>
                  <a:pt x="480247" y="4926878"/>
                  <a:pt x="461912" y="4928666"/>
                  <a:pt x="464357" y="4942583"/>
                </a:cubicBezTo>
                <a:cubicBezTo>
                  <a:pt x="449783" y="4949447"/>
                  <a:pt x="429600" y="4974561"/>
                  <a:pt x="423173" y="4995226"/>
                </a:cubicBezTo>
                <a:cubicBezTo>
                  <a:pt x="416482" y="5012554"/>
                  <a:pt x="399638" y="5037403"/>
                  <a:pt x="385385" y="5027110"/>
                </a:cubicBezTo>
                <a:lnTo>
                  <a:pt x="382129" y="5041141"/>
                </a:lnTo>
                <a:lnTo>
                  <a:pt x="373756" y="5041469"/>
                </a:lnTo>
                <a:lnTo>
                  <a:pt x="373851" y="5038437"/>
                </a:lnTo>
                <a:cubicBezTo>
                  <a:pt x="380668" y="5031179"/>
                  <a:pt x="389722" y="5014000"/>
                  <a:pt x="396154" y="5018867"/>
                </a:cubicBezTo>
                <a:cubicBezTo>
                  <a:pt x="399886" y="5010844"/>
                  <a:pt x="406292" y="5003702"/>
                  <a:pt x="412029" y="4996613"/>
                </a:cubicBezTo>
                <a:lnTo>
                  <a:pt x="423194" y="4975978"/>
                </a:lnTo>
                <a:lnTo>
                  <a:pt x="429827" y="4969940"/>
                </a:lnTo>
                <a:cubicBezTo>
                  <a:pt x="441725" y="4953739"/>
                  <a:pt x="448865" y="4929364"/>
                  <a:pt x="465941" y="4915918"/>
                </a:cubicBezTo>
                <a:cubicBezTo>
                  <a:pt x="487532" y="4900099"/>
                  <a:pt x="506678" y="4870364"/>
                  <a:pt x="505442" y="4846273"/>
                </a:cubicBezTo>
                <a:lnTo>
                  <a:pt x="352664" y="5050865"/>
                </a:lnTo>
                <a:cubicBezTo>
                  <a:pt x="345247" y="5042046"/>
                  <a:pt x="330523" y="5051274"/>
                  <a:pt x="324726" y="5054420"/>
                </a:cubicBezTo>
                <a:cubicBezTo>
                  <a:pt x="348811" y="5027654"/>
                  <a:pt x="375598" y="4992612"/>
                  <a:pt x="394840" y="4959845"/>
                </a:cubicBezTo>
                <a:cubicBezTo>
                  <a:pt x="389902" y="4956876"/>
                  <a:pt x="381981" y="4975645"/>
                  <a:pt x="382937" y="4966499"/>
                </a:cubicBezTo>
                <a:lnTo>
                  <a:pt x="397237" y="4951928"/>
                </a:lnTo>
                <a:lnTo>
                  <a:pt x="399504" y="4955109"/>
                </a:lnTo>
                <a:lnTo>
                  <a:pt x="449147" y="4894740"/>
                </a:lnTo>
                <a:cubicBezTo>
                  <a:pt x="448108" y="4890119"/>
                  <a:pt x="443848" y="4891464"/>
                  <a:pt x="438973" y="4893529"/>
                </a:cubicBezTo>
                <a:cubicBezTo>
                  <a:pt x="462735" y="4883921"/>
                  <a:pt x="481746" y="4839752"/>
                  <a:pt x="508766" y="4816112"/>
                </a:cubicBezTo>
                <a:cubicBezTo>
                  <a:pt x="513750" y="4794217"/>
                  <a:pt x="520990" y="4792300"/>
                  <a:pt x="537187" y="4776236"/>
                </a:cubicBezTo>
                <a:cubicBezTo>
                  <a:pt x="529413" y="4745945"/>
                  <a:pt x="571540" y="4747649"/>
                  <a:pt x="573984" y="4714869"/>
                </a:cubicBezTo>
                <a:lnTo>
                  <a:pt x="579283" y="4718145"/>
                </a:lnTo>
                <a:cubicBezTo>
                  <a:pt x="581276" y="4713619"/>
                  <a:pt x="588515" y="4711702"/>
                  <a:pt x="586651" y="4705131"/>
                </a:cubicBezTo>
                <a:lnTo>
                  <a:pt x="578278" y="4705458"/>
                </a:lnTo>
                <a:cubicBezTo>
                  <a:pt x="611547" y="4697113"/>
                  <a:pt x="612501" y="4641271"/>
                  <a:pt x="639113" y="4642188"/>
                </a:cubicBezTo>
                <a:cubicBezTo>
                  <a:pt x="640832" y="4629957"/>
                  <a:pt x="657577" y="4629304"/>
                  <a:pt x="659570" y="4624779"/>
                </a:cubicBezTo>
                <a:lnTo>
                  <a:pt x="652980" y="4617909"/>
                </a:lnTo>
                <a:cubicBezTo>
                  <a:pt x="662576" y="4590611"/>
                  <a:pt x="677998" y="4566881"/>
                  <a:pt x="694496" y="4544537"/>
                </a:cubicBezTo>
                <a:lnTo>
                  <a:pt x="732226" y="4493360"/>
                </a:lnTo>
                <a:lnTo>
                  <a:pt x="725293" y="4495948"/>
                </a:lnTo>
                <a:lnTo>
                  <a:pt x="730624" y="4491159"/>
                </a:lnTo>
                <a:lnTo>
                  <a:pt x="733168" y="4492081"/>
                </a:lnTo>
                <a:lnTo>
                  <a:pt x="742464" y="4479471"/>
                </a:lnTo>
                <a:cubicBezTo>
                  <a:pt x="752103" y="4482404"/>
                  <a:pt x="755440" y="4475757"/>
                  <a:pt x="759174" y="4468280"/>
                </a:cubicBezTo>
                <a:lnTo>
                  <a:pt x="761842" y="4464024"/>
                </a:lnTo>
                <a:lnTo>
                  <a:pt x="700138" y="4505596"/>
                </a:lnTo>
                <a:cubicBezTo>
                  <a:pt x="641192" y="4542457"/>
                  <a:pt x="579949" y="4575464"/>
                  <a:pt x="521447" y="4603024"/>
                </a:cubicBezTo>
                <a:lnTo>
                  <a:pt x="564321" y="4561930"/>
                </a:lnTo>
                <a:lnTo>
                  <a:pt x="511807" y="4585216"/>
                </a:lnTo>
                <a:lnTo>
                  <a:pt x="552782" y="4546284"/>
                </a:lnTo>
                <a:lnTo>
                  <a:pt x="548523" y="4541813"/>
                </a:lnTo>
                <a:cubicBezTo>
                  <a:pt x="503858" y="4573976"/>
                  <a:pt x="452905" y="4598434"/>
                  <a:pt x="404241" y="4606963"/>
                </a:cubicBezTo>
                <a:cubicBezTo>
                  <a:pt x="411012" y="4603274"/>
                  <a:pt x="409785" y="4598773"/>
                  <a:pt x="410760" y="4592477"/>
                </a:cubicBezTo>
                <a:cubicBezTo>
                  <a:pt x="404356" y="4595867"/>
                  <a:pt x="389891" y="4599112"/>
                  <a:pt x="393037" y="4587987"/>
                </a:cubicBezTo>
                <a:cubicBezTo>
                  <a:pt x="405080" y="4578774"/>
                  <a:pt x="396302" y="4565765"/>
                  <a:pt x="385572" y="4565350"/>
                </a:cubicBezTo>
                <a:lnTo>
                  <a:pt x="434291" y="4516431"/>
                </a:lnTo>
                <a:cubicBezTo>
                  <a:pt x="419825" y="4519678"/>
                  <a:pt x="406989" y="4523425"/>
                  <a:pt x="392890" y="4526373"/>
                </a:cubicBezTo>
                <a:cubicBezTo>
                  <a:pt x="398819" y="4504421"/>
                  <a:pt x="436483" y="4498140"/>
                  <a:pt x="443975" y="4477356"/>
                </a:cubicBezTo>
                <a:cubicBezTo>
                  <a:pt x="417264" y="4491816"/>
                  <a:pt x="391188" y="4503310"/>
                  <a:pt x="364554" y="4510372"/>
                </a:cubicBezTo>
                <a:cubicBezTo>
                  <a:pt x="375579" y="4464701"/>
                  <a:pt x="436876" y="4454420"/>
                  <a:pt x="456631" y="4408962"/>
                </a:cubicBezTo>
                <a:cubicBezTo>
                  <a:pt x="424040" y="4434943"/>
                  <a:pt x="389361" y="4451623"/>
                  <a:pt x="355318" y="4465339"/>
                </a:cubicBezTo>
                <a:cubicBezTo>
                  <a:pt x="371368" y="4449800"/>
                  <a:pt x="334004" y="4456447"/>
                  <a:pt x="332778" y="4451946"/>
                </a:cubicBezTo>
                <a:cubicBezTo>
                  <a:pt x="339323" y="4440492"/>
                  <a:pt x="368769" y="4425636"/>
                  <a:pt x="354417" y="4417786"/>
                </a:cubicBezTo>
                <a:cubicBezTo>
                  <a:pt x="343418" y="4420036"/>
                  <a:pt x="327368" y="4435577"/>
                  <a:pt x="318954" y="4422270"/>
                </a:cubicBezTo>
                <a:lnTo>
                  <a:pt x="333412" y="4402529"/>
                </a:lnTo>
                <a:lnTo>
                  <a:pt x="314377" y="4407667"/>
                </a:lnTo>
                <a:cubicBezTo>
                  <a:pt x="308022" y="4400628"/>
                  <a:pt x="336221" y="4394734"/>
                  <a:pt x="338442" y="4379476"/>
                </a:cubicBezTo>
                <a:cubicBezTo>
                  <a:pt x="327104" y="4385058"/>
                  <a:pt x="305849" y="4405456"/>
                  <a:pt x="304177" y="4385428"/>
                </a:cubicBezTo>
                <a:lnTo>
                  <a:pt x="326070" y="4362064"/>
                </a:lnTo>
                <a:cubicBezTo>
                  <a:pt x="313843" y="4359814"/>
                  <a:pt x="306426" y="4373200"/>
                  <a:pt x="295146" y="4361622"/>
                </a:cubicBezTo>
                <a:cubicBezTo>
                  <a:pt x="284031" y="4374969"/>
                  <a:pt x="297408" y="4389117"/>
                  <a:pt x="280865" y="4399558"/>
                </a:cubicBezTo>
                <a:cubicBezTo>
                  <a:pt x="297299" y="4370255"/>
                  <a:pt x="247661" y="4385083"/>
                  <a:pt x="240379" y="4373909"/>
                </a:cubicBezTo>
                <a:cubicBezTo>
                  <a:pt x="231214" y="4374664"/>
                  <a:pt x="215649" y="4378805"/>
                  <a:pt x="218264" y="4389509"/>
                </a:cubicBezTo>
                <a:cubicBezTo>
                  <a:pt x="216458" y="4394038"/>
                  <a:pt x="210300" y="4391728"/>
                  <a:pt x="205732" y="4393621"/>
                </a:cubicBezTo>
                <a:cubicBezTo>
                  <a:pt x="210213" y="4405856"/>
                  <a:pt x="206206" y="4412184"/>
                  <a:pt x="204285" y="4427810"/>
                </a:cubicBezTo>
                <a:cubicBezTo>
                  <a:pt x="190551" y="4430457"/>
                  <a:pt x="184253" y="4406255"/>
                  <a:pt x="169179" y="4415498"/>
                </a:cubicBezTo>
                <a:lnTo>
                  <a:pt x="158133" y="4474633"/>
                </a:lnTo>
                <a:cubicBezTo>
                  <a:pt x="106311" y="4454568"/>
                  <a:pt x="133820" y="4538480"/>
                  <a:pt x="89944" y="4529656"/>
                </a:cubicBezTo>
                <a:cubicBezTo>
                  <a:pt x="68939" y="4514399"/>
                  <a:pt x="55932" y="4499950"/>
                  <a:pt x="53398" y="4475122"/>
                </a:cubicBezTo>
                <a:cubicBezTo>
                  <a:pt x="70326" y="4450920"/>
                  <a:pt x="46617" y="4439091"/>
                  <a:pt x="49145" y="4417468"/>
                </a:cubicBezTo>
                <a:cubicBezTo>
                  <a:pt x="37655" y="4412937"/>
                  <a:pt x="25200" y="4410033"/>
                  <a:pt x="12262" y="4407906"/>
                </a:cubicBezTo>
                <a:lnTo>
                  <a:pt x="0" y="4406395"/>
                </a:lnTo>
                <a:lnTo>
                  <a:pt x="0" y="1801203"/>
                </a:lnTo>
                <a:lnTo>
                  <a:pt x="29541" y="1805709"/>
                </a:lnTo>
                <a:cubicBezTo>
                  <a:pt x="86947" y="1837112"/>
                  <a:pt x="158209" y="1824813"/>
                  <a:pt x="214205" y="1863477"/>
                </a:cubicBezTo>
                <a:cubicBezTo>
                  <a:pt x="255336" y="1856202"/>
                  <a:pt x="274977" y="1821840"/>
                  <a:pt x="316049" y="1808501"/>
                </a:cubicBezTo>
                <a:lnTo>
                  <a:pt x="318829" y="1797674"/>
                </a:lnTo>
                <a:cubicBezTo>
                  <a:pt x="598449" y="1599486"/>
                  <a:pt x="806058" y="1351246"/>
                  <a:pt x="1090447" y="1145500"/>
                </a:cubicBezTo>
                <a:cubicBezTo>
                  <a:pt x="1104854" y="1112962"/>
                  <a:pt x="1135382" y="1110671"/>
                  <a:pt x="1162113" y="1082749"/>
                </a:cubicBezTo>
                <a:cubicBezTo>
                  <a:pt x="1190090" y="1069090"/>
                  <a:pt x="1211101" y="1054392"/>
                  <a:pt x="1241521" y="1033241"/>
                </a:cubicBezTo>
                <a:lnTo>
                  <a:pt x="1235330" y="1027901"/>
                </a:lnTo>
                <a:lnTo>
                  <a:pt x="1249333" y="1022588"/>
                </a:lnTo>
                <a:cubicBezTo>
                  <a:pt x="1237917" y="1012342"/>
                  <a:pt x="1276624" y="999100"/>
                  <a:pt x="1291235" y="987789"/>
                </a:cubicBezTo>
                <a:cubicBezTo>
                  <a:pt x="1327815" y="968946"/>
                  <a:pt x="1345563" y="930016"/>
                  <a:pt x="1382493" y="924335"/>
                </a:cubicBezTo>
                <a:cubicBezTo>
                  <a:pt x="1396533" y="892097"/>
                  <a:pt x="1435154" y="892984"/>
                  <a:pt x="1461216" y="864995"/>
                </a:cubicBezTo>
                <a:cubicBezTo>
                  <a:pt x="1512613" y="856067"/>
                  <a:pt x="1507453" y="804043"/>
                  <a:pt x="1561911" y="798120"/>
                </a:cubicBezTo>
                <a:cubicBezTo>
                  <a:pt x="1563175" y="775695"/>
                  <a:pt x="1595489" y="782337"/>
                  <a:pt x="1590050" y="762936"/>
                </a:cubicBezTo>
                <a:lnTo>
                  <a:pt x="1602861" y="753920"/>
                </a:lnTo>
                <a:lnTo>
                  <a:pt x="1601995" y="751356"/>
                </a:lnTo>
                <a:lnTo>
                  <a:pt x="1606901" y="746131"/>
                </a:lnTo>
                <a:lnTo>
                  <a:pt x="1604161" y="753005"/>
                </a:lnTo>
                <a:lnTo>
                  <a:pt x="1656157" y="716412"/>
                </a:lnTo>
                <a:cubicBezTo>
                  <a:pt x="1678858" y="700410"/>
                  <a:pt x="1702922" y="685515"/>
                  <a:pt x="1730425" y="676522"/>
                </a:cubicBezTo>
                <a:lnTo>
                  <a:pt x="1737148" y="683262"/>
                </a:lnTo>
                <a:cubicBezTo>
                  <a:pt x="1741716" y="681369"/>
                  <a:pt x="1742738" y="664642"/>
                  <a:pt x="1755003" y="663192"/>
                </a:cubicBezTo>
                <a:cubicBezTo>
                  <a:pt x="1754673" y="636567"/>
                  <a:pt x="1810523" y="636843"/>
                  <a:pt x="1819599" y="603766"/>
                </a:cubicBezTo>
                <a:lnTo>
                  <a:pt x="1819087" y="612129"/>
                </a:lnTo>
                <a:cubicBezTo>
                  <a:pt x="1825615" y="614138"/>
                  <a:pt x="1827691" y="606943"/>
                  <a:pt x="1832259" y="605050"/>
                </a:cubicBezTo>
                <a:lnTo>
                  <a:pt x="1829102" y="599680"/>
                </a:lnTo>
                <a:cubicBezTo>
                  <a:pt x="1861926" y="597959"/>
                  <a:pt x="1861151" y="555805"/>
                  <a:pt x="1891263" y="564244"/>
                </a:cubicBezTo>
                <a:cubicBezTo>
                  <a:pt x="1907680" y="548404"/>
                  <a:pt x="1909757" y="541209"/>
                  <a:pt x="1931756" y="536708"/>
                </a:cubicBezTo>
                <a:cubicBezTo>
                  <a:pt x="1955984" y="510215"/>
                  <a:pt x="2000562" y="492182"/>
                  <a:pt x="2010691" y="468637"/>
                </a:cubicBezTo>
                <a:cubicBezTo>
                  <a:pt x="2008519" y="473466"/>
                  <a:pt x="2007081" y="477695"/>
                  <a:pt x="2011677" y="478835"/>
                </a:cubicBezTo>
                <a:lnTo>
                  <a:pt x="2073125" y="430534"/>
                </a:lnTo>
                <a:lnTo>
                  <a:pt x="2069995" y="428197"/>
                </a:lnTo>
                <a:lnTo>
                  <a:pt x="2084877" y="414222"/>
                </a:lnTo>
                <a:cubicBezTo>
                  <a:pt x="2094042" y="413467"/>
                  <a:pt x="2075103" y="420974"/>
                  <a:pt x="2077962" y="425975"/>
                </a:cubicBezTo>
                <a:cubicBezTo>
                  <a:pt x="2111146" y="407459"/>
                  <a:pt x="2146770" y="381450"/>
                  <a:pt x="2174059" y="357962"/>
                </a:cubicBezTo>
                <a:cubicBezTo>
                  <a:pt x="2170787" y="363688"/>
                  <a:pt x="2161236" y="378204"/>
                  <a:pt x="2169890" y="385814"/>
                </a:cubicBezTo>
                <a:lnTo>
                  <a:pt x="1961983" y="534050"/>
                </a:lnTo>
                <a:cubicBezTo>
                  <a:pt x="1986040" y="535816"/>
                  <a:pt x="2016190" y="517329"/>
                  <a:pt x="2032481" y="496091"/>
                </a:cubicBezTo>
                <a:cubicBezTo>
                  <a:pt x="2046300" y="479316"/>
                  <a:pt x="2070826" y="472714"/>
                  <a:pt x="2087285" y="461177"/>
                </a:cubicBezTo>
                <a:lnTo>
                  <a:pt x="2093467" y="454677"/>
                </a:lnTo>
                <a:lnTo>
                  <a:pt x="2114343" y="443970"/>
                </a:lnTo>
                <a:cubicBezTo>
                  <a:pt x="2121558" y="438390"/>
                  <a:pt x="2128839" y="432143"/>
                  <a:pt x="2136942" y="428589"/>
                </a:cubicBezTo>
                <a:cubicBezTo>
                  <a:pt x="2132218" y="422051"/>
                  <a:pt x="2149592" y="413377"/>
                  <a:pt x="2156998" y="406722"/>
                </a:cubicBezTo>
                <a:lnTo>
                  <a:pt x="2160031" y="406694"/>
                </a:lnTo>
                <a:lnTo>
                  <a:pt x="2159519" y="415057"/>
                </a:lnTo>
                <a:lnTo>
                  <a:pt x="2145420" y="418003"/>
                </a:lnTo>
                <a:cubicBezTo>
                  <a:pt x="2155398" y="432479"/>
                  <a:pt x="2130182" y="448772"/>
                  <a:pt x="2112712" y="455080"/>
                </a:cubicBezTo>
                <a:cubicBezTo>
                  <a:pt x="2091910" y="461050"/>
                  <a:pt x="2066358" y="480676"/>
                  <a:pt x="2059174" y="495095"/>
                </a:cubicBezTo>
                <a:cubicBezTo>
                  <a:pt x="2045315" y="492344"/>
                  <a:pt x="2043124" y="510634"/>
                  <a:pt x="2022592" y="513940"/>
                </a:cubicBezTo>
                <a:cubicBezTo>
                  <a:pt x="2034646" y="521220"/>
                  <a:pt x="2057224" y="507689"/>
                  <a:pt x="2069902" y="495510"/>
                </a:cubicBezTo>
                <a:lnTo>
                  <a:pt x="1941311" y="591869"/>
                </a:lnTo>
                <a:cubicBezTo>
                  <a:pt x="1945638" y="595676"/>
                  <a:pt x="1943619" y="608934"/>
                  <a:pt x="1929221" y="611514"/>
                </a:cubicBezTo>
                <a:lnTo>
                  <a:pt x="1937274" y="595163"/>
                </a:lnTo>
                <a:cubicBezTo>
                  <a:pt x="1922788" y="611872"/>
                  <a:pt x="1900964" y="611342"/>
                  <a:pt x="1887773" y="631884"/>
                </a:cubicBezTo>
                <a:cubicBezTo>
                  <a:pt x="1917586" y="663183"/>
                  <a:pt x="1924865" y="604677"/>
                  <a:pt x="1956492" y="601488"/>
                </a:cubicBezTo>
                <a:lnTo>
                  <a:pt x="1953605" y="593453"/>
                </a:lnTo>
                <a:cubicBezTo>
                  <a:pt x="1964248" y="607997"/>
                  <a:pt x="1976212" y="582954"/>
                  <a:pt x="1988747" y="578839"/>
                </a:cubicBezTo>
                <a:cubicBezTo>
                  <a:pt x="1981744" y="558270"/>
                  <a:pt x="2032097" y="556306"/>
                  <a:pt x="2036095" y="533485"/>
                </a:cubicBezTo>
                <a:cubicBezTo>
                  <a:pt x="2029210" y="548271"/>
                  <a:pt x="2055159" y="531378"/>
                  <a:pt x="2063029" y="526791"/>
                </a:cubicBezTo>
                <a:lnTo>
                  <a:pt x="2070871" y="519170"/>
                </a:lnTo>
                <a:cubicBezTo>
                  <a:pt x="2071925" y="528702"/>
                  <a:pt x="2052890" y="533840"/>
                  <a:pt x="2057342" y="543044"/>
                </a:cubicBezTo>
                <a:cubicBezTo>
                  <a:pt x="2072939" y="541932"/>
                  <a:pt x="2102401" y="513615"/>
                  <a:pt x="2101019" y="500683"/>
                </a:cubicBezTo>
                <a:lnTo>
                  <a:pt x="2088455" y="501765"/>
                </a:lnTo>
                <a:cubicBezTo>
                  <a:pt x="2097987" y="500714"/>
                  <a:pt x="2120567" y="487182"/>
                  <a:pt x="2144612" y="472453"/>
                </a:cubicBezTo>
                <a:lnTo>
                  <a:pt x="2129760" y="489460"/>
                </a:lnTo>
                <a:cubicBezTo>
                  <a:pt x="2189257" y="453751"/>
                  <a:pt x="2245500" y="410310"/>
                  <a:pt x="2302041" y="367234"/>
                </a:cubicBezTo>
                <a:cubicBezTo>
                  <a:pt x="2286955" y="359982"/>
                  <a:pt x="2271013" y="394383"/>
                  <a:pt x="2246395" y="388184"/>
                </a:cubicBezTo>
                <a:lnTo>
                  <a:pt x="2246012" y="401946"/>
                </a:lnTo>
                <a:lnTo>
                  <a:pt x="2232364" y="390464"/>
                </a:lnTo>
                <a:cubicBezTo>
                  <a:pt x="2236836" y="386205"/>
                  <a:pt x="2246464" y="387518"/>
                  <a:pt x="2247932" y="386320"/>
                </a:cubicBezTo>
                <a:lnTo>
                  <a:pt x="2264348" y="370481"/>
                </a:lnTo>
                <a:cubicBezTo>
                  <a:pt x="2267477" y="372818"/>
                  <a:pt x="2267507" y="375850"/>
                  <a:pt x="2267507" y="375850"/>
                </a:cubicBezTo>
                <a:cubicBezTo>
                  <a:pt x="2280042" y="371735"/>
                  <a:pt x="2291553" y="361121"/>
                  <a:pt x="2304358" y="354341"/>
                </a:cubicBezTo>
                <a:lnTo>
                  <a:pt x="2308783" y="360512"/>
                </a:lnTo>
                <a:cubicBezTo>
                  <a:pt x="2317145" y="361023"/>
                  <a:pt x="2321558" y="350698"/>
                  <a:pt x="2326764" y="345841"/>
                </a:cubicBezTo>
                <a:cubicBezTo>
                  <a:pt x="2323633" y="343504"/>
                  <a:pt x="2320775" y="338501"/>
                  <a:pt x="2330548" y="331750"/>
                </a:cubicBezTo>
                <a:lnTo>
                  <a:pt x="2328598" y="344344"/>
                </a:lnTo>
                <a:cubicBezTo>
                  <a:pt x="2339568" y="339060"/>
                  <a:pt x="2358748" y="325857"/>
                  <a:pt x="2351562" y="317051"/>
                </a:cubicBezTo>
                <a:lnTo>
                  <a:pt x="2352170" y="311053"/>
                </a:lnTo>
                <a:lnTo>
                  <a:pt x="2346777" y="313356"/>
                </a:lnTo>
                <a:lnTo>
                  <a:pt x="2366655" y="294346"/>
                </a:lnTo>
                <a:lnTo>
                  <a:pt x="2356467" y="311825"/>
                </a:lnTo>
                <a:cubicBezTo>
                  <a:pt x="2425255" y="280763"/>
                  <a:pt x="2508102" y="204000"/>
                  <a:pt x="2579081" y="154645"/>
                </a:cubicBezTo>
                <a:lnTo>
                  <a:pt x="2583765" y="141656"/>
                </a:lnTo>
                <a:lnTo>
                  <a:pt x="2579196" y="143549"/>
                </a:lnTo>
                <a:cubicBezTo>
                  <a:pt x="2614580" y="123237"/>
                  <a:pt x="2687153" y="78084"/>
                  <a:pt x="2732637" y="31194"/>
                </a:cubicBezTo>
                <a:lnTo>
                  <a:pt x="2744660" y="35443"/>
                </a:lnTo>
                <a:cubicBezTo>
                  <a:pt x="2739340" y="51397"/>
                  <a:pt x="2712069" y="61423"/>
                  <a:pt x="2699022" y="73901"/>
                </a:cubicBezTo>
                <a:cubicBezTo>
                  <a:pt x="2710234" y="62920"/>
                  <a:pt x="2723280" y="50443"/>
                  <a:pt x="2731489" y="42523"/>
                </a:cubicBezTo>
                <a:cubicBezTo>
                  <a:pt x="2705510" y="56383"/>
                  <a:pt x="2684623" y="76481"/>
                  <a:pt x="2660238" y="94541"/>
                </a:cubicBezTo>
                <a:cubicBezTo>
                  <a:pt x="2666497" y="99215"/>
                  <a:pt x="2681475" y="87606"/>
                  <a:pt x="2689316" y="79987"/>
                </a:cubicBezTo>
                <a:lnTo>
                  <a:pt x="2666227" y="101882"/>
                </a:lnTo>
                <a:cubicBezTo>
                  <a:pt x="2663098" y="99545"/>
                  <a:pt x="2659969" y="97208"/>
                  <a:pt x="2656936" y="97236"/>
                </a:cubicBezTo>
                <a:lnTo>
                  <a:pt x="2649510" y="117353"/>
                </a:lnTo>
                <a:cubicBezTo>
                  <a:pt x="2585176" y="157620"/>
                  <a:pt x="2527795" y="228886"/>
                  <a:pt x="2464183" y="252059"/>
                </a:cubicBezTo>
                <a:cubicBezTo>
                  <a:pt x="2468057" y="270291"/>
                  <a:pt x="2440040" y="264422"/>
                  <a:pt x="2442716" y="281187"/>
                </a:cubicBezTo>
                <a:cubicBezTo>
                  <a:pt x="2423779" y="288692"/>
                  <a:pt x="2408771" y="297269"/>
                  <a:pt x="2402253" y="311754"/>
                </a:cubicBezTo>
                <a:cubicBezTo>
                  <a:pt x="2234328" y="440818"/>
                  <a:pt x="2055007" y="569399"/>
                  <a:pt x="1885854" y="693963"/>
                </a:cubicBezTo>
                <a:cubicBezTo>
                  <a:pt x="1952614" y="659665"/>
                  <a:pt x="2016533" y="606903"/>
                  <a:pt x="2083361" y="571938"/>
                </a:cubicBezTo>
                <a:cubicBezTo>
                  <a:pt x="2141438" y="526999"/>
                  <a:pt x="2207723" y="474139"/>
                  <a:pt x="2267733" y="430068"/>
                </a:cubicBezTo>
                <a:cubicBezTo>
                  <a:pt x="2357805" y="381639"/>
                  <a:pt x="2425885" y="307755"/>
                  <a:pt x="2510037" y="251321"/>
                </a:cubicBezTo>
                <a:cubicBezTo>
                  <a:pt x="2507264" y="232190"/>
                  <a:pt x="2521163" y="254469"/>
                  <a:pt x="2524648" y="240011"/>
                </a:cubicBezTo>
                <a:cubicBezTo>
                  <a:pt x="2553513" y="234186"/>
                  <a:pt x="2531918" y="211464"/>
                  <a:pt x="2555790" y="201766"/>
                </a:cubicBezTo>
                <a:lnTo>
                  <a:pt x="2563247" y="207908"/>
                </a:lnTo>
                <a:cubicBezTo>
                  <a:pt x="2587562" y="190513"/>
                  <a:pt x="2614438" y="177753"/>
                  <a:pt x="2625205" y="151243"/>
                </a:cubicBezTo>
                <a:lnTo>
                  <a:pt x="2625234" y="154276"/>
                </a:lnTo>
                <a:cubicBezTo>
                  <a:pt x="2681361" y="121929"/>
                  <a:pt x="2712717" y="74954"/>
                  <a:pt x="2767433" y="49870"/>
                </a:cubicBezTo>
                <a:close/>
                <a:moveTo>
                  <a:pt x="2786179" y="0"/>
                </a:moveTo>
                <a:lnTo>
                  <a:pt x="2789621" y="0"/>
                </a:lnTo>
                <a:lnTo>
                  <a:pt x="2778083" y="11230"/>
                </a:lnTo>
                <a:lnTo>
                  <a:pt x="2776219" y="9694"/>
                </a:lnTo>
                <a:close/>
                <a:moveTo>
                  <a:pt x="2769697" y="0"/>
                </a:moveTo>
                <a:lnTo>
                  <a:pt x="2778233" y="0"/>
                </a:lnTo>
                <a:lnTo>
                  <a:pt x="2745703" y="28481"/>
                </a:lnTo>
                <a:close/>
                <a:moveTo>
                  <a:pt x="2732375" y="0"/>
                </a:moveTo>
                <a:lnTo>
                  <a:pt x="2738293" y="0"/>
                </a:lnTo>
                <a:lnTo>
                  <a:pt x="2738477" y="145"/>
                </a:lnTo>
                <a:lnTo>
                  <a:pt x="2725431" y="12624"/>
                </a:lnTo>
                <a:lnTo>
                  <a:pt x="2722003" y="9920"/>
                </a:lnTo>
                <a:close/>
              </a:path>
            </a:pathLst>
          </a:custGeom>
          <a:blipFill>
            <a:blip r:embed="rId1">
              <a:duotone>
                <a:schemeClr val="accent1">
                  <a:satMod val="135000"/>
                  <a:shade val="45000"/>
                </a:schemeClr>
                <a:prstClr val="white"/>
              </a:duotone>
            </a:blip>
            <a:stretch>
              <a:fillRect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111721" y="1335132"/>
            <a:ext cx="6595285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反腐败斗争的政治要求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81340" y="1308180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blurRad="254000" dist="127000" algn="tl" rotWithShape="0">
              <a:schemeClr val="accent1">
                <a:alpha val="40000"/>
              </a:schemeClr>
            </a:outerShdw>
          </a:effectLst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GB" sz="20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88396" y="1885719"/>
            <a:ext cx="6418610" cy="1177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全面从严治党是新时代党的建设的鲜明主题，反腐败斗争关系党的先进性、纯洁性和执政基础。党员干部必须深刻认识到，严的基调、严的措施、严的氛围不会改变；任何侥幸心理、观望心态和自我放松，最终都可能演变为纪律失守、作风失范和违法犯罪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11721" y="3113627"/>
            <a:ext cx="6595285" cy="508871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党员干部的职责使命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381340" y="3086675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  <a:effectLst>
            <a:outerShdw blurRad="254000" dist="127000" algn="tl" rotWithShape="0">
              <a:schemeClr val="accent2">
                <a:alpha val="40000"/>
              </a:schemeClr>
            </a:outerShdw>
          </a:effectLst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GB" sz="20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34198" y="3709371"/>
            <a:ext cx="6372808" cy="6705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既是政策执行者，也是权力行使者，更是群众信任的承载者。职务越高、责任越重，越要把纪律规矩挺在前面；必须做到知责于心、担责于身、履责于行，把廉洁要求贯穿决策、执行、管理和服务全过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111721" y="4830054"/>
            <a:ext cx="6595285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警示教育的现实意义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81340" y="4803102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blurRad="254000" dist="127000" algn="tl" rotWithShape="0">
              <a:schemeClr val="accent1">
                <a:alpha val="40000"/>
              </a:schemeClr>
            </a:outerShdw>
          </a:effectLst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GB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GB" sz="20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34196" y="5415417"/>
            <a:ext cx="6372809" cy="6705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开展警示教育不是为了简单围观案件，而是通过以案释纪、以案明责、以案促改，推动党员干部从他人教训中校准行为边界。只有把案例中的风险转化为自身的警醒，把纪律要求转化为日常习惯，才能真正做到心有所畏、言有所戒、行有所止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正确认识腐败风险的演变规律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253306" y="0"/>
            <a:ext cx="3672688" cy="6858000"/>
          </a:xfrm>
          <a:prstGeom prst="rect">
            <a:avLst/>
          </a:prstGeom>
          <a:solidFill>
            <a:srgbClr val="FFFFFF">
              <a:alpha val="5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815483" y="2001128"/>
            <a:ext cx="75533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000" b="1">
                <a:gradFill>
                  <a:gsLst>
                    <a:gs pos="0">
                      <a:srgbClr val="C80E14">
                        <a:lumMod val="60000"/>
                        <a:lumOff val="40000"/>
                      </a:srgbClr>
                    </a:gs>
                    <a:gs pos="61062">
                      <a:srgbClr val="C80E14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3895" y="3668995"/>
            <a:ext cx="3317799" cy="1400384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些违纪违法行为并非突然发生，而是从收受小礼、接受宴请、违规用车等“小事”开始，逐步发展为利益输送、权钱交易和系统性腐败。值得注意的是，底线一旦被突破，心理防线往往随之松动，最终形成由量变到质变的风险链条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5482" y="3035116"/>
            <a:ext cx="332102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00000"/>
              </a:lnSpc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从小节失守到大错铸成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8698537" y="2001128"/>
            <a:ext cx="75533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000" b="1">
                <a:gradFill>
                  <a:gsLst>
                    <a:gs pos="0">
                      <a:srgbClr val="C80E14">
                        <a:lumMod val="60000"/>
                        <a:lumOff val="40000"/>
                      </a:srgbClr>
                    </a:gs>
                    <a:gs pos="61062">
                      <a:srgbClr val="C80E14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636089" y="3668995"/>
            <a:ext cx="2742017" cy="1400384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腐败手段可能从直接收钱收物，转向借贷投资、代持股份、低价购房、接受有偿服务、电子红包和“影子公司”等隐蔽方式。形式变化不会改变问题本质，凡是利用职权或职务影响谋取不正当利益，均应受到纪律和法律约束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37676" y="3035116"/>
            <a:ext cx="2740429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00000"/>
              </a:lnSpc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从显性收受向隐形变异转化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724992" y="2001128"/>
            <a:ext cx="75533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000" b="1">
                <a:gradFill>
                  <a:gsLst>
                    <a:gs pos="0">
                      <a:srgbClr val="D09248">
                        <a:lumMod val="60000"/>
                        <a:lumOff val="40000"/>
                      </a:srgbClr>
                    </a:gs>
                    <a:gs pos="60000">
                      <a:srgbClr val="D09248"/>
                    </a:gs>
                  </a:gsLst>
                  <a:lin ang="2700000"/>
                </a:gradFill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724992" y="3668995"/>
            <a:ext cx="3100685" cy="1400384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当前风险可能嵌入项目审批、资金拨付、招标采购、选人用人和行政执法等多个环节，表现为权力寻租、利益交换、亲友掮客介入等问题。党员干部必须警惕“看似合规、实则谋利”的隐性操作，防止个人违规与圈子利益相互勾连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26579" y="3035116"/>
            <a:ext cx="310068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00000"/>
              </a:lnSpc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从单点违规到链条腐败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088439" y="2387875"/>
            <a:ext cx="8439150" cy="707886"/>
          </a:xfrm>
        </p:spPr>
        <p:txBody>
          <a:bodyPr vert="horz" lIns="91440" tIns="45720" rIns="91440" bIns="45720" anchor="t">
            <a:sp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以案释纪：典型案例的警示镜鉴</a:t>
            </a:r>
            <a:endParaRPr lang="zh-CN" altLang="en-US" sz="40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05964" y="818215"/>
            <a:ext cx="1996911" cy="156966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en-US" sz="9600" spc="75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9600" spc="75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案例一：项目审批中的权力寻租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75756" y="2129582"/>
            <a:ext cx="31149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案情概述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94563" y="2629950"/>
            <a:ext cx="3080014" cy="2046714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某单位负责项目审批的干部，在多个项目论证、立项和资金安排过程中，接受管理服务对象宴请，并通过亲属账户收受“咨询费”。该干部以材料补正、加快流转等方式为特定企业提供便利，最终因违反廉洁纪律并涉嫌职务违法受到处理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75757" y="1279458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529889" y="2129582"/>
            <a:ext cx="31149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违纪违法表现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48696" y="2629950"/>
            <a:ext cx="3080014" cy="226314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例中既有接受可能影响公正执行公务的宴请问题，也有利用职务便利为他人谋利、收受财物问题。特别是将权力运行包装成“技术服务”和“人情往来”，并不能改变权钱交易的本质；任何以职务影响换取利益的行为，都可能突破纪律底线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29890" y="1279458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7984022" y="2129582"/>
            <a:ext cx="311491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FFFFFF">
                    <a:lumMod val="95000"/>
                    <a:lumOff val="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风险警示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002829" y="2629950"/>
            <a:ext cx="3080014" cy="190119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项目审批、资金分配等岗位具有较强的资源配置属性，容易成为围猎对象。党员干部应当坚持集体决策、程序决策和留痕决策，主动报告可能影响公正履职的接触交往情况，严禁接受管理服务对象提供的利益安排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984023" y="1279458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0" y="5331954"/>
            <a:ext cx="12192000" cy="1526046"/>
          </a:xfrm>
          <a:prstGeom prst="rect">
            <a:avLst/>
          </a:prstGeom>
          <a:solidFill>
            <a:schemeClr val="accent1">
              <a:alpha val="70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60400" y="2153303"/>
            <a:ext cx="10858500" cy="261690"/>
          </a:xfrm>
          <a:prstGeom prst="homePlate">
            <a:avLst>
              <a:gd name="adj" fmla="val 50000"/>
            </a:avLst>
          </a:prstGeom>
          <a:solidFill>
            <a:srgbClr val="F0F0F0">
              <a:alpha val="10000"/>
            </a:srgbClr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1412903" y="1741528"/>
            <a:ext cx="1085240" cy="1085240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US" sz="14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1</a:t>
            </a:r>
            <a:endParaRPr lang="en-US" sz="14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84278" y="3422078"/>
            <a:ext cx="3513908" cy="338554"/>
          </a:xfrm>
          <a:prstGeom prst="rect">
            <a:avLst/>
          </a:prstGeom>
          <a:noFill/>
        </p:spPr>
        <p:txBody>
          <a:bodyPr vert="horz" wrap="square" lIns="91440" tIns="45720" rIns="91440" bIns="45720" anchor="b" anchorCtr="1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案情概述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84278" y="4070735"/>
            <a:ext cx="3513908" cy="657102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某单位干部在参与人员考察、岗位调整和评优评先时，接受请托并私下打招呼，对特定人员在考核评价中给予照顾。事后，该干部通过亲友收取感谢费，并以“辛苦费”“协调费”等名义掩盖利益交换，造成不良政治影响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486435" y="1741528"/>
            <a:ext cx="1085240" cy="1085240"/>
          </a:xfrm>
          <a:prstGeom prst="ellipse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US" sz="14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2</a:t>
            </a:r>
            <a:endParaRPr lang="en-US" sz="14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272253" y="3422078"/>
            <a:ext cx="3513908" cy="338554"/>
          </a:xfrm>
          <a:prstGeom prst="rect">
            <a:avLst/>
          </a:prstGeom>
          <a:noFill/>
        </p:spPr>
        <p:txBody>
          <a:bodyPr vert="horz" wrap="square" lIns="91440" tIns="45720" rIns="91440" bIns="45720" anchor="b" anchorCtr="1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违纪违法表现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272253" y="4070735"/>
            <a:ext cx="3513908" cy="657102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选人用人必须坚持公道正派，任何跑风漏气、说情打招呼、隐瞒问题和徇私照顾，都会破坏组织原则。将组织赋予的权力用于交换个人利益，不仅违反组织纪律和廉洁纪律，也会损害干部队伍政治生态。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9567878" y="1741528"/>
            <a:ext cx="1085240" cy="1085240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en-US" sz="14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3</a:t>
            </a:r>
            <a:endParaRPr lang="en-US" sz="14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360227" y="3422078"/>
            <a:ext cx="3513908" cy="338554"/>
          </a:xfrm>
          <a:prstGeom prst="rect">
            <a:avLst/>
          </a:prstGeom>
          <a:noFill/>
        </p:spPr>
        <p:txBody>
          <a:bodyPr vert="horz" wrap="square" lIns="91440" tIns="45720" rIns="91440" bIns="45720" anchor="b" anchorCtr="1">
            <a:spAutoFit/>
          </a:bodyPr>
          <a:p>
            <a:pPr marL="0" algn="ctr">
              <a:spcBef>
                <a:spcPct val="0"/>
              </a:spcBef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风险警示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360227" y="4070735"/>
            <a:ext cx="3513908" cy="657102"/>
          </a:xfrm>
          <a:prstGeom prst="rect">
            <a:avLst/>
          </a:prstGeom>
          <a:noFill/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党员干部要正确对待组织程序和个人进退留转，不能为亲属、同学、老乡或利益关系人违规打招呼。组织人事工作者更要严格执行回避、考察、讨论决定和监督检查制度，做到标准公开、程序规范、评价客观。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案例二：干部选任中的徇私谋利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案例三：基层服务中的作风失范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772618" y="1269658"/>
            <a:ext cx="3143476" cy="13149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 flipV="1">
            <a:off x="772618" y="2584579"/>
            <a:ext cx="3143476" cy="3337719"/>
          </a:xfrm>
          <a:prstGeom prst="rect">
            <a:avLst/>
          </a:prstGeom>
          <a:solidFill>
            <a:srgbClr val="F0F0F0">
              <a:alpha val="15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2078514" y="2334790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77077" y="3026761"/>
            <a:ext cx="2920481" cy="16598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某基层干部在办理群众事项时，对熟人热情接待、优先办理，对普通群众推诿拖延；在项目验收和困难补助审核中，存在材料审核不严、走过场等现象。群众多次反映后，该干部仍未整改，最终受到组织处理。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524262" y="1269658"/>
            <a:ext cx="3143476" cy="13149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 flipV="1">
            <a:off x="4524262" y="2584579"/>
            <a:ext cx="3143476" cy="3337717"/>
          </a:xfrm>
          <a:prstGeom prst="rect">
            <a:avLst/>
          </a:prstGeom>
          <a:solidFill>
            <a:srgbClr val="F0F0F0">
              <a:alpha val="15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5821842" y="2334790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628721" y="3026761"/>
            <a:ext cx="2920481" cy="16598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对群众诉求冷硬横推、优亲厚友、消极应付，实质上是群众观念淡薄和宗旨意识缺失。工作纪律、群众纪律看似没有直接利益交换，但长期积累会侵蚀党群关系，损害党的形象，造成严重政治影响。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072334" y="1269658"/>
            <a:ext cx="3143476" cy="13149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 flipV="1">
            <a:off x="8072334" y="2584579"/>
            <a:ext cx="3143476" cy="3337717"/>
          </a:xfrm>
          <a:prstGeom prst="rect">
            <a:avLst/>
          </a:prstGeom>
          <a:solidFill>
            <a:srgbClr val="F0F0F0">
              <a:alpha val="15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3" name="TextBox 13"/>
          <p:cNvSpPr txBox="1"/>
          <p:nvPr/>
        </p:nvSpPr>
        <p:spPr>
          <a:xfrm>
            <a:off x="9369914" y="2320785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000" b="1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50890" y="3026761"/>
            <a:ext cx="2920481" cy="165989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服务群众没有“差不多”，政策执行不能因人而异。党员干部必须把群众满意作为检验工作的重要标准，规范办理流程、明确时限要求、主动接受监督；对群众反映的问题，要及时回应、认真核实、闭环整改。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 flipH="1">
            <a:off x="877077" y="1637362"/>
            <a:ext cx="29204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案情概述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 flipH="1">
            <a:off x="4628721" y="1637362"/>
            <a:ext cx="29204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违纪违法表现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 flipH="1">
            <a:off x="8150890" y="1637362"/>
            <a:ext cx="29204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风险警示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flipH="1">
            <a:off x="714151" y="2206106"/>
            <a:ext cx="0" cy="2436201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lgDash"/>
          </a:ln>
        </p:spPr>
      </p:cxnSp>
      <p:sp>
        <p:nvSpPr>
          <p:cNvPr id="3" name="AutoShape 3"/>
          <p:cNvSpPr/>
          <p:nvPr/>
        </p:nvSpPr>
        <p:spPr>
          <a:xfrm>
            <a:off x="900063" y="2779511"/>
            <a:ext cx="3002494" cy="14257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一些干部把组织培养和岗位权力视为个人资本，逐渐淡化党员身份和为民服务宗旨。理想信念一旦动摇，就容易把纪律约束视为外在负担，把接受监督视为不信任，最终在错误价值观驱动下滑向违纪违法。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59960" y="1735096"/>
            <a:ext cx="3356689" cy="1044415"/>
          </a:xfrm>
          <a:custGeom>
            <a:avLst/>
            <a:gdLst/>
            <a:ahLst/>
            <a:cxnLst/>
            <a:rect l="l" t="t" r="r" b="b"/>
            <a:pathLst>
              <a:path w="1127" h="350">
                <a:moveTo>
                  <a:pt x="1122" y="166"/>
                </a:moveTo>
                <a:cubicBezTo>
                  <a:pt x="933" y="6"/>
                  <a:pt x="933" y="6"/>
                  <a:pt x="933" y="6"/>
                </a:cubicBezTo>
                <a:cubicBezTo>
                  <a:pt x="925" y="0"/>
                  <a:pt x="914" y="5"/>
                  <a:pt x="914" y="14"/>
                </a:cubicBezTo>
                <a:cubicBezTo>
                  <a:pt x="914" y="63"/>
                  <a:pt x="914" y="63"/>
                  <a:pt x="914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914" y="287"/>
                  <a:pt x="914" y="287"/>
                  <a:pt x="914" y="287"/>
                </a:cubicBezTo>
                <a:cubicBezTo>
                  <a:pt x="914" y="336"/>
                  <a:pt x="914" y="336"/>
                  <a:pt x="914" y="336"/>
                </a:cubicBezTo>
                <a:cubicBezTo>
                  <a:pt x="914" y="345"/>
                  <a:pt x="925" y="350"/>
                  <a:pt x="933" y="344"/>
                </a:cubicBezTo>
                <a:cubicBezTo>
                  <a:pt x="1122" y="184"/>
                  <a:pt x="1122" y="184"/>
                  <a:pt x="1122" y="184"/>
                </a:cubicBezTo>
                <a:cubicBezTo>
                  <a:pt x="1127" y="179"/>
                  <a:pt x="1127" y="171"/>
                  <a:pt x="1122" y="166"/>
                </a:cubicBezTo>
                <a:close/>
              </a:path>
            </a:pathLst>
          </a:cu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28242" y="2054058"/>
            <a:ext cx="406490" cy="406490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US" sz="12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200" b="1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9935" y="2095987"/>
            <a:ext cx="213721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sp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理想信念松动是根本原因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flipH="1">
            <a:off x="4708969" y="2206106"/>
            <a:ext cx="0" cy="2436201"/>
          </a:xfrm>
          <a:prstGeom prst="line">
            <a:avLst/>
          </a:prstGeom>
          <a:ln w="15875" cap="flat" cmpd="sng">
            <a:solidFill>
              <a:schemeClr val="accent2"/>
            </a:solidFill>
            <a:prstDash val="lgDash"/>
          </a:ln>
        </p:spPr>
      </p:cxnSp>
      <p:sp>
        <p:nvSpPr>
          <p:cNvPr id="8" name="AutoShape 8"/>
          <p:cNvSpPr/>
          <p:nvPr/>
        </p:nvSpPr>
        <p:spPr>
          <a:xfrm>
            <a:off x="4894880" y="2779511"/>
            <a:ext cx="3002494" cy="14257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“大家都这样”“收一点没关系”“只要不出事就行”等错误认识，往往是违纪行为的心理起点。党员干部必须明白，纪律红线不是可讨价还价的弹性要求，不能以惯例、人情或工作需要为由突破制度规定。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354777" y="1735096"/>
            <a:ext cx="3356689" cy="1044415"/>
          </a:xfrm>
          <a:custGeom>
            <a:avLst/>
            <a:gdLst/>
            <a:ahLst/>
            <a:cxnLst/>
            <a:rect l="l" t="t" r="r" b="b"/>
            <a:pathLst>
              <a:path w="1127" h="350">
                <a:moveTo>
                  <a:pt x="1122" y="166"/>
                </a:moveTo>
                <a:cubicBezTo>
                  <a:pt x="933" y="6"/>
                  <a:pt x="933" y="6"/>
                  <a:pt x="933" y="6"/>
                </a:cubicBezTo>
                <a:cubicBezTo>
                  <a:pt x="925" y="0"/>
                  <a:pt x="914" y="5"/>
                  <a:pt x="914" y="14"/>
                </a:cubicBezTo>
                <a:cubicBezTo>
                  <a:pt x="914" y="63"/>
                  <a:pt x="914" y="63"/>
                  <a:pt x="914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914" y="287"/>
                  <a:pt x="914" y="287"/>
                  <a:pt x="914" y="287"/>
                </a:cubicBezTo>
                <a:cubicBezTo>
                  <a:pt x="914" y="336"/>
                  <a:pt x="914" y="336"/>
                  <a:pt x="914" y="336"/>
                </a:cubicBezTo>
                <a:cubicBezTo>
                  <a:pt x="914" y="345"/>
                  <a:pt x="925" y="350"/>
                  <a:pt x="933" y="344"/>
                </a:cubicBezTo>
                <a:cubicBezTo>
                  <a:pt x="1122" y="184"/>
                  <a:pt x="1122" y="184"/>
                  <a:pt x="1122" y="184"/>
                </a:cubicBezTo>
                <a:cubicBezTo>
                  <a:pt x="1127" y="179"/>
                  <a:pt x="1127" y="171"/>
                  <a:pt x="1122" y="166"/>
                </a:cubicBezTo>
                <a:close/>
              </a:path>
            </a:pathLst>
          </a:cu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4523059" y="2054058"/>
            <a:ext cx="406490" cy="406490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US" sz="1200" b="1">
                <a:solidFill>
                  <a:schemeClr val="accent2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200" b="1">
              <a:solidFill>
                <a:schemeClr val="accent2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014752" y="2095987"/>
            <a:ext cx="213721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sp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纪律意识淡薄是直接诱因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Connector 12"/>
          <p:cNvCxnSpPr/>
          <p:nvPr/>
        </p:nvCxnSpPr>
        <p:spPr>
          <a:xfrm flipH="1">
            <a:off x="8671130" y="2206106"/>
            <a:ext cx="0" cy="2436201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lgDash"/>
          </a:ln>
        </p:spPr>
      </p:cxnSp>
      <p:sp>
        <p:nvSpPr>
          <p:cNvPr id="13" name="AutoShape 13"/>
          <p:cNvSpPr/>
          <p:nvPr/>
        </p:nvSpPr>
        <p:spPr>
          <a:xfrm>
            <a:off x="8857041" y="2779511"/>
            <a:ext cx="3002494" cy="14257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权力运行缺少公开透明、集体制约和过程监督，容易出现一人说了算、程序空转和责任虚化。防范风险既要靠干部自律，也要靠制度管权、流程管事、监督管人，推动监督从事后查处向事前预防、事中控制延伸。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316938" y="1735096"/>
            <a:ext cx="3356689" cy="1044415"/>
          </a:xfrm>
          <a:custGeom>
            <a:avLst/>
            <a:gdLst/>
            <a:ahLst/>
            <a:cxnLst/>
            <a:rect l="l" t="t" r="r" b="b"/>
            <a:pathLst>
              <a:path w="1127" h="350">
                <a:moveTo>
                  <a:pt x="1122" y="166"/>
                </a:moveTo>
                <a:cubicBezTo>
                  <a:pt x="933" y="6"/>
                  <a:pt x="933" y="6"/>
                  <a:pt x="933" y="6"/>
                </a:cubicBezTo>
                <a:cubicBezTo>
                  <a:pt x="925" y="0"/>
                  <a:pt x="914" y="5"/>
                  <a:pt x="914" y="14"/>
                </a:cubicBezTo>
                <a:cubicBezTo>
                  <a:pt x="914" y="63"/>
                  <a:pt x="914" y="63"/>
                  <a:pt x="914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914" y="287"/>
                  <a:pt x="914" y="287"/>
                  <a:pt x="914" y="287"/>
                </a:cubicBezTo>
                <a:cubicBezTo>
                  <a:pt x="914" y="336"/>
                  <a:pt x="914" y="336"/>
                  <a:pt x="914" y="336"/>
                </a:cubicBezTo>
                <a:cubicBezTo>
                  <a:pt x="914" y="345"/>
                  <a:pt x="925" y="350"/>
                  <a:pt x="933" y="344"/>
                </a:cubicBezTo>
                <a:cubicBezTo>
                  <a:pt x="1122" y="184"/>
                  <a:pt x="1122" y="184"/>
                  <a:pt x="1122" y="184"/>
                </a:cubicBezTo>
                <a:cubicBezTo>
                  <a:pt x="1127" y="179"/>
                  <a:pt x="1127" y="171"/>
                  <a:pt x="1122" y="166"/>
                </a:cubicBezTo>
                <a:close/>
              </a:path>
            </a:pathLst>
          </a:cu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5" name="AutoShape 15"/>
          <p:cNvSpPr/>
          <p:nvPr/>
        </p:nvSpPr>
        <p:spPr>
          <a:xfrm>
            <a:off x="8485220" y="2054058"/>
            <a:ext cx="406490" cy="406490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wrap="none" lIns="91440" tIns="45720" rIns="91440" bIns="45720" anchor="ctr">
            <a:normAutofit/>
          </a:bodyPr>
          <a:p>
            <a:pPr marL="0" algn="ctr"/>
            <a:r>
              <a:rPr lang="en-US" sz="1200" b="1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200" b="1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976913" y="2095987"/>
            <a:ext cx="2137217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sp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监督制约失效是重要条件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utoShape 17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从案例中提炼共性教训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088439" y="2387875"/>
            <a:ext cx="8439150" cy="707886"/>
          </a:xfrm>
        </p:spPr>
        <p:txBody>
          <a:bodyPr vert="horz" lIns="91440" tIns="45720" rIns="91440" bIns="45720" anchor="t">
            <a:sp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以案明责：纪律红线与行为边界</a:t>
            </a:r>
            <a:endParaRPr lang="zh-CN" altLang="en-US" sz="40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05964" y="818215"/>
            <a:ext cx="1996911" cy="156966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en-US" sz="9600" spc="75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9600" spc="75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政治纪律：永葆政治忠诚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00775" y="1462373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13501" y="1358986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714005" y="2407148"/>
            <a:ext cx="2930531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必须坚持正确政治方向，严守政治纪律和政治规矩，自觉维护党中央权威和集中统一领导。不得妄议重大方针政策，不得传播未经证实的信息，不得在公开或网络空间发表与党员身份和组织要求不相符的言论。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728423" y="1859925"/>
            <a:ext cx="2900592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严守政治方向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714005" y="5536130"/>
            <a:ext cx="291340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4786308" y="5564736"/>
            <a:ext cx="292048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8600961" y="5536130"/>
            <a:ext cx="291011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16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grpSp>
        <p:nvGrpSpPr>
          <p:cNvPr id="10" name="Group 10"/>
          <p:cNvGrpSpPr/>
          <p:nvPr/>
        </p:nvGrpSpPr>
        <p:grpSpPr>
          <a:xfrm>
            <a:off x="714006" y="1174223"/>
            <a:ext cx="577615" cy="577615"/>
            <a:chOff x="1523527" y="2173047"/>
            <a:chExt cx="577615" cy="577615"/>
          </a:xfrm>
        </p:grpSpPr>
        <p:sp>
          <p:nvSpPr>
            <p:cNvPr id="11" name="AutoShape 11"/>
            <p:cNvSpPr/>
            <p:nvPr/>
          </p:nvSpPr>
          <p:spPr>
            <a:xfrm>
              <a:off x="1523527" y="2173047"/>
              <a:ext cx="577615" cy="577615"/>
            </a:xfrm>
            <a:prstGeom prst="octagon">
              <a:avLst/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714070" y="2368532"/>
              <a:ext cx="196530" cy="193020"/>
            </a:xfrm>
            <a:custGeom>
              <a:avLst/>
              <a:gdLst/>
              <a:ahLst/>
              <a:cxnLst/>
              <a:rect l="l" t="t" r="r" b="b"/>
              <a:pathLst>
                <a:path w="533400" h="523875">
                  <a:moveTo>
                    <a:pt x="372339" y="276846"/>
                  </a:moveTo>
                  <a:lnTo>
                    <a:pt x="372339" y="524496"/>
                  </a:lnTo>
                  <a:lnTo>
                    <a:pt x="162789" y="524496"/>
                  </a:lnTo>
                  <a:lnTo>
                    <a:pt x="162789" y="276846"/>
                  </a:lnTo>
                  <a:lnTo>
                    <a:pt x="372339" y="276846"/>
                  </a:lnTo>
                  <a:close/>
                  <a:moveTo>
                    <a:pt x="143739" y="114921"/>
                  </a:moveTo>
                  <a:lnTo>
                    <a:pt x="143739" y="153021"/>
                  </a:lnTo>
                  <a:lnTo>
                    <a:pt x="391389" y="153021"/>
                  </a:lnTo>
                  <a:lnTo>
                    <a:pt x="391389" y="114921"/>
                  </a:lnTo>
                  <a:lnTo>
                    <a:pt x="534264" y="114921"/>
                  </a:lnTo>
                  <a:lnTo>
                    <a:pt x="534264" y="410196"/>
                  </a:lnTo>
                  <a:lnTo>
                    <a:pt x="391389" y="410196"/>
                  </a:lnTo>
                  <a:lnTo>
                    <a:pt x="391389" y="257796"/>
                  </a:lnTo>
                  <a:lnTo>
                    <a:pt x="143739" y="257796"/>
                  </a:lnTo>
                  <a:lnTo>
                    <a:pt x="143739" y="410196"/>
                  </a:lnTo>
                  <a:lnTo>
                    <a:pt x="864" y="410196"/>
                  </a:lnTo>
                  <a:lnTo>
                    <a:pt x="864" y="186359"/>
                  </a:lnTo>
                  <a:lnTo>
                    <a:pt x="67539" y="114921"/>
                  </a:ln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72339" y="621"/>
                  </a:moveTo>
                  <a:lnTo>
                    <a:pt x="372339" y="133971"/>
                  </a:lnTo>
                  <a:lnTo>
                    <a:pt x="162789" y="133971"/>
                  </a:lnTo>
                  <a:lnTo>
                    <a:pt x="162789" y="621"/>
                  </a:lnTo>
                  <a:lnTo>
                    <a:pt x="372339" y="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4786308" y="1184945"/>
            <a:ext cx="577615" cy="577615"/>
          </a:xfrm>
          <a:prstGeom prst="octagon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4" name="Freeform 14"/>
          <p:cNvSpPr/>
          <p:nvPr/>
        </p:nvSpPr>
        <p:spPr>
          <a:xfrm>
            <a:off x="4976851" y="1392377"/>
            <a:ext cx="196530" cy="161435"/>
          </a:xfrm>
          <a:custGeom>
            <a:avLst/>
            <a:gdLst/>
            <a:ahLst/>
            <a:cxnLst/>
            <a:rect l="l" t="t" r="r" b="b"/>
            <a:pathLst>
              <a:path w="533400" h="438150">
                <a:moveTo>
                  <a:pt x="96626" y="133971"/>
                </a:moveTo>
                <a:lnTo>
                  <a:pt x="125201" y="286371"/>
                </a:lnTo>
                <a:lnTo>
                  <a:pt x="410951" y="286371"/>
                </a:lnTo>
                <a:lnTo>
                  <a:pt x="439526" y="133971"/>
                </a:lnTo>
                <a:lnTo>
                  <a:pt x="534776" y="133971"/>
                </a:lnTo>
                <a:lnTo>
                  <a:pt x="515726" y="381621"/>
                </a:lnTo>
                <a:lnTo>
                  <a:pt x="458576" y="381621"/>
                </a:lnTo>
                <a:lnTo>
                  <a:pt x="458576" y="438771"/>
                </a:lnTo>
                <a:lnTo>
                  <a:pt x="439526" y="438771"/>
                </a:lnTo>
                <a:lnTo>
                  <a:pt x="439526" y="381621"/>
                </a:lnTo>
                <a:lnTo>
                  <a:pt x="96626" y="381621"/>
                </a:lnTo>
                <a:lnTo>
                  <a:pt x="96626" y="438771"/>
                </a:lnTo>
                <a:lnTo>
                  <a:pt x="77576" y="438771"/>
                </a:lnTo>
                <a:lnTo>
                  <a:pt x="77576" y="381621"/>
                </a:lnTo>
                <a:lnTo>
                  <a:pt x="20426" y="381621"/>
                </a:lnTo>
                <a:lnTo>
                  <a:pt x="1376" y="133971"/>
                </a:lnTo>
                <a:lnTo>
                  <a:pt x="96626" y="133971"/>
                </a:lnTo>
                <a:close/>
                <a:moveTo>
                  <a:pt x="487151" y="621"/>
                </a:moveTo>
                <a:lnTo>
                  <a:pt x="487151" y="114921"/>
                </a:lnTo>
                <a:lnTo>
                  <a:pt x="425239" y="114921"/>
                </a:lnTo>
                <a:lnTo>
                  <a:pt x="396664" y="267321"/>
                </a:lnTo>
                <a:lnTo>
                  <a:pt x="139489" y="267321"/>
                </a:lnTo>
                <a:lnTo>
                  <a:pt x="110914" y="114921"/>
                </a:lnTo>
                <a:lnTo>
                  <a:pt x="58526" y="114921"/>
                </a:lnTo>
                <a:lnTo>
                  <a:pt x="58526" y="621"/>
                </a:lnTo>
                <a:lnTo>
                  <a:pt x="487151" y="621"/>
                </a:lnTo>
                <a:close/>
              </a:path>
            </a:pathLst>
          </a:custGeom>
          <a:solidFill>
            <a:srgbClr val="FFFFFF"/>
          </a:solidFill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  <p:sp>
        <p:nvSpPr>
          <p:cNvPr id="15" name="AutoShape 15"/>
          <p:cNvSpPr/>
          <p:nvPr/>
        </p:nvSpPr>
        <p:spPr>
          <a:xfrm>
            <a:off x="8621167" y="1174223"/>
            <a:ext cx="577615" cy="577615"/>
          </a:xfrm>
          <a:prstGeom prst="octagon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6" name="Freeform 16"/>
          <p:cNvSpPr/>
          <p:nvPr/>
        </p:nvSpPr>
        <p:spPr>
          <a:xfrm>
            <a:off x="8811710" y="1372882"/>
            <a:ext cx="196530" cy="178983"/>
          </a:xfrm>
          <a:custGeom>
            <a:avLst/>
            <a:gdLst/>
            <a:ahLst/>
            <a:cxnLst/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86396"/>
                </a:lnTo>
                <a:lnTo>
                  <a:pt x="1504" y="486396"/>
                </a:ln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411079" y="621"/>
                </a:moveTo>
                <a:lnTo>
                  <a:pt x="411079" y="114921"/>
                </a:lnTo>
                <a:lnTo>
                  <a:pt x="534904" y="114921"/>
                </a:lnTo>
                <a:lnTo>
                  <a:pt x="534904" y="210171"/>
                </a:lnTo>
                <a:lnTo>
                  <a:pt x="1504" y="210171"/>
                </a:lnTo>
                <a:lnTo>
                  <a:pt x="1504" y="114921"/>
                </a:lnTo>
                <a:lnTo>
                  <a:pt x="125329" y="114921"/>
                </a:lnTo>
                <a:lnTo>
                  <a:pt x="125329" y="621"/>
                </a:lnTo>
                <a:lnTo>
                  <a:pt x="411079" y="621"/>
                </a:lnTo>
                <a:close/>
                <a:moveTo>
                  <a:pt x="392029" y="19671"/>
                </a:moveTo>
                <a:lnTo>
                  <a:pt x="144379" y="1967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19671"/>
                </a:lnTo>
                <a:close/>
              </a:path>
            </a:pathLst>
          </a:custGeom>
          <a:solidFill>
            <a:srgbClr val="FFFFFF"/>
          </a:solidFill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  <p:sp>
        <p:nvSpPr>
          <p:cNvPr id="17" name="AutoShape 17"/>
          <p:cNvSpPr/>
          <p:nvPr/>
        </p:nvSpPr>
        <p:spPr>
          <a:xfrm>
            <a:off x="4560971" y="1473095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8" name="AutoShape 18"/>
          <p:cNvSpPr/>
          <p:nvPr/>
        </p:nvSpPr>
        <p:spPr>
          <a:xfrm>
            <a:off x="4673697" y="1369708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9" name="AutoShape 19"/>
          <p:cNvSpPr/>
          <p:nvPr/>
        </p:nvSpPr>
        <p:spPr>
          <a:xfrm>
            <a:off x="8377530" y="1462373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0" name="AutoShape 20"/>
          <p:cNvSpPr/>
          <p:nvPr/>
        </p:nvSpPr>
        <p:spPr>
          <a:xfrm>
            <a:off x="8490256" y="1358986"/>
            <a:ext cx="3240000" cy="4650775"/>
          </a:xfrm>
          <a:prstGeom prst="rect">
            <a:avLst/>
          </a:prstGeom>
          <a:noFill/>
          <a:ln w="12700" cap="flat" cmpd="sng">
            <a:solidFill>
              <a:schemeClr val="accent1"/>
            </a:solidFill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1" name="TextBox 21"/>
          <p:cNvSpPr txBox="1"/>
          <p:nvPr/>
        </p:nvSpPr>
        <p:spPr>
          <a:xfrm>
            <a:off x="4764938" y="2407149"/>
            <a:ext cx="2949774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要严格执行请示报告、民主集中制和组织生活制度，重大事项按规定请示报告，个人有关事项如实说明。不能把分管领域当成“私人领地”，不能以集体讨论代替责任担当，也不能以个人意见代替组织决定。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4787156" y="1865947"/>
            <a:ext cx="291963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严肃党内政治生活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8570923" y="2432573"/>
            <a:ext cx="2940155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对涉及政治安全、意识形态、网络舆情和重大敏感事项，要提高政治敏锐性和鉴别力。发现苗头性、倾向性问题，应及时报告、妥善处置；不得迟报、漏报、瞒报，更不得在未经授权的情况下擅自对外发布信息。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8578744" y="1863244"/>
            <a:ext cx="291011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防范政治风险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组织纪律：维护组织原则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597100" y="6239621"/>
            <a:ext cx="10980000" cy="0"/>
          </a:xfrm>
          <a:prstGeom prst="line">
            <a:avLst/>
          </a:prstGeom>
          <a:ln w="12700" cap="flat" cmpd="sng">
            <a:solidFill>
              <a:srgbClr val="F0F0F0">
                <a:alpha val="40000"/>
              </a:srgbClr>
            </a:solidFill>
            <a:prstDash val="solid"/>
          </a:ln>
        </p:spPr>
      </p:cxnSp>
      <p:sp>
        <p:nvSpPr>
          <p:cNvPr id="4" name="AutoShape 4"/>
          <p:cNvSpPr/>
          <p:nvPr/>
        </p:nvSpPr>
        <p:spPr>
          <a:xfrm rot="5400000">
            <a:off x="3550087" y="2679688"/>
            <a:ext cx="360000" cy="360000"/>
          </a:xfrm>
          <a:prstGeom prst="rtTriangle">
            <a:avLst/>
          </a:prstGeom>
          <a:gradFill>
            <a:gsLst>
              <a:gs pos="0">
                <a:srgbClr val="C80E14">
                  <a:lumMod val="60000"/>
                </a:srgbClr>
              </a:gs>
              <a:gs pos="100000">
                <a:srgbClr val="C80E14">
                  <a:lumMod val="80000"/>
                </a:srgbClr>
              </a:gs>
            </a:gsLst>
            <a:lin ang="36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 rot="5400000">
            <a:off x="7394935" y="2245887"/>
            <a:ext cx="360000" cy="360000"/>
          </a:xfrm>
          <a:prstGeom prst="rtTriangle">
            <a:avLst/>
          </a:prstGeom>
          <a:gradFill>
            <a:gsLst>
              <a:gs pos="0">
                <a:srgbClr val="C80E14">
                  <a:lumMod val="60000"/>
                </a:srgbClr>
              </a:gs>
              <a:gs pos="100000">
                <a:srgbClr val="C80E14">
                  <a:lumMod val="80000"/>
                </a:srgbClr>
              </a:gs>
            </a:gsLst>
            <a:lin ang="36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 rot="5400000">
            <a:off x="11150064" y="1708916"/>
            <a:ext cx="360000" cy="360000"/>
          </a:xfrm>
          <a:prstGeom prst="rtTriangle">
            <a:avLst/>
          </a:prstGeom>
          <a:gradFill>
            <a:gsLst>
              <a:gs pos="0">
                <a:srgbClr val="C80E14">
                  <a:lumMod val="60000"/>
                </a:srgbClr>
              </a:gs>
              <a:gs pos="100000">
                <a:srgbClr val="C80E14">
                  <a:lumMod val="80000"/>
                </a:srgbClr>
              </a:gs>
            </a:gsLst>
            <a:lin ang="36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cxnSp>
        <p:nvCxnSpPr>
          <p:cNvPr id="7" name="Connector 7"/>
          <p:cNvCxnSpPr/>
          <p:nvPr/>
        </p:nvCxnSpPr>
        <p:spPr>
          <a:xfrm>
            <a:off x="3533479" y="2677225"/>
            <a:ext cx="11077" cy="3508390"/>
          </a:xfrm>
          <a:prstGeom prst="line">
            <a:avLst/>
          </a:prstGeom>
          <a:ln w="12700" cap="flat" cmpd="sng">
            <a:gradFill>
              <a:gsLst>
                <a:gs pos="0">
                  <a:srgbClr val="C80E14"/>
                </a:gs>
                <a:gs pos="99000">
                  <a:srgbClr val="C80E14">
                    <a:alpha val="20000"/>
                  </a:srgbClr>
                </a:gs>
              </a:gsLst>
              <a:lin ang="5400000"/>
            </a:gradFill>
            <a:prstDash val="solid"/>
          </a:ln>
        </p:spPr>
      </p:cxnSp>
      <p:sp>
        <p:nvSpPr>
          <p:cNvPr id="8" name="AutoShape 8"/>
          <p:cNvSpPr/>
          <p:nvPr/>
        </p:nvSpPr>
        <p:spPr>
          <a:xfrm>
            <a:off x="3490556" y="6185615"/>
            <a:ext cx="108000" cy="108000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669301" y="2090372"/>
            <a:ext cx="3240000" cy="586853"/>
          </a:xfrm>
          <a:prstGeom prst="rect">
            <a:avLst/>
          </a:prstGeom>
          <a:gradFill>
            <a:gsLst>
              <a:gs pos="0">
                <a:srgbClr val="C80E14">
                  <a:lumMod val="60000"/>
                  <a:lumOff val="40000"/>
                </a:srgbClr>
              </a:gs>
              <a:gs pos="60000">
                <a:srgbClr val="C80E14"/>
              </a:gs>
            </a:gsLst>
            <a:lin ang="27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180000" tIns="45720" rIns="180000" bIns="45720" anchor="ctr">
            <a:no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严格执行组织决定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268357" y="2857224"/>
            <a:ext cx="3214308" cy="1346907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pt-BR" sz="1400">
                <a:solidFill>
                  <a:srgbClr val="FFFFFF"/>
                </a:solidFill>
                <a:latin typeface="+mn-ea"/>
                <a:ea typeface="+mn-ea"/>
              </a:rPr>
              <a:t>组织决定一经形成，党员干部必须坚决执行，不得选择性执行、变通执行或公开抵触。对决定有不同意见，可以按程序提出，但在组织未改变决定前，不得另搞一套、阳奉阴违或消极抵制。</a:t>
            </a:r>
            <a:endParaRPr lang="pt-BR" sz="1400">
              <a:solidFill>
                <a:srgbClr val="FFFFFF"/>
              </a:solidFill>
              <a:latin typeface="+mn-ea"/>
              <a:ea typeface="+mn-ea"/>
            </a:endParaRPr>
          </a:p>
        </p:txBody>
      </p:sp>
      <p:cxnSp>
        <p:nvCxnSpPr>
          <p:cNvPr id="11" name="Connector 11"/>
          <p:cNvCxnSpPr/>
          <p:nvPr/>
        </p:nvCxnSpPr>
        <p:spPr>
          <a:xfrm flipH="1">
            <a:off x="7360156" y="2245887"/>
            <a:ext cx="34779" cy="3939728"/>
          </a:xfrm>
          <a:prstGeom prst="line">
            <a:avLst/>
          </a:prstGeom>
          <a:ln w="12700" cap="flat" cmpd="sng">
            <a:gradFill>
              <a:gsLst>
                <a:gs pos="0">
                  <a:srgbClr val="C80E14"/>
                </a:gs>
                <a:gs pos="99000">
                  <a:srgbClr val="C80E14">
                    <a:alpha val="20000"/>
                  </a:srgbClr>
                </a:gs>
              </a:gsLst>
              <a:lin ang="5400000"/>
            </a:gradFill>
            <a:prstDash val="solid"/>
          </a:ln>
        </p:spPr>
      </p:cxnSp>
      <p:sp>
        <p:nvSpPr>
          <p:cNvPr id="12" name="AutoShape 12"/>
          <p:cNvSpPr/>
          <p:nvPr/>
        </p:nvSpPr>
        <p:spPr>
          <a:xfrm>
            <a:off x="7306156" y="6185615"/>
            <a:ext cx="108000" cy="108000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4502700" y="1640141"/>
            <a:ext cx="3240000" cy="586853"/>
          </a:xfrm>
          <a:prstGeom prst="rect">
            <a:avLst/>
          </a:prstGeom>
          <a:gradFill>
            <a:gsLst>
              <a:gs pos="0">
                <a:srgbClr val="C80E14">
                  <a:lumMod val="60000"/>
                  <a:lumOff val="40000"/>
                </a:srgbClr>
              </a:gs>
              <a:gs pos="60000">
                <a:srgbClr val="C80E14"/>
              </a:gs>
            </a:gsLst>
            <a:lin ang="27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180000" tIns="45720" rIns="180000" bIns="45720" anchor="ctr">
            <a:no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如实报告个人事项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101756" y="2406993"/>
            <a:ext cx="3214308" cy="171069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it-IT" sz="1400">
                <a:solidFill>
                  <a:srgbClr val="FFFFFF"/>
                </a:solidFill>
                <a:latin typeface="+mn-ea"/>
                <a:ea typeface="+mn-ea"/>
              </a:rPr>
              <a:t>领导干部应当按照规定报告个人有关事项、兼职取酬、经商办企业、出国境以及家庭成员从业等情况。报告不是形式要求，而是组织监督和风险防控的重要依据；隐瞒不报、漏报错报，可能导致纪律责任进一步加重。</a:t>
            </a:r>
            <a:endParaRPr lang="it-IT" sz="1400">
              <a:solidFill>
                <a:srgbClr val="FFFFFF"/>
              </a:solidFill>
              <a:latin typeface="+mn-ea"/>
              <a:ea typeface="+mn-ea"/>
            </a:endParaRPr>
          </a:p>
        </p:txBody>
      </p:sp>
      <p:cxnSp>
        <p:nvCxnSpPr>
          <p:cNvPr id="15" name="Connector 15"/>
          <p:cNvCxnSpPr/>
          <p:nvPr/>
        </p:nvCxnSpPr>
        <p:spPr>
          <a:xfrm>
            <a:off x="11150064" y="1708916"/>
            <a:ext cx="25692" cy="4476699"/>
          </a:xfrm>
          <a:prstGeom prst="line">
            <a:avLst/>
          </a:prstGeom>
          <a:ln w="12700" cap="flat" cmpd="sng">
            <a:gradFill>
              <a:gsLst>
                <a:gs pos="0">
                  <a:srgbClr val="C80E14"/>
                </a:gs>
                <a:gs pos="99000">
                  <a:srgbClr val="C80E14">
                    <a:alpha val="20000"/>
                  </a:srgbClr>
                </a:gs>
              </a:gsLst>
              <a:lin ang="5400000"/>
            </a:gradFill>
            <a:prstDash val="solid"/>
          </a:ln>
        </p:spPr>
      </p:cxnSp>
      <p:sp>
        <p:nvSpPr>
          <p:cNvPr id="16" name="AutoShape 16"/>
          <p:cNvSpPr/>
          <p:nvPr/>
        </p:nvSpPr>
        <p:spPr>
          <a:xfrm>
            <a:off x="11121756" y="6185615"/>
            <a:ext cx="108000" cy="108000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7" name="AutoShape 17"/>
          <p:cNvSpPr/>
          <p:nvPr/>
        </p:nvSpPr>
        <p:spPr>
          <a:xfrm>
            <a:off x="8282700" y="1086895"/>
            <a:ext cx="3240000" cy="586853"/>
          </a:xfrm>
          <a:prstGeom prst="rect">
            <a:avLst/>
          </a:prstGeom>
          <a:gradFill>
            <a:gsLst>
              <a:gs pos="0">
                <a:srgbClr val="C80E14">
                  <a:lumMod val="60000"/>
                  <a:lumOff val="40000"/>
                </a:srgbClr>
              </a:gs>
              <a:gs pos="60000">
                <a:srgbClr val="C80E14"/>
              </a:gs>
            </a:gsLst>
            <a:lin ang="27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1">
                <a:alpha val="20000"/>
              </a:schemeClr>
            </a:outerShdw>
          </a:effectLst>
        </p:spPr>
        <p:txBody>
          <a:bodyPr rot="0" vert="horz" wrap="square" lIns="180000" tIns="45720" rIns="180000" bIns="45720" anchor="ctr">
            <a:noAutofit/>
          </a:bodyPr>
          <a:p>
            <a:pPr marL="0" algn="l"/>
            <a:r>
              <a:rPr lang="zh-CN" altLang="en-US" sz="16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严守干部工作纪律</a:t>
            </a:r>
            <a:endParaRPr lang="zh-CN" altLang="en-US" sz="16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7881756" y="1853747"/>
            <a:ext cx="3214308" cy="1346907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fr-FR" sz="1400">
                <a:solidFill>
                  <a:srgbClr val="FFFFFF"/>
                </a:solidFill>
                <a:latin typeface="+mn-ea"/>
                <a:ea typeface="+mn-ea"/>
              </a:rPr>
              <a:t>在干部考察、选拔任用、评先评优和岗位调整中，要坚持公道正派、程序规范、集体研究。不得拉票助选、说情打招呼、跑风漏气、徇私舞弊或利用职务影响为亲友谋取不当利益。</a:t>
            </a:r>
            <a:endParaRPr lang="fr-FR" sz="140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2543" y="1748008"/>
            <a:ext cx="824736" cy="825060"/>
          </a:xfrm>
          <a:custGeom>
            <a:avLst/>
            <a:gdLst/>
            <a:ahLst/>
            <a:cxnLst/>
            <a:rect l="l" t="t" r="r" b="b"/>
            <a:pathLst>
              <a:path w="10059" h="10064">
                <a:moveTo>
                  <a:pt x="10058" y="5032"/>
                </a:moveTo>
                <a:lnTo>
                  <a:pt x="10058" y="5032"/>
                </a:lnTo>
                <a:cubicBezTo>
                  <a:pt x="10058" y="7808"/>
                  <a:pt x="7807" y="10063"/>
                  <a:pt x="5031" y="10063"/>
                </a:cubicBezTo>
                <a:cubicBezTo>
                  <a:pt x="2250" y="10063"/>
                  <a:pt x="0" y="7808"/>
                  <a:pt x="0" y="5032"/>
                </a:cubicBezTo>
                <a:cubicBezTo>
                  <a:pt x="0" y="2255"/>
                  <a:pt x="2250" y="0"/>
                  <a:pt x="5031" y="0"/>
                </a:cubicBezTo>
                <a:cubicBezTo>
                  <a:pt x="7807" y="0"/>
                  <a:pt x="10058" y="2255"/>
                  <a:pt x="10058" y="5032"/>
                </a:cubicBezTo>
              </a:path>
            </a:pathLst>
          </a:custGeom>
          <a:solidFill>
            <a:schemeClr val="accent1"/>
          </a:solidFill>
        </p:spPr>
        <p:txBody>
          <a:bodyPr vert="horz" wrap="none" lIns="91440" tIns="45720" rIns="91440" bIns="45720" anchor="ctr">
            <a:norm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1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733966" y="1669217"/>
            <a:ext cx="1005221" cy="1005486"/>
          </a:xfrm>
          <a:custGeom>
            <a:avLst/>
            <a:gdLst/>
            <a:ahLst/>
            <a:cxnLst/>
            <a:rect l="l" t="t" r="r" b="b"/>
            <a:pathLst>
              <a:path w="1005221" h="1005486">
                <a:moveTo>
                  <a:pt x="720339" y="903754"/>
                </a:moveTo>
                <a:cubicBezTo>
                  <a:pt x="720339" y="903754"/>
                  <a:pt x="720339" y="903754"/>
                  <a:pt x="744454" y="944447"/>
                </a:cubicBezTo>
                <a:cubicBezTo>
                  <a:pt x="675820" y="981440"/>
                  <a:pt x="597910" y="1003636"/>
                  <a:pt x="514436" y="1005486"/>
                </a:cubicBezTo>
                <a:cubicBezTo>
                  <a:pt x="514436" y="1005486"/>
                  <a:pt x="514436" y="1005486"/>
                  <a:pt x="514436" y="958319"/>
                </a:cubicBezTo>
                <a:cubicBezTo>
                  <a:pt x="588635" y="956470"/>
                  <a:pt x="659125" y="937048"/>
                  <a:pt x="720339" y="903754"/>
                </a:cubicBezTo>
                <a:close/>
                <a:moveTo>
                  <a:pt x="286037" y="903754"/>
                </a:moveTo>
                <a:cubicBezTo>
                  <a:pt x="347183" y="937048"/>
                  <a:pt x="416668" y="956470"/>
                  <a:pt x="490785" y="958319"/>
                </a:cubicBezTo>
                <a:cubicBezTo>
                  <a:pt x="490785" y="958319"/>
                  <a:pt x="490785" y="958319"/>
                  <a:pt x="490785" y="1005486"/>
                </a:cubicBezTo>
                <a:cubicBezTo>
                  <a:pt x="408330" y="1003636"/>
                  <a:pt x="330507" y="981440"/>
                  <a:pt x="261949" y="944447"/>
                </a:cubicBezTo>
                <a:close/>
                <a:moveTo>
                  <a:pt x="891177" y="740511"/>
                </a:moveTo>
                <a:cubicBezTo>
                  <a:pt x="891177" y="740511"/>
                  <a:pt x="891177" y="740511"/>
                  <a:pt x="931900" y="764581"/>
                </a:cubicBezTo>
                <a:cubicBezTo>
                  <a:pt x="890251" y="833088"/>
                  <a:pt x="832869" y="890486"/>
                  <a:pt x="764380" y="932145"/>
                </a:cubicBezTo>
                <a:cubicBezTo>
                  <a:pt x="764380" y="932145"/>
                  <a:pt x="764380" y="932145"/>
                  <a:pt x="740316" y="891411"/>
                </a:cubicBezTo>
                <a:cubicBezTo>
                  <a:pt x="801401" y="853455"/>
                  <a:pt x="853230" y="801612"/>
                  <a:pt x="891177" y="740511"/>
                </a:cubicBezTo>
                <a:close/>
                <a:moveTo>
                  <a:pt x="114707" y="740511"/>
                </a:moveTo>
                <a:cubicBezTo>
                  <a:pt x="152720" y="801612"/>
                  <a:pt x="203713" y="853455"/>
                  <a:pt x="264905" y="891411"/>
                </a:cubicBezTo>
                <a:cubicBezTo>
                  <a:pt x="264905" y="891411"/>
                  <a:pt x="264905" y="891411"/>
                  <a:pt x="241726" y="932145"/>
                </a:cubicBezTo>
                <a:cubicBezTo>
                  <a:pt x="173118" y="890486"/>
                  <a:pt x="115634" y="833088"/>
                  <a:pt x="73913" y="764581"/>
                </a:cubicBezTo>
                <a:cubicBezTo>
                  <a:pt x="73913" y="764581"/>
                  <a:pt x="73913" y="764581"/>
                  <a:pt x="114707" y="740511"/>
                </a:cubicBezTo>
                <a:close/>
                <a:moveTo>
                  <a:pt x="957949" y="514572"/>
                </a:moveTo>
                <a:lnTo>
                  <a:pt x="1005221" y="514572"/>
                </a:lnTo>
                <a:cubicBezTo>
                  <a:pt x="1003367" y="598069"/>
                  <a:pt x="981121" y="675999"/>
                  <a:pt x="944045" y="744651"/>
                </a:cubicBezTo>
                <a:cubicBezTo>
                  <a:pt x="944045" y="744651"/>
                  <a:pt x="944045" y="744651"/>
                  <a:pt x="902334" y="720530"/>
                </a:cubicBezTo>
                <a:cubicBezTo>
                  <a:pt x="936630" y="659299"/>
                  <a:pt x="956095" y="588791"/>
                  <a:pt x="957949" y="514572"/>
                </a:cubicBezTo>
                <a:close/>
                <a:moveTo>
                  <a:pt x="0" y="514572"/>
                </a:moveTo>
                <a:lnTo>
                  <a:pt x="47272" y="514572"/>
                </a:lnTo>
                <a:cubicBezTo>
                  <a:pt x="49126" y="588791"/>
                  <a:pt x="69518" y="659299"/>
                  <a:pt x="102887" y="720530"/>
                </a:cubicBezTo>
                <a:cubicBezTo>
                  <a:pt x="102887" y="720530"/>
                  <a:pt x="102887" y="720530"/>
                  <a:pt x="62103" y="744651"/>
                </a:cubicBezTo>
                <a:cubicBezTo>
                  <a:pt x="24100" y="675999"/>
                  <a:pt x="1854" y="598069"/>
                  <a:pt x="0" y="514572"/>
                </a:cubicBezTo>
                <a:close/>
                <a:moveTo>
                  <a:pt x="944045" y="262018"/>
                </a:moveTo>
                <a:cubicBezTo>
                  <a:pt x="981121" y="330594"/>
                  <a:pt x="1003367" y="408437"/>
                  <a:pt x="1005221" y="490914"/>
                </a:cubicBezTo>
                <a:cubicBezTo>
                  <a:pt x="1005221" y="490914"/>
                  <a:pt x="1005221" y="490914"/>
                  <a:pt x="957949" y="490914"/>
                </a:cubicBezTo>
                <a:cubicBezTo>
                  <a:pt x="956095" y="416778"/>
                  <a:pt x="936630" y="347275"/>
                  <a:pt x="902334" y="286112"/>
                </a:cubicBezTo>
                <a:cubicBezTo>
                  <a:pt x="902334" y="286112"/>
                  <a:pt x="902334" y="286112"/>
                  <a:pt x="944045" y="262018"/>
                </a:cubicBezTo>
                <a:close/>
                <a:moveTo>
                  <a:pt x="62103" y="262018"/>
                </a:moveTo>
                <a:cubicBezTo>
                  <a:pt x="62103" y="262018"/>
                  <a:pt x="62103" y="262018"/>
                  <a:pt x="102887" y="286112"/>
                </a:cubicBezTo>
                <a:cubicBezTo>
                  <a:pt x="69518" y="347275"/>
                  <a:pt x="49126" y="416778"/>
                  <a:pt x="47272" y="490914"/>
                </a:cubicBezTo>
                <a:lnTo>
                  <a:pt x="0" y="490914"/>
                </a:lnTo>
                <a:cubicBezTo>
                  <a:pt x="1854" y="408437"/>
                  <a:pt x="24100" y="330594"/>
                  <a:pt x="62103" y="262018"/>
                </a:cubicBezTo>
                <a:close/>
                <a:moveTo>
                  <a:pt x="241728" y="73935"/>
                </a:moveTo>
                <a:cubicBezTo>
                  <a:pt x="241728" y="73935"/>
                  <a:pt x="241728" y="73935"/>
                  <a:pt x="264907" y="114740"/>
                </a:cubicBezTo>
                <a:cubicBezTo>
                  <a:pt x="203715" y="152764"/>
                  <a:pt x="152722" y="203770"/>
                  <a:pt x="114709" y="264978"/>
                </a:cubicBezTo>
                <a:cubicBezTo>
                  <a:pt x="114709" y="264978"/>
                  <a:pt x="114709" y="264978"/>
                  <a:pt x="73915" y="241793"/>
                </a:cubicBezTo>
                <a:cubicBezTo>
                  <a:pt x="115636" y="173166"/>
                  <a:pt x="173120" y="115668"/>
                  <a:pt x="241728" y="73935"/>
                </a:cubicBezTo>
                <a:close/>
                <a:moveTo>
                  <a:pt x="764380" y="73933"/>
                </a:moveTo>
                <a:cubicBezTo>
                  <a:pt x="832869" y="115666"/>
                  <a:pt x="890251" y="173164"/>
                  <a:pt x="931900" y="241791"/>
                </a:cubicBezTo>
                <a:lnTo>
                  <a:pt x="891177" y="264976"/>
                </a:lnTo>
                <a:cubicBezTo>
                  <a:pt x="853230" y="203768"/>
                  <a:pt x="801401" y="152762"/>
                  <a:pt x="740316" y="114738"/>
                </a:cubicBezTo>
                <a:cubicBezTo>
                  <a:pt x="740316" y="114738"/>
                  <a:pt x="740316" y="114738"/>
                  <a:pt x="764380" y="73933"/>
                </a:cubicBezTo>
                <a:close/>
                <a:moveTo>
                  <a:pt x="490787" y="4"/>
                </a:moveTo>
                <a:cubicBezTo>
                  <a:pt x="490787" y="4"/>
                  <a:pt x="490787" y="4"/>
                  <a:pt x="490787" y="47289"/>
                </a:cubicBezTo>
                <a:cubicBezTo>
                  <a:pt x="416670" y="49143"/>
                  <a:pt x="347185" y="69540"/>
                  <a:pt x="285112" y="102918"/>
                </a:cubicBezTo>
                <a:cubicBezTo>
                  <a:pt x="285112" y="102918"/>
                  <a:pt x="285112" y="102918"/>
                  <a:pt x="261951" y="62123"/>
                </a:cubicBezTo>
                <a:cubicBezTo>
                  <a:pt x="330509" y="24110"/>
                  <a:pt x="408332" y="1858"/>
                  <a:pt x="490787" y="4"/>
                </a:cubicBezTo>
                <a:close/>
                <a:moveTo>
                  <a:pt x="514436" y="0"/>
                </a:moveTo>
                <a:cubicBezTo>
                  <a:pt x="597910" y="1854"/>
                  <a:pt x="675820" y="24106"/>
                  <a:pt x="744454" y="62119"/>
                </a:cubicBezTo>
                <a:cubicBezTo>
                  <a:pt x="744454" y="62119"/>
                  <a:pt x="744454" y="62119"/>
                  <a:pt x="720339" y="102914"/>
                </a:cubicBezTo>
                <a:cubicBezTo>
                  <a:pt x="659125" y="69536"/>
                  <a:pt x="588635" y="49139"/>
                  <a:pt x="514436" y="47285"/>
                </a:cubicBezTo>
                <a:cubicBezTo>
                  <a:pt x="514436" y="47285"/>
                  <a:pt x="514436" y="47285"/>
                  <a:pt x="51443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1440" tIns="45720" rIns="91440" bIns="45720" anchor="t">
            <a:no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4" name="AutoShape 4"/>
          <p:cNvSpPr/>
          <p:nvPr/>
        </p:nvSpPr>
        <p:spPr>
          <a:xfrm>
            <a:off x="555171" y="3587140"/>
            <a:ext cx="3533503" cy="1174168"/>
          </a:xfrm>
          <a:prstGeom prst="rect">
            <a:avLst/>
          </a:prstGeom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党员干部不得利用职权或职务影响为本人、亲属和特定关系人谋取利益，不得收受可能影响公正执行公务的礼品礼金、消费卡和有价证券。对无法拒收的财物，应按规定及时登记、上交或处置，不能私自留存。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5171" y="3031396"/>
            <a:ext cx="353350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1">
            <a:spAutoFit/>
          </a:bodyPr>
          <a:lstStyle/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严禁权钱交易</a:t>
            </a:r>
            <a:endParaRPr lang="en-US" sz="1100"/>
          </a:p>
        </p:txBody>
      </p:sp>
      <p:sp>
        <p:nvSpPr>
          <p:cNvPr id="6" name="Freeform 6"/>
          <p:cNvSpPr/>
          <p:nvPr/>
        </p:nvSpPr>
        <p:spPr>
          <a:xfrm>
            <a:off x="5637735" y="1748008"/>
            <a:ext cx="824736" cy="825060"/>
          </a:xfrm>
          <a:custGeom>
            <a:avLst/>
            <a:gdLst/>
            <a:ahLst/>
            <a:cxnLst/>
            <a:rect l="l" t="t" r="r" b="b"/>
            <a:pathLst>
              <a:path w="10059" h="10064">
                <a:moveTo>
                  <a:pt x="10058" y="5032"/>
                </a:moveTo>
                <a:lnTo>
                  <a:pt x="10058" y="5032"/>
                </a:lnTo>
                <a:cubicBezTo>
                  <a:pt x="10058" y="7808"/>
                  <a:pt x="7807" y="10063"/>
                  <a:pt x="5031" y="10063"/>
                </a:cubicBezTo>
                <a:cubicBezTo>
                  <a:pt x="2250" y="10063"/>
                  <a:pt x="0" y="7808"/>
                  <a:pt x="0" y="5032"/>
                </a:cubicBezTo>
                <a:cubicBezTo>
                  <a:pt x="0" y="2255"/>
                  <a:pt x="2250" y="0"/>
                  <a:pt x="5031" y="0"/>
                </a:cubicBezTo>
                <a:cubicBezTo>
                  <a:pt x="7807" y="0"/>
                  <a:pt x="10058" y="2255"/>
                  <a:pt x="10058" y="5032"/>
                </a:cubicBezTo>
              </a:path>
            </a:pathLst>
          </a:custGeom>
          <a:solidFill>
            <a:schemeClr val="accent2"/>
          </a:solidFill>
        </p:spPr>
        <p:txBody>
          <a:bodyPr vert="horz" wrap="none" lIns="91440" tIns="45720" rIns="91440" bIns="45720" anchor="ctr">
            <a:norm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2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70363" y="3587140"/>
            <a:ext cx="3533503" cy="1174168"/>
          </a:xfrm>
          <a:prstGeom prst="rect">
            <a:avLst/>
          </a:prstGeom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政商交往应当亲而有度、清而有为，既不能不作为、慢作为，也不能以服务企业为名搞利益输送。参加企业宴请、接受考察安排、开展项目合作时，要严格区分公务交往与私人交往，防止被“围猎”和被利益绑定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70363" y="3031396"/>
            <a:ext cx="353350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1">
            <a:spAutoFit/>
          </a:bodyPr>
          <a:lstStyle/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规范政商交往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5541317" y="1669217"/>
            <a:ext cx="1005221" cy="1005486"/>
          </a:xfrm>
          <a:custGeom>
            <a:avLst/>
            <a:gdLst/>
            <a:ahLst/>
            <a:cxnLst/>
            <a:rect l="l" t="t" r="r" b="b"/>
            <a:pathLst>
              <a:path w="1005221" h="1005486">
                <a:moveTo>
                  <a:pt x="720339" y="903754"/>
                </a:moveTo>
                <a:cubicBezTo>
                  <a:pt x="720339" y="903754"/>
                  <a:pt x="720339" y="903754"/>
                  <a:pt x="744454" y="944447"/>
                </a:cubicBezTo>
                <a:cubicBezTo>
                  <a:pt x="675820" y="981440"/>
                  <a:pt x="597910" y="1003636"/>
                  <a:pt x="514436" y="1005486"/>
                </a:cubicBezTo>
                <a:cubicBezTo>
                  <a:pt x="514436" y="1005486"/>
                  <a:pt x="514436" y="1005486"/>
                  <a:pt x="514436" y="958319"/>
                </a:cubicBezTo>
                <a:cubicBezTo>
                  <a:pt x="588635" y="956470"/>
                  <a:pt x="659125" y="937048"/>
                  <a:pt x="720339" y="903754"/>
                </a:cubicBezTo>
                <a:close/>
                <a:moveTo>
                  <a:pt x="286037" y="903754"/>
                </a:moveTo>
                <a:cubicBezTo>
                  <a:pt x="347183" y="937048"/>
                  <a:pt x="416668" y="956470"/>
                  <a:pt x="490785" y="958319"/>
                </a:cubicBezTo>
                <a:cubicBezTo>
                  <a:pt x="490785" y="958319"/>
                  <a:pt x="490785" y="958319"/>
                  <a:pt x="490785" y="1005486"/>
                </a:cubicBezTo>
                <a:cubicBezTo>
                  <a:pt x="408330" y="1003636"/>
                  <a:pt x="330507" y="981440"/>
                  <a:pt x="261949" y="944447"/>
                </a:cubicBezTo>
                <a:close/>
                <a:moveTo>
                  <a:pt x="891177" y="740511"/>
                </a:moveTo>
                <a:cubicBezTo>
                  <a:pt x="891177" y="740511"/>
                  <a:pt x="891177" y="740511"/>
                  <a:pt x="931900" y="764581"/>
                </a:cubicBezTo>
                <a:cubicBezTo>
                  <a:pt x="890251" y="833088"/>
                  <a:pt x="832869" y="890486"/>
                  <a:pt x="764380" y="932145"/>
                </a:cubicBezTo>
                <a:cubicBezTo>
                  <a:pt x="764380" y="932145"/>
                  <a:pt x="764380" y="932145"/>
                  <a:pt x="740316" y="891411"/>
                </a:cubicBezTo>
                <a:cubicBezTo>
                  <a:pt x="801401" y="853455"/>
                  <a:pt x="853230" y="801612"/>
                  <a:pt x="891177" y="740511"/>
                </a:cubicBezTo>
                <a:close/>
                <a:moveTo>
                  <a:pt x="114707" y="740511"/>
                </a:moveTo>
                <a:cubicBezTo>
                  <a:pt x="152720" y="801612"/>
                  <a:pt x="203713" y="853455"/>
                  <a:pt x="264905" y="891411"/>
                </a:cubicBezTo>
                <a:cubicBezTo>
                  <a:pt x="264905" y="891411"/>
                  <a:pt x="264905" y="891411"/>
                  <a:pt x="241726" y="932145"/>
                </a:cubicBezTo>
                <a:cubicBezTo>
                  <a:pt x="173118" y="890486"/>
                  <a:pt x="115634" y="833088"/>
                  <a:pt x="73913" y="764581"/>
                </a:cubicBezTo>
                <a:cubicBezTo>
                  <a:pt x="73913" y="764581"/>
                  <a:pt x="73913" y="764581"/>
                  <a:pt x="114707" y="740511"/>
                </a:cubicBezTo>
                <a:close/>
                <a:moveTo>
                  <a:pt x="957949" y="514572"/>
                </a:moveTo>
                <a:lnTo>
                  <a:pt x="1005221" y="514572"/>
                </a:lnTo>
                <a:cubicBezTo>
                  <a:pt x="1003367" y="598069"/>
                  <a:pt x="981121" y="675999"/>
                  <a:pt x="944045" y="744651"/>
                </a:cubicBezTo>
                <a:cubicBezTo>
                  <a:pt x="944045" y="744651"/>
                  <a:pt x="944045" y="744651"/>
                  <a:pt x="902334" y="720530"/>
                </a:cubicBezTo>
                <a:cubicBezTo>
                  <a:pt x="936630" y="659299"/>
                  <a:pt x="956095" y="588791"/>
                  <a:pt x="957949" y="514572"/>
                </a:cubicBezTo>
                <a:close/>
                <a:moveTo>
                  <a:pt x="0" y="514572"/>
                </a:moveTo>
                <a:lnTo>
                  <a:pt x="47272" y="514572"/>
                </a:lnTo>
                <a:cubicBezTo>
                  <a:pt x="49126" y="588791"/>
                  <a:pt x="69518" y="659299"/>
                  <a:pt x="102887" y="720530"/>
                </a:cubicBezTo>
                <a:cubicBezTo>
                  <a:pt x="102887" y="720530"/>
                  <a:pt x="102887" y="720530"/>
                  <a:pt x="62103" y="744651"/>
                </a:cubicBezTo>
                <a:cubicBezTo>
                  <a:pt x="24100" y="675999"/>
                  <a:pt x="1854" y="598069"/>
                  <a:pt x="0" y="514572"/>
                </a:cubicBezTo>
                <a:close/>
                <a:moveTo>
                  <a:pt x="944045" y="262018"/>
                </a:moveTo>
                <a:cubicBezTo>
                  <a:pt x="981121" y="330594"/>
                  <a:pt x="1003367" y="408437"/>
                  <a:pt x="1005221" y="490914"/>
                </a:cubicBezTo>
                <a:cubicBezTo>
                  <a:pt x="1005221" y="490914"/>
                  <a:pt x="1005221" y="490914"/>
                  <a:pt x="957949" y="490914"/>
                </a:cubicBezTo>
                <a:cubicBezTo>
                  <a:pt x="956095" y="416778"/>
                  <a:pt x="936630" y="347275"/>
                  <a:pt x="902334" y="286112"/>
                </a:cubicBezTo>
                <a:cubicBezTo>
                  <a:pt x="902334" y="286112"/>
                  <a:pt x="902334" y="286112"/>
                  <a:pt x="944045" y="262018"/>
                </a:cubicBezTo>
                <a:close/>
                <a:moveTo>
                  <a:pt x="62103" y="262018"/>
                </a:moveTo>
                <a:cubicBezTo>
                  <a:pt x="62103" y="262018"/>
                  <a:pt x="62103" y="262018"/>
                  <a:pt x="102887" y="286112"/>
                </a:cubicBezTo>
                <a:cubicBezTo>
                  <a:pt x="69518" y="347275"/>
                  <a:pt x="49126" y="416778"/>
                  <a:pt x="47272" y="490914"/>
                </a:cubicBezTo>
                <a:lnTo>
                  <a:pt x="0" y="490914"/>
                </a:lnTo>
                <a:cubicBezTo>
                  <a:pt x="1854" y="408437"/>
                  <a:pt x="24100" y="330594"/>
                  <a:pt x="62103" y="262018"/>
                </a:cubicBezTo>
                <a:close/>
                <a:moveTo>
                  <a:pt x="241728" y="73935"/>
                </a:moveTo>
                <a:cubicBezTo>
                  <a:pt x="241728" y="73935"/>
                  <a:pt x="241728" y="73935"/>
                  <a:pt x="264907" y="114740"/>
                </a:cubicBezTo>
                <a:cubicBezTo>
                  <a:pt x="203715" y="152764"/>
                  <a:pt x="152722" y="203770"/>
                  <a:pt x="114709" y="264978"/>
                </a:cubicBezTo>
                <a:cubicBezTo>
                  <a:pt x="114709" y="264978"/>
                  <a:pt x="114709" y="264978"/>
                  <a:pt x="73915" y="241793"/>
                </a:cubicBezTo>
                <a:cubicBezTo>
                  <a:pt x="115636" y="173166"/>
                  <a:pt x="173120" y="115668"/>
                  <a:pt x="241728" y="73935"/>
                </a:cubicBezTo>
                <a:close/>
                <a:moveTo>
                  <a:pt x="764380" y="73933"/>
                </a:moveTo>
                <a:cubicBezTo>
                  <a:pt x="832869" y="115666"/>
                  <a:pt x="890251" y="173164"/>
                  <a:pt x="931900" y="241791"/>
                </a:cubicBezTo>
                <a:lnTo>
                  <a:pt x="891177" y="264976"/>
                </a:lnTo>
                <a:cubicBezTo>
                  <a:pt x="853230" y="203768"/>
                  <a:pt x="801401" y="152762"/>
                  <a:pt x="740316" y="114738"/>
                </a:cubicBezTo>
                <a:cubicBezTo>
                  <a:pt x="740316" y="114738"/>
                  <a:pt x="740316" y="114738"/>
                  <a:pt x="764380" y="73933"/>
                </a:cubicBezTo>
                <a:close/>
                <a:moveTo>
                  <a:pt x="490787" y="4"/>
                </a:moveTo>
                <a:cubicBezTo>
                  <a:pt x="490787" y="4"/>
                  <a:pt x="490787" y="4"/>
                  <a:pt x="490787" y="47289"/>
                </a:cubicBezTo>
                <a:cubicBezTo>
                  <a:pt x="416670" y="49143"/>
                  <a:pt x="347185" y="69540"/>
                  <a:pt x="285112" y="102918"/>
                </a:cubicBezTo>
                <a:cubicBezTo>
                  <a:pt x="285112" y="102918"/>
                  <a:pt x="285112" y="102918"/>
                  <a:pt x="261951" y="62123"/>
                </a:cubicBezTo>
                <a:cubicBezTo>
                  <a:pt x="330509" y="24110"/>
                  <a:pt x="408332" y="1858"/>
                  <a:pt x="490787" y="4"/>
                </a:cubicBezTo>
                <a:close/>
                <a:moveTo>
                  <a:pt x="514436" y="0"/>
                </a:moveTo>
                <a:cubicBezTo>
                  <a:pt x="597910" y="1854"/>
                  <a:pt x="675820" y="24106"/>
                  <a:pt x="744454" y="62119"/>
                </a:cubicBezTo>
                <a:cubicBezTo>
                  <a:pt x="744454" y="62119"/>
                  <a:pt x="744454" y="62119"/>
                  <a:pt x="720339" y="102914"/>
                </a:cubicBezTo>
                <a:cubicBezTo>
                  <a:pt x="659125" y="69536"/>
                  <a:pt x="588635" y="49139"/>
                  <a:pt x="514436" y="47285"/>
                </a:cubicBezTo>
                <a:cubicBezTo>
                  <a:pt x="514436" y="47285"/>
                  <a:pt x="514436" y="47285"/>
                  <a:pt x="514436" y="0"/>
                </a:cubicBezTo>
                <a:close/>
              </a:path>
            </a:pathLst>
          </a:custGeom>
          <a:solidFill>
            <a:schemeClr val="accent2">
              <a:alpha val="69000"/>
            </a:schemeClr>
          </a:solidFill>
        </p:spPr>
        <p:txBody>
          <a:bodyPr vert="horz" wrap="square" lIns="91440" tIns="45720" rIns="91440" bIns="45720" anchor="t">
            <a:no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0" name="Freeform 10"/>
          <p:cNvSpPr/>
          <p:nvPr/>
        </p:nvSpPr>
        <p:spPr>
          <a:xfrm>
            <a:off x="9482332" y="1748008"/>
            <a:ext cx="824736" cy="825060"/>
          </a:xfrm>
          <a:custGeom>
            <a:avLst/>
            <a:gdLst/>
            <a:ahLst/>
            <a:cxnLst/>
            <a:rect l="l" t="t" r="r" b="b"/>
            <a:pathLst>
              <a:path w="10059" h="10064">
                <a:moveTo>
                  <a:pt x="10058" y="5032"/>
                </a:moveTo>
                <a:lnTo>
                  <a:pt x="10058" y="5032"/>
                </a:lnTo>
                <a:cubicBezTo>
                  <a:pt x="10058" y="7808"/>
                  <a:pt x="7807" y="10063"/>
                  <a:pt x="5031" y="10063"/>
                </a:cubicBezTo>
                <a:cubicBezTo>
                  <a:pt x="2250" y="10063"/>
                  <a:pt x="0" y="7808"/>
                  <a:pt x="0" y="5032"/>
                </a:cubicBezTo>
                <a:cubicBezTo>
                  <a:pt x="0" y="2255"/>
                  <a:pt x="2250" y="0"/>
                  <a:pt x="5031" y="0"/>
                </a:cubicBezTo>
                <a:cubicBezTo>
                  <a:pt x="7807" y="0"/>
                  <a:pt x="10058" y="2255"/>
                  <a:pt x="10058" y="5032"/>
                </a:cubicBezTo>
              </a:path>
            </a:pathLst>
          </a:custGeom>
          <a:solidFill>
            <a:schemeClr val="accent1"/>
          </a:solidFill>
        </p:spPr>
        <p:txBody>
          <a:bodyPr vert="horz" wrap="none" lIns="91440" tIns="45720" rIns="91440" bIns="45720" anchor="ctr">
            <a:norm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3</a:t>
            </a:r>
            <a:endParaRPr lang="en-US" sz="180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214960" y="3587140"/>
            <a:ext cx="3533503" cy="1174168"/>
          </a:xfrm>
          <a:prstGeom prst="rect">
            <a:avLst/>
          </a:prstGeom>
        </p:spPr>
        <p:txBody>
          <a:bodyPr vert="horz" wrap="square" lIns="91440" tIns="45720" rIns="91440" bIns="45720" anchor="t" anchorCtr="1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党员干部不仅要管好自己，还要教育约束配偶、子女和身边工作人员，不得默许其利用本人职权影响谋取利益。对亲属提出的请托和不当要求，应当明确拒绝并及时报告，避免形成利益共同体和“影子权力”。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214960" y="3031396"/>
            <a:ext cx="3533503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1">
            <a:spAutoFit/>
          </a:bodyPr>
          <a:lstStyle/>
          <a:p>
            <a:pPr marL="0" marR="0" indent="0"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管好亲属和身边人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9398265" y="1669217"/>
            <a:ext cx="1005221" cy="1005486"/>
          </a:xfrm>
          <a:custGeom>
            <a:avLst/>
            <a:gdLst/>
            <a:ahLst/>
            <a:cxnLst/>
            <a:rect l="l" t="t" r="r" b="b"/>
            <a:pathLst>
              <a:path w="1005221" h="1005486">
                <a:moveTo>
                  <a:pt x="720339" y="903754"/>
                </a:moveTo>
                <a:cubicBezTo>
                  <a:pt x="720339" y="903754"/>
                  <a:pt x="720339" y="903754"/>
                  <a:pt x="744454" y="944447"/>
                </a:cubicBezTo>
                <a:cubicBezTo>
                  <a:pt x="675820" y="981440"/>
                  <a:pt x="597910" y="1003636"/>
                  <a:pt x="514436" y="1005486"/>
                </a:cubicBezTo>
                <a:cubicBezTo>
                  <a:pt x="514436" y="1005486"/>
                  <a:pt x="514436" y="1005486"/>
                  <a:pt x="514436" y="958319"/>
                </a:cubicBezTo>
                <a:cubicBezTo>
                  <a:pt x="588635" y="956470"/>
                  <a:pt x="659125" y="937048"/>
                  <a:pt x="720339" y="903754"/>
                </a:cubicBezTo>
                <a:close/>
                <a:moveTo>
                  <a:pt x="286037" y="903754"/>
                </a:moveTo>
                <a:cubicBezTo>
                  <a:pt x="347183" y="937048"/>
                  <a:pt x="416668" y="956470"/>
                  <a:pt x="490785" y="958319"/>
                </a:cubicBezTo>
                <a:cubicBezTo>
                  <a:pt x="490785" y="958319"/>
                  <a:pt x="490785" y="958319"/>
                  <a:pt x="490785" y="1005486"/>
                </a:cubicBezTo>
                <a:cubicBezTo>
                  <a:pt x="408330" y="1003636"/>
                  <a:pt x="330507" y="981440"/>
                  <a:pt x="261949" y="944447"/>
                </a:cubicBezTo>
                <a:close/>
                <a:moveTo>
                  <a:pt x="891177" y="740511"/>
                </a:moveTo>
                <a:cubicBezTo>
                  <a:pt x="891177" y="740511"/>
                  <a:pt x="891177" y="740511"/>
                  <a:pt x="931900" y="764581"/>
                </a:cubicBezTo>
                <a:cubicBezTo>
                  <a:pt x="890251" y="833088"/>
                  <a:pt x="832869" y="890486"/>
                  <a:pt x="764380" y="932145"/>
                </a:cubicBezTo>
                <a:cubicBezTo>
                  <a:pt x="764380" y="932145"/>
                  <a:pt x="764380" y="932145"/>
                  <a:pt x="740316" y="891411"/>
                </a:cubicBezTo>
                <a:cubicBezTo>
                  <a:pt x="801401" y="853455"/>
                  <a:pt x="853230" y="801612"/>
                  <a:pt x="891177" y="740511"/>
                </a:cubicBezTo>
                <a:close/>
                <a:moveTo>
                  <a:pt x="114707" y="740511"/>
                </a:moveTo>
                <a:cubicBezTo>
                  <a:pt x="152720" y="801612"/>
                  <a:pt x="203713" y="853455"/>
                  <a:pt x="264905" y="891411"/>
                </a:cubicBezTo>
                <a:cubicBezTo>
                  <a:pt x="264905" y="891411"/>
                  <a:pt x="264905" y="891411"/>
                  <a:pt x="241726" y="932145"/>
                </a:cubicBezTo>
                <a:cubicBezTo>
                  <a:pt x="173118" y="890486"/>
                  <a:pt x="115634" y="833088"/>
                  <a:pt x="73913" y="764581"/>
                </a:cubicBezTo>
                <a:cubicBezTo>
                  <a:pt x="73913" y="764581"/>
                  <a:pt x="73913" y="764581"/>
                  <a:pt x="114707" y="740511"/>
                </a:cubicBezTo>
                <a:close/>
                <a:moveTo>
                  <a:pt x="957949" y="514572"/>
                </a:moveTo>
                <a:lnTo>
                  <a:pt x="1005221" y="514572"/>
                </a:lnTo>
                <a:cubicBezTo>
                  <a:pt x="1003367" y="598069"/>
                  <a:pt x="981121" y="675999"/>
                  <a:pt x="944045" y="744651"/>
                </a:cubicBezTo>
                <a:cubicBezTo>
                  <a:pt x="944045" y="744651"/>
                  <a:pt x="944045" y="744651"/>
                  <a:pt x="902334" y="720530"/>
                </a:cubicBezTo>
                <a:cubicBezTo>
                  <a:pt x="936630" y="659299"/>
                  <a:pt x="956095" y="588791"/>
                  <a:pt x="957949" y="514572"/>
                </a:cubicBezTo>
                <a:close/>
                <a:moveTo>
                  <a:pt x="0" y="514572"/>
                </a:moveTo>
                <a:lnTo>
                  <a:pt x="47272" y="514572"/>
                </a:lnTo>
                <a:cubicBezTo>
                  <a:pt x="49126" y="588791"/>
                  <a:pt x="69518" y="659299"/>
                  <a:pt x="102887" y="720530"/>
                </a:cubicBezTo>
                <a:cubicBezTo>
                  <a:pt x="102887" y="720530"/>
                  <a:pt x="102887" y="720530"/>
                  <a:pt x="62103" y="744651"/>
                </a:cubicBezTo>
                <a:cubicBezTo>
                  <a:pt x="24100" y="675999"/>
                  <a:pt x="1854" y="598069"/>
                  <a:pt x="0" y="514572"/>
                </a:cubicBezTo>
                <a:close/>
                <a:moveTo>
                  <a:pt x="944045" y="262018"/>
                </a:moveTo>
                <a:cubicBezTo>
                  <a:pt x="981121" y="330594"/>
                  <a:pt x="1003367" y="408437"/>
                  <a:pt x="1005221" y="490914"/>
                </a:cubicBezTo>
                <a:cubicBezTo>
                  <a:pt x="1005221" y="490914"/>
                  <a:pt x="1005221" y="490914"/>
                  <a:pt x="957949" y="490914"/>
                </a:cubicBezTo>
                <a:cubicBezTo>
                  <a:pt x="956095" y="416778"/>
                  <a:pt x="936630" y="347275"/>
                  <a:pt x="902334" y="286112"/>
                </a:cubicBezTo>
                <a:cubicBezTo>
                  <a:pt x="902334" y="286112"/>
                  <a:pt x="902334" y="286112"/>
                  <a:pt x="944045" y="262018"/>
                </a:cubicBezTo>
                <a:close/>
                <a:moveTo>
                  <a:pt x="62103" y="262018"/>
                </a:moveTo>
                <a:cubicBezTo>
                  <a:pt x="62103" y="262018"/>
                  <a:pt x="62103" y="262018"/>
                  <a:pt x="102887" y="286112"/>
                </a:cubicBezTo>
                <a:cubicBezTo>
                  <a:pt x="69518" y="347275"/>
                  <a:pt x="49126" y="416778"/>
                  <a:pt x="47272" y="490914"/>
                </a:cubicBezTo>
                <a:lnTo>
                  <a:pt x="0" y="490914"/>
                </a:lnTo>
                <a:cubicBezTo>
                  <a:pt x="1854" y="408437"/>
                  <a:pt x="24100" y="330594"/>
                  <a:pt x="62103" y="262018"/>
                </a:cubicBezTo>
                <a:close/>
                <a:moveTo>
                  <a:pt x="241728" y="73935"/>
                </a:moveTo>
                <a:cubicBezTo>
                  <a:pt x="241728" y="73935"/>
                  <a:pt x="241728" y="73935"/>
                  <a:pt x="264907" y="114740"/>
                </a:cubicBezTo>
                <a:cubicBezTo>
                  <a:pt x="203715" y="152764"/>
                  <a:pt x="152722" y="203770"/>
                  <a:pt x="114709" y="264978"/>
                </a:cubicBezTo>
                <a:cubicBezTo>
                  <a:pt x="114709" y="264978"/>
                  <a:pt x="114709" y="264978"/>
                  <a:pt x="73915" y="241793"/>
                </a:cubicBezTo>
                <a:cubicBezTo>
                  <a:pt x="115636" y="173166"/>
                  <a:pt x="173120" y="115668"/>
                  <a:pt x="241728" y="73935"/>
                </a:cubicBezTo>
                <a:close/>
                <a:moveTo>
                  <a:pt x="764380" y="73933"/>
                </a:moveTo>
                <a:cubicBezTo>
                  <a:pt x="832869" y="115666"/>
                  <a:pt x="890251" y="173164"/>
                  <a:pt x="931900" y="241791"/>
                </a:cubicBezTo>
                <a:lnTo>
                  <a:pt x="891177" y="264976"/>
                </a:lnTo>
                <a:cubicBezTo>
                  <a:pt x="853230" y="203768"/>
                  <a:pt x="801401" y="152762"/>
                  <a:pt x="740316" y="114738"/>
                </a:cubicBezTo>
                <a:cubicBezTo>
                  <a:pt x="740316" y="114738"/>
                  <a:pt x="740316" y="114738"/>
                  <a:pt x="764380" y="73933"/>
                </a:cubicBezTo>
                <a:close/>
                <a:moveTo>
                  <a:pt x="490787" y="4"/>
                </a:moveTo>
                <a:cubicBezTo>
                  <a:pt x="490787" y="4"/>
                  <a:pt x="490787" y="4"/>
                  <a:pt x="490787" y="47289"/>
                </a:cubicBezTo>
                <a:cubicBezTo>
                  <a:pt x="416670" y="49143"/>
                  <a:pt x="347185" y="69540"/>
                  <a:pt x="285112" y="102918"/>
                </a:cubicBezTo>
                <a:cubicBezTo>
                  <a:pt x="285112" y="102918"/>
                  <a:pt x="285112" y="102918"/>
                  <a:pt x="261951" y="62123"/>
                </a:cubicBezTo>
                <a:cubicBezTo>
                  <a:pt x="330509" y="24110"/>
                  <a:pt x="408332" y="1858"/>
                  <a:pt x="490787" y="4"/>
                </a:cubicBezTo>
                <a:close/>
                <a:moveTo>
                  <a:pt x="514436" y="0"/>
                </a:moveTo>
                <a:cubicBezTo>
                  <a:pt x="597910" y="1854"/>
                  <a:pt x="675820" y="24106"/>
                  <a:pt x="744454" y="62119"/>
                </a:cubicBezTo>
                <a:cubicBezTo>
                  <a:pt x="744454" y="62119"/>
                  <a:pt x="744454" y="62119"/>
                  <a:pt x="720339" y="102914"/>
                </a:cubicBezTo>
                <a:cubicBezTo>
                  <a:pt x="659125" y="69536"/>
                  <a:pt x="588635" y="49139"/>
                  <a:pt x="514436" y="47285"/>
                </a:cubicBezTo>
                <a:cubicBezTo>
                  <a:pt x="514436" y="47285"/>
                  <a:pt x="514436" y="47285"/>
                  <a:pt x="51443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1440" tIns="45720" rIns="91440" bIns="45720" anchor="t">
            <a:noAutofit/>
          </a:bodyPr>
          <a:p>
            <a:pPr marL="0" algn="ctr" fontAlgn="auto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4" name="AutoShape 14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廉洁纪律：正确行使手中权力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群众纪律：站稳人民立场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697731">
            <a:off x="1511965" y="3152170"/>
            <a:ext cx="8929531" cy="3610665"/>
            <a:chOff x="1785483" y="1336696"/>
            <a:chExt cx="7702756" cy="3929491"/>
          </a:xfrm>
        </p:grpSpPr>
        <p:sp>
          <p:nvSpPr>
            <p:cNvPr id="4" name="Freeform 4"/>
            <p:cNvSpPr/>
            <p:nvPr/>
          </p:nvSpPr>
          <p:spPr>
            <a:xfrm>
              <a:off x="1785483" y="1614094"/>
              <a:ext cx="7550848" cy="3652093"/>
            </a:xfrm>
            <a:custGeom>
              <a:avLst/>
              <a:gdLst/>
              <a:ahLst/>
              <a:cxnLst/>
              <a:rect l="l" t="t" r="r" b="b"/>
              <a:pathLst>
                <a:path w="7550848" h="3652093">
                  <a:moveTo>
                    <a:pt x="1424" y="3618319"/>
                  </a:moveTo>
                  <a:cubicBezTo>
                    <a:pt x="179089" y="3630541"/>
                    <a:pt x="357295" y="3632900"/>
                    <a:pt x="535220" y="3625383"/>
                  </a:cubicBezTo>
                  <a:cubicBezTo>
                    <a:pt x="2850736" y="3533018"/>
                    <a:pt x="5062424" y="2437037"/>
                    <a:pt x="6669143" y="790200"/>
                  </a:cubicBezTo>
                  <a:cubicBezTo>
                    <a:pt x="6917315" y="538296"/>
                    <a:pt x="7153225" y="275103"/>
                    <a:pt x="7376873" y="635"/>
                  </a:cubicBezTo>
                  <a:lnTo>
                    <a:pt x="7550807" y="145912"/>
                  </a:lnTo>
                  <a:cubicBezTo>
                    <a:pt x="7316136" y="419408"/>
                    <a:pt x="7069164" y="681534"/>
                    <a:pt x="6809889" y="932278"/>
                  </a:cubicBezTo>
                  <a:cubicBezTo>
                    <a:pt x="5142394" y="2558191"/>
                    <a:pt x="2879658" y="3616586"/>
                    <a:pt x="535887" y="3652040"/>
                  </a:cubicBezTo>
                  <a:cubicBezTo>
                    <a:pt x="357006" y="3655038"/>
                    <a:pt x="178094" y="3648241"/>
                    <a:pt x="-42" y="3631647"/>
                  </a:cubicBezTo>
                  <a:lnTo>
                    <a:pt x="1424" y="3618319"/>
                  </a:lnTo>
                  <a:close/>
                </a:path>
              </a:pathLst>
            </a:custGeom>
            <a:gradFill>
              <a:gsLst>
                <a:gs pos="0">
                  <a:srgbClr val="D09248">
                    <a:alpha val="0"/>
                  </a:srgbClr>
                </a:gs>
                <a:gs pos="77000">
                  <a:srgbClr val="D09248"/>
                </a:gs>
              </a:gsLst>
              <a:lin ang="1200000"/>
            </a:gra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 rot="698765">
              <a:off x="9002135" y="1336696"/>
              <a:ext cx="486104" cy="570182"/>
            </a:xfrm>
            <a:custGeom>
              <a:avLst/>
              <a:gdLst/>
              <a:ahLst/>
              <a:cxnLst/>
              <a:rect l="l" t="t" r="r" b="b"/>
              <a:pathLst>
                <a:path w="486104" h="570182">
                  <a:moveTo>
                    <a:pt x="0" y="223733"/>
                  </a:moveTo>
                  <a:lnTo>
                    <a:pt x="486104" y="570182"/>
                  </a:lnTo>
                  <a:lnTo>
                    <a:pt x="486104" y="0"/>
                  </a:lnTo>
                  <a:lnTo>
                    <a:pt x="0" y="223733"/>
                  </a:ln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6" name="AutoShape 6"/>
          <p:cNvSpPr/>
          <p:nvPr/>
        </p:nvSpPr>
        <p:spPr>
          <a:xfrm>
            <a:off x="2221725" y="2573962"/>
            <a:ext cx="1854890" cy="4384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90000" rIns="91440" bIns="90000" anchor="ctr">
            <a:noAutofit/>
          </a:bodyPr>
          <a:p>
            <a:pPr marL="0" algn="ctr"/>
            <a:r>
              <a:rPr lang="en-US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6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988857" y="3762331"/>
            <a:ext cx="2571835" cy="229826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涉及社会保障、救助补贴、征地拆迁、教育医疗和公共服务等事项，必须坚持公平公正、公开透明。不得优亲厚友、吃拿卡要、截留挪用、虚报冒领或在政策执行中搞变通，确保群众应享权益及时落实。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787173" y="2975897"/>
            <a:ext cx="139700" cy="139700"/>
            <a:chOff x="1886293" y="4670068"/>
            <a:chExt cx="139700" cy="139700"/>
          </a:xfrm>
        </p:grpSpPr>
        <p:sp>
          <p:nvSpPr>
            <p:cNvPr id="9" name="AutoShape 9"/>
            <p:cNvSpPr/>
            <p:nvPr/>
          </p:nvSpPr>
          <p:spPr>
            <a:xfrm>
              <a:off x="1886293" y="4670068"/>
              <a:ext cx="139700" cy="13970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913018" y="4696793"/>
              <a:ext cx="86250" cy="86250"/>
            </a:xfrm>
            <a:prstGeom prst="ellipse">
              <a:avLst/>
            </a:prstGeom>
            <a:solidFill>
              <a:schemeClr val="accent1"/>
            </a:solidFill>
            <a:ln cap="flat" cmpd="sng">
              <a:prstDash val="solid"/>
            </a:ln>
            <a:effectLst>
              <a:outerShdw blurRad="127000" dist="63500" dir="2700000" algn="ctr" rotWithShape="0">
                <a:schemeClr val="accent2">
                  <a:alpha val="40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cxnSp>
        <p:nvCxnSpPr>
          <p:cNvPr id="11" name="Connector 11"/>
          <p:cNvCxnSpPr/>
          <p:nvPr/>
        </p:nvCxnSpPr>
        <p:spPr>
          <a:xfrm>
            <a:off x="1852378" y="2974058"/>
            <a:ext cx="1" cy="2952780"/>
          </a:xfrm>
          <a:prstGeom prst="line">
            <a:avLst/>
          </a:prstGeom>
          <a:ln w="6350" cap="flat" cmpd="sng">
            <a:solidFill>
              <a:schemeClr val="accent1">
                <a:alpha val="50000"/>
              </a:schemeClr>
            </a:solidFill>
            <a:prstDash val="sysDash"/>
          </a:ln>
        </p:spPr>
      </p:cxnSp>
      <p:cxnSp>
        <p:nvCxnSpPr>
          <p:cNvPr id="12" name="Connector 12"/>
          <p:cNvCxnSpPr/>
          <p:nvPr/>
        </p:nvCxnSpPr>
        <p:spPr>
          <a:xfrm>
            <a:off x="4761866" y="2449014"/>
            <a:ext cx="0" cy="3584540"/>
          </a:xfrm>
          <a:prstGeom prst="line">
            <a:avLst/>
          </a:prstGeom>
          <a:ln w="6350" cap="flat" cmpd="sng">
            <a:solidFill>
              <a:schemeClr val="accent2">
                <a:alpha val="50000"/>
              </a:schemeClr>
            </a:solidFill>
            <a:prstDash val="sysDash"/>
          </a:ln>
        </p:spPr>
      </p:cxnSp>
      <p:sp>
        <p:nvSpPr>
          <p:cNvPr id="13" name="AutoShape 13"/>
          <p:cNvSpPr/>
          <p:nvPr/>
        </p:nvSpPr>
        <p:spPr>
          <a:xfrm>
            <a:off x="5140356" y="1845568"/>
            <a:ext cx="1854890" cy="4384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wrap="square" lIns="91440" tIns="90000" rIns="91440" bIns="90000" anchor="ctr">
            <a:noAutofit/>
          </a:bodyPr>
          <a:p>
            <a:pPr marL="0" algn="ctr"/>
            <a:r>
              <a:rPr lang="en-US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6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4705804" y="2452217"/>
            <a:ext cx="139700" cy="139700"/>
            <a:chOff x="1886293" y="4670068"/>
            <a:chExt cx="139700" cy="139700"/>
          </a:xfrm>
        </p:grpSpPr>
        <p:sp>
          <p:nvSpPr>
            <p:cNvPr id="15" name="AutoShape 15"/>
            <p:cNvSpPr/>
            <p:nvPr/>
          </p:nvSpPr>
          <p:spPr>
            <a:xfrm>
              <a:off x="1886293" y="4670068"/>
              <a:ext cx="139700" cy="139700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913018" y="4696793"/>
              <a:ext cx="86250" cy="86250"/>
            </a:xfrm>
            <a:prstGeom prst="ellipse">
              <a:avLst/>
            </a:prstGeom>
            <a:solidFill>
              <a:schemeClr val="accent2"/>
            </a:solidFill>
            <a:ln cap="flat" cmpd="sng">
              <a:prstDash val="solid"/>
            </a:ln>
            <a:effectLst>
              <a:outerShdw blurRad="127000" dist="63500" dir="2700000" algn="ctr" rotWithShape="0">
                <a:schemeClr val="accent4">
                  <a:alpha val="40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8096224" y="1208347"/>
            <a:ext cx="1854890" cy="4384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wrap="square" lIns="91440" tIns="90000" rIns="91440" bIns="90000" anchor="ctr">
            <a:noAutofit/>
          </a:bodyPr>
          <a:p>
            <a:pPr marL="0" algn="ctr"/>
            <a:r>
              <a:rPr lang="en-US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600" b="1">
              <a:solidFill>
                <a:schemeClr val="lt1"/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624435" y="1646822"/>
            <a:ext cx="139700" cy="139700"/>
            <a:chOff x="1886293" y="4670068"/>
            <a:chExt cx="139700" cy="139700"/>
          </a:xfrm>
        </p:grpSpPr>
        <p:sp>
          <p:nvSpPr>
            <p:cNvPr id="19" name="AutoShape 19"/>
            <p:cNvSpPr/>
            <p:nvPr/>
          </p:nvSpPr>
          <p:spPr>
            <a:xfrm>
              <a:off x="1886293" y="4670068"/>
              <a:ext cx="139700" cy="1397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1913018" y="4696793"/>
              <a:ext cx="86250" cy="86250"/>
            </a:xfrm>
            <a:prstGeom prst="ellipse">
              <a:avLst/>
            </a:prstGeom>
            <a:solidFill>
              <a:schemeClr val="accent3"/>
            </a:solidFill>
            <a:ln cap="flat" cmpd="sng">
              <a:prstDash val="solid"/>
            </a:ln>
            <a:effectLst>
              <a:outerShdw blurRad="127000" dist="63500" dir="2700000" algn="ctr" rotWithShape="0">
                <a:schemeClr val="accent6">
                  <a:alpha val="40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cxnSp>
        <p:nvCxnSpPr>
          <p:cNvPr id="21" name="Connector 21"/>
          <p:cNvCxnSpPr/>
          <p:nvPr/>
        </p:nvCxnSpPr>
        <p:spPr>
          <a:xfrm>
            <a:off x="7677360" y="1674836"/>
            <a:ext cx="0" cy="3778487"/>
          </a:xfrm>
          <a:prstGeom prst="line">
            <a:avLst/>
          </a:prstGeom>
          <a:ln w="6350" cap="flat" cmpd="sng">
            <a:solidFill>
              <a:schemeClr val="accent1">
                <a:alpha val="50000"/>
              </a:schemeClr>
            </a:solidFill>
            <a:prstDash val="sysDash"/>
          </a:ln>
        </p:spPr>
      </p:cxnSp>
      <p:sp>
        <p:nvSpPr>
          <p:cNvPr id="22" name="TextBox 22"/>
          <p:cNvSpPr txBox="1"/>
          <p:nvPr/>
        </p:nvSpPr>
        <p:spPr>
          <a:xfrm>
            <a:off x="1988857" y="3245949"/>
            <a:ext cx="257183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维护群众切身利益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871704" y="3051904"/>
            <a:ext cx="2571835" cy="229826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党员干部要主动深入基层，认真听取群众意见，不能只看材料、只听汇报、只做表面文章。对群众合理诉求要依法依规办理，对暂时不能解决的问题要说明情况、做好解释，坚决避免冷漠推诿和敷衍应付。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871704" y="2535522"/>
            <a:ext cx="257183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改进群众工作方法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797706" y="2389604"/>
            <a:ext cx="2571835" cy="202575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不得把层层填表、重复报数、过度留痕当作工作成效，不得为迎接检查搞突击包装、虚假整改。要把资源和精力更多用于解决实际问题，以群众获得感、满意度和问题解决率检验工作实绩。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797706" y="1873222"/>
            <a:ext cx="257183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防止形式主义侵害群众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7796498" y="0"/>
            <a:ext cx="4395502" cy="6858000"/>
          </a:xfrm>
          <a:custGeom>
            <a:avLst/>
            <a:gdLst/>
            <a:ahLst/>
            <a:cxnLst/>
            <a:rect l="l" t="t" r="r" b="b"/>
            <a:pathLst>
              <a:path w="4395502" h="6858000">
                <a:moveTo>
                  <a:pt x="0" y="0"/>
                </a:moveTo>
                <a:lnTo>
                  <a:pt x="2799892" y="0"/>
                </a:lnTo>
                <a:lnTo>
                  <a:pt x="2926269" y="109471"/>
                </a:lnTo>
                <a:cubicBezTo>
                  <a:pt x="3828850" y="929817"/>
                  <a:pt x="4395502" y="2113234"/>
                  <a:pt x="4395502" y="3429000"/>
                </a:cubicBezTo>
                <a:cubicBezTo>
                  <a:pt x="4395502" y="4744766"/>
                  <a:pt x="3828850" y="5928184"/>
                  <a:pt x="2926269" y="6748529"/>
                </a:cubicBezTo>
                <a:lnTo>
                  <a:pt x="27998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rcRect/>
            <a:stretch>
              <a:fillRect l="-89455" r="-88939"/>
            </a:stretch>
          </a:blipFill>
          <a:ln cap="flat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7642715" y="4935888"/>
            <a:ext cx="920978" cy="92097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0E14">
                  <a:lumMod val="60000"/>
                  <a:lumOff val="40000"/>
                </a:srgbClr>
              </a:gs>
              <a:gs pos="50000">
                <a:srgbClr val="C80E14"/>
              </a:gs>
            </a:gsLst>
            <a:lin ang="2700000"/>
          </a:gradFill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ctr">
              <a:lnSpc>
                <a:spcPct val="120000"/>
              </a:lnSpc>
              <a:defRPr/>
            </a:pP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202507" y="1078089"/>
            <a:ext cx="361186" cy="36118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0E14">
                  <a:lumMod val="60000"/>
                  <a:lumOff val="40000"/>
                </a:srgbClr>
              </a:gs>
              <a:gs pos="50000">
                <a:srgbClr val="C80E14"/>
              </a:gs>
            </a:gsLst>
            <a:lin ang="2700000"/>
          </a:gradFill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ctr">
              <a:lnSpc>
                <a:spcPct val="108000"/>
              </a:lnSpc>
              <a:defRPr/>
            </a:pP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1279673" y="1388693"/>
            <a:ext cx="597986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坚持实事求是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1279674" y="1742403"/>
            <a:ext cx="5979869" cy="6571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工作汇报、统计数据、项目材料和绩效评价必须真实准确，不得虚报、瞒报、谎报或篡改数据。对发现的问题要如实反映、及时纠正，不能为了个人考核、单位排名或短期形象而掩盖风险、粉饰成绩。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64053"/>
            <a:ext cx="538679" cy="538676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8" name="Freeform 8"/>
          <p:cNvSpPr/>
          <p:nvPr/>
        </p:nvSpPr>
        <p:spPr>
          <a:xfrm>
            <a:off x="823116" y="1524853"/>
            <a:ext cx="213247" cy="233753"/>
          </a:xfrm>
          <a:custGeom>
            <a:avLst/>
            <a:gdLst/>
            <a:ahLst/>
            <a:cxnLst/>
            <a:rect l="l" t="t" r="r" b="b"/>
            <a:pathLst>
              <a:path w="495300" h="542925">
                <a:moveTo>
                  <a:pt x="248770" y="621"/>
                </a:moveTo>
                <a:cubicBezTo>
                  <a:pt x="385549" y="621"/>
                  <a:pt x="496420" y="111492"/>
                  <a:pt x="496420" y="248271"/>
                </a:cubicBezTo>
                <a:cubicBezTo>
                  <a:pt x="496420" y="358856"/>
                  <a:pt x="423935" y="452582"/>
                  <a:pt x="323827" y="484396"/>
                </a:cubicBezTo>
                <a:lnTo>
                  <a:pt x="346973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567" y="524496"/>
                </a:lnTo>
                <a:lnTo>
                  <a:pt x="173713" y="484396"/>
                </a:lnTo>
                <a:cubicBezTo>
                  <a:pt x="73605" y="452582"/>
                  <a:pt x="1120" y="358856"/>
                  <a:pt x="1120" y="248271"/>
                </a:cubicBezTo>
                <a:cubicBezTo>
                  <a:pt x="1120" y="111492"/>
                  <a:pt x="111991" y="621"/>
                  <a:pt x="248770" y="621"/>
                </a:cubicBezTo>
                <a:close/>
                <a:moveTo>
                  <a:pt x="192763" y="489539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777" y="489539"/>
                </a:lnTo>
                <a:cubicBezTo>
                  <a:pt x="286775" y="493730"/>
                  <a:pt x="268010" y="495921"/>
                  <a:pt x="248770" y="495921"/>
                </a:cubicBezTo>
                <a:cubicBezTo>
                  <a:pt x="229530" y="495921"/>
                  <a:pt x="210765" y="493730"/>
                  <a:pt x="192763" y="489539"/>
                </a:cubicBezTo>
                <a:close/>
                <a:moveTo>
                  <a:pt x="248770" y="143496"/>
                </a:moveTo>
                <a:cubicBezTo>
                  <a:pt x="190858" y="143496"/>
                  <a:pt x="143995" y="190359"/>
                  <a:pt x="143995" y="248271"/>
                </a:cubicBezTo>
                <a:cubicBezTo>
                  <a:pt x="143995" y="306183"/>
                  <a:pt x="190858" y="353046"/>
                  <a:pt x="248770" y="353046"/>
                </a:cubicBezTo>
                <a:cubicBezTo>
                  <a:pt x="306682" y="353046"/>
                  <a:pt x="353545" y="306183"/>
                  <a:pt x="353545" y="248271"/>
                </a:cubicBezTo>
                <a:cubicBezTo>
                  <a:pt x="353545" y="190359"/>
                  <a:pt x="306682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59927" y="114921"/>
                  <a:pt x="353545" y="121303"/>
                  <a:pt x="353545" y="129209"/>
                </a:cubicBezTo>
                <a:cubicBezTo>
                  <a:pt x="353545" y="137114"/>
                  <a:pt x="359927" y="143496"/>
                  <a:pt x="367833" y="143496"/>
                </a:cubicBezTo>
                <a:cubicBezTo>
                  <a:pt x="375738" y="143496"/>
                  <a:pt x="382120" y="137114"/>
                  <a:pt x="382120" y="129209"/>
                </a:cubicBezTo>
                <a:cubicBezTo>
                  <a:pt x="382120" y="121303"/>
                  <a:pt x="375738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1279673" y="3096310"/>
            <a:ext cx="597986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严格规范权力运行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279674" y="3450020"/>
            <a:ext cx="5979869" cy="6571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决策、审批、采购、招投标、验收、资金拨付等重点环节，要严格执行权限、流程和回避规定。不能以口头指示代替书面程序，不能以紧急事项为由长期规避监督，更不能在项目推进中擅自改变标准和条件。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0400" y="3071670"/>
            <a:ext cx="538679" cy="538676"/>
          </a:xfrm>
          <a:prstGeom prst="ellipse">
            <a:avLst/>
          </a:prstGeom>
          <a:solidFill>
            <a:schemeClr val="accent2"/>
          </a:solidFill>
          <a:ln cap="rnd" cmpd="sng">
            <a:prstDash val="solid"/>
          </a:ln>
          <a:effectLst>
            <a:outerShdw blurRad="76200" dist="508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Freeform 12"/>
          <p:cNvSpPr/>
          <p:nvPr/>
        </p:nvSpPr>
        <p:spPr>
          <a:xfrm>
            <a:off x="823116" y="3232470"/>
            <a:ext cx="213247" cy="233753"/>
          </a:xfrm>
          <a:custGeom>
            <a:avLst/>
            <a:gdLst/>
            <a:ahLst/>
            <a:cxnLst/>
            <a:rect l="l" t="t" r="r" b="b"/>
            <a:pathLst>
              <a:path w="495300" h="542925">
                <a:moveTo>
                  <a:pt x="248770" y="621"/>
                </a:moveTo>
                <a:cubicBezTo>
                  <a:pt x="385549" y="621"/>
                  <a:pt x="496420" y="111492"/>
                  <a:pt x="496420" y="248271"/>
                </a:cubicBezTo>
                <a:cubicBezTo>
                  <a:pt x="496420" y="358856"/>
                  <a:pt x="423935" y="452582"/>
                  <a:pt x="323827" y="484396"/>
                </a:cubicBezTo>
                <a:lnTo>
                  <a:pt x="346973" y="524496"/>
                </a:lnTo>
                <a:lnTo>
                  <a:pt x="420220" y="524496"/>
                </a:lnTo>
                <a:lnTo>
                  <a:pt x="420220" y="543546"/>
                </a:lnTo>
                <a:lnTo>
                  <a:pt x="77320" y="543546"/>
                </a:lnTo>
                <a:lnTo>
                  <a:pt x="77320" y="524496"/>
                </a:lnTo>
                <a:lnTo>
                  <a:pt x="150567" y="524496"/>
                </a:lnTo>
                <a:lnTo>
                  <a:pt x="173713" y="484396"/>
                </a:lnTo>
                <a:cubicBezTo>
                  <a:pt x="73605" y="452582"/>
                  <a:pt x="1120" y="358856"/>
                  <a:pt x="1120" y="248271"/>
                </a:cubicBezTo>
                <a:cubicBezTo>
                  <a:pt x="1120" y="111492"/>
                  <a:pt x="111991" y="621"/>
                  <a:pt x="248770" y="621"/>
                </a:cubicBezTo>
                <a:close/>
                <a:moveTo>
                  <a:pt x="192763" y="489539"/>
                </a:moveTo>
                <a:lnTo>
                  <a:pt x="172570" y="524496"/>
                </a:lnTo>
                <a:lnTo>
                  <a:pt x="324970" y="524496"/>
                </a:lnTo>
                <a:lnTo>
                  <a:pt x="304777" y="489539"/>
                </a:lnTo>
                <a:cubicBezTo>
                  <a:pt x="286775" y="493730"/>
                  <a:pt x="268010" y="495921"/>
                  <a:pt x="248770" y="495921"/>
                </a:cubicBezTo>
                <a:cubicBezTo>
                  <a:pt x="229530" y="495921"/>
                  <a:pt x="210765" y="493730"/>
                  <a:pt x="192763" y="489539"/>
                </a:cubicBezTo>
                <a:close/>
                <a:moveTo>
                  <a:pt x="248770" y="143496"/>
                </a:moveTo>
                <a:cubicBezTo>
                  <a:pt x="190858" y="143496"/>
                  <a:pt x="143995" y="190359"/>
                  <a:pt x="143995" y="248271"/>
                </a:cubicBezTo>
                <a:cubicBezTo>
                  <a:pt x="143995" y="306183"/>
                  <a:pt x="190858" y="353046"/>
                  <a:pt x="248770" y="353046"/>
                </a:cubicBezTo>
                <a:cubicBezTo>
                  <a:pt x="306682" y="353046"/>
                  <a:pt x="353545" y="306183"/>
                  <a:pt x="353545" y="248271"/>
                </a:cubicBezTo>
                <a:cubicBezTo>
                  <a:pt x="353545" y="190359"/>
                  <a:pt x="306682" y="143496"/>
                  <a:pt x="248770" y="143496"/>
                </a:cubicBezTo>
                <a:close/>
                <a:moveTo>
                  <a:pt x="367833" y="114921"/>
                </a:moveTo>
                <a:cubicBezTo>
                  <a:pt x="359927" y="114921"/>
                  <a:pt x="353545" y="121303"/>
                  <a:pt x="353545" y="129209"/>
                </a:cubicBezTo>
                <a:cubicBezTo>
                  <a:pt x="353545" y="137114"/>
                  <a:pt x="359927" y="143496"/>
                  <a:pt x="367833" y="143496"/>
                </a:cubicBezTo>
                <a:cubicBezTo>
                  <a:pt x="375738" y="143496"/>
                  <a:pt x="382120" y="137114"/>
                  <a:pt x="382120" y="129209"/>
                </a:cubicBezTo>
                <a:cubicBezTo>
                  <a:pt x="382120" y="121303"/>
                  <a:pt x="375738" y="114921"/>
                  <a:pt x="367833" y="114921"/>
                </a:cubicBezTo>
                <a:close/>
              </a:path>
            </a:pathLst>
          </a:custGeom>
          <a:solidFill>
            <a:srgbClr val="FFFFFF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3" name="TextBox 13"/>
          <p:cNvSpPr txBox="1"/>
          <p:nvPr/>
        </p:nvSpPr>
        <p:spPr>
          <a:xfrm>
            <a:off x="1294264" y="4705654"/>
            <a:ext cx="5979867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提升责任担当意识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1294265" y="5059364"/>
            <a:ext cx="5979869" cy="65710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对职责范围内的事项，要依法履职、主动作为、及时办理；对发现的风险和问题，要敢于提醒、敢于纠偏、敢于负责。既要防止乱作为，也要防止不作为、慢作为和推诿扯皮，以严谨作风保障决策落地。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674991" y="4700074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none" lIns="108000" tIns="108000" rIns="108000" bIns="108000" rtlCol="0" anchor="ctr">
            <a:noAutofit/>
          </a:bodyPr>
          <a:lstStyle/>
          <a:p>
            <a:pPr marL="0" algn="ctr">
              <a:defRPr/>
            </a:pP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807288" y="4866797"/>
            <a:ext cx="275406" cy="206554"/>
          </a:xfrm>
          <a:custGeom>
            <a:avLst/>
            <a:gdLst/>
            <a:ahLst/>
            <a:cxnLst/>
            <a:rect l="l" t="t" r="r" b="b"/>
            <a:pathLst>
              <a:path w="533400" h="400050">
                <a:moveTo>
                  <a:pt x="505433" y="621"/>
                </a:moveTo>
                <a:cubicBezTo>
                  <a:pt x="521626" y="621"/>
                  <a:pt x="534008" y="13004"/>
                  <a:pt x="534008" y="29196"/>
                </a:cubicBezTo>
                <a:lnTo>
                  <a:pt x="534008" y="372096"/>
                </a:lnTo>
                <a:cubicBezTo>
                  <a:pt x="534008" y="388289"/>
                  <a:pt x="521626" y="400671"/>
                  <a:pt x="505433" y="400671"/>
                </a:cubicBezTo>
                <a:lnTo>
                  <a:pt x="29183" y="400671"/>
                </a:lnTo>
                <a:cubicBezTo>
                  <a:pt x="12990" y="400671"/>
                  <a:pt x="608" y="388289"/>
                  <a:pt x="608" y="372096"/>
                </a:cubicBezTo>
                <a:lnTo>
                  <a:pt x="608" y="29196"/>
                </a:lnTo>
                <a:cubicBezTo>
                  <a:pt x="608" y="13004"/>
                  <a:pt x="12990" y="621"/>
                  <a:pt x="29183" y="621"/>
                </a:cubicBezTo>
                <a:lnTo>
                  <a:pt x="505433" y="621"/>
                </a:lnTo>
                <a:close/>
                <a:moveTo>
                  <a:pt x="391133" y="198741"/>
                </a:moveTo>
                <a:cubicBezTo>
                  <a:pt x="378751" y="189216"/>
                  <a:pt x="360653" y="192074"/>
                  <a:pt x="351128" y="204456"/>
                </a:cubicBezTo>
                <a:lnTo>
                  <a:pt x="351128" y="204456"/>
                </a:lnTo>
                <a:lnTo>
                  <a:pt x="267308" y="315899"/>
                </a:lnTo>
                <a:cubicBezTo>
                  <a:pt x="266355" y="316851"/>
                  <a:pt x="265403" y="317804"/>
                  <a:pt x="264451" y="318756"/>
                </a:cubicBezTo>
                <a:cubicBezTo>
                  <a:pt x="253021" y="330186"/>
                  <a:pt x="234923" y="330186"/>
                  <a:pt x="224446" y="318756"/>
                </a:cubicBezTo>
                <a:lnTo>
                  <a:pt x="224446" y="318756"/>
                </a:lnTo>
                <a:lnTo>
                  <a:pt x="162533" y="257796"/>
                </a:lnTo>
                <a:cubicBezTo>
                  <a:pt x="161580" y="256844"/>
                  <a:pt x="161580" y="256844"/>
                  <a:pt x="160628" y="255891"/>
                </a:cubicBezTo>
                <a:cubicBezTo>
                  <a:pt x="148246" y="245414"/>
                  <a:pt x="130148" y="247319"/>
                  <a:pt x="120623" y="259701"/>
                </a:cubicBezTo>
                <a:lnTo>
                  <a:pt x="120623" y="259701"/>
                </a:lnTo>
                <a:lnTo>
                  <a:pt x="32993" y="366381"/>
                </a:lnTo>
                <a:cubicBezTo>
                  <a:pt x="32040" y="368286"/>
                  <a:pt x="31088" y="370191"/>
                  <a:pt x="31088" y="372096"/>
                </a:cubicBezTo>
                <a:cubicBezTo>
                  <a:pt x="31088" y="377811"/>
                  <a:pt x="34898" y="381621"/>
                  <a:pt x="40613" y="381621"/>
                </a:cubicBezTo>
                <a:lnTo>
                  <a:pt x="40613" y="381621"/>
                </a:lnTo>
                <a:lnTo>
                  <a:pt x="497813" y="381621"/>
                </a:lnTo>
                <a:cubicBezTo>
                  <a:pt x="499718" y="381621"/>
                  <a:pt x="501623" y="380669"/>
                  <a:pt x="503528" y="379716"/>
                </a:cubicBezTo>
                <a:cubicBezTo>
                  <a:pt x="508290" y="376859"/>
                  <a:pt x="509243" y="371144"/>
                  <a:pt x="506386" y="366381"/>
                </a:cubicBezTo>
                <a:lnTo>
                  <a:pt x="506386" y="366381"/>
                </a:lnTo>
                <a:lnTo>
                  <a:pt x="398753" y="205409"/>
                </a:lnTo>
                <a:cubicBezTo>
                  <a:pt x="395896" y="202551"/>
                  <a:pt x="393990" y="200646"/>
                  <a:pt x="391133" y="198741"/>
                </a:cubicBezTo>
                <a:close/>
                <a:moveTo>
                  <a:pt x="95858" y="57771"/>
                </a:moveTo>
                <a:cubicBezTo>
                  <a:pt x="74903" y="57771"/>
                  <a:pt x="57758" y="74916"/>
                  <a:pt x="57758" y="95871"/>
                </a:cubicBezTo>
                <a:cubicBezTo>
                  <a:pt x="57758" y="116826"/>
                  <a:pt x="74903" y="133971"/>
                  <a:pt x="95858" y="133971"/>
                </a:cubicBezTo>
                <a:cubicBezTo>
                  <a:pt x="116813" y="133971"/>
                  <a:pt x="133958" y="116826"/>
                  <a:pt x="133958" y="95871"/>
                </a:cubicBezTo>
                <a:cubicBezTo>
                  <a:pt x="133958" y="74916"/>
                  <a:pt x="116813" y="57771"/>
                  <a:pt x="95858" y="57771"/>
                </a:cubicBezTo>
                <a:close/>
              </a:path>
            </a:pathLst>
          </a:custGeom>
          <a:solidFill>
            <a:srgbClr val="FFFFFF"/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7" name="AutoShape 17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工作纪律：确保履职尽责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生活纪律：培养健康生活情趣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 flipH="1">
            <a:off x="492994" y="1324086"/>
            <a:ext cx="3510774" cy="91802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850840" y="1578001"/>
            <a:ext cx="410400" cy="410198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en-GB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1</a:t>
            </a:r>
            <a:endParaRPr lang="en-GB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53787" y="1598434"/>
            <a:ext cx="1935914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坚守道德操守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92994" y="2496029"/>
            <a:ext cx="3510774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党员干部要自觉净化社交圈、生活圈、朋友圈，培养健康向上的生活情趣。不得沉溺享乐、奢靡浪费、追求低级趣味，更不能利用职务身份进入不当场所、参与不当活动，给组织和个人形象造成负面影响。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 flipH="1">
            <a:off x="4352171" y="1324086"/>
            <a:ext cx="3510774" cy="918028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710017" y="1578001"/>
            <a:ext cx="410400" cy="410198"/>
          </a:xfrm>
          <a:prstGeom prst="ellipse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en-GB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2</a:t>
            </a:r>
            <a:endParaRPr lang="en-GB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12964" y="1598434"/>
            <a:ext cx="1935914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警惕网络空间失范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352171" y="2496029"/>
            <a:ext cx="3510774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网络不是纪律监督的盲区，党员干部要谨慎发布、转发和评论信息，不得传播谣言、低俗内容和不当言论。使用网络平台、社交工具和自媒体账号时，要牢记身份约束，做到知边界、守底线、负责任。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flipH="1">
            <a:off x="8211347" y="1324086"/>
            <a:ext cx="3510774" cy="918028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8569193" y="1578001"/>
            <a:ext cx="410400" cy="410198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en-GB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3</a:t>
            </a:r>
            <a:endParaRPr lang="en-GB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072140" y="1598434"/>
            <a:ext cx="1935914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管住八小时之外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211347" y="2496029"/>
            <a:ext cx="3510774" cy="199285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八小时之外并非纪律真空。要合理安排个人生活，主动接受家庭和组织监督，谨慎处理同学、同乡、战友和商业伙伴关系；对可能影响公正履职的聚会、娱乐和利益往来，要坚决拒绝、及时报告。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088439" y="2387875"/>
            <a:ext cx="8439150" cy="707886"/>
          </a:xfrm>
        </p:spPr>
        <p:txBody>
          <a:bodyPr vert="horz" lIns="91440" tIns="45720" rIns="91440" bIns="45720" anchor="t">
            <a:sp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以案促改：把廉洁要求落到行动</a:t>
            </a:r>
            <a:endParaRPr lang="zh-CN" altLang="en-US" sz="40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05964" y="818215"/>
            <a:ext cx="1996911" cy="156966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en-US" sz="9600" spc="75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04</a:t>
            </a:r>
            <a:endParaRPr lang="en-US" sz="9600" spc="75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强化理想信念，筑牢思想防线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084265" y="2442576"/>
            <a:ext cx="3141454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树立正确政绩观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084264" y="3111684"/>
            <a:ext cx="3141455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政绩必须经得起实践、群众和历史检验，不能追求脱离实际的形象工程、面子工程和短期数字。要坚持打基础、利长远、办实事，把有限资源用于推动高质量发展和解决群众急难愁盼问题。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8084265" y="2350789"/>
            <a:ext cx="2344400" cy="0"/>
          </a:xfrm>
          <a:prstGeom prst="straightConnector1">
            <a:avLst/>
          </a:prstGeom>
          <a:ln w="25400" cap="flat" cmpd="sng">
            <a:solidFill>
              <a:srgbClr val="F0F0F0"/>
            </a:solidFill>
            <a:prstDash val="solid"/>
          </a:ln>
        </p:spPr>
      </p:cxnSp>
      <p:sp>
        <p:nvSpPr>
          <p:cNvPr id="6" name="TextBox 6"/>
          <p:cNvSpPr txBox="1"/>
          <p:nvPr/>
        </p:nvSpPr>
        <p:spPr>
          <a:xfrm>
            <a:off x="8084264" y="1143433"/>
            <a:ext cx="1474864" cy="1572326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ctr">
            <a:spAutoFit/>
          </a:bodyPr>
          <a:lstStyle/>
          <a:p>
            <a:pPr marL="0" algn="l">
              <a:defRPr/>
            </a:pPr>
            <a:r>
              <a:rPr lang="en-US" sz="8800" b="1">
                <a:solidFill>
                  <a:srgbClr val="FFFFFF">
                    <a:alpha val="15000"/>
                  </a:srgbClr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43796" y="2442576"/>
            <a:ext cx="3141454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持续加强理论学习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43795" y="3111684"/>
            <a:ext cx="3141455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把理论学习作为必修课，结合岗位职责学习党章党规党纪和廉洁从政要求，避免学用脱节、知行分离。要通过专题研讨、案例剖析和岗位风险分析，把纪律知识转化为辨别风险、规范履职和解决问题的能力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Connector 9"/>
          <p:cNvCxnSpPr/>
          <p:nvPr/>
        </p:nvCxnSpPr>
        <p:spPr>
          <a:xfrm>
            <a:off x="743796" y="2350789"/>
            <a:ext cx="2344400" cy="0"/>
          </a:xfrm>
          <a:prstGeom prst="straightConnector1">
            <a:avLst/>
          </a:prstGeom>
          <a:ln w="25400" cap="flat" cmpd="sng">
            <a:solidFill>
              <a:srgbClr val="F0F0F0"/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743796" y="1143433"/>
            <a:ext cx="1474864" cy="1572326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ctr">
            <a:spAutoFit/>
          </a:bodyPr>
          <a:lstStyle/>
          <a:p>
            <a:pPr marL="0" algn="l">
              <a:defRPr/>
            </a:pPr>
            <a:r>
              <a:rPr lang="en-US" sz="8800" b="1">
                <a:solidFill>
                  <a:srgbClr val="FFFFFF">
                    <a:alpha val="15000"/>
                  </a:srgbClr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69153" y="2442576"/>
            <a:ext cx="3141454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/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常照思想镜子</a:t>
            </a:r>
            <a:endParaRPr lang="zh-CN" altLang="en-US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469152" y="3111684"/>
            <a:ext cx="3141455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要经常检视权力观、政绩观、事业观，反思是否把群众利益放在首位，是否存在特权思想、侥幸心理和攀比心态。对苗头性问题不能等闲视之，应及时通过谈心谈话、组织生活和自我反省纠偏，防止小问题演变成大风险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Connector 13"/>
          <p:cNvCxnSpPr/>
          <p:nvPr/>
        </p:nvCxnSpPr>
        <p:spPr>
          <a:xfrm>
            <a:off x="4469153" y="2350789"/>
            <a:ext cx="2344400" cy="0"/>
          </a:xfrm>
          <a:prstGeom prst="straightConnector1">
            <a:avLst/>
          </a:prstGeom>
          <a:ln w="25400" cap="flat" cmpd="sng">
            <a:solidFill>
              <a:srgbClr val="FFFFFF"/>
            </a:solidFill>
            <a:prstDash val="solid"/>
          </a:ln>
        </p:spPr>
      </p:cxnSp>
      <p:sp>
        <p:nvSpPr>
          <p:cNvPr id="14" name="TextBox 14"/>
          <p:cNvSpPr txBox="1"/>
          <p:nvPr/>
        </p:nvSpPr>
        <p:spPr>
          <a:xfrm>
            <a:off x="4469153" y="1143433"/>
            <a:ext cx="1474864" cy="1572326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ctr">
            <a:spAutoFit/>
          </a:bodyPr>
          <a:lstStyle/>
          <a:p>
            <a:pPr marL="0" algn="l">
              <a:defRPr/>
            </a:pPr>
            <a:r>
              <a:rPr lang="en-US" sz="8800" b="1">
                <a:solidFill>
                  <a:srgbClr val="FFFFFF">
                    <a:alpha val="15000"/>
                  </a:srgbClr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强化权力监督，规范权力运行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9367" y="3248025"/>
            <a:ext cx="4068000" cy="2898775"/>
          </a:xfrm>
          <a:custGeom>
            <a:avLst/>
            <a:gdLst/>
            <a:ahLst/>
            <a:cxnLst/>
            <a:rect l="l" t="t" r="r" b="b"/>
            <a:pathLst>
              <a:path w="1329" h="1826">
                <a:moveTo>
                  <a:pt x="1329" y="0"/>
                </a:moveTo>
                <a:lnTo>
                  <a:pt x="0" y="774"/>
                </a:lnTo>
                <a:lnTo>
                  <a:pt x="0" y="1826"/>
                </a:lnTo>
                <a:lnTo>
                  <a:pt x="1329" y="1052"/>
                </a:lnTo>
                <a:lnTo>
                  <a:pt x="1329" y="0"/>
                </a:lnTo>
                <a:close/>
              </a:path>
            </a:pathLst>
          </a:custGeom>
          <a:blipFill>
            <a:blip r:embed="rId1"/>
            <a:stretch>
              <a:fillRect l="-10218" r="-10218"/>
            </a:stretch>
          </a:blipFill>
          <a:ln w="38100">
            <a:solidFill>
              <a:schemeClr val="bg1"/>
            </a:solidFill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73274" y="1326652"/>
            <a:ext cx="2702721" cy="3627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绘制岗位风险清单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73272" y="1927657"/>
            <a:ext cx="2702723" cy="2263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围绕决策权、审批权、执法权、监督权和资金资源配置权，逐项梳理岗位职责、权力事项、风险表现和防控措施。重点关注项目立项、招标采购、干部任用、资金拨付、行政审批和资产处置等高风险环节，做到风险可识别、责任可追溯。</a:t>
            </a:r>
            <a:endParaRPr lang="en-US" sz="1100"/>
          </a:p>
        </p:txBody>
      </p:sp>
      <p:sp>
        <p:nvSpPr>
          <p:cNvPr id="6" name="Freeform 6"/>
          <p:cNvSpPr/>
          <p:nvPr/>
        </p:nvSpPr>
        <p:spPr>
          <a:xfrm>
            <a:off x="4057317" y="3249612"/>
            <a:ext cx="4068000" cy="2897188"/>
          </a:xfrm>
          <a:custGeom>
            <a:avLst/>
            <a:gdLst/>
            <a:ahLst/>
            <a:cxnLst/>
            <a:rect l="l" t="t" r="r" b="b"/>
            <a:pathLst>
              <a:path w="1329" h="1825">
                <a:moveTo>
                  <a:pt x="0" y="0"/>
                </a:moveTo>
                <a:lnTo>
                  <a:pt x="0" y="1051"/>
                </a:lnTo>
                <a:lnTo>
                  <a:pt x="1329" y="1825"/>
                </a:lnTo>
                <a:lnTo>
                  <a:pt x="1329" y="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40" r="-3540"/>
            </a:stretch>
          </a:blipFill>
          <a:ln w="38100">
            <a:solidFill>
              <a:schemeClr val="bg1"/>
            </a:solidFill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739960" y="1326652"/>
            <a:ext cx="2702721" cy="3627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严格执行制度流程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39958" y="1927657"/>
            <a:ext cx="2702723" cy="19011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制度生命力在于执行，不能把制度写在纸上、挂在墙上。要严格落实集体决策、公开公示、回避、会签、备案和监督检查等要求，推动权力运行全程留痕、相互制约、公开透明，防止程序空转和监督失灵。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8124000" y="3248025"/>
            <a:ext cx="4068000" cy="2898775"/>
          </a:xfrm>
          <a:custGeom>
            <a:avLst/>
            <a:gdLst/>
            <a:ahLst/>
            <a:cxnLst/>
            <a:rect l="l" t="t" r="r" b="b"/>
            <a:pathLst>
              <a:path w="1329" h="1826">
                <a:moveTo>
                  <a:pt x="1329" y="0"/>
                </a:moveTo>
                <a:lnTo>
                  <a:pt x="0" y="774"/>
                </a:lnTo>
                <a:lnTo>
                  <a:pt x="0" y="1826"/>
                </a:lnTo>
                <a:lnTo>
                  <a:pt x="1329" y="1052"/>
                </a:lnTo>
                <a:lnTo>
                  <a:pt x="1329" y="0"/>
                </a:lnTo>
                <a:close/>
              </a:path>
            </a:pathLst>
          </a:custGeom>
          <a:blipFill>
            <a:blip r:embed="rId3"/>
            <a:stretch>
              <a:fillRect l="-5" r="-5"/>
            </a:stretch>
          </a:blipFill>
          <a:ln w="38100">
            <a:solidFill>
              <a:schemeClr val="bg1"/>
            </a:solidFill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8806645" y="1326652"/>
            <a:ext cx="2702721" cy="3627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20000"/>
              </a:lnSpc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自觉接受多元监督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806643" y="1927657"/>
            <a:ext cx="2702723" cy="2263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正确对待组织监督、群众监督、舆论监督和审计监督，不能把监督视为束缚，更不能对反映问题者打击报复。对监督指出的问题要诚恳接受、认真整改、举一反三，形成发现问题、整改落实、跟踪问效的闭环机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406495" y="3429000"/>
            <a:ext cx="1105648" cy="11056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/>
            </a:solidFill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3" name="AutoShape 13"/>
          <p:cNvSpPr/>
          <p:nvPr/>
        </p:nvSpPr>
        <p:spPr>
          <a:xfrm>
            <a:off x="5473179" y="3429000"/>
            <a:ext cx="1105648" cy="1105644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4" name="AutoShape 14"/>
          <p:cNvSpPr/>
          <p:nvPr/>
        </p:nvSpPr>
        <p:spPr>
          <a:xfrm>
            <a:off x="9539862" y="3429000"/>
            <a:ext cx="1105648" cy="11056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chemeClr val="bg1"/>
            </a:solidFill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1620872" y="3657601"/>
            <a:ext cx="676893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670677" y="3657600"/>
            <a:ext cx="676893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9754239" y="3689434"/>
            <a:ext cx="676893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强化作风建设，提升履职效能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21961" y="2137980"/>
            <a:ext cx="3589109" cy="14003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要减少无效会议、重复报表和层层加码，把干部从不必要的事务中解脱出来，把更多时间用于调查研究、服务群众和解决实际问题。对已经发现的形式主义问题，要明确整改责任、时限和标准，防止以材料整改代替问题整改。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 flipH="1">
            <a:off x="1080067" y="1737870"/>
            <a:ext cx="3677303" cy="338554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坚决纠治形式主义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2700000">
            <a:off x="443826" y="1736370"/>
            <a:ext cx="444222" cy="444220"/>
          </a:xfrm>
          <a:prstGeom prst="rect">
            <a:avLst/>
          </a:prstGeom>
          <a:solidFill>
            <a:schemeClr val="accent1"/>
          </a:solidFill>
          <a:ln cap="rnd">
            <a:noFill/>
            <a:prstDash val="solid"/>
          </a:ln>
          <a:effectLst>
            <a:outerShdw blurRad="254000" dist="127000" algn="ctr" rotWithShape="0">
              <a:schemeClr val="accent1">
                <a:alpha val="32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>
            <a:off x="563157" y="1881394"/>
            <a:ext cx="205561" cy="154170"/>
          </a:xfrm>
          <a:custGeom>
            <a:avLst/>
            <a:gdLst/>
            <a:ahLst/>
            <a:cxnLst/>
            <a:rect l="l" t="t" r="r" b="b"/>
            <a:pathLst>
              <a:path w="533400" h="400050">
                <a:moveTo>
                  <a:pt x="534008" y="621"/>
                </a:moveTo>
                <a:lnTo>
                  <a:pt x="534008" y="400671"/>
                </a:lnTo>
                <a:lnTo>
                  <a:pt x="608" y="400671"/>
                </a:lnTo>
                <a:lnTo>
                  <a:pt x="608" y="621"/>
                </a:lnTo>
                <a:lnTo>
                  <a:pt x="534008" y="621"/>
                </a:lnTo>
                <a:close/>
                <a:moveTo>
                  <a:pt x="375607" y="172071"/>
                </a:moveTo>
                <a:lnTo>
                  <a:pt x="247401" y="341616"/>
                </a:lnTo>
                <a:lnTo>
                  <a:pt x="139768" y="235317"/>
                </a:lnTo>
                <a:lnTo>
                  <a:pt x="19658" y="381621"/>
                </a:lnTo>
                <a:lnTo>
                  <a:pt x="514958" y="381621"/>
                </a:lnTo>
                <a:lnTo>
                  <a:pt x="375607" y="172071"/>
                </a:ln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  <p:sp>
        <p:nvSpPr>
          <p:cNvPr id="7" name="TextBox 7"/>
          <p:cNvSpPr txBox="1"/>
          <p:nvPr/>
        </p:nvSpPr>
        <p:spPr>
          <a:xfrm>
            <a:off x="1121961" y="3817899"/>
            <a:ext cx="4356100" cy="11772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1400" baseline="0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调查研究要带着问题下基层，避免走马观花、提前安排和只看亮点。要通过座谈访谈、实地走访、数据分析和跟踪回访掌握真实情况，形成能够解决问题的调研成果，并推动成果转化为政策措施和工作成效。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 flipH="1">
            <a:off x="1080067" y="3417789"/>
            <a:ext cx="4444294" cy="338554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持续改进调查研究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33756" y="3441191"/>
            <a:ext cx="444220" cy="444222"/>
            <a:chOff x="1036531" y="4783367"/>
            <a:chExt cx="444220" cy="444222"/>
          </a:xfrm>
        </p:grpSpPr>
        <p:sp>
          <p:nvSpPr>
            <p:cNvPr id="10" name="AutoShape 10"/>
            <p:cNvSpPr/>
            <p:nvPr/>
          </p:nvSpPr>
          <p:spPr>
            <a:xfrm rot="2700000">
              <a:off x="1036530" y="4783368"/>
              <a:ext cx="444222" cy="444220"/>
            </a:xfrm>
            <a:prstGeom prst="rect">
              <a:avLst/>
            </a:prstGeom>
            <a:solidFill>
              <a:schemeClr val="accent2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55861" y="4921052"/>
              <a:ext cx="205561" cy="168853"/>
            </a:xfrm>
            <a:custGeom>
              <a:avLst/>
              <a:gdLst/>
              <a:ahLst/>
              <a:cxnLst/>
              <a:rect l="l" t="t" r="r" b="b"/>
              <a:pathLst>
                <a:path w="533400" h="438150">
                  <a:moveTo>
                    <a:pt x="96626" y="133971"/>
                  </a:moveTo>
                  <a:lnTo>
                    <a:pt x="125201" y="286371"/>
                  </a:lnTo>
                  <a:lnTo>
                    <a:pt x="410951" y="286371"/>
                  </a:lnTo>
                  <a:lnTo>
                    <a:pt x="439526" y="133971"/>
                  </a:lnTo>
                  <a:lnTo>
                    <a:pt x="534776" y="133971"/>
                  </a:lnTo>
                  <a:lnTo>
                    <a:pt x="515726" y="381621"/>
                  </a:lnTo>
                  <a:lnTo>
                    <a:pt x="458576" y="381621"/>
                  </a:lnTo>
                  <a:lnTo>
                    <a:pt x="458576" y="438771"/>
                  </a:lnTo>
                  <a:lnTo>
                    <a:pt x="439526" y="438771"/>
                  </a:lnTo>
                  <a:lnTo>
                    <a:pt x="439526" y="381621"/>
                  </a:lnTo>
                  <a:lnTo>
                    <a:pt x="96626" y="381621"/>
                  </a:lnTo>
                  <a:lnTo>
                    <a:pt x="96626" y="438771"/>
                  </a:lnTo>
                  <a:lnTo>
                    <a:pt x="77576" y="438771"/>
                  </a:lnTo>
                  <a:lnTo>
                    <a:pt x="77576" y="381621"/>
                  </a:lnTo>
                  <a:lnTo>
                    <a:pt x="20426" y="381621"/>
                  </a:lnTo>
                  <a:lnTo>
                    <a:pt x="1376" y="133971"/>
                  </a:lnTo>
                  <a:lnTo>
                    <a:pt x="96626" y="133971"/>
                  </a:lnTo>
                  <a:close/>
                  <a:moveTo>
                    <a:pt x="487151" y="621"/>
                  </a:moveTo>
                  <a:lnTo>
                    <a:pt x="487151" y="114921"/>
                  </a:lnTo>
                  <a:lnTo>
                    <a:pt x="425239" y="114921"/>
                  </a:lnTo>
                  <a:lnTo>
                    <a:pt x="396664" y="267321"/>
                  </a:lnTo>
                  <a:lnTo>
                    <a:pt x="139489" y="267321"/>
                  </a:lnTo>
                  <a:lnTo>
                    <a:pt x="110914" y="114921"/>
                  </a:lnTo>
                  <a:lnTo>
                    <a:pt x="58526" y="114921"/>
                  </a:lnTo>
                  <a:lnTo>
                    <a:pt x="58526" y="621"/>
                  </a:lnTo>
                  <a:lnTo>
                    <a:pt x="487151" y="6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21961" y="5497817"/>
            <a:ext cx="4356100" cy="117729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严格落实公务接待、会议活动、办公用房、公务用车和差旅管理等规定，杜绝铺张浪费和攀比消费。要把勤俭节约贯穿单位运行、项目建设和公共资源使用全过程，防止把公共资源变成个人享受和单位福利。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 flipH="1">
            <a:off x="1080067" y="5097707"/>
            <a:ext cx="4444294" cy="338554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坚持勤俭节约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444957" y="5121765"/>
            <a:ext cx="444220" cy="444222"/>
            <a:chOff x="5203060" y="5186585"/>
            <a:chExt cx="444220" cy="444222"/>
          </a:xfrm>
        </p:grpSpPr>
        <p:sp>
          <p:nvSpPr>
            <p:cNvPr id="15" name="AutoShape 15"/>
            <p:cNvSpPr/>
            <p:nvPr/>
          </p:nvSpPr>
          <p:spPr>
            <a:xfrm rot="2700000">
              <a:off x="5203059" y="5186586"/>
              <a:ext cx="444222" cy="444220"/>
            </a:xfrm>
            <a:prstGeom prst="rect">
              <a:avLst/>
            </a:prstGeom>
            <a:solidFill>
              <a:schemeClr val="accent3"/>
            </a:solidFill>
            <a:ln cap="rnd">
              <a:noFill/>
              <a:prstDash val="solid"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322390" y="5315093"/>
              <a:ext cx="205561" cy="187207"/>
            </a:xfrm>
            <a:custGeom>
              <a:avLst/>
              <a:gdLst/>
              <a:ahLst/>
              <a:cxnLst/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86396"/>
                  </a:lnTo>
                  <a:lnTo>
                    <a:pt x="1504" y="486396"/>
                  </a:ln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411079" y="621"/>
                  </a:moveTo>
                  <a:lnTo>
                    <a:pt x="411079" y="114921"/>
                  </a:lnTo>
                  <a:lnTo>
                    <a:pt x="534904" y="114921"/>
                  </a:lnTo>
                  <a:lnTo>
                    <a:pt x="534904" y="210171"/>
                  </a:lnTo>
                  <a:lnTo>
                    <a:pt x="1504" y="210171"/>
                  </a:lnTo>
                  <a:lnTo>
                    <a:pt x="1504" y="114921"/>
                  </a:lnTo>
                  <a:lnTo>
                    <a:pt x="125329" y="114921"/>
                  </a:lnTo>
                  <a:lnTo>
                    <a:pt x="125329" y="621"/>
                  </a:lnTo>
                  <a:lnTo>
                    <a:pt x="411079" y="621"/>
                  </a:lnTo>
                  <a:close/>
                  <a:moveTo>
                    <a:pt x="392029" y="19671"/>
                  </a:moveTo>
                  <a:lnTo>
                    <a:pt x="144379" y="1967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196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7" name="AutoShape 17"/>
          <p:cNvSpPr/>
          <p:nvPr/>
        </p:nvSpPr>
        <p:spPr>
          <a:xfrm rot="18900000" flipH="1">
            <a:off x="8269871" y="2685381"/>
            <a:ext cx="2994389" cy="2977099"/>
          </a:xfrm>
          <a:prstGeom prst="rect">
            <a:avLst/>
          </a:prstGeom>
          <a:blipFill>
            <a:blip r:embed="rId1"/>
            <a:stretch>
              <a:fillRect t="-25542" b="-25329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8" name="Freeform 18"/>
          <p:cNvSpPr/>
          <p:nvPr/>
        </p:nvSpPr>
        <p:spPr>
          <a:xfrm>
            <a:off x="9868823" y="1112753"/>
            <a:ext cx="3303326" cy="2996418"/>
          </a:xfrm>
          <a:custGeom>
            <a:avLst/>
            <a:gdLst/>
            <a:ahLst/>
            <a:cxnLst/>
            <a:rect l="l" t="t" r="r" b="b"/>
            <a:pathLst>
              <a:path w="3303326" h="2996418">
                <a:moveTo>
                  <a:pt x="891291" y="0"/>
                </a:moveTo>
                <a:lnTo>
                  <a:pt x="3303326" y="0"/>
                </a:lnTo>
                <a:lnTo>
                  <a:pt x="3303326" y="1798219"/>
                </a:lnTo>
                <a:lnTo>
                  <a:pt x="2105127" y="2996418"/>
                </a:lnTo>
                <a:lnTo>
                  <a:pt x="0" y="891291"/>
                </a:lnTo>
                <a:close/>
              </a:path>
            </a:pathLst>
          </a:custGeom>
          <a:blipFill>
            <a:blip r:embed="rId2"/>
            <a:stretch>
              <a:fillRect t="-32821" b="-32543"/>
            </a:stretch>
          </a:blipFill>
          <a:ln>
            <a:noFill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9" name="Freeform 19"/>
          <p:cNvSpPr/>
          <p:nvPr/>
        </p:nvSpPr>
        <p:spPr>
          <a:xfrm>
            <a:off x="5486784" y="1119116"/>
            <a:ext cx="4222480" cy="2996418"/>
          </a:xfrm>
          <a:custGeom>
            <a:avLst/>
            <a:gdLst/>
            <a:ahLst/>
            <a:cxnLst/>
            <a:rect l="l" t="t" r="r" b="b"/>
            <a:pathLst>
              <a:path w="4483378" h="3181560">
                <a:moveTo>
                  <a:pt x="946362" y="0"/>
                </a:moveTo>
                <a:lnTo>
                  <a:pt x="3549998" y="0"/>
                </a:lnTo>
                <a:lnTo>
                  <a:pt x="4483378" y="933381"/>
                </a:lnTo>
                <a:lnTo>
                  <a:pt x="2235198" y="3181560"/>
                </a:lnTo>
                <a:lnTo>
                  <a:pt x="0" y="946362"/>
                </a:lnTo>
                <a:close/>
              </a:path>
            </a:pathLst>
          </a:custGeom>
          <a:blipFill>
            <a:blip r:embed="rId3"/>
            <a:stretch>
              <a:fillRect t="-46969" b="-46573"/>
            </a:stretch>
          </a:blipFill>
          <a:ln>
            <a:noFill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20" name="AutoShape 20"/>
          <p:cNvSpPr/>
          <p:nvPr/>
        </p:nvSpPr>
        <p:spPr>
          <a:xfrm rot="18900000" flipH="1" flipV="1">
            <a:off x="9419446" y="4267360"/>
            <a:ext cx="352707" cy="352707"/>
          </a:xfrm>
          <a:prstGeom prst="rect">
            <a:avLst/>
          </a:prstGeom>
          <a:solidFill>
            <a:schemeClr val="accent6"/>
          </a:solidFill>
          <a:ln cap="rnd">
            <a:noFill/>
            <a:prstDash val="solid"/>
          </a:ln>
          <a:effectLst>
            <a:outerShdw blurRad="254000" dist="127000" algn="ctr" rotWithShape="0">
              <a:schemeClr val="accent6">
                <a:alpha val="32000"/>
              </a:schemeClr>
            </a:outerShdw>
          </a:effectLst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21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强化自我约束，守住人生底线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708025" y="1970088"/>
            <a:ext cx="3428226" cy="3581400"/>
          </a:xfrm>
          <a:prstGeom prst="roundRect">
            <a:avLst>
              <a:gd name="adj" fmla="val 6600"/>
            </a:avLst>
          </a:prstGeom>
          <a:noFill/>
          <a:ln w="12700" cap="rnd">
            <a:solidFill>
              <a:schemeClr val="accent1"/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359496" y="1366837"/>
            <a:ext cx="2125285" cy="1206501"/>
          </a:xfrm>
          <a:prstGeom prst="roundRect">
            <a:avLst/>
          </a:prstGeom>
          <a:blipFill>
            <a:blip r:embed="rId1"/>
            <a:stretch>
              <a:fillRect t="-8809" b="-8625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1757084" y="5308220"/>
            <a:ext cx="1330110" cy="424243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none" lIns="91440" tIns="45720" rIns="91440" bIns="45720" anchor="ctr">
            <a:noAutofit/>
          </a:bodyPr>
          <a:p>
            <a:pPr marL="0" algn="ctr"/>
            <a:r>
              <a:rPr lang="en-GB" sz="14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GB" sz="14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76989" y="3620873"/>
            <a:ext cx="2690298" cy="19735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3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党员干部要算好政治账、经济账和家庭账，认识到一时贪欲可能带来政治生命终结、经济利益丧失和家庭关系破裂。面对利益诱惑，要多想一想身份职责、多看一看纪律规定、多算一算违纪违法成本，始终保持清醒定力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1218242" y="3481235"/>
            <a:ext cx="2407792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8" name="TextBox 8"/>
          <p:cNvSpPr txBox="1"/>
          <p:nvPr/>
        </p:nvSpPr>
        <p:spPr>
          <a:xfrm>
            <a:off x="1076989" y="3079941"/>
            <a:ext cx="269029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算好人生三笔账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887" y="1970088"/>
            <a:ext cx="3428226" cy="3581400"/>
          </a:xfrm>
          <a:prstGeom prst="roundRect">
            <a:avLst>
              <a:gd name="adj" fmla="val 6600"/>
            </a:avLst>
          </a:prstGeom>
          <a:noFill/>
          <a:ln w="12700" cap="rnd">
            <a:solidFill>
              <a:schemeClr val="dk2">
                <a:lumMod val="100000"/>
              </a:schemeClr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5033358" y="1366837"/>
            <a:ext cx="2125285" cy="1206501"/>
          </a:xfrm>
          <a:prstGeom prst="roundRect">
            <a:avLst/>
          </a:prstGeom>
          <a:blipFill>
            <a:blip r:embed="rId2"/>
            <a:stretch>
              <a:fillRect t="-8855" b="-8671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1" name="AutoShape 11"/>
          <p:cNvSpPr/>
          <p:nvPr/>
        </p:nvSpPr>
        <p:spPr>
          <a:xfrm>
            <a:off x="5430946" y="5308220"/>
            <a:ext cx="1330110" cy="424243"/>
          </a:xfrm>
          <a:prstGeom prst="roundRect">
            <a:avLst/>
          </a:prstGeom>
          <a:solidFill>
            <a:schemeClr val="dk2">
              <a:lumMod val="100000"/>
            </a:schemeClr>
          </a:solidFill>
          <a:ln cap="rnd">
            <a:noFill/>
            <a:prstDash val="solid"/>
          </a:ln>
          <a:effectLst/>
        </p:spPr>
        <p:txBody>
          <a:bodyPr rot="0" vert="horz" wrap="none" lIns="91440" tIns="45720" rIns="91440" bIns="45720" anchor="ctr">
            <a:noAutofit/>
          </a:bodyPr>
          <a:p>
            <a:pPr marL="0" algn="ctr"/>
            <a:r>
              <a:rPr lang="en-GB" sz="14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GB" sz="14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50851" y="3620873"/>
            <a:ext cx="2690298" cy="19735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3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在节日节点、岗位调整、项目落地、干部任用和亲友求助等关键时刻，要主动提高警惕。对礼品礼金、宴请娱乐、投资合作和请托说情等事项，做到能拒绝的坚决拒绝、需报告的及时报告、该回避的主动回避。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>
            <a:off x="4892104" y="3481235"/>
            <a:ext cx="2407792" cy="0"/>
          </a:xfrm>
          <a:prstGeom prst="line">
            <a:avLst/>
          </a:prstGeom>
          <a:ln w="9525">
            <a:solidFill>
              <a:schemeClr val="dk2">
                <a:lumMod val="100000"/>
              </a:schemeClr>
            </a:solidFill>
          </a:ln>
        </p:spPr>
      </p:cxnSp>
      <p:sp>
        <p:nvSpPr>
          <p:cNvPr id="14" name="TextBox 14"/>
          <p:cNvSpPr txBox="1"/>
          <p:nvPr/>
        </p:nvSpPr>
        <p:spPr>
          <a:xfrm>
            <a:off x="4750851" y="3079941"/>
            <a:ext cx="269029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过好廉洁关口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5749" y="1970088"/>
            <a:ext cx="3428226" cy="3581400"/>
          </a:xfrm>
          <a:prstGeom prst="roundRect">
            <a:avLst>
              <a:gd name="adj" fmla="val 6600"/>
            </a:avLst>
          </a:prstGeom>
          <a:noFill/>
          <a:ln w="12700" cap="rnd">
            <a:solidFill>
              <a:schemeClr val="accent1"/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6" name="AutoShape 16"/>
          <p:cNvSpPr/>
          <p:nvPr/>
        </p:nvSpPr>
        <p:spPr>
          <a:xfrm>
            <a:off x="8707220" y="1366837"/>
            <a:ext cx="2125285" cy="1206501"/>
          </a:xfrm>
          <a:prstGeom prst="roundRect">
            <a:avLst/>
          </a:prstGeom>
          <a:blipFill>
            <a:blip r:embed="rId3"/>
            <a:stretch>
              <a:fillRect t="-8809" b="-8625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7" name="AutoShape 17"/>
          <p:cNvSpPr/>
          <p:nvPr/>
        </p:nvSpPr>
        <p:spPr>
          <a:xfrm>
            <a:off x="9104808" y="5308220"/>
            <a:ext cx="1330110" cy="424243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none" lIns="91440" tIns="45720" rIns="91440" bIns="45720" anchor="ctr">
            <a:noAutofit/>
          </a:bodyPr>
          <a:p>
            <a:pPr marL="0" algn="ctr"/>
            <a:r>
              <a:rPr lang="en-GB" sz="140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GB" sz="14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24713" y="3620873"/>
            <a:ext cx="2690298" cy="16598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lnSpc>
                <a:spcPct val="13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把廉洁自律融入日常工作和生活，定期开展自查自省，主动接受同事、家人和组织提醒。对小事小节坚持高标准严要求，对发现的苗头问题及时纠正；以日日自省、时时自律，守住第一次、管住每一次。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>
            <a:off x="8565966" y="3481235"/>
            <a:ext cx="2407792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20" name="TextBox 20"/>
          <p:cNvSpPr txBox="1"/>
          <p:nvPr/>
        </p:nvSpPr>
        <p:spPr>
          <a:xfrm>
            <a:off x="8424713" y="3079941"/>
            <a:ext cx="269029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养成日常监督习惯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088439" y="2387875"/>
            <a:ext cx="8439150" cy="707886"/>
          </a:xfrm>
        </p:spPr>
        <p:txBody>
          <a:bodyPr vert="horz" lIns="91440" tIns="45720" rIns="91440" bIns="45720" anchor="t">
            <a:sp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40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担当使命：建设清正廉洁政治生态</a:t>
            </a:r>
            <a:endParaRPr lang="zh-CN" altLang="en-US" sz="40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605964" y="818215"/>
            <a:ext cx="1996911" cy="156966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/>
            <a:r>
              <a:rPr lang="en-US" sz="9600" spc="75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05</a:t>
            </a:r>
            <a:endParaRPr lang="en-US" sz="9600" spc="75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建立以案促改长效机制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2184012" y="5403043"/>
            <a:ext cx="9344412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4" name="AutoShape 4"/>
          <p:cNvSpPr/>
          <p:nvPr/>
        </p:nvSpPr>
        <p:spPr>
          <a:xfrm>
            <a:off x="669924" y="2334614"/>
            <a:ext cx="1670205" cy="3066585"/>
          </a:xfrm>
          <a:prstGeom prst="rect">
            <a:avLst/>
          </a:prstGeom>
          <a:blipFill>
            <a:blip r:embed="rId1"/>
            <a:stretch>
              <a:fillRect l="-8702" r="-8571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grpSp>
        <p:nvGrpSpPr>
          <p:cNvPr id="5" name="Group 5"/>
          <p:cNvGrpSpPr/>
          <p:nvPr/>
        </p:nvGrpSpPr>
        <p:grpSpPr>
          <a:xfrm>
            <a:off x="3092444" y="5187019"/>
            <a:ext cx="432048" cy="432048"/>
            <a:chOff x="4264950" y="5651169"/>
            <a:chExt cx="432048" cy="432048"/>
          </a:xfrm>
        </p:grpSpPr>
        <p:sp>
          <p:nvSpPr>
            <p:cNvPr id="6" name="AutoShape 6"/>
            <p:cNvSpPr/>
            <p:nvPr/>
          </p:nvSpPr>
          <p:spPr>
            <a:xfrm>
              <a:off x="4264950" y="5651169"/>
              <a:ext cx="432048" cy="4320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7" name="AutoShape 7"/>
            <p:cNvSpPr/>
            <p:nvPr/>
          </p:nvSpPr>
          <p:spPr>
            <a:xfrm>
              <a:off x="4401650" y="5796308"/>
              <a:ext cx="158649" cy="158649"/>
            </a:xfrm>
            <a:prstGeom prst="chevron">
              <a:avLst/>
            </a:prstGeom>
            <a:solidFill>
              <a:schemeClr val="bg1"/>
            </a:solidFill>
            <a:ln cap="flat">
              <a:noFill/>
              <a:prstDash val="solid"/>
              <a:miter lim="800000"/>
            </a:ln>
          </p:spPr>
          <p:txBody>
            <a:bodyPr vert="horz" lIns="108000" tIns="108000" rIns="108000" bIns="108000" anchor="ctr">
              <a:normAutofit/>
            </a:bodyPr>
            <a:p>
              <a:pPr marL="0" algn="l"/>
            </a:p>
          </p:txBody>
        </p:sp>
      </p:grpSp>
      <p:sp>
        <p:nvSpPr>
          <p:cNvPr id="8" name="AutoShape 8"/>
          <p:cNvSpPr/>
          <p:nvPr/>
        </p:nvSpPr>
        <p:spPr>
          <a:xfrm>
            <a:off x="4349826" y="2334614"/>
            <a:ext cx="1670205" cy="3066585"/>
          </a:xfrm>
          <a:prstGeom prst="rect">
            <a:avLst/>
          </a:prstGeom>
          <a:blipFill>
            <a:blip r:embed="rId2"/>
            <a:stretch>
              <a:fillRect l="-11287" r="-11117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152392" y="2334614"/>
            <a:ext cx="1670205" cy="3066585"/>
          </a:xfrm>
          <a:prstGeom prst="rect">
            <a:avLst/>
          </a:prstGeom>
          <a:blipFill>
            <a:blip r:embed="rId3"/>
            <a:stretch>
              <a:fillRect l="-13899" r="-13688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</a:p>
        </p:txBody>
      </p:sp>
      <p:grpSp>
        <p:nvGrpSpPr>
          <p:cNvPr id="10" name="Group 10"/>
          <p:cNvGrpSpPr/>
          <p:nvPr/>
        </p:nvGrpSpPr>
        <p:grpSpPr>
          <a:xfrm>
            <a:off x="6805800" y="5187019"/>
            <a:ext cx="432048" cy="432048"/>
            <a:chOff x="4264950" y="5651169"/>
            <a:chExt cx="432048" cy="432048"/>
          </a:xfrm>
        </p:grpSpPr>
        <p:sp>
          <p:nvSpPr>
            <p:cNvPr id="11" name="AutoShape 11"/>
            <p:cNvSpPr/>
            <p:nvPr/>
          </p:nvSpPr>
          <p:spPr>
            <a:xfrm>
              <a:off x="4264950" y="5651169"/>
              <a:ext cx="432048" cy="4320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4401650" y="5796308"/>
              <a:ext cx="158649" cy="158649"/>
            </a:xfrm>
            <a:prstGeom prst="chevron">
              <a:avLst/>
            </a:prstGeom>
            <a:solidFill>
              <a:schemeClr val="bg1"/>
            </a:solidFill>
            <a:ln cap="flat">
              <a:noFill/>
              <a:prstDash val="solid"/>
              <a:miter lim="800000"/>
            </a:ln>
          </p:spPr>
          <p:txBody>
            <a:bodyPr vert="horz" lIns="108000" tIns="108000" rIns="108000" bIns="108000" anchor="ctr">
              <a:normAutofit/>
            </a:bodyPr>
            <a:p>
              <a:pPr marL="0" algn="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63400" y="5187019"/>
            <a:ext cx="432048" cy="432048"/>
            <a:chOff x="4264950" y="5651169"/>
            <a:chExt cx="432048" cy="432048"/>
          </a:xfrm>
        </p:grpSpPr>
        <p:sp>
          <p:nvSpPr>
            <p:cNvPr id="14" name="AutoShape 14"/>
            <p:cNvSpPr/>
            <p:nvPr/>
          </p:nvSpPr>
          <p:spPr>
            <a:xfrm>
              <a:off x="4264950" y="5651169"/>
              <a:ext cx="432048" cy="4320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4401650" y="5796308"/>
              <a:ext cx="158649" cy="158649"/>
            </a:xfrm>
            <a:prstGeom prst="chevron">
              <a:avLst/>
            </a:prstGeom>
            <a:solidFill>
              <a:schemeClr val="bg1"/>
            </a:solidFill>
            <a:ln cap="flat">
              <a:noFill/>
              <a:prstDash val="solid"/>
              <a:miter lim="800000"/>
            </a:ln>
          </p:spPr>
          <p:txBody>
            <a:bodyPr vert="horz" lIns="108000" tIns="108000" rIns="108000" bIns="108000" anchor="ctr">
              <a:normAutofit/>
            </a:bodyPr>
            <a:p>
              <a:pPr marL="0" algn="l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450968" y="2620426"/>
            <a:ext cx="1760479" cy="26930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发生的典型问题，要从权力运行、制度执行、监督管理和思想教育等方面进行复盘，不能只处理个人、不分析系统原因。既要查清违纪违法事实，也要查找管理漏洞、流程缺陷和责任缺位，推动整改由点及面、由表及里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2450968" y="2071658"/>
            <a:ext cx="1760479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做实案件复盘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6205972" y="2666346"/>
            <a:ext cx="1760479" cy="26930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整改方案要明确问题清单、责任清单、措施清单和时限清单，不能用原则表态代替具体行动。整改完成后要开展回头看和效果评估，对反复发生、整改不力的问题严肃追责，确保整改成果经得起检验。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6205972" y="2117578"/>
            <a:ext cx="1760479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做细整改闭环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9878509" y="2666346"/>
            <a:ext cx="1760479" cy="26930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警示教育要避免“一看了之、一听了之”，应与岗位风险防控、制度完善和监督检查相结合。党员干部要结合案例开展对照检查，明确个人廉洁承诺和岗位防控措施，把受教育成果转化为规范权力运行、改进工作作风的具体行动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9878509" y="2117578"/>
            <a:ext cx="1760479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做好警示教育转化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idx="4294967295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党员干部廉洁履职承诺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79129" y="2263705"/>
            <a:ext cx="274497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对党忠诚不偏航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97935" y="2764073"/>
            <a:ext cx="2714224" cy="2046714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始终把政治纪律和政治规矩摆在首位，坚定理想信念，严守组织原则，自觉在思想上政治上行动上同党中央保持高度一致。对重大事项如实请示报告，对组织决定坚决执行，任何时候都不做违反政治纪律的事。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79129" y="1413581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833262" y="2263705"/>
            <a:ext cx="274497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履职用权不谋私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52068" y="2764073"/>
            <a:ext cx="2714224" cy="190119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始终坚持依法用权、秉公用权、廉洁用权，严格执行制度流程，自觉接受组织和群众监督。对涉及亲属、朋友和利益关系人的事项主动回避，对可能影响公正履职的宴请、礼品和请托坚决拒绝。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33262" y="1413581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8287395" y="2263705"/>
            <a:ext cx="2744978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FFFFF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为民服务不懈怠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306201" y="2764073"/>
            <a:ext cx="2714224" cy="190119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始终站稳人民立场，把群众满意作为工作标准，认真解决群众急难愁盼问题。坚持实事求是、担当尽责、改进作风，不推诿、不敷衍、不弄虚作假，以实际行动维护群众利益和党员干部良好形象。</a:t>
            </a:r>
            <a:endParaRPr lang="zh-CN" altLang="en-US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87395" y="1413581"/>
            <a:ext cx="880532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394506" y="4780233"/>
            <a:ext cx="2714224" cy="1205528"/>
          </a:xfrm>
          <a:prstGeom prst="rect">
            <a:avLst/>
          </a:prstGeom>
          <a:blipFill>
            <a:blip r:embed="rId1">
              <a:duotone>
                <a:prstClr val="black"/>
                <a:schemeClr val="accent1">
                  <a:satMod val="400000"/>
                  <a:tint val="45000"/>
                </a:schemeClr>
              </a:duotone>
            </a:blip>
            <a:stretch>
              <a:fillRect t="-25293" b="-2476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4852068" y="4780233"/>
            <a:ext cx="2714224" cy="1205528"/>
          </a:xfrm>
          <a:prstGeom prst="rect">
            <a:avLst/>
          </a:prstGeom>
          <a:blipFill>
            <a:blip r:embed="rId2">
              <a:duotone>
                <a:prstClr val="black"/>
                <a:schemeClr val="accent1">
                  <a:satMod val="400000"/>
                  <a:tint val="45000"/>
                </a:schemeClr>
              </a:duotone>
            </a:blip>
            <a:stretch>
              <a:fillRect t="-25293" b="-2476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4" name="AutoShape 14"/>
          <p:cNvSpPr/>
          <p:nvPr/>
        </p:nvSpPr>
        <p:spPr>
          <a:xfrm>
            <a:off x="8302772" y="4780233"/>
            <a:ext cx="2714224" cy="1205528"/>
          </a:xfrm>
          <a:prstGeom prst="rect">
            <a:avLst/>
          </a:prstGeom>
          <a:blipFill>
            <a:blip r:embed="rId3">
              <a:duotone>
                <a:prstClr val="black"/>
                <a:schemeClr val="accent1">
                  <a:satMod val="400000"/>
                  <a:tint val="45000"/>
                </a:schemeClr>
              </a:duotone>
            </a:blip>
            <a:stretch>
              <a:fillRect t="-25224" b="-24698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rgbClr val="C80E14">
                <a:lumMod val="75000"/>
              </a:srgbClr>
            </a:gs>
            <a:gs pos="100000">
              <a:srgbClr val="C80E14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marL="0" algn="l">
              <a:lnSpc>
                <a:spcPct val="10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结语：清正廉洁担使命</a:t>
            </a:r>
            <a:endParaRPr lang="zh-CN" altLang="en-US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 flipH="1">
            <a:off x="3419458" y="2968585"/>
            <a:ext cx="743748" cy="3174532"/>
          </a:xfrm>
          <a:prstGeom prst="line">
            <a:avLst/>
          </a:prstGeom>
          <a:noFill/>
          <a:ln w="25400" cap="flat" cmpd="sng">
            <a:solidFill>
              <a:schemeClr val="accent2"/>
            </a:solidFill>
            <a:prstDash val="solid"/>
            <a:miter lim="800000"/>
          </a:ln>
        </p:spPr>
      </p:cxnSp>
      <p:cxnSp>
        <p:nvCxnSpPr>
          <p:cNvPr id="4" name="Connector 4"/>
          <p:cNvCxnSpPr/>
          <p:nvPr/>
        </p:nvCxnSpPr>
        <p:spPr>
          <a:xfrm flipH="1">
            <a:off x="7257153" y="1245267"/>
            <a:ext cx="743748" cy="3174532"/>
          </a:xfrm>
          <a:prstGeom prst="line">
            <a:avLst/>
          </a:prstGeom>
          <a:noFill/>
          <a:ln w="25400" cap="flat" cmpd="sng">
            <a:solidFill>
              <a:schemeClr val="accent2"/>
            </a:solidFill>
            <a:prstDash val="solid"/>
            <a:miter lim="800000"/>
          </a:ln>
        </p:spPr>
      </p:cxnSp>
      <p:cxnSp>
        <p:nvCxnSpPr>
          <p:cNvPr id="5" name="Connector 5"/>
          <p:cNvCxnSpPr/>
          <p:nvPr/>
        </p:nvCxnSpPr>
        <p:spPr>
          <a:xfrm flipH="1">
            <a:off x="10598477" y="2968585"/>
            <a:ext cx="743748" cy="3174532"/>
          </a:xfrm>
          <a:prstGeom prst="line">
            <a:avLst/>
          </a:prstGeom>
          <a:noFill/>
          <a:ln w="25400" cap="flat" cmpd="sng">
            <a:solidFill>
              <a:schemeClr val="accent2"/>
            </a:solidFill>
            <a:prstDash val="solid"/>
            <a:miter lim="800000"/>
          </a:ln>
        </p:spPr>
      </p:cxnSp>
      <p:sp>
        <p:nvSpPr>
          <p:cNvPr id="6" name="TextBox 6"/>
          <p:cNvSpPr txBox="1"/>
          <p:nvPr/>
        </p:nvSpPr>
        <p:spPr>
          <a:xfrm>
            <a:off x="849775" y="4672678"/>
            <a:ext cx="2724355" cy="318924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以责任心履行职责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849775" y="5057220"/>
            <a:ext cx="2724355" cy="1194680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岗位意味着责任，权力意味着担当。要把组织信任转化为履职尽责的实际行动，把纪律要求落实到每一次决策、每一项工作和每一个细节，以严谨规范的作风保障事业发展。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7257153" y="4672678"/>
            <a:ext cx="3315910" cy="318924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以自律心走好人生路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7257153" y="5057220"/>
            <a:ext cx="3315910" cy="1194680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清廉不是一时一事的选择，而是一生一世的坚守。希望全体党员干部以案为鉴、警钟长鸣，慎独慎微、慎始慎终，始终保持共产党人的政治本色，在新征程上忠诚履职、清正廉洁、担当使命。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724504" y="1220147"/>
            <a:ext cx="2801732" cy="318924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以敬畏心对待纪律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724504" y="1699938"/>
            <a:ext cx="2756885" cy="1194680"/>
          </a:xfrm>
          <a:prstGeom prst="rect">
            <a:avLst/>
          </a:prstGeom>
        </p:spPr>
        <p:txBody>
          <a:bodyPr vert="horz" wrap="square" lIns="0" tIns="36000" rIns="0" bIns="3600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纪律是不可触碰的底线，也是干部干事创业的重要保护。党员干部要敬畏组织、敬畏权力、敬畏法纪，时刻牢记身份职责，做到心中有戒、行为有界、用权有度。</a:t>
            </a:r>
            <a:endParaRPr lang="en-US" sz="1100"/>
          </a:p>
        </p:txBody>
      </p:sp>
      <p:pic>
        <p:nvPicPr>
          <p:cNvPr id="12" name="image1.jpeg"/>
          <p:cNvPicPr>
            <a:picLocks noChangeAspect="1"/>
          </p:cNvPicPr>
          <p:nvPr/>
        </p:nvPicPr>
        <p:blipFill>
          <a:blip r:embed="rId1"/>
          <a:srcRect l="18138" r="18138"/>
          <a:stretch>
            <a:fillRect/>
          </a:stretch>
        </p:blipFill>
        <p:spPr>
          <a:xfrm>
            <a:off x="4163206" y="3005456"/>
            <a:ext cx="3023594" cy="3163339"/>
          </a:xfrm>
          <a:custGeom>
            <a:avLst/>
            <a:gdLst/>
            <a:ahLst/>
            <a:cxnLst/>
            <a:pathLst>
              <a:path w="3023594" h="3163339">
                <a:moveTo>
                  <a:pt x="755899" y="0"/>
                </a:moveTo>
                <a:lnTo>
                  <a:pt x="3023594" y="0"/>
                </a:lnTo>
                <a:lnTo>
                  <a:pt x="2267696" y="3163339"/>
                </a:lnTo>
                <a:lnTo>
                  <a:pt x="0" y="3163339"/>
                </a:lnTo>
                <a:close/>
              </a:path>
            </a:pathLst>
          </a:custGeom>
          <a:solidFill>
            <a:srgbClr val="2196F3">
              <a:alpha val="60000"/>
            </a:srgbClr>
          </a:solidFill>
        </p:spPr>
      </p:pic>
      <p:pic>
        <p:nvPicPr>
          <p:cNvPr id="13" name="image2.jpeg"/>
          <p:cNvPicPr>
            <a:picLocks noChangeAspect="1"/>
          </p:cNvPicPr>
          <p:nvPr/>
        </p:nvPicPr>
        <p:blipFill>
          <a:blip r:embed="rId2"/>
          <a:srcRect l="18138" r="18138"/>
          <a:stretch>
            <a:fillRect/>
          </a:stretch>
        </p:blipFill>
        <p:spPr>
          <a:xfrm>
            <a:off x="8122178" y="1245268"/>
            <a:ext cx="3023594" cy="3163339"/>
          </a:xfrm>
          <a:custGeom>
            <a:avLst/>
            <a:gdLst/>
            <a:ahLst/>
            <a:cxnLst/>
            <a:pathLst>
              <a:path w="3023594" h="3163339">
                <a:moveTo>
                  <a:pt x="755899" y="0"/>
                </a:moveTo>
                <a:lnTo>
                  <a:pt x="3023594" y="0"/>
                </a:lnTo>
                <a:lnTo>
                  <a:pt x="2267696" y="3163339"/>
                </a:lnTo>
                <a:lnTo>
                  <a:pt x="0" y="3163339"/>
                </a:lnTo>
                <a:close/>
              </a:path>
            </a:pathLst>
          </a:custGeom>
          <a:solidFill>
            <a:srgbClr val="2196F3">
              <a:alpha val="60000"/>
            </a:srgbClr>
          </a:solidFill>
        </p:spPr>
      </p:pic>
      <p:pic>
        <p:nvPicPr>
          <p:cNvPr id="14" name="image3.jpeg"/>
          <p:cNvPicPr>
            <a:picLocks noChangeAspect="1"/>
          </p:cNvPicPr>
          <p:nvPr/>
        </p:nvPicPr>
        <p:blipFill>
          <a:blip r:embed="rId3"/>
          <a:srcRect l="18155" r="18155"/>
          <a:stretch>
            <a:fillRect/>
          </a:stretch>
        </p:blipFill>
        <p:spPr>
          <a:xfrm>
            <a:off x="1154799" y="1245268"/>
            <a:ext cx="3023594" cy="3163339"/>
          </a:xfrm>
          <a:custGeom>
            <a:avLst/>
            <a:gdLst/>
            <a:ahLst/>
            <a:cxnLst/>
            <a:pathLst>
              <a:path w="3023594" h="3163339">
                <a:moveTo>
                  <a:pt x="755899" y="0"/>
                </a:moveTo>
                <a:lnTo>
                  <a:pt x="3023594" y="0"/>
                </a:lnTo>
                <a:lnTo>
                  <a:pt x="2267696" y="3163339"/>
                </a:lnTo>
                <a:lnTo>
                  <a:pt x="0" y="3163339"/>
                </a:lnTo>
                <a:close/>
              </a:path>
            </a:pathLst>
          </a:custGeom>
          <a:solidFill>
            <a:srgbClr val="2196F3">
              <a:alpha val="60000"/>
            </a:srgbClr>
          </a:solidFill>
        </p:spPr>
      </p:pic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2674257" y="355222"/>
            <a:ext cx="6843485" cy="2470149"/>
          </a:xfr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zh-CN" altLang="en-US" sz="6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  <a:endParaRPr lang="zh-CN" altLang="en-US" sz="66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64153" y="3181349"/>
            <a:ext cx="8850993" cy="708853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1000"/>
              </a:spcBef>
              <a:defRPr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80E14"/>
      </a:accent1>
      <a:accent2>
        <a:srgbClr val="D09248"/>
      </a:accent2>
      <a:accent3>
        <a:srgbClr val="9E0D11"/>
      </a:accent3>
      <a:accent4>
        <a:srgbClr val="EDB16A"/>
      </a:accent4>
      <a:accent5>
        <a:srgbClr val="6D6D6D"/>
      </a:accent5>
      <a:accent6>
        <a:srgbClr val="515151"/>
      </a:accent6>
      <a:hlink>
        <a:srgbClr val="4472C4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6180</Words>
  <Application>WPS 演示</Application>
  <PresentationFormat>全屏显示(4:3)</PresentationFormat>
  <Paragraphs>400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以案为鉴守底线，清正廉洁担使命</vt:lpstr>
      <vt:lpstr>PowerPoint 演示文稿</vt:lpstr>
      <vt:lpstr>认清形势：反腐倡廉永远在路上</vt:lpstr>
      <vt:lpstr>坚定不移推进全面从严治党</vt:lpstr>
      <vt:lpstr>正确认识腐败风险的演变规律</vt:lpstr>
      <vt:lpstr>以案释纪：典型案例的警示镜鉴</vt:lpstr>
      <vt:lpstr>案例一：项目审批中的权力寻租</vt:lpstr>
      <vt:lpstr>案例二：干部选任中的徇私谋利</vt:lpstr>
      <vt:lpstr>案例三：基层服务中的作风失范</vt:lpstr>
      <vt:lpstr>从案例中提炼共性教训</vt:lpstr>
      <vt:lpstr>以案明责：纪律红线与行为边界</vt:lpstr>
      <vt:lpstr>政治纪律：永葆政治忠诚</vt:lpstr>
      <vt:lpstr>组织纪律：维护组织原则</vt:lpstr>
      <vt:lpstr>廉洁纪律：正确行使手中权力</vt:lpstr>
      <vt:lpstr>群众纪律：站稳人民立场</vt:lpstr>
      <vt:lpstr>工作纪律：确保履职尽责</vt:lpstr>
      <vt:lpstr>生活纪律：培养健康生活情趣</vt:lpstr>
      <vt:lpstr>以案促改：把廉洁要求落到行动</vt:lpstr>
      <vt:lpstr>强化理想信念，筑牢思想防线</vt:lpstr>
      <vt:lpstr>强化权力监督，规范权力运行</vt:lpstr>
      <vt:lpstr>强化作风建设，提升履职效能</vt:lpstr>
      <vt:lpstr>强化自我约束，守住人生底线</vt:lpstr>
      <vt:lpstr>担当使命：建设清正廉洁政治生态</vt:lpstr>
      <vt:lpstr>建立以案促改长效机制</vt:lpstr>
      <vt:lpstr>党员干部廉洁履职承诺</vt:lpstr>
      <vt:lpstr>PowerPoint 演示文稿</vt:lpstr>
      <vt:lpstr>谢谢观看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3</cp:revision>
  <dcterms:created xsi:type="dcterms:W3CDTF">2026-10-04T09:03:00Z</dcterms:created>
  <dcterms:modified xsi:type="dcterms:W3CDTF">2026-10-04T09:06:10Z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{"ContentPropagator":"文多多","Label":"1","ReservedCode1":"1791104625405","ProduceID":"wenduoduo-pptx-1791104625405","ReservedCode2":"1791104625405","PropagateID":"wenduoduo-pptx1791104625405","ContentProducer":"文多多"}</vt:lpwstr>
  </property>
  <property fmtid="{D5CDD505-2E9C-101B-9397-08002B2CF9AE}" pid="5" name="ICV">
    <vt:lpwstr>BDC9D677A8104514AD2FDDA58702EBDB_12</vt:lpwstr>
  </property>
  <property fmtid="{D5CDD505-2E9C-101B-9397-08002B2CF9AE}" pid="6" name="KSOProductBuildVer">
    <vt:lpwstr>2052-12.1.0.29161</vt:lpwstr>
  </property>
</Properties>
</file>