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media/image11.svg" ContentType="image/svg+xml"/>
  <Override PartName="/ppt/media/image13.svg" ContentType="image/svg+xml"/>
  <Override PartName="/ppt/media/image15.svg" ContentType="image/svg+xml"/>
  <Override PartName="/ppt/media/image17.svg" ContentType="image/svg+xml"/>
  <Override PartName="/ppt/media/image19.svg" ContentType="image/svg+xml"/>
  <Override PartName="/ppt/media/image21.svg" ContentType="image/svg+xml"/>
  <Override PartName="/ppt/media/image23.svg" ContentType="image/svg+xml"/>
  <Override PartName="/ppt/media/image25.svg" ContentType="image/svg+xml"/>
  <Override PartName="/ppt/media/image27.svg" ContentType="image/svg+xml"/>
  <Override PartName="/ppt/media/image29.svg" ContentType="image/svg+xml"/>
  <Override PartName="/ppt/media/image31.svg" ContentType="image/svg+xml"/>
  <Override PartName="/ppt/media/image33.svg" ContentType="image/svg+xml"/>
  <Override PartName="/ppt/media/image35.svg" ContentType="image/svg+xml"/>
  <Override PartName="/ppt/media/image37.svg" ContentType="image/svg+xml"/>
  <Override PartName="/ppt/media/image39.svg" ContentType="image/svg+xml"/>
  <Override PartName="/ppt/media/image41.svg" ContentType="image/svg+xml"/>
  <Override PartName="/ppt/media/image43.svg" ContentType="image/svg+xml"/>
  <Override PartName="/ppt/media/image45.svg" ContentType="image/svg+xml"/>
  <Override PartName="/ppt/media/image47.svg" ContentType="image/svg+xml"/>
  <Override PartName="/ppt/media/image49.svg" ContentType="image/svg+xml"/>
  <Override PartName="/ppt/media/image5.svg" ContentType="image/svg+xml"/>
  <Override PartName="/ppt/media/image51.svg" ContentType="image/svg+xml"/>
  <Override PartName="/ppt/media/image53.svg" ContentType="image/svg+xml"/>
  <Override PartName="/ppt/media/image55.svg" ContentType="image/svg+xml"/>
  <Override PartName="/ppt/media/image57.svg" ContentType="image/svg+xml"/>
  <Override PartName="/ppt/media/image59.svg" ContentType="image/svg+xml"/>
  <Override PartName="/ppt/media/image61.svg" ContentType="image/svg+xml"/>
  <Override PartName="/ppt/media/image63.svg" ContentType="image/svg+xml"/>
  <Override PartName="/ppt/media/image65.svg" ContentType="image/svg+xml"/>
  <Override PartName="/ppt/media/image67.svg" ContentType="image/svg+xml"/>
  <Override PartName="/ppt/media/image69.svg" ContentType="image/svg+xml"/>
  <Override PartName="/ppt/media/image7.svg" ContentType="image/svg+xml"/>
  <Override PartName="/ppt/media/image71.svg" ContentType="image/svg+xml"/>
  <Override PartName="/ppt/media/image73.svg" ContentType="image/svg+xml"/>
  <Override PartName="/ppt/media/image75.svg" ContentType="image/svg+xml"/>
  <Override PartName="/ppt/media/image77.svg" ContentType="image/svg+xml"/>
  <Override PartName="/ppt/media/image79.svg" ContentType="image/svg+xml"/>
  <Override PartName="/ppt/media/image81.svg" ContentType="image/svg+xml"/>
  <Override PartName="/ppt/media/image83.svg" ContentType="image/svg+xml"/>
  <Override PartName="/ppt/media/image85.svg" ContentType="image/svg+xml"/>
  <Override PartName="/ppt/media/image87.svg" ContentType="image/svg+xml"/>
  <Override PartName="/ppt/media/image89.svg" ContentType="image/svg+xml"/>
  <Override PartName="/ppt/media/image9.svg" ContentType="image/svg+xml"/>
  <Override PartName="/ppt/media/image91.svg" ContentType="image/svg+xml"/>
  <Override PartName="/ppt/media/image93.svg" ContentType="image/svg+xml"/>
  <Override PartName="/ppt/media/image95.svg" ContentType="image/svg+xml"/>
  <Override PartName="/ppt/media/image97.svg" ContentType="image/svg+xml"/>
  <Override PartName="/ppt/media/image99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90" y="96"/>
      </p:cViewPr>
      <p:guideLst>
        <p:guide orient="horz" pos="2159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handoutMaster" Target="handoutMasters/handoutMaster1.xml"/><Relationship Id="rId21" Type="http://schemas.openxmlformats.org/officeDocument/2006/relationships/notesMaster" Target="notesMasters/notesMaster1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3751117"/>
            <a:ext cx="7321550" cy="811357"/>
          </a:xfrm>
        </p:spPr>
        <p:txBody>
          <a:bodyPr anchor="b">
            <a:normAutofit/>
          </a:bodyPr>
          <a:lstStyle>
            <a:lvl1pPr>
              <a:defRPr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2400" b="1" i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8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页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tags" Target="../tags/tag1.xml"/><Relationship Id="rId13" Type="http://schemas.openxmlformats.org/officeDocument/2006/relationships/image" Target="../media/image3.jpe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8" name="KSO_TEMPLATE" hidden="1"/>
          <p:cNvSpPr/>
          <p:nvPr>
            <p:custDataLst>
              <p:tags r:id="rId1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5.xml"/><Relationship Id="rId8" Type="http://schemas.openxmlformats.org/officeDocument/2006/relationships/tags" Target="../tags/tag14.xml"/><Relationship Id="rId7" Type="http://schemas.openxmlformats.org/officeDocument/2006/relationships/tags" Target="../tags/tag13.xml"/><Relationship Id="rId6" Type="http://schemas.openxmlformats.org/officeDocument/2006/relationships/tags" Target="../tags/tag12.xml"/><Relationship Id="rId5" Type="http://schemas.openxmlformats.org/officeDocument/2006/relationships/tags" Target="../tags/tag11.xml"/><Relationship Id="rId4" Type="http://schemas.openxmlformats.org/officeDocument/2006/relationships/tags" Target="../tags/tag10.xml"/><Relationship Id="rId3" Type="http://schemas.openxmlformats.org/officeDocument/2006/relationships/tags" Target="../tags/tag9.xml"/><Relationship Id="rId23" Type="http://schemas.openxmlformats.org/officeDocument/2006/relationships/slideLayout" Target="../slideLayouts/slideLayout7.xml"/><Relationship Id="rId22" Type="http://schemas.openxmlformats.org/officeDocument/2006/relationships/tags" Target="../tags/tag28.xml"/><Relationship Id="rId21" Type="http://schemas.openxmlformats.org/officeDocument/2006/relationships/tags" Target="../tags/tag27.xml"/><Relationship Id="rId20" Type="http://schemas.openxmlformats.org/officeDocument/2006/relationships/tags" Target="../tags/tag26.xml"/><Relationship Id="rId2" Type="http://schemas.openxmlformats.org/officeDocument/2006/relationships/tags" Target="../tags/tag8.xml"/><Relationship Id="rId19" Type="http://schemas.openxmlformats.org/officeDocument/2006/relationships/tags" Target="../tags/tag25.xml"/><Relationship Id="rId18" Type="http://schemas.openxmlformats.org/officeDocument/2006/relationships/tags" Target="../tags/tag24.xml"/><Relationship Id="rId17" Type="http://schemas.openxmlformats.org/officeDocument/2006/relationships/tags" Target="../tags/tag23.xml"/><Relationship Id="rId16" Type="http://schemas.openxmlformats.org/officeDocument/2006/relationships/tags" Target="../tags/tag22.xml"/><Relationship Id="rId15" Type="http://schemas.openxmlformats.org/officeDocument/2006/relationships/tags" Target="../tags/tag21.xml"/><Relationship Id="rId14" Type="http://schemas.openxmlformats.org/officeDocument/2006/relationships/tags" Target="../tags/tag20.xml"/><Relationship Id="rId13" Type="http://schemas.openxmlformats.org/officeDocument/2006/relationships/tags" Target="../tags/tag19.xml"/><Relationship Id="rId12" Type="http://schemas.openxmlformats.org/officeDocument/2006/relationships/tags" Target="../tags/tag18.xml"/><Relationship Id="rId11" Type="http://schemas.openxmlformats.org/officeDocument/2006/relationships/tags" Target="../tags/tag17.xml"/><Relationship Id="rId10" Type="http://schemas.openxmlformats.org/officeDocument/2006/relationships/tags" Target="../tags/tag16.xml"/><Relationship Id="rId1" Type="http://schemas.openxmlformats.org/officeDocument/2006/relationships/tags" Target="../tags/tag7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svg"/><Relationship Id="rId8" Type="http://schemas.openxmlformats.org/officeDocument/2006/relationships/image" Target="../media/image4.png"/><Relationship Id="rId7" Type="http://schemas.openxmlformats.org/officeDocument/2006/relationships/tags" Target="../tags/tag35.xml"/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0" Type="http://schemas.openxmlformats.org/officeDocument/2006/relationships/slideLayout" Target="../slideLayouts/slideLayout11.xml"/><Relationship Id="rId1" Type="http://schemas.openxmlformats.org/officeDocument/2006/relationships/tags" Target="../tags/tag29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png"/><Relationship Id="rId8" Type="http://schemas.openxmlformats.org/officeDocument/2006/relationships/tags" Target="../tags/tag43.xml"/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7" Type="http://schemas.openxmlformats.org/officeDocument/2006/relationships/slideLayout" Target="../slideLayouts/slideLayout7.xml"/><Relationship Id="rId26" Type="http://schemas.openxmlformats.org/officeDocument/2006/relationships/tags" Target="../tags/tag57.xml"/><Relationship Id="rId25" Type="http://schemas.openxmlformats.org/officeDocument/2006/relationships/tags" Target="../tags/tag56.xml"/><Relationship Id="rId24" Type="http://schemas.openxmlformats.org/officeDocument/2006/relationships/tags" Target="../tags/tag55.xml"/><Relationship Id="rId23" Type="http://schemas.openxmlformats.org/officeDocument/2006/relationships/tags" Target="../tags/tag54.xml"/><Relationship Id="rId22" Type="http://schemas.openxmlformats.org/officeDocument/2006/relationships/tags" Target="../tags/tag53.xml"/><Relationship Id="rId21" Type="http://schemas.openxmlformats.org/officeDocument/2006/relationships/tags" Target="../tags/tag52.xml"/><Relationship Id="rId20" Type="http://schemas.openxmlformats.org/officeDocument/2006/relationships/tags" Target="../tags/tag51.xml"/><Relationship Id="rId2" Type="http://schemas.openxmlformats.org/officeDocument/2006/relationships/tags" Target="../tags/tag37.xml"/><Relationship Id="rId19" Type="http://schemas.openxmlformats.org/officeDocument/2006/relationships/image" Target="../media/image9.svg"/><Relationship Id="rId18" Type="http://schemas.openxmlformats.org/officeDocument/2006/relationships/image" Target="../media/image8.png"/><Relationship Id="rId17" Type="http://schemas.openxmlformats.org/officeDocument/2006/relationships/tags" Target="../tags/tag50.xml"/><Relationship Id="rId16" Type="http://schemas.openxmlformats.org/officeDocument/2006/relationships/tags" Target="../tags/tag49.xml"/><Relationship Id="rId15" Type="http://schemas.openxmlformats.org/officeDocument/2006/relationships/tags" Target="../tags/tag48.xml"/><Relationship Id="rId14" Type="http://schemas.openxmlformats.org/officeDocument/2006/relationships/tags" Target="../tags/tag47.xml"/><Relationship Id="rId13" Type="http://schemas.openxmlformats.org/officeDocument/2006/relationships/tags" Target="../tags/tag46.xml"/><Relationship Id="rId12" Type="http://schemas.openxmlformats.org/officeDocument/2006/relationships/tags" Target="../tags/tag45.xml"/><Relationship Id="rId11" Type="http://schemas.openxmlformats.org/officeDocument/2006/relationships/tags" Target="../tags/tag44.xml"/><Relationship Id="rId10" Type="http://schemas.openxmlformats.org/officeDocument/2006/relationships/image" Target="../media/image7.svg"/><Relationship Id="rId1" Type="http://schemas.openxmlformats.org/officeDocument/2006/relationships/tags" Target="../tags/tag36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64.xml"/><Relationship Id="rId8" Type="http://schemas.openxmlformats.org/officeDocument/2006/relationships/tags" Target="../tags/tag63.xml"/><Relationship Id="rId7" Type="http://schemas.openxmlformats.org/officeDocument/2006/relationships/tags" Target="../tags/tag62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tags" Target="../tags/tag61.xml"/><Relationship Id="rId31" Type="http://schemas.openxmlformats.org/officeDocument/2006/relationships/slideLayout" Target="../slideLayouts/slideLayout7.xml"/><Relationship Id="rId30" Type="http://schemas.openxmlformats.org/officeDocument/2006/relationships/tags" Target="../tags/tag81.xml"/><Relationship Id="rId3" Type="http://schemas.openxmlformats.org/officeDocument/2006/relationships/tags" Target="../tags/tag60.xml"/><Relationship Id="rId29" Type="http://schemas.openxmlformats.org/officeDocument/2006/relationships/tags" Target="../tags/tag80.xml"/><Relationship Id="rId28" Type="http://schemas.openxmlformats.org/officeDocument/2006/relationships/tags" Target="../tags/tag79.xml"/><Relationship Id="rId27" Type="http://schemas.openxmlformats.org/officeDocument/2006/relationships/tags" Target="../tags/tag78.xml"/><Relationship Id="rId26" Type="http://schemas.openxmlformats.org/officeDocument/2006/relationships/tags" Target="../tags/tag77.xml"/><Relationship Id="rId25" Type="http://schemas.openxmlformats.org/officeDocument/2006/relationships/tags" Target="../tags/tag76.xml"/><Relationship Id="rId24" Type="http://schemas.openxmlformats.org/officeDocument/2006/relationships/image" Target="../media/image15.svg"/><Relationship Id="rId23" Type="http://schemas.openxmlformats.org/officeDocument/2006/relationships/image" Target="../media/image14.png"/><Relationship Id="rId22" Type="http://schemas.openxmlformats.org/officeDocument/2006/relationships/tags" Target="../tags/tag75.xml"/><Relationship Id="rId21" Type="http://schemas.openxmlformats.org/officeDocument/2006/relationships/tags" Target="../tags/tag74.xml"/><Relationship Id="rId20" Type="http://schemas.openxmlformats.org/officeDocument/2006/relationships/tags" Target="../tags/tag73.xml"/><Relationship Id="rId2" Type="http://schemas.openxmlformats.org/officeDocument/2006/relationships/tags" Target="../tags/tag59.xml"/><Relationship Id="rId19" Type="http://schemas.openxmlformats.org/officeDocument/2006/relationships/tags" Target="../tags/tag72.xml"/><Relationship Id="rId18" Type="http://schemas.openxmlformats.org/officeDocument/2006/relationships/tags" Target="../tags/tag71.xml"/><Relationship Id="rId17" Type="http://schemas.openxmlformats.org/officeDocument/2006/relationships/tags" Target="../tags/tag70.xml"/><Relationship Id="rId16" Type="http://schemas.openxmlformats.org/officeDocument/2006/relationships/tags" Target="../tags/tag69.xml"/><Relationship Id="rId15" Type="http://schemas.openxmlformats.org/officeDocument/2006/relationships/image" Target="../media/image13.svg"/><Relationship Id="rId14" Type="http://schemas.openxmlformats.org/officeDocument/2006/relationships/image" Target="../media/image12.png"/><Relationship Id="rId13" Type="http://schemas.openxmlformats.org/officeDocument/2006/relationships/tags" Target="../tags/tag68.xml"/><Relationship Id="rId12" Type="http://schemas.openxmlformats.org/officeDocument/2006/relationships/tags" Target="../tags/tag67.xml"/><Relationship Id="rId11" Type="http://schemas.openxmlformats.org/officeDocument/2006/relationships/tags" Target="../tags/tag66.xml"/><Relationship Id="rId10" Type="http://schemas.openxmlformats.org/officeDocument/2006/relationships/tags" Target="../tags/tag65.xml"/><Relationship Id="rId1" Type="http://schemas.openxmlformats.org/officeDocument/2006/relationships/tags" Target="../tags/tag58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svg"/><Relationship Id="rId8" Type="http://schemas.openxmlformats.org/officeDocument/2006/relationships/image" Target="../media/image4.png"/><Relationship Id="rId7" Type="http://schemas.openxmlformats.org/officeDocument/2006/relationships/tags" Target="../tags/tag88.xml"/><Relationship Id="rId6" Type="http://schemas.openxmlformats.org/officeDocument/2006/relationships/tags" Target="../tags/tag87.xml"/><Relationship Id="rId5" Type="http://schemas.openxmlformats.org/officeDocument/2006/relationships/tags" Target="../tags/tag86.xml"/><Relationship Id="rId4" Type="http://schemas.openxmlformats.org/officeDocument/2006/relationships/tags" Target="../tags/tag85.xml"/><Relationship Id="rId3" Type="http://schemas.openxmlformats.org/officeDocument/2006/relationships/tags" Target="../tags/tag84.xml"/><Relationship Id="rId2" Type="http://schemas.openxmlformats.org/officeDocument/2006/relationships/tags" Target="../tags/tag83.xml"/><Relationship Id="rId10" Type="http://schemas.openxmlformats.org/officeDocument/2006/relationships/slideLayout" Target="../slideLayouts/slideLayout11.xml"/><Relationship Id="rId1" Type="http://schemas.openxmlformats.org/officeDocument/2006/relationships/tags" Target="../tags/tag82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.svg"/><Relationship Id="rId8" Type="http://schemas.openxmlformats.org/officeDocument/2006/relationships/image" Target="../media/image12.png"/><Relationship Id="rId7" Type="http://schemas.openxmlformats.org/officeDocument/2006/relationships/tags" Target="../tags/tag95.xml"/><Relationship Id="rId6" Type="http://schemas.openxmlformats.org/officeDocument/2006/relationships/tags" Target="../tags/tag94.xml"/><Relationship Id="rId51" Type="http://schemas.openxmlformats.org/officeDocument/2006/relationships/slideLayout" Target="../slideLayouts/slideLayout7.xml"/><Relationship Id="rId50" Type="http://schemas.openxmlformats.org/officeDocument/2006/relationships/tags" Target="../tags/tag130.xml"/><Relationship Id="rId5" Type="http://schemas.openxmlformats.org/officeDocument/2006/relationships/tags" Target="../tags/tag93.xml"/><Relationship Id="rId49" Type="http://schemas.openxmlformats.org/officeDocument/2006/relationships/tags" Target="../tags/tag129.xml"/><Relationship Id="rId48" Type="http://schemas.openxmlformats.org/officeDocument/2006/relationships/tags" Target="../tags/tag128.xml"/><Relationship Id="rId47" Type="http://schemas.openxmlformats.org/officeDocument/2006/relationships/tags" Target="../tags/tag127.xml"/><Relationship Id="rId46" Type="http://schemas.openxmlformats.org/officeDocument/2006/relationships/tags" Target="../tags/tag126.xml"/><Relationship Id="rId45" Type="http://schemas.openxmlformats.org/officeDocument/2006/relationships/image" Target="../media/image21.svg"/><Relationship Id="rId44" Type="http://schemas.openxmlformats.org/officeDocument/2006/relationships/image" Target="../media/image20.png"/><Relationship Id="rId43" Type="http://schemas.openxmlformats.org/officeDocument/2006/relationships/tags" Target="../tags/tag125.xml"/><Relationship Id="rId42" Type="http://schemas.openxmlformats.org/officeDocument/2006/relationships/tags" Target="../tags/tag124.xml"/><Relationship Id="rId41" Type="http://schemas.openxmlformats.org/officeDocument/2006/relationships/tags" Target="../tags/tag123.xml"/><Relationship Id="rId40" Type="http://schemas.openxmlformats.org/officeDocument/2006/relationships/tags" Target="../tags/tag122.xml"/><Relationship Id="rId4" Type="http://schemas.openxmlformats.org/officeDocument/2006/relationships/tags" Target="../tags/tag92.xml"/><Relationship Id="rId39" Type="http://schemas.openxmlformats.org/officeDocument/2006/relationships/tags" Target="../tags/tag121.xml"/><Relationship Id="rId38" Type="http://schemas.openxmlformats.org/officeDocument/2006/relationships/tags" Target="../tags/tag120.xml"/><Relationship Id="rId37" Type="http://schemas.openxmlformats.org/officeDocument/2006/relationships/tags" Target="../tags/tag119.xml"/><Relationship Id="rId36" Type="http://schemas.openxmlformats.org/officeDocument/2006/relationships/tags" Target="../tags/tag118.xml"/><Relationship Id="rId35" Type="http://schemas.openxmlformats.org/officeDocument/2006/relationships/tags" Target="../tags/tag117.xml"/><Relationship Id="rId34" Type="http://schemas.openxmlformats.org/officeDocument/2006/relationships/tags" Target="../tags/tag116.xml"/><Relationship Id="rId33" Type="http://schemas.openxmlformats.org/officeDocument/2006/relationships/image" Target="../media/image19.svg"/><Relationship Id="rId32" Type="http://schemas.openxmlformats.org/officeDocument/2006/relationships/image" Target="../media/image18.png"/><Relationship Id="rId31" Type="http://schemas.openxmlformats.org/officeDocument/2006/relationships/tags" Target="../tags/tag115.xml"/><Relationship Id="rId30" Type="http://schemas.openxmlformats.org/officeDocument/2006/relationships/tags" Target="../tags/tag114.xml"/><Relationship Id="rId3" Type="http://schemas.openxmlformats.org/officeDocument/2006/relationships/tags" Target="../tags/tag91.xml"/><Relationship Id="rId29" Type="http://schemas.openxmlformats.org/officeDocument/2006/relationships/tags" Target="../tags/tag113.xml"/><Relationship Id="rId28" Type="http://schemas.openxmlformats.org/officeDocument/2006/relationships/tags" Target="../tags/tag112.xml"/><Relationship Id="rId27" Type="http://schemas.openxmlformats.org/officeDocument/2006/relationships/tags" Target="../tags/tag111.xml"/><Relationship Id="rId26" Type="http://schemas.openxmlformats.org/officeDocument/2006/relationships/tags" Target="../tags/tag110.xml"/><Relationship Id="rId25" Type="http://schemas.openxmlformats.org/officeDocument/2006/relationships/tags" Target="../tags/tag109.xml"/><Relationship Id="rId24" Type="http://schemas.openxmlformats.org/officeDocument/2006/relationships/tags" Target="../tags/tag108.xml"/><Relationship Id="rId23" Type="http://schemas.openxmlformats.org/officeDocument/2006/relationships/tags" Target="../tags/tag107.xml"/><Relationship Id="rId22" Type="http://schemas.openxmlformats.org/officeDocument/2006/relationships/tags" Target="../tags/tag106.xml"/><Relationship Id="rId21" Type="http://schemas.openxmlformats.org/officeDocument/2006/relationships/image" Target="../media/image17.svg"/><Relationship Id="rId20" Type="http://schemas.openxmlformats.org/officeDocument/2006/relationships/image" Target="../media/image16.png"/><Relationship Id="rId2" Type="http://schemas.openxmlformats.org/officeDocument/2006/relationships/tags" Target="../tags/tag90.xml"/><Relationship Id="rId19" Type="http://schemas.openxmlformats.org/officeDocument/2006/relationships/tags" Target="../tags/tag105.xml"/><Relationship Id="rId18" Type="http://schemas.openxmlformats.org/officeDocument/2006/relationships/tags" Target="../tags/tag104.xml"/><Relationship Id="rId17" Type="http://schemas.openxmlformats.org/officeDocument/2006/relationships/tags" Target="../tags/tag103.xml"/><Relationship Id="rId16" Type="http://schemas.openxmlformats.org/officeDocument/2006/relationships/tags" Target="../tags/tag102.xml"/><Relationship Id="rId15" Type="http://schemas.openxmlformats.org/officeDocument/2006/relationships/tags" Target="../tags/tag101.xml"/><Relationship Id="rId14" Type="http://schemas.openxmlformats.org/officeDocument/2006/relationships/tags" Target="../tags/tag100.xml"/><Relationship Id="rId13" Type="http://schemas.openxmlformats.org/officeDocument/2006/relationships/tags" Target="../tags/tag99.xml"/><Relationship Id="rId12" Type="http://schemas.openxmlformats.org/officeDocument/2006/relationships/tags" Target="../tags/tag98.xml"/><Relationship Id="rId11" Type="http://schemas.openxmlformats.org/officeDocument/2006/relationships/tags" Target="../tags/tag97.xml"/><Relationship Id="rId10" Type="http://schemas.openxmlformats.org/officeDocument/2006/relationships/tags" Target="../tags/tag96.xml"/><Relationship Id="rId1" Type="http://schemas.openxmlformats.org/officeDocument/2006/relationships/tags" Target="../tags/tag89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137.xml"/><Relationship Id="rId8" Type="http://schemas.openxmlformats.org/officeDocument/2006/relationships/tags" Target="../tags/tag136.xml"/><Relationship Id="rId7" Type="http://schemas.openxmlformats.org/officeDocument/2006/relationships/tags" Target="../tags/tag135.xml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2" Type="http://schemas.openxmlformats.org/officeDocument/2006/relationships/slideLayout" Target="../slideLayouts/slideLayout7.xml"/><Relationship Id="rId41" Type="http://schemas.openxmlformats.org/officeDocument/2006/relationships/tags" Target="../tags/tag163.xml"/><Relationship Id="rId40" Type="http://schemas.openxmlformats.org/officeDocument/2006/relationships/tags" Target="../tags/tag162.xml"/><Relationship Id="rId4" Type="http://schemas.openxmlformats.org/officeDocument/2006/relationships/tags" Target="../tags/tag134.xml"/><Relationship Id="rId39" Type="http://schemas.openxmlformats.org/officeDocument/2006/relationships/tags" Target="../tags/tag161.xml"/><Relationship Id="rId38" Type="http://schemas.openxmlformats.org/officeDocument/2006/relationships/tags" Target="../tags/tag160.xml"/><Relationship Id="rId37" Type="http://schemas.openxmlformats.org/officeDocument/2006/relationships/tags" Target="../tags/tag159.xml"/><Relationship Id="rId36" Type="http://schemas.openxmlformats.org/officeDocument/2006/relationships/image" Target="../media/image29.svg"/><Relationship Id="rId35" Type="http://schemas.openxmlformats.org/officeDocument/2006/relationships/image" Target="../media/image28.png"/><Relationship Id="rId34" Type="http://schemas.openxmlformats.org/officeDocument/2006/relationships/tags" Target="../tags/tag158.xml"/><Relationship Id="rId33" Type="http://schemas.openxmlformats.org/officeDocument/2006/relationships/tags" Target="../tags/tag157.xml"/><Relationship Id="rId32" Type="http://schemas.openxmlformats.org/officeDocument/2006/relationships/tags" Target="../tags/tag156.xml"/><Relationship Id="rId31" Type="http://schemas.openxmlformats.org/officeDocument/2006/relationships/tags" Target="../tags/tag155.xml"/><Relationship Id="rId30" Type="http://schemas.openxmlformats.org/officeDocument/2006/relationships/tags" Target="../tags/tag154.xml"/><Relationship Id="rId3" Type="http://schemas.openxmlformats.org/officeDocument/2006/relationships/tags" Target="../tags/tag133.xml"/><Relationship Id="rId29" Type="http://schemas.openxmlformats.org/officeDocument/2006/relationships/tags" Target="../tags/tag153.xml"/><Relationship Id="rId28" Type="http://schemas.openxmlformats.org/officeDocument/2006/relationships/tags" Target="../tags/tag152.xml"/><Relationship Id="rId27" Type="http://schemas.openxmlformats.org/officeDocument/2006/relationships/tags" Target="../tags/tag151.xml"/><Relationship Id="rId26" Type="http://schemas.openxmlformats.org/officeDocument/2006/relationships/image" Target="../media/image27.svg"/><Relationship Id="rId25" Type="http://schemas.openxmlformats.org/officeDocument/2006/relationships/image" Target="../media/image26.png"/><Relationship Id="rId24" Type="http://schemas.openxmlformats.org/officeDocument/2006/relationships/tags" Target="../tags/tag150.xml"/><Relationship Id="rId23" Type="http://schemas.openxmlformats.org/officeDocument/2006/relationships/tags" Target="../tags/tag149.xml"/><Relationship Id="rId22" Type="http://schemas.openxmlformats.org/officeDocument/2006/relationships/tags" Target="../tags/tag148.xml"/><Relationship Id="rId21" Type="http://schemas.openxmlformats.org/officeDocument/2006/relationships/tags" Target="../tags/tag147.xml"/><Relationship Id="rId20" Type="http://schemas.openxmlformats.org/officeDocument/2006/relationships/tags" Target="../tags/tag146.xml"/><Relationship Id="rId2" Type="http://schemas.openxmlformats.org/officeDocument/2006/relationships/tags" Target="../tags/tag132.xml"/><Relationship Id="rId19" Type="http://schemas.openxmlformats.org/officeDocument/2006/relationships/tags" Target="../tags/tag145.xml"/><Relationship Id="rId18" Type="http://schemas.openxmlformats.org/officeDocument/2006/relationships/tags" Target="../tags/tag144.xml"/><Relationship Id="rId17" Type="http://schemas.openxmlformats.org/officeDocument/2006/relationships/tags" Target="../tags/tag143.xml"/><Relationship Id="rId16" Type="http://schemas.openxmlformats.org/officeDocument/2006/relationships/image" Target="../media/image25.svg"/><Relationship Id="rId15" Type="http://schemas.openxmlformats.org/officeDocument/2006/relationships/image" Target="../media/image24.png"/><Relationship Id="rId14" Type="http://schemas.openxmlformats.org/officeDocument/2006/relationships/tags" Target="../tags/tag142.xml"/><Relationship Id="rId13" Type="http://schemas.openxmlformats.org/officeDocument/2006/relationships/tags" Target="../tags/tag141.xml"/><Relationship Id="rId12" Type="http://schemas.openxmlformats.org/officeDocument/2006/relationships/tags" Target="../tags/tag140.xml"/><Relationship Id="rId11" Type="http://schemas.openxmlformats.org/officeDocument/2006/relationships/tags" Target="../tags/tag139.xml"/><Relationship Id="rId10" Type="http://schemas.openxmlformats.org/officeDocument/2006/relationships/tags" Target="../tags/tag138.xml"/><Relationship Id="rId1" Type="http://schemas.openxmlformats.org/officeDocument/2006/relationships/tags" Target="../tags/tag131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170.xml"/><Relationship Id="rId8" Type="http://schemas.openxmlformats.org/officeDocument/2006/relationships/image" Target="../media/image31.svg"/><Relationship Id="rId7" Type="http://schemas.openxmlformats.org/officeDocument/2006/relationships/image" Target="../media/image30.png"/><Relationship Id="rId6" Type="http://schemas.openxmlformats.org/officeDocument/2006/relationships/tags" Target="../tags/tag169.xml"/><Relationship Id="rId5" Type="http://schemas.openxmlformats.org/officeDocument/2006/relationships/tags" Target="../tags/tag168.xml"/><Relationship Id="rId4" Type="http://schemas.openxmlformats.org/officeDocument/2006/relationships/tags" Target="../tags/tag167.xml"/><Relationship Id="rId3" Type="http://schemas.openxmlformats.org/officeDocument/2006/relationships/tags" Target="../tags/tag166.xml"/><Relationship Id="rId2" Type="http://schemas.openxmlformats.org/officeDocument/2006/relationships/tags" Target="../tags/tag165.xml"/><Relationship Id="rId10" Type="http://schemas.openxmlformats.org/officeDocument/2006/relationships/slideLayout" Target="../slideLayouts/slideLayout7.xml"/><Relationship Id="rId1" Type="http://schemas.openxmlformats.org/officeDocument/2006/relationships/tags" Target="../tags/tag164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svg"/><Relationship Id="rId8" Type="http://schemas.openxmlformats.org/officeDocument/2006/relationships/image" Target="../media/image4.png"/><Relationship Id="rId7" Type="http://schemas.openxmlformats.org/officeDocument/2006/relationships/tags" Target="../tags/tag177.xml"/><Relationship Id="rId6" Type="http://schemas.openxmlformats.org/officeDocument/2006/relationships/tags" Target="../tags/tag176.xml"/><Relationship Id="rId5" Type="http://schemas.openxmlformats.org/officeDocument/2006/relationships/tags" Target="../tags/tag175.xml"/><Relationship Id="rId4" Type="http://schemas.openxmlformats.org/officeDocument/2006/relationships/tags" Target="../tags/tag174.xml"/><Relationship Id="rId3" Type="http://schemas.openxmlformats.org/officeDocument/2006/relationships/tags" Target="../tags/tag173.xml"/><Relationship Id="rId2" Type="http://schemas.openxmlformats.org/officeDocument/2006/relationships/tags" Target="../tags/tag172.xml"/><Relationship Id="rId10" Type="http://schemas.openxmlformats.org/officeDocument/2006/relationships/slideLayout" Target="../slideLayouts/slideLayout11.xml"/><Relationship Id="rId1" Type="http://schemas.openxmlformats.org/officeDocument/2006/relationships/tags" Target="../tags/tag171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184.xml"/><Relationship Id="rId8" Type="http://schemas.openxmlformats.org/officeDocument/2006/relationships/tags" Target="../tags/tag183.xml"/><Relationship Id="rId7" Type="http://schemas.openxmlformats.org/officeDocument/2006/relationships/image" Target="../media/image33.svg"/><Relationship Id="rId6" Type="http://schemas.openxmlformats.org/officeDocument/2006/relationships/image" Target="../media/image32.png"/><Relationship Id="rId50" Type="http://schemas.openxmlformats.org/officeDocument/2006/relationships/slideLayout" Target="../slideLayouts/slideLayout7.xml"/><Relationship Id="rId5" Type="http://schemas.openxmlformats.org/officeDocument/2006/relationships/tags" Target="../tags/tag182.xml"/><Relationship Id="rId49" Type="http://schemas.openxmlformats.org/officeDocument/2006/relationships/tags" Target="../tags/tag218.xml"/><Relationship Id="rId48" Type="http://schemas.openxmlformats.org/officeDocument/2006/relationships/tags" Target="../tags/tag217.xml"/><Relationship Id="rId47" Type="http://schemas.openxmlformats.org/officeDocument/2006/relationships/tags" Target="../tags/tag216.xml"/><Relationship Id="rId46" Type="http://schemas.openxmlformats.org/officeDocument/2006/relationships/tags" Target="../tags/tag215.xml"/><Relationship Id="rId45" Type="http://schemas.openxmlformats.org/officeDocument/2006/relationships/tags" Target="../tags/tag214.xml"/><Relationship Id="rId44" Type="http://schemas.openxmlformats.org/officeDocument/2006/relationships/tags" Target="../tags/tag213.xml"/><Relationship Id="rId43" Type="http://schemas.openxmlformats.org/officeDocument/2006/relationships/tags" Target="../tags/tag212.xml"/><Relationship Id="rId42" Type="http://schemas.openxmlformats.org/officeDocument/2006/relationships/tags" Target="../tags/tag211.xml"/><Relationship Id="rId41" Type="http://schemas.openxmlformats.org/officeDocument/2006/relationships/tags" Target="../tags/tag210.xml"/><Relationship Id="rId40" Type="http://schemas.openxmlformats.org/officeDocument/2006/relationships/tags" Target="../tags/tag209.xml"/><Relationship Id="rId4" Type="http://schemas.openxmlformats.org/officeDocument/2006/relationships/tags" Target="../tags/tag181.xml"/><Relationship Id="rId39" Type="http://schemas.openxmlformats.org/officeDocument/2006/relationships/tags" Target="../tags/tag208.xml"/><Relationship Id="rId38" Type="http://schemas.openxmlformats.org/officeDocument/2006/relationships/tags" Target="../tags/tag207.xml"/><Relationship Id="rId37" Type="http://schemas.openxmlformats.org/officeDocument/2006/relationships/tags" Target="../tags/tag206.xml"/><Relationship Id="rId36" Type="http://schemas.openxmlformats.org/officeDocument/2006/relationships/tags" Target="../tags/tag205.xml"/><Relationship Id="rId35" Type="http://schemas.openxmlformats.org/officeDocument/2006/relationships/tags" Target="../tags/tag204.xml"/><Relationship Id="rId34" Type="http://schemas.openxmlformats.org/officeDocument/2006/relationships/tags" Target="../tags/tag203.xml"/><Relationship Id="rId33" Type="http://schemas.openxmlformats.org/officeDocument/2006/relationships/tags" Target="../tags/tag202.xml"/><Relationship Id="rId32" Type="http://schemas.openxmlformats.org/officeDocument/2006/relationships/tags" Target="../tags/tag201.xml"/><Relationship Id="rId31" Type="http://schemas.openxmlformats.org/officeDocument/2006/relationships/tags" Target="../tags/tag200.xml"/><Relationship Id="rId30" Type="http://schemas.openxmlformats.org/officeDocument/2006/relationships/tags" Target="../tags/tag199.xml"/><Relationship Id="rId3" Type="http://schemas.openxmlformats.org/officeDocument/2006/relationships/tags" Target="../tags/tag180.xml"/><Relationship Id="rId29" Type="http://schemas.openxmlformats.org/officeDocument/2006/relationships/tags" Target="../tags/tag198.xml"/><Relationship Id="rId28" Type="http://schemas.openxmlformats.org/officeDocument/2006/relationships/tags" Target="../tags/tag197.xml"/><Relationship Id="rId27" Type="http://schemas.openxmlformats.org/officeDocument/2006/relationships/tags" Target="../tags/tag196.xml"/><Relationship Id="rId26" Type="http://schemas.openxmlformats.org/officeDocument/2006/relationships/tags" Target="../tags/tag195.xml"/><Relationship Id="rId25" Type="http://schemas.openxmlformats.org/officeDocument/2006/relationships/image" Target="../media/image39.svg"/><Relationship Id="rId24" Type="http://schemas.openxmlformats.org/officeDocument/2006/relationships/image" Target="../media/image38.png"/><Relationship Id="rId23" Type="http://schemas.openxmlformats.org/officeDocument/2006/relationships/tags" Target="../tags/tag194.xml"/><Relationship Id="rId22" Type="http://schemas.openxmlformats.org/officeDocument/2006/relationships/tags" Target="../tags/tag193.xml"/><Relationship Id="rId21" Type="http://schemas.openxmlformats.org/officeDocument/2006/relationships/tags" Target="../tags/tag192.xml"/><Relationship Id="rId20" Type="http://schemas.openxmlformats.org/officeDocument/2006/relationships/tags" Target="../tags/tag191.xml"/><Relationship Id="rId2" Type="http://schemas.openxmlformats.org/officeDocument/2006/relationships/tags" Target="../tags/tag179.xml"/><Relationship Id="rId19" Type="http://schemas.openxmlformats.org/officeDocument/2006/relationships/image" Target="../media/image37.svg"/><Relationship Id="rId18" Type="http://schemas.openxmlformats.org/officeDocument/2006/relationships/image" Target="../media/image36.png"/><Relationship Id="rId17" Type="http://schemas.openxmlformats.org/officeDocument/2006/relationships/tags" Target="../tags/tag190.xml"/><Relationship Id="rId16" Type="http://schemas.openxmlformats.org/officeDocument/2006/relationships/tags" Target="../tags/tag189.xml"/><Relationship Id="rId15" Type="http://schemas.openxmlformats.org/officeDocument/2006/relationships/tags" Target="../tags/tag188.xml"/><Relationship Id="rId14" Type="http://schemas.openxmlformats.org/officeDocument/2006/relationships/tags" Target="../tags/tag187.xml"/><Relationship Id="rId13" Type="http://schemas.openxmlformats.org/officeDocument/2006/relationships/image" Target="../media/image35.svg"/><Relationship Id="rId12" Type="http://schemas.openxmlformats.org/officeDocument/2006/relationships/image" Target="../media/image34.png"/><Relationship Id="rId11" Type="http://schemas.openxmlformats.org/officeDocument/2006/relationships/tags" Target="../tags/tag186.xml"/><Relationship Id="rId10" Type="http://schemas.openxmlformats.org/officeDocument/2006/relationships/tags" Target="../tags/tag185.xml"/><Relationship Id="rId1" Type="http://schemas.openxmlformats.org/officeDocument/2006/relationships/tags" Target="../tags/tag178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225.xml"/><Relationship Id="rId8" Type="http://schemas.openxmlformats.org/officeDocument/2006/relationships/tags" Target="../tags/tag224.xml"/><Relationship Id="rId7" Type="http://schemas.openxmlformats.org/officeDocument/2006/relationships/tags" Target="../tags/tag223.xml"/><Relationship Id="rId68" Type="http://schemas.openxmlformats.org/officeDocument/2006/relationships/slideLayout" Target="../slideLayouts/slideLayout7.xml"/><Relationship Id="rId67" Type="http://schemas.openxmlformats.org/officeDocument/2006/relationships/tags" Target="../tags/tag267.xml"/><Relationship Id="rId66" Type="http://schemas.openxmlformats.org/officeDocument/2006/relationships/image" Target="../media/image53.svg"/><Relationship Id="rId65" Type="http://schemas.openxmlformats.org/officeDocument/2006/relationships/image" Target="../media/image52.png"/><Relationship Id="rId64" Type="http://schemas.openxmlformats.org/officeDocument/2006/relationships/tags" Target="../tags/tag266.xml"/><Relationship Id="rId63" Type="http://schemas.openxmlformats.org/officeDocument/2006/relationships/tags" Target="../tags/tag265.xml"/><Relationship Id="rId62" Type="http://schemas.openxmlformats.org/officeDocument/2006/relationships/tags" Target="../tags/tag264.xml"/><Relationship Id="rId61" Type="http://schemas.openxmlformats.org/officeDocument/2006/relationships/image" Target="../media/image19.svg"/><Relationship Id="rId60" Type="http://schemas.openxmlformats.org/officeDocument/2006/relationships/image" Target="../media/image18.png"/><Relationship Id="rId6" Type="http://schemas.openxmlformats.org/officeDocument/2006/relationships/image" Target="../media/image41.svg"/><Relationship Id="rId59" Type="http://schemas.openxmlformats.org/officeDocument/2006/relationships/tags" Target="../tags/tag263.xml"/><Relationship Id="rId58" Type="http://schemas.openxmlformats.org/officeDocument/2006/relationships/tags" Target="../tags/tag262.xml"/><Relationship Id="rId57" Type="http://schemas.openxmlformats.org/officeDocument/2006/relationships/tags" Target="../tags/tag261.xml"/><Relationship Id="rId56" Type="http://schemas.openxmlformats.org/officeDocument/2006/relationships/tags" Target="../tags/tag260.xml"/><Relationship Id="rId55" Type="http://schemas.openxmlformats.org/officeDocument/2006/relationships/tags" Target="../tags/tag259.xml"/><Relationship Id="rId54" Type="http://schemas.openxmlformats.org/officeDocument/2006/relationships/tags" Target="../tags/tag258.xml"/><Relationship Id="rId53" Type="http://schemas.openxmlformats.org/officeDocument/2006/relationships/image" Target="../media/image51.svg"/><Relationship Id="rId52" Type="http://schemas.openxmlformats.org/officeDocument/2006/relationships/image" Target="../media/image50.png"/><Relationship Id="rId51" Type="http://schemas.openxmlformats.org/officeDocument/2006/relationships/tags" Target="../tags/tag257.xml"/><Relationship Id="rId50" Type="http://schemas.openxmlformats.org/officeDocument/2006/relationships/tags" Target="../tags/tag256.xml"/><Relationship Id="rId5" Type="http://schemas.openxmlformats.org/officeDocument/2006/relationships/image" Target="../media/image40.png"/><Relationship Id="rId49" Type="http://schemas.openxmlformats.org/officeDocument/2006/relationships/tags" Target="../tags/tag255.xml"/><Relationship Id="rId48" Type="http://schemas.openxmlformats.org/officeDocument/2006/relationships/image" Target="../media/image49.svg"/><Relationship Id="rId47" Type="http://schemas.openxmlformats.org/officeDocument/2006/relationships/image" Target="../media/image48.png"/><Relationship Id="rId46" Type="http://schemas.openxmlformats.org/officeDocument/2006/relationships/tags" Target="../tags/tag254.xml"/><Relationship Id="rId45" Type="http://schemas.openxmlformats.org/officeDocument/2006/relationships/tags" Target="../tags/tag253.xml"/><Relationship Id="rId44" Type="http://schemas.openxmlformats.org/officeDocument/2006/relationships/tags" Target="../tags/tag252.xml"/><Relationship Id="rId43" Type="http://schemas.openxmlformats.org/officeDocument/2006/relationships/tags" Target="../tags/tag251.xml"/><Relationship Id="rId42" Type="http://schemas.openxmlformats.org/officeDocument/2006/relationships/tags" Target="../tags/tag250.xml"/><Relationship Id="rId41" Type="http://schemas.openxmlformats.org/officeDocument/2006/relationships/tags" Target="../tags/tag249.xml"/><Relationship Id="rId40" Type="http://schemas.openxmlformats.org/officeDocument/2006/relationships/image" Target="../media/image47.svg"/><Relationship Id="rId4" Type="http://schemas.openxmlformats.org/officeDocument/2006/relationships/tags" Target="../tags/tag222.xml"/><Relationship Id="rId39" Type="http://schemas.openxmlformats.org/officeDocument/2006/relationships/image" Target="../media/image46.png"/><Relationship Id="rId38" Type="http://schemas.openxmlformats.org/officeDocument/2006/relationships/tags" Target="../tags/tag248.xml"/><Relationship Id="rId37" Type="http://schemas.openxmlformats.org/officeDocument/2006/relationships/tags" Target="../tags/tag247.xml"/><Relationship Id="rId36" Type="http://schemas.openxmlformats.org/officeDocument/2006/relationships/tags" Target="../tags/tag246.xml"/><Relationship Id="rId35" Type="http://schemas.openxmlformats.org/officeDocument/2006/relationships/image" Target="../media/image45.svg"/><Relationship Id="rId34" Type="http://schemas.openxmlformats.org/officeDocument/2006/relationships/image" Target="../media/image44.png"/><Relationship Id="rId33" Type="http://schemas.openxmlformats.org/officeDocument/2006/relationships/tags" Target="../tags/tag245.xml"/><Relationship Id="rId32" Type="http://schemas.openxmlformats.org/officeDocument/2006/relationships/tags" Target="../tags/tag244.xml"/><Relationship Id="rId31" Type="http://schemas.openxmlformats.org/officeDocument/2006/relationships/tags" Target="../tags/tag243.xml"/><Relationship Id="rId30" Type="http://schemas.openxmlformats.org/officeDocument/2006/relationships/tags" Target="../tags/tag242.xml"/><Relationship Id="rId3" Type="http://schemas.openxmlformats.org/officeDocument/2006/relationships/tags" Target="../tags/tag221.xml"/><Relationship Id="rId29" Type="http://schemas.openxmlformats.org/officeDocument/2006/relationships/tags" Target="../tags/tag241.xml"/><Relationship Id="rId28" Type="http://schemas.openxmlformats.org/officeDocument/2006/relationships/tags" Target="../tags/tag240.xml"/><Relationship Id="rId27" Type="http://schemas.openxmlformats.org/officeDocument/2006/relationships/tags" Target="../tags/tag239.xml"/><Relationship Id="rId26" Type="http://schemas.openxmlformats.org/officeDocument/2006/relationships/tags" Target="../tags/tag238.xml"/><Relationship Id="rId25" Type="http://schemas.openxmlformats.org/officeDocument/2006/relationships/tags" Target="../tags/tag237.xml"/><Relationship Id="rId24" Type="http://schemas.openxmlformats.org/officeDocument/2006/relationships/tags" Target="../tags/tag236.xml"/><Relationship Id="rId23" Type="http://schemas.openxmlformats.org/officeDocument/2006/relationships/tags" Target="../tags/tag235.xml"/><Relationship Id="rId22" Type="http://schemas.openxmlformats.org/officeDocument/2006/relationships/tags" Target="../tags/tag234.xml"/><Relationship Id="rId21" Type="http://schemas.openxmlformats.org/officeDocument/2006/relationships/tags" Target="../tags/tag233.xml"/><Relationship Id="rId20" Type="http://schemas.openxmlformats.org/officeDocument/2006/relationships/image" Target="../media/image43.svg"/><Relationship Id="rId2" Type="http://schemas.openxmlformats.org/officeDocument/2006/relationships/tags" Target="../tags/tag220.xml"/><Relationship Id="rId19" Type="http://schemas.openxmlformats.org/officeDocument/2006/relationships/image" Target="../media/image42.png"/><Relationship Id="rId18" Type="http://schemas.openxmlformats.org/officeDocument/2006/relationships/tags" Target="../tags/tag232.xml"/><Relationship Id="rId17" Type="http://schemas.openxmlformats.org/officeDocument/2006/relationships/tags" Target="../tags/tag231.xml"/><Relationship Id="rId16" Type="http://schemas.openxmlformats.org/officeDocument/2006/relationships/tags" Target="../tags/tag230.xml"/><Relationship Id="rId15" Type="http://schemas.openxmlformats.org/officeDocument/2006/relationships/tags" Target="../tags/tag229.xml"/><Relationship Id="rId14" Type="http://schemas.openxmlformats.org/officeDocument/2006/relationships/tags" Target="../tags/tag228.xml"/><Relationship Id="rId13" Type="http://schemas.openxmlformats.org/officeDocument/2006/relationships/tags" Target="../tags/tag227.xml"/><Relationship Id="rId12" Type="http://schemas.openxmlformats.org/officeDocument/2006/relationships/image" Target="../media/image31.svg"/><Relationship Id="rId11" Type="http://schemas.openxmlformats.org/officeDocument/2006/relationships/image" Target="../media/image30.png"/><Relationship Id="rId10" Type="http://schemas.openxmlformats.org/officeDocument/2006/relationships/tags" Target="../tags/tag226.xml"/><Relationship Id="rId1" Type="http://schemas.openxmlformats.org/officeDocument/2006/relationships/tags" Target="../tags/tag219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274.xml"/><Relationship Id="rId8" Type="http://schemas.openxmlformats.org/officeDocument/2006/relationships/tags" Target="../tags/tag273.xml"/><Relationship Id="rId7" Type="http://schemas.openxmlformats.org/officeDocument/2006/relationships/tags" Target="../tags/tag272.xml"/><Relationship Id="rId6" Type="http://schemas.openxmlformats.org/officeDocument/2006/relationships/image" Target="../media/image55.svg"/><Relationship Id="rId5" Type="http://schemas.openxmlformats.org/officeDocument/2006/relationships/image" Target="../media/image54.png"/><Relationship Id="rId41" Type="http://schemas.openxmlformats.org/officeDocument/2006/relationships/slideLayout" Target="../slideLayouts/slideLayout7.xml"/><Relationship Id="rId40" Type="http://schemas.openxmlformats.org/officeDocument/2006/relationships/tags" Target="../tags/tag299.xml"/><Relationship Id="rId4" Type="http://schemas.openxmlformats.org/officeDocument/2006/relationships/tags" Target="../tags/tag271.xml"/><Relationship Id="rId39" Type="http://schemas.openxmlformats.org/officeDocument/2006/relationships/tags" Target="../tags/tag298.xml"/><Relationship Id="rId38" Type="http://schemas.openxmlformats.org/officeDocument/2006/relationships/tags" Target="../tags/tag297.xml"/><Relationship Id="rId37" Type="http://schemas.openxmlformats.org/officeDocument/2006/relationships/tags" Target="../tags/tag296.xml"/><Relationship Id="rId36" Type="http://schemas.openxmlformats.org/officeDocument/2006/relationships/tags" Target="../tags/tag295.xml"/><Relationship Id="rId35" Type="http://schemas.openxmlformats.org/officeDocument/2006/relationships/tags" Target="../tags/tag294.xml"/><Relationship Id="rId34" Type="http://schemas.openxmlformats.org/officeDocument/2006/relationships/tags" Target="../tags/tag293.xml"/><Relationship Id="rId33" Type="http://schemas.openxmlformats.org/officeDocument/2006/relationships/image" Target="../media/image61.svg"/><Relationship Id="rId32" Type="http://schemas.openxmlformats.org/officeDocument/2006/relationships/image" Target="../media/image60.png"/><Relationship Id="rId31" Type="http://schemas.openxmlformats.org/officeDocument/2006/relationships/tags" Target="../tags/tag292.xml"/><Relationship Id="rId30" Type="http://schemas.openxmlformats.org/officeDocument/2006/relationships/tags" Target="../tags/tag291.xml"/><Relationship Id="rId3" Type="http://schemas.openxmlformats.org/officeDocument/2006/relationships/tags" Target="../tags/tag270.xml"/><Relationship Id="rId29" Type="http://schemas.openxmlformats.org/officeDocument/2006/relationships/tags" Target="../tags/tag290.xml"/><Relationship Id="rId28" Type="http://schemas.openxmlformats.org/officeDocument/2006/relationships/tags" Target="../tags/tag289.xml"/><Relationship Id="rId27" Type="http://schemas.openxmlformats.org/officeDocument/2006/relationships/tags" Target="../tags/tag288.xml"/><Relationship Id="rId26" Type="http://schemas.openxmlformats.org/officeDocument/2006/relationships/tags" Target="../tags/tag287.xml"/><Relationship Id="rId25" Type="http://schemas.openxmlformats.org/officeDocument/2006/relationships/tags" Target="../tags/tag286.xml"/><Relationship Id="rId24" Type="http://schemas.openxmlformats.org/officeDocument/2006/relationships/tags" Target="../tags/tag285.xml"/><Relationship Id="rId23" Type="http://schemas.openxmlformats.org/officeDocument/2006/relationships/tags" Target="../tags/tag284.xml"/><Relationship Id="rId22" Type="http://schemas.openxmlformats.org/officeDocument/2006/relationships/tags" Target="../tags/tag283.xml"/><Relationship Id="rId21" Type="http://schemas.openxmlformats.org/officeDocument/2006/relationships/tags" Target="../tags/tag282.xml"/><Relationship Id="rId20" Type="http://schemas.openxmlformats.org/officeDocument/2006/relationships/image" Target="../media/image59.svg"/><Relationship Id="rId2" Type="http://schemas.openxmlformats.org/officeDocument/2006/relationships/tags" Target="../tags/tag269.xml"/><Relationship Id="rId19" Type="http://schemas.openxmlformats.org/officeDocument/2006/relationships/image" Target="../media/image58.png"/><Relationship Id="rId18" Type="http://schemas.openxmlformats.org/officeDocument/2006/relationships/tags" Target="../tags/tag281.xml"/><Relationship Id="rId17" Type="http://schemas.openxmlformats.org/officeDocument/2006/relationships/tags" Target="../tags/tag280.xml"/><Relationship Id="rId16" Type="http://schemas.openxmlformats.org/officeDocument/2006/relationships/tags" Target="../tags/tag279.xml"/><Relationship Id="rId15" Type="http://schemas.openxmlformats.org/officeDocument/2006/relationships/tags" Target="../tags/tag278.xml"/><Relationship Id="rId14" Type="http://schemas.openxmlformats.org/officeDocument/2006/relationships/tags" Target="../tags/tag277.xml"/><Relationship Id="rId13" Type="http://schemas.openxmlformats.org/officeDocument/2006/relationships/tags" Target="../tags/tag276.xml"/><Relationship Id="rId12" Type="http://schemas.openxmlformats.org/officeDocument/2006/relationships/image" Target="../media/image57.svg"/><Relationship Id="rId11" Type="http://schemas.openxmlformats.org/officeDocument/2006/relationships/image" Target="../media/image56.png"/><Relationship Id="rId10" Type="http://schemas.openxmlformats.org/officeDocument/2006/relationships/tags" Target="../tags/tag275.xml"/><Relationship Id="rId1" Type="http://schemas.openxmlformats.org/officeDocument/2006/relationships/tags" Target="../tags/tag268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svg"/><Relationship Id="rId8" Type="http://schemas.openxmlformats.org/officeDocument/2006/relationships/image" Target="../media/image4.png"/><Relationship Id="rId7" Type="http://schemas.openxmlformats.org/officeDocument/2006/relationships/tags" Target="../tags/tag306.xml"/><Relationship Id="rId6" Type="http://schemas.openxmlformats.org/officeDocument/2006/relationships/tags" Target="../tags/tag305.xml"/><Relationship Id="rId5" Type="http://schemas.openxmlformats.org/officeDocument/2006/relationships/tags" Target="../tags/tag304.xml"/><Relationship Id="rId4" Type="http://schemas.openxmlformats.org/officeDocument/2006/relationships/tags" Target="../tags/tag303.xml"/><Relationship Id="rId3" Type="http://schemas.openxmlformats.org/officeDocument/2006/relationships/tags" Target="../tags/tag302.xml"/><Relationship Id="rId2" Type="http://schemas.openxmlformats.org/officeDocument/2006/relationships/tags" Target="../tags/tag301.xml"/><Relationship Id="rId10" Type="http://schemas.openxmlformats.org/officeDocument/2006/relationships/slideLayout" Target="../slideLayouts/slideLayout11.xml"/><Relationship Id="rId1" Type="http://schemas.openxmlformats.org/officeDocument/2006/relationships/tags" Target="../tags/tag300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image" Target="../media/image63.svg"/><Relationship Id="rId8" Type="http://schemas.openxmlformats.org/officeDocument/2006/relationships/image" Target="../media/image62.png"/><Relationship Id="rId7" Type="http://schemas.openxmlformats.org/officeDocument/2006/relationships/tags" Target="../tags/tag313.xml"/><Relationship Id="rId61" Type="http://schemas.openxmlformats.org/officeDocument/2006/relationships/slideLayout" Target="../slideLayouts/slideLayout7.xml"/><Relationship Id="rId60" Type="http://schemas.openxmlformats.org/officeDocument/2006/relationships/tags" Target="../tags/tag350.xml"/><Relationship Id="rId6" Type="http://schemas.openxmlformats.org/officeDocument/2006/relationships/tags" Target="../tags/tag312.xml"/><Relationship Id="rId59" Type="http://schemas.openxmlformats.org/officeDocument/2006/relationships/tags" Target="../tags/tag349.xml"/><Relationship Id="rId58" Type="http://schemas.openxmlformats.org/officeDocument/2006/relationships/image" Target="../media/image77.svg"/><Relationship Id="rId57" Type="http://schemas.openxmlformats.org/officeDocument/2006/relationships/image" Target="../media/image76.png"/><Relationship Id="rId56" Type="http://schemas.openxmlformats.org/officeDocument/2006/relationships/tags" Target="../tags/tag348.xml"/><Relationship Id="rId55" Type="http://schemas.openxmlformats.org/officeDocument/2006/relationships/tags" Target="../tags/tag347.xml"/><Relationship Id="rId54" Type="http://schemas.openxmlformats.org/officeDocument/2006/relationships/tags" Target="../tags/tag346.xml"/><Relationship Id="rId53" Type="http://schemas.openxmlformats.org/officeDocument/2006/relationships/tags" Target="../tags/tag345.xml"/><Relationship Id="rId52" Type="http://schemas.openxmlformats.org/officeDocument/2006/relationships/image" Target="../media/image75.svg"/><Relationship Id="rId51" Type="http://schemas.openxmlformats.org/officeDocument/2006/relationships/image" Target="../media/image74.png"/><Relationship Id="rId50" Type="http://schemas.openxmlformats.org/officeDocument/2006/relationships/tags" Target="../tags/tag344.xml"/><Relationship Id="rId5" Type="http://schemas.openxmlformats.org/officeDocument/2006/relationships/tags" Target="../tags/tag311.xml"/><Relationship Id="rId49" Type="http://schemas.openxmlformats.org/officeDocument/2006/relationships/tags" Target="../tags/tag343.xml"/><Relationship Id="rId48" Type="http://schemas.openxmlformats.org/officeDocument/2006/relationships/tags" Target="../tags/tag342.xml"/><Relationship Id="rId47" Type="http://schemas.openxmlformats.org/officeDocument/2006/relationships/tags" Target="../tags/tag341.xml"/><Relationship Id="rId46" Type="http://schemas.openxmlformats.org/officeDocument/2006/relationships/image" Target="../media/image73.svg"/><Relationship Id="rId45" Type="http://schemas.openxmlformats.org/officeDocument/2006/relationships/image" Target="../media/image72.png"/><Relationship Id="rId44" Type="http://schemas.openxmlformats.org/officeDocument/2006/relationships/tags" Target="../tags/tag340.xml"/><Relationship Id="rId43" Type="http://schemas.openxmlformats.org/officeDocument/2006/relationships/tags" Target="../tags/tag339.xml"/><Relationship Id="rId42" Type="http://schemas.openxmlformats.org/officeDocument/2006/relationships/tags" Target="../tags/tag338.xml"/><Relationship Id="rId41" Type="http://schemas.openxmlformats.org/officeDocument/2006/relationships/tags" Target="../tags/tag337.xml"/><Relationship Id="rId40" Type="http://schemas.openxmlformats.org/officeDocument/2006/relationships/image" Target="../media/image71.svg"/><Relationship Id="rId4" Type="http://schemas.openxmlformats.org/officeDocument/2006/relationships/tags" Target="../tags/tag310.xml"/><Relationship Id="rId39" Type="http://schemas.openxmlformats.org/officeDocument/2006/relationships/image" Target="../media/image70.png"/><Relationship Id="rId38" Type="http://schemas.openxmlformats.org/officeDocument/2006/relationships/tags" Target="../tags/tag336.xml"/><Relationship Id="rId37" Type="http://schemas.openxmlformats.org/officeDocument/2006/relationships/tags" Target="../tags/tag335.xml"/><Relationship Id="rId36" Type="http://schemas.openxmlformats.org/officeDocument/2006/relationships/tags" Target="../tags/tag334.xml"/><Relationship Id="rId35" Type="http://schemas.openxmlformats.org/officeDocument/2006/relationships/tags" Target="../tags/tag333.xml"/><Relationship Id="rId34" Type="http://schemas.openxmlformats.org/officeDocument/2006/relationships/tags" Target="../tags/tag332.xml"/><Relationship Id="rId33" Type="http://schemas.openxmlformats.org/officeDocument/2006/relationships/image" Target="../media/image69.svg"/><Relationship Id="rId32" Type="http://schemas.openxmlformats.org/officeDocument/2006/relationships/image" Target="../media/image68.png"/><Relationship Id="rId31" Type="http://schemas.openxmlformats.org/officeDocument/2006/relationships/tags" Target="../tags/tag331.xml"/><Relationship Id="rId30" Type="http://schemas.openxmlformats.org/officeDocument/2006/relationships/tags" Target="../tags/tag330.xml"/><Relationship Id="rId3" Type="http://schemas.openxmlformats.org/officeDocument/2006/relationships/tags" Target="../tags/tag309.xml"/><Relationship Id="rId29" Type="http://schemas.openxmlformats.org/officeDocument/2006/relationships/tags" Target="../tags/tag329.xml"/><Relationship Id="rId28" Type="http://schemas.openxmlformats.org/officeDocument/2006/relationships/tags" Target="../tags/tag328.xml"/><Relationship Id="rId27" Type="http://schemas.openxmlformats.org/officeDocument/2006/relationships/tags" Target="../tags/tag327.xml"/><Relationship Id="rId26" Type="http://schemas.openxmlformats.org/officeDocument/2006/relationships/tags" Target="../tags/tag326.xml"/><Relationship Id="rId25" Type="http://schemas.openxmlformats.org/officeDocument/2006/relationships/image" Target="../media/image67.svg"/><Relationship Id="rId24" Type="http://schemas.openxmlformats.org/officeDocument/2006/relationships/image" Target="../media/image66.png"/><Relationship Id="rId23" Type="http://schemas.openxmlformats.org/officeDocument/2006/relationships/tags" Target="../tags/tag325.xml"/><Relationship Id="rId22" Type="http://schemas.openxmlformats.org/officeDocument/2006/relationships/tags" Target="../tags/tag324.xml"/><Relationship Id="rId21" Type="http://schemas.openxmlformats.org/officeDocument/2006/relationships/tags" Target="../tags/tag323.xml"/><Relationship Id="rId20" Type="http://schemas.openxmlformats.org/officeDocument/2006/relationships/tags" Target="../tags/tag322.xml"/><Relationship Id="rId2" Type="http://schemas.openxmlformats.org/officeDocument/2006/relationships/tags" Target="../tags/tag308.xml"/><Relationship Id="rId19" Type="http://schemas.openxmlformats.org/officeDocument/2006/relationships/tags" Target="../tags/tag321.xml"/><Relationship Id="rId18" Type="http://schemas.openxmlformats.org/officeDocument/2006/relationships/tags" Target="../tags/tag320.xml"/><Relationship Id="rId17" Type="http://schemas.openxmlformats.org/officeDocument/2006/relationships/image" Target="../media/image65.svg"/><Relationship Id="rId16" Type="http://schemas.openxmlformats.org/officeDocument/2006/relationships/image" Target="../media/image64.png"/><Relationship Id="rId15" Type="http://schemas.openxmlformats.org/officeDocument/2006/relationships/tags" Target="../tags/tag319.xml"/><Relationship Id="rId14" Type="http://schemas.openxmlformats.org/officeDocument/2006/relationships/tags" Target="../tags/tag318.xml"/><Relationship Id="rId13" Type="http://schemas.openxmlformats.org/officeDocument/2006/relationships/tags" Target="../tags/tag317.xml"/><Relationship Id="rId12" Type="http://schemas.openxmlformats.org/officeDocument/2006/relationships/tags" Target="../tags/tag316.xml"/><Relationship Id="rId11" Type="http://schemas.openxmlformats.org/officeDocument/2006/relationships/tags" Target="../tags/tag315.xml"/><Relationship Id="rId10" Type="http://schemas.openxmlformats.org/officeDocument/2006/relationships/tags" Target="../tags/tag314.xml"/><Relationship Id="rId1" Type="http://schemas.openxmlformats.org/officeDocument/2006/relationships/tags" Target="../tags/tag307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image" Target="../media/image80.png"/><Relationship Id="rId8" Type="http://schemas.openxmlformats.org/officeDocument/2006/relationships/tags" Target="../tags/tag356.xml"/><Relationship Id="rId72" Type="http://schemas.openxmlformats.org/officeDocument/2006/relationships/slideLayout" Target="../slideLayouts/slideLayout7.xml"/><Relationship Id="rId71" Type="http://schemas.openxmlformats.org/officeDocument/2006/relationships/tags" Target="../tags/tag405.xml"/><Relationship Id="rId70" Type="http://schemas.openxmlformats.org/officeDocument/2006/relationships/image" Target="../media/image91.svg"/><Relationship Id="rId7" Type="http://schemas.openxmlformats.org/officeDocument/2006/relationships/tags" Target="../tags/tag355.xml"/><Relationship Id="rId69" Type="http://schemas.openxmlformats.org/officeDocument/2006/relationships/image" Target="../media/image90.png"/><Relationship Id="rId68" Type="http://schemas.openxmlformats.org/officeDocument/2006/relationships/tags" Target="../tags/tag404.xml"/><Relationship Id="rId67" Type="http://schemas.openxmlformats.org/officeDocument/2006/relationships/tags" Target="../tags/tag403.xml"/><Relationship Id="rId66" Type="http://schemas.openxmlformats.org/officeDocument/2006/relationships/tags" Target="../tags/tag402.xml"/><Relationship Id="rId65" Type="http://schemas.openxmlformats.org/officeDocument/2006/relationships/tags" Target="../tags/tag401.xml"/><Relationship Id="rId64" Type="http://schemas.openxmlformats.org/officeDocument/2006/relationships/tags" Target="../tags/tag400.xml"/><Relationship Id="rId63" Type="http://schemas.openxmlformats.org/officeDocument/2006/relationships/tags" Target="../tags/tag399.xml"/><Relationship Id="rId62" Type="http://schemas.openxmlformats.org/officeDocument/2006/relationships/tags" Target="../tags/tag398.xml"/><Relationship Id="rId61" Type="http://schemas.openxmlformats.org/officeDocument/2006/relationships/image" Target="../media/image45.svg"/><Relationship Id="rId60" Type="http://schemas.openxmlformats.org/officeDocument/2006/relationships/image" Target="../media/image44.png"/><Relationship Id="rId6" Type="http://schemas.openxmlformats.org/officeDocument/2006/relationships/tags" Target="../tags/tag354.xml"/><Relationship Id="rId59" Type="http://schemas.openxmlformats.org/officeDocument/2006/relationships/tags" Target="../tags/tag397.xml"/><Relationship Id="rId58" Type="http://schemas.openxmlformats.org/officeDocument/2006/relationships/tags" Target="../tags/tag396.xml"/><Relationship Id="rId57" Type="http://schemas.openxmlformats.org/officeDocument/2006/relationships/tags" Target="../tags/tag395.xml"/><Relationship Id="rId56" Type="http://schemas.openxmlformats.org/officeDocument/2006/relationships/tags" Target="../tags/tag394.xml"/><Relationship Id="rId55" Type="http://schemas.openxmlformats.org/officeDocument/2006/relationships/tags" Target="../tags/tag393.xml"/><Relationship Id="rId54" Type="http://schemas.openxmlformats.org/officeDocument/2006/relationships/tags" Target="../tags/tag392.xml"/><Relationship Id="rId53" Type="http://schemas.openxmlformats.org/officeDocument/2006/relationships/tags" Target="../tags/tag391.xml"/><Relationship Id="rId52" Type="http://schemas.openxmlformats.org/officeDocument/2006/relationships/tags" Target="../tags/tag390.xml"/><Relationship Id="rId51" Type="http://schemas.openxmlformats.org/officeDocument/2006/relationships/tags" Target="../tags/tag389.xml"/><Relationship Id="rId50" Type="http://schemas.openxmlformats.org/officeDocument/2006/relationships/tags" Target="../tags/tag388.xml"/><Relationship Id="rId5" Type="http://schemas.openxmlformats.org/officeDocument/2006/relationships/image" Target="../media/image79.svg"/><Relationship Id="rId49" Type="http://schemas.openxmlformats.org/officeDocument/2006/relationships/image" Target="../media/image89.svg"/><Relationship Id="rId48" Type="http://schemas.openxmlformats.org/officeDocument/2006/relationships/image" Target="../media/image88.png"/><Relationship Id="rId47" Type="http://schemas.openxmlformats.org/officeDocument/2006/relationships/tags" Target="../tags/tag387.xml"/><Relationship Id="rId46" Type="http://schemas.openxmlformats.org/officeDocument/2006/relationships/tags" Target="../tags/tag386.xml"/><Relationship Id="rId45" Type="http://schemas.openxmlformats.org/officeDocument/2006/relationships/tags" Target="../tags/tag385.xml"/><Relationship Id="rId44" Type="http://schemas.openxmlformats.org/officeDocument/2006/relationships/tags" Target="../tags/tag384.xml"/><Relationship Id="rId43" Type="http://schemas.openxmlformats.org/officeDocument/2006/relationships/tags" Target="../tags/tag383.xml"/><Relationship Id="rId42" Type="http://schemas.openxmlformats.org/officeDocument/2006/relationships/tags" Target="../tags/tag382.xml"/><Relationship Id="rId41" Type="http://schemas.openxmlformats.org/officeDocument/2006/relationships/tags" Target="../tags/tag381.xml"/><Relationship Id="rId40" Type="http://schemas.openxmlformats.org/officeDocument/2006/relationships/tags" Target="../tags/tag380.xml"/><Relationship Id="rId4" Type="http://schemas.openxmlformats.org/officeDocument/2006/relationships/image" Target="../media/image78.png"/><Relationship Id="rId39" Type="http://schemas.openxmlformats.org/officeDocument/2006/relationships/tags" Target="../tags/tag379.xml"/><Relationship Id="rId38" Type="http://schemas.openxmlformats.org/officeDocument/2006/relationships/tags" Target="../tags/tag378.xml"/><Relationship Id="rId37" Type="http://schemas.openxmlformats.org/officeDocument/2006/relationships/tags" Target="../tags/tag377.xml"/><Relationship Id="rId36" Type="http://schemas.openxmlformats.org/officeDocument/2006/relationships/image" Target="../media/image87.svg"/><Relationship Id="rId35" Type="http://schemas.openxmlformats.org/officeDocument/2006/relationships/image" Target="../media/image86.png"/><Relationship Id="rId34" Type="http://schemas.openxmlformats.org/officeDocument/2006/relationships/tags" Target="../tags/tag376.xml"/><Relationship Id="rId33" Type="http://schemas.openxmlformats.org/officeDocument/2006/relationships/tags" Target="../tags/tag375.xml"/><Relationship Id="rId32" Type="http://schemas.openxmlformats.org/officeDocument/2006/relationships/tags" Target="../tags/tag374.xml"/><Relationship Id="rId31" Type="http://schemas.openxmlformats.org/officeDocument/2006/relationships/tags" Target="../tags/tag373.xml"/><Relationship Id="rId30" Type="http://schemas.openxmlformats.org/officeDocument/2006/relationships/tags" Target="../tags/tag372.xml"/><Relationship Id="rId3" Type="http://schemas.openxmlformats.org/officeDocument/2006/relationships/tags" Target="../tags/tag353.xml"/><Relationship Id="rId29" Type="http://schemas.openxmlformats.org/officeDocument/2006/relationships/tags" Target="../tags/tag371.xml"/><Relationship Id="rId28" Type="http://schemas.openxmlformats.org/officeDocument/2006/relationships/tags" Target="../tags/tag370.xml"/><Relationship Id="rId27" Type="http://schemas.openxmlformats.org/officeDocument/2006/relationships/tags" Target="../tags/tag369.xml"/><Relationship Id="rId26" Type="http://schemas.openxmlformats.org/officeDocument/2006/relationships/tags" Target="../tags/tag368.xml"/><Relationship Id="rId25" Type="http://schemas.openxmlformats.org/officeDocument/2006/relationships/tags" Target="../tags/tag367.xml"/><Relationship Id="rId24" Type="http://schemas.openxmlformats.org/officeDocument/2006/relationships/image" Target="../media/image85.svg"/><Relationship Id="rId23" Type="http://schemas.openxmlformats.org/officeDocument/2006/relationships/image" Target="../media/image84.png"/><Relationship Id="rId22" Type="http://schemas.openxmlformats.org/officeDocument/2006/relationships/tags" Target="../tags/tag366.xml"/><Relationship Id="rId21" Type="http://schemas.openxmlformats.org/officeDocument/2006/relationships/tags" Target="../tags/tag365.xml"/><Relationship Id="rId20" Type="http://schemas.openxmlformats.org/officeDocument/2006/relationships/tags" Target="../tags/tag364.xml"/><Relationship Id="rId2" Type="http://schemas.openxmlformats.org/officeDocument/2006/relationships/tags" Target="../tags/tag352.xml"/><Relationship Id="rId19" Type="http://schemas.openxmlformats.org/officeDocument/2006/relationships/tags" Target="../tags/tag363.xml"/><Relationship Id="rId18" Type="http://schemas.openxmlformats.org/officeDocument/2006/relationships/image" Target="../media/image83.svg"/><Relationship Id="rId17" Type="http://schemas.openxmlformats.org/officeDocument/2006/relationships/image" Target="../media/image82.png"/><Relationship Id="rId16" Type="http://schemas.openxmlformats.org/officeDocument/2006/relationships/tags" Target="../tags/tag362.xml"/><Relationship Id="rId15" Type="http://schemas.openxmlformats.org/officeDocument/2006/relationships/tags" Target="../tags/tag361.xml"/><Relationship Id="rId14" Type="http://schemas.openxmlformats.org/officeDocument/2006/relationships/tags" Target="../tags/tag360.xml"/><Relationship Id="rId13" Type="http://schemas.openxmlformats.org/officeDocument/2006/relationships/tags" Target="../tags/tag359.xml"/><Relationship Id="rId12" Type="http://schemas.openxmlformats.org/officeDocument/2006/relationships/tags" Target="../tags/tag358.xml"/><Relationship Id="rId11" Type="http://schemas.openxmlformats.org/officeDocument/2006/relationships/tags" Target="../tags/tag357.xml"/><Relationship Id="rId10" Type="http://schemas.openxmlformats.org/officeDocument/2006/relationships/image" Target="../media/image81.svg"/><Relationship Id="rId1" Type="http://schemas.openxmlformats.org/officeDocument/2006/relationships/tags" Target="../tags/tag351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tags" Target="../tags/tag412.xml"/><Relationship Id="rId8" Type="http://schemas.openxmlformats.org/officeDocument/2006/relationships/tags" Target="../tags/tag411.xml"/><Relationship Id="rId7" Type="http://schemas.openxmlformats.org/officeDocument/2006/relationships/tags" Target="../tags/tag410.xml"/><Relationship Id="rId64" Type="http://schemas.openxmlformats.org/officeDocument/2006/relationships/slideLayout" Target="../slideLayouts/slideLayout7.xml"/><Relationship Id="rId63" Type="http://schemas.openxmlformats.org/officeDocument/2006/relationships/tags" Target="../tags/tag460.xml"/><Relationship Id="rId62" Type="http://schemas.openxmlformats.org/officeDocument/2006/relationships/tags" Target="../tags/tag459.xml"/><Relationship Id="rId61" Type="http://schemas.openxmlformats.org/officeDocument/2006/relationships/tags" Target="../tags/tag458.xml"/><Relationship Id="rId60" Type="http://schemas.openxmlformats.org/officeDocument/2006/relationships/tags" Target="../tags/tag457.xml"/><Relationship Id="rId6" Type="http://schemas.openxmlformats.org/officeDocument/2006/relationships/image" Target="../media/image93.svg"/><Relationship Id="rId59" Type="http://schemas.openxmlformats.org/officeDocument/2006/relationships/tags" Target="../tags/tag456.xml"/><Relationship Id="rId58" Type="http://schemas.openxmlformats.org/officeDocument/2006/relationships/tags" Target="../tags/tag455.xml"/><Relationship Id="rId57" Type="http://schemas.openxmlformats.org/officeDocument/2006/relationships/tags" Target="../tags/tag454.xml"/><Relationship Id="rId56" Type="http://schemas.openxmlformats.org/officeDocument/2006/relationships/tags" Target="../tags/tag453.xml"/><Relationship Id="rId55" Type="http://schemas.openxmlformats.org/officeDocument/2006/relationships/tags" Target="../tags/tag452.xml"/><Relationship Id="rId54" Type="http://schemas.openxmlformats.org/officeDocument/2006/relationships/tags" Target="../tags/tag451.xml"/><Relationship Id="rId53" Type="http://schemas.openxmlformats.org/officeDocument/2006/relationships/image" Target="../media/image99.svg"/><Relationship Id="rId52" Type="http://schemas.openxmlformats.org/officeDocument/2006/relationships/image" Target="../media/image98.png"/><Relationship Id="rId51" Type="http://schemas.openxmlformats.org/officeDocument/2006/relationships/tags" Target="../tags/tag450.xml"/><Relationship Id="rId50" Type="http://schemas.openxmlformats.org/officeDocument/2006/relationships/tags" Target="../tags/tag449.xml"/><Relationship Id="rId5" Type="http://schemas.openxmlformats.org/officeDocument/2006/relationships/image" Target="../media/image92.png"/><Relationship Id="rId49" Type="http://schemas.openxmlformats.org/officeDocument/2006/relationships/tags" Target="../tags/tag448.xml"/><Relationship Id="rId48" Type="http://schemas.openxmlformats.org/officeDocument/2006/relationships/tags" Target="../tags/tag447.xml"/><Relationship Id="rId47" Type="http://schemas.openxmlformats.org/officeDocument/2006/relationships/tags" Target="../tags/tag446.xml"/><Relationship Id="rId46" Type="http://schemas.openxmlformats.org/officeDocument/2006/relationships/tags" Target="../tags/tag445.xml"/><Relationship Id="rId45" Type="http://schemas.openxmlformats.org/officeDocument/2006/relationships/tags" Target="../tags/tag444.xml"/><Relationship Id="rId44" Type="http://schemas.openxmlformats.org/officeDocument/2006/relationships/tags" Target="../tags/tag443.xml"/><Relationship Id="rId43" Type="http://schemas.openxmlformats.org/officeDocument/2006/relationships/tags" Target="../tags/tag442.xml"/><Relationship Id="rId42" Type="http://schemas.openxmlformats.org/officeDocument/2006/relationships/tags" Target="../tags/tag441.xml"/><Relationship Id="rId41" Type="http://schemas.openxmlformats.org/officeDocument/2006/relationships/tags" Target="../tags/tag440.xml"/><Relationship Id="rId40" Type="http://schemas.openxmlformats.org/officeDocument/2006/relationships/tags" Target="../tags/tag439.xml"/><Relationship Id="rId4" Type="http://schemas.openxmlformats.org/officeDocument/2006/relationships/tags" Target="../tags/tag409.xml"/><Relationship Id="rId39" Type="http://schemas.openxmlformats.org/officeDocument/2006/relationships/tags" Target="../tags/tag438.xml"/><Relationship Id="rId38" Type="http://schemas.openxmlformats.org/officeDocument/2006/relationships/tags" Target="../tags/tag437.xml"/><Relationship Id="rId37" Type="http://schemas.openxmlformats.org/officeDocument/2006/relationships/tags" Target="../tags/tag436.xml"/><Relationship Id="rId36" Type="http://schemas.openxmlformats.org/officeDocument/2006/relationships/image" Target="../media/image97.svg"/><Relationship Id="rId35" Type="http://schemas.openxmlformats.org/officeDocument/2006/relationships/image" Target="../media/image96.png"/><Relationship Id="rId34" Type="http://schemas.openxmlformats.org/officeDocument/2006/relationships/tags" Target="../tags/tag435.xml"/><Relationship Id="rId33" Type="http://schemas.openxmlformats.org/officeDocument/2006/relationships/tags" Target="../tags/tag434.xml"/><Relationship Id="rId32" Type="http://schemas.openxmlformats.org/officeDocument/2006/relationships/tags" Target="../tags/tag433.xml"/><Relationship Id="rId31" Type="http://schemas.openxmlformats.org/officeDocument/2006/relationships/tags" Target="../tags/tag432.xml"/><Relationship Id="rId30" Type="http://schemas.openxmlformats.org/officeDocument/2006/relationships/tags" Target="../tags/tag431.xml"/><Relationship Id="rId3" Type="http://schemas.openxmlformats.org/officeDocument/2006/relationships/tags" Target="../tags/tag408.xml"/><Relationship Id="rId29" Type="http://schemas.openxmlformats.org/officeDocument/2006/relationships/tags" Target="../tags/tag430.xml"/><Relationship Id="rId28" Type="http://schemas.openxmlformats.org/officeDocument/2006/relationships/tags" Target="../tags/tag429.xml"/><Relationship Id="rId27" Type="http://schemas.openxmlformats.org/officeDocument/2006/relationships/tags" Target="../tags/tag428.xml"/><Relationship Id="rId26" Type="http://schemas.openxmlformats.org/officeDocument/2006/relationships/tags" Target="../tags/tag427.xml"/><Relationship Id="rId25" Type="http://schemas.openxmlformats.org/officeDocument/2006/relationships/tags" Target="../tags/tag426.xml"/><Relationship Id="rId24" Type="http://schemas.openxmlformats.org/officeDocument/2006/relationships/tags" Target="../tags/tag425.xml"/><Relationship Id="rId23" Type="http://schemas.openxmlformats.org/officeDocument/2006/relationships/tags" Target="../tags/tag424.xml"/><Relationship Id="rId22" Type="http://schemas.openxmlformats.org/officeDocument/2006/relationships/tags" Target="../tags/tag423.xml"/><Relationship Id="rId21" Type="http://schemas.openxmlformats.org/officeDocument/2006/relationships/tags" Target="../tags/tag422.xml"/><Relationship Id="rId20" Type="http://schemas.openxmlformats.org/officeDocument/2006/relationships/tags" Target="../tags/tag421.xml"/><Relationship Id="rId2" Type="http://schemas.openxmlformats.org/officeDocument/2006/relationships/tags" Target="../tags/tag407.xml"/><Relationship Id="rId19" Type="http://schemas.openxmlformats.org/officeDocument/2006/relationships/image" Target="../media/image95.svg"/><Relationship Id="rId18" Type="http://schemas.openxmlformats.org/officeDocument/2006/relationships/image" Target="../media/image94.png"/><Relationship Id="rId17" Type="http://schemas.openxmlformats.org/officeDocument/2006/relationships/tags" Target="../tags/tag420.xml"/><Relationship Id="rId16" Type="http://schemas.openxmlformats.org/officeDocument/2006/relationships/tags" Target="../tags/tag419.xml"/><Relationship Id="rId15" Type="http://schemas.openxmlformats.org/officeDocument/2006/relationships/tags" Target="../tags/tag418.xml"/><Relationship Id="rId14" Type="http://schemas.openxmlformats.org/officeDocument/2006/relationships/tags" Target="../tags/tag417.xml"/><Relationship Id="rId13" Type="http://schemas.openxmlformats.org/officeDocument/2006/relationships/tags" Target="../tags/tag416.xml"/><Relationship Id="rId12" Type="http://schemas.openxmlformats.org/officeDocument/2006/relationships/tags" Target="../tags/tag415.xml"/><Relationship Id="rId11" Type="http://schemas.openxmlformats.org/officeDocument/2006/relationships/tags" Target="../tags/tag414.xml"/><Relationship Id="rId10" Type="http://schemas.openxmlformats.org/officeDocument/2006/relationships/tags" Target="../tags/tag413.xml"/><Relationship Id="rId1" Type="http://schemas.openxmlformats.org/officeDocument/2006/relationships/tags" Target="../tags/tag406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svg"/><Relationship Id="rId8" Type="http://schemas.openxmlformats.org/officeDocument/2006/relationships/image" Target="../media/image4.png"/><Relationship Id="rId7" Type="http://schemas.openxmlformats.org/officeDocument/2006/relationships/tags" Target="../tags/tag467.xml"/><Relationship Id="rId6" Type="http://schemas.openxmlformats.org/officeDocument/2006/relationships/tags" Target="../tags/tag466.xml"/><Relationship Id="rId5" Type="http://schemas.openxmlformats.org/officeDocument/2006/relationships/tags" Target="../tags/tag465.xml"/><Relationship Id="rId4" Type="http://schemas.openxmlformats.org/officeDocument/2006/relationships/tags" Target="../tags/tag464.xml"/><Relationship Id="rId3" Type="http://schemas.openxmlformats.org/officeDocument/2006/relationships/tags" Target="../tags/tag463.xml"/><Relationship Id="rId2" Type="http://schemas.openxmlformats.org/officeDocument/2006/relationships/tags" Target="../tags/tag462.xml"/><Relationship Id="rId10" Type="http://schemas.openxmlformats.org/officeDocument/2006/relationships/slideLayout" Target="../slideLayouts/slideLayout12.xml"/><Relationship Id="rId1" Type="http://schemas.openxmlformats.org/officeDocument/2006/relationships/tags" Target="../tags/tag46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540385" y="2185670"/>
            <a:ext cx="6029960" cy="199580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5400" b="1" spc="120">
                <a:solidFill>
                  <a:srgbClr val="2E8B57"/>
                </a:solidFill>
                <a:latin typeface="汉仪正圆-75W" panose="00020600040101010101" charset="-122"/>
                <a:ea typeface="汉仪正圆-75W" panose="00020600040101010101" charset="-122"/>
              </a:rPr>
              <a:t>垃圾分类基本常识</a:t>
            </a:r>
            <a:endParaRPr sz="5400" b="1" spc="120">
              <a:solidFill>
                <a:srgbClr val="2E8B57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3" name="任意多边形 2"/>
          <p:cNvSpPr/>
          <p:nvPr>
            <p:custDataLst>
              <p:tags r:id="rId2"/>
            </p:custDataLst>
          </p:nvPr>
        </p:nvSpPr>
        <p:spPr>
          <a:xfrm>
            <a:off x="666750" y="1539240"/>
            <a:ext cx="85725" cy="85725"/>
          </a:xfrm>
          <a:custGeom>
            <a:avLst/>
            <a:gdLst>
              <a:gd name="sw" fmla="*/ 1 w 135"/>
              <a:gd name="sh" fmla="*/ 1 h 135"/>
              <a:gd name="mins" fmla="min sw sh"/>
              <a:gd name="dsw" fmla="+- 0 sw mins"/>
              <a:gd name="dsh" fmla="+- 0 sh mins"/>
              <a:gd name="p0x0" fmla="*/ 67 w 135"/>
              <a:gd name="p0y0" fmla="*/ 0 h 135"/>
              <a:gd name="p0x1" fmla="*/ 104 w 135"/>
              <a:gd name="p0y1" fmla="*/ 0 h 135"/>
              <a:gd name="p0x2" fmla="*/ 135 w 135"/>
              <a:gd name="p0y2" fmla="*/ 30 h 135"/>
              <a:gd name="p0x3" fmla="*/ 135 w 135"/>
              <a:gd name="p0y3" fmla="*/ 67 h 135"/>
              <a:gd name="p0x4" fmla="*/ 135 w 135"/>
              <a:gd name="p0y4" fmla="*/ 104 h 135"/>
              <a:gd name="p0x5" fmla="*/ 104 w 135"/>
              <a:gd name="p0y5" fmla="*/ 135 h 135"/>
              <a:gd name="p0x6" fmla="*/ 67 w 135"/>
              <a:gd name="p0y6" fmla="*/ 135 h 135"/>
              <a:gd name="p0x7" fmla="*/ 30 w 135"/>
              <a:gd name="p0y7" fmla="*/ 135 h 135"/>
              <a:gd name="p0x8" fmla="*/ 0 w 135"/>
              <a:gd name="p0y8" fmla="*/ 104 h 135"/>
              <a:gd name="p0x9" fmla="*/ 0 w 135"/>
              <a:gd name="p0y9" fmla="*/ 67 h 135"/>
              <a:gd name="p0x10" fmla="*/ 0 w 135"/>
              <a:gd name="p0y10" fmla="*/ 30 h 135"/>
              <a:gd name="p0x11" fmla="*/ 30 w 135"/>
              <a:gd name="p0y11" fmla="*/ 0 h 135"/>
              <a:gd name="p0x12" fmla="*/ 67 w 135"/>
              <a:gd name="p0y12" fmla="*/ 0 h 13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alpha val="50001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>
            <p:custDataLst>
              <p:tags r:id="rId3"/>
            </p:custDataLst>
          </p:nvPr>
        </p:nvSpPr>
        <p:spPr>
          <a:xfrm>
            <a:off x="828675" y="155321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alpha val="32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4"/>
            </p:custDataLst>
          </p:nvPr>
        </p:nvSpPr>
        <p:spPr>
          <a:xfrm>
            <a:off x="962025" y="1562735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alpha val="18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>
            <p:custDataLst>
              <p:tags r:id="rId5"/>
            </p:custDataLst>
          </p:nvPr>
        </p:nvSpPr>
        <p:spPr>
          <a:xfrm>
            <a:off x="1076325" y="155321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2">
              <a:lumMod val="91073"/>
              <a:alpha val="4255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501015"/>
            <a:ext cx="26670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>
                <a:solidFill>
                  <a:srgbClr val="1B4A2F"/>
                </a:solidFill>
                <a:latin typeface="汉仪正圆-75W" panose="00020600040101010101" charset="-122"/>
                <a:ea typeface="汉仪正圆-75W" panose="00020600040101010101" charset="-122"/>
              </a:rPr>
              <a:t>课程导览</a:t>
            </a:r>
            <a:endParaRPr sz="4200" b="1">
              <a:solidFill>
                <a:srgbClr val="1B4A2F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2895600" y="857250"/>
            <a:ext cx="1905000" cy="190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537845" y="2261870"/>
            <a:ext cx="2628900" cy="3228975"/>
          </a:xfrm>
          <a:custGeom>
            <a:avLst/>
            <a:gdLst>
              <a:gd name="sw" fmla="*/ 1 w 4140"/>
              <a:gd name="sh" fmla="*/ 1 h 5085"/>
              <a:gd name="mins" fmla="min sw sh"/>
              <a:gd name="dsw" fmla="+- 0 sw mins"/>
              <a:gd name="dsh" fmla="+- 0 sh mins"/>
              <a:gd name="p0x0" fmla="*/ 180 w 4140"/>
              <a:gd name="p0y0" fmla="*/ 0 h 5085"/>
              <a:gd name="p0x1" fmla="*/ 3960 w 4140"/>
              <a:gd name="p0y1" fmla="*/ 0 h 5085"/>
              <a:gd name="p0x2" fmla="*/ 4059 w 4140"/>
              <a:gd name="p0y2" fmla="*/ 0 h 5085"/>
              <a:gd name="p0x3" fmla="*/ 4140 w 4140"/>
              <a:gd name="p0y3" fmla="*/ 80 h 5085"/>
              <a:gd name="p0x4" fmla="*/ 4140 w 4140"/>
              <a:gd name="p0y4" fmla="*/ 180 h 5085"/>
              <a:gd name="p0x5" fmla="*/ 4140 w 4140"/>
              <a:gd name="p0y5" fmla="*/ 4905 h 5085"/>
              <a:gd name="p0x6" fmla="*/ 4140 w 4140"/>
              <a:gd name="p0y6" fmla="*/ 5004 h 5085"/>
              <a:gd name="p0x7" fmla="*/ 4059 w 4140"/>
              <a:gd name="p0y7" fmla="*/ 5085 h 5085"/>
              <a:gd name="p0x8" fmla="*/ 3960 w 4140"/>
              <a:gd name="p0y8" fmla="*/ 5085 h 5085"/>
              <a:gd name="p0x9" fmla="*/ 180 w 4140"/>
              <a:gd name="p0y9" fmla="*/ 5085 h 5085"/>
              <a:gd name="p0x10" fmla="*/ 80 w 4140"/>
              <a:gd name="p0y10" fmla="*/ 5085 h 5085"/>
              <a:gd name="p0x11" fmla="*/ 0 w 4140"/>
              <a:gd name="p0y11" fmla="*/ 5004 h 5085"/>
              <a:gd name="p0x12" fmla="*/ 0 w 4140"/>
              <a:gd name="p0y12" fmla="*/ 4905 h 5085"/>
              <a:gd name="p0x13" fmla="*/ 0 w 4140"/>
              <a:gd name="p0y13" fmla="*/ 180 h 5085"/>
              <a:gd name="p0x14" fmla="*/ 0 w 4140"/>
              <a:gd name="p0y14" fmla="*/ 80 h 5085"/>
              <a:gd name="p0x15" fmla="*/ 80 w 4140"/>
              <a:gd name="p0y15" fmla="*/ 0 h 5085"/>
              <a:gd name="p0x16" fmla="*/ 180 w 4140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34981"/>
              <a:lumOff val="65019"/>
            </a:schemeClr>
          </a:solidFill>
          <a:ln w="9525" cmpd="sng">
            <a:solidFill>
              <a:srgbClr val="A8CBB8"/>
            </a:solidFill>
            <a:prstDash val="solid"/>
          </a:ln>
          <a:effectLst>
            <a:outerShdw blurRad="200025" dist="38100" dir="5399999" algn="ctr" rotWithShape="0">
              <a:schemeClr val="accent1">
                <a:lumMod val="54596"/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695325" y="3036570"/>
            <a:ext cx="2314575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2E8B57"/>
                </a:solidFill>
                <a:latin typeface="汉仪正圆-75W" panose="00020600040101010101" charset="-122"/>
                <a:ea typeface="汉仪正圆-75W" panose="00020600040101010101" charset="-122"/>
              </a:rPr>
              <a:t>01</a:t>
            </a:r>
            <a:endParaRPr sz="3600" b="1">
              <a:solidFill>
                <a:srgbClr val="2E8B57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7" name="矩形 6"/>
          <p:cNvSpPr/>
          <p:nvPr>
            <p:custDataLst>
              <p:tags r:id="rId5"/>
            </p:custDataLst>
          </p:nvPr>
        </p:nvSpPr>
        <p:spPr>
          <a:xfrm>
            <a:off x="695325" y="3790950"/>
            <a:ext cx="2314575" cy="9525"/>
          </a:xfrm>
          <a:prstGeom prst="rect">
            <a:avLst/>
          </a:prstGeom>
          <a:solidFill>
            <a:schemeClr val="accent1">
              <a:lumMod val="23385"/>
              <a:lumOff val="76615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695325" y="3936683"/>
            <a:ext cx="23145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1B4A2F"/>
                </a:solidFill>
                <a:latin typeface="汉仪正圆-75W" panose="00020600040101010101" charset="-122"/>
                <a:ea typeface="汉仪正圆-75W" panose="00020600040101010101" charset="-122"/>
              </a:rPr>
              <a:t>垃圾</a:t>
            </a:r>
            <a:r>
              <a:rPr sz="2100" b="1">
                <a:solidFill>
                  <a:schemeClr val="accent1"/>
                </a:solidFill>
                <a:latin typeface="汉仪正圆-75W" panose="00020600040101010101" charset="-122"/>
                <a:ea typeface="汉仪正圆-75W" panose="00020600040101010101" charset="-122"/>
              </a:rPr>
              <a:t>去哪儿</a:t>
            </a:r>
            <a:r>
              <a:rPr sz="2100" b="1">
                <a:solidFill>
                  <a:srgbClr val="1B4A2F"/>
                </a:solidFill>
                <a:latin typeface="汉仪正圆-75W" panose="00020600040101010101" charset="-122"/>
                <a:ea typeface="汉仪正圆-75W" panose="00020600040101010101" charset="-122"/>
              </a:rPr>
              <a:t>了</a:t>
            </a:r>
            <a:endParaRPr sz="2100" b="1">
              <a:solidFill>
                <a:srgbClr val="1B4A2F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695325" y="4310539"/>
            <a:ext cx="2314575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4A6B58"/>
                </a:solidFill>
                <a:latin typeface="汉仪正圆-75W" panose="00020600040101010101" charset="-122"/>
                <a:ea typeface="汉仪正圆-75W" panose="00020600040101010101" charset="-122"/>
              </a:rPr>
              <a:t>认识分类的意义</a:t>
            </a:r>
            <a:endParaRPr sz="1350">
              <a:solidFill>
                <a:srgbClr val="4A6B58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8"/>
            </p:custDataLst>
          </p:nvPr>
        </p:nvSpPr>
        <p:spPr>
          <a:xfrm>
            <a:off x="3366770" y="2261870"/>
            <a:ext cx="2628900" cy="3228975"/>
          </a:xfrm>
          <a:custGeom>
            <a:avLst/>
            <a:gdLst>
              <a:gd name="sw" fmla="*/ 1 w 4140"/>
              <a:gd name="sh" fmla="*/ 1 h 5085"/>
              <a:gd name="mins" fmla="min sw sh"/>
              <a:gd name="dsw" fmla="+- 0 sw mins"/>
              <a:gd name="dsh" fmla="+- 0 sh mins"/>
              <a:gd name="p0x0" fmla="*/ 180 w 4140"/>
              <a:gd name="p0y0" fmla="*/ 0 h 5085"/>
              <a:gd name="p0x1" fmla="*/ 3960 w 4140"/>
              <a:gd name="p0y1" fmla="*/ 0 h 5085"/>
              <a:gd name="p0x2" fmla="*/ 4059 w 4140"/>
              <a:gd name="p0y2" fmla="*/ 0 h 5085"/>
              <a:gd name="p0x3" fmla="*/ 4140 w 4140"/>
              <a:gd name="p0y3" fmla="*/ 80 h 5085"/>
              <a:gd name="p0x4" fmla="*/ 4140 w 4140"/>
              <a:gd name="p0y4" fmla="*/ 180 h 5085"/>
              <a:gd name="p0x5" fmla="*/ 4140 w 4140"/>
              <a:gd name="p0y5" fmla="*/ 4905 h 5085"/>
              <a:gd name="p0x6" fmla="*/ 4140 w 4140"/>
              <a:gd name="p0y6" fmla="*/ 5004 h 5085"/>
              <a:gd name="p0x7" fmla="*/ 4059 w 4140"/>
              <a:gd name="p0y7" fmla="*/ 5085 h 5085"/>
              <a:gd name="p0x8" fmla="*/ 3960 w 4140"/>
              <a:gd name="p0y8" fmla="*/ 5085 h 5085"/>
              <a:gd name="p0x9" fmla="*/ 180 w 4140"/>
              <a:gd name="p0y9" fmla="*/ 5085 h 5085"/>
              <a:gd name="p0x10" fmla="*/ 80 w 4140"/>
              <a:gd name="p0y10" fmla="*/ 5085 h 5085"/>
              <a:gd name="p0x11" fmla="*/ 0 w 4140"/>
              <a:gd name="p0y11" fmla="*/ 5004 h 5085"/>
              <a:gd name="p0x12" fmla="*/ 0 w 4140"/>
              <a:gd name="p0y12" fmla="*/ 4905 h 5085"/>
              <a:gd name="p0x13" fmla="*/ 0 w 4140"/>
              <a:gd name="p0y13" fmla="*/ 180 h 5085"/>
              <a:gd name="p0x14" fmla="*/ 0 w 4140"/>
              <a:gd name="p0y14" fmla="*/ 80 h 5085"/>
              <a:gd name="p0x15" fmla="*/ 80 w 4140"/>
              <a:gd name="p0y15" fmla="*/ 0 h 5085"/>
              <a:gd name="p0x16" fmla="*/ 180 w 4140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34981"/>
              <a:lumOff val="65019"/>
            </a:schemeClr>
          </a:solidFill>
          <a:ln w="9525" cmpd="sng">
            <a:solidFill>
              <a:srgbClr val="A8CBB8"/>
            </a:solidFill>
            <a:prstDash val="solid"/>
          </a:ln>
          <a:effectLst>
            <a:outerShdw blurRad="200025" dist="38100" dir="5399999" algn="ctr" rotWithShape="0">
              <a:schemeClr val="accent1">
                <a:lumMod val="54596"/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3524250" y="3036570"/>
            <a:ext cx="2314575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2E8B57"/>
                </a:solidFill>
                <a:latin typeface="汉仪正圆-75W" panose="00020600040101010101" charset="-122"/>
                <a:ea typeface="汉仪正圆-75W" panose="00020600040101010101" charset="-122"/>
              </a:rPr>
              <a:t>02</a:t>
            </a:r>
            <a:endParaRPr sz="3600" b="1">
              <a:solidFill>
                <a:srgbClr val="2E8B57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3" name="矩形 12"/>
          <p:cNvSpPr/>
          <p:nvPr>
            <p:custDataLst>
              <p:tags r:id="rId10"/>
            </p:custDataLst>
          </p:nvPr>
        </p:nvSpPr>
        <p:spPr>
          <a:xfrm>
            <a:off x="3524250" y="3790950"/>
            <a:ext cx="2314575" cy="9525"/>
          </a:xfrm>
          <a:prstGeom prst="rect">
            <a:avLst/>
          </a:prstGeom>
          <a:solidFill>
            <a:schemeClr val="accent1">
              <a:lumMod val="23385"/>
              <a:lumOff val="76615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3524250" y="3936683"/>
            <a:ext cx="18669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1B4A2F"/>
                </a:solidFill>
                <a:latin typeface="汉仪正圆-75W" panose="00020600040101010101" charset="-122"/>
                <a:ea typeface="汉仪正圆-75W" panose="00020600040101010101" charset="-122"/>
              </a:rPr>
              <a:t>四色桶</a:t>
            </a:r>
            <a:r>
              <a:rPr sz="2100" b="1">
                <a:solidFill>
                  <a:schemeClr val="accent1"/>
                </a:solidFill>
                <a:latin typeface="汉仪正圆-75W" panose="00020600040101010101" charset="-122"/>
                <a:ea typeface="汉仪正圆-75W" panose="00020600040101010101" charset="-122"/>
              </a:rPr>
              <a:t>认一认</a:t>
            </a:r>
            <a:endParaRPr sz="2100" b="1">
              <a:solidFill>
                <a:schemeClr val="accent1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3524250" y="4310539"/>
            <a:ext cx="2314575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4A6B58"/>
                </a:solidFill>
                <a:latin typeface="汉仪正圆-75W" panose="00020600040101010101" charset="-122"/>
                <a:ea typeface="汉仪正圆-75W" panose="00020600040101010101" charset="-122"/>
              </a:rPr>
              <a:t>掌握标准与易错点</a:t>
            </a:r>
            <a:endParaRPr sz="1350">
              <a:solidFill>
                <a:srgbClr val="4A6B58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3"/>
            </p:custDataLst>
          </p:nvPr>
        </p:nvSpPr>
        <p:spPr>
          <a:xfrm>
            <a:off x="6195695" y="2261870"/>
            <a:ext cx="2628900" cy="3228975"/>
          </a:xfrm>
          <a:custGeom>
            <a:avLst/>
            <a:gdLst>
              <a:gd name="sw" fmla="*/ 1 w 4140"/>
              <a:gd name="sh" fmla="*/ 1 h 5085"/>
              <a:gd name="mins" fmla="min sw sh"/>
              <a:gd name="dsw" fmla="+- 0 sw mins"/>
              <a:gd name="dsh" fmla="+- 0 sh mins"/>
              <a:gd name="p0x0" fmla="*/ 180 w 4140"/>
              <a:gd name="p0y0" fmla="*/ 0 h 5085"/>
              <a:gd name="p0x1" fmla="*/ 3960 w 4140"/>
              <a:gd name="p0y1" fmla="*/ 0 h 5085"/>
              <a:gd name="p0x2" fmla="*/ 4059 w 4140"/>
              <a:gd name="p0y2" fmla="*/ 0 h 5085"/>
              <a:gd name="p0x3" fmla="*/ 4140 w 4140"/>
              <a:gd name="p0y3" fmla="*/ 80 h 5085"/>
              <a:gd name="p0x4" fmla="*/ 4140 w 4140"/>
              <a:gd name="p0y4" fmla="*/ 180 h 5085"/>
              <a:gd name="p0x5" fmla="*/ 4140 w 4140"/>
              <a:gd name="p0y5" fmla="*/ 4905 h 5085"/>
              <a:gd name="p0x6" fmla="*/ 4140 w 4140"/>
              <a:gd name="p0y6" fmla="*/ 5004 h 5085"/>
              <a:gd name="p0x7" fmla="*/ 4059 w 4140"/>
              <a:gd name="p0y7" fmla="*/ 5085 h 5085"/>
              <a:gd name="p0x8" fmla="*/ 3960 w 4140"/>
              <a:gd name="p0y8" fmla="*/ 5085 h 5085"/>
              <a:gd name="p0x9" fmla="*/ 180 w 4140"/>
              <a:gd name="p0y9" fmla="*/ 5085 h 5085"/>
              <a:gd name="p0x10" fmla="*/ 80 w 4140"/>
              <a:gd name="p0y10" fmla="*/ 5085 h 5085"/>
              <a:gd name="p0x11" fmla="*/ 0 w 4140"/>
              <a:gd name="p0y11" fmla="*/ 5004 h 5085"/>
              <a:gd name="p0x12" fmla="*/ 0 w 4140"/>
              <a:gd name="p0y12" fmla="*/ 4905 h 5085"/>
              <a:gd name="p0x13" fmla="*/ 0 w 4140"/>
              <a:gd name="p0y13" fmla="*/ 180 h 5085"/>
              <a:gd name="p0x14" fmla="*/ 0 w 4140"/>
              <a:gd name="p0y14" fmla="*/ 80 h 5085"/>
              <a:gd name="p0x15" fmla="*/ 80 w 4140"/>
              <a:gd name="p0y15" fmla="*/ 0 h 5085"/>
              <a:gd name="p0x16" fmla="*/ 180 w 4140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34981"/>
              <a:lumOff val="65019"/>
            </a:schemeClr>
          </a:solidFill>
          <a:ln w="9525" cmpd="sng">
            <a:solidFill>
              <a:srgbClr val="A8CBB8"/>
            </a:solidFill>
            <a:prstDash val="solid"/>
          </a:ln>
          <a:effectLst>
            <a:outerShdw blurRad="200025" dist="38100" dir="5399999" algn="ctr" rotWithShape="0">
              <a:schemeClr val="accent1">
                <a:lumMod val="54596"/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4"/>
            </p:custDataLst>
          </p:nvPr>
        </p:nvSpPr>
        <p:spPr>
          <a:xfrm>
            <a:off x="6353175" y="3036570"/>
            <a:ext cx="2314575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2E8B57"/>
                </a:solidFill>
                <a:latin typeface="汉仪正圆-75W" panose="00020600040101010101" charset="-122"/>
                <a:ea typeface="汉仪正圆-75W" panose="00020600040101010101" charset="-122"/>
              </a:rPr>
              <a:t>03</a:t>
            </a:r>
            <a:endParaRPr sz="3600" b="1">
              <a:solidFill>
                <a:srgbClr val="2E8B57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9" name="矩形 18"/>
          <p:cNvSpPr/>
          <p:nvPr>
            <p:custDataLst>
              <p:tags r:id="rId15"/>
            </p:custDataLst>
          </p:nvPr>
        </p:nvSpPr>
        <p:spPr>
          <a:xfrm>
            <a:off x="6353175" y="3790950"/>
            <a:ext cx="2314575" cy="9525"/>
          </a:xfrm>
          <a:prstGeom prst="rect">
            <a:avLst/>
          </a:prstGeom>
          <a:solidFill>
            <a:schemeClr val="accent1">
              <a:lumMod val="23385"/>
              <a:lumOff val="76615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6"/>
            </p:custDataLst>
          </p:nvPr>
        </p:nvSpPr>
        <p:spPr>
          <a:xfrm>
            <a:off x="6353175" y="3936683"/>
            <a:ext cx="16002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1B4A2F"/>
                </a:solidFill>
                <a:latin typeface="汉仪正圆-75W" panose="00020600040101010101" charset="-122"/>
                <a:ea typeface="汉仪正圆-75W" panose="00020600040101010101" charset="-122"/>
              </a:rPr>
              <a:t>校园</a:t>
            </a:r>
            <a:r>
              <a:rPr sz="2100" b="1">
                <a:solidFill>
                  <a:schemeClr val="accent1"/>
                </a:solidFill>
                <a:latin typeface="汉仪正圆-75W" panose="00020600040101010101" charset="-122"/>
                <a:ea typeface="汉仪正圆-75W" panose="00020600040101010101" charset="-122"/>
              </a:rPr>
              <a:t>分一分</a:t>
            </a:r>
            <a:endParaRPr sz="2100" b="1">
              <a:solidFill>
                <a:schemeClr val="accent1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17"/>
            </p:custDataLst>
          </p:nvPr>
        </p:nvSpPr>
        <p:spPr>
          <a:xfrm>
            <a:off x="6353175" y="4310539"/>
            <a:ext cx="2314575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4A6B58"/>
                </a:solidFill>
                <a:latin typeface="汉仪正圆-75W" panose="00020600040101010101" charset="-122"/>
                <a:ea typeface="汉仪正圆-75W" panose="00020600040101010101" charset="-122"/>
              </a:rPr>
              <a:t>教室宿舍食堂实操</a:t>
            </a:r>
            <a:endParaRPr sz="1350">
              <a:solidFill>
                <a:srgbClr val="4A6B58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18"/>
            </p:custDataLst>
          </p:nvPr>
        </p:nvSpPr>
        <p:spPr>
          <a:xfrm>
            <a:off x="9024620" y="2261870"/>
            <a:ext cx="2628900" cy="3228975"/>
          </a:xfrm>
          <a:custGeom>
            <a:avLst/>
            <a:gdLst>
              <a:gd name="sw" fmla="*/ 1 w 4140"/>
              <a:gd name="sh" fmla="*/ 1 h 5085"/>
              <a:gd name="mins" fmla="min sw sh"/>
              <a:gd name="dsw" fmla="+- 0 sw mins"/>
              <a:gd name="dsh" fmla="+- 0 sh mins"/>
              <a:gd name="p0x0" fmla="*/ 180 w 4140"/>
              <a:gd name="p0y0" fmla="*/ 0 h 5085"/>
              <a:gd name="p0x1" fmla="*/ 3960 w 4140"/>
              <a:gd name="p0y1" fmla="*/ 0 h 5085"/>
              <a:gd name="p0x2" fmla="*/ 4059 w 4140"/>
              <a:gd name="p0y2" fmla="*/ 0 h 5085"/>
              <a:gd name="p0x3" fmla="*/ 4140 w 4140"/>
              <a:gd name="p0y3" fmla="*/ 80 h 5085"/>
              <a:gd name="p0x4" fmla="*/ 4140 w 4140"/>
              <a:gd name="p0y4" fmla="*/ 180 h 5085"/>
              <a:gd name="p0x5" fmla="*/ 4140 w 4140"/>
              <a:gd name="p0y5" fmla="*/ 4905 h 5085"/>
              <a:gd name="p0x6" fmla="*/ 4140 w 4140"/>
              <a:gd name="p0y6" fmla="*/ 5004 h 5085"/>
              <a:gd name="p0x7" fmla="*/ 4059 w 4140"/>
              <a:gd name="p0y7" fmla="*/ 5085 h 5085"/>
              <a:gd name="p0x8" fmla="*/ 3960 w 4140"/>
              <a:gd name="p0y8" fmla="*/ 5085 h 5085"/>
              <a:gd name="p0x9" fmla="*/ 180 w 4140"/>
              <a:gd name="p0y9" fmla="*/ 5085 h 5085"/>
              <a:gd name="p0x10" fmla="*/ 80 w 4140"/>
              <a:gd name="p0y10" fmla="*/ 5085 h 5085"/>
              <a:gd name="p0x11" fmla="*/ 0 w 4140"/>
              <a:gd name="p0y11" fmla="*/ 5004 h 5085"/>
              <a:gd name="p0x12" fmla="*/ 0 w 4140"/>
              <a:gd name="p0y12" fmla="*/ 4905 h 5085"/>
              <a:gd name="p0x13" fmla="*/ 0 w 4140"/>
              <a:gd name="p0y13" fmla="*/ 180 h 5085"/>
              <a:gd name="p0x14" fmla="*/ 0 w 4140"/>
              <a:gd name="p0y14" fmla="*/ 80 h 5085"/>
              <a:gd name="p0x15" fmla="*/ 80 w 4140"/>
              <a:gd name="p0y15" fmla="*/ 0 h 5085"/>
              <a:gd name="p0x16" fmla="*/ 180 w 4140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34981"/>
              <a:lumOff val="65019"/>
            </a:schemeClr>
          </a:solidFill>
          <a:ln w="9525" cmpd="sng">
            <a:solidFill>
              <a:srgbClr val="A8CBB8"/>
            </a:solidFill>
            <a:prstDash val="solid"/>
          </a:ln>
          <a:effectLst>
            <a:outerShdw blurRad="200025" dist="38100" dir="5399999" algn="ctr" rotWithShape="0">
              <a:schemeClr val="accent1">
                <a:lumMod val="54596"/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19"/>
            </p:custDataLst>
          </p:nvPr>
        </p:nvSpPr>
        <p:spPr>
          <a:xfrm>
            <a:off x="9182100" y="3036570"/>
            <a:ext cx="2314575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2E8B57"/>
                </a:solidFill>
                <a:latin typeface="汉仪正圆-75W" panose="00020600040101010101" charset="-122"/>
                <a:ea typeface="汉仪正圆-75W" panose="00020600040101010101" charset="-122"/>
              </a:rPr>
              <a:t>04</a:t>
            </a:r>
            <a:endParaRPr sz="3600" b="1">
              <a:solidFill>
                <a:srgbClr val="2E8B57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25" name="矩形 24"/>
          <p:cNvSpPr/>
          <p:nvPr>
            <p:custDataLst>
              <p:tags r:id="rId20"/>
            </p:custDataLst>
          </p:nvPr>
        </p:nvSpPr>
        <p:spPr>
          <a:xfrm>
            <a:off x="9182100" y="3790950"/>
            <a:ext cx="2314575" cy="9525"/>
          </a:xfrm>
          <a:prstGeom prst="rect">
            <a:avLst/>
          </a:prstGeom>
          <a:solidFill>
            <a:schemeClr val="accent1">
              <a:lumMod val="23385"/>
              <a:lumOff val="76615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21"/>
            </p:custDataLst>
          </p:nvPr>
        </p:nvSpPr>
        <p:spPr>
          <a:xfrm>
            <a:off x="9182100" y="3936683"/>
            <a:ext cx="16002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1B4A2F"/>
                </a:solidFill>
                <a:latin typeface="汉仪正圆-75W" panose="00020600040101010101" charset="-122"/>
                <a:ea typeface="汉仪正圆-75W" panose="00020600040101010101" charset="-122"/>
              </a:rPr>
              <a:t>大家</a:t>
            </a:r>
            <a:r>
              <a:rPr sz="2100" b="1">
                <a:solidFill>
                  <a:schemeClr val="accent1"/>
                </a:solidFill>
                <a:latin typeface="汉仪正圆-75W" panose="00020600040101010101" charset="-122"/>
                <a:ea typeface="汉仪正圆-75W" panose="00020600040101010101" charset="-122"/>
              </a:rPr>
              <a:t>一起分</a:t>
            </a:r>
            <a:endParaRPr sz="2100" b="1">
              <a:solidFill>
                <a:schemeClr val="accent1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22"/>
            </p:custDataLst>
          </p:nvPr>
        </p:nvSpPr>
        <p:spPr>
          <a:xfrm>
            <a:off x="9182100" y="4310539"/>
            <a:ext cx="2314575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4A6B58"/>
                </a:solidFill>
                <a:latin typeface="汉仪正圆-75W" panose="00020600040101010101" charset="-122"/>
                <a:ea typeface="汉仪正圆-75W" panose="00020600040101010101" charset="-122"/>
              </a:rPr>
              <a:t>校园推广方案</a:t>
            </a:r>
            <a:endParaRPr sz="1350">
              <a:solidFill>
                <a:srgbClr val="4A6B58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666750" y="2095500"/>
            <a:ext cx="1804464" cy="8524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6000" b="1" spc="360">
                <a:solidFill>
                  <a:srgbClr val="2E8B57"/>
                </a:solidFill>
                <a:latin typeface="汉仪正圆-75W" panose="00020600040101010101" charset="-122"/>
                <a:ea typeface="汉仪正圆-75W" panose="00020600040101010101" charset="-122"/>
              </a:rPr>
              <a:t>01</a:t>
            </a:r>
            <a:endParaRPr sz="6000" b="1" spc="360">
              <a:solidFill>
                <a:srgbClr val="2E8B57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666750" y="3329940"/>
            <a:ext cx="3797875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84">
                <a:solidFill>
                  <a:srgbClr val="1B4A2F"/>
                </a:solidFill>
                <a:latin typeface="+mj-lt"/>
                <a:ea typeface="+mj-ea"/>
                <a:cs typeface="+mj-lt"/>
              </a:rPr>
              <a:t>垃圾去哪儿了</a:t>
            </a:r>
            <a:endParaRPr sz="4200" b="1" spc="84">
              <a:solidFill>
                <a:srgbClr val="1B4A2F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10" name="文本框 9"/>
          <p:cNvSpPr txBox="1"/>
          <p:nvPr>
            <p:custDataLst>
              <p:tags r:id="rId3"/>
            </p:custDataLst>
          </p:nvPr>
        </p:nvSpPr>
        <p:spPr>
          <a:xfrm>
            <a:off x="666750" y="4471988"/>
            <a:ext cx="21336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4A6B58"/>
                </a:solidFill>
                <a:cs typeface="+mn-lt"/>
              </a:rPr>
              <a:t>垃圾是放错地方的资源</a:t>
            </a:r>
            <a:endParaRPr sz="1500" spc="30">
              <a:solidFill>
                <a:srgbClr val="4A6B58"/>
              </a:solidFill>
              <a:cs typeface="+mn-lt"/>
            </a:endParaRPr>
          </a:p>
        </p:txBody>
      </p:sp>
      <p:sp>
        <p:nvSpPr>
          <p:cNvPr id="4" name="任意多边形 3"/>
          <p:cNvSpPr/>
          <p:nvPr>
            <p:custDataLst>
              <p:tags r:id="rId4"/>
            </p:custDataLst>
          </p:nvPr>
        </p:nvSpPr>
        <p:spPr>
          <a:xfrm>
            <a:off x="666750" y="309562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alpha val="5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5"/>
            </p:custDataLst>
          </p:nvPr>
        </p:nvSpPr>
        <p:spPr>
          <a:xfrm>
            <a:off x="819150" y="3109595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alpha val="3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>
            <p:custDataLst>
              <p:tags r:id="rId6"/>
            </p:custDataLst>
          </p:nvPr>
        </p:nvSpPr>
        <p:spPr>
          <a:xfrm>
            <a:off x="942975" y="3114675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6750" y="4286250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1B4A2F"/>
                </a:solidFill>
                <a:latin typeface="+mj-lt"/>
                <a:ea typeface="+mj-ea"/>
                <a:cs typeface="+mj-lt"/>
              </a:rPr>
              <a:t>垃圾围城离我们并不远</a:t>
            </a:r>
            <a:endParaRPr sz="3000" b="1">
              <a:solidFill>
                <a:srgbClr val="1B4A2F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04900"/>
            <a:ext cx="11049000" cy="884555"/>
          </a:xfrm>
          <a:custGeom>
            <a:avLst/>
            <a:gdLst>
              <a:gd name="sw" fmla="*/ 1 w 17400"/>
              <a:gd name="sh" fmla="*/ 1 h 1393"/>
              <a:gd name="mins" fmla="min sw sh"/>
              <a:gd name="dsw" fmla="+- 0 sw mins"/>
              <a:gd name="dsh" fmla="+- 0 sh mins"/>
              <a:gd name="p0x0" fmla="*/ 180 w 17400"/>
              <a:gd name="p0y0" fmla="*/ 0 h 1393"/>
              <a:gd name="p0x1" fmla="*/ 17220 w 17400"/>
              <a:gd name="p0y1" fmla="*/ 0 h 1393"/>
              <a:gd name="p0x2" fmla="*/ 17319 w 17400"/>
              <a:gd name="p0y2" fmla="*/ 0 h 1393"/>
              <a:gd name="p0x3" fmla="*/ 17400 w 17400"/>
              <a:gd name="p0y3" fmla="*/ 80 h 1393"/>
              <a:gd name="p0x4" fmla="*/ 17400 w 17400"/>
              <a:gd name="p0y4" fmla="*/ 180 h 1393"/>
              <a:gd name="p0x5" fmla="*/ 17400 w 17400"/>
              <a:gd name="p0y5" fmla="*/ 1213 h 1393"/>
              <a:gd name="p0x6" fmla="*/ 17400 w 17400"/>
              <a:gd name="p0y6" fmla="*/ 1312 h 1393"/>
              <a:gd name="p0x7" fmla="*/ 17319 w 17400"/>
              <a:gd name="p0y7" fmla="*/ 1393 h 1393"/>
              <a:gd name="p0x8" fmla="*/ 17220 w 17400"/>
              <a:gd name="p0y8" fmla="*/ 1393 h 1393"/>
              <a:gd name="p0x9" fmla="*/ 180 w 17400"/>
              <a:gd name="p0y9" fmla="*/ 1393 h 1393"/>
              <a:gd name="p0x10" fmla="*/ 80 w 17400"/>
              <a:gd name="p0y10" fmla="*/ 1393 h 1393"/>
              <a:gd name="p0x11" fmla="*/ 0 w 17400"/>
              <a:gd name="p0y11" fmla="*/ 1312 h 1393"/>
              <a:gd name="p0x12" fmla="*/ 0 w 17400"/>
              <a:gd name="p0y12" fmla="*/ 1213 h 1393"/>
              <a:gd name="p0x13" fmla="*/ 0 w 17400"/>
              <a:gd name="p0y13" fmla="*/ 180 h 1393"/>
              <a:gd name="p0x14" fmla="*/ 0 w 17400"/>
              <a:gd name="p0y14" fmla="*/ 80 h 1393"/>
              <a:gd name="p0x15" fmla="*/ 80 w 17400"/>
              <a:gd name="p0y15" fmla="*/ 0 h 1393"/>
              <a:gd name="p0x16" fmla="*/ 180 w 17400"/>
              <a:gd name="p0y16" fmla="*/ 0 h 139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23900" y="1203960"/>
            <a:ext cx="10744200" cy="36861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5000"/>
              </a:lnSpc>
            </a:pPr>
            <a:r>
              <a:rPr i="1">
                <a:solidFill>
                  <a:srgbClr val="4A6B58"/>
                </a:solidFill>
                <a:cs typeface="+mn-lt"/>
              </a:rPr>
              <a:t>垃圾不是没用的废品，它只是</a:t>
            </a:r>
            <a:r>
              <a:rPr b="1" i="1">
                <a:solidFill>
                  <a:schemeClr val="accent1"/>
                </a:solidFill>
                <a:cs typeface="+mn-lt"/>
              </a:rPr>
              <a:t>放错了地方</a:t>
            </a:r>
            <a:r>
              <a:rPr i="1">
                <a:solidFill>
                  <a:srgbClr val="4A6B58"/>
                </a:solidFill>
                <a:cs typeface="+mn-lt"/>
              </a:rPr>
              <a:t>。</a:t>
            </a:r>
            <a:endParaRPr i="1">
              <a:solidFill>
                <a:srgbClr val="4A6B58"/>
              </a:solidFill>
              <a:cs typeface="+mn-lt"/>
            </a:endParaRPr>
          </a:p>
        </p:txBody>
      </p:sp>
      <p:sp>
        <p:nvSpPr>
          <p:cNvPr id="27" name="任意多边形 26"/>
          <p:cNvSpPr/>
          <p:nvPr>
            <p:custDataLst>
              <p:tags r:id="rId4"/>
            </p:custDataLst>
          </p:nvPr>
        </p:nvSpPr>
        <p:spPr>
          <a:xfrm>
            <a:off x="571500" y="5591810"/>
            <a:ext cx="11049000" cy="885190"/>
          </a:xfrm>
          <a:custGeom>
            <a:avLst/>
            <a:gdLst>
              <a:gd name="sw" fmla="*/ 1 w 17400"/>
              <a:gd name="sh" fmla="*/ 1 h 1393"/>
              <a:gd name="mins" fmla="min sw sh"/>
              <a:gd name="dsw" fmla="+- 0 sw mins"/>
              <a:gd name="dsh" fmla="+- 0 sh mins"/>
              <a:gd name="p0x0" fmla="*/ 180 w 17400"/>
              <a:gd name="p0y0" fmla="*/ 0 h 1393"/>
              <a:gd name="p0x1" fmla="*/ 17220 w 17400"/>
              <a:gd name="p0y1" fmla="*/ 0 h 1393"/>
              <a:gd name="p0x2" fmla="*/ 17319 w 17400"/>
              <a:gd name="p0y2" fmla="*/ 0 h 1393"/>
              <a:gd name="p0x3" fmla="*/ 17400 w 17400"/>
              <a:gd name="p0y3" fmla="*/ 80 h 1393"/>
              <a:gd name="p0x4" fmla="*/ 17400 w 17400"/>
              <a:gd name="p0y4" fmla="*/ 180 h 1393"/>
              <a:gd name="p0x5" fmla="*/ 17400 w 17400"/>
              <a:gd name="p0y5" fmla="*/ 1213 h 1393"/>
              <a:gd name="p0x6" fmla="*/ 17400 w 17400"/>
              <a:gd name="p0y6" fmla="*/ 1312 h 1393"/>
              <a:gd name="p0x7" fmla="*/ 17319 w 17400"/>
              <a:gd name="p0y7" fmla="*/ 1393 h 1393"/>
              <a:gd name="p0x8" fmla="*/ 17220 w 17400"/>
              <a:gd name="p0y8" fmla="*/ 1393 h 1393"/>
              <a:gd name="p0x9" fmla="*/ 180 w 17400"/>
              <a:gd name="p0y9" fmla="*/ 1393 h 1393"/>
              <a:gd name="p0x10" fmla="*/ 80 w 17400"/>
              <a:gd name="p0y10" fmla="*/ 1393 h 1393"/>
              <a:gd name="p0x11" fmla="*/ 0 w 17400"/>
              <a:gd name="p0y11" fmla="*/ 1312 h 1393"/>
              <a:gd name="p0x12" fmla="*/ 0 w 17400"/>
              <a:gd name="p0y12" fmla="*/ 1213 h 1393"/>
              <a:gd name="p0x13" fmla="*/ 0 w 17400"/>
              <a:gd name="p0y13" fmla="*/ 180 h 1393"/>
              <a:gd name="p0x14" fmla="*/ 0 w 17400"/>
              <a:gd name="p0y14" fmla="*/ 80 h 1393"/>
              <a:gd name="p0x15" fmla="*/ 80 w 17400"/>
              <a:gd name="p0y15" fmla="*/ 0 h 1393"/>
              <a:gd name="p0x16" fmla="*/ 180 w 17400"/>
              <a:gd name="p0y16" fmla="*/ 0 h 139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5"/>
            </p:custDataLst>
          </p:nvPr>
        </p:nvSpPr>
        <p:spPr>
          <a:xfrm>
            <a:off x="723900" y="5690473"/>
            <a:ext cx="10744200" cy="38004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9000"/>
              </a:lnSpc>
            </a:pPr>
            <a:r>
              <a:rPr i="1">
                <a:solidFill>
                  <a:srgbClr val="4A6B58"/>
                </a:solidFill>
                <a:cs typeface="+mn-lt"/>
              </a:rPr>
              <a:t>对初中生来说，从自己产生的</a:t>
            </a:r>
            <a:r>
              <a:rPr b="1" i="1">
                <a:solidFill>
                  <a:schemeClr val="accent1"/>
                </a:solidFill>
                <a:cs typeface="+mn-lt"/>
              </a:rPr>
              <a:t>草稿纸、塑料瓶</a:t>
            </a:r>
            <a:r>
              <a:rPr i="1">
                <a:solidFill>
                  <a:srgbClr val="4A6B58"/>
                </a:solidFill>
                <a:cs typeface="+mn-lt"/>
              </a:rPr>
              <a:t>开始分类，就是在给这些资源一个重新被利用的机会。</a:t>
            </a:r>
            <a:endParaRPr i="1">
              <a:solidFill>
                <a:srgbClr val="4A6B58"/>
              </a:solidFill>
              <a:cs typeface="+mn-lt"/>
            </a:endParaRPr>
          </a:p>
        </p:txBody>
      </p:sp>
      <p:sp>
        <p:nvSpPr>
          <p:cNvPr id="6" name="任意多边形 5"/>
          <p:cNvSpPr/>
          <p:nvPr>
            <p:custDataLst>
              <p:tags r:id="rId6"/>
            </p:custDataLst>
          </p:nvPr>
        </p:nvSpPr>
        <p:spPr>
          <a:xfrm>
            <a:off x="575945" y="2222500"/>
            <a:ext cx="5419725" cy="3136265"/>
          </a:xfrm>
          <a:custGeom>
            <a:avLst/>
            <a:gdLst>
              <a:gd name="sw" fmla="*/ 1 w 8535"/>
              <a:gd name="sh" fmla="*/ 1 h 4938"/>
              <a:gd name="mins" fmla="min sw sh"/>
              <a:gd name="dsw" fmla="+- 0 sw mins"/>
              <a:gd name="dsh" fmla="+- 0 sh mins"/>
              <a:gd name="p0x0" fmla="*/ 180 w 8535"/>
              <a:gd name="p0y0" fmla="*/ 0 h 4938"/>
              <a:gd name="p0x1" fmla="*/ 8355 w 8535"/>
              <a:gd name="p0y1" fmla="*/ 0 h 4938"/>
              <a:gd name="p0x2" fmla="*/ 8454 w 8535"/>
              <a:gd name="p0y2" fmla="*/ 0 h 4938"/>
              <a:gd name="p0x3" fmla="*/ 8535 w 8535"/>
              <a:gd name="p0y3" fmla="*/ 80 h 4938"/>
              <a:gd name="p0x4" fmla="*/ 8535 w 8535"/>
              <a:gd name="p0y4" fmla="*/ 180 h 4938"/>
              <a:gd name="p0x5" fmla="*/ 8535 w 8535"/>
              <a:gd name="p0y5" fmla="*/ 4758 h 4938"/>
              <a:gd name="p0x6" fmla="*/ 8535 w 8535"/>
              <a:gd name="p0y6" fmla="*/ 4858 h 4938"/>
              <a:gd name="p0x7" fmla="*/ 8454 w 8535"/>
              <a:gd name="p0y7" fmla="*/ 4938 h 4938"/>
              <a:gd name="p0x8" fmla="*/ 8355 w 8535"/>
              <a:gd name="p0y8" fmla="*/ 4938 h 4938"/>
              <a:gd name="p0x9" fmla="*/ 180 w 8535"/>
              <a:gd name="p0y9" fmla="*/ 4938 h 4938"/>
              <a:gd name="p0x10" fmla="*/ 80 w 8535"/>
              <a:gd name="p0y10" fmla="*/ 4938 h 4938"/>
              <a:gd name="p0x11" fmla="*/ 0 w 8535"/>
              <a:gd name="p0y11" fmla="*/ 4858 h 4938"/>
              <a:gd name="p0x12" fmla="*/ 0 w 8535"/>
              <a:gd name="p0y12" fmla="*/ 4758 h 4938"/>
              <a:gd name="p0x13" fmla="*/ 0 w 8535"/>
              <a:gd name="p0y13" fmla="*/ 180 h 4938"/>
              <a:gd name="p0x14" fmla="*/ 0 w 8535"/>
              <a:gd name="p0y14" fmla="*/ 80 h 4938"/>
              <a:gd name="p0x15" fmla="*/ 80 w 8535"/>
              <a:gd name="p0y15" fmla="*/ 0 h 4938"/>
              <a:gd name="p0x16" fmla="*/ 180 w 8535"/>
              <a:gd name="p0y16" fmla="*/ 0 h 493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34981"/>
              <a:lumOff val="65019"/>
            </a:schemeClr>
          </a:solidFill>
          <a:ln w="9525" cmpd="sng">
            <a:solidFill>
              <a:schemeClr val="accent1">
                <a:lumMod val="23385"/>
                <a:lumOff val="76615"/>
              </a:schemeClr>
            </a:solidFill>
            <a:prstDash val="solid"/>
          </a:ln>
          <a:effectLst>
            <a:outerShdw blurRad="85725" dist="19050" dir="5399999" algn="ctr" rotWithShape="0">
              <a:schemeClr val="accent1">
                <a:lumMod val="54596"/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7"/>
            </p:custDataLst>
          </p:nvPr>
        </p:nvSpPr>
        <p:spPr>
          <a:xfrm>
            <a:off x="809625" y="249428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90 w 780"/>
              <a:gd name="p0y0" fmla="*/ 0 h 780"/>
              <a:gd name="p0x1" fmla="*/ 690 w 780"/>
              <a:gd name="p0y1" fmla="*/ 0 h 780"/>
              <a:gd name="p0x2" fmla="*/ 739 w 780"/>
              <a:gd name="p0y2" fmla="*/ 0 h 780"/>
              <a:gd name="p0x3" fmla="*/ 780 w 780"/>
              <a:gd name="p0y3" fmla="*/ 40 h 780"/>
              <a:gd name="p0x4" fmla="*/ 780 w 780"/>
              <a:gd name="p0y4" fmla="*/ 90 h 780"/>
              <a:gd name="p0x5" fmla="*/ 780 w 780"/>
              <a:gd name="p0y5" fmla="*/ 690 h 780"/>
              <a:gd name="p0x6" fmla="*/ 780 w 780"/>
              <a:gd name="p0y6" fmla="*/ 739 h 780"/>
              <a:gd name="p0x7" fmla="*/ 739 w 780"/>
              <a:gd name="p0y7" fmla="*/ 780 h 780"/>
              <a:gd name="p0x8" fmla="*/ 690 w 780"/>
              <a:gd name="p0y8" fmla="*/ 780 h 780"/>
              <a:gd name="p0x9" fmla="*/ 90 w 780"/>
              <a:gd name="p0y9" fmla="*/ 780 h 780"/>
              <a:gd name="p0x10" fmla="*/ 40 w 780"/>
              <a:gd name="p0y10" fmla="*/ 780 h 780"/>
              <a:gd name="p0x11" fmla="*/ 0 w 780"/>
              <a:gd name="p0y11" fmla="*/ 739 h 780"/>
              <a:gd name="p0x12" fmla="*/ 0 w 780"/>
              <a:gd name="p0y12" fmla="*/ 690 h 780"/>
              <a:gd name="p0x13" fmla="*/ 0 w 780"/>
              <a:gd name="p0y13" fmla="*/ 90 h 780"/>
              <a:gd name="p0x14" fmla="*/ 0 w 780"/>
              <a:gd name="p0y14" fmla="*/ 40 h 780"/>
              <a:gd name="p0x15" fmla="*/ 40 w 780"/>
              <a:gd name="p0y15" fmla="*/ 0 h 780"/>
              <a:gd name="p0x16" fmla="*/ 9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8768"/>
              <a:lumOff val="81232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-1562" r="-1563"/>
          <a:stretch>
            <a:fillRect/>
          </a:stretch>
        </p:blipFill>
        <p:spPr>
          <a:xfrm>
            <a:off x="923925" y="2589530"/>
            <a:ext cx="266700" cy="304800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11"/>
            </p:custDataLst>
          </p:nvPr>
        </p:nvSpPr>
        <p:spPr>
          <a:xfrm>
            <a:off x="1457325" y="2559206"/>
            <a:ext cx="43053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1B4A2F"/>
                </a:solidFill>
                <a:cs typeface="+mn-lt"/>
              </a:rPr>
              <a:t>现状：垃圾正在堆积成山</a:t>
            </a:r>
            <a:endParaRPr sz="2100" b="1" spc="42">
              <a:solidFill>
                <a:srgbClr val="1B4A2F"/>
              </a:solidFill>
              <a:cs typeface="+mn-lt"/>
            </a:endParaRPr>
          </a:p>
        </p:txBody>
      </p:sp>
      <p:sp>
        <p:nvSpPr>
          <p:cNvPr id="12" name="矩形 11"/>
          <p:cNvSpPr/>
          <p:nvPr>
            <p:custDataLst>
              <p:tags r:id="rId12"/>
            </p:custDataLst>
          </p:nvPr>
        </p:nvSpPr>
        <p:spPr>
          <a:xfrm>
            <a:off x="809625" y="3141980"/>
            <a:ext cx="4953000" cy="9525"/>
          </a:xfrm>
          <a:prstGeom prst="rect">
            <a:avLst/>
          </a:prstGeom>
          <a:solidFill>
            <a:srgbClr val="A8CBB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13"/>
            </p:custDataLst>
          </p:nvPr>
        </p:nvSpPr>
        <p:spPr>
          <a:xfrm>
            <a:off x="809625" y="3857625"/>
            <a:ext cx="4953000" cy="709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50000"/>
              </a:lnSpc>
            </a:pPr>
            <a:r>
              <a:rPr lang="zh-CN" altLang="en-US" sz="1500" b="1">
                <a:solidFill>
                  <a:schemeClr val="tx2"/>
                </a:solidFill>
                <a:cs typeface="+mn-lt"/>
              </a:rPr>
              <a:t>我国每年产生垃圾约</a:t>
            </a:r>
            <a:r>
              <a:rPr lang="en-US" altLang="zh-CN" sz="1500" b="1">
                <a:solidFill>
                  <a:schemeClr val="tx2"/>
                </a:solidFill>
                <a:cs typeface="+mn-lt"/>
              </a:rPr>
              <a:t> 1.5</a:t>
            </a:r>
            <a:r>
              <a:rPr lang="zh-CN" altLang="en-US" sz="1500" b="1">
                <a:solidFill>
                  <a:schemeClr val="tx2"/>
                </a:solidFill>
                <a:cs typeface="+mn-lt"/>
              </a:rPr>
              <a:t>亿吨</a:t>
            </a:r>
            <a:r>
              <a:rPr lang="zh-CN" altLang="en-US" sz="1500">
                <a:solidFill>
                  <a:srgbClr val="4A6B58"/>
                </a:solidFill>
                <a:cs typeface="+mn-lt"/>
              </a:rPr>
              <a:t>，很大部分被直接填埋</a:t>
            </a:r>
            <a:r>
              <a:rPr lang="en-US" altLang="zh-CN" sz="1500">
                <a:solidFill>
                  <a:srgbClr val="4A6B58"/>
                </a:solidFill>
                <a:cs typeface="+mn-lt"/>
              </a:rPr>
              <a:t>——</a:t>
            </a:r>
            <a:r>
              <a:rPr lang="zh-CN" altLang="en-US" sz="1500">
                <a:solidFill>
                  <a:srgbClr val="4A6B58"/>
                </a:solidFill>
                <a:cs typeface="+mn-lt"/>
              </a:rPr>
              <a:t>占用大片土地，还容易造成二次污染。</a:t>
            </a:r>
            <a:endParaRPr lang="zh-CN" altLang="en-US" sz="1500">
              <a:solidFill>
                <a:srgbClr val="4A6B58"/>
              </a:solidFill>
              <a:cs typeface="+mn-lt"/>
            </a:endParaRPr>
          </a:p>
        </p:txBody>
      </p:sp>
      <p:sp>
        <p:nvSpPr>
          <p:cNvPr id="7" name="任意多边形 6"/>
          <p:cNvSpPr/>
          <p:nvPr>
            <p:custDataLst>
              <p:tags r:id="rId14"/>
            </p:custDataLst>
          </p:nvPr>
        </p:nvSpPr>
        <p:spPr>
          <a:xfrm>
            <a:off x="610136" y="2227580"/>
            <a:ext cx="5351978" cy="381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428" h="60">
                <a:moveTo>
                  <a:pt x="134" y="0"/>
                </a:moveTo>
                <a:lnTo>
                  <a:pt x="8294" y="0"/>
                </a:lnTo>
                <a:cubicBezTo>
                  <a:pt x="8347" y="0"/>
                  <a:pt x="8395" y="23"/>
                  <a:pt x="8428" y="60"/>
                </a:cubicBezTo>
                <a:lnTo>
                  <a:pt x="0" y="60"/>
                </a:lnTo>
                <a:cubicBezTo>
                  <a:pt x="33" y="23"/>
                  <a:pt x="81" y="0"/>
                  <a:pt x="13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>
            <p:custDataLst>
              <p:tags r:id="rId15"/>
            </p:custDataLst>
          </p:nvPr>
        </p:nvSpPr>
        <p:spPr>
          <a:xfrm>
            <a:off x="6195695" y="2222500"/>
            <a:ext cx="5419725" cy="3136265"/>
          </a:xfrm>
          <a:custGeom>
            <a:avLst/>
            <a:gdLst>
              <a:gd name="sw" fmla="*/ 1 w 8535"/>
              <a:gd name="sh" fmla="*/ 1 h 4938"/>
              <a:gd name="mins" fmla="min sw sh"/>
              <a:gd name="dsw" fmla="+- 0 sw mins"/>
              <a:gd name="dsh" fmla="+- 0 sh mins"/>
              <a:gd name="p0x0" fmla="*/ 180 w 8535"/>
              <a:gd name="p0y0" fmla="*/ 0 h 4938"/>
              <a:gd name="p0x1" fmla="*/ 8355 w 8535"/>
              <a:gd name="p0y1" fmla="*/ 0 h 4938"/>
              <a:gd name="p0x2" fmla="*/ 8454 w 8535"/>
              <a:gd name="p0y2" fmla="*/ 0 h 4938"/>
              <a:gd name="p0x3" fmla="*/ 8535 w 8535"/>
              <a:gd name="p0y3" fmla="*/ 80 h 4938"/>
              <a:gd name="p0x4" fmla="*/ 8535 w 8535"/>
              <a:gd name="p0y4" fmla="*/ 180 h 4938"/>
              <a:gd name="p0x5" fmla="*/ 8535 w 8535"/>
              <a:gd name="p0y5" fmla="*/ 4758 h 4938"/>
              <a:gd name="p0x6" fmla="*/ 8535 w 8535"/>
              <a:gd name="p0y6" fmla="*/ 4858 h 4938"/>
              <a:gd name="p0x7" fmla="*/ 8454 w 8535"/>
              <a:gd name="p0y7" fmla="*/ 4938 h 4938"/>
              <a:gd name="p0x8" fmla="*/ 8355 w 8535"/>
              <a:gd name="p0y8" fmla="*/ 4938 h 4938"/>
              <a:gd name="p0x9" fmla="*/ 180 w 8535"/>
              <a:gd name="p0y9" fmla="*/ 4938 h 4938"/>
              <a:gd name="p0x10" fmla="*/ 80 w 8535"/>
              <a:gd name="p0y10" fmla="*/ 4938 h 4938"/>
              <a:gd name="p0x11" fmla="*/ 0 w 8535"/>
              <a:gd name="p0y11" fmla="*/ 4858 h 4938"/>
              <a:gd name="p0x12" fmla="*/ 0 w 8535"/>
              <a:gd name="p0y12" fmla="*/ 4758 h 4938"/>
              <a:gd name="p0x13" fmla="*/ 0 w 8535"/>
              <a:gd name="p0y13" fmla="*/ 180 h 4938"/>
              <a:gd name="p0x14" fmla="*/ 0 w 8535"/>
              <a:gd name="p0y14" fmla="*/ 80 h 4938"/>
              <a:gd name="p0x15" fmla="*/ 80 w 8535"/>
              <a:gd name="p0y15" fmla="*/ 0 h 4938"/>
              <a:gd name="p0x16" fmla="*/ 180 w 8535"/>
              <a:gd name="p0y16" fmla="*/ 0 h 493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34981"/>
              <a:lumOff val="65019"/>
            </a:schemeClr>
          </a:solidFill>
          <a:ln w="9525" cmpd="sng">
            <a:solidFill>
              <a:schemeClr val="accent1">
                <a:lumMod val="23385"/>
                <a:lumOff val="76615"/>
              </a:schemeClr>
            </a:solidFill>
            <a:prstDash val="solid"/>
          </a:ln>
          <a:effectLst>
            <a:outerShdw blurRad="85725" dist="19050" dir="5399999" algn="ctr" rotWithShape="0">
              <a:schemeClr val="accent1">
                <a:lumMod val="54596"/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>
            <p:custDataLst>
              <p:tags r:id="rId16"/>
            </p:custDataLst>
          </p:nvPr>
        </p:nvSpPr>
        <p:spPr>
          <a:xfrm>
            <a:off x="6429375" y="249428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90 w 780"/>
              <a:gd name="p0y0" fmla="*/ 0 h 780"/>
              <a:gd name="p0x1" fmla="*/ 690 w 780"/>
              <a:gd name="p0y1" fmla="*/ 0 h 780"/>
              <a:gd name="p0x2" fmla="*/ 739 w 780"/>
              <a:gd name="p0y2" fmla="*/ 0 h 780"/>
              <a:gd name="p0x3" fmla="*/ 780 w 780"/>
              <a:gd name="p0y3" fmla="*/ 40 h 780"/>
              <a:gd name="p0x4" fmla="*/ 780 w 780"/>
              <a:gd name="p0y4" fmla="*/ 90 h 780"/>
              <a:gd name="p0x5" fmla="*/ 780 w 780"/>
              <a:gd name="p0y5" fmla="*/ 690 h 780"/>
              <a:gd name="p0x6" fmla="*/ 780 w 780"/>
              <a:gd name="p0y6" fmla="*/ 739 h 780"/>
              <a:gd name="p0x7" fmla="*/ 739 w 780"/>
              <a:gd name="p0y7" fmla="*/ 780 h 780"/>
              <a:gd name="p0x8" fmla="*/ 690 w 780"/>
              <a:gd name="p0y8" fmla="*/ 780 h 780"/>
              <a:gd name="p0x9" fmla="*/ 90 w 780"/>
              <a:gd name="p0y9" fmla="*/ 780 h 780"/>
              <a:gd name="p0x10" fmla="*/ 40 w 780"/>
              <a:gd name="p0y10" fmla="*/ 780 h 780"/>
              <a:gd name="p0x11" fmla="*/ 0 w 780"/>
              <a:gd name="p0y11" fmla="*/ 739 h 780"/>
              <a:gd name="p0x12" fmla="*/ 0 w 780"/>
              <a:gd name="p0y12" fmla="*/ 690 h 780"/>
              <a:gd name="p0x13" fmla="*/ 0 w 780"/>
              <a:gd name="p0y13" fmla="*/ 90 h 780"/>
              <a:gd name="p0x14" fmla="*/ 0 w 780"/>
              <a:gd name="p0y14" fmla="*/ 40 h 780"/>
              <a:gd name="p0x15" fmla="*/ 40 w 780"/>
              <a:gd name="p0y15" fmla="*/ 0 h 780"/>
              <a:gd name="p0x16" fmla="*/ 9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8768"/>
              <a:lumOff val="81232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 l="-1563" r="-1562"/>
          <a:stretch>
            <a:fillRect/>
          </a:stretch>
        </p:blipFill>
        <p:spPr>
          <a:xfrm>
            <a:off x="6524625" y="2589530"/>
            <a:ext cx="304800" cy="304800"/>
          </a:xfrm>
          <a:prstGeom prst="rect">
            <a:avLst/>
          </a:prstGeom>
        </p:spPr>
      </p:pic>
      <p:sp>
        <p:nvSpPr>
          <p:cNvPr id="20" name="文本框 19"/>
          <p:cNvSpPr txBox="1"/>
          <p:nvPr>
            <p:custDataLst>
              <p:tags r:id="rId20"/>
            </p:custDataLst>
          </p:nvPr>
        </p:nvSpPr>
        <p:spPr>
          <a:xfrm>
            <a:off x="7077075" y="2559206"/>
            <a:ext cx="43053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1B4A2F"/>
                </a:solidFill>
                <a:cs typeface="+mn-lt"/>
              </a:rPr>
              <a:t>但垃圾里藏着资源</a:t>
            </a:r>
            <a:endParaRPr sz="2100" b="1" spc="42">
              <a:solidFill>
                <a:srgbClr val="1B4A2F"/>
              </a:solidFill>
              <a:cs typeface="+mn-lt"/>
            </a:endParaRPr>
          </a:p>
        </p:txBody>
      </p:sp>
      <p:sp>
        <p:nvSpPr>
          <p:cNvPr id="21" name="矩形 20"/>
          <p:cNvSpPr/>
          <p:nvPr>
            <p:custDataLst>
              <p:tags r:id="rId21"/>
            </p:custDataLst>
          </p:nvPr>
        </p:nvSpPr>
        <p:spPr>
          <a:xfrm>
            <a:off x="6429375" y="3141980"/>
            <a:ext cx="4953000" cy="9525"/>
          </a:xfrm>
          <a:prstGeom prst="rect">
            <a:avLst/>
          </a:prstGeom>
          <a:solidFill>
            <a:srgbClr val="A8CBB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22"/>
            </p:custDataLst>
          </p:nvPr>
        </p:nvSpPr>
        <p:spPr>
          <a:xfrm>
            <a:off x="6429375" y="3675697"/>
            <a:ext cx="1359989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b="1">
                <a:solidFill>
                  <a:schemeClr val="tx2"/>
                </a:solidFill>
                <a:cs typeface="+mn-lt"/>
              </a:rPr>
              <a:t>回收</a:t>
            </a:r>
            <a:r>
              <a:rPr lang="en-US" altLang="zh-CN" b="1">
                <a:solidFill>
                  <a:schemeClr val="tx2"/>
                </a:solidFill>
                <a:cs typeface="+mn-lt"/>
              </a:rPr>
              <a:t> 1</a:t>
            </a:r>
            <a:r>
              <a:rPr lang="zh-CN" altLang="en-US" b="1">
                <a:solidFill>
                  <a:schemeClr val="tx2"/>
                </a:solidFill>
                <a:cs typeface="+mn-lt"/>
              </a:rPr>
              <a:t>吨纸</a:t>
            </a:r>
            <a:endParaRPr lang="zh-CN" altLang="en-US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23" name="文本框 22"/>
          <p:cNvSpPr txBox="1"/>
          <p:nvPr>
            <p:custDataLst>
              <p:tags r:id="rId23"/>
            </p:custDataLst>
          </p:nvPr>
        </p:nvSpPr>
        <p:spPr>
          <a:xfrm>
            <a:off x="7675064" y="3719513"/>
            <a:ext cx="381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4A6B58"/>
                </a:solidFill>
                <a:cs typeface="+mn-lt"/>
              </a:rPr>
              <a:t>→</a:t>
            </a:r>
            <a:endParaRPr sz="1500">
              <a:solidFill>
                <a:srgbClr val="4A6B58"/>
              </a:solidFill>
              <a:cs typeface="+mn-lt"/>
            </a:endParaRPr>
          </a:p>
        </p:txBody>
      </p:sp>
      <p:sp>
        <p:nvSpPr>
          <p:cNvPr id="24" name="文本框 23"/>
          <p:cNvSpPr txBox="1"/>
          <p:nvPr>
            <p:custDataLst>
              <p:tags r:id="rId24"/>
            </p:custDataLst>
          </p:nvPr>
        </p:nvSpPr>
        <p:spPr>
          <a:xfrm>
            <a:off x="7979864" y="3675697"/>
            <a:ext cx="1865414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b="1">
                <a:solidFill>
                  <a:schemeClr val="tx2"/>
                </a:solidFill>
                <a:cs typeface="+mn-lt"/>
              </a:rPr>
              <a:t>生产</a:t>
            </a:r>
            <a:r>
              <a:rPr lang="en-US" altLang="zh-CN" b="1">
                <a:solidFill>
                  <a:schemeClr val="tx2"/>
                </a:solidFill>
                <a:cs typeface="+mn-lt"/>
              </a:rPr>
              <a:t> 0.8</a:t>
            </a:r>
            <a:r>
              <a:rPr lang="zh-CN" altLang="en-US" b="1">
                <a:solidFill>
                  <a:schemeClr val="tx2"/>
                </a:solidFill>
                <a:cs typeface="+mn-lt"/>
              </a:rPr>
              <a:t>吨</a:t>
            </a:r>
            <a:r>
              <a:rPr lang="en-US" altLang="zh-CN" b="1">
                <a:solidFill>
                  <a:schemeClr val="tx2"/>
                </a:solidFill>
                <a:cs typeface="+mn-lt"/>
              </a:rPr>
              <a:t> </a:t>
            </a:r>
            <a:r>
              <a:rPr lang="zh-CN" altLang="en-US" b="1">
                <a:solidFill>
                  <a:schemeClr val="tx2"/>
                </a:solidFill>
                <a:cs typeface="+mn-lt"/>
              </a:rPr>
              <a:t>新纸</a:t>
            </a:r>
            <a:endParaRPr lang="zh-CN" altLang="en-US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25" name="文本框 24"/>
          <p:cNvSpPr txBox="1"/>
          <p:nvPr>
            <p:custDataLst>
              <p:tags r:id="rId25"/>
            </p:custDataLst>
          </p:nvPr>
        </p:nvSpPr>
        <p:spPr>
          <a:xfrm>
            <a:off x="6429375" y="4038600"/>
            <a:ext cx="4985071" cy="709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50000"/>
              </a:lnSpc>
            </a:pPr>
            <a:r>
              <a:rPr lang="zh-CN" altLang="en-US" sz="1500">
                <a:solidFill>
                  <a:srgbClr val="4A6B58"/>
                </a:solidFill>
                <a:cs typeface="+mn-lt"/>
              </a:rPr>
              <a:t>相当于保护</a:t>
            </a:r>
            <a:r>
              <a:rPr lang="en-US" altLang="zh-CN" sz="1500">
                <a:solidFill>
                  <a:srgbClr val="4A6B58"/>
                </a:solidFill>
                <a:cs typeface="+mn-lt"/>
              </a:rPr>
              <a:t> </a:t>
            </a:r>
            <a:r>
              <a:rPr lang="en-US" altLang="zh-CN" sz="1500" b="1">
                <a:solidFill>
                  <a:schemeClr val="tx2"/>
                </a:solidFill>
                <a:cs typeface="+mn-lt"/>
              </a:rPr>
              <a:t>17</a:t>
            </a:r>
            <a:r>
              <a:rPr lang="zh-CN" altLang="en-US" sz="1500" b="1">
                <a:solidFill>
                  <a:schemeClr val="tx2"/>
                </a:solidFill>
                <a:cs typeface="+mn-lt"/>
              </a:rPr>
              <a:t>棵</a:t>
            </a:r>
            <a:r>
              <a:rPr lang="en-US" altLang="en-US" sz="1500">
                <a:solidFill>
                  <a:srgbClr val="4A6B58"/>
                </a:solidFill>
                <a:cs typeface="+mn-lt"/>
              </a:rPr>
              <a:t> </a:t>
            </a:r>
            <a:r>
              <a:rPr lang="zh-CN" altLang="en-US" sz="1500">
                <a:solidFill>
                  <a:srgbClr val="4A6B58"/>
                </a:solidFill>
                <a:cs typeface="+mn-lt"/>
              </a:rPr>
              <a:t>长了</a:t>
            </a:r>
            <a:r>
              <a:rPr lang="en-US" altLang="zh-CN" sz="1500">
                <a:solidFill>
                  <a:srgbClr val="4A6B58"/>
                </a:solidFill>
                <a:cs typeface="+mn-lt"/>
              </a:rPr>
              <a:t>20</a:t>
            </a:r>
            <a:r>
              <a:rPr lang="zh-CN" altLang="en-US" sz="1500">
                <a:solidFill>
                  <a:srgbClr val="4A6B58"/>
                </a:solidFill>
                <a:cs typeface="+mn-lt"/>
              </a:rPr>
              <a:t>年的大树，还能节约</a:t>
            </a:r>
            <a:r>
              <a:rPr lang="en-US" altLang="zh-CN" sz="1500">
                <a:solidFill>
                  <a:srgbClr val="4A6B58"/>
                </a:solidFill>
                <a:cs typeface="+mn-lt"/>
              </a:rPr>
              <a:t> </a:t>
            </a:r>
            <a:r>
              <a:rPr lang="en-US" altLang="zh-CN" sz="1500" b="1">
                <a:solidFill>
                  <a:schemeClr val="tx2"/>
                </a:solidFill>
                <a:cs typeface="+mn-lt"/>
              </a:rPr>
              <a:t>240</a:t>
            </a:r>
            <a:r>
              <a:rPr lang="zh-CN" altLang="en-US" sz="1500" b="1">
                <a:solidFill>
                  <a:schemeClr val="tx2"/>
                </a:solidFill>
                <a:cs typeface="+mn-lt"/>
              </a:rPr>
              <a:t>吨水</a:t>
            </a:r>
            <a:r>
              <a:rPr lang="en-US" altLang="en-US" sz="1500">
                <a:solidFill>
                  <a:srgbClr val="4A6B58"/>
                </a:solidFill>
                <a:cs typeface="+mn-lt"/>
              </a:rPr>
              <a:t> </a:t>
            </a:r>
            <a:r>
              <a:rPr lang="zh-CN" altLang="en-US" sz="1500">
                <a:solidFill>
                  <a:srgbClr val="4A6B58"/>
                </a:solidFill>
                <a:cs typeface="+mn-lt"/>
              </a:rPr>
              <a:t>和</a:t>
            </a:r>
            <a:r>
              <a:rPr lang="en-US" altLang="zh-CN" sz="1500">
                <a:solidFill>
                  <a:srgbClr val="4A6B58"/>
                </a:solidFill>
                <a:cs typeface="+mn-lt"/>
              </a:rPr>
              <a:t> </a:t>
            </a:r>
            <a:endParaRPr lang="en-US" altLang="zh-CN" sz="1500">
              <a:solidFill>
                <a:srgbClr val="4A6B58"/>
              </a:solidFill>
              <a:cs typeface="+mn-lt"/>
            </a:endParaRPr>
          </a:p>
          <a:p>
            <a:pPr algn="l">
              <a:lnSpc>
                <a:spcPct val="150000"/>
              </a:lnSpc>
            </a:pPr>
            <a:r>
              <a:rPr lang="en-US" altLang="zh-CN" sz="1500" b="1">
                <a:solidFill>
                  <a:schemeClr val="tx2"/>
                </a:solidFill>
                <a:cs typeface="+mn-lt"/>
              </a:rPr>
              <a:t>300</a:t>
            </a:r>
            <a:r>
              <a:rPr lang="zh-CN" altLang="en-US" sz="1500" b="1">
                <a:solidFill>
                  <a:schemeClr val="tx2"/>
                </a:solidFill>
                <a:cs typeface="+mn-lt"/>
              </a:rPr>
              <a:t>度电</a:t>
            </a:r>
            <a:r>
              <a:rPr sz="1500">
                <a:solidFill>
                  <a:srgbClr val="4A6B58"/>
                </a:solidFill>
                <a:cs typeface="+mn-lt"/>
              </a:rPr>
              <a:t>。</a:t>
            </a:r>
            <a:endParaRPr sz="1500">
              <a:solidFill>
                <a:srgbClr val="4A6B58"/>
              </a:solidFill>
              <a:cs typeface="+mn-lt"/>
            </a:endParaRPr>
          </a:p>
        </p:txBody>
      </p:sp>
      <p:sp>
        <p:nvSpPr>
          <p:cNvPr id="16" name="任意多边形 15"/>
          <p:cNvSpPr/>
          <p:nvPr>
            <p:custDataLst>
              <p:tags r:id="rId26"/>
            </p:custDataLst>
          </p:nvPr>
        </p:nvSpPr>
        <p:spPr>
          <a:xfrm>
            <a:off x="6229886" y="2227580"/>
            <a:ext cx="5351978" cy="381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428" h="60">
                <a:moveTo>
                  <a:pt x="134" y="0"/>
                </a:moveTo>
                <a:lnTo>
                  <a:pt x="8294" y="0"/>
                </a:lnTo>
                <a:cubicBezTo>
                  <a:pt x="8347" y="0"/>
                  <a:pt x="8395" y="23"/>
                  <a:pt x="8428" y="60"/>
                </a:cubicBezTo>
                <a:lnTo>
                  <a:pt x="0" y="60"/>
                </a:lnTo>
                <a:cubicBezTo>
                  <a:pt x="33" y="23"/>
                  <a:pt x="81" y="0"/>
                  <a:pt x="13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1B4A2F"/>
                </a:solidFill>
                <a:latin typeface="+mj-lt"/>
                <a:ea typeface="+mj-ea"/>
                <a:cs typeface="+mj-lt"/>
              </a:rPr>
              <a:t>分类到底有什么用</a:t>
            </a:r>
            <a:endParaRPr sz="3000" b="1">
              <a:solidFill>
                <a:srgbClr val="1B4A2F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3508375" cy="5362575"/>
          </a:xfrm>
          <a:custGeom>
            <a:avLst/>
            <a:gdLst>
              <a:gd name="sw" fmla="*/ 1 w 5525"/>
              <a:gd name="sh" fmla="*/ 1 h 8445"/>
              <a:gd name="mins" fmla="min sw sh"/>
              <a:gd name="dsw" fmla="+- 0 sw mins"/>
              <a:gd name="dsh" fmla="+- 0 sh mins"/>
              <a:gd name="p0x0" fmla="*/ 180 w 5525"/>
              <a:gd name="p0y0" fmla="*/ 0 h 8445"/>
              <a:gd name="p0x1" fmla="*/ 5345 w 5525"/>
              <a:gd name="p0y1" fmla="*/ 0 h 8445"/>
              <a:gd name="p0x2" fmla="*/ 5444 w 5525"/>
              <a:gd name="p0y2" fmla="*/ 0 h 8445"/>
              <a:gd name="p0x3" fmla="*/ 5525 w 5525"/>
              <a:gd name="p0y3" fmla="*/ 80 h 8445"/>
              <a:gd name="p0x4" fmla="*/ 5525 w 5525"/>
              <a:gd name="p0y4" fmla="*/ 180 h 8445"/>
              <a:gd name="p0x5" fmla="*/ 5525 w 5525"/>
              <a:gd name="p0y5" fmla="*/ 8265 h 8445"/>
              <a:gd name="p0x6" fmla="*/ 5525 w 5525"/>
              <a:gd name="p0y6" fmla="*/ 8364 h 8445"/>
              <a:gd name="p0x7" fmla="*/ 5444 w 5525"/>
              <a:gd name="p0y7" fmla="*/ 8445 h 8445"/>
              <a:gd name="p0x8" fmla="*/ 5345 w 5525"/>
              <a:gd name="p0y8" fmla="*/ 8445 h 8445"/>
              <a:gd name="p0x9" fmla="*/ 180 w 5525"/>
              <a:gd name="p0y9" fmla="*/ 8445 h 8445"/>
              <a:gd name="p0x10" fmla="*/ 80 w 5525"/>
              <a:gd name="p0y10" fmla="*/ 8445 h 8445"/>
              <a:gd name="p0x11" fmla="*/ 0 w 5525"/>
              <a:gd name="p0y11" fmla="*/ 8364 h 8445"/>
              <a:gd name="p0x12" fmla="*/ 0 w 5525"/>
              <a:gd name="p0y12" fmla="*/ 8265 h 8445"/>
              <a:gd name="p0x13" fmla="*/ 0 w 5525"/>
              <a:gd name="p0y13" fmla="*/ 180 h 8445"/>
              <a:gd name="p0x14" fmla="*/ 0 w 5525"/>
              <a:gd name="p0y14" fmla="*/ 80 h 8445"/>
              <a:gd name="p0x15" fmla="*/ 80 w 5525"/>
              <a:gd name="p0y15" fmla="*/ 0 h 8445"/>
              <a:gd name="p0x16" fmla="*/ 180 w 552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34981"/>
              <a:lumOff val="65019"/>
            </a:schemeClr>
          </a:solidFill>
          <a:ln w="9525" cmpd="sng">
            <a:solidFill>
              <a:schemeClr val="accent1">
                <a:lumMod val="23385"/>
                <a:lumOff val="76615"/>
              </a:schemeClr>
            </a:solidFill>
            <a:prstDash val="solid"/>
          </a:ln>
          <a:effectLst>
            <a:outerShdw blurRad="85725" dist="19050" dir="5399999" algn="ctr" rotWithShape="0">
              <a:schemeClr val="accent1">
                <a:lumMod val="54596"/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>
            <p:custDataLst>
              <p:tags r:id="rId3"/>
            </p:custDataLst>
          </p:nvPr>
        </p:nvSpPr>
        <p:spPr>
          <a:xfrm>
            <a:off x="809625" y="138112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90 w 780"/>
              <a:gd name="p0y0" fmla="*/ 0 h 780"/>
              <a:gd name="p0x1" fmla="*/ 690 w 780"/>
              <a:gd name="p0y1" fmla="*/ 0 h 780"/>
              <a:gd name="p0x2" fmla="*/ 739 w 780"/>
              <a:gd name="p0y2" fmla="*/ 0 h 780"/>
              <a:gd name="p0x3" fmla="*/ 780 w 780"/>
              <a:gd name="p0y3" fmla="*/ 40 h 780"/>
              <a:gd name="p0x4" fmla="*/ 780 w 780"/>
              <a:gd name="p0y4" fmla="*/ 90 h 780"/>
              <a:gd name="p0x5" fmla="*/ 780 w 780"/>
              <a:gd name="p0y5" fmla="*/ 690 h 780"/>
              <a:gd name="p0x6" fmla="*/ 780 w 780"/>
              <a:gd name="p0y6" fmla="*/ 739 h 780"/>
              <a:gd name="p0x7" fmla="*/ 739 w 780"/>
              <a:gd name="p0y7" fmla="*/ 780 h 780"/>
              <a:gd name="p0x8" fmla="*/ 690 w 780"/>
              <a:gd name="p0y8" fmla="*/ 780 h 780"/>
              <a:gd name="p0x9" fmla="*/ 90 w 780"/>
              <a:gd name="p0y9" fmla="*/ 780 h 780"/>
              <a:gd name="p0x10" fmla="*/ 40 w 780"/>
              <a:gd name="p0y10" fmla="*/ 780 h 780"/>
              <a:gd name="p0x11" fmla="*/ 0 w 780"/>
              <a:gd name="p0y11" fmla="*/ 739 h 780"/>
              <a:gd name="p0x12" fmla="*/ 0 w 780"/>
              <a:gd name="p0y12" fmla="*/ 690 h 780"/>
              <a:gd name="p0x13" fmla="*/ 0 w 780"/>
              <a:gd name="p0y13" fmla="*/ 90 h 780"/>
              <a:gd name="p0x14" fmla="*/ 0 w 780"/>
              <a:gd name="p0y14" fmla="*/ 40 h 780"/>
              <a:gd name="p0x15" fmla="*/ 40 w 780"/>
              <a:gd name="p0y15" fmla="*/ 0 h 780"/>
              <a:gd name="p0x16" fmla="*/ 9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8768"/>
              <a:lumOff val="81232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 descr="b5c9c453-c072-11f1-84aa-3ab39fd6665e"/>
          <p:cNvPicPr/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933450" y="1504950"/>
            <a:ext cx="247650" cy="247650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1457325" y="1445895"/>
            <a:ext cx="23939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1B4A2F"/>
                </a:solidFill>
                <a:cs typeface="+mn-lt"/>
              </a:rPr>
              <a:t>校园更干净</a:t>
            </a:r>
            <a:endParaRPr sz="2100" b="1" spc="42">
              <a:solidFill>
                <a:srgbClr val="1B4A2F"/>
              </a:solidFill>
              <a:cs typeface="+mn-lt"/>
            </a:endParaRPr>
          </a:p>
        </p:txBody>
      </p:sp>
      <p:sp>
        <p:nvSpPr>
          <p:cNvPr id="11" name="矩形 10"/>
          <p:cNvSpPr/>
          <p:nvPr>
            <p:custDataLst>
              <p:tags r:id="rId8"/>
            </p:custDataLst>
          </p:nvPr>
        </p:nvSpPr>
        <p:spPr>
          <a:xfrm>
            <a:off x="809625" y="2066925"/>
            <a:ext cx="3041650" cy="9525"/>
          </a:xfrm>
          <a:prstGeom prst="rect">
            <a:avLst/>
          </a:prstGeom>
          <a:solidFill>
            <a:srgbClr val="A8CBB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809625" y="3895725"/>
            <a:ext cx="3041675" cy="709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50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混装垃圾</a:t>
            </a:r>
            <a:r>
              <a:rPr sz="1500">
                <a:solidFill>
                  <a:srgbClr val="4A6B58"/>
                </a:solidFill>
                <a:cs typeface="+mn-lt"/>
              </a:rPr>
              <a:t>容易发臭、招蚊虫，分开投放后</a:t>
            </a:r>
            <a:r>
              <a:rPr sz="1500" b="1">
                <a:solidFill>
                  <a:schemeClr val="tx2"/>
                </a:solidFill>
                <a:cs typeface="+mn-lt"/>
              </a:rPr>
              <a:t>异味明显减少</a:t>
            </a:r>
            <a:r>
              <a:rPr sz="1500">
                <a:solidFill>
                  <a:srgbClr val="4A6B58"/>
                </a:solidFill>
                <a:cs typeface="+mn-lt"/>
              </a:rPr>
              <a:t>。</a:t>
            </a:r>
            <a:endParaRPr sz="1500">
              <a:solidFill>
                <a:srgbClr val="4A6B58"/>
              </a:solidFill>
              <a:cs typeface="+mn-lt"/>
            </a:endParaRPr>
          </a:p>
        </p:txBody>
      </p:sp>
      <p:sp>
        <p:nvSpPr>
          <p:cNvPr id="5" name="任意多边形 4"/>
          <p:cNvSpPr/>
          <p:nvPr>
            <p:custDataLst>
              <p:tags r:id="rId10"/>
            </p:custDataLst>
          </p:nvPr>
        </p:nvSpPr>
        <p:spPr>
          <a:xfrm>
            <a:off x="610130" y="1114426"/>
            <a:ext cx="3440641" cy="38099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418" h="60">
                <a:moveTo>
                  <a:pt x="134" y="0"/>
                </a:moveTo>
                <a:lnTo>
                  <a:pt x="5284" y="0"/>
                </a:lnTo>
                <a:cubicBezTo>
                  <a:pt x="5337" y="0"/>
                  <a:pt x="5385" y="23"/>
                  <a:pt x="5418" y="60"/>
                </a:cubicBezTo>
                <a:lnTo>
                  <a:pt x="0" y="60"/>
                </a:lnTo>
                <a:cubicBezTo>
                  <a:pt x="33" y="23"/>
                  <a:pt x="81" y="0"/>
                  <a:pt x="13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>
            <p:custDataLst>
              <p:tags r:id="rId11"/>
            </p:custDataLst>
          </p:nvPr>
        </p:nvSpPr>
        <p:spPr>
          <a:xfrm>
            <a:off x="4341495" y="1109345"/>
            <a:ext cx="3508375" cy="5362575"/>
          </a:xfrm>
          <a:custGeom>
            <a:avLst/>
            <a:gdLst>
              <a:gd name="sw" fmla="*/ 1 w 5525"/>
              <a:gd name="sh" fmla="*/ 1 h 8445"/>
              <a:gd name="mins" fmla="min sw sh"/>
              <a:gd name="dsw" fmla="+- 0 sw mins"/>
              <a:gd name="dsh" fmla="+- 0 sh mins"/>
              <a:gd name="p0x0" fmla="*/ 180 w 5525"/>
              <a:gd name="p0y0" fmla="*/ 0 h 8445"/>
              <a:gd name="p0x1" fmla="*/ 5345 w 5525"/>
              <a:gd name="p0y1" fmla="*/ 0 h 8445"/>
              <a:gd name="p0x2" fmla="*/ 5444 w 5525"/>
              <a:gd name="p0y2" fmla="*/ 0 h 8445"/>
              <a:gd name="p0x3" fmla="*/ 5525 w 5525"/>
              <a:gd name="p0y3" fmla="*/ 80 h 8445"/>
              <a:gd name="p0x4" fmla="*/ 5525 w 5525"/>
              <a:gd name="p0y4" fmla="*/ 180 h 8445"/>
              <a:gd name="p0x5" fmla="*/ 5525 w 5525"/>
              <a:gd name="p0y5" fmla="*/ 8265 h 8445"/>
              <a:gd name="p0x6" fmla="*/ 5525 w 5525"/>
              <a:gd name="p0y6" fmla="*/ 8364 h 8445"/>
              <a:gd name="p0x7" fmla="*/ 5444 w 5525"/>
              <a:gd name="p0y7" fmla="*/ 8445 h 8445"/>
              <a:gd name="p0x8" fmla="*/ 5345 w 5525"/>
              <a:gd name="p0y8" fmla="*/ 8445 h 8445"/>
              <a:gd name="p0x9" fmla="*/ 180 w 5525"/>
              <a:gd name="p0y9" fmla="*/ 8445 h 8445"/>
              <a:gd name="p0x10" fmla="*/ 80 w 5525"/>
              <a:gd name="p0y10" fmla="*/ 8445 h 8445"/>
              <a:gd name="p0x11" fmla="*/ 0 w 5525"/>
              <a:gd name="p0y11" fmla="*/ 8364 h 8445"/>
              <a:gd name="p0x12" fmla="*/ 0 w 5525"/>
              <a:gd name="p0y12" fmla="*/ 8265 h 8445"/>
              <a:gd name="p0x13" fmla="*/ 0 w 5525"/>
              <a:gd name="p0y13" fmla="*/ 180 h 8445"/>
              <a:gd name="p0x14" fmla="*/ 0 w 5525"/>
              <a:gd name="p0y14" fmla="*/ 80 h 8445"/>
              <a:gd name="p0x15" fmla="*/ 80 w 5525"/>
              <a:gd name="p0y15" fmla="*/ 0 h 8445"/>
              <a:gd name="p0x16" fmla="*/ 180 w 552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34981"/>
              <a:lumOff val="65019"/>
            </a:schemeClr>
          </a:solidFill>
          <a:ln w="9525" cmpd="sng">
            <a:solidFill>
              <a:schemeClr val="accent1">
                <a:lumMod val="23385"/>
                <a:lumOff val="76615"/>
              </a:schemeClr>
            </a:solidFill>
            <a:prstDash val="solid"/>
          </a:ln>
          <a:effectLst>
            <a:outerShdw blurRad="85725" dist="19050" dir="5399999" algn="ctr" rotWithShape="0">
              <a:schemeClr val="accent1">
                <a:lumMod val="54596"/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任意多边形 15"/>
          <p:cNvSpPr/>
          <p:nvPr>
            <p:custDataLst>
              <p:tags r:id="rId12"/>
            </p:custDataLst>
          </p:nvPr>
        </p:nvSpPr>
        <p:spPr>
          <a:xfrm>
            <a:off x="4575175" y="138112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90 w 780"/>
              <a:gd name="p0y0" fmla="*/ 0 h 780"/>
              <a:gd name="p0x1" fmla="*/ 690 w 780"/>
              <a:gd name="p0y1" fmla="*/ 0 h 780"/>
              <a:gd name="p0x2" fmla="*/ 739 w 780"/>
              <a:gd name="p0y2" fmla="*/ 0 h 780"/>
              <a:gd name="p0x3" fmla="*/ 780 w 780"/>
              <a:gd name="p0y3" fmla="*/ 40 h 780"/>
              <a:gd name="p0x4" fmla="*/ 780 w 780"/>
              <a:gd name="p0y4" fmla="*/ 90 h 780"/>
              <a:gd name="p0x5" fmla="*/ 780 w 780"/>
              <a:gd name="p0y5" fmla="*/ 690 h 780"/>
              <a:gd name="p0x6" fmla="*/ 780 w 780"/>
              <a:gd name="p0y6" fmla="*/ 739 h 780"/>
              <a:gd name="p0x7" fmla="*/ 739 w 780"/>
              <a:gd name="p0y7" fmla="*/ 780 h 780"/>
              <a:gd name="p0x8" fmla="*/ 690 w 780"/>
              <a:gd name="p0y8" fmla="*/ 780 h 780"/>
              <a:gd name="p0x9" fmla="*/ 90 w 780"/>
              <a:gd name="p0y9" fmla="*/ 780 h 780"/>
              <a:gd name="p0x10" fmla="*/ 40 w 780"/>
              <a:gd name="p0y10" fmla="*/ 780 h 780"/>
              <a:gd name="p0x11" fmla="*/ 0 w 780"/>
              <a:gd name="p0y11" fmla="*/ 739 h 780"/>
              <a:gd name="p0x12" fmla="*/ 0 w 780"/>
              <a:gd name="p0y12" fmla="*/ 690 h 780"/>
              <a:gd name="p0x13" fmla="*/ 0 w 780"/>
              <a:gd name="p0y13" fmla="*/ 90 h 780"/>
              <a:gd name="p0x14" fmla="*/ 0 w 780"/>
              <a:gd name="p0y14" fmla="*/ 40 h 780"/>
              <a:gd name="p0x15" fmla="*/ 40 w 780"/>
              <a:gd name="p0y15" fmla="*/ 0 h 780"/>
              <a:gd name="p0x16" fmla="*/ 9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8768"/>
              <a:lumOff val="81232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7" name="图片 16" descr="b5c9c549-c072-11f1-84aa-3ab39fd6665e"/>
          <p:cNvPicPr/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l="-10" r="10"/>
          <a:stretch>
            <a:fillRect/>
          </a:stretch>
        </p:blipFill>
        <p:spPr>
          <a:xfrm>
            <a:off x="4699000" y="1504950"/>
            <a:ext cx="247650" cy="247650"/>
          </a:xfrm>
          <a:prstGeom prst="rect">
            <a:avLst/>
          </a:prstGeom>
        </p:spPr>
      </p:pic>
      <p:sp>
        <p:nvSpPr>
          <p:cNvPr id="20" name="文本框 19"/>
          <p:cNvSpPr txBox="1"/>
          <p:nvPr>
            <p:custDataLst>
              <p:tags r:id="rId16"/>
            </p:custDataLst>
          </p:nvPr>
        </p:nvSpPr>
        <p:spPr>
          <a:xfrm>
            <a:off x="5222901" y="1445895"/>
            <a:ext cx="23939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1B4A2F"/>
                </a:solidFill>
                <a:cs typeface="+mn-lt"/>
              </a:rPr>
              <a:t>资源不浪费</a:t>
            </a:r>
            <a:endParaRPr sz="2100" b="1" spc="42">
              <a:solidFill>
                <a:srgbClr val="1B4A2F"/>
              </a:solidFill>
              <a:cs typeface="+mn-lt"/>
            </a:endParaRPr>
          </a:p>
        </p:txBody>
      </p:sp>
      <p:sp>
        <p:nvSpPr>
          <p:cNvPr id="21" name="矩形 20"/>
          <p:cNvSpPr/>
          <p:nvPr>
            <p:custDataLst>
              <p:tags r:id="rId17"/>
            </p:custDataLst>
          </p:nvPr>
        </p:nvSpPr>
        <p:spPr>
          <a:xfrm>
            <a:off x="4575175" y="2066925"/>
            <a:ext cx="3041650" cy="9525"/>
          </a:xfrm>
          <a:prstGeom prst="rect">
            <a:avLst/>
          </a:prstGeom>
          <a:solidFill>
            <a:srgbClr val="A8CBB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18"/>
            </p:custDataLst>
          </p:nvPr>
        </p:nvSpPr>
        <p:spPr>
          <a:xfrm>
            <a:off x="4575201" y="3552825"/>
            <a:ext cx="3041675" cy="1395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50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四十一中</a:t>
            </a:r>
            <a:r>
              <a:rPr lang="zh-CN" sz="1500">
                <a:solidFill>
                  <a:srgbClr val="4A6B58"/>
                </a:solidFill>
                <a:cs typeface="+mn-lt"/>
              </a:rPr>
              <a:t>一个班试点一个多月，回收废纸</a:t>
            </a:r>
            <a:r>
              <a:rPr lang="en-US" altLang="zh-CN" sz="1500">
                <a:solidFill>
                  <a:srgbClr val="4A6B58"/>
                </a:solidFill>
                <a:cs typeface="+mn-lt"/>
              </a:rPr>
              <a:t> </a:t>
            </a:r>
            <a:r>
              <a:rPr lang="en-US" altLang="zh-CN" sz="1500" b="1">
                <a:solidFill>
                  <a:schemeClr val="tx2"/>
                </a:solidFill>
                <a:cs typeface="+mn-lt"/>
              </a:rPr>
              <a:t>60</a:t>
            </a:r>
            <a:r>
              <a:rPr lang="zh-CN" altLang="en-US" sz="1500" b="1">
                <a:solidFill>
                  <a:schemeClr val="tx2"/>
                </a:solidFill>
                <a:cs typeface="+mn-lt"/>
              </a:rPr>
              <a:t>余公斤</a:t>
            </a:r>
            <a:r>
              <a:rPr lang="zh-CN" altLang="en-US" sz="1500">
                <a:solidFill>
                  <a:srgbClr val="4A6B58"/>
                </a:solidFill>
                <a:cs typeface="+mn-lt"/>
              </a:rPr>
              <a:t>、塑料瓶</a:t>
            </a:r>
            <a:r>
              <a:rPr lang="en-US" altLang="zh-CN" sz="1500">
                <a:solidFill>
                  <a:srgbClr val="4A6B58"/>
                </a:solidFill>
                <a:cs typeface="+mn-lt"/>
              </a:rPr>
              <a:t> </a:t>
            </a:r>
            <a:endParaRPr lang="en-US" altLang="zh-CN" sz="1500">
              <a:solidFill>
                <a:srgbClr val="4A6B58"/>
              </a:solidFill>
              <a:cs typeface="+mn-lt"/>
            </a:endParaRPr>
          </a:p>
          <a:p>
            <a:pPr indent="0" algn="l">
              <a:lnSpc>
                <a:spcPct val="150000"/>
              </a:lnSpc>
            </a:pPr>
            <a:r>
              <a:rPr lang="en-US" altLang="zh-CN" sz="1500" b="1">
                <a:solidFill>
                  <a:schemeClr val="tx2"/>
                </a:solidFill>
                <a:cs typeface="+mn-lt"/>
              </a:rPr>
              <a:t>300</a:t>
            </a:r>
            <a:r>
              <a:rPr lang="zh-CN" altLang="en-US" sz="1500" b="1">
                <a:solidFill>
                  <a:schemeClr val="tx2"/>
                </a:solidFill>
                <a:cs typeface="+mn-lt"/>
              </a:rPr>
              <a:t>余个</a:t>
            </a:r>
            <a:r>
              <a:rPr sz="1500">
                <a:solidFill>
                  <a:srgbClr val="4A6B58"/>
                </a:solidFill>
                <a:cs typeface="+mn-lt"/>
              </a:rPr>
              <a:t>，变卖后换来班级图书角课外读物。</a:t>
            </a:r>
            <a:endParaRPr sz="1500">
              <a:solidFill>
                <a:srgbClr val="4A6B58"/>
              </a:solidFill>
              <a:cs typeface="+mn-lt"/>
            </a:endParaRPr>
          </a:p>
        </p:txBody>
      </p:sp>
      <p:sp>
        <p:nvSpPr>
          <p:cNvPr id="15" name="任意多边形 14"/>
          <p:cNvSpPr/>
          <p:nvPr>
            <p:custDataLst>
              <p:tags r:id="rId19"/>
            </p:custDataLst>
          </p:nvPr>
        </p:nvSpPr>
        <p:spPr>
          <a:xfrm>
            <a:off x="4375680" y="1114426"/>
            <a:ext cx="3440641" cy="38099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418" h="60">
                <a:moveTo>
                  <a:pt x="134" y="0"/>
                </a:moveTo>
                <a:lnTo>
                  <a:pt x="5284" y="0"/>
                </a:lnTo>
                <a:cubicBezTo>
                  <a:pt x="5337" y="0"/>
                  <a:pt x="5385" y="23"/>
                  <a:pt x="5418" y="60"/>
                </a:cubicBezTo>
                <a:lnTo>
                  <a:pt x="0" y="60"/>
                </a:lnTo>
                <a:cubicBezTo>
                  <a:pt x="33" y="23"/>
                  <a:pt x="81" y="0"/>
                  <a:pt x="13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24" name="任意多边形 23"/>
          <p:cNvSpPr/>
          <p:nvPr>
            <p:custDataLst>
              <p:tags r:id="rId20"/>
            </p:custDataLst>
          </p:nvPr>
        </p:nvSpPr>
        <p:spPr>
          <a:xfrm>
            <a:off x="8107045" y="1109345"/>
            <a:ext cx="3508375" cy="5362575"/>
          </a:xfrm>
          <a:custGeom>
            <a:avLst/>
            <a:gdLst>
              <a:gd name="sw" fmla="*/ 1 w 5525"/>
              <a:gd name="sh" fmla="*/ 1 h 8445"/>
              <a:gd name="mins" fmla="min sw sh"/>
              <a:gd name="dsw" fmla="+- 0 sw mins"/>
              <a:gd name="dsh" fmla="+- 0 sh mins"/>
              <a:gd name="p0x0" fmla="*/ 180 w 5525"/>
              <a:gd name="p0y0" fmla="*/ 0 h 8445"/>
              <a:gd name="p0x1" fmla="*/ 5345 w 5525"/>
              <a:gd name="p0y1" fmla="*/ 0 h 8445"/>
              <a:gd name="p0x2" fmla="*/ 5444 w 5525"/>
              <a:gd name="p0y2" fmla="*/ 0 h 8445"/>
              <a:gd name="p0x3" fmla="*/ 5525 w 5525"/>
              <a:gd name="p0y3" fmla="*/ 80 h 8445"/>
              <a:gd name="p0x4" fmla="*/ 5525 w 5525"/>
              <a:gd name="p0y4" fmla="*/ 180 h 8445"/>
              <a:gd name="p0x5" fmla="*/ 5525 w 5525"/>
              <a:gd name="p0y5" fmla="*/ 8265 h 8445"/>
              <a:gd name="p0x6" fmla="*/ 5525 w 5525"/>
              <a:gd name="p0y6" fmla="*/ 8364 h 8445"/>
              <a:gd name="p0x7" fmla="*/ 5444 w 5525"/>
              <a:gd name="p0y7" fmla="*/ 8445 h 8445"/>
              <a:gd name="p0x8" fmla="*/ 5345 w 5525"/>
              <a:gd name="p0y8" fmla="*/ 8445 h 8445"/>
              <a:gd name="p0x9" fmla="*/ 180 w 5525"/>
              <a:gd name="p0y9" fmla="*/ 8445 h 8445"/>
              <a:gd name="p0x10" fmla="*/ 80 w 5525"/>
              <a:gd name="p0y10" fmla="*/ 8445 h 8445"/>
              <a:gd name="p0x11" fmla="*/ 0 w 5525"/>
              <a:gd name="p0y11" fmla="*/ 8364 h 8445"/>
              <a:gd name="p0x12" fmla="*/ 0 w 5525"/>
              <a:gd name="p0y12" fmla="*/ 8265 h 8445"/>
              <a:gd name="p0x13" fmla="*/ 0 w 5525"/>
              <a:gd name="p0y13" fmla="*/ 180 h 8445"/>
              <a:gd name="p0x14" fmla="*/ 0 w 5525"/>
              <a:gd name="p0y14" fmla="*/ 80 h 8445"/>
              <a:gd name="p0x15" fmla="*/ 80 w 5525"/>
              <a:gd name="p0y15" fmla="*/ 0 h 8445"/>
              <a:gd name="p0x16" fmla="*/ 180 w 552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34981"/>
              <a:lumOff val="65019"/>
            </a:schemeClr>
          </a:solidFill>
          <a:ln w="9525" cmpd="sng">
            <a:solidFill>
              <a:schemeClr val="accent1">
                <a:lumMod val="23385"/>
                <a:lumOff val="76615"/>
              </a:schemeClr>
            </a:solidFill>
            <a:prstDash val="solid"/>
          </a:ln>
          <a:effectLst>
            <a:outerShdw blurRad="85725" dist="19050" dir="5399999" algn="ctr" rotWithShape="0">
              <a:schemeClr val="accent1">
                <a:lumMod val="54596"/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>
            <p:custDataLst>
              <p:tags r:id="rId21"/>
            </p:custDataLst>
          </p:nvPr>
        </p:nvSpPr>
        <p:spPr>
          <a:xfrm>
            <a:off x="8340725" y="138112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90 w 780"/>
              <a:gd name="p0y0" fmla="*/ 0 h 780"/>
              <a:gd name="p0x1" fmla="*/ 690 w 780"/>
              <a:gd name="p0y1" fmla="*/ 0 h 780"/>
              <a:gd name="p0x2" fmla="*/ 739 w 780"/>
              <a:gd name="p0y2" fmla="*/ 0 h 780"/>
              <a:gd name="p0x3" fmla="*/ 780 w 780"/>
              <a:gd name="p0y3" fmla="*/ 40 h 780"/>
              <a:gd name="p0x4" fmla="*/ 780 w 780"/>
              <a:gd name="p0y4" fmla="*/ 90 h 780"/>
              <a:gd name="p0x5" fmla="*/ 780 w 780"/>
              <a:gd name="p0y5" fmla="*/ 690 h 780"/>
              <a:gd name="p0x6" fmla="*/ 780 w 780"/>
              <a:gd name="p0y6" fmla="*/ 739 h 780"/>
              <a:gd name="p0x7" fmla="*/ 739 w 780"/>
              <a:gd name="p0y7" fmla="*/ 780 h 780"/>
              <a:gd name="p0x8" fmla="*/ 690 w 780"/>
              <a:gd name="p0y8" fmla="*/ 780 h 780"/>
              <a:gd name="p0x9" fmla="*/ 90 w 780"/>
              <a:gd name="p0y9" fmla="*/ 780 h 780"/>
              <a:gd name="p0x10" fmla="*/ 40 w 780"/>
              <a:gd name="p0y10" fmla="*/ 780 h 780"/>
              <a:gd name="p0x11" fmla="*/ 0 w 780"/>
              <a:gd name="p0y11" fmla="*/ 739 h 780"/>
              <a:gd name="p0x12" fmla="*/ 0 w 780"/>
              <a:gd name="p0y12" fmla="*/ 690 h 780"/>
              <a:gd name="p0x13" fmla="*/ 0 w 780"/>
              <a:gd name="p0y13" fmla="*/ 90 h 780"/>
              <a:gd name="p0x14" fmla="*/ 0 w 780"/>
              <a:gd name="p0y14" fmla="*/ 40 h 780"/>
              <a:gd name="p0x15" fmla="*/ 40 w 780"/>
              <a:gd name="p0y15" fmla="*/ 0 h 780"/>
              <a:gd name="p0x16" fmla="*/ 9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8768"/>
              <a:lumOff val="81232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7" name="图片 26" descr="b5c9c5a2-c072-11f1-84aa-3ab39fd6665e"/>
          <p:cNvPicPr/>
          <p:nvPr>
            <p:custDataLst>
              <p:tags r:id="rId22"/>
            </p:custDataLst>
          </p:nvPr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 l="-21" r="21"/>
          <a:stretch>
            <a:fillRect/>
          </a:stretch>
        </p:blipFill>
        <p:spPr>
          <a:xfrm>
            <a:off x="8464550" y="1504950"/>
            <a:ext cx="247650" cy="247650"/>
          </a:xfrm>
          <a:prstGeom prst="rect">
            <a:avLst/>
          </a:prstGeom>
        </p:spPr>
      </p:pic>
      <p:sp>
        <p:nvSpPr>
          <p:cNvPr id="30" name="文本框 29"/>
          <p:cNvSpPr txBox="1"/>
          <p:nvPr>
            <p:custDataLst>
              <p:tags r:id="rId25"/>
            </p:custDataLst>
          </p:nvPr>
        </p:nvSpPr>
        <p:spPr>
          <a:xfrm>
            <a:off x="8988476" y="1445895"/>
            <a:ext cx="23939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1B4A2F"/>
                </a:solidFill>
                <a:cs typeface="+mn-lt"/>
              </a:rPr>
              <a:t>环境负担更轻</a:t>
            </a:r>
            <a:endParaRPr sz="2100" b="1" spc="42">
              <a:solidFill>
                <a:srgbClr val="1B4A2F"/>
              </a:solidFill>
              <a:cs typeface="+mn-lt"/>
            </a:endParaRPr>
          </a:p>
        </p:txBody>
      </p:sp>
      <p:sp>
        <p:nvSpPr>
          <p:cNvPr id="31" name="矩形 30"/>
          <p:cNvSpPr/>
          <p:nvPr>
            <p:custDataLst>
              <p:tags r:id="rId26"/>
            </p:custDataLst>
          </p:nvPr>
        </p:nvSpPr>
        <p:spPr>
          <a:xfrm>
            <a:off x="8340725" y="2066925"/>
            <a:ext cx="3041650" cy="9525"/>
          </a:xfrm>
          <a:prstGeom prst="rect">
            <a:avLst/>
          </a:prstGeom>
          <a:solidFill>
            <a:srgbClr val="A8CBB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>
            <p:custDataLst>
              <p:tags r:id="rId27"/>
            </p:custDataLst>
          </p:nvPr>
        </p:nvSpPr>
        <p:spPr>
          <a:xfrm>
            <a:off x="8340776" y="3605213"/>
            <a:ext cx="3041675" cy="709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50000"/>
              </a:lnSpc>
            </a:pPr>
            <a:r>
              <a:rPr sz="1500">
                <a:solidFill>
                  <a:srgbClr val="4A6B58"/>
                </a:solidFill>
                <a:cs typeface="+mn-lt"/>
              </a:rPr>
              <a:t>一所高校分类处理后，</a:t>
            </a:r>
            <a:r>
              <a:rPr sz="1500" b="1">
                <a:solidFill>
                  <a:schemeClr val="tx2"/>
                </a:solidFill>
                <a:cs typeface="+mn-lt"/>
              </a:rPr>
              <a:t>厨余垃圾</a:t>
            </a:r>
            <a:r>
              <a:rPr sz="1500">
                <a:solidFill>
                  <a:srgbClr val="4A6B58"/>
                </a:solidFill>
                <a:cs typeface="+mn-lt"/>
              </a:rPr>
              <a:t>占比从</a:t>
            </a:r>
            <a:r>
              <a:rPr lang="en-US" sz="1500" b="1">
                <a:solidFill>
                  <a:schemeClr val="tx2"/>
                </a:solidFill>
                <a:cs typeface="+mn-lt"/>
              </a:rPr>
              <a:t>35% </a:t>
            </a:r>
            <a:r>
              <a:rPr lang="zh-CN" altLang="en-US" sz="1500" b="1">
                <a:solidFill>
                  <a:schemeClr val="tx2"/>
                </a:solidFill>
                <a:cs typeface="+mn-lt"/>
              </a:rPr>
              <a:t>降到</a:t>
            </a:r>
            <a:r>
              <a:rPr lang="en-US" altLang="zh-CN" sz="1500" b="1">
                <a:solidFill>
                  <a:schemeClr val="tx2"/>
                </a:solidFill>
                <a:cs typeface="+mn-lt"/>
              </a:rPr>
              <a:t> 28%</a:t>
            </a:r>
            <a:r>
              <a:rPr sz="1500">
                <a:solidFill>
                  <a:srgbClr val="4A6B58"/>
                </a:solidFill>
                <a:cs typeface="+mn-lt"/>
              </a:rPr>
              <a:t>。</a:t>
            </a:r>
            <a:endParaRPr sz="1500">
              <a:solidFill>
                <a:srgbClr val="4A6B58"/>
              </a:solidFill>
              <a:cs typeface="+mn-lt"/>
            </a:endParaRPr>
          </a:p>
        </p:txBody>
      </p:sp>
      <p:sp>
        <p:nvSpPr>
          <p:cNvPr id="33" name="矩形 32"/>
          <p:cNvSpPr/>
          <p:nvPr>
            <p:custDataLst>
              <p:tags r:id="rId28"/>
            </p:custDataLst>
          </p:nvPr>
        </p:nvSpPr>
        <p:spPr>
          <a:xfrm>
            <a:off x="8340725" y="4419600"/>
            <a:ext cx="3041650" cy="9525"/>
          </a:xfrm>
          <a:prstGeom prst="rect">
            <a:avLst/>
          </a:prstGeom>
          <a:solidFill>
            <a:schemeClr val="accent1">
              <a:lumMod val="23385"/>
              <a:lumOff val="76615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>
            <p:custDataLst>
              <p:tags r:id="rId29"/>
            </p:custDataLst>
          </p:nvPr>
        </p:nvSpPr>
        <p:spPr>
          <a:xfrm>
            <a:off x="8340776" y="4529138"/>
            <a:ext cx="3045399" cy="3667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50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可回收物</a:t>
            </a:r>
            <a:r>
              <a:rPr sz="1500">
                <a:solidFill>
                  <a:srgbClr val="4A6B58"/>
                </a:solidFill>
                <a:cs typeface="+mn-lt"/>
              </a:rPr>
              <a:t>占比从</a:t>
            </a:r>
            <a:r>
              <a:rPr lang="en-US" sz="1500" b="1">
                <a:solidFill>
                  <a:schemeClr val="tx2"/>
                </a:solidFill>
                <a:cs typeface="+mn-lt"/>
              </a:rPr>
              <a:t>22% </a:t>
            </a:r>
            <a:r>
              <a:rPr lang="zh-CN" altLang="en-US" sz="1500" b="1">
                <a:solidFill>
                  <a:schemeClr val="tx2"/>
                </a:solidFill>
                <a:cs typeface="+mn-lt"/>
              </a:rPr>
              <a:t>升到</a:t>
            </a:r>
            <a:r>
              <a:rPr lang="en-US" altLang="zh-CN" sz="1500" b="1">
                <a:solidFill>
                  <a:schemeClr val="tx2"/>
                </a:solidFill>
                <a:cs typeface="+mn-lt"/>
              </a:rPr>
              <a:t> 30%</a:t>
            </a:r>
            <a:r>
              <a:rPr sz="1500">
                <a:solidFill>
                  <a:srgbClr val="4A6B58"/>
                </a:solidFill>
                <a:cs typeface="+mn-lt"/>
              </a:rPr>
              <a:t>。</a:t>
            </a:r>
            <a:endParaRPr sz="1500">
              <a:solidFill>
                <a:srgbClr val="4A6B58"/>
              </a:solidFill>
              <a:cs typeface="+mn-lt"/>
            </a:endParaRPr>
          </a:p>
        </p:txBody>
      </p:sp>
      <p:sp>
        <p:nvSpPr>
          <p:cNvPr id="25" name="任意多边形 24"/>
          <p:cNvSpPr/>
          <p:nvPr>
            <p:custDataLst>
              <p:tags r:id="rId30"/>
            </p:custDataLst>
          </p:nvPr>
        </p:nvSpPr>
        <p:spPr>
          <a:xfrm>
            <a:off x="8141230" y="1114426"/>
            <a:ext cx="3440641" cy="38099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418" h="60">
                <a:moveTo>
                  <a:pt x="134" y="0"/>
                </a:moveTo>
                <a:lnTo>
                  <a:pt x="5284" y="0"/>
                </a:lnTo>
                <a:cubicBezTo>
                  <a:pt x="5337" y="0"/>
                  <a:pt x="5385" y="23"/>
                  <a:pt x="5418" y="60"/>
                </a:cubicBezTo>
                <a:lnTo>
                  <a:pt x="0" y="60"/>
                </a:lnTo>
                <a:cubicBezTo>
                  <a:pt x="33" y="23"/>
                  <a:pt x="81" y="0"/>
                  <a:pt x="13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666750" y="2095500"/>
            <a:ext cx="1804464" cy="8524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6000" b="1" spc="360">
                <a:solidFill>
                  <a:srgbClr val="2E8B57"/>
                </a:solidFill>
                <a:latin typeface="汉仪正圆-75W" panose="00020600040101010101" charset="-122"/>
                <a:ea typeface="汉仪正圆-75W" panose="00020600040101010101" charset="-122"/>
              </a:rPr>
              <a:t>02</a:t>
            </a:r>
            <a:endParaRPr sz="6000" b="1" spc="360">
              <a:solidFill>
                <a:srgbClr val="2E8B57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666750" y="3329940"/>
            <a:ext cx="3797875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84">
                <a:solidFill>
                  <a:srgbClr val="1B4A2F"/>
                </a:solidFill>
                <a:latin typeface="+mj-lt"/>
                <a:ea typeface="+mj-ea"/>
                <a:cs typeface="+mj-lt"/>
              </a:rPr>
              <a:t>四色桶认一认</a:t>
            </a:r>
            <a:endParaRPr sz="4200" b="1" spc="84">
              <a:solidFill>
                <a:srgbClr val="1B4A2F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10" name="文本框 9"/>
          <p:cNvSpPr txBox="1"/>
          <p:nvPr>
            <p:custDataLst>
              <p:tags r:id="rId3"/>
            </p:custDataLst>
          </p:nvPr>
        </p:nvSpPr>
        <p:spPr>
          <a:xfrm>
            <a:off x="666750" y="4471988"/>
            <a:ext cx="1939309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4A6B58"/>
                </a:solidFill>
                <a:cs typeface="+mn-lt"/>
              </a:rPr>
              <a:t>分得清，才能分得对</a:t>
            </a:r>
            <a:endParaRPr sz="1500" spc="30">
              <a:solidFill>
                <a:srgbClr val="4A6B58"/>
              </a:solidFill>
              <a:cs typeface="+mn-lt"/>
            </a:endParaRPr>
          </a:p>
        </p:txBody>
      </p:sp>
      <p:sp>
        <p:nvSpPr>
          <p:cNvPr id="4" name="任意多边形 3"/>
          <p:cNvSpPr/>
          <p:nvPr>
            <p:custDataLst>
              <p:tags r:id="rId4"/>
            </p:custDataLst>
          </p:nvPr>
        </p:nvSpPr>
        <p:spPr>
          <a:xfrm>
            <a:off x="666750" y="309562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alpha val="5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5"/>
            </p:custDataLst>
          </p:nvPr>
        </p:nvSpPr>
        <p:spPr>
          <a:xfrm>
            <a:off x="819150" y="3109595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alpha val="3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>
            <p:custDataLst>
              <p:tags r:id="rId6"/>
            </p:custDataLst>
          </p:nvPr>
        </p:nvSpPr>
        <p:spPr>
          <a:xfrm>
            <a:off x="942975" y="3114675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6750" y="4286250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1B4A2F"/>
                </a:solidFill>
                <a:latin typeface="+mj-lt"/>
                <a:ea typeface="+mj-ea"/>
                <a:cs typeface="+mj-lt"/>
              </a:rPr>
              <a:t>记住四色桶这个口令</a:t>
            </a:r>
            <a:endParaRPr sz="3000" b="1">
              <a:solidFill>
                <a:srgbClr val="1B4A2F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533400" y="862013"/>
            <a:ext cx="111252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4A6B58"/>
                </a:solidFill>
                <a:cs typeface="+mn-lt"/>
              </a:rPr>
              <a:t>校园垃圾分类就四个字：蓝、绿、红、灰。</a:t>
            </a:r>
            <a:endParaRPr sz="1500">
              <a:solidFill>
                <a:srgbClr val="4A6B58"/>
              </a:solidFill>
              <a:cs typeface="+mn-lt"/>
            </a:endParaRPr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575945" y="1452245"/>
            <a:ext cx="5400675" cy="2390775"/>
          </a:xfrm>
          <a:custGeom>
            <a:avLst/>
            <a:gdLst>
              <a:gd name="sw" fmla="*/ 1 w 8505"/>
              <a:gd name="sh" fmla="*/ 1 h 3765"/>
              <a:gd name="mins" fmla="min sw sh"/>
              <a:gd name="dsw" fmla="+- 0 sw mins"/>
              <a:gd name="dsh" fmla="+- 0 sh mins"/>
              <a:gd name="p0x0" fmla="*/ 180 w 8505"/>
              <a:gd name="p0y0" fmla="*/ 0 h 3765"/>
              <a:gd name="p0x1" fmla="*/ 8325 w 8505"/>
              <a:gd name="p0y1" fmla="*/ 0 h 3765"/>
              <a:gd name="p0x2" fmla="*/ 8424 w 8505"/>
              <a:gd name="p0y2" fmla="*/ 0 h 3765"/>
              <a:gd name="p0x3" fmla="*/ 8505 w 8505"/>
              <a:gd name="p0y3" fmla="*/ 80 h 3765"/>
              <a:gd name="p0x4" fmla="*/ 8505 w 8505"/>
              <a:gd name="p0y4" fmla="*/ 180 h 3765"/>
              <a:gd name="p0x5" fmla="*/ 8505 w 8505"/>
              <a:gd name="p0y5" fmla="*/ 3585 h 3765"/>
              <a:gd name="p0x6" fmla="*/ 8505 w 8505"/>
              <a:gd name="p0y6" fmla="*/ 3684 h 3765"/>
              <a:gd name="p0x7" fmla="*/ 8424 w 8505"/>
              <a:gd name="p0y7" fmla="*/ 3765 h 3765"/>
              <a:gd name="p0x8" fmla="*/ 8325 w 8505"/>
              <a:gd name="p0y8" fmla="*/ 3765 h 3765"/>
              <a:gd name="p0x9" fmla="*/ 180 w 8505"/>
              <a:gd name="p0y9" fmla="*/ 3765 h 3765"/>
              <a:gd name="p0x10" fmla="*/ 80 w 8505"/>
              <a:gd name="p0y10" fmla="*/ 3765 h 3765"/>
              <a:gd name="p0x11" fmla="*/ 0 w 8505"/>
              <a:gd name="p0y11" fmla="*/ 3684 h 3765"/>
              <a:gd name="p0x12" fmla="*/ 0 w 8505"/>
              <a:gd name="p0y12" fmla="*/ 3585 h 3765"/>
              <a:gd name="p0x13" fmla="*/ 0 w 8505"/>
              <a:gd name="p0y13" fmla="*/ 180 h 3765"/>
              <a:gd name="p0x14" fmla="*/ 0 w 8505"/>
              <a:gd name="p0y14" fmla="*/ 80 h 3765"/>
              <a:gd name="p0x15" fmla="*/ 80 w 8505"/>
              <a:gd name="p0y15" fmla="*/ 0 h 3765"/>
              <a:gd name="p0x16" fmla="*/ 180 w 8505"/>
              <a:gd name="p0y16" fmla="*/ 0 h 37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34981"/>
              <a:lumOff val="65019"/>
            </a:schemeClr>
          </a:solidFill>
          <a:ln w="9525" cmpd="sng">
            <a:solidFill>
              <a:srgbClr val="A8CBB8"/>
            </a:solidFill>
            <a:prstDash val="solid"/>
          </a:ln>
          <a:effectLst>
            <a:outerShdw blurRad="85725" dist="19050" dir="5399999" algn="ctr" rotWithShape="0">
              <a:schemeClr val="accent1">
                <a:lumMod val="54596"/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61" name="组合 60"/>
          <p:cNvGrpSpPr/>
          <p:nvPr/>
        </p:nvGrpSpPr>
        <p:grpSpPr>
          <a:xfrm>
            <a:off x="581025" y="1457325"/>
            <a:ext cx="5391150" cy="571500"/>
            <a:chOff x="915" y="2295"/>
            <a:chExt cx="8490" cy="900"/>
          </a:xfrm>
        </p:grpSpPr>
        <p:sp>
          <p:nvSpPr>
            <p:cNvPr id="6" name="任意多边形 5"/>
            <p:cNvSpPr/>
            <p:nvPr>
              <p:custDataLst>
                <p:tags r:id="rId4"/>
              </p:custDataLst>
            </p:nvPr>
          </p:nvSpPr>
          <p:spPr>
            <a:xfrm>
              <a:off x="915" y="2295"/>
              <a:ext cx="8490" cy="900"/>
            </a:xfrm>
            <a:custGeom>
              <a:avLst/>
              <a:gdLst>
                <a:gd name="sw" fmla="*/ 1 w 8490"/>
                <a:gd name="sh" fmla="*/ 1 h 900"/>
                <a:gd name="mins" fmla="min sw sh"/>
                <a:gd name="dsw" fmla="+- 0 sw mins"/>
                <a:gd name="dsh" fmla="+- 0 sh mins"/>
                <a:gd name="p0x0" fmla="*/ 0 w 8490"/>
                <a:gd name="p0y0" fmla="*/ 0 h 900"/>
                <a:gd name="p0x1" fmla="*/ 8490 w 8490"/>
                <a:gd name="p0y1" fmla="*/ 0 h 900"/>
                <a:gd name="p0x2" fmla="*/ 8490 w 8490"/>
                <a:gd name="p0y2" fmla="*/ 900 h 900"/>
                <a:gd name="p0x3" fmla="*/ 0 w 8490"/>
                <a:gd name="p0y3" fmla="*/ 900 h 900"/>
                <a:gd name="p0x4" fmla="*/ 0 w 8490"/>
                <a:gd name="p0y4" fmla="*/ 0 h 900"/>
              </a:gdLst>
              <a:ahLst/>
              <a:cxnLst/>
              <a:pathLst>
                <a:path w="8490" h="900">
                  <a:moveTo>
                    <a:pt x="180" y="0"/>
                  </a:moveTo>
                  <a:lnTo>
                    <a:pt x="8310" y="0"/>
                  </a:lnTo>
                  <a:cubicBezTo>
                    <a:pt x="8409" y="0"/>
                    <a:pt x="8490" y="81"/>
                    <a:pt x="8490" y="180"/>
                  </a:cubicBezTo>
                  <a:lnTo>
                    <a:pt x="8490" y="900"/>
                  </a:lnTo>
                  <a:lnTo>
                    <a:pt x="0" y="900"/>
                  </a:lnTo>
                  <a:lnTo>
                    <a:pt x="0" y="180"/>
                  </a:lnTo>
                  <a:cubicBezTo>
                    <a:pt x="0" y="81"/>
                    <a:pt x="81" y="0"/>
                    <a:pt x="180" y="0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  <p:sp>
          <p:nvSpPr>
            <p:cNvPr id="7" name="任意多边形 6"/>
            <p:cNvSpPr/>
            <p:nvPr>
              <p:custDataLst>
                <p:tags r:id="rId5"/>
              </p:custDataLst>
            </p:nvPr>
          </p:nvSpPr>
          <p:spPr>
            <a:xfrm>
              <a:off x="915" y="3180"/>
              <a:ext cx="8490" cy="15"/>
            </a:xfrm>
            <a:custGeom>
              <a:avLst/>
              <a:gdLst>
                <a:gd name="sw" fmla="*/ 1 w 8490"/>
                <a:gd name="sh" fmla="*/ 1 h 15"/>
                <a:gd name="mins" fmla="min sw sh"/>
                <a:gd name="dsw" fmla="+- 0 sw mins"/>
                <a:gd name="dsh" fmla="+- 0 sh mins"/>
                <a:gd name="p0x0" fmla="*/ 8490 w 8490"/>
                <a:gd name="p0y0" fmla="*/ 15 h 15"/>
                <a:gd name="p0x1" fmla="*/ 0 w 8490"/>
                <a:gd name="p0y1" fmla="*/ 15 h 15"/>
                <a:gd name="p0x2" fmla="*/ 0 w 8490"/>
                <a:gd name="p0y2" fmla="*/ 0 h 15"/>
                <a:gd name="p0x3" fmla="*/ 8490 w 8490"/>
                <a:gd name="p0y3" fmla="*/ 0 h 15"/>
                <a:gd name="p0x4" fmla="*/ 8490 w 8490"/>
                <a:gd name="p0y4" fmla="*/ 15 h 15"/>
              </a:gdLst>
              <a:ahLst/>
              <a:cxnLst/>
              <a:pathLst>
                <a:path w="8490" h="15">
                  <a:moveTo>
                    <a:pt x="8490" y="0"/>
                  </a:moveTo>
                  <a:lnTo>
                    <a:pt x="8490" y="15"/>
                  </a:lnTo>
                  <a:lnTo>
                    <a:pt x="0" y="15"/>
                  </a:lnTo>
                  <a:lnTo>
                    <a:pt x="0" y="0"/>
                  </a:lnTo>
                  <a:lnTo>
                    <a:pt x="8490" y="0"/>
                  </a:lnTo>
                  <a:close/>
                </a:path>
              </a:pathLst>
            </a:custGeom>
            <a:solidFill>
              <a:schemeClr val="accent1">
                <a:lumMod val="23385"/>
                <a:lumOff val="76615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</p:grpSp>
      <p:sp>
        <p:nvSpPr>
          <p:cNvPr id="9" name="任意多边形 8"/>
          <p:cNvSpPr/>
          <p:nvPr>
            <p:custDataLst>
              <p:tags r:id="rId6"/>
            </p:custDataLst>
          </p:nvPr>
        </p:nvSpPr>
        <p:spPr>
          <a:xfrm>
            <a:off x="733425" y="160464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2700000"/>
          </a:gradFill>
          <a:ln>
            <a:noFill/>
          </a:ln>
          <a:effectLst>
            <a:outerShdw blurRad="85725" dist="19050" dir="5399999" algn="ctr" rotWithShape="0">
              <a:schemeClr val="accent1">
                <a:lumMod val="54596"/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 descr="bab33e94-c072-11f1-84aa-3ab39fd6665e"/>
          <p:cNvPicPr/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t="-208" b="208"/>
          <a:stretch>
            <a:fillRect/>
          </a:stretch>
        </p:blipFill>
        <p:spPr>
          <a:xfrm>
            <a:off x="790575" y="1661795"/>
            <a:ext cx="152400" cy="152400"/>
          </a:xfrm>
          <a:prstGeom prst="rect">
            <a:avLst/>
          </a:prstGeom>
        </p:spPr>
      </p:pic>
      <p:sp>
        <p:nvSpPr>
          <p:cNvPr id="13" name="文本框 12"/>
          <p:cNvSpPr txBox="1"/>
          <p:nvPr>
            <p:custDataLst>
              <p:tags r:id="rId10"/>
            </p:custDataLst>
          </p:nvPr>
        </p:nvSpPr>
        <p:spPr>
          <a:xfrm>
            <a:off x="1114425" y="1555432"/>
            <a:ext cx="47053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1B4A2F"/>
                </a:solidFill>
                <a:cs typeface="+mn-lt"/>
              </a:rPr>
              <a:t>蓝桶可回收物</a:t>
            </a:r>
            <a:endParaRPr sz="2100" b="1" spc="42">
              <a:solidFill>
                <a:srgbClr val="1B4A2F"/>
              </a:solidFill>
              <a:cs typeface="+mn-lt"/>
            </a:endParaRPr>
          </a:p>
        </p:txBody>
      </p:sp>
      <p:sp>
        <p:nvSpPr>
          <p:cNvPr id="14" name="任意多边形 13"/>
          <p:cNvSpPr/>
          <p:nvPr>
            <p:custDataLst>
              <p:tags r:id="rId11"/>
            </p:custDataLst>
          </p:nvPr>
        </p:nvSpPr>
        <p:spPr>
          <a:xfrm>
            <a:off x="771525" y="267652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962025" y="2557463"/>
            <a:ext cx="48196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干净废纸</a:t>
            </a:r>
            <a:r>
              <a:rPr sz="1500">
                <a:solidFill>
                  <a:srgbClr val="4A6B58"/>
                </a:solidFill>
                <a:cs typeface="+mn-lt"/>
              </a:rPr>
              <a:t>、旧作业本、塑料瓶、金属瓶盖。</a:t>
            </a:r>
            <a:endParaRPr sz="1500">
              <a:solidFill>
                <a:srgbClr val="4A6B58"/>
              </a:solidFill>
              <a:cs typeface="+mn-lt"/>
            </a:endParaRPr>
          </a:p>
        </p:txBody>
      </p:sp>
      <p:sp>
        <p:nvSpPr>
          <p:cNvPr id="16" name="任意多边形 15"/>
          <p:cNvSpPr/>
          <p:nvPr>
            <p:custDataLst>
              <p:tags r:id="rId13"/>
            </p:custDataLst>
          </p:nvPr>
        </p:nvSpPr>
        <p:spPr>
          <a:xfrm>
            <a:off x="771525" y="309562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4"/>
            </p:custDataLst>
          </p:nvPr>
        </p:nvSpPr>
        <p:spPr>
          <a:xfrm>
            <a:off x="962025" y="2976563"/>
            <a:ext cx="48196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4A6B58"/>
                </a:solidFill>
                <a:cs typeface="+mn-lt"/>
              </a:rPr>
              <a:t>扔之前记得把瓶子里的水倒掉，压扁再投。</a:t>
            </a:r>
            <a:endParaRPr sz="1500">
              <a:solidFill>
                <a:srgbClr val="4A6B58"/>
              </a:solidFill>
              <a:cs typeface="+mn-lt"/>
            </a:endParaRPr>
          </a:p>
        </p:txBody>
      </p:sp>
      <p:sp>
        <p:nvSpPr>
          <p:cNvPr id="19" name="任意多边形 18"/>
          <p:cNvSpPr/>
          <p:nvPr>
            <p:custDataLst>
              <p:tags r:id="rId15"/>
            </p:custDataLst>
          </p:nvPr>
        </p:nvSpPr>
        <p:spPr>
          <a:xfrm>
            <a:off x="6214745" y="1452245"/>
            <a:ext cx="5400675" cy="2390775"/>
          </a:xfrm>
          <a:custGeom>
            <a:avLst/>
            <a:gdLst>
              <a:gd name="sw" fmla="*/ 1 w 8505"/>
              <a:gd name="sh" fmla="*/ 1 h 3765"/>
              <a:gd name="mins" fmla="min sw sh"/>
              <a:gd name="dsw" fmla="+- 0 sw mins"/>
              <a:gd name="dsh" fmla="+- 0 sh mins"/>
              <a:gd name="p0x0" fmla="*/ 180 w 8505"/>
              <a:gd name="p0y0" fmla="*/ 0 h 3765"/>
              <a:gd name="p0x1" fmla="*/ 8325 w 8505"/>
              <a:gd name="p0y1" fmla="*/ 0 h 3765"/>
              <a:gd name="p0x2" fmla="*/ 8424 w 8505"/>
              <a:gd name="p0y2" fmla="*/ 0 h 3765"/>
              <a:gd name="p0x3" fmla="*/ 8505 w 8505"/>
              <a:gd name="p0y3" fmla="*/ 80 h 3765"/>
              <a:gd name="p0x4" fmla="*/ 8505 w 8505"/>
              <a:gd name="p0y4" fmla="*/ 180 h 3765"/>
              <a:gd name="p0x5" fmla="*/ 8505 w 8505"/>
              <a:gd name="p0y5" fmla="*/ 3585 h 3765"/>
              <a:gd name="p0x6" fmla="*/ 8505 w 8505"/>
              <a:gd name="p0y6" fmla="*/ 3684 h 3765"/>
              <a:gd name="p0x7" fmla="*/ 8424 w 8505"/>
              <a:gd name="p0y7" fmla="*/ 3765 h 3765"/>
              <a:gd name="p0x8" fmla="*/ 8325 w 8505"/>
              <a:gd name="p0y8" fmla="*/ 3765 h 3765"/>
              <a:gd name="p0x9" fmla="*/ 180 w 8505"/>
              <a:gd name="p0y9" fmla="*/ 3765 h 3765"/>
              <a:gd name="p0x10" fmla="*/ 80 w 8505"/>
              <a:gd name="p0y10" fmla="*/ 3765 h 3765"/>
              <a:gd name="p0x11" fmla="*/ 0 w 8505"/>
              <a:gd name="p0y11" fmla="*/ 3684 h 3765"/>
              <a:gd name="p0x12" fmla="*/ 0 w 8505"/>
              <a:gd name="p0y12" fmla="*/ 3585 h 3765"/>
              <a:gd name="p0x13" fmla="*/ 0 w 8505"/>
              <a:gd name="p0y13" fmla="*/ 180 h 3765"/>
              <a:gd name="p0x14" fmla="*/ 0 w 8505"/>
              <a:gd name="p0y14" fmla="*/ 80 h 3765"/>
              <a:gd name="p0x15" fmla="*/ 80 w 8505"/>
              <a:gd name="p0y15" fmla="*/ 0 h 3765"/>
              <a:gd name="p0x16" fmla="*/ 180 w 8505"/>
              <a:gd name="p0y16" fmla="*/ 0 h 37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34981"/>
              <a:lumOff val="65019"/>
            </a:schemeClr>
          </a:solidFill>
          <a:ln w="9525" cmpd="sng">
            <a:solidFill>
              <a:srgbClr val="A8CBB8"/>
            </a:solidFill>
            <a:prstDash val="solid"/>
          </a:ln>
          <a:effectLst>
            <a:outerShdw blurRad="85725" dist="19050" dir="5399999" algn="ctr" rotWithShape="0">
              <a:schemeClr val="accent1">
                <a:lumMod val="54596"/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62" name="组合 61"/>
          <p:cNvGrpSpPr/>
          <p:nvPr/>
        </p:nvGrpSpPr>
        <p:grpSpPr>
          <a:xfrm>
            <a:off x="6219825" y="1457325"/>
            <a:ext cx="5391150" cy="571500"/>
            <a:chOff x="9795" y="2295"/>
            <a:chExt cx="8490" cy="900"/>
          </a:xfrm>
        </p:grpSpPr>
        <p:sp>
          <p:nvSpPr>
            <p:cNvPr id="20" name="任意多边形 19"/>
            <p:cNvSpPr/>
            <p:nvPr>
              <p:custDataLst>
                <p:tags r:id="rId16"/>
              </p:custDataLst>
            </p:nvPr>
          </p:nvSpPr>
          <p:spPr>
            <a:xfrm>
              <a:off x="9795" y="2295"/>
              <a:ext cx="8490" cy="900"/>
            </a:xfrm>
            <a:custGeom>
              <a:avLst/>
              <a:gdLst>
                <a:gd name="sw" fmla="*/ 1 w 8490"/>
                <a:gd name="sh" fmla="*/ 1 h 900"/>
                <a:gd name="mins" fmla="min sw sh"/>
                <a:gd name="dsw" fmla="+- 0 sw mins"/>
                <a:gd name="dsh" fmla="+- 0 sh mins"/>
                <a:gd name="p0x0" fmla="*/ 0 w 8490"/>
                <a:gd name="p0y0" fmla="*/ 0 h 900"/>
                <a:gd name="p0x1" fmla="*/ 8490 w 8490"/>
                <a:gd name="p0y1" fmla="*/ 0 h 900"/>
                <a:gd name="p0x2" fmla="*/ 8490 w 8490"/>
                <a:gd name="p0y2" fmla="*/ 900 h 900"/>
                <a:gd name="p0x3" fmla="*/ 0 w 8490"/>
                <a:gd name="p0y3" fmla="*/ 900 h 900"/>
                <a:gd name="p0x4" fmla="*/ 0 w 8490"/>
                <a:gd name="p0y4" fmla="*/ 0 h 900"/>
              </a:gdLst>
              <a:ahLst/>
              <a:cxnLst/>
              <a:pathLst>
                <a:path w="8490" h="900">
                  <a:moveTo>
                    <a:pt x="180" y="0"/>
                  </a:moveTo>
                  <a:lnTo>
                    <a:pt x="8310" y="0"/>
                  </a:lnTo>
                  <a:cubicBezTo>
                    <a:pt x="8409" y="0"/>
                    <a:pt x="8490" y="81"/>
                    <a:pt x="8490" y="180"/>
                  </a:cubicBezTo>
                  <a:lnTo>
                    <a:pt x="8490" y="900"/>
                  </a:lnTo>
                  <a:lnTo>
                    <a:pt x="0" y="900"/>
                  </a:lnTo>
                  <a:lnTo>
                    <a:pt x="0" y="180"/>
                  </a:lnTo>
                  <a:cubicBezTo>
                    <a:pt x="0" y="81"/>
                    <a:pt x="81" y="0"/>
                    <a:pt x="180" y="0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  <p:sp>
          <p:nvSpPr>
            <p:cNvPr id="21" name="任意多边形 20"/>
            <p:cNvSpPr/>
            <p:nvPr>
              <p:custDataLst>
                <p:tags r:id="rId17"/>
              </p:custDataLst>
            </p:nvPr>
          </p:nvSpPr>
          <p:spPr>
            <a:xfrm>
              <a:off x="9795" y="3180"/>
              <a:ext cx="8490" cy="15"/>
            </a:xfrm>
            <a:custGeom>
              <a:avLst/>
              <a:gdLst>
                <a:gd name="sw" fmla="*/ 1 w 8490"/>
                <a:gd name="sh" fmla="*/ 1 h 15"/>
                <a:gd name="mins" fmla="min sw sh"/>
                <a:gd name="dsw" fmla="+- 0 sw mins"/>
                <a:gd name="dsh" fmla="+- 0 sh mins"/>
                <a:gd name="p0x0" fmla="*/ 8490 w 8490"/>
                <a:gd name="p0y0" fmla="*/ 15 h 15"/>
                <a:gd name="p0x1" fmla="*/ 0 w 8490"/>
                <a:gd name="p0y1" fmla="*/ 15 h 15"/>
                <a:gd name="p0x2" fmla="*/ 0 w 8490"/>
                <a:gd name="p0y2" fmla="*/ 0 h 15"/>
                <a:gd name="p0x3" fmla="*/ 8490 w 8490"/>
                <a:gd name="p0y3" fmla="*/ 0 h 15"/>
                <a:gd name="p0x4" fmla="*/ 8490 w 8490"/>
                <a:gd name="p0y4" fmla="*/ 15 h 15"/>
              </a:gdLst>
              <a:ahLst/>
              <a:cxnLst/>
              <a:pathLst>
                <a:path w="8490" h="15">
                  <a:moveTo>
                    <a:pt x="8490" y="0"/>
                  </a:moveTo>
                  <a:lnTo>
                    <a:pt x="8490" y="15"/>
                  </a:lnTo>
                  <a:lnTo>
                    <a:pt x="0" y="15"/>
                  </a:lnTo>
                  <a:lnTo>
                    <a:pt x="0" y="0"/>
                  </a:lnTo>
                  <a:lnTo>
                    <a:pt x="8490" y="0"/>
                  </a:lnTo>
                  <a:close/>
                </a:path>
              </a:pathLst>
            </a:custGeom>
            <a:solidFill>
              <a:schemeClr val="accent1">
                <a:lumMod val="23385"/>
                <a:lumOff val="76615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</p:grpSp>
      <p:sp>
        <p:nvSpPr>
          <p:cNvPr id="23" name="任意多边形 22"/>
          <p:cNvSpPr/>
          <p:nvPr>
            <p:custDataLst>
              <p:tags r:id="rId18"/>
            </p:custDataLst>
          </p:nvPr>
        </p:nvSpPr>
        <p:spPr>
          <a:xfrm>
            <a:off x="6372225" y="160464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2700000"/>
          </a:gradFill>
          <a:ln>
            <a:noFill/>
          </a:ln>
          <a:effectLst>
            <a:outerShdw blurRad="85725" dist="19050" dir="5399999" algn="ctr" rotWithShape="0">
              <a:schemeClr val="accent1">
                <a:lumMod val="54596"/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4" name="图片 23" descr="bab34096-c072-11f1-84aa-3ab39fd6665e"/>
          <p:cNvPicPr/>
          <p:nvPr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 t="-208" b="208"/>
          <a:stretch>
            <a:fillRect/>
          </a:stretch>
        </p:blipFill>
        <p:spPr>
          <a:xfrm>
            <a:off x="6429375" y="1661795"/>
            <a:ext cx="152400" cy="152400"/>
          </a:xfrm>
          <a:prstGeom prst="rect">
            <a:avLst/>
          </a:prstGeom>
        </p:spPr>
      </p:pic>
      <p:sp>
        <p:nvSpPr>
          <p:cNvPr id="27" name="文本框 26"/>
          <p:cNvSpPr txBox="1"/>
          <p:nvPr>
            <p:custDataLst>
              <p:tags r:id="rId22"/>
            </p:custDataLst>
          </p:nvPr>
        </p:nvSpPr>
        <p:spPr>
          <a:xfrm>
            <a:off x="6753225" y="1555432"/>
            <a:ext cx="47053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1B4A2F"/>
                </a:solidFill>
                <a:cs typeface="+mn-lt"/>
              </a:rPr>
              <a:t>绿桶厨余垃圾</a:t>
            </a:r>
            <a:endParaRPr sz="2100" b="1" spc="42">
              <a:solidFill>
                <a:srgbClr val="1B4A2F"/>
              </a:solidFill>
              <a:cs typeface="+mn-lt"/>
            </a:endParaRPr>
          </a:p>
        </p:txBody>
      </p:sp>
      <p:sp>
        <p:nvSpPr>
          <p:cNvPr id="28" name="任意多边形 27"/>
          <p:cNvSpPr/>
          <p:nvPr>
            <p:custDataLst>
              <p:tags r:id="rId23"/>
            </p:custDataLst>
          </p:nvPr>
        </p:nvSpPr>
        <p:spPr>
          <a:xfrm>
            <a:off x="6410325" y="267652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>
            <p:custDataLst>
              <p:tags r:id="rId24"/>
            </p:custDataLst>
          </p:nvPr>
        </p:nvSpPr>
        <p:spPr>
          <a:xfrm>
            <a:off x="6600825" y="2557463"/>
            <a:ext cx="48196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食堂剩菜剩饭</a:t>
            </a:r>
            <a:r>
              <a:rPr sz="1500">
                <a:solidFill>
                  <a:srgbClr val="4A6B58"/>
                </a:solidFill>
                <a:cs typeface="+mn-lt"/>
              </a:rPr>
              <a:t>、果皮、菜叶。</a:t>
            </a:r>
            <a:endParaRPr sz="1500">
              <a:solidFill>
                <a:srgbClr val="4A6B58"/>
              </a:solidFill>
              <a:cs typeface="+mn-lt"/>
            </a:endParaRPr>
          </a:p>
        </p:txBody>
      </p:sp>
      <p:sp>
        <p:nvSpPr>
          <p:cNvPr id="30" name="任意多边形 29"/>
          <p:cNvSpPr/>
          <p:nvPr>
            <p:custDataLst>
              <p:tags r:id="rId25"/>
            </p:custDataLst>
          </p:nvPr>
        </p:nvSpPr>
        <p:spPr>
          <a:xfrm>
            <a:off x="6410325" y="309562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>
            <p:custDataLst>
              <p:tags r:id="rId26"/>
            </p:custDataLst>
          </p:nvPr>
        </p:nvSpPr>
        <p:spPr>
          <a:xfrm>
            <a:off x="6600825" y="2976563"/>
            <a:ext cx="48196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4A6B58"/>
                </a:solidFill>
                <a:cs typeface="+mn-lt"/>
              </a:rPr>
              <a:t>这些会烂掉变成肥料，别和干垃圾混在一起。</a:t>
            </a:r>
            <a:endParaRPr sz="1500">
              <a:solidFill>
                <a:srgbClr val="4A6B58"/>
              </a:solidFill>
              <a:cs typeface="+mn-lt"/>
            </a:endParaRPr>
          </a:p>
        </p:txBody>
      </p:sp>
      <p:sp>
        <p:nvSpPr>
          <p:cNvPr id="33" name="任意多边形 32"/>
          <p:cNvSpPr/>
          <p:nvPr>
            <p:custDataLst>
              <p:tags r:id="rId27"/>
            </p:custDataLst>
          </p:nvPr>
        </p:nvSpPr>
        <p:spPr>
          <a:xfrm>
            <a:off x="575945" y="4081145"/>
            <a:ext cx="5400675" cy="2390775"/>
          </a:xfrm>
          <a:custGeom>
            <a:avLst/>
            <a:gdLst>
              <a:gd name="sw" fmla="*/ 1 w 8505"/>
              <a:gd name="sh" fmla="*/ 1 h 3765"/>
              <a:gd name="mins" fmla="min sw sh"/>
              <a:gd name="dsw" fmla="+- 0 sw mins"/>
              <a:gd name="dsh" fmla="+- 0 sh mins"/>
              <a:gd name="p0x0" fmla="*/ 180 w 8505"/>
              <a:gd name="p0y0" fmla="*/ 0 h 3765"/>
              <a:gd name="p0x1" fmla="*/ 8325 w 8505"/>
              <a:gd name="p0y1" fmla="*/ 0 h 3765"/>
              <a:gd name="p0x2" fmla="*/ 8424 w 8505"/>
              <a:gd name="p0y2" fmla="*/ 0 h 3765"/>
              <a:gd name="p0x3" fmla="*/ 8505 w 8505"/>
              <a:gd name="p0y3" fmla="*/ 80 h 3765"/>
              <a:gd name="p0x4" fmla="*/ 8505 w 8505"/>
              <a:gd name="p0y4" fmla="*/ 180 h 3765"/>
              <a:gd name="p0x5" fmla="*/ 8505 w 8505"/>
              <a:gd name="p0y5" fmla="*/ 3585 h 3765"/>
              <a:gd name="p0x6" fmla="*/ 8505 w 8505"/>
              <a:gd name="p0y6" fmla="*/ 3684 h 3765"/>
              <a:gd name="p0x7" fmla="*/ 8424 w 8505"/>
              <a:gd name="p0y7" fmla="*/ 3765 h 3765"/>
              <a:gd name="p0x8" fmla="*/ 8325 w 8505"/>
              <a:gd name="p0y8" fmla="*/ 3765 h 3765"/>
              <a:gd name="p0x9" fmla="*/ 180 w 8505"/>
              <a:gd name="p0y9" fmla="*/ 3765 h 3765"/>
              <a:gd name="p0x10" fmla="*/ 80 w 8505"/>
              <a:gd name="p0y10" fmla="*/ 3765 h 3765"/>
              <a:gd name="p0x11" fmla="*/ 0 w 8505"/>
              <a:gd name="p0y11" fmla="*/ 3684 h 3765"/>
              <a:gd name="p0x12" fmla="*/ 0 w 8505"/>
              <a:gd name="p0y12" fmla="*/ 3585 h 3765"/>
              <a:gd name="p0x13" fmla="*/ 0 w 8505"/>
              <a:gd name="p0y13" fmla="*/ 180 h 3765"/>
              <a:gd name="p0x14" fmla="*/ 0 w 8505"/>
              <a:gd name="p0y14" fmla="*/ 80 h 3765"/>
              <a:gd name="p0x15" fmla="*/ 80 w 8505"/>
              <a:gd name="p0y15" fmla="*/ 0 h 3765"/>
              <a:gd name="p0x16" fmla="*/ 180 w 8505"/>
              <a:gd name="p0y16" fmla="*/ 0 h 37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34981"/>
              <a:lumOff val="65019"/>
            </a:schemeClr>
          </a:solidFill>
          <a:ln w="9525" cmpd="sng">
            <a:solidFill>
              <a:srgbClr val="A8CBB8"/>
            </a:solidFill>
            <a:prstDash val="solid"/>
          </a:ln>
          <a:effectLst>
            <a:outerShdw blurRad="85725" dist="19050" dir="5399999" algn="ctr" rotWithShape="0">
              <a:schemeClr val="accent1">
                <a:lumMod val="54596"/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63" name="组合 62"/>
          <p:cNvGrpSpPr/>
          <p:nvPr/>
        </p:nvGrpSpPr>
        <p:grpSpPr>
          <a:xfrm>
            <a:off x="581025" y="4086225"/>
            <a:ext cx="5391150" cy="571500"/>
            <a:chOff x="915" y="6435"/>
            <a:chExt cx="8490" cy="900"/>
          </a:xfrm>
        </p:grpSpPr>
        <p:sp>
          <p:nvSpPr>
            <p:cNvPr id="34" name="任意多边形 33"/>
            <p:cNvSpPr/>
            <p:nvPr>
              <p:custDataLst>
                <p:tags r:id="rId28"/>
              </p:custDataLst>
            </p:nvPr>
          </p:nvSpPr>
          <p:spPr>
            <a:xfrm>
              <a:off x="915" y="6435"/>
              <a:ext cx="8490" cy="900"/>
            </a:xfrm>
            <a:custGeom>
              <a:avLst/>
              <a:gdLst>
                <a:gd name="sw" fmla="*/ 1 w 8490"/>
                <a:gd name="sh" fmla="*/ 1 h 900"/>
                <a:gd name="mins" fmla="min sw sh"/>
                <a:gd name="dsw" fmla="+- 0 sw mins"/>
                <a:gd name="dsh" fmla="+- 0 sh mins"/>
                <a:gd name="p0x0" fmla="*/ 0 w 8490"/>
                <a:gd name="p0y0" fmla="*/ 0 h 900"/>
                <a:gd name="p0x1" fmla="*/ 8490 w 8490"/>
                <a:gd name="p0y1" fmla="*/ 0 h 900"/>
                <a:gd name="p0x2" fmla="*/ 8490 w 8490"/>
                <a:gd name="p0y2" fmla="*/ 900 h 900"/>
                <a:gd name="p0x3" fmla="*/ 0 w 8490"/>
                <a:gd name="p0y3" fmla="*/ 900 h 900"/>
                <a:gd name="p0x4" fmla="*/ 0 w 8490"/>
                <a:gd name="p0y4" fmla="*/ 0 h 900"/>
              </a:gdLst>
              <a:ahLst/>
              <a:cxnLst/>
              <a:pathLst>
                <a:path w="8490" h="900">
                  <a:moveTo>
                    <a:pt x="180" y="0"/>
                  </a:moveTo>
                  <a:lnTo>
                    <a:pt x="8310" y="0"/>
                  </a:lnTo>
                  <a:cubicBezTo>
                    <a:pt x="8409" y="0"/>
                    <a:pt x="8490" y="81"/>
                    <a:pt x="8490" y="180"/>
                  </a:cubicBezTo>
                  <a:lnTo>
                    <a:pt x="8490" y="900"/>
                  </a:lnTo>
                  <a:lnTo>
                    <a:pt x="0" y="900"/>
                  </a:lnTo>
                  <a:lnTo>
                    <a:pt x="0" y="180"/>
                  </a:lnTo>
                  <a:cubicBezTo>
                    <a:pt x="0" y="81"/>
                    <a:pt x="81" y="0"/>
                    <a:pt x="180" y="0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  <p:sp>
          <p:nvSpPr>
            <p:cNvPr id="35" name="任意多边形 34"/>
            <p:cNvSpPr/>
            <p:nvPr>
              <p:custDataLst>
                <p:tags r:id="rId29"/>
              </p:custDataLst>
            </p:nvPr>
          </p:nvSpPr>
          <p:spPr>
            <a:xfrm>
              <a:off x="915" y="7320"/>
              <a:ext cx="8490" cy="15"/>
            </a:xfrm>
            <a:custGeom>
              <a:avLst/>
              <a:gdLst>
                <a:gd name="sw" fmla="*/ 1 w 8490"/>
                <a:gd name="sh" fmla="*/ 1 h 15"/>
                <a:gd name="mins" fmla="min sw sh"/>
                <a:gd name="dsw" fmla="+- 0 sw mins"/>
                <a:gd name="dsh" fmla="+- 0 sh mins"/>
                <a:gd name="p0x0" fmla="*/ 8490 w 8490"/>
                <a:gd name="p0y0" fmla="*/ 15 h 15"/>
                <a:gd name="p0x1" fmla="*/ 0 w 8490"/>
                <a:gd name="p0y1" fmla="*/ 15 h 15"/>
                <a:gd name="p0x2" fmla="*/ 0 w 8490"/>
                <a:gd name="p0y2" fmla="*/ 0 h 15"/>
                <a:gd name="p0x3" fmla="*/ 8490 w 8490"/>
                <a:gd name="p0y3" fmla="*/ 0 h 15"/>
                <a:gd name="p0x4" fmla="*/ 8490 w 8490"/>
                <a:gd name="p0y4" fmla="*/ 15 h 15"/>
              </a:gdLst>
              <a:ahLst/>
              <a:cxnLst/>
              <a:pathLst>
                <a:path w="8490" h="15">
                  <a:moveTo>
                    <a:pt x="8490" y="0"/>
                  </a:moveTo>
                  <a:lnTo>
                    <a:pt x="8490" y="15"/>
                  </a:lnTo>
                  <a:lnTo>
                    <a:pt x="0" y="15"/>
                  </a:lnTo>
                  <a:lnTo>
                    <a:pt x="0" y="0"/>
                  </a:lnTo>
                  <a:lnTo>
                    <a:pt x="8490" y="0"/>
                  </a:lnTo>
                  <a:close/>
                </a:path>
              </a:pathLst>
            </a:custGeom>
            <a:solidFill>
              <a:schemeClr val="accent1">
                <a:lumMod val="23385"/>
                <a:lumOff val="76615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</p:grpSp>
      <p:sp>
        <p:nvSpPr>
          <p:cNvPr id="37" name="任意多边形 36"/>
          <p:cNvSpPr/>
          <p:nvPr>
            <p:custDataLst>
              <p:tags r:id="rId30"/>
            </p:custDataLst>
          </p:nvPr>
        </p:nvSpPr>
        <p:spPr>
          <a:xfrm>
            <a:off x="733425" y="423354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chemeClr val="accent4"/>
              </a:gs>
              <a:gs pos="100000">
                <a:schemeClr val="accent2"/>
              </a:gs>
            </a:gsLst>
            <a:lin ang="2700000"/>
          </a:gradFill>
          <a:ln>
            <a:noFill/>
          </a:ln>
          <a:effectLst>
            <a:outerShdw blurRad="85725" dist="19050" dir="5399999" algn="ctr" rotWithShape="0">
              <a:schemeClr val="accent1">
                <a:lumMod val="54596"/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8" name="图片 37" descr="bab3416e-c072-11f1-84aa-3ab39fd6665e"/>
          <p:cNvPicPr/>
          <p:nvPr>
            <p:custDataLst>
              <p:tags r:id="rId31"/>
            </p:custDataLst>
          </p:nvPr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rcRect t="-208" b="208"/>
          <a:stretch>
            <a:fillRect/>
          </a:stretch>
        </p:blipFill>
        <p:spPr>
          <a:xfrm>
            <a:off x="790575" y="4290695"/>
            <a:ext cx="152400" cy="152400"/>
          </a:xfrm>
          <a:prstGeom prst="rect">
            <a:avLst/>
          </a:prstGeom>
        </p:spPr>
      </p:pic>
      <p:sp>
        <p:nvSpPr>
          <p:cNvPr id="41" name="文本框 40"/>
          <p:cNvSpPr txBox="1"/>
          <p:nvPr>
            <p:custDataLst>
              <p:tags r:id="rId34"/>
            </p:custDataLst>
          </p:nvPr>
        </p:nvSpPr>
        <p:spPr>
          <a:xfrm>
            <a:off x="1114425" y="4184333"/>
            <a:ext cx="47053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1B4A2F"/>
                </a:solidFill>
                <a:cs typeface="+mn-lt"/>
              </a:rPr>
              <a:t>红桶有害垃圾</a:t>
            </a:r>
            <a:endParaRPr sz="2100" b="1" spc="42">
              <a:solidFill>
                <a:srgbClr val="1B4A2F"/>
              </a:solidFill>
              <a:cs typeface="+mn-lt"/>
            </a:endParaRPr>
          </a:p>
        </p:txBody>
      </p:sp>
      <p:sp>
        <p:nvSpPr>
          <p:cNvPr id="42" name="任意多边形 41"/>
          <p:cNvSpPr/>
          <p:nvPr>
            <p:custDataLst>
              <p:tags r:id="rId35"/>
            </p:custDataLst>
          </p:nvPr>
        </p:nvSpPr>
        <p:spPr>
          <a:xfrm>
            <a:off x="771525" y="530542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3" name="文本框 42"/>
          <p:cNvSpPr txBox="1"/>
          <p:nvPr>
            <p:custDataLst>
              <p:tags r:id="rId36"/>
            </p:custDataLst>
          </p:nvPr>
        </p:nvSpPr>
        <p:spPr>
          <a:xfrm>
            <a:off x="962025" y="5186363"/>
            <a:ext cx="48196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废旧电池</a:t>
            </a:r>
            <a:r>
              <a:rPr sz="1500">
                <a:solidFill>
                  <a:srgbClr val="4A6B58"/>
                </a:solidFill>
                <a:cs typeface="+mn-lt"/>
              </a:rPr>
              <a:t>、过期药品、破损颜料。</a:t>
            </a:r>
            <a:endParaRPr sz="1500">
              <a:solidFill>
                <a:srgbClr val="4A6B58"/>
              </a:solidFill>
              <a:cs typeface="+mn-lt"/>
            </a:endParaRPr>
          </a:p>
        </p:txBody>
      </p:sp>
      <p:sp>
        <p:nvSpPr>
          <p:cNvPr id="44" name="任意多边形 43"/>
          <p:cNvSpPr/>
          <p:nvPr>
            <p:custDataLst>
              <p:tags r:id="rId37"/>
            </p:custDataLst>
          </p:nvPr>
        </p:nvSpPr>
        <p:spPr>
          <a:xfrm>
            <a:off x="771525" y="572452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5" name="文本框 44"/>
          <p:cNvSpPr txBox="1"/>
          <p:nvPr>
            <p:custDataLst>
              <p:tags r:id="rId38"/>
            </p:custDataLst>
          </p:nvPr>
        </p:nvSpPr>
        <p:spPr>
          <a:xfrm>
            <a:off x="962025" y="5605463"/>
            <a:ext cx="2095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必须单独放，不能混。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47" name="任意多边形 46"/>
          <p:cNvSpPr/>
          <p:nvPr>
            <p:custDataLst>
              <p:tags r:id="rId39"/>
            </p:custDataLst>
          </p:nvPr>
        </p:nvSpPr>
        <p:spPr>
          <a:xfrm>
            <a:off x="6214745" y="4081145"/>
            <a:ext cx="5400675" cy="2390775"/>
          </a:xfrm>
          <a:custGeom>
            <a:avLst/>
            <a:gdLst>
              <a:gd name="sw" fmla="*/ 1 w 8505"/>
              <a:gd name="sh" fmla="*/ 1 h 3765"/>
              <a:gd name="mins" fmla="min sw sh"/>
              <a:gd name="dsw" fmla="+- 0 sw mins"/>
              <a:gd name="dsh" fmla="+- 0 sh mins"/>
              <a:gd name="p0x0" fmla="*/ 180 w 8505"/>
              <a:gd name="p0y0" fmla="*/ 0 h 3765"/>
              <a:gd name="p0x1" fmla="*/ 8325 w 8505"/>
              <a:gd name="p0y1" fmla="*/ 0 h 3765"/>
              <a:gd name="p0x2" fmla="*/ 8424 w 8505"/>
              <a:gd name="p0y2" fmla="*/ 0 h 3765"/>
              <a:gd name="p0x3" fmla="*/ 8505 w 8505"/>
              <a:gd name="p0y3" fmla="*/ 80 h 3765"/>
              <a:gd name="p0x4" fmla="*/ 8505 w 8505"/>
              <a:gd name="p0y4" fmla="*/ 180 h 3765"/>
              <a:gd name="p0x5" fmla="*/ 8505 w 8505"/>
              <a:gd name="p0y5" fmla="*/ 3585 h 3765"/>
              <a:gd name="p0x6" fmla="*/ 8505 w 8505"/>
              <a:gd name="p0y6" fmla="*/ 3684 h 3765"/>
              <a:gd name="p0x7" fmla="*/ 8424 w 8505"/>
              <a:gd name="p0y7" fmla="*/ 3765 h 3765"/>
              <a:gd name="p0x8" fmla="*/ 8325 w 8505"/>
              <a:gd name="p0y8" fmla="*/ 3765 h 3765"/>
              <a:gd name="p0x9" fmla="*/ 180 w 8505"/>
              <a:gd name="p0y9" fmla="*/ 3765 h 3765"/>
              <a:gd name="p0x10" fmla="*/ 80 w 8505"/>
              <a:gd name="p0y10" fmla="*/ 3765 h 3765"/>
              <a:gd name="p0x11" fmla="*/ 0 w 8505"/>
              <a:gd name="p0y11" fmla="*/ 3684 h 3765"/>
              <a:gd name="p0x12" fmla="*/ 0 w 8505"/>
              <a:gd name="p0y12" fmla="*/ 3585 h 3765"/>
              <a:gd name="p0x13" fmla="*/ 0 w 8505"/>
              <a:gd name="p0y13" fmla="*/ 180 h 3765"/>
              <a:gd name="p0x14" fmla="*/ 0 w 8505"/>
              <a:gd name="p0y14" fmla="*/ 80 h 3765"/>
              <a:gd name="p0x15" fmla="*/ 80 w 8505"/>
              <a:gd name="p0y15" fmla="*/ 0 h 3765"/>
              <a:gd name="p0x16" fmla="*/ 180 w 8505"/>
              <a:gd name="p0y16" fmla="*/ 0 h 37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34981"/>
              <a:lumOff val="65019"/>
            </a:schemeClr>
          </a:solidFill>
          <a:ln w="9525" cmpd="sng">
            <a:solidFill>
              <a:srgbClr val="A8CBB8"/>
            </a:solidFill>
            <a:prstDash val="solid"/>
          </a:ln>
          <a:effectLst>
            <a:outerShdw blurRad="85725" dist="19050" dir="5399999" algn="ctr" rotWithShape="0">
              <a:schemeClr val="accent1">
                <a:lumMod val="54596"/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64" name="组合 63"/>
          <p:cNvGrpSpPr/>
          <p:nvPr/>
        </p:nvGrpSpPr>
        <p:grpSpPr>
          <a:xfrm>
            <a:off x="6219825" y="4086225"/>
            <a:ext cx="5391150" cy="571500"/>
            <a:chOff x="9795" y="6435"/>
            <a:chExt cx="8490" cy="900"/>
          </a:xfrm>
        </p:grpSpPr>
        <p:sp>
          <p:nvSpPr>
            <p:cNvPr id="48" name="任意多边形 47"/>
            <p:cNvSpPr/>
            <p:nvPr>
              <p:custDataLst>
                <p:tags r:id="rId40"/>
              </p:custDataLst>
            </p:nvPr>
          </p:nvSpPr>
          <p:spPr>
            <a:xfrm>
              <a:off x="9795" y="6435"/>
              <a:ext cx="8490" cy="900"/>
            </a:xfrm>
            <a:custGeom>
              <a:avLst/>
              <a:gdLst>
                <a:gd name="sw" fmla="*/ 1 w 8490"/>
                <a:gd name="sh" fmla="*/ 1 h 900"/>
                <a:gd name="mins" fmla="min sw sh"/>
                <a:gd name="dsw" fmla="+- 0 sw mins"/>
                <a:gd name="dsh" fmla="+- 0 sh mins"/>
                <a:gd name="p0x0" fmla="*/ 0 w 8490"/>
                <a:gd name="p0y0" fmla="*/ 0 h 900"/>
                <a:gd name="p0x1" fmla="*/ 8490 w 8490"/>
                <a:gd name="p0y1" fmla="*/ 0 h 900"/>
                <a:gd name="p0x2" fmla="*/ 8490 w 8490"/>
                <a:gd name="p0y2" fmla="*/ 900 h 900"/>
                <a:gd name="p0x3" fmla="*/ 0 w 8490"/>
                <a:gd name="p0y3" fmla="*/ 900 h 900"/>
                <a:gd name="p0x4" fmla="*/ 0 w 8490"/>
                <a:gd name="p0y4" fmla="*/ 0 h 900"/>
              </a:gdLst>
              <a:ahLst/>
              <a:cxnLst/>
              <a:pathLst>
                <a:path w="8490" h="900">
                  <a:moveTo>
                    <a:pt x="180" y="0"/>
                  </a:moveTo>
                  <a:lnTo>
                    <a:pt x="8310" y="0"/>
                  </a:lnTo>
                  <a:cubicBezTo>
                    <a:pt x="8409" y="0"/>
                    <a:pt x="8490" y="81"/>
                    <a:pt x="8490" y="180"/>
                  </a:cubicBezTo>
                  <a:lnTo>
                    <a:pt x="8490" y="900"/>
                  </a:lnTo>
                  <a:lnTo>
                    <a:pt x="0" y="900"/>
                  </a:lnTo>
                  <a:lnTo>
                    <a:pt x="0" y="180"/>
                  </a:lnTo>
                  <a:cubicBezTo>
                    <a:pt x="0" y="81"/>
                    <a:pt x="81" y="0"/>
                    <a:pt x="180" y="0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  <p:sp>
          <p:nvSpPr>
            <p:cNvPr id="49" name="任意多边形 48"/>
            <p:cNvSpPr/>
            <p:nvPr>
              <p:custDataLst>
                <p:tags r:id="rId41"/>
              </p:custDataLst>
            </p:nvPr>
          </p:nvSpPr>
          <p:spPr>
            <a:xfrm>
              <a:off x="9795" y="7320"/>
              <a:ext cx="8490" cy="15"/>
            </a:xfrm>
            <a:custGeom>
              <a:avLst/>
              <a:gdLst>
                <a:gd name="sw" fmla="*/ 1 w 8490"/>
                <a:gd name="sh" fmla="*/ 1 h 15"/>
                <a:gd name="mins" fmla="min sw sh"/>
                <a:gd name="dsw" fmla="+- 0 sw mins"/>
                <a:gd name="dsh" fmla="+- 0 sh mins"/>
                <a:gd name="p0x0" fmla="*/ 8490 w 8490"/>
                <a:gd name="p0y0" fmla="*/ 15 h 15"/>
                <a:gd name="p0x1" fmla="*/ 0 w 8490"/>
                <a:gd name="p0y1" fmla="*/ 15 h 15"/>
                <a:gd name="p0x2" fmla="*/ 0 w 8490"/>
                <a:gd name="p0y2" fmla="*/ 0 h 15"/>
                <a:gd name="p0x3" fmla="*/ 8490 w 8490"/>
                <a:gd name="p0y3" fmla="*/ 0 h 15"/>
                <a:gd name="p0x4" fmla="*/ 8490 w 8490"/>
                <a:gd name="p0y4" fmla="*/ 15 h 15"/>
              </a:gdLst>
              <a:ahLst/>
              <a:cxnLst/>
              <a:pathLst>
                <a:path w="8490" h="15">
                  <a:moveTo>
                    <a:pt x="8490" y="0"/>
                  </a:moveTo>
                  <a:lnTo>
                    <a:pt x="8490" y="15"/>
                  </a:lnTo>
                  <a:lnTo>
                    <a:pt x="0" y="15"/>
                  </a:lnTo>
                  <a:lnTo>
                    <a:pt x="0" y="0"/>
                  </a:lnTo>
                  <a:lnTo>
                    <a:pt x="8490" y="0"/>
                  </a:lnTo>
                  <a:close/>
                </a:path>
              </a:pathLst>
            </a:custGeom>
            <a:solidFill>
              <a:schemeClr val="accent1">
                <a:lumMod val="23385"/>
                <a:lumOff val="76615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</p:grpSp>
      <p:sp>
        <p:nvSpPr>
          <p:cNvPr id="51" name="任意多边形 50"/>
          <p:cNvSpPr/>
          <p:nvPr>
            <p:custDataLst>
              <p:tags r:id="rId42"/>
            </p:custDataLst>
          </p:nvPr>
        </p:nvSpPr>
        <p:spPr>
          <a:xfrm>
            <a:off x="6372225" y="423354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accent1">
                  <a:lumMod val="23385"/>
                  <a:lumOff val="76615"/>
                </a:schemeClr>
              </a:gs>
            </a:gsLst>
            <a:lin ang="2700000"/>
          </a:gradFill>
          <a:ln>
            <a:noFill/>
          </a:ln>
          <a:effectLst>
            <a:outerShdw blurRad="85725" dist="19050" dir="5399999" algn="ctr" rotWithShape="0">
              <a:schemeClr val="accent1">
                <a:lumMod val="54596"/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2" name="图片 51" descr="bab340d6-c072-11f1-84aa-3ab39fd6665e"/>
          <p:cNvPicPr/>
          <p:nvPr>
            <p:custDataLst>
              <p:tags r:id="rId43"/>
            </p:custDataLst>
          </p:nvPr>
        </p:nvPicPr>
        <p:blipFill>
          <a:blip r:embed="rId44">
            <a:extLst>
              <a:ext uri="{96DAC541-7B7A-43D3-8B79-37D633B846F1}">
                <asvg:svgBlip xmlns:asvg="http://schemas.microsoft.com/office/drawing/2016/SVG/main" r:embed="rId45"/>
              </a:ext>
            </a:extLst>
          </a:blip>
          <a:srcRect t="-208" b="208"/>
          <a:stretch>
            <a:fillRect/>
          </a:stretch>
        </p:blipFill>
        <p:spPr>
          <a:xfrm>
            <a:off x="6429375" y="4290695"/>
            <a:ext cx="152400" cy="152400"/>
          </a:xfrm>
          <a:prstGeom prst="rect">
            <a:avLst/>
          </a:prstGeom>
        </p:spPr>
      </p:pic>
      <p:sp>
        <p:nvSpPr>
          <p:cNvPr id="55" name="文本框 54"/>
          <p:cNvSpPr txBox="1"/>
          <p:nvPr>
            <p:custDataLst>
              <p:tags r:id="rId46"/>
            </p:custDataLst>
          </p:nvPr>
        </p:nvSpPr>
        <p:spPr>
          <a:xfrm>
            <a:off x="6753225" y="4184333"/>
            <a:ext cx="47053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1B4A2F"/>
                </a:solidFill>
                <a:cs typeface="+mn-lt"/>
              </a:rPr>
              <a:t>灰桶其他垃圾</a:t>
            </a:r>
            <a:endParaRPr sz="2100" b="1" spc="42">
              <a:solidFill>
                <a:srgbClr val="1B4A2F"/>
              </a:solidFill>
              <a:cs typeface="+mn-lt"/>
            </a:endParaRPr>
          </a:p>
        </p:txBody>
      </p:sp>
      <p:sp>
        <p:nvSpPr>
          <p:cNvPr id="56" name="任意多边形 55"/>
          <p:cNvSpPr/>
          <p:nvPr>
            <p:custDataLst>
              <p:tags r:id="rId47"/>
            </p:custDataLst>
          </p:nvPr>
        </p:nvSpPr>
        <p:spPr>
          <a:xfrm>
            <a:off x="6410325" y="530542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7" name="文本框 56"/>
          <p:cNvSpPr txBox="1"/>
          <p:nvPr>
            <p:custDataLst>
              <p:tags r:id="rId48"/>
            </p:custDataLst>
          </p:nvPr>
        </p:nvSpPr>
        <p:spPr>
          <a:xfrm>
            <a:off x="6600825" y="5186363"/>
            <a:ext cx="48196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用过的纸巾</a:t>
            </a:r>
            <a:r>
              <a:rPr sz="1500">
                <a:solidFill>
                  <a:srgbClr val="4A6B58"/>
                </a:solidFill>
                <a:cs typeface="+mn-lt"/>
              </a:rPr>
              <a:t>、一次性筷子、沾油污的塑料袋。</a:t>
            </a:r>
            <a:endParaRPr sz="1500">
              <a:solidFill>
                <a:srgbClr val="4A6B58"/>
              </a:solidFill>
              <a:cs typeface="+mn-lt"/>
            </a:endParaRPr>
          </a:p>
        </p:txBody>
      </p:sp>
      <p:sp>
        <p:nvSpPr>
          <p:cNvPr id="58" name="任意多边形 57"/>
          <p:cNvSpPr/>
          <p:nvPr>
            <p:custDataLst>
              <p:tags r:id="rId49"/>
            </p:custDataLst>
          </p:nvPr>
        </p:nvSpPr>
        <p:spPr>
          <a:xfrm>
            <a:off x="6410325" y="572452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9" name="文本框 58"/>
          <p:cNvSpPr txBox="1"/>
          <p:nvPr>
            <p:custDataLst>
              <p:tags r:id="rId50"/>
            </p:custDataLst>
          </p:nvPr>
        </p:nvSpPr>
        <p:spPr>
          <a:xfrm>
            <a:off x="6600825" y="5605463"/>
            <a:ext cx="48196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4A6B58"/>
                </a:solidFill>
                <a:cs typeface="+mn-lt"/>
              </a:rPr>
              <a:t>脏了、沾了油，就不能再回收到蓝桶啦。</a:t>
            </a:r>
            <a:endParaRPr sz="1500">
              <a:solidFill>
                <a:srgbClr val="4A6B58"/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1B4A2F"/>
                </a:solidFill>
                <a:latin typeface="+mj-lt"/>
                <a:ea typeface="+mj-ea"/>
                <a:cs typeface="+mj-lt"/>
              </a:rPr>
              <a:t>这些坑最容易踩</a:t>
            </a:r>
            <a:endParaRPr sz="3000" b="1">
              <a:solidFill>
                <a:srgbClr val="1B4A2F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5400675" cy="2562225"/>
          </a:xfrm>
          <a:custGeom>
            <a:avLst/>
            <a:gdLst>
              <a:gd name="sw" fmla="*/ 1 w 8505"/>
              <a:gd name="sh" fmla="*/ 1 h 4035"/>
              <a:gd name="mins" fmla="min sw sh"/>
              <a:gd name="dsw" fmla="+- 0 sw mins"/>
              <a:gd name="dsh" fmla="+- 0 sh mins"/>
              <a:gd name="p0x0" fmla="*/ 180 w 8505"/>
              <a:gd name="p0y0" fmla="*/ 0 h 4035"/>
              <a:gd name="p0x1" fmla="*/ 8325 w 8505"/>
              <a:gd name="p0y1" fmla="*/ 0 h 4035"/>
              <a:gd name="p0x2" fmla="*/ 8424 w 8505"/>
              <a:gd name="p0y2" fmla="*/ 0 h 4035"/>
              <a:gd name="p0x3" fmla="*/ 8505 w 8505"/>
              <a:gd name="p0y3" fmla="*/ 80 h 4035"/>
              <a:gd name="p0x4" fmla="*/ 8505 w 8505"/>
              <a:gd name="p0y4" fmla="*/ 180 h 4035"/>
              <a:gd name="p0x5" fmla="*/ 8505 w 8505"/>
              <a:gd name="p0y5" fmla="*/ 3855 h 4035"/>
              <a:gd name="p0x6" fmla="*/ 8505 w 8505"/>
              <a:gd name="p0y6" fmla="*/ 3954 h 4035"/>
              <a:gd name="p0x7" fmla="*/ 8424 w 8505"/>
              <a:gd name="p0y7" fmla="*/ 4035 h 4035"/>
              <a:gd name="p0x8" fmla="*/ 8325 w 8505"/>
              <a:gd name="p0y8" fmla="*/ 4035 h 4035"/>
              <a:gd name="p0x9" fmla="*/ 180 w 8505"/>
              <a:gd name="p0y9" fmla="*/ 4035 h 4035"/>
              <a:gd name="p0x10" fmla="*/ 80 w 8505"/>
              <a:gd name="p0y10" fmla="*/ 4035 h 4035"/>
              <a:gd name="p0x11" fmla="*/ 0 w 8505"/>
              <a:gd name="p0y11" fmla="*/ 3954 h 4035"/>
              <a:gd name="p0x12" fmla="*/ 0 w 8505"/>
              <a:gd name="p0y12" fmla="*/ 3855 h 4035"/>
              <a:gd name="p0x13" fmla="*/ 0 w 8505"/>
              <a:gd name="p0y13" fmla="*/ 180 h 4035"/>
              <a:gd name="p0x14" fmla="*/ 0 w 8505"/>
              <a:gd name="p0y14" fmla="*/ 80 h 4035"/>
              <a:gd name="p0x15" fmla="*/ 80 w 8505"/>
              <a:gd name="p0y15" fmla="*/ 0 h 4035"/>
              <a:gd name="p0x16" fmla="*/ 180 w 8505"/>
              <a:gd name="p0y16" fmla="*/ 0 h 40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34981"/>
              <a:lumOff val="65019"/>
            </a:schemeClr>
          </a:solidFill>
          <a:ln w="9525" cmpd="sng">
            <a:solidFill>
              <a:schemeClr val="accent1">
                <a:lumMod val="23385"/>
                <a:lumOff val="76615"/>
              </a:schemeClr>
            </a:solidFill>
            <a:prstDash val="solid"/>
          </a:ln>
          <a:effectLst>
            <a:outerShdw blurRad="85725" dist="19050" dir="5399999" algn="ctr" rotWithShape="0">
              <a:schemeClr val="accent1">
                <a:lumMod val="54596"/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>
            <p:custDataLst>
              <p:tags r:id="rId3"/>
            </p:custDataLst>
          </p:nvPr>
        </p:nvSpPr>
        <p:spPr>
          <a:xfrm>
            <a:off x="809625" y="141922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90 w 780"/>
              <a:gd name="p0y0" fmla="*/ 0 h 780"/>
              <a:gd name="p0x1" fmla="*/ 690 w 780"/>
              <a:gd name="p0y1" fmla="*/ 0 h 780"/>
              <a:gd name="p0x2" fmla="*/ 739 w 780"/>
              <a:gd name="p0y2" fmla="*/ 0 h 780"/>
              <a:gd name="p0x3" fmla="*/ 780 w 780"/>
              <a:gd name="p0y3" fmla="*/ 40 h 780"/>
              <a:gd name="p0x4" fmla="*/ 780 w 780"/>
              <a:gd name="p0y4" fmla="*/ 90 h 780"/>
              <a:gd name="p0x5" fmla="*/ 780 w 780"/>
              <a:gd name="p0y5" fmla="*/ 690 h 780"/>
              <a:gd name="p0x6" fmla="*/ 780 w 780"/>
              <a:gd name="p0y6" fmla="*/ 739 h 780"/>
              <a:gd name="p0x7" fmla="*/ 739 w 780"/>
              <a:gd name="p0y7" fmla="*/ 780 h 780"/>
              <a:gd name="p0x8" fmla="*/ 690 w 780"/>
              <a:gd name="p0y8" fmla="*/ 780 h 780"/>
              <a:gd name="p0x9" fmla="*/ 90 w 780"/>
              <a:gd name="p0y9" fmla="*/ 780 h 780"/>
              <a:gd name="p0x10" fmla="*/ 40 w 780"/>
              <a:gd name="p0y10" fmla="*/ 780 h 780"/>
              <a:gd name="p0x11" fmla="*/ 0 w 780"/>
              <a:gd name="p0y11" fmla="*/ 739 h 780"/>
              <a:gd name="p0x12" fmla="*/ 0 w 780"/>
              <a:gd name="p0y12" fmla="*/ 690 h 780"/>
              <a:gd name="p0x13" fmla="*/ 0 w 780"/>
              <a:gd name="p0y13" fmla="*/ 90 h 780"/>
              <a:gd name="p0x14" fmla="*/ 0 w 780"/>
              <a:gd name="p0y14" fmla="*/ 40 h 780"/>
              <a:gd name="p0x15" fmla="*/ 40 w 780"/>
              <a:gd name="p0y15" fmla="*/ 0 h 780"/>
              <a:gd name="p0x16" fmla="*/ 9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8768"/>
              <a:lumOff val="81232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t="-7143" b="-7143"/>
          <a:stretch>
            <a:fillRect/>
          </a:stretch>
        </p:blipFill>
        <p:spPr>
          <a:xfrm>
            <a:off x="904875" y="1514475"/>
            <a:ext cx="304800" cy="304800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1457325" y="1364932"/>
            <a:ext cx="42862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1B4A2F"/>
                </a:solidFill>
                <a:cs typeface="+mn-lt"/>
              </a:rPr>
              <a:t>纸巾不是纸</a:t>
            </a:r>
            <a:endParaRPr sz="2100" b="1" spc="42">
              <a:solidFill>
                <a:srgbClr val="1B4A2F"/>
              </a:solidFill>
              <a:cs typeface="+mn-lt"/>
            </a:endParaRPr>
          </a:p>
        </p:txBody>
      </p:sp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>
            <a:off x="1457325" y="1752600"/>
            <a:ext cx="4286250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200" spc="72">
                <a:solidFill>
                  <a:schemeClr val="tx2"/>
                </a:solidFill>
                <a:cs typeface="+mn-lt"/>
              </a:rPr>
              <a:t>易错点</a:t>
            </a:r>
            <a:r>
              <a:rPr lang="en-US" altLang="zh-CN" sz="1200" spc="72">
                <a:solidFill>
                  <a:schemeClr val="tx2"/>
                </a:solidFill>
                <a:cs typeface="+mn-lt"/>
              </a:rPr>
              <a:t> 1</a:t>
            </a:r>
            <a:endParaRPr lang="en-US" altLang="zh-CN" sz="1200" spc="72">
              <a:solidFill>
                <a:schemeClr val="tx2"/>
              </a:solidFill>
              <a:cs typeface="+mn-lt"/>
            </a:endParaRPr>
          </a:p>
        </p:txBody>
      </p:sp>
      <p:sp>
        <p:nvSpPr>
          <p:cNvPr id="11" name="矩形 10"/>
          <p:cNvSpPr/>
          <p:nvPr>
            <p:custDataLst>
              <p:tags r:id="rId9"/>
            </p:custDataLst>
          </p:nvPr>
        </p:nvSpPr>
        <p:spPr>
          <a:xfrm>
            <a:off x="809625" y="2105025"/>
            <a:ext cx="4933950" cy="9525"/>
          </a:xfrm>
          <a:prstGeom prst="rect">
            <a:avLst/>
          </a:prstGeom>
          <a:solidFill>
            <a:srgbClr val="A8CBB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809625" y="2667000"/>
            <a:ext cx="2667000" cy="3667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50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遇水溶解</a:t>
            </a:r>
            <a:r>
              <a:rPr sz="1500">
                <a:solidFill>
                  <a:srgbClr val="4A6B58"/>
                </a:solidFill>
                <a:cs typeface="+mn-lt"/>
              </a:rPr>
              <a:t>，只能归其他垃圾。</a:t>
            </a:r>
            <a:endParaRPr sz="1500">
              <a:solidFill>
                <a:srgbClr val="4A6B58"/>
              </a:solidFill>
              <a:cs typeface="+mn-lt"/>
            </a:endParaRPr>
          </a:p>
        </p:txBody>
      </p:sp>
      <p:sp>
        <p:nvSpPr>
          <p:cNvPr id="5" name="任意多边形 4"/>
          <p:cNvSpPr/>
          <p:nvPr>
            <p:custDataLst>
              <p:tags r:id="rId11"/>
            </p:custDataLst>
          </p:nvPr>
        </p:nvSpPr>
        <p:spPr>
          <a:xfrm>
            <a:off x="610129" y="1114425"/>
            <a:ext cx="5332941" cy="381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398" h="60">
                <a:moveTo>
                  <a:pt x="134" y="0"/>
                </a:moveTo>
                <a:lnTo>
                  <a:pt x="8264" y="0"/>
                </a:lnTo>
                <a:cubicBezTo>
                  <a:pt x="8317" y="0"/>
                  <a:pt x="8365" y="23"/>
                  <a:pt x="8398" y="60"/>
                </a:cubicBezTo>
                <a:lnTo>
                  <a:pt x="0" y="60"/>
                </a:lnTo>
                <a:cubicBezTo>
                  <a:pt x="33" y="23"/>
                  <a:pt x="81" y="0"/>
                  <a:pt x="13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>
            <p:custDataLst>
              <p:tags r:id="rId12"/>
            </p:custDataLst>
          </p:nvPr>
        </p:nvSpPr>
        <p:spPr>
          <a:xfrm>
            <a:off x="6214745" y="1109345"/>
            <a:ext cx="5400675" cy="2562225"/>
          </a:xfrm>
          <a:custGeom>
            <a:avLst/>
            <a:gdLst>
              <a:gd name="sw" fmla="*/ 1 w 8505"/>
              <a:gd name="sh" fmla="*/ 1 h 4035"/>
              <a:gd name="mins" fmla="min sw sh"/>
              <a:gd name="dsw" fmla="+- 0 sw mins"/>
              <a:gd name="dsh" fmla="+- 0 sh mins"/>
              <a:gd name="p0x0" fmla="*/ 180 w 8505"/>
              <a:gd name="p0y0" fmla="*/ 0 h 4035"/>
              <a:gd name="p0x1" fmla="*/ 8325 w 8505"/>
              <a:gd name="p0y1" fmla="*/ 0 h 4035"/>
              <a:gd name="p0x2" fmla="*/ 8424 w 8505"/>
              <a:gd name="p0y2" fmla="*/ 0 h 4035"/>
              <a:gd name="p0x3" fmla="*/ 8505 w 8505"/>
              <a:gd name="p0y3" fmla="*/ 80 h 4035"/>
              <a:gd name="p0x4" fmla="*/ 8505 w 8505"/>
              <a:gd name="p0y4" fmla="*/ 180 h 4035"/>
              <a:gd name="p0x5" fmla="*/ 8505 w 8505"/>
              <a:gd name="p0y5" fmla="*/ 3855 h 4035"/>
              <a:gd name="p0x6" fmla="*/ 8505 w 8505"/>
              <a:gd name="p0y6" fmla="*/ 3954 h 4035"/>
              <a:gd name="p0x7" fmla="*/ 8424 w 8505"/>
              <a:gd name="p0y7" fmla="*/ 4035 h 4035"/>
              <a:gd name="p0x8" fmla="*/ 8325 w 8505"/>
              <a:gd name="p0y8" fmla="*/ 4035 h 4035"/>
              <a:gd name="p0x9" fmla="*/ 180 w 8505"/>
              <a:gd name="p0y9" fmla="*/ 4035 h 4035"/>
              <a:gd name="p0x10" fmla="*/ 80 w 8505"/>
              <a:gd name="p0y10" fmla="*/ 4035 h 4035"/>
              <a:gd name="p0x11" fmla="*/ 0 w 8505"/>
              <a:gd name="p0y11" fmla="*/ 3954 h 4035"/>
              <a:gd name="p0x12" fmla="*/ 0 w 8505"/>
              <a:gd name="p0y12" fmla="*/ 3855 h 4035"/>
              <a:gd name="p0x13" fmla="*/ 0 w 8505"/>
              <a:gd name="p0y13" fmla="*/ 180 h 4035"/>
              <a:gd name="p0x14" fmla="*/ 0 w 8505"/>
              <a:gd name="p0y14" fmla="*/ 80 h 4035"/>
              <a:gd name="p0x15" fmla="*/ 80 w 8505"/>
              <a:gd name="p0y15" fmla="*/ 0 h 4035"/>
              <a:gd name="p0x16" fmla="*/ 180 w 8505"/>
              <a:gd name="p0y16" fmla="*/ 0 h 40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34981"/>
              <a:lumOff val="65019"/>
            </a:schemeClr>
          </a:solidFill>
          <a:ln w="9525" cmpd="sng">
            <a:solidFill>
              <a:schemeClr val="accent1">
                <a:lumMod val="23385"/>
                <a:lumOff val="76615"/>
              </a:schemeClr>
            </a:solidFill>
            <a:prstDash val="solid"/>
          </a:ln>
          <a:effectLst>
            <a:outerShdw blurRad="85725" dist="19050" dir="5399999" algn="ctr" rotWithShape="0">
              <a:schemeClr val="accent1">
                <a:lumMod val="54596"/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任意多边形 15"/>
          <p:cNvSpPr/>
          <p:nvPr>
            <p:custDataLst>
              <p:tags r:id="rId13"/>
            </p:custDataLst>
          </p:nvPr>
        </p:nvSpPr>
        <p:spPr>
          <a:xfrm>
            <a:off x="6448425" y="141922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90 w 780"/>
              <a:gd name="p0y0" fmla="*/ 0 h 780"/>
              <a:gd name="p0x1" fmla="*/ 690 w 780"/>
              <a:gd name="p0y1" fmla="*/ 0 h 780"/>
              <a:gd name="p0x2" fmla="*/ 739 w 780"/>
              <a:gd name="p0y2" fmla="*/ 0 h 780"/>
              <a:gd name="p0x3" fmla="*/ 780 w 780"/>
              <a:gd name="p0y3" fmla="*/ 40 h 780"/>
              <a:gd name="p0x4" fmla="*/ 780 w 780"/>
              <a:gd name="p0y4" fmla="*/ 90 h 780"/>
              <a:gd name="p0x5" fmla="*/ 780 w 780"/>
              <a:gd name="p0y5" fmla="*/ 690 h 780"/>
              <a:gd name="p0x6" fmla="*/ 780 w 780"/>
              <a:gd name="p0y6" fmla="*/ 739 h 780"/>
              <a:gd name="p0x7" fmla="*/ 739 w 780"/>
              <a:gd name="p0y7" fmla="*/ 780 h 780"/>
              <a:gd name="p0x8" fmla="*/ 690 w 780"/>
              <a:gd name="p0y8" fmla="*/ 780 h 780"/>
              <a:gd name="p0x9" fmla="*/ 90 w 780"/>
              <a:gd name="p0y9" fmla="*/ 780 h 780"/>
              <a:gd name="p0x10" fmla="*/ 40 w 780"/>
              <a:gd name="p0y10" fmla="*/ 780 h 780"/>
              <a:gd name="p0x11" fmla="*/ 0 w 780"/>
              <a:gd name="p0y11" fmla="*/ 739 h 780"/>
              <a:gd name="p0x12" fmla="*/ 0 w 780"/>
              <a:gd name="p0y12" fmla="*/ 690 h 780"/>
              <a:gd name="p0x13" fmla="*/ 0 w 780"/>
              <a:gd name="p0y13" fmla="*/ 90 h 780"/>
              <a:gd name="p0x14" fmla="*/ 0 w 780"/>
              <a:gd name="p0y14" fmla="*/ 40 h 780"/>
              <a:gd name="p0x15" fmla="*/ 40 w 780"/>
              <a:gd name="p0y15" fmla="*/ 0 h 780"/>
              <a:gd name="p0x16" fmla="*/ 9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2">
              <a:lumMod val="24781"/>
              <a:lumOff val="7521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 l="-12500" r="-12500"/>
          <a:stretch>
            <a:fillRect/>
          </a:stretch>
        </p:blipFill>
        <p:spPr>
          <a:xfrm>
            <a:off x="6600825" y="1514475"/>
            <a:ext cx="190500" cy="304800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17"/>
            </p:custDataLst>
          </p:nvPr>
        </p:nvSpPr>
        <p:spPr>
          <a:xfrm>
            <a:off x="7096125" y="1364932"/>
            <a:ext cx="42862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1B4A2F"/>
                </a:solidFill>
                <a:cs typeface="+mn-lt"/>
              </a:rPr>
              <a:t>饮料瓶先清空</a:t>
            </a:r>
            <a:endParaRPr sz="2100" b="1" spc="42">
              <a:solidFill>
                <a:srgbClr val="1B4A2F"/>
              </a:solidFill>
              <a:cs typeface="+mn-lt"/>
            </a:endParaRPr>
          </a:p>
        </p:txBody>
      </p:sp>
      <p:sp>
        <p:nvSpPr>
          <p:cNvPr id="20" name="文本框 19"/>
          <p:cNvSpPr txBox="1"/>
          <p:nvPr>
            <p:custDataLst>
              <p:tags r:id="rId18"/>
            </p:custDataLst>
          </p:nvPr>
        </p:nvSpPr>
        <p:spPr>
          <a:xfrm>
            <a:off x="7096125" y="1752600"/>
            <a:ext cx="4286250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200" spc="72">
                <a:solidFill>
                  <a:schemeClr val="tx2"/>
                </a:solidFill>
                <a:cs typeface="+mn-lt"/>
              </a:rPr>
              <a:t>易错点</a:t>
            </a:r>
            <a:r>
              <a:rPr lang="en-US" altLang="zh-CN" sz="1200" spc="72">
                <a:solidFill>
                  <a:schemeClr val="tx2"/>
                </a:solidFill>
                <a:cs typeface="+mn-lt"/>
              </a:rPr>
              <a:t> 2</a:t>
            </a:r>
            <a:endParaRPr lang="en-US" altLang="zh-CN" sz="1200" spc="72">
              <a:solidFill>
                <a:schemeClr val="tx2"/>
              </a:solidFill>
              <a:cs typeface="+mn-lt"/>
            </a:endParaRPr>
          </a:p>
        </p:txBody>
      </p:sp>
      <p:sp>
        <p:nvSpPr>
          <p:cNvPr id="21" name="矩形 20"/>
          <p:cNvSpPr/>
          <p:nvPr>
            <p:custDataLst>
              <p:tags r:id="rId19"/>
            </p:custDataLst>
          </p:nvPr>
        </p:nvSpPr>
        <p:spPr>
          <a:xfrm>
            <a:off x="6448425" y="2105025"/>
            <a:ext cx="4933950" cy="9525"/>
          </a:xfrm>
          <a:prstGeom prst="rect">
            <a:avLst/>
          </a:prstGeom>
          <a:solidFill>
            <a:srgbClr val="A8CBB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20"/>
            </p:custDataLst>
          </p:nvPr>
        </p:nvSpPr>
        <p:spPr>
          <a:xfrm>
            <a:off x="6448425" y="2667000"/>
            <a:ext cx="4953000" cy="3667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50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倒空、冲洗干净</a:t>
            </a:r>
            <a:r>
              <a:rPr sz="1500">
                <a:solidFill>
                  <a:srgbClr val="4A6B58"/>
                </a:solidFill>
                <a:cs typeface="+mn-lt"/>
              </a:rPr>
              <a:t>再进蓝桶，残渣会污染整批可回收物。</a:t>
            </a:r>
            <a:endParaRPr sz="1500">
              <a:solidFill>
                <a:srgbClr val="4A6B58"/>
              </a:solidFill>
              <a:cs typeface="+mn-lt"/>
            </a:endParaRPr>
          </a:p>
        </p:txBody>
      </p:sp>
      <p:sp>
        <p:nvSpPr>
          <p:cNvPr id="15" name="任意多边形 14"/>
          <p:cNvSpPr/>
          <p:nvPr>
            <p:custDataLst>
              <p:tags r:id="rId21"/>
            </p:custDataLst>
          </p:nvPr>
        </p:nvSpPr>
        <p:spPr>
          <a:xfrm>
            <a:off x="6248929" y="1114425"/>
            <a:ext cx="5332941" cy="381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398" h="60">
                <a:moveTo>
                  <a:pt x="134" y="0"/>
                </a:moveTo>
                <a:lnTo>
                  <a:pt x="8264" y="0"/>
                </a:lnTo>
                <a:cubicBezTo>
                  <a:pt x="8317" y="0"/>
                  <a:pt x="8365" y="23"/>
                  <a:pt x="8398" y="60"/>
                </a:cubicBezTo>
                <a:lnTo>
                  <a:pt x="0" y="60"/>
                </a:lnTo>
                <a:cubicBezTo>
                  <a:pt x="33" y="23"/>
                  <a:pt x="81" y="0"/>
                  <a:pt x="13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24" name="任意多边形 23"/>
          <p:cNvSpPr/>
          <p:nvPr>
            <p:custDataLst>
              <p:tags r:id="rId22"/>
            </p:custDataLst>
          </p:nvPr>
        </p:nvSpPr>
        <p:spPr>
          <a:xfrm>
            <a:off x="575945" y="3909695"/>
            <a:ext cx="5400675" cy="2562225"/>
          </a:xfrm>
          <a:custGeom>
            <a:avLst/>
            <a:gdLst>
              <a:gd name="sw" fmla="*/ 1 w 8505"/>
              <a:gd name="sh" fmla="*/ 1 h 4035"/>
              <a:gd name="mins" fmla="min sw sh"/>
              <a:gd name="dsw" fmla="+- 0 sw mins"/>
              <a:gd name="dsh" fmla="+- 0 sh mins"/>
              <a:gd name="p0x0" fmla="*/ 180 w 8505"/>
              <a:gd name="p0y0" fmla="*/ 0 h 4035"/>
              <a:gd name="p0x1" fmla="*/ 8325 w 8505"/>
              <a:gd name="p0y1" fmla="*/ 0 h 4035"/>
              <a:gd name="p0x2" fmla="*/ 8424 w 8505"/>
              <a:gd name="p0y2" fmla="*/ 0 h 4035"/>
              <a:gd name="p0x3" fmla="*/ 8505 w 8505"/>
              <a:gd name="p0y3" fmla="*/ 80 h 4035"/>
              <a:gd name="p0x4" fmla="*/ 8505 w 8505"/>
              <a:gd name="p0y4" fmla="*/ 180 h 4035"/>
              <a:gd name="p0x5" fmla="*/ 8505 w 8505"/>
              <a:gd name="p0y5" fmla="*/ 3855 h 4035"/>
              <a:gd name="p0x6" fmla="*/ 8505 w 8505"/>
              <a:gd name="p0y6" fmla="*/ 3954 h 4035"/>
              <a:gd name="p0x7" fmla="*/ 8424 w 8505"/>
              <a:gd name="p0y7" fmla="*/ 4035 h 4035"/>
              <a:gd name="p0x8" fmla="*/ 8325 w 8505"/>
              <a:gd name="p0y8" fmla="*/ 4035 h 4035"/>
              <a:gd name="p0x9" fmla="*/ 180 w 8505"/>
              <a:gd name="p0y9" fmla="*/ 4035 h 4035"/>
              <a:gd name="p0x10" fmla="*/ 80 w 8505"/>
              <a:gd name="p0y10" fmla="*/ 4035 h 4035"/>
              <a:gd name="p0x11" fmla="*/ 0 w 8505"/>
              <a:gd name="p0y11" fmla="*/ 3954 h 4035"/>
              <a:gd name="p0x12" fmla="*/ 0 w 8505"/>
              <a:gd name="p0y12" fmla="*/ 3855 h 4035"/>
              <a:gd name="p0x13" fmla="*/ 0 w 8505"/>
              <a:gd name="p0y13" fmla="*/ 180 h 4035"/>
              <a:gd name="p0x14" fmla="*/ 0 w 8505"/>
              <a:gd name="p0y14" fmla="*/ 80 h 4035"/>
              <a:gd name="p0x15" fmla="*/ 80 w 8505"/>
              <a:gd name="p0y15" fmla="*/ 0 h 4035"/>
              <a:gd name="p0x16" fmla="*/ 180 w 8505"/>
              <a:gd name="p0y16" fmla="*/ 0 h 40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34981"/>
              <a:lumOff val="65019"/>
            </a:schemeClr>
          </a:solidFill>
          <a:ln w="9525" cmpd="sng">
            <a:solidFill>
              <a:schemeClr val="accent1">
                <a:lumMod val="23385"/>
                <a:lumOff val="76615"/>
              </a:schemeClr>
            </a:solidFill>
            <a:prstDash val="solid"/>
          </a:ln>
          <a:effectLst>
            <a:outerShdw blurRad="85725" dist="19050" dir="5399999" algn="ctr" rotWithShape="0">
              <a:schemeClr val="accent1">
                <a:lumMod val="54596"/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>
            <p:custDataLst>
              <p:tags r:id="rId23"/>
            </p:custDataLst>
          </p:nvPr>
        </p:nvSpPr>
        <p:spPr>
          <a:xfrm>
            <a:off x="809625" y="421957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90 w 780"/>
              <a:gd name="p0y0" fmla="*/ 0 h 780"/>
              <a:gd name="p0x1" fmla="*/ 690 w 780"/>
              <a:gd name="p0y1" fmla="*/ 0 h 780"/>
              <a:gd name="p0x2" fmla="*/ 739 w 780"/>
              <a:gd name="p0y2" fmla="*/ 0 h 780"/>
              <a:gd name="p0x3" fmla="*/ 780 w 780"/>
              <a:gd name="p0y3" fmla="*/ 40 h 780"/>
              <a:gd name="p0x4" fmla="*/ 780 w 780"/>
              <a:gd name="p0y4" fmla="*/ 90 h 780"/>
              <a:gd name="p0x5" fmla="*/ 780 w 780"/>
              <a:gd name="p0y5" fmla="*/ 690 h 780"/>
              <a:gd name="p0x6" fmla="*/ 780 w 780"/>
              <a:gd name="p0y6" fmla="*/ 739 h 780"/>
              <a:gd name="p0x7" fmla="*/ 739 w 780"/>
              <a:gd name="p0y7" fmla="*/ 780 h 780"/>
              <a:gd name="p0x8" fmla="*/ 690 w 780"/>
              <a:gd name="p0y8" fmla="*/ 780 h 780"/>
              <a:gd name="p0x9" fmla="*/ 90 w 780"/>
              <a:gd name="p0y9" fmla="*/ 780 h 780"/>
              <a:gd name="p0x10" fmla="*/ 40 w 780"/>
              <a:gd name="p0y10" fmla="*/ 780 h 780"/>
              <a:gd name="p0x11" fmla="*/ 0 w 780"/>
              <a:gd name="p0y11" fmla="*/ 739 h 780"/>
              <a:gd name="p0x12" fmla="*/ 0 w 780"/>
              <a:gd name="p0y12" fmla="*/ 690 h 780"/>
              <a:gd name="p0x13" fmla="*/ 0 w 780"/>
              <a:gd name="p0y13" fmla="*/ 90 h 780"/>
              <a:gd name="p0x14" fmla="*/ 0 w 780"/>
              <a:gd name="p0y14" fmla="*/ 40 h 780"/>
              <a:gd name="p0x15" fmla="*/ 40 w 780"/>
              <a:gd name="p0y15" fmla="*/ 0 h 780"/>
              <a:gd name="p0x16" fmla="*/ 9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3">
              <a:lumMod val="21362"/>
              <a:lumOff val="78638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7" name="图片 26"/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rcRect l="-5172" r="-5172"/>
          <a:stretch>
            <a:fillRect/>
          </a:stretch>
        </p:blipFill>
        <p:spPr>
          <a:xfrm>
            <a:off x="904875" y="4314825"/>
            <a:ext cx="304800" cy="304800"/>
          </a:xfrm>
          <a:prstGeom prst="rect">
            <a:avLst/>
          </a:prstGeom>
        </p:spPr>
      </p:pic>
      <p:sp>
        <p:nvSpPr>
          <p:cNvPr id="29" name="文本框 28"/>
          <p:cNvSpPr txBox="1"/>
          <p:nvPr>
            <p:custDataLst>
              <p:tags r:id="rId27"/>
            </p:custDataLst>
          </p:nvPr>
        </p:nvSpPr>
        <p:spPr>
          <a:xfrm>
            <a:off x="1457325" y="4165283"/>
            <a:ext cx="42862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1B4A2F"/>
                </a:solidFill>
                <a:cs typeface="+mn-lt"/>
              </a:rPr>
              <a:t>油污餐盒不算塑料</a:t>
            </a:r>
            <a:endParaRPr sz="2100" b="1" spc="42">
              <a:solidFill>
                <a:srgbClr val="1B4A2F"/>
              </a:solidFill>
              <a:cs typeface="+mn-lt"/>
            </a:endParaRPr>
          </a:p>
        </p:txBody>
      </p:sp>
      <p:sp>
        <p:nvSpPr>
          <p:cNvPr id="30" name="文本框 29"/>
          <p:cNvSpPr txBox="1"/>
          <p:nvPr>
            <p:custDataLst>
              <p:tags r:id="rId28"/>
            </p:custDataLst>
          </p:nvPr>
        </p:nvSpPr>
        <p:spPr>
          <a:xfrm>
            <a:off x="1457325" y="4552950"/>
            <a:ext cx="4286250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200" spc="72">
                <a:solidFill>
                  <a:schemeClr val="tx2"/>
                </a:solidFill>
                <a:cs typeface="+mn-lt"/>
              </a:rPr>
              <a:t>易错点</a:t>
            </a:r>
            <a:r>
              <a:rPr lang="en-US" altLang="zh-CN" sz="1200" spc="72">
                <a:solidFill>
                  <a:schemeClr val="tx2"/>
                </a:solidFill>
                <a:cs typeface="+mn-lt"/>
              </a:rPr>
              <a:t> 3</a:t>
            </a:r>
            <a:endParaRPr lang="en-US" altLang="zh-CN" sz="1200" spc="72">
              <a:solidFill>
                <a:schemeClr val="tx2"/>
              </a:solidFill>
              <a:cs typeface="+mn-lt"/>
            </a:endParaRPr>
          </a:p>
        </p:txBody>
      </p:sp>
      <p:sp>
        <p:nvSpPr>
          <p:cNvPr id="31" name="矩形 30"/>
          <p:cNvSpPr/>
          <p:nvPr>
            <p:custDataLst>
              <p:tags r:id="rId29"/>
            </p:custDataLst>
          </p:nvPr>
        </p:nvSpPr>
        <p:spPr>
          <a:xfrm>
            <a:off x="809625" y="4905375"/>
            <a:ext cx="4933950" cy="9525"/>
          </a:xfrm>
          <a:prstGeom prst="rect">
            <a:avLst/>
          </a:prstGeom>
          <a:solidFill>
            <a:srgbClr val="A8CBB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>
            <p:custDataLst>
              <p:tags r:id="rId30"/>
            </p:custDataLst>
          </p:nvPr>
        </p:nvSpPr>
        <p:spPr>
          <a:xfrm>
            <a:off x="809625" y="5467350"/>
            <a:ext cx="2857500" cy="3667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50000"/>
              </a:lnSpc>
            </a:pPr>
            <a:r>
              <a:rPr sz="1500">
                <a:solidFill>
                  <a:srgbClr val="4A6B58"/>
                </a:solidFill>
                <a:cs typeface="+mn-lt"/>
              </a:rPr>
              <a:t>外卖餐盒</a:t>
            </a:r>
            <a:r>
              <a:rPr sz="1500" b="1">
                <a:solidFill>
                  <a:schemeClr val="tx2"/>
                </a:solidFill>
                <a:cs typeface="+mn-lt"/>
              </a:rPr>
              <a:t>油污重</a:t>
            </a:r>
            <a:r>
              <a:rPr sz="1500">
                <a:solidFill>
                  <a:srgbClr val="4A6B58"/>
                </a:solidFill>
                <a:cs typeface="+mn-lt"/>
              </a:rPr>
              <a:t>，归其他垃圾。</a:t>
            </a:r>
            <a:endParaRPr sz="1500">
              <a:solidFill>
                <a:srgbClr val="4A6B58"/>
              </a:solidFill>
              <a:cs typeface="+mn-lt"/>
            </a:endParaRPr>
          </a:p>
        </p:txBody>
      </p:sp>
      <p:sp>
        <p:nvSpPr>
          <p:cNvPr id="25" name="任意多边形 24"/>
          <p:cNvSpPr/>
          <p:nvPr>
            <p:custDataLst>
              <p:tags r:id="rId31"/>
            </p:custDataLst>
          </p:nvPr>
        </p:nvSpPr>
        <p:spPr>
          <a:xfrm>
            <a:off x="610129" y="3914775"/>
            <a:ext cx="5332941" cy="381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398" h="60">
                <a:moveTo>
                  <a:pt x="134" y="0"/>
                </a:moveTo>
                <a:lnTo>
                  <a:pt x="8264" y="0"/>
                </a:lnTo>
                <a:cubicBezTo>
                  <a:pt x="8317" y="0"/>
                  <a:pt x="8365" y="23"/>
                  <a:pt x="8398" y="60"/>
                </a:cubicBezTo>
                <a:lnTo>
                  <a:pt x="0" y="60"/>
                </a:lnTo>
                <a:cubicBezTo>
                  <a:pt x="33" y="23"/>
                  <a:pt x="81" y="0"/>
                  <a:pt x="13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34" name="任意多边形 33"/>
          <p:cNvSpPr/>
          <p:nvPr>
            <p:custDataLst>
              <p:tags r:id="rId32"/>
            </p:custDataLst>
          </p:nvPr>
        </p:nvSpPr>
        <p:spPr>
          <a:xfrm>
            <a:off x="6214745" y="3909695"/>
            <a:ext cx="5400675" cy="2562225"/>
          </a:xfrm>
          <a:custGeom>
            <a:avLst/>
            <a:gdLst>
              <a:gd name="sw" fmla="*/ 1 w 8505"/>
              <a:gd name="sh" fmla="*/ 1 h 4035"/>
              <a:gd name="mins" fmla="min sw sh"/>
              <a:gd name="dsw" fmla="+- 0 sw mins"/>
              <a:gd name="dsh" fmla="+- 0 sh mins"/>
              <a:gd name="p0x0" fmla="*/ 180 w 8505"/>
              <a:gd name="p0y0" fmla="*/ 0 h 4035"/>
              <a:gd name="p0x1" fmla="*/ 8325 w 8505"/>
              <a:gd name="p0y1" fmla="*/ 0 h 4035"/>
              <a:gd name="p0x2" fmla="*/ 8424 w 8505"/>
              <a:gd name="p0y2" fmla="*/ 0 h 4035"/>
              <a:gd name="p0x3" fmla="*/ 8505 w 8505"/>
              <a:gd name="p0y3" fmla="*/ 80 h 4035"/>
              <a:gd name="p0x4" fmla="*/ 8505 w 8505"/>
              <a:gd name="p0y4" fmla="*/ 180 h 4035"/>
              <a:gd name="p0x5" fmla="*/ 8505 w 8505"/>
              <a:gd name="p0y5" fmla="*/ 3855 h 4035"/>
              <a:gd name="p0x6" fmla="*/ 8505 w 8505"/>
              <a:gd name="p0y6" fmla="*/ 3954 h 4035"/>
              <a:gd name="p0x7" fmla="*/ 8424 w 8505"/>
              <a:gd name="p0y7" fmla="*/ 4035 h 4035"/>
              <a:gd name="p0x8" fmla="*/ 8325 w 8505"/>
              <a:gd name="p0y8" fmla="*/ 4035 h 4035"/>
              <a:gd name="p0x9" fmla="*/ 180 w 8505"/>
              <a:gd name="p0y9" fmla="*/ 4035 h 4035"/>
              <a:gd name="p0x10" fmla="*/ 80 w 8505"/>
              <a:gd name="p0y10" fmla="*/ 4035 h 4035"/>
              <a:gd name="p0x11" fmla="*/ 0 w 8505"/>
              <a:gd name="p0y11" fmla="*/ 3954 h 4035"/>
              <a:gd name="p0x12" fmla="*/ 0 w 8505"/>
              <a:gd name="p0y12" fmla="*/ 3855 h 4035"/>
              <a:gd name="p0x13" fmla="*/ 0 w 8505"/>
              <a:gd name="p0y13" fmla="*/ 180 h 4035"/>
              <a:gd name="p0x14" fmla="*/ 0 w 8505"/>
              <a:gd name="p0y14" fmla="*/ 80 h 4035"/>
              <a:gd name="p0x15" fmla="*/ 80 w 8505"/>
              <a:gd name="p0y15" fmla="*/ 0 h 4035"/>
              <a:gd name="p0x16" fmla="*/ 180 w 8505"/>
              <a:gd name="p0y16" fmla="*/ 0 h 40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34981"/>
              <a:lumOff val="65019"/>
            </a:schemeClr>
          </a:solidFill>
          <a:ln w="9525" cmpd="sng">
            <a:solidFill>
              <a:schemeClr val="accent1">
                <a:lumMod val="23385"/>
                <a:lumOff val="76615"/>
              </a:schemeClr>
            </a:solidFill>
            <a:prstDash val="solid"/>
          </a:ln>
          <a:effectLst>
            <a:outerShdw blurRad="85725" dist="19050" dir="5399999" algn="ctr" rotWithShape="0">
              <a:schemeClr val="accent1">
                <a:lumMod val="54596"/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任意多边形 35"/>
          <p:cNvSpPr/>
          <p:nvPr>
            <p:custDataLst>
              <p:tags r:id="rId33"/>
            </p:custDataLst>
          </p:nvPr>
        </p:nvSpPr>
        <p:spPr>
          <a:xfrm>
            <a:off x="6448425" y="421957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90 w 780"/>
              <a:gd name="p0y0" fmla="*/ 0 h 780"/>
              <a:gd name="p0x1" fmla="*/ 690 w 780"/>
              <a:gd name="p0y1" fmla="*/ 0 h 780"/>
              <a:gd name="p0x2" fmla="*/ 739 w 780"/>
              <a:gd name="p0y2" fmla="*/ 0 h 780"/>
              <a:gd name="p0x3" fmla="*/ 780 w 780"/>
              <a:gd name="p0y3" fmla="*/ 40 h 780"/>
              <a:gd name="p0x4" fmla="*/ 780 w 780"/>
              <a:gd name="p0y4" fmla="*/ 90 h 780"/>
              <a:gd name="p0x5" fmla="*/ 780 w 780"/>
              <a:gd name="p0y5" fmla="*/ 690 h 780"/>
              <a:gd name="p0x6" fmla="*/ 780 w 780"/>
              <a:gd name="p0y6" fmla="*/ 739 h 780"/>
              <a:gd name="p0x7" fmla="*/ 739 w 780"/>
              <a:gd name="p0y7" fmla="*/ 780 h 780"/>
              <a:gd name="p0x8" fmla="*/ 690 w 780"/>
              <a:gd name="p0y8" fmla="*/ 780 h 780"/>
              <a:gd name="p0x9" fmla="*/ 90 w 780"/>
              <a:gd name="p0y9" fmla="*/ 780 h 780"/>
              <a:gd name="p0x10" fmla="*/ 40 w 780"/>
              <a:gd name="p0y10" fmla="*/ 780 h 780"/>
              <a:gd name="p0x11" fmla="*/ 0 w 780"/>
              <a:gd name="p0y11" fmla="*/ 739 h 780"/>
              <a:gd name="p0x12" fmla="*/ 0 w 780"/>
              <a:gd name="p0y12" fmla="*/ 690 h 780"/>
              <a:gd name="p0x13" fmla="*/ 0 w 780"/>
              <a:gd name="p0y13" fmla="*/ 90 h 780"/>
              <a:gd name="p0x14" fmla="*/ 0 w 780"/>
              <a:gd name="p0y14" fmla="*/ 40 h 780"/>
              <a:gd name="p0x15" fmla="*/ 40 w 780"/>
              <a:gd name="p0y15" fmla="*/ 0 h 780"/>
              <a:gd name="p0x16" fmla="*/ 9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5EDD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7" name="图片 36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rcRect l="-4545" t="-1613" r="-4545" b="-1613"/>
          <a:stretch>
            <a:fillRect/>
          </a:stretch>
        </p:blipFill>
        <p:spPr>
          <a:xfrm>
            <a:off x="6524625" y="4314825"/>
            <a:ext cx="342900" cy="304800"/>
          </a:xfrm>
          <a:prstGeom prst="rect">
            <a:avLst/>
          </a:prstGeom>
        </p:spPr>
      </p:pic>
      <p:sp>
        <p:nvSpPr>
          <p:cNvPr id="39" name="文本框 38"/>
          <p:cNvSpPr txBox="1"/>
          <p:nvPr>
            <p:custDataLst>
              <p:tags r:id="rId37"/>
            </p:custDataLst>
          </p:nvPr>
        </p:nvSpPr>
        <p:spPr>
          <a:xfrm>
            <a:off x="7096125" y="4165283"/>
            <a:ext cx="42862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1B4A2F"/>
                </a:solidFill>
                <a:cs typeface="+mn-lt"/>
              </a:rPr>
              <a:t>有害垃圾别拆</a:t>
            </a:r>
            <a:endParaRPr sz="2100" b="1" spc="42">
              <a:solidFill>
                <a:srgbClr val="1B4A2F"/>
              </a:solidFill>
              <a:cs typeface="+mn-lt"/>
            </a:endParaRPr>
          </a:p>
        </p:txBody>
      </p:sp>
      <p:sp>
        <p:nvSpPr>
          <p:cNvPr id="40" name="文本框 39"/>
          <p:cNvSpPr txBox="1"/>
          <p:nvPr>
            <p:custDataLst>
              <p:tags r:id="rId38"/>
            </p:custDataLst>
          </p:nvPr>
        </p:nvSpPr>
        <p:spPr>
          <a:xfrm>
            <a:off x="7096125" y="4552950"/>
            <a:ext cx="4286250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200" spc="72">
                <a:solidFill>
                  <a:schemeClr val="tx2"/>
                </a:solidFill>
                <a:cs typeface="+mn-lt"/>
              </a:rPr>
              <a:t>易错点</a:t>
            </a:r>
            <a:r>
              <a:rPr lang="en-US" altLang="zh-CN" sz="1200" spc="72">
                <a:solidFill>
                  <a:schemeClr val="tx2"/>
                </a:solidFill>
                <a:cs typeface="+mn-lt"/>
              </a:rPr>
              <a:t> 4</a:t>
            </a:r>
            <a:endParaRPr lang="en-US" altLang="zh-CN" sz="1200" spc="72">
              <a:solidFill>
                <a:schemeClr val="tx2"/>
              </a:solidFill>
              <a:cs typeface="+mn-lt"/>
            </a:endParaRPr>
          </a:p>
        </p:txBody>
      </p:sp>
      <p:sp>
        <p:nvSpPr>
          <p:cNvPr id="41" name="矩形 40"/>
          <p:cNvSpPr/>
          <p:nvPr>
            <p:custDataLst>
              <p:tags r:id="rId39"/>
            </p:custDataLst>
          </p:nvPr>
        </p:nvSpPr>
        <p:spPr>
          <a:xfrm>
            <a:off x="6448425" y="4905375"/>
            <a:ext cx="4933950" cy="9525"/>
          </a:xfrm>
          <a:prstGeom prst="rect">
            <a:avLst/>
          </a:prstGeom>
          <a:solidFill>
            <a:srgbClr val="A8CBB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2" name="文本框 41"/>
          <p:cNvSpPr txBox="1"/>
          <p:nvPr>
            <p:custDataLst>
              <p:tags r:id="rId40"/>
            </p:custDataLst>
          </p:nvPr>
        </p:nvSpPr>
        <p:spPr>
          <a:xfrm>
            <a:off x="6448425" y="5467350"/>
            <a:ext cx="4953000" cy="3667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50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废电池、废灯管</a:t>
            </a:r>
            <a:r>
              <a:rPr sz="1500">
                <a:solidFill>
                  <a:srgbClr val="4A6B58"/>
                </a:solidFill>
                <a:cs typeface="+mn-lt"/>
              </a:rPr>
              <a:t>直接投红桶，拆解反而泄漏有害物质。</a:t>
            </a:r>
            <a:endParaRPr sz="1500">
              <a:solidFill>
                <a:srgbClr val="4A6B58"/>
              </a:solidFill>
              <a:cs typeface="+mn-lt"/>
            </a:endParaRPr>
          </a:p>
        </p:txBody>
      </p:sp>
      <p:sp>
        <p:nvSpPr>
          <p:cNvPr id="35" name="任意多边形 34"/>
          <p:cNvSpPr/>
          <p:nvPr>
            <p:custDataLst>
              <p:tags r:id="rId41"/>
            </p:custDataLst>
          </p:nvPr>
        </p:nvSpPr>
        <p:spPr>
          <a:xfrm>
            <a:off x="6248929" y="3914775"/>
            <a:ext cx="5332941" cy="381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398" h="60">
                <a:moveTo>
                  <a:pt x="134" y="0"/>
                </a:moveTo>
                <a:lnTo>
                  <a:pt x="8264" y="0"/>
                </a:lnTo>
                <a:cubicBezTo>
                  <a:pt x="8317" y="0"/>
                  <a:pt x="8365" y="23"/>
                  <a:pt x="8398" y="60"/>
                </a:cubicBezTo>
                <a:lnTo>
                  <a:pt x="0" y="60"/>
                </a:lnTo>
                <a:cubicBezTo>
                  <a:pt x="33" y="23"/>
                  <a:pt x="81" y="0"/>
                  <a:pt x="134" y="0"/>
                </a:cubicBezTo>
                <a:close/>
              </a:path>
            </a:pathLst>
          </a:custGeom>
          <a:solidFill>
            <a:srgbClr val="43A04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1B4A2F"/>
                </a:solidFill>
                <a:latin typeface="+mj-lt"/>
                <a:ea typeface="+mj-ea"/>
                <a:cs typeface="+mj-lt"/>
              </a:rPr>
              <a:t>一张图搞定易错垃圾</a:t>
            </a:r>
            <a:endParaRPr sz="3000" b="1">
              <a:solidFill>
                <a:srgbClr val="1B4A2F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533400" y="862013"/>
            <a:ext cx="111252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4A6B58"/>
                </a:solidFill>
                <a:cs typeface="+mn-lt"/>
              </a:rPr>
              <a:t>判断垃圾该进哪个桶，先问三句话：还能回收吗？容易腐烂吗？有害吗？</a:t>
            </a:r>
            <a:endParaRPr sz="1500">
              <a:solidFill>
                <a:srgbClr val="4A6B58"/>
              </a:solidFill>
              <a:cs typeface="+mn-lt"/>
            </a:endParaRPr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575945" y="1452245"/>
            <a:ext cx="11039475" cy="4453255"/>
          </a:xfrm>
          <a:custGeom>
            <a:avLst/>
            <a:gdLst>
              <a:gd name="sw" fmla="*/ 1 w 17385"/>
              <a:gd name="sh" fmla="*/ 1 h 7012"/>
              <a:gd name="mins" fmla="min sw sh"/>
              <a:gd name="dsw" fmla="+- 0 sw mins"/>
              <a:gd name="dsh" fmla="+- 0 sh mins"/>
              <a:gd name="p0x0" fmla="*/ 300 w 17385"/>
              <a:gd name="p0y0" fmla="*/ 0 h 7012"/>
              <a:gd name="p0x1" fmla="*/ 17085 w 17385"/>
              <a:gd name="p0y1" fmla="*/ 0 h 7012"/>
              <a:gd name="p0x2" fmla="*/ 17250 w 17385"/>
              <a:gd name="p0y2" fmla="*/ 0 h 7012"/>
              <a:gd name="p0x3" fmla="*/ 17385 w 17385"/>
              <a:gd name="p0y3" fmla="*/ 134 h 7012"/>
              <a:gd name="p0x4" fmla="*/ 17385 w 17385"/>
              <a:gd name="p0y4" fmla="*/ 300 h 7012"/>
              <a:gd name="p0x5" fmla="*/ 17385 w 17385"/>
              <a:gd name="p0y5" fmla="*/ 6712 h 7012"/>
              <a:gd name="p0x6" fmla="*/ 17385 w 17385"/>
              <a:gd name="p0y6" fmla="*/ 6878 h 7012"/>
              <a:gd name="p0x7" fmla="*/ 17250 w 17385"/>
              <a:gd name="p0y7" fmla="*/ 7012 h 7012"/>
              <a:gd name="p0x8" fmla="*/ 17085 w 17385"/>
              <a:gd name="p0y8" fmla="*/ 7012 h 7012"/>
              <a:gd name="p0x9" fmla="*/ 300 w 17385"/>
              <a:gd name="p0y9" fmla="*/ 7012 h 7012"/>
              <a:gd name="p0x10" fmla="*/ 134 w 17385"/>
              <a:gd name="p0y10" fmla="*/ 7012 h 7012"/>
              <a:gd name="p0x11" fmla="*/ 0 w 17385"/>
              <a:gd name="p0y11" fmla="*/ 6878 h 7012"/>
              <a:gd name="p0x12" fmla="*/ 0 w 17385"/>
              <a:gd name="p0y12" fmla="*/ 6712 h 7012"/>
              <a:gd name="p0x13" fmla="*/ 0 w 17385"/>
              <a:gd name="p0y13" fmla="*/ 300 h 7012"/>
              <a:gd name="p0x14" fmla="*/ 0 w 17385"/>
              <a:gd name="p0y14" fmla="*/ 134 h 7012"/>
              <a:gd name="p0x15" fmla="*/ 134 w 17385"/>
              <a:gd name="p0y15" fmla="*/ 0 h 7012"/>
              <a:gd name="p0x16" fmla="*/ 300 w 17385"/>
              <a:gd name="p0y16" fmla="*/ 0 h 701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34981"/>
              <a:lumOff val="65019"/>
            </a:schemeClr>
          </a:solidFill>
          <a:ln w="9525" cmpd="sng">
            <a:solidFill>
              <a:srgbClr val="A8CBB8"/>
            </a:solidFill>
            <a:prstDash val="solid"/>
          </a:ln>
          <a:effectLst>
            <a:outerShdw blurRad="85725" dist="19050" dir="5399999" algn="ctr" rotWithShape="0">
              <a:schemeClr val="accent1">
                <a:lumMod val="54596"/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aphicFrame>
        <p:nvGraphicFramePr>
          <p:cNvPr id="6" name="表格 5"/>
          <p:cNvGraphicFramePr/>
          <p:nvPr>
            <p:custDataLst>
              <p:tags r:id="rId4"/>
            </p:custDataLst>
          </p:nvPr>
        </p:nvGraphicFramePr>
        <p:xfrm>
          <a:off x="581025" y="1457325"/>
          <a:ext cx="11029950" cy="44434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60043"/>
                <a:gridCol w="2693193"/>
                <a:gridCol w="4176712"/>
              </a:tblGrid>
              <a:tr h="594344"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chemeClr val="accent1">
                              <a:lumMod val="0"/>
                              <a:lumOff val="100000"/>
                            </a:schemeClr>
                          </a:solidFill>
                          <a:cs typeface="+mn-lt"/>
                        </a:rPr>
                        <a:t>常见垃圾</a:t>
                      </a:r>
                      <a:endParaRPr sz="1800" b="1">
                        <a:solidFill>
                          <a:schemeClr val="accent1">
                            <a:lumMod val="0"/>
                            <a:lumOff val="100000"/>
                          </a:schemeClr>
                        </a:solidFill>
                        <a:cs typeface="+mn-lt"/>
                      </a:endParaRPr>
                    </a:p>
                  </a:txBody>
                  <a:tcPr marL="152400" marR="152400" marT="114300" marB="1143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90769"/>
                        <a:lumOff val="9231"/>
                      </a:schemeClr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chemeClr val="accent1">
                              <a:lumMod val="0"/>
                              <a:lumOff val="100000"/>
                            </a:schemeClr>
                          </a:solidFill>
                          <a:cs typeface="+mn-lt"/>
                        </a:rPr>
                        <a:t>正确归类</a:t>
                      </a:r>
                      <a:endParaRPr sz="1800" b="1">
                        <a:solidFill>
                          <a:schemeClr val="accent1">
                            <a:lumMod val="0"/>
                            <a:lumOff val="100000"/>
                          </a:schemeClr>
                        </a:solidFill>
                        <a:cs typeface="+mn-lt"/>
                      </a:endParaRPr>
                    </a:p>
                  </a:txBody>
                  <a:tcPr marL="152400" marR="152400" marT="114300" marB="1143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90769"/>
                        <a:lumOff val="9231"/>
                      </a:schemeClr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chemeClr val="accent1">
                              <a:lumMod val="0"/>
                              <a:lumOff val="100000"/>
                            </a:schemeClr>
                          </a:solidFill>
                          <a:cs typeface="+mn-lt"/>
                        </a:rPr>
                        <a:t>关键判断</a:t>
                      </a:r>
                      <a:endParaRPr sz="1800" b="1">
                        <a:solidFill>
                          <a:schemeClr val="accent1">
                            <a:lumMod val="0"/>
                            <a:lumOff val="100000"/>
                          </a:schemeClr>
                        </a:solidFill>
                        <a:cs typeface="+mn-lt"/>
                      </a:endParaRPr>
                    </a:p>
                  </a:txBody>
                  <a:tcPr marL="152400" marR="152400" marT="114300" marB="1143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90769"/>
                        <a:lumOff val="9231"/>
                      </a:schemeClr>
                    </a:solidFill>
                  </a:tcPr>
                </a:tc>
              </a:tr>
              <a:tr h="641449"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1B4A2F"/>
                          </a:solidFill>
                          <a:cs typeface="+mn-lt"/>
                        </a:rPr>
                        <a:t>📄</a:t>
                      </a:r>
                      <a:r>
                        <a:rPr sz="300"/>
                        <a:t> </a:t>
                      </a:r>
                      <a:r>
                        <a:rPr sz="1500" b="1">
                          <a:solidFill>
                            <a:schemeClr val="accent1"/>
                          </a:solidFill>
                          <a:cs typeface="+mn-lt"/>
                        </a:rPr>
                        <a:t>干净的草稿纸、作业本</a:t>
                      </a:r>
                      <a:endParaRPr sz="1500" b="1">
                        <a:solidFill>
                          <a:schemeClr val="accent1"/>
                        </a:solidFill>
                        <a:cs typeface="+mn-lt"/>
                      </a:endParaRPr>
                    </a:p>
                  </a:txBody>
                  <a:tcPr marL="152400" marR="152400" marT="114300" marB="1143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>
                        <a:lumMod val="34981"/>
                        <a:lumOff val="65019"/>
                      </a:schemeClr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lang="zh-CN" altLang="en-US" sz="1500" b="1">
                          <a:solidFill>
                            <a:schemeClr val="accent1">
                              <a:lumMod val="65406"/>
                            </a:schemeClr>
                          </a:solidFill>
                          <a:highlight>
                            <a:srgbClr val="D4EDE0"/>
                          </a:highlight>
                          <a:cs typeface="+mn-lt"/>
                        </a:rPr>
                        <a:t>♻️</a:t>
                      </a:r>
                      <a:r>
                        <a:rPr lang="en-US" altLang="zh-CN" sz="1500" b="1">
                          <a:solidFill>
                            <a:schemeClr val="accent1">
                              <a:lumMod val="65406"/>
                            </a:schemeClr>
                          </a:solidFill>
                          <a:highlight>
                            <a:srgbClr val="D4EDE0"/>
                          </a:highlight>
                          <a:cs typeface="+mn-lt"/>
                        </a:rPr>
                        <a:t> </a:t>
                      </a:r>
                      <a:r>
                        <a:rPr lang="zh-CN" altLang="en-US" sz="1500" b="1">
                          <a:solidFill>
                            <a:schemeClr val="accent1">
                              <a:lumMod val="65406"/>
                            </a:schemeClr>
                          </a:solidFill>
                          <a:highlight>
                            <a:srgbClr val="D4EDE0"/>
                          </a:highlight>
                          <a:cs typeface="+mn-lt"/>
                        </a:rPr>
                        <a:t>可回收物</a:t>
                      </a:r>
                      <a:endParaRPr lang="zh-CN" altLang="en-US" sz="1500" b="1">
                        <a:solidFill>
                          <a:schemeClr val="accent1">
                            <a:lumMod val="65406"/>
                          </a:schemeClr>
                        </a:solidFill>
                        <a:highlight>
                          <a:srgbClr val="D4EDE0"/>
                        </a:highlight>
                        <a:cs typeface="+mn-lt"/>
                      </a:endParaRPr>
                    </a:p>
                  </a:txBody>
                  <a:tcPr marL="152400" marR="152400" marT="114300" marB="1143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>
                        <a:lumMod val="34981"/>
                        <a:lumOff val="65019"/>
                      </a:schemeClr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chemeClr val="tx2"/>
                          </a:solidFill>
                          <a:cs typeface="+mn-lt"/>
                        </a:rPr>
                        <a:t>干燥、未污染才可回收</a:t>
                      </a:r>
                      <a:endParaRPr sz="1500" b="0">
                        <a:solidFill>
                          <a:schemeClr val="tx2"/>
                        </a:solidFill>
                        <a:cs typeface="+mn-lt"/>
                      </a:endParaRPr>
                    </a:p>
                  </a:txBody>
                  <a:tcPr marL="152400" marR="152400" marT="114300" marB="1143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>
                        <a:lumMod val="34981"/>
                        <a:lumOff val="65019"/>
                      </a:schemeClr>
                    </a:solidFill>
                  </a:tcPr>
                </a:tc>
              </a:tr>
              <a:tr h="641449"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1B4A2F"/>
                          </a:solidFill>
                          <a:cs typeface="+mn-lt"/>
                        </a:rPr>
                        <a:t>🧻</a:t>
                      </a:r>
                      <a:r>
                        <a:rPr sz="300"/>
                        <a:t> </a:t>
                      </a:r>
                      <a:r>
                        <a:rPr sz="1500" b="1">
                          <a:solidFill>
                            <a:schemeClr val="accent1"/>
                          </a:solidFill>
                          <a:cs typeface="+mn-lt"/>
                        </a:rPr>
                        <a:t>用过的纸巾、餐巾纸</a:t>
                      </a:r>
                      <a:endParaRPr sz="1500" b="1">
                        <a:solidFill>
                          <a:schemeClr val="accent1"/>
                        </a:solidFill>
                        <a:cs typeface="+mn-lt"/>
                      </a:endParaRPr>
                    </a:p>
                  </a:txBody>
                  <a:tcPr marL="152400" marR="152400" marT="114300" marB="1143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lang="zh-CN" altLang="en-US" sz="1500" b="1">
                          <a:solidFill>
                            <a:srgbClr val="4A6B58"/>
                          </a:solidFill>
                          <a:highlight>
                            <a:srgbClr val="FFFFFF"/>
                          </a:highlight>
                          <a:cs typeface="+mn-lt"/>
                        </a:rPr>
                        <a:t>🗑️</a:t>
                      </a:r>
                      <a:r>
                        <a:rPr lang="en-US" altLang="zh-CN" sz="1500" b="1">
                          <a:solidFill>
                            <a:srgbClr val="4A6B58"/>
                          </a:solidFill>
                          <a:highlight>
                            <a:srgbClr val="FFFFFF"/>
                          </a:highlight>
                          <a:cs typeface="+mn-lt"/>
                        </a:rPr>
                        <a:t> </a:t>
                      </a:r>
                      <a:r>
                        <a:rPr lang="zh-CN" altLang="en-US" sz="1500" b="1">
                          <a:solidFill>
                            <a:srgbClr val="4A6B58"/>
                          </a:solidFill>
                          <a:highlight>
                            <a:srgbClr val="FFFFFF"/>
                          </a:highlight>
                          <a:cs typeface="+mn-lt"/>
                        </a:rPr>
                        <a:t>其他垃圾</a:t>
                      </a:r>
                      <a:endParaRPr lang="zh-CN" altLang="en-US" sz="1500" b="1">
                        <a:solidFill>
                          <a:srgbClr val="4A6B58"/>
                        </a:solidFill>
                        <a:highlight>
                          <a:srgbClr val="FFFFFF"/>
                        </a:highlight>
                        <a:cs typeface="+mn-lt"/>
                      </a:endParaRPr>
                    </a:p>
                  </a:txBody>
                  <a:tcPr marL="152400" marR="152400" marT="114300" marB="1143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chemeClr val="tx2"/>
                          </a:solidFill>
                          <a:cs typeface="+mn-lt"/>
                        </a:rPr>
                        <a:t>遇水易溶，不是可回收物</a:t>
                      </a:r>
                      <a:endParaRPr sz="1500" b="0">
                        <a:solidFill>
                          <a:schemeClr val="tx2"/>
                        </a:solidFill>
                        <a:cs typeface="+mn-lt"/>
                      </a:endParaRPr>
                    </a:p>
                  </a:txBody>
                  <a:tcPr marL="152400" marR="152400" marT="114300" marB="1143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641449"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1B4A2F"/>
                          </a:solidFill>
                          <a:cs typeface="+mn-lt"/>
                        </a:rPr>
                        <a:t>🥤</a:t>
                      </a:r>
                      <a:r>
                        <a:rPr sz="300"/>
                        <a:t> </a:t>
                      </a:r>
                      <a:r>
                        <a:rPr sz="1500" b="1">
                          <a:solidFill>
                            <a:schemeClr val="accent1"/>
                          </a:solidFill>
                          <a:cs typeface="+mn-lt"/>
                        </a:rPr>
                        <a:t>喝完的塑料水瓶</a:t>
                      </a:r>
                      <a:endParaRPr sz="1500" b="1">
                        <a:solidFill>
                          <a:schemeClr val="accent1"/>
                        </a:solidFill>
                        <a:cs typeface="+mn-lt"/>
                      </a:endParaRPr>
                    </a:p>
                  </a:txBody>
                  <a:tcPr marL="152400" marR="152400" marT="114300" marB="1143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>
                        <a:lumMod val="34981"/>
                        <a:lumOff val="65019"/>
                      </a:schemeClr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lang="zh-CN" altLang="en-US" sz="1500" b="1">
                          <a:solidFill>
                            <a:schemeClr val="accent1">
                              <a:lumMod val="65406"/>
                            </a:schemeClr>
                          </a:solidFill>
                          <a:highlight>
                            <a:srgbClr val="D4EDE0"/>
                          </a:highlight>
                          <a:cs typeface="+mn-lt"/>
                        </a:rPr>
                        <a:t>♻️</a:t>
                      </a:r>
                      <a:r>
                        <a:rPr lang="en-US" altLang="zh-CN" sz="1500" b="1">
                          <a:solidFill>
                            <a:schemeClr val="accent1">
                              <a:lumMod val="65406"/>
                            </a:schemeClr>
                          </a:solidFill>
                          <a:highlight>
                            <a:srgbClr val="D4EDE0"/>
                          </a:highlight>
                          <a:cs typeface="+mn-lt"/>
                        </a:rPr>
                        <a:t> </a:t>
                      </a:r>
                      <a:r>
                        <a:rPr lang="zh-CN" altLang="en-US" sz="1500" b="1">
                          <a:solidFill>
                            <a:schemeClr val="accent1">
                              <a:lumMod val="65406"/>
                            </a:schemeClr>
                          </a:solidFill>
                          <a:highlight>
                            <a:srgbClr val="D4EDE0"/>
                          </a:highlight>
                          <a:cs typeface="+mn-lt"/>
                        </a:rPr>
                        <a:t>可回收物</a:t>
                      </a:r>
                      <a:endParaRPr lang="zh-CN" altLang="en-US" sz="1500" b="1">
                        <a:solidFill>
                          <a:schemeClr val="accent1">
                            <a:lumMod val="65406"/>
                          </a:schemeClr>
                        </a:solidFill>
                        <a:highlight>
                          <a:srgbClr val="D4EDE0"/>
                        </a:highlight>
                        <a:cs typeface="+mn-lt"/>
                      </a:endParaRPr>
                    </a:p>
                  </a:txBody>
                  <a:tcPr marL="152400" marR="152400" marT="114300" marB="1143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>
                        <a:lumMod val="34981"/>
                        <a:lumOff val="65019"/>
                      </a:schemeClr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chemeClr val="tx2"/>
                          </a:solidFill>
                          <a:cs typeface="+mn-lt"/>
                        </a:rPr>
                        <a:t>倒空冲净再投放</a:t>
                      </a:r>
                      <a:endParaRPr sz="1500" b="0">
                        <a:solidFill>
                          <a:schemeClr val="tx2"/>
                        </a:solidFill>
                        <a:cs typeface="+mn-lt"/>
                      </a:endParaRPr>
                    </a:p>
                  </a:txBody>
                  <a:tcPr marL="152400" marR="152400" marT="114300" marB="1143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>
                        <a:lumMod val="34981"/>
                        <a:lumOff val="65019"/>
                      </a:schemeClr>
                    </a:solidFill>
                  </a:tcPr>
                </a:tc>
              </a:tr>
              <a:tr h="641449"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1B4A2F"/>
                          </a:solidFill>
                          <a:cs typeface="+mn-lt"/>
                        </a:rPr>
                        <a:t>🍱</a:t>
                      </a:r>
                      <a:r>
                        <a:rPr sz="300"/>
                        <a:t> </a:t>
                      </a:r>
                      <a:r>
                        <a:rPr sz="1500" b="1">
                          <a:solidFill>
                            <a:schemeClr val="accent1"/>
                          </a:solidFill>
                          <a:cs typeface="+mn-lt"/>
                        </a:rPr>
                        <a:t>沾满油的外卖餐盒</a:t>
                      </a:r>
                      <a:endParaRPr sz="1500" b="1">
                        <a:solidFill>
                          <a:schemeClr val="accent1"/>
                        </a:solidFill>
                        <a:cs typeface="+mn-lt"/>
                      </a:endParaRPr>
                    </a:p>
                  </a:txBody>
                  <a:tcPr marL="152400" marR="152400" marT="114300" marB="1143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lang="zh-CN" altLang="en-US" sz="1500" b="1">
                          <a:solidFill>
                            <a:srgbClr val="4A6B58"/>
                          </a:solidFill>
                          <a:highlight>
                            <a:srgbClr val="FFFFFF"/>
                          </a:highlight>
                          <a:cs typeface="+mn-lt"/>
                        </a:rPr>
                        <a:t>🗑️</a:t>
                      </a:r>
                      <a:r>
                        <a:rPr lang="en-US" altLang="zh-CN" sz="1500" b="1">
                          <a:solidFill>
                            <a:srgbClr val="4A6B58"/>
                          </a:solidFill>
                          <a:highlight>
                            <a:srgbClr val="FFFFFF"/>
                          </a:highlight>
                          <a:cs typeface="+mn-lt"/>
                        </a:rPr>
                        <a:t> </a:t>
                      </a:r>
                      <a:r>
                        <a:rPr lang="zh-CN" altLang="en-US" sz="1500" b="1">
                          <a:solidFill>
                            <a:srgbClr val="4A6B58"/>
                          </a:solidFill>
                          <a:highlight>
                            <a:srgbClr val="FFFFFF"/>
                          </a:highlight>
                          <a:cs typeface="+mn-lt"/>
                        </a:rPr>
                        <a:t>其他垃圾</a:t>
                      </a:r>
                      <a:endParaRPr lang="zh-CN" altLang="en-US" sz="1500" b="1">
                        <a:solidFill>
                          <a:srgbClr val="4A6B58"/>
                        </a:solidFill>
                        <a:highlight>
                          <a:srgbClr val="FFFFFF"/>
                        </a:highlight>
                        <a:cs typeface="+mn-lt"/>
                      </a:endParaRPr>
                    </a:p>
                  </a:txBody>
                  <a:tcPr marL="152400" marR="152400" marT="114300" marB="1143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chemeClr val="tx2"/>
                          </a:solidFill>
                          <a:cs typeface="+mn-lt"/>
                        </a:rPr>
                        <a:t>污染严重，无法回收</a:t>
                      </a:r>
                      <a:endParaRPr sz="1500" b="0">
                        <a:solidFill>
                          <a:schemeClr val="tx2"/>
                        </a:solidFill>
                        <a:cs typeface="+mn-lt"/>
                      </a:endParaRPr>
                    </a:p>
                  </a:txBody>
                  <a:tcPr marL="152400" marR="152400" marT="114300" marB="1143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641449"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1B4A2F"/>
                          </a:solidFill>
                          <a:cs typeface="+mn-lt"/>
                        </a:rPr>
                        <a:t>🔋</a:t>
                      </a:r>
                      <a:r>
                        <a:rPr sz="300"/>
                        <a:t> </a:t>
                      </a:r>
                      <a:r>
                        <a:rPr sz="1500" b="1">
                          <a:solidFill>
                            <a:schemeClr val="accent1"/>
                          </a:solidFill>
                          <a:cs typeface="+mn-lt"/>
                        </a:rPr>
                        <a:t>废旧电池、过期药品</a:t>
                      </a:r>
                      <a:endParaRPr sz="1500" b="1">
                        <a:solidFill>
                          <a:schemeClr val="accent1"/>
                        </a:solidFill>
                        <a:cs typeface="+mn-lt"/>
                      </a:endParaRPr>
                    </a:p>
                  </a:txBody>
                  <a:tcPr marL="152400" marR="152400" marT="114300" marB="1143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>
                        <a:lumMod val="34981"/>
                        <a:lumOff val="65019"/>
                      </a:schemeClr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lang="zh-CN" altLang="en-US" sz="1500" b="1">
                          <a:solidFill>
                            <a:srgbClr val="7A2E2A"/>
                          </a:solidFill>
                          <a:highlight>
                            <a:srgbClr val="F8DEDC"/>
                          </a:highlight>
                          <a:cs typeface="+mn-lt"/>
                        </a:rPr>
                        <a:t>⚠️</a:t>
                      </a:r>
                      <a:r>
                        <a:rPr lang="en-US" altLang="zh-CN" sz="1500" b="1">
                          <a:solidFill>
                            <a:srgbClr val="7A2E2A"/>
                          </a:solidFill>
                          <a:highlight>
                            <a:srgbClr val="F8DEDC"/>
                          </a:highlight>
                          <a:cs typeface="+mn-lt"/>
                        </a:rPr>
                        <a:t> </a:t>
                      </a:r>
                      <a:r>
                        <a:rPr lang="zh-CN" altLang="en-US" sz="1500" b="1">
                          <a:solidFill>
                            <a:srgbClr val="7A2E2A"/>
                          </a:solidFill>
                          <a:highlight>
                            <a:srgbClr val="F8DEDC"/>
                          </a:highlight>
                          <a:cs typeface="+mn-lt"/>
                        </a:rPr>
                        <a:t>有害垃圾</a:t>
                      </a:r>
                      <a:endParaRPr lang="zh-CN" altLang="en-US" sz="1500" b="1">
                        <a:solidFill>
                          <a:srgbClr val="7A2E2A"/>
                        </a:solidFill>
                        <a:highlight>
                          <a:srgbClr val="F8DEDC"/>
                        </a:highlight>
                        <a:cs typeface="+mn-lt"/>
                      </a:endParaRPr>
                    </a:p>
                  </a:txBody>
                  <a:tcPr marL="152400" marR="152400" marT="114300" marB="1143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>
                        <a:lumMod val="34981"/>
                        <a:lumOff val="65019"/>
                      </a:schemeClr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chemeClr val="accent1"/>
                          </a:solidFill>
                          <a:cs typeface="+mn-lt"/>
                        </a:rPr>
                        <a:t>不拆解</a:t>
                      </a:r>
                      <a:r>
                        <a:rPr sz="1500" b="0">
                          <a:solidFill>
                            <a:schemeClr val="tx2"/>
                          </a:solidFill>
                          <a:cs typeface="+mn-lt"/>
                        </a:rPr>
                        <a:t>，直接投专用桶</a:t>
                      </a:r>
                      <a:endParaRPr sz="1500" b="0">
                        <a:solidFill>
                          <a:schemeClr val="tx2"/>
                        </a:solidFill>
                        <a:cs typeface="+mn-lt"/>
                      </a:endParaRPr>
                    </a:p>
                  </a:txBody>
                  <a:tcPr marL="152400" marR="152400" marT="114300" marB="1143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>
                        <a:lumMod val="34981"/>
                        <a:lumOff val="65019"/>
                      </a:schemeClr>
                    </a:solidFill>
                  </a:tcPr>
                </a:tc>
              </a:tr>
              <a:tr h="641821"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1B4A2F"/>
                          </a:solidFill>
                          <a:cs typeface="+mn-lt"/>
                        </a:rPr>
                        <a:t>🍌</a:t>
                      </a:r>
                      <a:r>
                        <a:rPr sz="300"/>
                        <a:t> </a:t>
                      </a:r>
                      <a:r>
                        <a:rPr sz="1500" b="1">
                          <a:solidFill>
                            <a:schemeClr val="accent1"/>
                          </a:solidFill>
                          <a:cs typeface="+mn-lt"/>
                        </a:rPr>
                        <a:t>果皮、剩饭剩菜</a:t>
                      </a:r>
                      <a:endParaRPr sz="1500" b="1">
                        <a:solidFill>
                          <a:schemeClr val="accent1"/>
                        </a:solidFill>
                        <a:cs typeface="+mn-lt"/>
                      </a:endParaRPr>
                    </a:p>
                  </a:txBody>
                  <a:tcPr marL="152400" marR="152400" marT="114300" marB="1143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lang="zh-CN" altLang="en-US" sz="1500" b="1">
                          <a:solidFill>
                            <a:srgbClr val="245A27"/>
                          </a:solidFill>
                          <a:highlight>
                            <a:srgbClr val="D5EDD6"/>
                          </a:highlight>
                          <a:cs typeface="+mn-lt"/>
                        </a:rPr>
                        <a:t>🍃</a:t>
                      </a:r>
                      <a:r>
                        <a:rPr lang="en-US" altLang="zh-CN" sz="1500" b="1">
                          <a:solidFill>
                            <a:srgbClr val="245A27"/>
                          </a:solidFill>
                          <a:highlight>
                            <a:srgbClr val="D5EDD6"/>
                          </a:highlight>
                          <a:cs typeface="+mn-lt"/>
                        </a:rPr>
                        <a:t> </a:t>
                      </a:r>
                      <a:r>
                        <a:rPr lang="zh-CN" altLang="en-US" sz="1500" b="1">
                          <a:solidFill>
                            <a:srgbClr val="245A27"/>
                          </a:solidFill>
                          <a:highlight>
                            <a:srgbClr val="D5EDD6"/>
                          </a:highlight>
                          <a:cs typeface="+mn-lt"/>
                        </a:rPr>
                        <a:t>厨余垃圾</a:t>
                      </a:r>
                      <a:endParaRPr lang="zh-CN" altLang="en-US" sz="1500" b="1">
                        <a:solidFill>
                          <a:srgbClr val="245A27"/>
                        </a:solidFill>
                        <a:highlight>
                          <a:srgbClr val="D5EDD6"/>
                        </a:highlight>
                        <a:cs typeface="+mn-lt"/>
                      </a:endParaRPr>
                    </a:p>
                  </a:txBody>
                  <a:tcPr marL="152400" marR="152400" marT="114300" marB="1143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chemeClr val="tx2"/>
                          </a:solidFill>
                          <a:cs typeface="+mn-lt"/>
                        </a:rPr>
                        <a:t>沥干水分，避免异味</a:t>
                      </a:r>
                      <a:endParaRPr sz="1500" b="0">
                        <a:solidFill>
                          <a:schemeClr val="tx2"/>
                        </a:solidFill>
                        <a:cs typeface="+mn-lt"/>
                      </a:endParaRPr>
                    </a:p>
                  </a:txBody>
                  <a:tcPr marL="152400" marR="152400" marT="114300" marB="1143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任意多边形 7"/>
          <p:cNvSpPr/>
          <p:nvPr>
            <p:custDataLst>
              <p:tags r:id="rId5"/>
            </p:custDataLst>
          </p:nvPr>
        </p:nvSpPr>
        <p:spPr>
          <a:xfrm>
            <a:off x="571500" y="6024245"/>
            <a:ext cx="11049000" cy="452755"/>
          </a:xfrm>
          <a:custGeom>
            <a:avLst/>
            <a:gdLst>
              <a:gd name="sw" fmla="*/ 1 w 17400"/>
              <a:gd name="sh" fmla="*/ 1 h 712"/>
              <a:gd name="mins" fmla="min sw sh"/>
              <a:gd name="dsw" fmla="+- 0 sw mins"/>
              <a:gd name="dsh" fmla="+- 0 sh mins"/>
              <a:gd name="p0x0" fmla="*/ 180 w 17400"/>
              <a:gd name="p0y0" fmla="*/ 0 h 712"/>
              <a:gd name="p0x1" fmla="*/ 17220 w 17400"/>
              <a:gd name="p0y1" fmla="*/ 0 h 712"/>
              <a:gd name="p0x2" fmla="*/ 17319 w 17400"/>
              <a:gd name="p0y2" fmla="*/ 0 h 712"/>
              <a:gd name="p0x3" fmla="*/ 17400 w 17400"/>
              <a:gd name="p0y3" fmla="*/ 80 h 712"/>
              <a:gd name="p0x4" fmla="*/ 17400 w 17400"/>
              <a:gd name="p0y4" fmla="*/ 180 h 712"/>
              <a:gd name="p0x5" fmla="*/ 17400 w 17400"/>
              <a:gd name="p0y5" fmla="*/ 532 h 712"/>
              <a:gd name="p0x6" fmla="*/ 17400 w 17400"/>
              <a:gd name="p0y6" fmla="*/ 631 h 712"/>
              <a:gd name="p0x7" fmla="*/ 17319 w 17400"/>
              <a:gd name="p0y7" fmla="*/ 712 h 712"/>
              <a:gd name="p0x8" fmla="*/ 17220 w 17400"/>
              <a:gd name="p0y8" fmla="*/ 712 h 712"/>
              <a:gd name="p0x9" fmla="*/ 180 w 17400"/>
              <a:gd name="p0y9" fmla="*/ 712 h 712"/>
              <a:gd name="p0x10" fmla="*/ 80 w 17400"/>
              <a:gd name="p0y10" fmla="*/ 712 h 712"/>
              <a:gd name="p0x11" fmla="*/ 0 w 17400"/>
              <a:gd name="p0y11" fmla="*/ 631 h 712"/>
              <a:gd name="p0x12" fmla="*/ 0 w 17400"/>
              <a:gd name="p0y12" fmla="*/ 532 h 712"/>
              <a:gd name="p0x13" fmla="*/ 0 w 17400"/>
              <a:gd name="p0y13" fmla="*/ 180 h 712"/>
              <a:gd name="p0x14" fmla="*/ 0 w 17400"/>
              <a:gd name="p0y14" fmla="*/ 80 h 712"/>
              <a:gd name="p0x15" fmla="*/ 80 w 17400"/>
              <a:gd name="p0y15" fmla="*/ 0 h 712"/>
              <a:gd name="p0x16" fmla="*/ 180 w 17400"/>
              <a:gd name="p0y16" fmla="*/ 0 h 71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90769"/>
              <a:lumOff val="9231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 descr="bbce4ebd-c072-11f1-84aa-3ab39fd6665e"/>
          <p:cNvPicPr/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t="-139" b="139"/>
          <a:stretch>
            <a:fillRect/>
          </a:stretch>
        </p:blipFill>
        <p:spPr>
          <a:xfrm>
            <a:off x="685800" y="6119495"/>
            <a:ext cx="228600" cy="228600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990600" y="6124575"/>
            <a:ext cx="2095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FFFFFF"/>
                </a:solidFill>
                <a:cs typeface="+mn-lt"/>
              </a:rPr>
              <a:t>三问定桶</a:t>
            </a:r>
            <a:r>
              <a:rPr sz="1500" b="1">
                <a:solidFill>
                  <a:schemeClr val="accent1">
                    <a:lumMod val="0"/>
                    <a:lumOff val="100000"/>
                  </a:schemeClr>
                </a:solidFill>
                <a:cs typeface="+mn-lt"/>
              </a:rPr>
              <a:t>，易错不踩坑</a:t>
            </a:r>
            <a:endParaRPr sz="1500" b="1">
              <a:solidFill>
                <a:schemeClr val="accent1">
                  <a:lumMod val="0"/>
                  <a:lumOff val="100000"/>
                </a:schemeClr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666750" y="2095500"/>
            <a:ext cx="1804464" cy="8524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6000" b="1" spc="360">
                <a:solidFill>
                  <a:srgbClr val="2E8B57"/>
                </a:solidFill>
                <a:latin typeface="汉仪正圆-75W" panose="00020600040101010101" charset="-122"/>
                <a:ea typeface="汉仪正圆-75W" panose="00020600040101010101" charset="-122"/>
              </a:rPr>
              <a:t>03</a:t>
            </a:r>
            <a:endParaRPr sz="6000" b="1" spc="360">
              <a:solidFill>
                <a:srgbClr val="2E8B57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666750" y="3329940"/>
            <a:ext cx="3253759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84">
                <a:solidFill>
                  <a:srgbClr val="1B4A2F"/>
                </a:solidFill>
                <a:latin typeface="+mj-lt"/>
                <a:ea typeface="+mj-ea"/>
                <a:cs typeface="+mj-lt"/>
              </a:rPr>
              <a:t>校园分一分</a:t>
            </a:r>
            <a:endParaRPr sz="4200" b="1" spc="84">
              <a:solidFill>
                <a:srgbClr val="1B4A2F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10" name="文本框 9"/>
          <p:cNvSpPr txBox="1"/>
          <p:nvPr>
            <p:custDataLst>
              <p:tags r:id="rId3"/>
            </p:custDataLst>
          </p:nvPr>
        </p:nvSpPr>
        <p:spPr>
          <a:xfrm>
            <a:off x="666750" y="4471988"/>
            <a:ext cx="1550718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4A6B58"/>
                </a:solidFill>
                <a:cs typeface="+mn-lt"/>
              </a:rPr>
              <a:t>随手分，源头分</a:t>
            </a:r>
            <a:endParaRPr sz="1500" spc="30">
              <a:solidFill>
                <a:srgbClr val="4A6B58"/>
              </a:solidFill>
              <a:cs typeface="+mn-lt"/>
            </a:endParaRPr>
          </a:p>
        </p:txBody>
      </p:sp>
      <p:sp>
        <p:nvSpPr>
          <p:cNvPr id="4" name="任意多边形 3"/>
          <p:cNvSpPr/>
          <p:nvPr>
            <p:custDataLst>
              <p:tags r:id="rId4"/>
            </p:custDataLst>
          </p:nvPr>
        </p:nvSpPr>
        <p:spPr>
          <a:xfrm>
            <a:off x="666750" y="309562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alpha val="5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5"/>
            </p:custDataLst>
          </p:nvPr>
        </p:nvSpPr>
        <p:spPr>
          <a:xfrm>
            <a:off x="819150" y="3109595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alpha val="3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>
            <p:custDataLst>
              <p:tags r:id="rId6"/>
            </p:custDataLst>
          </p:nvPr>
        </p:nvSpPr>
        <p:spPr>
          <a:xfrm>
            <a:off x="942975" y="3114675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6750" y="4286250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1B4A2F"/>
                </a:solidFill>
                <a:latin typeface="+mj-lt"/>
                <a:ea typeface="+mj-ea"/>
                <a:cs typeface="+mj-lt"/>
              </a:rPr>
              <a:t>教室：源头分好这两类</a:t>
            </a:r>
            <a:endParaRPr sz="3000" b="1">
              <a:solidFill>
                <a:srgbClr val="1B4A2F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533400" y="862013"/>
            <a:ext cx="111252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4A6B58"/>
                </a:solidFill>
                <a:cs typeface="+mn-lt"/>
              </a:rPr>
              <a:t>教室垃圾八成以上是废纸和零星杂物，两个桶就能解决大部分问题。</a:t>
            </a:r>
            <a:endParaRPr sz="1500">
              <a:solidFill>
                <a:srgbClr val="4A6B58"/>
              </a:solidFill>
              <a:cs typeface="+mn-lt"/>
            </a:endParaRPr>
          </a:p>
        </p:txBody>
      </p:sp>
      <p:sp>
        <p:nvSpPr>
          <p:cNvPr id="33" name="任意多边形 32"/>
          <p:cNvSpPr/>
          <p:nvPr>
            <p:custDataLst>
              <p:tags r:id="rId3"/>
            </p:custDataLst>
          </p:nvPr>
        </p:nvSpPr>
        <p:spPr>
          <a:xfrm>
            <a:off x="575945" y="5734050"/>
            <a:ext cx="11039475" cy="737870"/>
          </a:xfrm>
          <a:custGeom>
            <a:avLst/>
            <a:gdLst>
              <a:gd name="sw" fmla="*/ 1 w 17385"/>
              <a:gd name="sh" fmla="*/ 1 h 1162"/>
              <a:gd name="mins" fmla="min sw sh"/>
              <a:gd name="dsw" fmla="+- 0 sw mins"/>
              <a:gd name="dsh" fmla="+- 0 sh mins"/>
              <a:gd name="p0x0" fmla="*/ 180 w 17385"/>
              <a:gd name="p0y0" fmla="*/ 0 h 1162"/>
              <a:gd name="p0x1" fmla="*/ 17205 w 17385"/>
              <a:gd name="p0y1" fmla="*/ 0 h 1162"/>
              <a:gd name="p0x2" fmla="*/ 17304 w 17385"/>
              <a:gd name="p0y2" fmla="*/ 0 h 1162"/>
              <a:gd name="p0x3" fmla="*/ 17385 w 17385"/>
              <a:gd name="p0y3" fmla="*/ 80 h 1162"/>
              <a:gd name="p0x4" fmla="*/ 17385 w 17385"/>
              <a:gd name="p0y4" fmla="*/ 180 h 1162"/>
              <a:gd name="p0x5" fmla="*/ 17385 w 17385"/>
              <a:gd name="p0y5" fmla="*/ 982 h 1162"/>
              <a:gd name="p0x6" fmla="*/ 17385 w 17385"/>
              <a:gd name="p0y6" fmla="*/ 1081 h 1162"/>
              <a:gd name="p0x7" fmla="*/ 17304 w 17385"/>
              <a:gd name="p0y7" fmla="*/ 1162 h 1162"/>
              <a:gd name="p0x8" fmla="*/ 17205 w 17385"/>
              <a:gd name="p0y8" fmla="*/ 1162 h 1162"/>
              <a:gd name="p0x9" fmla="*/ 180 w 17385"/>
              <a:gd name="p0y9" fmla="*/ 1162 h 1162"/>
              <a:gd name="p0x10" fmla="*/ 80 w 17385"/>
              <a:gd name="p0y10" fmla="*/ 1162 h 1162"/>
              <a:gd name="p0x11" fmla="*/ 0 w 17385"/>
              <a:gd name="p0y11" fmla="*/ 1081 h 1162"/>
              <a:gd name="p0x12" fmla="*/ 0 w 17385"/>
              <a:gd name="p0y12" fmla="*/ 982 h 1162"/>
              <a:gd name="p0x13" fmla="*/ 0 w 17385"/>
              <a:gd name="p0y13" fmla="*/ 180 h 1162"/>
              <a:gd name="p0x14" fmla="*/ 0 w 17385"/>
              <a:gd name="p0y14" fmla="*/ 80 h 1162"/>
              <a:gd name="p0x15" fmla="*/ 80 w 17385"/>
              <a:gd name="p0y15" fmla="*/ 0 h 1162"/>
              <a:gd name="p0x16" fmla="*/ 180 w 17385"/>
              <a:gd name="p0y16" fmla="*/ 0 h 116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chemeClr val="accent1">
                <a:lumMod val="23385"/>
                <a:lumOff val="76615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4" name="任意多边形 33"/>
          <p:cNvSpPr/>
          <p:nvPr>
            <p:custDataLst>
              <p:tags r:id="rId4"/>
            </p:custDataLst>
          </p:nvPr>
        </p:nvSpPr>
        <p:spPr>
          <a:xfrm>
            <a:off x="771525" y="593153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8768"/>
              <a:lumOff val="81232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5" name="图片 3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-2821" t="-9298" r="-2821" b="-9298"/>
          <a:stretch>
            <a:fillRect/>
          </a:stretch>
        </p:blipFill>
        <p:spPr>
          <a:xfrm>
            <a:off x="838200" y="5993130"/>
            <a:ext cx="261620" cy="214630"/>
          </a:xfrm>
          <a:prstGeom prst="rect">
            <a:avLst/>
          </a:prstGeom>
        </p:spPr>
      </p:pic>
      <p:sp>
        <p:nvSpPr>
          <p:cNvPr id="37" name="文本框 36"/>
          <p:cNvSpPr txBox="1"/>
          <p:nvPr>
            <p:custDataLst>
              <p:tags r:id="rId8"/>
            </p:custDataLst>
          </p:nvPr>
        </p:nvSpPr>
        <p:spPr>
          <a:xfrm>
            <a:off x="1190625" y="5976938"/>
            <a:ext cx="278591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500" b="1">
                <a:solidFill>
                  <a:schemeClr val="tx2"/>
                </a:solidFill>
                <a:cs typeface="+mn-lt"/>
              </a:rPr>
              <a:t>襄阳四十一中七（</a:t>
            </a:r>
            <a:r>
              <a:rPr lang="en-US" altLang="zh-CN" sz="1500" b="1">
                <a:solidFill>
                  <a:schemeClr val="tx2"/>
                </a:solidFill>
                <a:cs typeface="+mn-lt"/>
              </a:rPr>
              <a:t>1</a:t>
            </a:r>
            <a:r>
              <a:rPr lang="zh-CN" altLang="en-US" sz="1500" b="1">
                <a:solidFill>
                  <a:schemeClr val="tx2"/>
                </a:solidFill>
                <a:cs typeface="+mn-lt"/>
              </a:rPr>
              <a:t>）班照抄版</a:t>
            </a:r>
            <a:endParaRPr lang="zh-CN" altLang="en-US"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38" name="文本框 37"/>
          <p:cNvSpPr txBox="1"/>
          <p:nvPr>
            <p:custDataLst>
              <p:tags r:id="rId9"/>
            </p:custDataLst>
          </p:nvPr>
        </p:nvSpPr>
        <p:spPr>
          <a:xfrm>
            <a:off x="3900335" y="5993606"/>
            <a:ext cx="260823" cy="2143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500" b="1">
                <a:solidFill>
                  <a:schemeClr val="accent1"/>
                </a:solidFill>
                <a:cs typeface="+mn-lt"/>
              </a:rPr>
              <a:t>›</a:t>
            </a:r>
            <a:endParaRPr sz="15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39" name="任意多边形 38"/>
          <p:cNvSpPr/>
          <p:nvPr>
            <p:custDataLst>
              <p:tags r:id="rId10"/>
            </p:custDataLst>
          </p:nvPr>
        </p:nvSpPr>
        <p:spPr>
          <a:xfrm>
            <a:off x="4089400" y="5895975"/>
            <a:ext cx="2177415" cy="414020"/>
          </a:xfrm>
          <a:custGeom>
            <a:avLst/>
            <a:gdLst>
              <a:gd name="sw" fmla="*/ 1 w 3428"/>
              <a:gd name="sh" fmla="*/ 1 h 652"/>
              <a:gd name="mins" fmla="min sw sh"/>
              <a:gd name="dsw" fmla="+- 0 sw mins"/>
              <a:gd name="dsh" fmla="+- 0 sh mins"/>
              <a:gd name="p0x0" fmla="*/ 90 w 3428"/>
              <a:gd name="p0y0" fmla="*/ 0 h 652"/>
              <a:gd name="p0x1" fmla="*/ 3338 w 3428"/>
              <a:gd name="p0y1" fmla="*/ 0 h 652"/>
              <a:gd name="p0x2" fmla="*/ 3388 w 3428"/>
              <a:gd name="p0y2" fmla="*/ 0 h 652"/>
              <a:gd name="p0x3" fmla="*/ 3428 w 3428"/>
              <a:gd name="p0y3" fmla="*/ 40 h 652"/>
              <a:gd name="p0x4" fmla="*/ 3428 w 3428"/>
              <a:gd name="p0y4" fmla="*/ 90 h 652"/>
              <a:gd name="p0x5" fmla="*/ 3428 w 3428"/>
              <a:gd name="p0y5" fmla="*/ 562 h 652"/>
              <a:gd name="p0x6" fmla="*/ 3428 w 3428"/>
              <a:gd name="p0y6" fmla="*/ 612 h 652"/>
              <a:gd name="p0x7" fmla="*/ 3388 w 3428"/>
              <a:gd name="p0y7" fmla="*/ 652 h 652"/>
              <a:gd name="p0x8" fmla="*/ 3338 w 3428"/>
              <a:gd name="p0y8" fmla="*/ 652 h 652"/>
              <a:gd name="p0x9" fmla="*/ 90 w 3428"/>
              <a:gd name="p0y9" fmla="*/ 652 h 652"/>
              <a:gd name="p0x10" fmla="*/ 40 w 3428"/>
              <a:gd name="p0y10" fmla="*/ 652 h 652"/>
              <a:gd name="p0x11" fmla="*/ 0 w 3428"/>
              <a:gd name="p0y11" fmla="*/ 612 h 652"/>
              <a:gd name="p0x12" fmla="*/ 0 w 3428"/>
              <a:gd name="p0y12" fmla="*/ 562 h 652"/>
              <a:gd name="p0x13" fmla="*/ 0 w 3428"/>
              <a:gd name="p0y13" fmla="*/ 90 h 652"/>
              <a:gd name="p0x14" fmla="*/ 0 w 3428"/>
              <a:gd name="p0y14" fmla="*/ 40 h 652"/>
              <a:gd name="p0x15" fmla="*/ 40 w 3428"/>
              <a:gd name="p0y15" fmla="*/ 0 h 652"/>
              <a:gd name="p0x16" fmla="*/ 90 w 3428"/>
              <a:gd name="p0y16" fmla="*/ 0 h 65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8768"/>
              <a:lumOff val="81232"/>
            </a:schemeClr>
          </a:solidFill>
          <a:ln w="9525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0" name="图片 39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l="-2941" r="-2941"/>
          <a:stretch>
            <a:fillRect/>
          </a:stretch>
        </p:blipFill>
        <p:spPr>
          <a:xfrm>
            <a:off x="4301490" y="6026785"/>
            <a:ext cx="171450" cy="152400"/>
          </a:xfrm>
          <a:prstGeom prst="rect">
            <a:avLst/>
          </a:prstGeom>
        </p:spPr>
      </p:pic>
      <p:sp>
        <p:nvSpPr>
          <p:cNvPr id="41" name="文本框 40"/>
          <p:cNvSpPr txBox="1"/>
          <p:nvPr>
            <p:custDataLst>
              <p:tags r:id="rId14"/>
            </p:custDataLst>
          </p:nvPr>
        </p:nvSpPr>
        <p:spPr>
          <a:xfrm>
            <a:off x="4435297" y="5976938"/>
            <a:ext cx="1714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500" b="1">
                <a:solidFill>
                  <a:schemeClr val="accent1">
                    <a:lumMod val="65406"/>
                  </a:schemeClr>
                </a:solidFill>
                <a:cs typeface="+mn-lt"/>
              </a:rPr>
              <a:t>值日干部每天分拣</a:t>
            </a:r>
            <a:endParaRPr sz="1500" b="1">
              <a:solidFill>
                <a:schemeClr val="accent1">
                  <a:lumMod val="65406"/>
                </a:schemeClr>
              </a:solidFill>
              <a:cs typeface="+mn-lt"/>
            </a:endParaRPr>
          </a:p>
        </p:txBody>
      </p:sp>
      <p:sp>
        <p:nvSpPr>
          <p:cNvPr id="42" name="文本框 41"/>
          <p:cNvSpPr txBox="1"/>
          <p:nvPr>
            <p:custDataLst>
              <p:tags r:id="rId15"/>
            </p:custDataLst>
          </p:nvPr>
        </p:nvSpPr>
        <p:spPr>
          <a:xfrm>
            <a:off x="6385922" y="5993606"/>
            <a:ext cx="260823" cy="2143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500" b="1">
                <a:solidFill>
                  <a:schemeClr val="accent1"/>
                </a:solidFill>
                <a:cs typeface="+mn-lt"/>
              </a:rPr>
              <a:t>›</a:t>
            </a:r>
            <a:endParaRPr sz="15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43" name="任意多边形 42"/>
          <p:cNvSpPr/>
          <p:nvPr>
            <p:custDataLst>
              <p:tags r:id="rId16"/>
            </p:custDataLst>
          </p:nvPr>
        </p:nvSpPr>
        <p:spPr>
          <a:xfrm>
            <a:off x="6574790" y="5895975"/>
            <a:ext cx="2236470" cy="414020"/>
          </a:xfrm>
          <a:custGeom>
            <a:avLst/>
            <a:gdLst>
              <a:gd name="sw" fmla="*/ 1 w 3521"/>
              <a:gd name="sh" fmla="*/ 1 h 652"/>
              <a:gd name="mins" fmla="min sw sh"/>
              <a:gd name="dsw" fmla="+- 0 sw mins"/>
              <a:gd name="dsh" fmla="+- 0 sh mins"/>
              <a:gd name="p0x0" fmla="*/ 90 w 3521"/>
              <a:gd name="p0y0" fmla="*/ 0 h 652"/>
              <a:gd name="p0x1" fmla="*/ 3431 w 3521"/>
              <a:gd name="p0y1" fmla="*/ 0 h 652"/>
              <a:gd name="p0x2" fmla="*/ 3481 w 3521"/>
              <a:gd name="p0y2" fmla="*/ 0 h 652"/>
              <a:gd name="p0x3" fmla="*/ 3521 w 3521"/>
              <a:gd name="p0y3" fmla="*/ 40 h 652"/>
              <a:gd name="p0x4" fmla="*/ 3521 w 3521"/>
              <a:gd name="p0y4" fmla="*/ 90 h 652"/>
              <a:gd name="p0x5" fmla="*/ 3521 w 3521"/>
              <a:gd name="p0y5" fmla="*/ 562 h 652"/>
              <a:gd name="p0x6" fmla="*/ 3521 w 3521"/>
              <a:gd name="p0y6" fmla="*/ 612 h 652"/>
              <a:gd name="p0x7" fmla="*/ 3481 w 3521"/>
              <a:gd name="p0y7" fmla="*/ 652 h 652"/>
              <a:gd name="p0x8" fmla="*/ 3431 w 3521"/>
              <a:gd name="p0y8" fmla="*/ 652 h 652"/>
              <a:gd name="p0x9" fmla="*/ 90 w 3521"/>
              <a:gd name="p0y9" fmla="*/ 652 h 652"/>
              <a:gd name="p0x10" fmla="*/ 40 w 3521"/>
              <a:gd name="p0y10" fmla="*/ 652 h 652"/>
              <a:gd name="p0x11" fmla="*/ 0 w 3521"/>
              <a:gd name="p0y11" fmla="*/ 612 h 652"/>
              <a:gd name="p0x12" fmla="*/ 0 w 3521"/>
              <a:gd name="p0y12" fmla="*/ 562 h 652"/>
              <a:gd name="p0x13" fmla="*/ 0 w 3521"/>
              <a:gd name="p0y13" fmla="*/ 90 h 652"/>
              <a:gd name="p0x14" fmla="*/ 0 w 3521"/>
              <a:gd name="p0y14" fmla="*/ 40 h 652"/>
              <a:gd name="p0x15" fmla="*/ 40 w 3521"/>
              <a:gd name="p0y15" fmla="*/ 0 h 652"/>
              <a:gd name="p0x16" fmla="*/ 90 w 3521"/>
              <a:gd name="p0y16" fmla="*/ 0 h 65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8768"/>
              <a:lumOff val="81232"/>
            </a:schemeClr>
          </a:solidFill>
          <a:ln w="9525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4" name="图片 43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 t="-3333" b="-3333"/>
          <a:stretch>
            <a:fillRect/>
          </a:stretch>
        </p:blipFill>
        <p:spPr>
          <a:xfrm>
            <a:off x="7207250" y="6026785"/>
            <a:ext cx="133350" cy="152400"/>
          </a:xfrm>
          <a:prstGeom prst="rect">
            <a:avLst/>
          </a:prstGeom>
        </p:spPr>
      </p:pic>
      <p:sp>
        <p:nvSpPr>
          <p:cNvPr id="45" name="文本框 44"/>
          <p:cNvSpPr txBox="1"/>
          <p:nvPr>
            <p:custDataLst>
              <p:tags r:id="rId20"/>
            </p:custDataLst>
          </p:nvPr>
        </p:nvSpPr>
        <p:spPr>
          <a:xfrm>
            <a:off x="7331564" y="5976938"/>
            <a:ext cx="952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500" b="1">
                <a:solidFill>
                  <a:schemeClr val="accent1">
                    <a:lumMod val="65406"/>
                  </a:schemeClr>
                </a:solidFill>
                <a:cs typeface="+mn-lt"/>
              </a:rPr>
              <a:t>每周汇总</a:t>
            </a:r>
            <a:endParaRPr sz="1500" b="1">
              <a:solidFill>
                <a:schemeClr val="accent1">
                  <a:lumMod val="65406"/>
                </a:schemeClr>
              </a:solidFill>
              <a:cs typeface="+mn-lt"/>
            </a:endParaRPr>
          </a:p>
        </p:txBody>
      </p:sp>
      <p:sp>
        <p:nvSpPr>
          <p:cNvPr id="46" name="文本框 45"/>
          <p:cNvSpPr txBox="1"/>
          <p:nvPr>
            <p:custDataLst>
              <p:tags r:id="rId21"/>
            </p:custDataLst>
          </p:nvPr>
        </p:nvSpPr>
        <p:spPr>
          <a:xfrm>
            <a:off x="8930802" y="5993606"/>
            <a:ext cx="260823" cy="2143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500" b="1">
                <a:solidFill>
                  <a:schemeClr val="accent1"/>
                </a:solidFill>
                <a:cs typeface="+mn-lt"/>
              </a:rPr>
              <a:t>›</a:t>
            </a:r>
            <a:endParaRPr sz="15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47" name="任意多边形 46"/>
          <p:cNvSpPr/>
          <p:nvPr>
            <p:custDataLst>
              <p:tags r:id="rId22"/>
            </p:custDataLst>
          </p:nvPr>
        </p:nvSpPr>
        <p:spPr>
          <a:xfrm>
            <a:off x="9119870" y="5895975"/>
            <a:ext cx="2295525" cy="414020"/>
          </a:xfrm>
          <a:custGeom>
            <a:avLst/>
            <a:gdLst>
              <a:gd name="sw" fmla="*/ 1 w 3615"/>
              <a:gd name="sh" fmla="*/ 1 h 652"/>
              <a:gd name="mins" fmla="min sw sh"/>
              <a:gd name="dsw" fmla="+- 0 sw mins"/>
              <a:gd name="dsh" fmla="+- 0 sh mins"/>
              <a:gd name="p0x0" fmla="*/ 90 w 3615"/>
              <a:gd name="p0y0" fmla="*/ 0 h 652"/>
              <a:gd name="p0x1" fmla="*/ 3525 w 3615"/>
              <a:gd name="p0y1" fmla="*/ 0 h 652"/>
              <a:gd name="p0x2" fmla="*/ 3574 w 3615"/>
              <a:gd name="p0y2" fmla="*/ 0 h 652"/>
              <a:gd name="p0x3" fmla="*/ 3615 w 3615"/>
              <a:gd name="p0y3" fmla="*/ 40 h 652"/>
              <a:gd name="p0x4" fmla="*/ 3615 w 3615"/>
              <a:gd name="p0y4" fmla="*/ 90 h 652"/>
              <a:gd name="p0x5" fmla="*/ 3615 w 3615"/>
              <a:gd name="p0y5" fmla="*/ 562 h 652"/>
              <a:gd name="p0x6" fmla="*/ 3615 w 3615"/>
              <a:gd name="p0y6" fmla="*/ 612 h 652"/>
              <a:gd name="p0x7" fmla="*/ 3574 w 3615"/>
              <a:gd name="p0y7" fmla="*/ 652 h 652"/>
              <a:gd name="p0x8" fmla="*/ 3525 w 3615"/>
              <a:gd name="p0y8" fmla="*/ 652 h 652"/>
              <a:gd name="p0x9" fmla="*/ 90 w 3615"/>
              <a:gd name="p0y9" fmla="*/ 652 h 652"/>
              <a:gd name="p0x10" fmla="*/ 40 w 3615"/>
              <a:gd name="p0y10" fmla="*/ 652 h 652"/>
              <a:gd name="p0x11" fmla="*/ 0 w 3615"/>
              <a:gd name="p0y11" fmla="*/ 612 h 652"/>
              <a:gd name="p0x12" fmla="*/ 0 w 3615"/>
              <a:gd name="p0y12" fmla="*/ 562 h 652"/>
              <a:gd name="p0x13" fmla="*/ 0 w 3615"/>
              <a:gd name="p0y13" fmla="*/ 90 h 652"/>
              <a:gd name="p0x14" fmla="*/ 0 w 3615"/>
              <a:gd name="p0y14" fmla="*/ 40 h 652"/>
              <a:gd name="p0x15" fmla="*/ 40 w 3615"/>
              <a:gd name="p0y15" fmla="*/ 0 h 652"/>
              <a:gd name="p0x16" fmla="*/ 90 w 3615"/>
              <a:gd name="p0y16" fmla="*/ 0 h 65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8768"/>
              <a:lumOff val="81232"/>
            </a:schemeClr>
          </a:solidFill>
          <a:ln w="9525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8" name="图片 47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rcRect/>
          <a:stretch>
            <a:fillRect/>
          </a:stretch>
        </p:blipFill>
        <p:spPr>
          <a:xfrm>
            <a:off x="9239250" y="6026785"/>
            <a:ext cx="152400" cy="152400"/>
          </a:xfrm>
          <a:prstGeom prst="rect">
            <a:avLst/>
          </a:prstGeom>
        </p:spPr>
      </p:pic>
      <p:sp>
        <p:nvSpPr>
          <p:cNvPr id="49" name="文本框 48"/>
          <p:cNvSpPr txBox="1"/>
          <p:nvPr>
            <p:custDataLst>
              <p:tags r:id="rId26"/>
            </p:custDataLst>
          </p:nvPr>
        </p:nvSpPr>
        <p:spPr>
          <a:xfrm>
            <a:off x="9372600" y="5976938"/>
            <a:ext cx="2095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500" b="1">
                <a:solidFill>
                  <a:schemeClr val="accent1">
                    <a:lumMod val="65406"/>
                  </a:schemeClr>
                </a:solidFill>
                <a:cs typeface="+mn-lt"/>
              </a:rPr>
              <a:t>废纸统一变卖换成班费</a:t>
            </a:r>
            <a:endParaRPr sz="1500" b="1">
              <a:solidFill>
                <a:schemeClr val="accent1">
                  <a:lumMod val="65406"/>
                </a:schemeClr>
              </a:solidFill>
              <a:cs typeface="+mn-lt"/>
            </a:endParaRPr>
          </a:p>
        </p:txBody>
      </p:sp>
      <p:sp>
        <p:nvSpPr>
          <p:cNvPr id="5" name="任意多边形 4"/>
          <p:cNvSpPr/>
          <p:nvPr>
            <p:custDataLst>
              <p:tags r:id="rId27"/>
            </p:custDataLst>
          </p:nvPr>
        </p:nvSpPr>
        <p:spPr>
          <a:xfrm>
            <a:off x="571500" y="1700530"/>
            <a:ext cx="11049000" cy="28575"/>
          </a:xfrm>
          <a:custGeom>
            <a:avLst/>
            <a:gdLst>
              <a:gd name="sw" fmla="*/ 1 w 17400"/>
              <a:gd name="sh" fmla="*/ 1 h 45"/>
              <a:gd name="mins" fmla="min sw sh"/>
              <a:gd name="dsw" fmla="+- 0 sw mins"/>
              <a:gd name="dsh" fmla="+- 0 sh mins"/>
              <a:gd name="p0x0" fmla="*/ 22 w 17400"/>
              <a:gd name="p0y0" fmla="*/ 0 h 45"/>
              <a:gd name="p0x1" fmla="*/ 17377 w 17400"/>
              <a:gd name="p0y1" fmla="*/ 0 h 45"/>
              <a:gd name="p0x2" fmla="*/ 17389 w 17400"/>
              <a:gd name="p0y2" fmla="*/ 0 h 45"/>
              <a:gd name="p0x3" fmla="*/ 17400 w 17400"/>
              <a:gd name="p0y3" fmla="*/ 10 h 45"/>
              <a:gd name="p0x4" fmla="*/ 17400 w 17400"/>
              <a:gd name="p0y4" fmla="*/ 22 h 45"/>
              <a:gd name="p0x5" fmla="*/ 17400 w 17400"/>
              <a:gd name="p0y5" fmla="*/ 34 h 45"/>
              <a:gd name="p0x6" fmla="*/ 17389 w 17400"/>
              <a:gd name="p0y6" fmla="*/ 45 h 45"/>
              <a:gd name="p0x7" fmla="*/ 17377 w 17400"/>
              <a:gd name="p0y7" fmla="*/ 45 h 45"/>
              <a:gd name="p0x8" fmla="*/ 22 w 17400"/>
              <a:gd name="p0y8" fmla="*/ 45 h 45"/>
              <a:gd name="p0x9" fmla="*/ 10 w 17400"/>
              <a:gd name="p0y9" fmla="*/ 45 h 45"/>
              <a:gd name="p0x10" fmla="*/ 0 w 17400"/>
              <a:gd name="p0y10" fmla="*/ 34 h 45"/>
              <a:gd name="p0x11" fmla="*/ 0 w 17400"/>
              <a:gd name="p0y11" fmla="*/ 22 h 45"/>
              <a:gd name="p0x12" fmla="*/ 0 w 17400"/>
              <a:gd name="p0y12" fmla="*/ 10 h 45"/>
              <a:gd name="p0x13" fmla="*/ 10 w 17400"/>
              <a:gd name="p0y13" fmla="*/ 0 h 45"/>
              <a:gd name="p0x14" fmla="*/ 22 w 174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>
            <p:custDataLst>
              <p:tags r:id="rId28"/>
            </p:custDataLst>
          </p:nvPr>
        </p:nvSpPr>
        <p:spPr>
          <a:xfrm>
            <a:off x="575945" y="2176145"/>
            <a:ext cx="5419725" cy="3357880"/>
          </a:xfrm>
          <a:custGeom>
            <a:avLst/>
            <a:gdLst>
              <a:gd name="sw" fmla="*/ 1 w 8535"/>
              <a:gd name="sh" fmla="*/ 1 h 5287"/>
              <a:gd name="mins" fmla="min sw sh"/>
              <a:gd name="dsw" fmla="+- 0 sw mins"/>
              <a:gd name="dsh" fmla="+- 0 sh mins"/>
              <a:gd name="p0x0" fmla="*/ 420 w 8535"/>
              <a:gd name="p0y0" fmla="*/ 0 h 5287"/>
              <a:gd name="p0x1" fmla="*/ 8115 w 8535"/>
              <a:gd name="p0y1" fmla="*/ 0 h 5287"/>
              <a:gd name="p0x2" fmla="*/ 8346 w 8535"/>
              <a:gd name="p0y2" fmla="*/ 0 h 5287"/>
              <a:gd name="p0x3" fmla="*/ 8535 w 8535"/>
              <a:gd name="p0y3" fmla="*/ 188 h 5287"/>
              <a:gd name="p0x4" fmla="*/ 8535 w 8535"/>
              <a:gd name="p0y4" fmla="*/ 420 h 5287"/>
              <a:gd name="p0x5" fmla="*/ 8535 w 8535"/>
              <a:gd name="p0y5" fmla="*/ 4867 h 5287"/>
              <a:gd name="p0x6" fmla="*/ 8535 w 8535"/>
              <a:gd name="p0y6" fmla="*/ 5099 h 5287"/>
              <a:gd name="p0x7" fmla="*/ 8346 w 8535"/>
              <a:gd name="p0y7" fmla="*/ 5287 h 5287"/>
              <a:gd name="p0x8" fmla="*/ 8115 w 8535"/>
              <a:gd name="p0y8" fmla="*/ 5287 h 5287"/>
              <a:gd name="p0x9" fmla="*/ 420 w 8535"/>
              <a:gd name="p0y9" fmla="*/ 5287 h 5287"/>
              <a:gd name="p0x10" fmla="*/ 188 w 8535"/>
              <a:gd name="p0y10" fmla="*/ 5287 h 5287"/>
              <a:gd name="p0x11" fmla="*/ 0 w 8535"/>
              <a:gd name="p0y11" fmla="*/ 5099 h 5287"/>
              <a:gd name="p0x12" fmla="*/ 0 w 8535"/>
              <a:gd name="p0y12" fmla="*/ 4867 h 5287"/>
              <a:gd name="p0x13" fmla="*/ 0 w 8535"/>
              <a:gd name="p0y13" fmla="*/ 420 h 5287"/>
              <a:gd name="p0x14" fmla="*/ 0 w 8535"/>
              <a:gd name="p0y14" fmla="*/ 188 h 5287"/>
              <a:gd name="p0x15" fmla="*/ 188 w 8535"/>
              <a:gd name="p0y15" fmla="*/ 0 h 5287"/>
              <a:gd name="p0x16" fmla="*/ 420 w 8535"/>
              <a:gd name="p0y16" fmla="*/ 0 h 528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34981"/>
              <a:lumOff val="65019"/>
            </a:schemeClr>
          </a:solidFill>
          <a:ln w="9525" cmpd="sng">
            <a:solidFill>
              <a:schemeClr val="accent1">
                <a:lumMod val="23385"/>
                <a:lumOff val="76615"/>
              </a:schemeClr>
            </a:solidFill>
            <a:prstDash val="solid"/>
          </a:ln>
          <a:effectLst>
            <a:outerShdw blurRad="85725" dist="19050" dir="5399999" algn="ctr" rotWithShape="0">
              <a:schemeClr val="accent1">
                <a:lumMod val="54596"/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>
            <p:custDataLst>
              <p:tags r:id="rId29"/>
            </p:custDataLst>
          </p:nvPr>
        </p:nvSpPr>
        <p:spPr>
          <a:xfrm>
            <a:off x="809625" y="2409825"/>
            <a:ext cx="685800" cy="276225"/>
          </a:xfrm>
          <a:custGeom>
            <a:avLst/>
            <a:gdLst>
              <a:gd name="sw" fmla="*/ 1 w 1080"/>
              <a:gd name="sh" fmla="*/ 1 h 435"/>
              <a:gd name="mins" fmla="min sw sh"/>
              <a:gd name="dsw" fmla="+- 0 sw mins"/>
              <a:gd name="dsh" fmla="+- 0 sh mins"/>
              <a:gd name="p0x0" fmla="*/ 217 w 1080"/>
              <a:gd name="p0y0" fmla="*/ 0 h 435"/>
              <a:gd name="p0x1" fmla="*/ 862 w 1080"/>
              <a:gd name="p0y1" fmla="*/ 0 h 435"/>
              <a:gd name="p0x2" fmla="*/ 982 w 1080"/>
              <a:gd name="p0y2" fmla="*/ 0 h 435"/>
              <a:gd name="p0x3" fmla="*/ 1080 w 1080"/>
              <a:gd name="p0y3" fmla="*/ 97 h 435"/>
              <a:gd name="p0x4" fmla="*/ 1080 w 1080"/>
              <a:gd name="p0y4" fmla="*/ 217 h 435"/>
              <a:gd name="p0x5" fmla="*/ 1080 w 1080"/>
              <a:gd name="p0y5" fmla="*/ 337 h 435"/>
              <a:gd name="p0x6" fmla="*/ 982 w 1080"/>
              <a:gd name="p0y6" fmla="*/ 435 h 435"/>
              <a:gd name="p0x7" fmla="*/ 862 w 1080"/>
              <a:gd name="p0y7" fmla="*/ 435 h 435"/>
              <a:gd name="p0x8" fmla="*/ 217 w 1080"/>
              <a:gd name="p0y8" fmla="*/ 435 h 435"/>
              <a:gd name="p0x9" fmla="*/ 97 w 1080"/>
              <a:gd name="p0y9" fmla="*/ 435 h 435"/>
              <a:gd name="p0x10" fmla="*/ 0 w 1080"/>
              <a:gd name="p0y10" fmla="*/ 337 h 435"/>
              <a:gd name="p0x11" fmla="*/ 0 w 1080"/>
              <a:gd name="p0y11" fmla="*/ 217 h 435"/>
              <a:gd name="p0x12" fmla="*/ 0 w 1080"/>
              <a:gd name="p0y12" fmla="*/ 97 h 435"/>
              <a:gd name="p0x13" fmla="*/ 97 w 1080"/>
              <a:gd name="p0y13" fmla="*/ 0 h 435"/>
              <a:gd name="p0x14" fmla="*/ 217 w 1080"/>
              <a:gd name="p0y14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30"/>
            </p:custDataLst>
          </p:nvPr>
        </p:nvSpPr>
        <p:spPr>
          <a:xfrm>
            <a:off x="923925" y="2447925"/>
            <a:ext cx="6096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>
                <a:solidFill>
                  <a:schemeClr val="accent1">
                    <a:lumMod val="0"/>
                    <a:lumOff val="100000"/>
                  </a:schemeClr>
                </a:solidFill>
                <a:cs typeface="+mn-lt"/>
              </a:rPr>
              <a:t>书纸桶</a:t>
            </a:r>
            <a:endParaRPr sz="1200" b="1">
              <a:solidFill>
                <a:schemeClr val="accent1">
                  <a:lumMod val="0"/>
                  <a:lumOff val="100000"/>
                </a:schemeClr>
              </a:solidFill>
              <a:cs typeface="+mn-lt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809625" y="2838450"/>
            <a:ext cx="4953000" cy="466725"/>
            <a:chOff x="1275" y="4470"/>
            <a:chExt cx="7800" cy="735"/>
          </a:xfrm>
        </p:grpSpPr>
        <p:sp>
          <p:nvSpPr>
            <p:cNvPr id="12" name="任意多边形 11"/>
            <p:cNvSpPr/>
            <p:nvPr>
              <p:custDataLst>
                <p:tags r:id="rId31"/>
              </p:custDataLst>
            </p:nvPr>
          </p:nvSpPr>
          <p:spPr>
            <a:xfrm>
              <a:off x="1275" y="4470"/>
              <a:ext cx="7800" cy="735"/>
            </a:xfrm>
            <a:custGeom>
              <a:avLst/>
              <a:gdLst>
                <a:gd name="sw" fmla="*/ 1 w 7800"/>
                <a:gd name="sh" fmla="*/ 1 h 735"/>
                <a:gd name="mins" fmla="min sw sh"/>
                <a:gd name="dsw" fmla="+- 0 sw mins"/>
                <a:gd name="dsh" fmla="+- 0 sh mins"/>
                <a:gd name="p0x0" fmla="*/ 0 w 7800"/>
                <a:gd name="p0y0" fmla="*/ 0 h 735"/>
                <a:gd name="p0x1" fmla="*/ 7800 w 7800"/>
                <a:gd name="p0y1" fmla="*/ 0 h 735"/>
                <a:gd name="p0x2" fmla="*/ 7800 w 7800"/>
                <a:gd name="p0y2" fmla="*/ 735 h 735"/>
                <a:gd name="p0x3" fmla="*/ 0 w 7800"/>
                <a:gd name="p0y3" fmla="*/ 735 h 735"/>
                <a:gd name="p0x4" fmla="*/ 0 w 7800"/>
                <a:gd name="p0y4" fmla="*/ 0 h 7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3" name="任意多边形 12"/>
            <p:cNvSpPr/>
            <p:nvPr>
              <p:custDataLst>
                <p:tags r:id="rId32"/>
              </p:custDataLst>
            </p:nvPr>
          </p:nvSpPr>
          <p:spPr>
            <a:xfrm>
              <a:off x="1275" y="5175"/>
              <a:ext cx="7800" cy="30"/>
            </a:xfrm>
            <a:custGeom>
              <a:avLst/>
              <a:gdLst>
                <a:gd name="sw" fmla="*/ 1 w 7800"/>
                <a:gd name="sh" fmla="*/ 1 h 30"/>
                <a:gd name="mins" fmla="min sw sh"/>
                <a:gd name="dsw" fmla="+- 0 sw mins"/>
                <a:gd name="dsh" fmla="+- 0 sh mins"/>
                <a:gd name="p0x0" fmla="*/ 7800 w 7800"/>
                <a:gd name="p0y0" fmla="*/ 30 h 30"/>
                <a:gd name="p0x1" fmla="*/ 0 w 7800"/>
                <a:gd name="p0y1" fmla="*/ 30 h 30"/>
                <a:gd name="p0x2" fmla="*/ 0 w 7800"/>
                <a:gd name="p0y2" fmla="*/ 0 h 30"/>
                <a:gd name="p0x3" fmla="*/ 7800 w 7800"/>
                <a:gd name="p0y3" fmla="*/ 0 h 30"/>
                <a:gd name="p0x4" fmla="*/ 7800 w 7800"/>
                <a:gd name="p0y4" fmla="*/ 30 h 3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A8CBB8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5" name="文本框 14"/>
          <p:cNvSpPr txBox="1"/>
          <p:nvPr>
            <p:custDataLst>
              <p:tags r:id="rId33"/>
            </p:custDataLst>
          </p:nvPr>
        </p:nvSpPr>
        <p:spPr>
          <a:xfrm>
            <a:off x="809625" y="2822258"/>
            <a:ext cx="49530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chemeClr val="tx2"/>
                </a:solidFill>
                <a:cs typeface="+mn-lt"/>
              </a:rPr>
              <a:t>没弄脏的都归这里</a:t>
            </a:r>
            <a:endParaRPr sz="21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16" name="文本框 15"/>
          <p:cNvSpPr txBox="1"/>
          <p:nvPr>
            <p:custDataLst>
              <p:tags r:id="rId34"/>
            </p:custDataLst>
          </p:nvPr>
        </p:nvSpPr>
        <p:spPr>
          <a:xfrm>
            <a:off x="1423016" y="3938588"/>
            <a:ext cx="3726209" cy="30003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ctr"/>
            <a:r>
              <a:rPr lang="zh-CN" altLang="en-US" b="1">
                <a:solidFill>
                  <a:schemeClr val="tx2"/>
                </a:solidFill>
                <a:cs typeface="+mn-lt"/>
              </a:rPr>
              <a:t>草稿纸</a:t>
            </a:r>
            <a:r>
              <a:rPr lang="en-US" altLang="zh-CN" b="1">
                <a:solidFill>
                  <a:schemeClr val="tx2"/>
                </a:solidFill>
                <a:cs typeface="+mn-lt"/>
              </a:rPr>
              <a:t> · </a:t>
            </a:r>
            <a:r>
              <a:rPr lang="zh-CN" altLang="en-US" b="1">
                <a:solidFill>
                  <a:schemeClr val="tx2"/>
                </a:solidFill>
                <a:cs typeface="+mn-lt"/>
              </a:rPr>
              <a:t>旧作业本</a:t>
            </a:r>
            <a:r>
              <a:rPr lang="en-US" altLang="zh-CN" b="1">
                <a:solidFill>
                  <a:schemeClr val="tx2"/>
                </a:solidFill>
                <a:cs typeface="+mn-lt"/>
              </a:rPr>
              <a:t> · </a:t>
            </a:r>
            <a:r>
              <a:rPr lang="zh-CN" altLang="en-US" b="1">
                <a:solidFill>
                  <a:schemeClr val="tx2"/>
                </a:solidFill>
                <a:cs typeface="+mn-lt"/>
              </a:rPr>
              <a:t>试卷边角料</a:t>
            </a:r>
            <a:endParaRPr lang="zh-CN" altLang="en-US" b="1">
              <a:solidFill>
                <a:schemeClr val="tx2"/>
              </a:solidFill>
              <a:cs typeface="+mn-lt"/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809625" y="4871720"/>
            <a:ext cx="4953000" cy="427990"/>
            <a:chOff x="1275" y="7672"/>
            <a:chExt cx="7800" cy="674"/>
          </a:xfrm>
        </p:grpSpPr>
        <p:sp>
          <p:nvSpPr>
            <p:cNvPr id="17" name="任意多边形 16"/>
            <p:cNvSpPr/>
            <p:nvPr>
              <p:custDataLst>
                <p:tags r:id="rId35"/>
              </p:custDataLst>
            </p:nvPr>
          </p:nvSpPr>
          <p:spPr>
            <a:xfrm>
              <a:off x="1275" y="7672"/>
              <a:ext cx="7800" cy="675"/>
            </a:xfrm>
            <a:custGeom>
              <a:avLst/>
              <a:gdLst>
                <a:gd name="sw" fmla="*/ 1 w 7800"/>
                <a:gd name="sh" fmla="*/ 1 h 675"/>
                <a:gd name="mins" fmla="min sw sh"/>
                <a:gd name="dsw" fmla="+- 0 sw mins"/>
                <a:gd name="dsh" fmla="+- 0 sh mins"/>
                <a:gd name="p0x0" fmla="*/ 0 w 7800"/>
                <a:gd name="p0y0" fmla="*/ 0 h 675"/>
                <a:gd name="p0x1" fmla="*/ 7800 w 7800"/>
                <a:gd name="p0y1" fmla="*/ 0 h 675"/>
                <a:gd name="p0x2" fmla="*/ 7800 w 7800"/>
                <a:gd name="p0y2" fmla="*/ 675 h 675"/>
                <a:gd name="p0x3" fmla="*/ 0 w 7800"/>
                <a:gd name="p0y3" fmla="*/ 675 h 675"/>
                <a:gd name="p0x4" fmla="*/ 0 w 7800"/>
                <a:gd name="p0y4" fmla="*/ 0 h 67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8" name="任意多边形 17"/>
            <p:cNvSpPr/>
            <p:nvPr>
              <p:custDataLst>
                <p:tags r:id="rId36"/>
              </p:custDataLst>
            </p:nvPr>
          </p:nvSpPr>
          <p:spPr>
            <a:xfrm>
              <a:off x="1275" y="7672"/>
              <a:ext cx="7800" cy="15"/>
            </a:xfrm>
            <a:custGeom>
              <a:avLst/>
              <a:gdLst>
                <a:gd name="sw" fmla="*/ 1 w 7800"/>
                <a:gd name="sh" fmla="*/ 1 h 15"/>
                <a:gd name="mins" fmla="min sw sh"/>
                <a:gd name="dsw" fmla="+- 0 sw mins"/>
                <a:gd name="dsh" fmla="+- 0 sh mins"/>
                <a:gd name="p0x0" fmla="*/ 0 w 7800"/>
                <a:gd name="p0y0" fmla="*/ 0 h 15"/>
                <a:gd name="p0x1" fmla="*/ 7800 w 7800"/>
                <a:gd name="p0y1" fmla="*/ 0 h 15"/>
                <a:gd name="p0x2" fmla="*/ 7800 w 7800"/>
                <a:gd name="p0y2" fmla="*/ 15 h 15"/>
                <a:gd name="p0x3" fmla="*/ 0 w 7800"/>
                <a:gd name="p0y3" fmla="*/ 15 h 15"/>
                <a:gd name="p0x4" fmla="*/ 0 w 780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1">
                <a:lumMod val="23385"/>
                <a:lumOff val="76615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0" name="文本框 19"/>
          <p:cNvSpPr txBox="1"/>
          <p:nvPr>
            <p:custDataLst>
              <p:tags r:id="rId37"/>
            </p:custDataLst>
          </p:nvPr>
        </p:nvSpPr>
        <p:spPr>
          <a:xfrm>
            <a:off x="2143125" y="4981575"/>
            <a:ext cx="2286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>
                <a:solidFill>
                  <a:srgbClr val="4A6B58"/>
                </a:solidFill>
                <a:cs typeface="+mn-lt"/>
              </a:rPr>
              <a:t>随手分，别等混成堆再挑</a:t>
            </a:r>
            <a:endParaRPr sz="1500">
              <a:solidFill>
                <a:srgbClr val="4A6B58"/>
              </a:solidFill>
              <a:cs typeface="+mn-lt"/>
            </a:endParaRPr>
          </a:p>
        </p:txBody>
      </p:sp>
      <p:sp>
        <p:nvSpPr>
          <p:cNvPr id="21" name="任意多边形 20"/>
          <p:cNvSpPr/>
          <p:nvPr>
            <p:custDataLst>
              <p:tags r:id="rId38"/>
            </p:custDataLst>
          </p:nvPr>
        </p:nvSpPr>
        <p:spPr>
          <a:xfrm>
            <a:off x="6195695" y="2176145"/>
            <a:ext cx="5419725" cy="3357880"/>
          </a:xfrm>
          <a:custGeom>
            <a:avLst/>
            <a:gdLst>
              <a:gd name="sw" fmla="*/ 1 w 8535"/>
              <a:gd name="sh" fmla="*/ 1 h 5287"/>
              <a:gd name="mins" fmla="min sw sh"/>
              <a:gd name="dsw" fmla="+- 0 sw mins"/>
              <a:gd name="dsh" fmla="+- 0 sh mins"/>
              <a:gd name="p0x0" fmla="*/ 420 w 8535"/>
              <a:gd name="p0y0" fmla="*/ 0 h 5287"/>
              <a:gd name="p0x1" fmla="*/ 8115 w 8535"/>
              <a:gd name="p0y1" fmla="*/ 0 h 5287"/>
              <a:gd name="p0x2" fmla="*/ 8346 w 8535"/>
              <a:gd name="p0y2" fmla="*/ 0 h 5287"/>
              <a:gd name="p0x3" fmla="*/ 8535 w 8535"/>
              <a:gd name="p0y3" fmla="*/ 188 h 5287"/>
              <a:gd name="p0x4" fmla="*/ 8535 w 8535"/>
              <a:gd name="p0y4" fmla="*/ 420 h 5287"/>
              <a:gd name="p0x5" fmla="*/ 8535 w 8535"/>
              <a:gd name="p0y5" fmla="*/ 4867 h 5287"/>
              <a:gd name="p0x6" fmla="*/ 8535 w 8535"/>
              <a:gd name="p0y6" fmla="*/ 5099 h 5287"/>
              <a:gd name="p0x7" fmla="*/ 8346 w 8535"/>
              <a:gd name="p0y7" fmla="*/ 5287 h 5287"/>
              <a:gd name="p0x8" fmla="*/ 8115 w 8535"/>
              <a:gd name="p0y8" fmla="*/ 5287 h 5287"/>
              <a:gd name="p0x9" fmla="*/ 420 w 8535"/>
              <a:gd name="p0y9" fmla="*/ 5287 h 5287"/>
              <a:gd name="p0x10" fmla="*/ 188 w 8535"/>
              <a:gd name="p0y10" fmla="*/ 5287 h 5287"/>
              <a:gd name="p0x11" fmla="*/ 0 w 8535"/>
              <a:gd name="p0y11" fmla="*/ 5099 h 5287"/>
              <a:gd name="p0x12" fmla="*/ 0 w 8535"/>
              <a:gd name="p0y12" fmla="*/ 4867 h 5287"/>
              <a:gd name="p0x13" fmla="*/ 0 w 8535"/>
              <a:gd name="p0y13" fmla="*/ 420 h 5287"/>
              <a:gd name="p0x14" fmla="*/ 0 w 8535"/>
              <a:gd name="p0y14" fmla="*/ 188 h 5287"/>
              <a:gd name="p0x15" fmla="*/ 188 w 8535"/>
              <a:gd name="p0y15" fmla="*/ 0 h 5287"/>
              <a:gd name="p0x16" fmla="*/ 420 w 8535"/>
              <a:gd name="p0y16" fmla="*/ 0 h 528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34981"/>
              <a:lumOff val="65019"/>
            </a:schemeClr>
          </a:solidFill>
          <a:ln w="9525" cmpd="sng">
            <a:solidFill>
              <a:schemeClr val="accent1">
                <a:lumMod val="23385"/>
                <a:lumOff val="76615"/>
              </a:schemeClr>
            </a:solidFill>
            <a:prstDash val="solid"/>
          </a:ln>
          <a:effectLst>
            <a:outerShdw blurRad="85725" dist="19050" dir="5399999" algn="ctr" rotWithShape="0">
              <a:schemeClr val="accent1">
                <a:lumMod val="54596"/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>
            <p:custDataLst>
              <p:tags r:id="rId39"/>
            </p:custDataLst>
          </p:nvPr>
        </p:nvSpPr>
        <p:spPr>
          <a:xfrm>
            <a:off x="6429375" y="2409825"/>
            <a:ext cx="685800" cy="276225"/>
          </a:xfrm>
          <a:custGeom>
            <a:avLst/>
            <a:gdLst>
              <a:gd name="sw" fmla="*/ 1 w 1080"/>
              <a:gd name="sh" fmla="*/ 1 h 435"/>
              <a:gd name="mins" fmla="min sw sh"/>
              <a:gd name="dsw" fmla="+- 0 sw mins"/>
              <a:gd name="dsh" fmla="+- 0 sh mins"/>
              <a:gd name="p0x0" fmla="*/ 217 w 1080"/>
              <a:gd name="p0y0" fmla="*/ 0 h 435"/>
              <a:gd name="p0x1" fmla="*/ 862 w 1080"/>
              <a:gd name="p0y1" fmla="*/ 0 h 435"/>
              <a:gd name="p0x2" fmla="*/ 982 w 1080"/>
              <a:gd name="p0y2" fmla="*/ 0 h 435"/>
              <a:gd name="p0x3" fmla="*/ 1080 w 1080"/>
              <a:gd name="p0y3" fmla="*/ 97 h 435"/>
              <a:gd name="p0x4" fmla="*/ 1080 w 1080"/>
              <a:gd name="p0y4" fmla="*/ 217 h 435"/>
              <a:gd name="p0x5" fmla="*/ 1080 w 1080"/>
              <a:gd name="p0y5" fmla="*/ 337 h 435"/>
              <a:gd name="p0x6" fmla="*/ 982 w 1080"/>
              <a:gd name="p0y6" fmla="*/ 435 h 435"/>
              <a:gd name="p0x7" fmla="*/ 862 w 1080"/>
              <a:gd name="p0y7" fmla="*/ 435 h 435"/>
              <a:gd name="p0x8" fmla="*/ 217 w 1080"/>
              <a:gd name="p0y8" fmla="*/ 435 h 435"/>
              <a:gd name="p0x9" fmla="*/ 97 w 1080"/>
              <a:gd name="p0y9" fmla="*/ 435 h 435"/>
              <a:gd name="p0x10" fmla="*/ 0 w 1080"/>
              <a:gd name="p0y10" fmla="*/ 337 h 435"/>
              <a:gd name="p0x11" fmla="*/ 0 w 1080"/>
              <a:gd name="p0y11" fmla="*/ 217 h 435"/>
              <a:gd name="p0x12" fmla="*/ 0 w 1080"/>
              <a:gd name="p0y12" fmla="*/ 97 h 435"/>
              <a:gd name="p0x13" fmla="*/ 97 w 1080"/>
              <a:gd name="p0y13" fmla="*/ 0 h 435"/>
              <a:gd name="p0x14" fmla="*/ 217 w 1080"/>
              <a:gd name="p0y14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40"/>
            </p:custDataLst>
          </p:nvPr>
        </p:nvSpPr>
        <p:spPr>
          <a:xfrm>
            <a:off x="6543675" y="2447925"/>
            <a:ext cx="6096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>
                <a:solidFill>
                  <a:schemeClr val="accent2">
                    <a:lumMod val="0"/>
                    <a:lumOff val="100000"/>
                  </a:schemeClr>
                </a:solidFill>
                <a:cs typeface="+mn-lt"/>
              </a:rPr>
              <a:t>其他桶</a:t>
            </a:r>
            <a:endParaRPr sz="1200" b="1">
              <a:solidFill>
                <a:schemeClr val="accent2">
                  <a:lumMod val="0"/>
                  <a:lumOff val="100000"/>
                </a:schemeClr>
              </a:solidFill>
              <a:cs typeface="+mn-lt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6429375" y="2838450"/>
            <a:ext cx="4953000" cy="466725"/>
            <a:chOff x="10125" y="4470"/>
            <a:chExt cx="7800" cy="735"/>
          </a:xfrm>
        </p:grpSpPr>
        <p:sp>
          <p:nvSpPr>
            <p:cNvPr id="24" name="任意多边形 23"/>
            <p:cNvSpPr/>
            <p:nvPr>
              <p:custDataLst>
                <p:tags r:id="rId41"/>
              </p:custDataLst>
            </p:nvPr>
          </p:nvSpPr>
          <p:spPr>
            <a:xfrm>
              <a:off x="10125" y="4470"/>
              <a:ext cx="7800" cy="735"/>
            </a:xfrm>
            <a:custGeom>
              <a:avLst/>
              <a:gdLst>
                <a:gd name="sw" fmla="*/ 1 w 7800"/>
                <a:gd name="sh" fmla="*/ 1 h 735"/>
                <a:gd name="mins" fmla="min sw sh"/>
                <a:gd name="dsw" fmla="+- 0 sw mins"/>
                <a:gd name="dsh" fmla="+- 0 sh mins"/>
                <a:gd name="p0x0" fmla="*/ 0 w 7800"/>
                <a:gd name="p0y0" fmla="*/ 0 h 735"/>
                <a:gd name="p0x1" fmla="*/ 7800 w 7800"/>
                <a:gd name="p0y1" fmla="*/ 0 h 735"/>
                <a:gd name="p0x2" fmla="*/ 7800 w 7800"/>
                <a:gd name="p0y2" fmla="*/ 735 h 735"/>
                <a:gd name="p0x3" fmla="*/ 0 w 7800"/>
                <a:gd name="p0y3" fmla="*/ 735 h 735"/>
                <a:gd name="p0x4" fmla="*/ 0 w 7800"/>
                <a:gd name="p0y4" fmla="*/ 0 h 7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5" name="任意多边形 24"/>
            <p:cNvSpPr/>
            <p:nvPr>
              <p:custDataLst>
                <p:tags r:id="rId42"/>
              </p:custDataLst>
            </p:nvPr>
          </p:nvSpPr>
          <p:spPr>
            <a:xfrm>
              <a:off x="10125" y="5175"/>
              <a:ext cx="7800" cy="30"/>
            </a:xfrm>
            <a:custGeom>
              <a:avLst/>
              <a:gdLst>
                <a:gd name="sw" fmla="*/ 1 w 7800"/>
                <a:gd name="sh" fmla="*/ 1 h 30"/>
                <a:gd name="mins" fmla="min sw sh"/>
                <a:gd name="dsw" fmla="+- 0 sw mins"/>
                <a:gd name="dsh" fmla="+- 0 sh mins"/>
                <a:gd name="p0x0" fmla="*/ 7800 w 7800"/>
                <a:gd name="p0y0" fmla="*/ 30 h 30"/>
                <a:gd name="p0x1" fmla="*/ 0 w 7800"/>
                <a:gd name="p0y1" fmla="*/ 30 h 30"/>
                <a:gd name="p0x2" fmla="*/ 0 w 7800"/>
                <a:gd name="p0y2" fmla="*/ 0 h 30"/>
                <a:gd name="p0x3" fmla="*/ 7800 w 7800"/>
                <a:gd name="p0y3" fmla="*/ 0 h 30"/>
                <a:gd name="p0x4" fmla="*/ 7800 w 7800"/>
                <a:gd name="p0y4" fmla="*/ 30 h 3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A8CBB8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7" name="文本框 26"/>
          <p:cNvSpPr txBox="1"/>
          <p:nvPr>
            <p:custDataLst>
              <p:tags r:id="rId43"/>
            </p:custDataLst>
          </p:nvPr>
        </p:nvSpPr>
        <p:spPr>
          <a:xfrm>
            <a:off x="6429375" y="2822258"/>
            <a:ext cx="49530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chemeClr val="tx2"/>
                </a:solidFill>
                <a:cs typeface="+mn-lt"/>
              </a:rPr>
              <a:t>零碎杂物放这里</a:t>
            </a:r>
            <a:endParaRPr sz="21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28" name="文本框 27"/>
          <p:cNvSpPr txBox="1"/>
          <p:nvPr>
            <p:custDataLst>
              <p:tags r:id="rId44"/>
            </p:custDataLst>
          </p:nvPr>
        </p:nvSpPr>
        <p:spPr>
          <a:xfrm>
            <a:off x="6928466" y="3938588"/>
            <a:ext cx="3954808" cy="30003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ctr"/>
            <a:r>
              <a:rPr lang="zh-CN" altLang="en-US" b="1">
                <a:solidFill>
                  <a:schemeClr val="tx2"/>
                </a:solidFill>
                <a:cs typeface="+mn-lt"/>
              </a:rPr>
              <a:t>用过的纸巾</a:t>
            </a:r>
            <a:r>
              <a:rPr lang="en-US" altLang="zh-CN" b="1">
                <a:solidFill>
                  <a:schemeClr val="tx2"/>
                </a:solidFill>
                <a:cs typeface="+mn-lt"/>
              </a:rPr>
              <a:t> · </a:t>
            </a:r>
            <a:r>
              <a:rPr lang="zh-CN" altLang="en-US" b="1">
                <a:solidFill>
                  <a:schemeClr val="tx2"/>
                </a:solidFill>
                <a:cs typeface="+mn-lt"/>
              </a:rPr>
              <a:t>橡皮屑</a:t>
            </a:r>
            <a:r>
              <a:rPr lang="en-US" altLang="zh-CN" b="1">
                <a:solidFill>
                  <a:schemeClr val="tx2"/>
                </a:solidFill>
                <a:cs typeface="+mn-lt"/>
              </a:rPr>
              <a:t> · </a:t>
            </a:r>
            <a:r>
              <a:rPr lang="zh-CN" altLang="en-US" b="1">
                <a:solidFill>
                  <a:schemeClr val="tx2"/>
                </a:solidFill>
                <a:cs typeface="+mn-lt"/>
              </a:rPr>
              <a:t>零食包装袋</a:t>
            </a:r>
            <a:endParaRPr lang="zh-CN" altLang="en-US" b="1">
              <a:solidFill>
                <a:schemeClr val="tx2"/>
              </a:solidFill>
              <a:cs typeface="+mn-lt"/>
            </a:endParaRPr>
          </a:p>
        </p:txBody>
      </p:sp>
      <p:grpSp>
        <p:nvGrpSpPr>
          <p:cNvPr id="54" name="组合 53"/>
          <p:cNvGrpSpPr/>
          <p:nvPr/>
        </p:nvGrpSpPr>
        <p:grpSpPr>
          <a:xfrm>
            <a:off x="6429375" y="4871720"/>
            <a:ext cx="4953000" cy="427990"/>
            <a:chOff x="10125" y="7672"/>
            <a:chExt cx="7800" cy="674"/>
          </a:xfrm>
        </p:grpSpPr>
        <p:sp>
          <p:nvSpPr>
            <p:cNvPr id="29" name="任意多边形 28"/>
            <p:cNvSpPr/>
            <p:nvPr>
              <p:custDataLst>
                <p:tags r:id="rId45"/>
              </p:custDataLst>
            </p:nvPr>
          </p:nvSpPr>
          <p:spPr>
            <a:xfrm>
              <a:off x="10125" y="7672"/>
              <a:ext cx="7800" cy="675"/>
            </a:xfrm>
            <a:custGeom>
              <a:avLst/>
              <a:gdLst>
                <a:gd name="sw" fmla="*/ 1 w 7800"/>
                <a:gd name="sh" fmla="*/ 1 h 675"/>
                <a:gd name="mins" fmla="min sw sh"/>
                <a:gd name="dsw" fmla="+- 0 sw mins"/>
                <a:gd name="dsh" fmla="+- 0 sh mins"/>
                <a:gd name="p0x0" fmla="*/ 0 w 7800"/>
                <a:gd name="p0y0" fmla="*/ 0 h 675"/>
                <a:gd name="p0x1" fmla="*/ 7800 w 7800"/>
                <a:gd name="p0y1" fmla="*/ 0 h 675"/>
                <a:gd name="p0x2" fmla="*/ 7800 w 7800"/>
                <a:gd name="p0y2" fmla="*/ 675 h 675"/>
                <a:gd name="p0x3" fmla="*/ 0 w 7800"/>
                <a:gd name="p0y3" fmla="*/ 675 h 675"/>
                <a:gd name="p0x4" fmla="*/ 0 w 7800"/>
                <a:gd name="p0y4" fmla="*/ 0 h 67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0" name="任意多边形 29"/>
            <p:cNvSpPr/>
            <p:nvPr>
              <p:custDataLst>
                <p:tags r:id="rId46"/>
              </p:custDataLst>
            </p:nvPr>
          </p:nvSpPr>
          <p:spPr>
            <a:xfrm>
              <a:off x="10125" y="7672"/>
              <a:ext cx="7800" cy="15"/>
            </a:xfrm>
            <a:custGeom>
              <a:avLst/>
              <a:gdLst>
                <a:gd name="sw" fmla="*/ 1 w 7800"/>
                <a:gd name="sh" fmla="*/ 1 h 15"/>
                <a:gd name="mins" fmla="min sw sh"/>
                <a:gd name="dsw" fmla="+- 0 sw mins"/>
                <a:gd name="dsh" fmla="+- 0 sh mins"/>
                <a:gd name="p0x0" fmla="*/ 0 w 7800"/>
                <a:gd name="p0y0" fmla="*/ 0 h 15"/>
                <a:gd name="p0x1" fmla="*/ 7800 w 7800"/>
                <a:gd name="p0y1" fmla="*/ 0 h 15"/>
                <a:gd name="p0x2" fmla="*/ 7800 w 7800"/>
                <a:gd name="p0y2" fmla="*/ 15 h 15"/>
                <a:gd name="p0x3" fmla="*/ 0 w 7800"/>
                <a:gd name="p0y3" fmla="*/ 15 h 15"/>
                <a:gd name="p0x4" fmla="*/ 0 w 780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1">
                <a:lumMod val="23385"/>
                <a:lumOff val="76615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2" name="文本框 31"/>
          <p:cNvSpPr txBox="1"/>
          <p:nvPr>
            <p:custDataLst>
              <p:tags r:id="rId47"/>
            </p:custDataLst>
          </p:nvPr>
        </p:nvSpPr>
        <p:spPr>
          <a:xfrm>
            <a:off x="7477125" y="4981575"/>
            <a:ext cx="2857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>
                <a:solidFill>
                  <a:srgbClr val="4A6B58"/>
                </a:solidFill>
                <a:cs typeface="+mn-lt"/>
              </a:rPr>
              <a:t>湿的脏的、碎的杂的，统统归这</a:t>
            </a:r>
            <a:endParaRPr sz="1500">
              <a:solidFill>
                <a:srgbClr val="4A6B58"/>
              </a:solidFill>
              <a:cs typeface="+mn-lt"/>
            </a:endParaRPr>
          </a:p>
        </p:txBody>
      </p:sp>
      <p:sp>
        <p:nvSpPr>
          <p:cNvPr id="7" name="任意多边形 6"/>
          <p:cNvSpPr/>
          <p:nvPr>
            <p:custDataLst>
              <p:tags r:id="rId48"/>
            </p:custDataLst>
          </p:nvPr>
        </p:nvSpPr>
        <p:spPr>
          <a:xfrm>
            <a:off x="3214370" y="1595120"/>
            <a:ext cx="238125" cy="238125"/>
          </a:xfrm>
          <a:custGeom>
            <a:avLst/>
            <a:gdLst>
              <a:gd name="sw" fmla="*/ 1 w 375"/>
              <a:gd name="sh" fmla="*/ 1 h 375"/>
              <a:gd name="mins" fmla="min sw sh"/>
              <a:gd name="dsw" fmla="+- 0 sw mins"/>
              <a:gd name="dsh" fmla="+- 0 sh mins"/>
              <a:gd name="p0x0" fmla="*/ 187 w 375"/>
              <a:gd name="p0y0" fmla="*/ 0 h 375"/>
              <a:gd name="p0x1" fmla="*/ 291 w 375"/>
              <a:gd name="p0y1" fmla="*/ 0 h 375"/>
              <a:gd name="p0x2" fmla="*/ 375 w 375"/>
              <a:gd name="p0y2" fmla="*/ 83 h 375"/>
              <a:gd name="p0x3" fmla="*/ 375 w 375"/>
              <a:gd name="p0y3" fmla="*/ 187 h 375"/>
              <a:gd name="p0x4" fmla="*/ 375 w 375"/>
              <a:gd name="p0y4" fmla="*/ 291 h 375"/>
              <a:gd name="p0x5" fmla="*/ 291 w 375"/>
              <a:gd name="p0y5" fmla="*/ 375 h 375"/>
              <a:gd name="p0x6" fmla="*/ 187 w 375"/>
              <a:gd name="p0y6" fmla="*/ 375 h 375"/>
              <a:gd name="p0x7" fmla="*/ 83 w 375"/>
              <a:gd name="p0y7" fmla="*/ 375 h 375"/>
              <a:gd name="p0x8" fmla="*/ 0 w 375"/>
              <a:gd name="p0y8" fmla="*/ 291 h 375"/>
              <a:gd name="p0x9" fmla="*/ 0 w 375"/>
              <a:gd name="p0y9" fmla="*/ 187 h 375"/>
              <a:gd name="p0x10" fmla="*/ 0 w 375"/>
              <a:gd name="p0y10" fmla="*/ 83 h 375"/>
              <a:gd name="p0x11" fmla="*/ 83 w 375"/>
              <a:gd name="p0y11" fmla="*/ 0 h 375"/>
              <a:gd name="p0x12" fmla="*/ 187 w 375"/>
              <a:gd name="p0y12" fmla="*/ 0 h 3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28575" cmpd="sng">
            <a:solidFill>
              <a:schemeClr val="accent1"/>
            </a:solidFill>
            <a:prstDash val="solid"/>
          </a:ln>
          <a:effectLst>
            <a:outerShdw blurRad="342900" algn="ctr" rotWithShape="0">
              <a:schemeClr val="accent1">
                <a:alpha val="21961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49"/>
            </p:custDataLst>
          </p:nvPr>
        </p:nvSpPr>
        <p:spPr>
          <a:xfrm>
            <a:off x="8738870" y="1595120"/>
            <a:ext cx="238125" cy="238125"/>
          </a:xfrm>
          <a:custGeom>
            <a:avLst/>
            <a:gdLst>
              <a:gd name="sw" fmla="*/ 1 w 375"/>
              <a:gd name="sh" fmla="*/ 1 h 375"/>
              <a:gd name="mins" fmla="min sw sh"/>
              <a:gd name="dsw" fmla="+- 0 sw mins"/>
              <a:gd name="dsh" fmla="+- 0 sh mins"/>
              <a:gd name="p0x0" fmla="*/ 187 w 375"/>
              <a:gd name="p0y0" fmla="*/ 0 h 375"/>
              <a:gd name="p0x1" fmla="*/ 291 w 375"/>
              <a:gd name="p0y1" fmla="*/ 0 h 375"/>
              <a:gd name="p0x2" fmla="*/ 375 w 375"/>
              <a:gd name="p0y2" fmla="*/ 83 h 375"/>
              <a:gd name="p0x3" fmla="*/ 375 w 375"/>
              <a:gd name="p0y3" fmla="*/ 187 h 375"/>
              <a:gd name="p0x4" fmla="*/ 375 w 375"/>
              <a:gd name="p0y4" fmla="*/ 291 h 375"/>
              <a:gd name="p0x5" fmla="*/ 291 w 375"/>
              <a:gd name="p0y5" fmla="*/ 375 h 375"/>
              <a:gd name="p0x6" fmla="*/ 187 w 375"/>
              <a:gd name="p0y6" fmla="*/ 375 h 375"/>
              <a:gd name="p0x7" fmla="*/ 83 w 375"/>
              <a:gd name="p0y7" fmla="*/ 375 h 375"/>
              <a:gd name="p0x8" fmla="*/ 0 w 375"/>
              <a:gd name="p0y8" fmla="*/ 291 h 375"/>
              <a:gd name="p0x9" fmla="*/ 0 w 375"/>
              <a:gd name="p0y9" fmla="*/ 187 h 375"/>
              <a:gd name="p0x10" fmla="*/ 0 w 375"/>
              <a:gd name="p0y10" fmla="*/ 83 h 375"/>
              <a:gd name="p0x11" fmla="*/ 83 w 375"/>
              <a:gd name="p0y11" fmla="*/ 0 h 375"/>
              <a:gd name="p0x12" fmla="*/ 187 w 375"/>
              <a:gd name="p0y12" fmla="*/ 0 h 3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28575" cmpd="sng">
            <a:solidFill>
              <a:schemeClr val="accent1"/>
            </a:solidFill>
            <a:prstDash val="solid"/>
          </a:ln>
          <a:effectLst>
            <a:outerShdw blurRad="342900" algn="ctr" rotWithShape="0">
              <a:schemeClr val="accent1">
                <a:alpha val="21961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1B4A2F"/>
                </a:solidFill>
                <a:latin typeface="+mj-lt"/>
                <a:ea typeface="+mj-ea"/>
                <a:cs typeface="+mj-lt"/>
              </a:rPr>
              <a:t>宿舍：一个小桶就够用</a:t>
            </a:r>
            <a:endParaRPr sz="3000" b="1">
              <a:solidFill>
                <a:srgbClr val="1B4A2F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04900"/>
            <a:ext cx="11049000" cy="884555"/>
          </a:xfrm>
          <a:custGeom>
            <a:avLst/>
            <a:gdLst>
              <a:gd name="sw" fmla="*/ 1 w 17400"/>
              <a:gd name="sh" fmla="*/ 1 h 1393"/>
              <a:gd name="mins" fmla="min sw sh"/>
              <a:gd name="dsw" fmla="+- 0 sw mins"/>
              <a:gd name="dsh" fmla="+- 0 sh mins"/>
              <a:gd name="p0x0" fmla="*/ 180 w 17400"/>
              <a:gd name="p0y0" fmla="*/ 0 h 1393"/>
              <a:gd name="p0x1" fmla="*/ 17220 w 17400"/>
              <a:gd name="p0y1" fmla="*/ 0 h 1393"/>
              <a:gd name="p0x2" fmla="*/ 17319 w 17400"/>
              <a:gd name="p0y2" fmla="*/ 0 h 1393"/>
              <a:gd name="p0x3" fmla="*/ 17400 w 17400"/>
              <a:gd name="p0y3" fmla="*/ 80 h 1393"/>
              <a:gd name="p0x4" fmla="*/ 17400 w 17400"/>
              <a:gd name="p0y4" fmla="*/ 180 h 1393"/>
              <a:gd name="p0x5" fmla="*/ 17400 w 17400"/>
              <a:gd name="p0y5" fmla="*/ 1213 h 1393"/>
              <a:gd name="p0x6" fmla="*/ 17400 w 17400"/>
              <a:gd name="p0y6" fmla="*/ 1312 h 1393"/>
              <a:gd name="p0x7" fmla="*/ 17319 w 17400"/>
              <a:gd name="p0y7" fmla="*/ 1393 h 1393"/>
              <a:gd name="p0x8" fmla="*/ 17220 w 17400"/>
              <a:gd name="p0y8" fmla="*/ 1393 h 1393"/>
              <a:gd name="p0x9" fmla="*/ 180 w 17400"/>
              <a:gd name="p0y9" fmla="*/ 1393 h 1393"/>
              <a:gd name="p0x10" fmla="*/ 80 w 17400"/>
              <a:gd name="p0y10" fmla="*/ 1393 h 1393"/>
              <a:gd name="p0x11" fmla="*/ 0 w 17400"/>
              <a:gd name="p0y11" fmla="*/ 1312 h 1393"/>
              <a:gd name="p0x12" fmla="*/ 0 w 17400"/>
              <a:gd name="p0y12" fmla="*/ 1213 h 1393"/>
              <a:gd name="p0x13" fmla="*/ 0 w 17400"/>
              <a:gd name="p0y13" fmla="*/ 180 h 1393"/>
              <a:gd name="p0x14" fmla="*/ 0 w 17400"/>
              <a:gd name="p0y14" fmla="*/ 80 h 1393"/>
              <a:gd name="p0x15" fmla="*/ 80 w 17400"/>
              <a:gd name="p0y15" fmla="*/ 0 h 1393"/>
              <a:gd name="p0x16" fmla="*/ 180 w 17400"/>
              <a:gd name="p0y16" fmla="*/ 0 h 139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723900" y="137541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270 w 540"/>
              <a:gd name="p0y0" fmla="*/ 0 h 540"/>
              <a:gd name="p0x1" fmla="*/ 419 w 540"/>
              <a:gd name="p0y1" fmla="*/ 0 h 540"/>
              <a:gd name="p0x2" fmla="*/ 540 w 540"/>
              <a:gd name="p0y2" fmla="*/ 120 h 540"/>
              <a:gd name="p0x3" fmla="*/ 540 w 540"/>
              <a:gd name="p0y3" fmla="*/ 270 h 540"/>
              <a:gd name="p0x4" fmla="*/ 540 w 540"/>
              <a:gd name="p0y4" fmla="*/ 419 h 540"/>
              <a:gd name="p0x5" fmla="*/ 419 w 540"/>
              <a:gd name="p0y5" fmla="*/ 540 h 540"/>
              <a:gd name="p0x6" fmla="*/ 270 w 540"/>
              <a:gd name="p0y6" fmla="*/ 540 h 540"/>
              <a:gd name="p0x7" fmla="*/ 120 w 540"/>
              <a:gd name="p0y7" fmla="*/ 540 h 540"/>
              <a:gd name="p0x8" fmla="*/ 0 w 540"/>
              <a:gd name="p0y8" fmla="*/ 419 h 540"/>
              <a:gd name="p0x9" fmla="*/ 0 w 540"/>
              <a:gd name="p0y9" fmla="*/ 270 h 540"/>
              <a:gd name="p0x10" fmla="*/ 0 w 540"/>
              <a:gd name="p0y10" fmla="*/ 120 h 540"/>
              <a:gd name="p0x11" fmla="*/ 120 w 540"/>
              <a:gd name="p0y11" fmla="*/ 0 h 540"/>
              <a:gd name="p0x12" fmla="*/ 270 w 540"/>
              <a:gd name="p0y12" fmla="*/ 0 h 54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lumMod val="18768"/>
              <a:lumOff val="81232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 descr="bbbd2491-c072-11f1-b866-d6cb6aaf9b84"/>
          <p:cNvPicPr/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t="-237" b="237"/>
          <a:stretch>
            <a:fillRect/>
          </a:stretch>
        </p:blipFill>
        <p:spPr>
          <a:xfrm>
            <a:off x="819150" y="1470660"/>
            <a:ext cx="152400" cy="152400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1181100" y="1353922"/>
            <a:ext cx="10287000" cy="38004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9000"/>
              </a:lnSpc>
            </a:pPr>
            <a:r>
              <a:rPr i="1">
                <a:solidFill>
                  <a:srgbClr val="4A6B58"/>
                </a:solidFill>
                <a:cs typeface="+mn-lt"/>
              </a:rPr>
              <a:t>宿舍空间小，摆四个桶不现实，垃圾种类却一样不少。</a:t>
            </a:r>
            <a:endParaRPr i="1">
              <a:solidFill>
                <a:srgbClr val="4A6B58"/>
              </a:solidFill>
              <a:cs typeface="+mn-lt"/>
            </a:endParaRPr>
          </a:p>
        </p:txBody>
      </p:sp>
      <p:sp>
        <p:nvSpPr>
          <p:cNvPr id="65" name="任意多边形 64"/>
          <p:cNvSpPr/>
          <p:nvPr>
            <p:custDataLst>
              <p:tags r:id="rId8"/>
            </p:custDataLst>
          </p:nvPr>
        </p:nvSpPr>
        <p:spPr>
          <a:xfrm>
            <a:off x="571500" y="5591810"/>
            <a:ext cx="11049000" cy="885190"/>
          </a:xfrm>
          <a:custGeom>
            <a:avLst/>
            <a:gdLst>
              <a:gd name="sw" fmla="*/ 1 w 17400"/>
              <a:gd name="sh" fmla="*/ 1 h 1393"/>
              <a:gd name="mins" fmla="min sw sh"/>
              <a:gd name="dsw" fmla="+- 0 sw mins"/>
              <a:gd name="dsh" fmla="+- 0 sh mins"/>
              <a:gd name="p0x0" fmla="*/ 180 w 17400"/>
              <a:gd name="p0y0" fmla="*/ 0 h 1393"/>
              <a:gd name="p0x1" fmla="*/ 17220 w 17400"/>
              <a:gd name="p0y1" fmla="*/ 0 h 1393"/>
              <a:gd name="p0x2" fmla="*/ 17319 w 17400"/>
              <a:gd name="p0y2" fmla="*/ 0 h 1393"/>
              <a:gd name="p0x3" fmla="*/ 17400 w 17400"/>
              <a:gd name="p0y3" fmla="*/ 80 h 1393"/>
              <a:gd name="p0x4" fmla="*/ 17400 w 17400"/>
              <a:gd name="p0y4" fmla="*/ 180 h 1393"/>
              <a:gd name="p0x5" fmla="*/ 17400 w 17400"/>
              <a:gd name="p0y5" fmla="*/ 1213 h 1393"/>
              <a:gd name="p0x6" fmla="*/ 17400 w 17400"/>
              <a:gd name="p0y6" fmla="*/ 1312 h 1393"/>
              <a:gd name="p0x7" fmla="*/ 17319 w 17400"/>
              <a:gd name="p0y7" fmla="*/ 1393 h 1393"/>
              <a:gd name="p0x8" fmla="*/ 17220 w 17400"/>
              <a:gd name="p0y8" fmla="*/ 1393 h 1393"/>
              <a:gd name="p0x9" fmla="*/ 180 w 17400"/>
              <a:gd name="p0y9" fmla="*/ 1393 h 1393"/>
              <a:gd name="p0x10" fmla="*/ 80 w 17400"/>
              <a:gd name="p0y10" fmla="*/ 1393 h 1393"/>
              <a:gd name="p0x11" fmla="*/ 0 w 17400"/>
              <a:gd name="p0y11" fmla="*/ 1312 h 1393"/>
              <a:gd name="p0x12" fmla="*/ 0 w 17400"/>
              <a:gd name="p0y12" fmla="*/ 1213 h 1393"/>
              <a:gd name="p0x13" fmla="*/ 0 w 17400"/>
              <a:gd name="p0y13" fmla="*/ 180 h 1393"/>
              <a:gd name="p0x14" fmla="*/ 0 w 17400"/>
              <a:gd name="p0y14" fmla="*/ 80 h 1393"/>
              <a:gd name="p0x15" fmla="*/ 80 w 17400"/>
              <a:gd name="p0y15" fmla="*/ 0 h 1393"/>
              <a:gd name="p0x16" fmla="*/ 180 w 17400"/>
              <a:gd name="p0y16" fmla="*/ 0 h 139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6" name="任意多边形 65"/>
          <p:cNvSpPr/>
          <p:nvPr>
            <p:custDataLst>
              <p:tags r:id="rId9"/>
            </p:custDataLst>
          </p:nvPr>
        </p:nvSpPr>
        <p:spPr>
          <a:xfrm>
            <a:off x="723900" y="586295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270 w 540"/>
              <a:gd name="p0y0" fmla="*/ 0 h 540"/>
              <a:gd name="p0x1" fmla="*/ 419 w 540"/>
              <a:gd name="p0y1" fmla="*/ 0 h 540"/>
              <a:gd name="p0x2" fmla="*/ 540 w 540"/>
              <a:gd name="p0y2" fmla="*/ 120 h 540"/>
              <a:gd name="p0x3" fmla="*/ 540 w 540"/>
              <a:gd name="p0y3" fmla="*/ 270 h 540"/>
              <a:gd name="p0x4" fmla="*/ 540 w 540"/>
              <a:gd name="p0y4" fmla="*/ 419 h 540"/>
              <a:gd name="p0x5" fmla="*/ 419 w 540"/>
              <a:gd name="p0y5" fmla="*/ 540 h 540"/>
              <a:gd name="p0x6" fmla="*/ 270 w 540"/>
              <a:gd name="p0y6" fmla="*/ 540 h 540"/>
              <a:gd name="p0x7" fmla="*/ 120 w 540"/>
              <a:gd name="p0y7" fmla="*/ 540 h 540"/>
              <a:gd name="p0x8" fmla="*/ 0 w 540"/>
              <a:gd name="p0y8" fmla="*/ 419 h 540"/>
              <a:gd name="p0x9" fmla="*/ 0 w 540"/>
              <a:gd name="p0y9" fmla="*/ 270 h 540"/>
              <a:gd name="p0x10" fmla="*/ 0 w 540"/>
              <a:gd name="p0y10" fmla="*/ 120 h 540"/>
              <a:gd name="p0x11" fmla="*/ 120 w 540"/>
              <a:gd name="p0y11" fmla="*/ 0 h 540"/>
              <a:gd name="p0x12" fmla="*/ 270 w 540"/>
              <a:gd name="p0y12" fmla="*/ 0 h 54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lumMod val="18768"/>
              <a:lumOff val="81232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7" name="图片 66" descr="bbbd29a1-c072-11f1-b866-d6cb6aaf9b84"/>
          <p:cNvPicPr/>
          <p:nvPr>
            <p:custDataLst>
              <p:tags r:id="rId10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 t="-185" b="185"/>
          <a:stretch>
            <a:fillRect/>
          </a:stretch>
        </p:blipFill>
        <p:spPr>
          <a:xfrm>
            <a:off x="819150" y="5958205"/>
            <a:ext cx="152400" cy="152400"/>
          </a:xfrm>
          <a:prstGeom prst="rect">
            <a:avLst/>
          </a:prstGeom>
        </p:spPr>
      </p:pic>
      <p:sp>
        <p:nvSpPr>
          <p:cNvPr id="70" name="文本框 69"/>
          <p:cNvSpPr txBox="1"/>
          <p:nvPr>
            <p:custDataLst>
              <p:tags r:id="rId13"/>
            </p:custDataLst>
          </p:nvPr>
        </p:nvSpPr>
        <p:spPr>
          <a:xfrm>
            <a:off x="1181100" y="5841387"/>
            <a:ext cx="4572152" cy="38004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9000"/>
              </a:lnSpc>
            </a:pPr>
            <a:r>
              <a:rPr i="1">
                <a:solidFill>
                  <a:srgbClr val="4A6B58"/>
                </a:solidFill>
                <a:cs typeface="+mn-lt"/>
              </a:rPr>
              <a:t>分类靠的不是设备多，是</a:t>
            </a:r>
            <a:r>
              <a:rPr b="1">
                <a:solidFill>
                  <a:schemeClr val="accent1"/>
                </a:solidFill>
                <a:cs typeface="+mn-lt"/>
              </a:rPr>
              <a:t>扔之前多想一秒钟</a:t>
            </a:r>
            <a:endParaRPr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10" name="任意多边形 9"/>
          <p:cNvSpPr/>
          <p:nvPr>
            <p:custDataLst>
              <p:tags r:id="rId14"/>
            </p:custDataLst>
          </p:nvPr>
        </p:nvSpPr>
        <p:spPr>
          <a:xfrm>
            <a:off x="575945" y="2222500"/>
            <a:ext cx="3749675" cy="3136265"/>
          </a:xfrm>
          <a:custGeom>
            <a:avLst/>
            <a:gdLst>
              <a:gd name="sw" fmla="*/ 1 w 5904"/>
              <a:gd name="sh" fmla="*/ 1 h 4938"/>
              <a:gd name="mins" fmla="min sw sh"/>
              <a:gd name="dsw" fmla="+- 0 sw mins"/>
              <a:gd name="dsh" fmla="+- 0 sh mins"/>
              <a:gd name="p0x0" fmla="*/ 180 w 5904"/>
              <a:gd name="p0y0" fmla="*/ 0 h 4938"/>
              <a:gd name="p0x1" fmla="*/ 5724 w 5904"/>
              <a:gd name="p0y1" fmla="*/ 0 h 4938"/>
              <a:gd name="p0x2" fmla="*/ 5824 w 5904"/>
              <a:gd name="p0y2" fmla="*/ 0 h 4938"/>
              <a:gd name="p0x3" fmla="*/ 5904 w 5904"/>
              <a:gd name="p0y3" fmla="*/ 80 h 4938"/>
              <a:gd name="p0x4" fmla="*/ 5904 w 5904"/>
              <a:gd name="p0y4" fmla="*/ 180 h 4938"/>
              <a:gd name="p0x5" fmla="*/ 5904 w 5904"/>
              <a:gd name="p0y5" fmla="*/ 4758 h 4938"/>
              <a:gd name="p0x6" fmla="*/ 5904 w 5904"/>
              <a:gd name="p0y6" fmla="*/ 4858 h 4938"/>
              <a:gd name="p0x7" fmla="*/ 5824 w 5904"/>
              <a:gd name="p0y7" fmla="*/ 4938 h 4938"/>
              <a:gd name="p0x8" fmla="*/ 5724 w 5904"/>
              <a:gd name="p0y8" fmla="*/ 4938 h 4938"/>
              <a:gd name="p0x9" fmla="*/ 180 w 5904"/>
              <a:gd name="p0y9" fmla="*/ 4938 h 4938"/>
              <a:gd name="p0x10" fmla="*/ 80 w 5904"/>
              <a:gd name="p0y10" fmla="*/ 4938 h 4938"/>
              <a:gd name="p0x11" fmla="*/ 0 w 5904"/>
              <a:gd name="p0y11" fmla="*/ 4858 h 4938"/>
              <a:gd name="p0x12" fmla="*/ 0 w 5904"/>
              <a:gd name="p0y12" fmla="*/ 4758 h 4938"/>
              <a:gd name="p0x13" fmla="*/ 0 w 5904"/>
              <a:gd name="p0y13" fmla="*/ 180 h 4938"/>
              <a:gd name="p0x14" fmla="*/ 0 w 5904"/>
              <a:gd name="p0y14" fmla="*/ 80 h 4938"/>
              <a:gd name="p0x15" fmla="*/ 80 w 5904"/>
              <a:gd name="p0y15" fmla="*/ 0 h 4938"/>
              <a:gd name="p0x16" fmla="*/ 180 w 5904"/>
              <a:gd name="p0y16" fmla="*/ 0 h 493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34981"/>
              <a:lumOff val="65019"/>
            </a:schemeClr>
          </a:solidFill>
          <a:ln w="9525" cmpd="sng">
            <a:solidFill>
              <a:srgbClr val="A8CBB8"/>
            </a:solidFill>
            <a:prstDash val="solid"/>
          </a:ln>
          <a:effectLst>
            <a:outerShdw blurRad="85725" dist="19050" dir="5399999" algn="ctr" rotWithShape="0">
              <a:schemeClr val="accent1">
                <a:lumMod val="54596"/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71" name="组合 70"/>
          <p:cNvGrpSpPr/>
          <p:nvPr/>
        </p:nvGrpSpPr>
        <p:grpSpPr>
          <a:xfrm>
            <a:off x="733425" y="2379980"/>
            <a:ext cx="3434080" cy="370840"/>
            <a:chOff x="1155" y="3748"/>
            <a:chExt cx="5408" cy="584"/>
          </a:xfrm>
        </p:grpSpPr>
        <p:sp>
          <p:nvSpPr>
            <p:cNvPr id="11" name="任意多边形 10"/>
            <p:cNvSpPr/>
            <p:nvPr>
              <p:custDataLst>
                <p:tags r:id="rId15"/>
              </p:custDataLst>
            </p:nvPr>
          </p:nvSpPr>
          <p:spPr>
            <a:xfrm>
              <a:off x="1155" y="3748"/>
              <a:ext cx="5409" cy="585"/>
            </a:xfrm>
            <a:custGeom>
              <a:avLst/>
              <a:gdLst>
                <a:gd name="sw" fmla="*/ 1 w 5409"/>
                <a:gd name="sh" fmla="*/ 1 h 585"/>
                <a:gd name="mins" fmla="min sw sh"/>
                <a:gd name="dsw" fmla="+- 0 sw mins"/>
                <a:gd name="dsh" fmla="+- 0 sh mins"/>
                <a:gd name="p0x0" fmla="*/ 0 w 5409"/>
                <a:gd name="p0y0" fmla="*/ 0 h 585"/>
                <a:gd name="p0x1" fmla="*/ 5409 w 5409"/>
                <a:gd name="p0y1" fmla="*/ 0 h 585"/>
                <a:gd name="p0x2" fmla="*/ 5409 w 5409"/>
                <a:gd name="p0y2" fmla="*/ 585 h 585"/>
                <a:gd name="p0x3" fmla="*/ 0 w 5409"/>
                <a:gd name="p0y3" fmla="*/ 585 h 585"/>
                <a:gd name="p0x4" fmla="*/ 0 w 5409"/>
                <a:gd name="p0y4" fmla="*/ 0 h 58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2" name="任意多边形 11"/>
            <p:cNvSpPr/>
            <p:nvPr>
              <p:custDataLst>
                <p:tags r:id="rId16"/>
              </p:custDataLst>
            </p:nvPr>
          </p:nvSpPr>
          <p:spPr>
            <a:xfrm>
              <a:off x="1155" y="4318"/>
              <a:ext cx="5409" cy="15"/>
            </a:xfrm>
            <a:custGeom>
              <a:avLst/>
              <a:gdLst>
                <a:gd name="sw" fmla="*/ 1 w 5409"/>
                <a:gd name="sh" fmla="*/ 1 h 15"/>
                <a:gd name="mins" fmla="min sw sh"/>
                <a:gd name="dsw" fmla="+- 0 sw mins"/>
                <a:gd name="dsh" fmla="+- 0 sh mins"/>
                <a:gd name="p0x0" fmla="*/ 5409 w 5409"/>
                <a:gd name="p0y0" fmla="*/ 15 h 15"/>
                <a:gd name="p0x1" fmla="*/ 0 w 5409"/>
                <a:gd name="p0y1" fmla="*/ 15 h 15"/>
                <a:gd name="p0x2" fmla="*/ 0 w 5409"/>
                <a:gd name="p0y2" fmla="*/ 0 h 15"/>
                <a:gd name="p0x3" fmla="*/ 5409 w 5409"/>
                <a:gd name="p0y3" fmla="*/ 0 h 15"/>
                <a:gd name="p0x4" fmla="*/ 5409 w 5409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1">
                <a:lumMod val="23385"/>
                <a:lumOff val="76615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4" name="任意多边形 13"/>
          <p:cNvSpPr/>
          <p:nvPr>
            <p:custDataLst>
              <p:tags r:id="rId17"/>
            </p:custDataLst>
          </p:nvPr>
        </p:nvSpPr>
        <p:spPr>
          <a:xfrm>
            <a:off x="733425" y="238950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90 w 420"/>
              <a:gd name="p0y0" fmla="*/ 0 h 420"/>
              <a:gd name="p0x1" fmla="*/ 330 w 420"/>
              <a:gd name="p0y1" fmla="*/ 0 h 420"/>
              <a:gd name="p0x2" fmla="*/ 379 w 420"/>
              <a:gd name="p0y2" fmla="*/ 0 h 420"/>
              <a:gd name="p0x3" fmla="*/ 420 w 420"/>
              <a:gd name="p0y3" fmla="*/ 40 h 420"/>
              <a:gd name="p0x4" fmla="*/ 420 w 420"/>
              <a:gd name="p0y4" fmla="*/ 90 h 420"/>
              <a:gd name="p0x5" fmla="*/ 420 w 420"/>
              <a:gd name="p0y5" fmla="*/ 330 h 420"/>
              <a:gd name="p0x6" fmla="*/ 420 w 420"/>
              <a:gd name="p0y6" fmla="*/ 379 h 420"/>
              <a:gd name="p0x7" fmla="*/ 379 w 420"/>
              <a:gd name="p0y7" fmla="*/ 420 h 420"/>
              <a:gd name="p0x8" fmla="*/ 330 w 420"/>
              <a:gd name="p0y8" fmla="*/ 420 h 420"/>
              <a:gd name="p0x9" fmla="*/ 90 w 420"/>
              <a:gd name="p0y9" fmla="*/ 420 h 420"/>
              <a:gd name="p0x10" fmla="*/ 40 w 420"/>
              <a:gd name="p0y10" fmla="*/ 420 h 420"/>
              <a:gd name="p0x11" fmla="*/ 0 w 420"/>
              <a:gd name="p0y11" fmla="*/ 379 h 420"/>
              <a:gd name="p0x12" fmla="*/ 0 w 420"/>
              <a:gd name="p0y12" fmla="*/ 330 h 420"/>
              <a:gd name="p0x13" fmla="*/ 0 w 420"/>
              <a:gd name="p0y13" fmla="*/ 90 h 420"/>
              <a:gd name="p0x14" fmla="*/ 0 w 420"/>
              <a:gd name="p0y14" fmla="*/ 40 h 420"/>
              <a:gd name="p0x15" fmla="*/ 40 w 420"/>
              <a:gd name="p0y15" fmla="*/ 0 h 420"/>
              <a:gd name="p0x16" fmla="*/ 9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8768"/>
              <a:lumOff val="81232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图片 14" descr="bbbd24ff-c072-11f1-b866-d6cb6aaf9b84"/>
          <p:cNvPicPr/>
          <p:nvPr>
            <p:custDataLst>
              <p:tags r:id="rId18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 t="-102" b="102"/>
          <a:stretch>
            <a:fillRect/>
          </a:stretch>
        </p:blipFill>
        <p:spPr>
          <a:xfrm>
            <a:off x="790575" y="2446655"/>
            <a:ext cx="152400" cy="152400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21"/>
            </p:custDataLst>
          </p:nvPr>
        </p:nvSpPr>
        <p:spPr>
          <a:xfrm>
            <a:off x="1076325" y="2364896"/>
            <a:ext cx="2327224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1B4A2F"/>
                </a:solidFill>
                <a:cs typeface="+mn-lt"/>
              </a:rPr>
              <a:t>对策：每寝两个小桶</a:t>
            </a:r>
            <a:endParaRPr b="1" spc="36">
              <a:solidFill>
                <a:srgbClr val="1B4A2F"/>
              </a:solidFill>
              <a:cs typeface="+mn-lt"/>
            </a:endParaRPr>
          </a:p>
        </p:txBody>
      </p:sp>
      <p:sp>
        <p:nvSpPr>
          <p:cNvPr id="18" name="任意多边形 17"/>
          <p:cNvSpPr/>
          <p:nvPr>
            <p:custDataLst>
              <p:tags r:id="rId22"/>
            </p:custDataLst>
          </p:nvPr>
        </p:nvSpPr>
        <p:spPr>
          <a:xfrm>
            <a:off x="737870" y="3137535"/>
            <a:ext cx="3425825" cy="514350"/>
          </a:xfrm>
          <a:custGeom>
            <a:avLst/>
            <a:gdLst>
              <a:gd name="sw" fmla="*/ 1 w 5394"/>
              <a:gd name="sh" fmla="*/ 1 h 810"/>
              <a:gd name="mins" fmla="min sw sh"/>
              <a:gd name="dsw" fmla="+- 0 sw mins"/>
              <a:gd name="dsh" fmla="+- 0 sh mins"/>
              <a:gd name="p0x0" fmla="*/ 90 w 5394"/>
              <a:gd name="p0y0" fmla="*/ 0 h 810"/>
              <a:gd name="p0x1" fmla="*/ 5304 w 5394"/>
              <a:gd name="p0y1" fmla="*/ 0 h 810"/>
              <a:gd name="p0x2" fmla="*/ 5354 w 5394"/>
              <a:gd name="p0y2" fmla="*/ 0 h 810"/>
              <a:gd name="p0x3" fmla="*/ 5394 w 5394"/>
              <a:gd name="p0y3" fmla="*/ 40 h 810"/>
              <a:gd name="p0x4" fmla="*/ 5394 w 5394"/>
              <a:gd name="p0y4" fmla="*/ 90 h 810"/>
              <a:gd name="p0x5" fmla="*/ 5394 w 5394"/>
              <a:gd name="p0y5" fmla="*/ 720 h 810"/>
              <a:gd name="p0x6" fmla="*/ 5394 w 5394"/>
              <a:gd name="p0y6" fmla="*/ 769 h 810"/>
              <a:gd name="p0x7" fmla="*/ 5354 w 5394"/>
              <a:gd name="p0y7" fmla="*/ 810 h 810"/>
              <a:gd name="p0x8" fmla="*/ 5304 w 5394"/>
              <a:gd name="p0y8" fmla="*/ 810 h 810"/>
              <a:gd name="p0x9" fmla="*/ 90 w 5394"/>
              <a:gd name="p0y9" fmla="*/ 810 h 810"/>
              <a:gd name="p0x10" fmla="*/ 40 w 5394"/>
              <a:gd name="p0y10" fmla="*/ 810 h 810"/>
              <a:gd name="p0x11" fmla="*/ 0 w 5394"/>
              <a:gd name="p0y11" fmla="*/ 769 h 810"/>
              <a:gd name="p0x12" fmla="*/ 0 w 5394"/>
              <a:gd name="p0y12" fmla="*/ 720 h 810"/>
              <a:gd name="p0x13" fmla="*/ 0 w 5394"/>
              <a:gd name="p0y13" fmla="*/ 90 h 810"/>
              <a:gd name="p0x14" fmla="*/ 0 w 5394"/>
              <a:gd name="p0y14" fmla="*/ 40 h 810"/>
              <a:gd name="p0x15" fmla="*/ 40 w 5394"/>
              <a:gd name="p0y15" fmla="*/ 0 h 810"/>
              <a:gd name="p0x16" fmla="*/ 90 w 5394"/>
              <a:gd name="p0y16" fmla="*/ 0 h 81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chemeClr val="accent1">
                <a:lumMod val="23385"/>
                <a:lumOff val="76615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>
            <p:custDataLst>
              <p:tags r:id="rId23"/>
            </p:custDataLst>
          </p:nvPr>
        </p:nvSpPr>
        <p:spPr>
          <a:xfrm>
            <a:off x="857250" y="3275965"/>
            <a:ext cx="457200" cy="247650"/>
          </a:xfrm>
          <a:custGeom>
            <a:avLst/>
            <a:gdLst>
              <a:gd name="sw" fmla="*/ 1 w 720"/>
              <a:gd name="sh" fmla="*/ 1 h 390"/>
              <a:gd name="mins" fmla="min sw sh"/>
              <a:gd name="dsw" fmla="+- 0 sw mins"/>
              <a:gd name="dsh" fmla="+- 0 sh mins"/>
              <a:gd name="p0x0" fmla="*/ 90 w 720"/>
              <a:gd name="p0y0" fmla="*/ 0 h 390"/>
              <a:gd name="p0x1" fmla="*/ 630 w 720"/>
              <a:gd name="p0y1" fmla="*/ 0 h 390"/>
              <a:gd name="p0x2" fmla="*/ 679 w 720"/>
              <a:gd name="p0y2" fmla="*/ 0 h 390"/>
              <a:gd name="p0x3" fmla="*/ 720 w 720"/>
              <a:gd name="p0y3" fmla="*/ 40 h 390"/>
              <a:gd name="p0x4" fmla="*/ 720 w 720"/>
              <a:gd name="p0y4" fmla="*/ 90 h 390"/>
              <a:gd name="p0x5" fmla="*/ 720 w 720"/>
              <a:gd name="p0y5" fmla="*/ 300 h 390"/>
              <a:gd name="p0x6" fmla="*/ 720 w 720"/>
              <a:gd name="p0y6" fmla="*/ 349 h 390"/>
              <a:gd name="p0x7" fmla="*/ 679 w 720"/>
              <a:gd name="p0y7" fmla="*/ 390 h 390"/>
              <a:gd name="p0x8" fmla="*/ 630 w 720"/>
              <a:gd name="p0y8" fmla="*/ 390 h 390"/>
              <a:gd name="p0x9" fmla="*/ 90 w 720"/>
              <a:gd name="p0y9" fmla="*/ 390 h 390"/>
              <a:gd name="p0x10" fmla="*/ 40 w 720"/>
              <a:gd name="p0y10" fmla="*/ 390 h 390"/>
              <a:gd name="p0x11" fmla="*/ 0 w 720"/>
              <a:gd name="p0y11" fmla="*/ 349 h 390"/>
              <a:gd name="p0x12" fmla="*/ 0 w 720"/>
              <a:gd name="p0y12" fmla="*/ 300 h 390"/>
              <a:gd name="p0x13" fmla="*/ 0 w 720"/>
              <a:gd name="p0y13" fmla="*/ 90 h 390"/>
              <a:gd name="p0x14" fmla="*/ 0 w 720"/>
              <a:gd name="p0y14" fmla="*/ 40 h 390"/>
              <a:gd name="p0x15" fmla="*/ 40 w 720"/>
              <a:gd name="p0y15" fmla="*/ 0 h 390"/>
              <a:gd name="p0x16" fmla="*/ 90 w 720"/>
              <a:gd name="p0y16" fmla="*/ 0 h 39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8768"/>
              <a:lumOff val="81232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24"/>
            </p:custDataLst>
          </p:nvPr>
        </p:nvSpPr>
        <p:spPr>
          <a:xfrm>
            <a:off x="933450" y="3296231"/>
            <a:ext cx="4572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 b="1">
                <a:solidFill>
                  <a:schemeClr val="accent1">
                    <a:lumMod val="65406"/>
                  </a:schemeClr>
                </a:solidFill>
                <a:cs typeface="+mn-lt"/>
              </a:rPr>
              <a:t>桶①</a:t>
            </a:r>
            <a:endParaRPr sz="1200" b="1">
              <a:solidFill>
                <a:schemeClr val="accent1">
                  <a:lumMod val="65406"/>
                </a:schemeClr>
              </a:solidFill>
              <a:cs typeface="+mn-lt"/>
            </a:endParaRPr>
          </a:p>
        </p:txBody>
      </p:sp>
      <p:sp>
        <p:nvSpPr>
          <p:cNvPr id="21" name="文本框 20"/>
          <p:cNvSpPr txBox="1"/>
          <p:nvPr>
            <p:custDataLst>
              <p:tags r:id="rId25"/>
            </p:custDataLst>
          </p:nvPr>
        </p:nvSpPr>
        <p:spPr>
          <a:xfrm>
            <a:off x="1428826" y="3242891"/>
            <a:ext cx="1524000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1000"/>
              </a:lnSpc>
            </a:pPr>
            <a:r>
              <a:rPr sz="1500">
                <a:solidFill>
                  <a:schemeClr val="tx2"/>
                </a:solidFill>
                <a:cs typeface="+mn-lt"/>
              </a:rPr>
              <a:t>一个装</a:t>
            </a:r>
            <a:r>
              <a:rPr sz="1500" b="1">
                <a:solidFill>
                  <a:schemeClr val="tx2"/>
                </a:solidFill>
                <a:cs typeface="+mn-lt"/>
              </a:rPr>
              <a:t>可回收物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22" name="任意多边形 21"/>
          <p:cNvSpPr/>
          <p:nvPr>
            <p:custDataLst>
              <p:tags r:id="rId26"/>
            </p:custDataLst>
          </p:nvPr>
        </p:nvSpPr>
        <p:spPr>
          <a:xfrm>
            <a:off x="737870" y="4043680"/>
            <a:ext cx="3425825" cy="514350"/>
          </a:xfrm>
          <a:custGeom>
            <a:avLst/>
            <a:gdLst>
              <a:gd name="sw" fmla="*/ 1 w 5394"/>
              <a:gd name="sh" fmla="*/ 1 h 810"/>
              <a:gd name="mins" fmla="min sw sh"/>
              <a:gd name="dsw" fmla="+- 0 sw mins"/>
              <a:gd name="dsh" fmla="+- 0 sh mins"/>
              <a:gd name="p0x0" fmla="*/ 90 w 5394"/>
              <a:gd name="p0y0" fmla="*/ 0 h 810"/>
              <a:gd name="p0x1" fmla="*/ 5304 w 5394"/>
              <a:gd name="p0y1" fmla="*/ 0 h 810"/>
              <a:gd name="p0x2" fmla="*/ 5354 w 5394"/>
              <a:gd name="p0y2" fmla="*/ 0 h 810"/>
              <a:gd name="p0x3" fmla="*/ 5394 w 5394"/>
              <a:gd name="p0y3" fmla="*/ 40 h 810"/>
              <a:gd name="p0x4" fmla="*/ 5394 w 5394"/>
              <a:gd name="p0y4" fmla="*/ 90 h 810"/>
              <a:gd name="p0x5" fmla="*/ 5394 w 5394"/>
              <a:gd name="p0y5" fmla="*/ 720 h 810"/>
              <a:gd name="p0x6" fmla="*/ 5394 w 5394"/>
              <a:gd name="p0y6" fmla="*/ 769 h 810"/>
              <a:gd name="p0x7" fmla="*/ 5354 w 5394"/>
              <a:gd name="p0y7" fmla="*/ 810 h 810"/>
              <a:gd name="p0x8" fmla="*/ 5304 w 5394"/>
              <a:gd name="p0y8" fmla="*/ 810 h 810"/>
              <a:gd name="p0x9" fmla="*/ 90 w 5394"/>
              <a:gd name="p0y9" fmla="*/ 810 h 810"/>
              <a:gd name="p0x10" fmla="*/ 40 w 5394"/>
              <a:gd name="p0y10" fmla="*/ 810 h 810"/>
              <a:gd name="p0x11" fmla="*/ 0 w 5394"/>
              <a:gd name="p0y11" fmla="*/ 769 h 810"/>
              <a:gd name="p0x12" fmla="*/ 0 w 5394"/>
              <a:gd name="p0y12" fmla="*/ 720 h 810"/>
              <a:gd name="p0x13" fmla="*/ 0 w 5394"/>
              <a:gd name="p0y13" fmla="*/ 90 h 810"/>
              <a:gd name="p0x14" fmla="*/ 0 w 5394"/>
              <a:gd name="p0y14" fmla="*/ 40 h 810"/>
              <a:gd name="p0x15" fmla="*/ 40 w 5394"/>
              <a:gd name="p0y15" fmla="*/ 0 h 810"/>
              <a:gd name="p0x16" fmla="*/ 90 w 5394"/>
              <a:gd name="p0y16" fmla="*/ 0 h 81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chemeClr val="accent1">
                <a:lumMod val="23385"/>
                <a:lumOff val="76615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>
            <p:custDataLst>
              <p:tags r:id="rId27"/>
            </p:custDataLst>
          </p:nvPr>
        </p:nvSpPr>
        <p:spPr>
          <a:xfrm>
            <a:off x="857250" y="4181475"/>
            <a:ext cx="457200" cy="247650"/>
          </a:xfrm>
          <a:custGeom>
            <a:avLst/>
            <a:gdLst>
              <a:gd name="sw" fmla="*/ 1 w 720"/>
              <a:gd name="sh" fmla="*/ 1 h 390"/>
              <a:gd name="mins" fmla="min sw sh"/>
              <a:gd name="dsw" fmla="+- 0 sw mins"/>
              <a:gd name="dsh" fmla="+- 0 sh mins"/>
              <a:gd name="p0x0" fmla="*/ 90 w 720"/>
              <a:gd name="p0y0" fmla="*/ 0 h 390"/>
              <a:gd name="p0x1" fmla="*/ 630 w 720"/>
              <a:gd name="p0y1" fmla="*/ 0 h 390"/>
              <a:gd name="p0x2" fmla="*/ 679 w 720"/>
              <a:gd name="p0y2" fmla="*/ 0 h 390"/>
              <a:gd name="p0x3" fmla="*/ 720 w 720"/>
              <a:gd name="p0y3" fmla="*/ 40 h 390"/>
              <a:gd name="p0x4" fmla="*/ 720 w 720"/>
              <a:gd name="p0y4" fmla="*/ 90 h 390"/>
              <a:gd name="p0x5" fmla="*/ 720 w 720"/>
              <a:gd name="p0y5" fmla="*/ 300 h 390"/>
              <a:gd name="p0x6" fmla="*/ 720 w 720"/>
              <a:gd name="p0y6" fmla="*/ 349 h 390"/>
              <a:gd name="p0x7" fmla="*/ 679 w 720"/>
              <a:gd name="p0y7" fmla="*/ 390 h 390"/>
              <a:gd name="p0x8" fmla="*/ 630 w 720"/>
              <a:gd name="p0y8" fmla="*/ 390 h 390"/>
              <a:gd name="p0x9" fmla="*/ 90 w 720"/>
              <a:gd name="p0y9" fmla="*/ 390 h 390"/>
              <a:gd name="p0x10" fmla="*/ 40 w 720"/>
              <a:gd name="p0y10" fmla="*/ 390 h 390"/>
              <a:gd name="p0x11" fmla="*/ 0 w 720"/>
              <a:gd name="p0y11" fmla="*/ 349 h 390"/>
              <a:gd name="p0x12" fmla="*/ 0 w 720"/>
              <a:gd name="p0y12" fmla="*/ 300 h 390"/>
              <a:gd name="p0x13" fmla="*/ 0 w 720"/>
              <a:gd name="p0y13" fmla="*/ 90 h 390"/>
              <a:gd name="p0x14" fmla="*/ 0 w 720"/>
              <a:gd name="p0y14" fmla="*/ 40 h 390"/>
              <a:gd name="p0x15" fmla="*/ 40 w 720"/>
              <a:gd name="p0y15" fmla="*/ 0 h 390"/>
              <a:gd name="p0x16" fmla="*/ 90 w 720"/>
              <a:gd name="p0y16" fmla="*/ 0 h 39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8768"/>
              <a:lumOff val="81232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28"/>
            </p:custDataLst>
          </p:nvPr>
        </p:nvSpPr>
        <p:spPr>
          <a:xfrm>
            <a:off x="933450" y="4201849"/>
            <a:ext cx="4572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 b="1">
                <a:solidFill>
                  <a:schemeClr val="accent1">
                    <a:lumMod val="65406"/>
                  </a:schemeClr>
                </a:solidFill>
                <a:cs typeface="+mn-lt"/>
              </a:rPr>
              <a:t>桶②</a:t>
            </a:r>
            <a:endParaRPr sz="1200" b="1">
              <a:solidFill>
                <a:schemeClr val="accent1">
                  <a:lumMod val="65406"/>
                </a:schemeClr>
              </a:solidFill>
              <a:cs typeface="+mn-lt"/>
            </a:endParaRPr>
          </a:p>
        </p:txBody>
      </p:sp>
      <p:sp>
        <p:nvSpPr>
          <p:cNvPr id="25" name="文本框 24"/>
          <p:cNvSpPr txBox="1"/>
          <p:nvPr>
            <p:custDataLst>
              <p:tags r:id="rId29"/>
            </p:custDataLst>
          </p:nvPr>
        </p:nvSpPr>
        <p:spPr>
          <a:xfrm>
            <a:off x="1428826" y="4148509"/>
            <a:ext cx="1524000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1000"/>
              </a:lnSpc>
            </a:pPr>
            <a:r>
              <a:rPr sz="1500">
                <a:solidFill>
                  <a:schemeClr val="tx2"/>
                </a:solidFill>
                <a:cs typeface="+mn-lt"/>
              </a:rPr>
              <a:t>一个装</a:t>
            </a:r>
            <a:r>
              <a:rPr sz="1500" b="1">
                <a:solidFill>
                  <a:schemeClr val="tx2"/>
                </a:solidFill>
                <a:cs typeface="+mn-lt"/>
              </a:rPr>
              <a:t>其他垃圾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grpSp>
        <p:nvGrpSpPr>
          <p:cNvPr id="72" name="组合 71"/>
          <p:cNvGrpSpPr/>
          <p:nvPr/>
        </p:nvGrpSpPr>
        <p:grpSpPr>
          <a:xfrm>
            <a:off x="733425" y="4829810"/>
            <a:ext cx="3434080" cy="370840"/>
            <a:chOff x="1155" y="7606"/>
            <a:chExt cx="5408" cy="584"/>
          </a:xfrm>
        </p:grpSpPr>
        <p:sp>
          <p:nvSpPr>
            <p:cNvPr id="26" name="任意多边形 25"/>
            <p:cNvSpPr/>
            <p:nvPr>
              <p:custDataLst>
                <p:tags r:id="rId30"/>
              </p:custDataLst>
            </p:nvPr>
          </p:nvSpPr>
          <p:spPr>
            <a:xfrm>
              <a:off x="1155" y="7606"/>
              <a:ext cx="5409" cy="585"/>
            </a:xfrm>
            <a:custGeom>
              <a:avLst/>
              <a:gdLst>
                <a:gd name="sw" fmla="*/ 1 w 5409"/>
                <a:gd name="sh" fmla="*/ 1 h 585"/>
                <a:gd name="mins" fmla="min sw sh"/>
                <a:gd name="dsw" fmla="+- 0 sw mins"/>
                <a:gd name="dsh" fmla="+- 0 sh mins"/>
                <a:gd name="p0x0" fmla="*/ 0 w 5409"/>
                <a:gd name="p0y0" fmla="*/ 0 h 585"/>
                <a:gd name="p0x1" fmla="*/ 5409 w 5409"/>
                <a:gd name="p0y1" fmla="*/ 0 h 585"/>
                <a:gd name="p0x2" fmla="*/ 5409 w 5409"/>
                <a:gd name="p0y2" fmla="*/ 585 h 585"/>
                <a:gd name="p0x3" fmla="*/ 0 w 5409"/>
                <a:gd name="p0y3" fmla="*/ 585 h 585"/>
                <a:gd name="p0x4" fmla="*/ 0 w 5409"/>
                <a:gd name="p0y4" fmla="*/ 0 h 58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7" name="任意多边形 26"/>
            <p:cNvSpPr/>
            <p:nvPr>
              <p:custDataLst>
                <p:tags r:id="rId31"/>
              </p:custDataLst>
            </p:nvPr>
          </p:nvSpPr>
          <p:spPr>
            <a:xfrm>
              <a:off x="1155" y="7606"/>
              <a:ext cx="5409" cy="15"/>
            </a:xfrm>
            <a:custGeom>
              <a:avLst/>
              <a:gdLst>
                <a:gd name="sw" fmla="*/ 1 w 5409"/>
                <a:gd name="sh" fmla="*/ 1 h 15"/>
                <a:gd name="mins" fmla="min sw sh"/>
                <a:gd name="dsw" fmla="+- 0 sw mins"/>
                <a:gd name="dsh" fmla="+- 0 sh mins"/>
                <a:gd name="p0x0" fmla="*/ 0 w 5409"/>
                <a:gd name="p0y0" fmla="*/ 0 h 15"/>
                <a:gd name="p0x1" fmla="*/ 5409 w 5409"/>
                <a:gd name="p0y1" fmla="*/ 0 h 15"/>
                <a:gd name="p0x2" fmla="*/ 5409 w 5409"/>
                <a:gd name="p0y2" fmla="*/ 15 h 15"/>
                <a:gd name="p0x3" fmla="*/ 0 w 5409"/>
                <a:gd name="p0y3" fmla="*/ 15 h 15"/>
                <a:gd name="p0x4" fmla="*/ 0 w 5409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1">
                <a:lumMod val="23385"/>
                <a:lumOff val="76615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9" name="任意多边形 28"/>
          <p:cNvSpPr/>
          <p:nvPr>
            <p:custDataLst>
              <p:tags r:id="rId32"/>
            </p:custDataLst>
          </p:nvPr>
        </p:nvSpPr>
        <p:spPr>
          <a:xfrm>
            <a:off x="737870" y="4958715"/>
            <a:ext cx="1647825" cy="238125"/>
          </a:xfrm>
          <a:custGeom>
            <a:avLst/>
            <a:gdLst>
              <a:gd name="sw" fmla="*/ 1 w 2595"/>
              <a:gd name="sh" fmla="*/ 1 h 375"/>
              <a:gd name="mins" fmla="min sw sh"/>
              <a:gd name="dsw" fmla="+- 0 sw mins"/>
              <a:gd name="dsh" fmla="+- 0 sh mins"/>
              <a:gd name="p0x0" fmla="*/ 187 w 2595"/>
              <a:gd name="p0y0" fmla="*/ 0 h 375"/>
              <a:gd name="p0x1" fmla="*/ 2407 w 2595"/>
              <a:gd name="p0y1" fmla="*/ 0 h 375"/>
              <a:gd name="p0x2" fmla="*/ 2511 w 2595"/>
              <a:gd name="p0y2" fmla="*/ 0 h 375"/>
              <a:gd name="p0x3" fmla="*/ 2595 w 2595"/>
              <a:gd name="p0y3" fmla="*/ 83 h 375"/>
              <a:gd name="p0x4" fmla="*/ 2595 w 2595"/>
              <a:gd name="p0y4" fmla="*/ 187 h 375"/>
              <a:gd name="p0x5" fmla="*/ 2595 w 2595"/>
              <a:gd name="p0y5" fmla="*/ 291 h 375"/>
              <a:gd name="p0x6" fmla="*/ 2511 w 2595"/>
              <a:gd name="p0y6" fmla="*/ 375 h 375"/>
              <a:gd name="p0x7" fmla="*/ 2407 w 2595"/>
              <a:gd name="p0y7" fmla="*/ 375 h 375"/>
              <a:gd name="p0x8" fmla="*/ 187 w 2595"/>
              <a:gd name="p0y8" fmla="*/ 375 h 375"/>
              <a:gd name="p0x9" fmla="*/ 83 w 2595"/>
              <a:gd name="p0y9" fmla="*/ 375 h 375"/>
              <a:gd name="p0x10" fmla="*/ 0 w 2595"/>
              <a:gd name="p0y10" fmla="*/ 291 h 375"/>
              <a:gd name="p0x11" fmla="*/ 0 w 2595"/>
              <a:gd name="p0y11" fmla="*/ 187 h 375"/>
              <a:gd name="p0x12" fmla="*/ 0 w 2595"/>
              <a:gd name="p0y12" fmla="*/ 83 h 375"/>
              <a:gd name="p0x13" fmla="*/ 83 w 2595"/>
              <a:gd name="p0y13" fmla="*/ 0 h 375"/>
              <a:gd name="p0x14" fmla="*/ 187 w 259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>
              <a:lumMod val="18768"/>
              <a:lumOff val="81232"/>
            </a:schemeClr>
          </a:solidFill>
          <a:ln w="9525" cmpd="sng">
            <a:solidFill>
              <a:schemeClr val="accent1">
                <a:lumMod val="18768"/>
                <a:lumOff val="81232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0" name="图片 29" descr="bbbd25a5-c072-11f1-b866-d6cb6aaf9b84"/>
          <p:cNvPicPr/>
          <p:nvPr>
            <p:custDataLst>
              <p:tags r:id="rId33"/>
            </p:custDataLst>
          </p:nvPr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rcRect t="-364" b="364"/>
          <a:stretch>
            <a:fillRect/>
          </a:stretch>
        </p:blipFill>
        <p:spPr>
          <a:xfrm>
            <a:off x="857250" y="5001260"/>
            <a:ext cx="152400" cy="152400"/>
          </a:xfrm>
          <a:prstGeom prst="rect">
            <a:avLst/>
          </a:prstGeom>
        </p:spPr>
      </p:pic>
      <p:sp>
        <p:nvSpPr>
          <p:cNvPr id="32" name="文本框 31"/>
          <p:cNvSpPr txBox="1"/>
          <p:nvPr>
            <p:custDataLst>
              <p:tags r:id="rId36"/>
            </p:custDataLst>
          </p:nvPr>
        </p:nvSpPr>
        <p:spPr>
          <a:xfrm>
            <a:off x="1047750" y="4993243"/>
            <a:ext cx="13716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sz="1200">
                <a:solidFill>
                  <a:srgbClr val="1B5E3A"/>
                </a:solidFill>
                <a:cs typeface="+mn-lt"/>
              </a:rPr>
              <a:t>参考大学宿舍做法</a:t>
            </a:r>
            <a:endParaRPr sz="1200">
              <a:solidFill>
                <a:srgbClr val="1B5E3A"/>
              </a:solidFill>
              <a:cs typeface="+mn-lt"/>
            </a:endParaRPr>
          </a:p>
        </p:txBody>
      </p:sp>
      <p:sp>
        <p:nvSpPr>
          <p:cNvPr id="33" name="任意多边形 32"/>
          <p:cNvSpPr/>
          <p:nvPr>
            <p:custDataLst>
              <p:tags r:id="rId37"/>
            </p:custDataLst>
          </p:nvPr>
        </p:nvSpPr>
        <p:spPr>
          <a:xfrm>
            <a:off x="2471420" y="4958715"/>
            <a:ext cx="1495425" cy="238125"/>
          </a:xfrm>
          <a:custGeom>
            <a:avLst/>
            <a:gdLst>
              <a:gd name="sw" fmla="*/ 1 w 2355"/>
              <a:gd name="sh" fmla="*/ 1 h 375"/>
              <a:gd name="mins" fmla="min sw sh"/>
              <a:gd name="dsw" fmla="+- 0 sw mins"/>
              <a:gd name="dsh" fmla="+- 0 sh mins"/>
              <a:gd name="p0x0" fmla="*/ 187 w 2355"/>
              <a:gd name="p0y0" fmla="*/ 0 h 375"/>
              <a:gd name="p0x1" fmla="*/ 2167 w 2355"/>
              <a:gd name="p0y1" fmla="*/ 0 h 375"/>
              <a:gd name="p0x2" fmla="*/ 2271 w 2355"/>
              <a:gd name="p0y2" fmla="*/ 0 h 375"/>
              <a:gd name="p0x3" fmla="*/ 2355 w 2355"/>
              <a:gd name="p0y3" fmla="*/ 83 h 375"/>
              <a:gd name="p0x4" fmla="*/ 2355 w 2355"/>
              <a:gd name="p0y4" fmla="*/ 187 h 375"/>
              <a:gd name="p0x5" fmla="*/ 2355 w 2355"/>
              <a:gd name="p0y5" fmla="*/ 291 h 375"/>
              <a:gd name="p0x6" fmla="*/ 2271 w 2355"/>
              <a:gd name="p0y6" fmla="*/ 375 h 375"/>
              <a:gd name="p0x7" fmla="*/ 2167 w 2355"/>
              <a:gd name="p0y7" fmla="*/ 375 h 375"/>
              <a:gd name="p0x8" fmla="*/ 187 w 2355"/>
              <a:gd name="p0y8" fmla="*/ 375 h 375"/>
              <a:gd name="p0x9" fmla="*/ 83 w 2355"/>
              <a:gd name="p0y9" fmla="*/ 375 h 375"/>
              <a:gd name="p0x10" fmla="*/ 0 w 2355"/>
              <a:gd name="p0y10" fmla="*/ 291 h 375"/>
              <a:gd name="p0x11" fmla="*/ 0 w 2355"/>
              <a:gd name="p0y11" fmla="*/ 187 h 375"/>
              <a:gd name="p0x12" fmla="*/ 0 w 2355"/>
              <a:gd name="p0y12" fmla="*/ 83 h 375"/>
              <a:gd name="p0x13" fmla="*/ 83 w 2355"/>
              <a:gd name="p0y13" fmla="*/ 0 h 375"/>
              <a:gd name="p0x14" fmla="*/ 187 w 235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>
              <a:lumMod val="18768"/>
              <a:lumOff val="81232"/>
            </a:schemeClr>
          </a:solidFill>
          <a:ln w="9525" cmpd="sng">
            <a:solidFill>
              <a:schemeClr val="accent1">
                <a:lumMod val="18768"/>
                <a:lumOff val="81232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4" name="图片 33" descr="bbbd25aa-c072-11f1-b866-d6cb6aaf9b84"/>
          <p:cNvPicPr/>
          <p:nvPr>
            <p:custDataLst>
              <p:tags r:id="rId38"/>
            </p:custDataLst>
          </p:nvPr>
        </p:nvPicPr>
        <p:blipFill>
          <a:blip r:embed="rId39"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rcRect l="-50" t="-364" r="50" b="364"/>
          <a:stretch>
            <a:fillRect/>
          </a:stretch>
        </p:blipFill>
        <p:spPr>
          <a:xfrm>
            <a:off x="2590800" y="5001260"/>
            <a:ext cx="152400" cy="152400"/>
          </a:xfrm>
          <a:prstGeom prst="rect">
            <a:avLst/>
          </a:prstGeom>
        </p:spPr>
      </p:pic>
      <p:sp>
        <p:nvSpPr>
          <p:cNvPr id="36" name="文本框 35"/>
          <p:cNvSpPr txBox="1"/>
          <p:nvPr>
            <p:custDataLst>
              <p:tags r:id="rId41"/>
            </p:custDataLst>
          </p:nvPr>
        </p:nvSpPr>
        <p:spPr>
          <a:xfrm>
            <a:off x="2781376" y="4993243"/>
            <a:ext cx="12192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sz="1200">
                <a:solidFill>
                  <a:srgbClr val="1B5E3A"/>
                </a:solidFill>
                <a:cs typeface="+mn-lt"/>
              </a:rPr>
              <a:t>每天带下楼投放</a:t>
            </a:r>
            <a:endParaRPr sz="1200">
              <a:solidFill>
                <a:srgbClr val="1B5E3A"/>
              </a:solidFill>
              <a:cs typeface="+mn-lt"/>
            </a:endParaRPr>
          </a:p>
        </p:txBody>
      </p:sp>
      <p:sp>
        <p:nvSpPr>
          <p:cNvPr id="37" name="任意多边形 36"/>
          <p:cNvSpPr/>
          <p:nvPr>
            <p:custDataLst>
              <p:tags r:id="rId42"/>
            </p:custDataLst>
          </p:nvPr>
        </p:nvSpPr>
        <p:spPr>
          <a:xfrm>
            <a:off x="4525645" y="2222500"/>
            <a:ext cx="3444875" cy="3136265"/>
          </a:xfrm>
          <a:custGeom>
            <a:avLst/>
            <a:gdLst>
              <a:gd name="sw" fmla="*/ 1 w 5424"/>
              <a:gd name="sh" fmla="*/ 1 h 4938"/>
              <a:gd name="mins" fmla="min sw sh"/>
              <a:gd name="dsw" fmla="+- 0 sw mins"/>
              <a:gd name="dsh" fmla="+- 0 sh mins"/>
              <a:gd name="p0x0" fmla="*/ 180 w 5424"/>
              <a:gd name="p0y0" fmla="*/ 0 h 4938"/>
              <a:gd name="p0x1" fmla="*/ 5244 w 5424"/>
              <a:gd name="p0y1" fmla="*/ 0 h 4938"/>
              <a:gd name="p0x2" fmla="*/ 5344 w 5424"/>
              <a:gd name="p0y2" fmla="*/ 0 h 4938"/>
              <a:gd name="p0x3" fmla="*/ 5424 w 5424"/>
              <a:gd name="p0y3" fmla="*/ 80 h 4938"/>
              <a:gd name="p0x4" fmla="*/ 5424 w 5424"/>
              <a:gd name="p0y4" fmla="*/ 180 h 4938"/>
              <a:gd name="p0x5" fmla="*/ 5424 w 5424"/>
              <a:gd name="p0y5" fmla="*/ 4758 h 4938"/>
              <a:gd name="p0x6" fmla="*/ 5424 w 5424"/>
              <a:gd name="p0y6" fmla="*/ 4858 h 4938"/>
              <a:gd name="p0x7" fmla="*/ 5344 w 5424"/>
              <a:gd name="p0y7" fmla="*/ 4938 h 4938"/>
              <a:gd name="p0x8" fmla="*/ 5244 w 5424"/>
              <a:gd name="p0y8" fmla="*/ 4938 h 4938"/>
              <a:gd name="p0x9" fmla="*/ 180 w 5424"/>
              <a:gd name="p0y9" fmla="*/ 4938 h 4938"/>
              <a:gd name="p0x10" fmla="*/ 80 w 5424"/>
              <a:gd name="p0y10" fmla="*/ 4938 h 4938"/>
              <a:gd name="p0x11" fmla="*/ 0 w 5424"/>
              <a:gd name="p0y11" fmla="*/ 4858 h 4938"/>
              <a:gd name="p0x12" fmla="*/ 0 w 5424"/>
              <a:gd name="p0y12" fmla="*/ 4758 h 4938"/>
              <a:gd name="p0x13" fmla="*/ 0 w 5424"/>
              <a:gd name="p0y13" fmla="*/ 180 h 4938"/>
              <a:gd name="p0x14" fmla="*/ 0 w 5424"/>
              <a:gd name="p0y14" fmla="*/ 80 h 4938"/>
              <a:gd name="p0x15" fmla="*/ 80 w 5424"/>
              <a:gd name="p0y15" fmla="*/ 0 h 4938"/>
              <a:gd name="p0x16" fmla="*/ 180 w 5424"/>
              <a:gd name="p0y16" fmla="*/ 0 h 493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34981"/>
              <a:lumOff val="65019"/>
            </a:schemeClr>
          </a:solidFill>
          <a:ln w="9525" cmpd="sng">
            <a:solidFill>
              <a:srgbClr val="A8CBB8"/>
            </a:solidFill>
            <a:prstDash val="solid"/>
          </a:ln>
          <a:effectLst>
            <a:outerShdw blurRad="85725" dist="19050" dir="5399999" algn="ctr" rotWithShape="0">
              <a:schemeClr val="accent1">
                <a:lumMod val="54596"/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73" name="组合 72"/>
          <p:cNvGrpSpPr/>
          <p:nvPr/>
        </p:nvGrpSpPr>
        <p:grpSpPr>
          <a:xfrm>
            <a:off x="4530090" y="2227580"/>
            <a:ext cx="3435350" cy="571500"/>
            <a:chOff x="7134" y="3508"/>
            <a:chExt cx="5410" cy="900"/>
          </a:xfrm>
        </p:grpSpPr>
        <p:sp>
          <p:nvSpPr>
            <p:cNvPr id="38" name="任意多边形 37"/>
            <p:cNvSpPr/>
            <p:nvPr>
              <p:custDataLst>
                <p:tags r:id="rId43"/>
              </p:custDataLst>
            </p:nvPr>
          </p:nvSpPr>
          <p:spPr>
            <a:xfrm>
              <a:off x="7134" y="3508"/>
              <a:ext cx="5410" cy="900"/>
            </a:xfrm>
            <a:custGeom>
              <a:avLst/>
              <a:gdLst>
                <a:gd name="sw" fmla="*/ 1 w 5409"/>
                <a:gd name="sh" fmla="*/ 1 h 900"/>
                <a:gd name="mins" fmla="min sw sh"/>
                <a:gd name="dsw" fmla="+- 0 sw mins"/>
                <a:gd name="dsh" fmla="+- 0 sh mins"/>
                <a:gd name="p0x0" fmla="*/ 0 w 5409"/>
                <a:gd name="p0y0" fmla="*/ 0 h 900"/>
                <a:gd name="p0x1" fmla="*/ 5409 w 5409"/>
                <a:gd name="p0y1" fmla="*/ 0 h 900"/>
                <a:gd name="p0x2" fmla="*/ 5409 w 5409"/>
                <a:gd name="p0y2" fmla="*/ 900 h 900"/>
                <a:gd name="p0x3" fmla="*/ 0 w 5409"/>
                <a:gd name="p0y3" fmla="*/ 900 h 900"/>
                <a:gd name="p0x4" fmla="*/ 0 w 5409"/>
                <a:gd name="p0y4" fmla="*/ 0 h 900"/>
              </a:gdLst>
              <a:ahLst/>
              <a:cxnLst/>
              <a:pathLst>
                <a:path w="5410" h="900">
                  <a:moveTo>
                    <a:pt x="180" y="0"/>
                  </a:moveTo>
                  <a:lnTo>
                    <a:pt x="5230" y="0"/>
                  </a:lnTo>
                  <a:cubicBezTo>
                    <a:pt x="5329" y="0"/>
                    <a:pt x="5410" y="81"/>
                    <a:pt x="5410" y="180"/>
                  </a:cubicBezTo>
                  <a:lnTo>
                    <a:pt x="5410" y="900"/>
                  </a:lnTo>
                  <a:lnTo>
                    <a:pt x="0" y="900"/>
                  </a:lnTo>
                  <a:lnTo>
                    <a:pt x="0" y="180"/>
                  </a:lnTo>
                  <a:cubicBezTo>
                    <a:pt x="0" y="81"/>
                    <a:pt x="81" y="0"/>
                    <a:pt x="180" y="0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  <p:sp>
          <p:nvSpPr>
            <p:cNvPr id="39" name="任意多边形 38"/>
            <p:cNvSpPr/>
            <p:nvPr>
              <p:custDataLst>
                <p:tags r:id="rId44"/>
              </p:custDataLst>
            </p:nvPr>
          </p:nvSpPr>
          <p:spPr>
            <a:xfrm>
              <a:off x="7134" y="4393"/>
              <a:ext cx="5410" cy="15"/>
            </a:xfrm>
            <a:custGeom>
              <a:avLst/>
              <a:gdLst>
                <a:gd name="sw" fmla="*/ 1 w 5409"/>
                <a:gd name="sh" fmla="*/ 1 h 15"/>
                <a:gd name="mins" fmla="min sw sh"/>
                <a:gd name="dsw" fmla="+- 0 sw mins"/>
                <a:gd name="dsh" fmla="+- 0 sh mins"/>
                <a:gd name="p0x0" fmla="*/ 5409 w 5409"/>
                <a:gd name="p0y0" fmla="*/ 15 h 15"/>
                <a:gd name="p0x1" fmla="*/ 0 w 5409"/>
                <a:gd name="p0y1" fmla="*/ 15 h 15"/>
                <a:gd name="p0x2" fmla="*/ 0 w 5409"/>
                <a:gd name="p0y2" fmla="*/ 0 h 15"/>
                <a:gd name="p0x3" fmla="*/ 5409 w 5409"/>
                <a:gd name="p0y3" fmla="*/ 0 h 15"/>
                <a:gd name="p0x4" fmla="*/ 5409 w 5409"/>
                <a:gd name="p0y4" fmla="*/ 15 h 15"/>
              </a:gdLst>
              <a:ahLst/>
              <a:cxnLst/>
              <a:pathLst>
                <a:path w="5410" h="15">
                  <a:moveTo>
                    <a:pt x="5410" y="0"/>
                  </a:moveTo>
                  <a:lnTo>
                    <a:pt x="5410" y="15"/>
                  </a:lnTo>
                  <a:lnTo>
                    <a:pt x="0" y="15"/>
                  </a:lnTo>
                  <a:lnTo>
                    <a:pt x="0" y="0"/>
                  </a:lnTo>
                  <a:lnTo>
                    <a:pt x="5410" y="0"/>
                  </a:lnTo>
                  <a:close/>
                </a:path>
              </a:pathLst>
            </a:custGeom>
            <a:solidFill>
              <a:schemeClr val="accent1">
                <a:lumMod val="23385"/>
                <a:lumOff val="76615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</p:grpSp>
      <p:sp>
        <p:nvSpPr>
          <p:cNvPr id="41" name="任意多边形 40"/>
          <p:cNvSpPr/>
          <p:nvPr>
            <p:custDataLst>
              <p:tags r:id="rId45"/>
            </p:custDataLst>
          </p:nvPr>
        </p:nvSpPr>
        <p:spPr>
          <a:xfrm>
            <a:off x="4682490" y="237490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2700000"/>
          </a:gradFill>
          <a:ln>
            <a:noFill/>
          </a:ln>
          <a:effectLst>
            <a:outerShdw blurRad="85725" dist="19050" dir="5399999" algn="ctr" rotWithShape="0">
              <a:schemeClr val="accent1">
                <a:lumMod val="54596"/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2" name="图片 41" descr="bbbd2668-c072-11f1-b866-d6cb6aaf9b84"/>
          <p:cNvPicPr/>
          <p:nvPr>
            <p:custDataLst>
              <p:tags r:id="rId46"/>
            </p:custDataLst>
          </p:nvPr>
        </p:nvPicPr>
        <p:blipFill>
          <a:blip r:embed="rId47">
            <a:extLst>
              <a:ext uri="{96DAC541-7B7A-43D3-8B79-37D633B846F1}">
                <asvg:svgBlip xmlns:asvg="http://schemas.microsoft.com/office/drawing/2016/SVG/main" r:embed="rId48"/>
              </a:ext>
            </a:extLst>
          </a:blip>
          <a:srcRect l="-400" t="-310" r="400" b="310"/>
          <a:stretch>
            <a:fillRect/>
          </a:stretch>
        </p:blipFill>
        <p:spPr>
          <a:xfrm>
            <a:off x="4739640" y="2432050"/>
            <a:ext cx="152400" cy="152400"/>
          </a:xfrm>
          <a:prstGeom prst="rect">
            <a:avLst/>
          </a:prstGeom>
        </p:spPr>
      </p:pic>
      <p:sp>
        <p:nvSpPr>
          <p:cNvPr id="45" name="文本框 44"/>
          <p:cNvSpPr txBox="1"/>
          <p:nvPr>
            <p:custDataLst>
              <p:tags r:id="rId49"/>
            </p:custDataLst>
          </p:nvPr>
        </p:nvSpPr>
        <p:spPr>
          <a:xfrm>
            <a:off x="5064099" y="2325843"/>
            <a:ext cx="274952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1B4A2F"/>
                </a:solidFill>
                <a:cs typeface="+mn-lt"/>
              </a:rPr>
              <a:t>湿垃圾单独装</a:t>
            </a:r>
            <a:endParaRPr sz="2100" b="1" spc="42">
              <a:solidFill>
                <a:srgbClr val="1B4A2F"/>
              </a:solidFill>
              <a:cs typeface="+mn-lt"/>
            </a:endParaRPr>
          </a:p>
        </p:txBody>
      </p:sp>
      <p:sp>
        <p:nvSpPr>
          <p:cNvPr id="46" name="任意多边形 45"/>
          <p:cNvSpPr/>
          <p:nvPr>
            <p:custDataLst>
              <p:tags r:id="rId50"/>
            </p:custDataLst>
          </p:nvPr>
        </p:nvSpPr>
        <p:spPr>
          <a:xfrm>
            <a:off x="4682490" y="3657600"/>
            <a:ext cx="3130550" cy="838200"/>
          </a:xfrm>
          <a:custGeom>
            <a:avLst/>
            <a:gdLst>
              <a:gd name="sw" fmla="*/ 1 w 4929"/>
              <a:gd name="sh" fmla="*/ 1 h 1320"/>
              <a:gd name="mins" fmla="min sw sh"/>
              <a:gd name="dsw" fmla="+- 0 sw mins"/>
              <a:gd name="dsh" fmla="+- 0 sh mins"/>
              <a:gd name="p0x0" fmla="*/ 90 w 4929"/>
              <a:gd name="p0y0" fmla="*/ 0 h 1320"/>
              <a:gd name="p0x1" fmla="*/ 4839 w 4929"/>
              <a:gd name="p0y1" fmla="*/ 0 h 1320"/>
              <a:gd name="p0x2" fmla="*/ 4889 w 4929"/>
              <a:gd name="p0y2" fmla="*/ 0 h 1320"/>
              <a:gd name="p0x3" fmla="*/ 4929 w 4929"/>
              <a:gd name="p0y3" fmla="*/ 40 h 1320"/>
              <a:gd name="p0x4" fmla="*/ 4929 w 4929"/>
              <a:gd name="p0y4" fmla="*/ 90 h 1320"/>
              <a:gd name="p0x5" fmla="*/ 4929 w 4929"/>
              <a:gd name="p0y5" fmla="*/ 1230 h 1320"/>
              <a:gd name="p0x6" fmla="*/ 4929 w 4929"/>
              <a:gd name="p0y6" fmla="*/ 1279 h 1320"/>
              <a:gd name="p0x7" fmla="*/ 4889 w 4929"/>
              <a:gd name="p0y7" fmla="*/ 1320 h 1320"/>
              <a:gd name="p0x8" fmla="*/ 4839 w 4929"/>
              <a:gd name="p0y8" fmla="*/ 1320 h 1320"/>
              <a:gd name="p0x9" fmla="*/ 90 w 4929"/>
              <a:gd name="p0y9" fmla="*/ 1320 h 1320"/>
              <a:gd name="p0x10" fmla="*/ 40 w 4929"/>
              <a:gd name="p0y10" fmla="*/ 1320 h 1320"/>
              <a:gd name="p0x11" fmla="*/ 0 w 4929"/>
              <a:gd name="p0y11" fmla="*/ 1279 h 1320"/>
              <a:gd name="p0x12" fmla="*/ 0 w 4929"/>
              <a:gd name="p0y12" fmla="*/ 1230 h 1320"/>
              <a:gd name="p0x13" fmla="*/ 0 w 4929"/>
              <a:gd name="p0y13" fmla="*/ 90 h 1320"/>
              <a:gd name="p0x14" fmla="*/ 0 w 4929"/>
              <a:gd name="p0y14" fmla="*/ 40 h 1320"/>
              <a:gd name="p0x15" fmla="*/ 40 w 4929"/>
              <a:gd name="p0y15" fmla="*/ 0 h 1320"/>
              <a:gd name="p0x16" fmla="*/ 90 w 4929"/>
              <a:gd name="p0y16" fmla="*/ 0 h 13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7" name="图片 46" descr="bbbd2734-c072-11f1-b866-d6cb6aaf9b84"/>
          <p:cNvPicPr/>
          <p:nvPr>
            <p:custDataLst>
              <p:tags r:id="rId51"/>
            </p:custDataLst>
          </p:nvPr>
        </p:nvPicPr>
        <p:blipFill>
          <a:blip r:embed="rId52">
            <a:extLst>
              <a:ext uri="{96DAC541-7B7A-43D3-8B79-37D633B846F1}">
                <asvg:svgBlip xmlns:asvg="http://schemas.microsoft.com/office/drawing/2016/SVG/main" r:embed="rId53"/>
              </a:ext>
            </a:extLst>
          </a:blip>
          <a:srcRect l="-355" t="-278" r="355" b="278"/>
          <a:stretch>
            <a:fillRect/>
          </a:stretch>
        </p:blipFill>
        <p:spPr>
          <a:xfrm>
            <a:off x="4796790" y="3792855"/>
            <a:ext cx="171450" cy="171450"/>
          </a:xfrm>
          <a:prstGeom prst="rect">
            <a:avLst/>
          </a:prstGeom>
        </p:spPr>
      </p:pic>
      <p:sp>
        <p:nvSpPr>
          <p:cNvPr id="49" name="文本框 48"/>
          <p:cNvSpPr txBox="1"/>
          <p:nvPr>
            <p:custDataLst>
              <p:tags r:id="rId54"/>
            </p:custDataLst>
          </p:nvPr>
        </p:nvSpPr>
        <p:spPr>
          <a:xfrm>
            <a:off x="5083149" y="3757613"/>
            <a:ext cx="24765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水果皮、泡面残渣</a:t>
            </a:r>
            <a:r>
              <a:rPr sz="1500">
                <a:solidFill>
                  <a:srgbClr val="4A6B58"/>
                </a:solidFill>
                <a:cs typeface="+mn-lt"/>
              </a:rPr>
              <a:t>用小袋子装好，</a:t>
            </a:r>
            <a:r>
              <a:rPr sz="1500" b="1">
                <a:solidFill>
                  <a:schemeClr val="tx2"/>
                </a:solidFill>
                <a:cs typeface="+mn-lt"/>
              </a:rPr>
              <a:t>别和纸巾混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51" name="任意多边形 50"/>
          <p:cNvSpPr/>
          <p:nvPr>
            <p:custDataLst>
              <p:tags r:id="rId55"/>
            </p:custDataLst>
          </p:nvPr>
        </p:nvSpPr>
        <p:spPr>
          <a:xfrm>
            <a:off x="8170545" y="2222500"/>
            <a:ext cx="3444875" cy="3136265"/>
          </a:xfrm>
          <a:custGeom>
            <a:avLst/>
            <a:gdLst>
              <a:gd name="sw" fmla="*/ 1 w 5424"/>
              <a:gd name="sh" fmla="*/ 1 h 4938"/>
              <a:gd name="mins" fmla="min sw sh"/>
              <a:gd name="dsw" fmla="+- 0 sw mins"/>
              <a:gd name="dsh" fmla="+- 0 sh mins"/>
              <a:gd name="p0x0" fmla="*/ 180 w 5424"/>
              <a:gd name="p0y0" fmla="*/ 0 h 4938"/>
              <a:gd name="p0x1" fmla="*/ 5244 w 5424"/>
              <a:gd name="p0y1" fmla="*/ 0 h 4938"/>
              <a:gd name="p0x2" fmla="*/ 5344 w 5424"/>
              <a:gd name="p0y2" fmla="*/ 0 h 4938"/>
              <a:gd name="p0x3" fmla="*/ 5424 w 5424"/>
              <a:gd name="p0y3" fmla="*/ 80 h 4938"/>
              <a:gd name="p0x4" fmla="*/ 5424 w 5424"/>
              <a:gd name="p0y4" fmla="*/ 180 h 4938"/>
              <a:gd name="p0x5" fmla="*/ 5424 w 5424"/>
              <a:gd name="p0y5" fmla="*/ 4758 h 4938"/>
              <a:gd name="p0x6" fmla="*/ 5424 w 5424"/>
              <a:gd name="p0y6" fmla="*/ 4858 h 4938"/>
              <a:gd name="p0x7" fmla="*/ 5344 w 5424"/>
              <a:gd name="p0y7" fmla="*/ 4938 h 4938"/>
              <a:gd name="p0x8" fmla="*/ 5244 w 5424"/>
              <a:gd name="p0y8" fmla="*/ 4938 h 4938"/>
              <a:gd name="p0x9" fmla="*/ 180 w 5424"/>
              <a:gd name="p0y9" fmla="*/ 4938 h 4938"/>
              <a:gd name="p0x10" fmla="*/ 80 w 5424"/>
              <a:gd name="p0y10" fmla="*/ 4938 h 4938"/>
              <a:gd name="p0x11" fmla="*/ 0 w 5424"/>
              <a:gd name="p0y11" fmla="*/ 4858 h 4938"/>
              <a:gd name="p0x12" fmla="*/ 0 w 5424"/>
              <a:gd name="p0y12" fmla="*/ 4758 h 4938"/>
              <a:gd name="p0x13" fmla="*/ 0 w 5424"/>
              <a:gd name="p0y13" fmla="*/ 180 h 4938"/>
              <a:gd name="p0x14" fmla="*/ 0 w 5424"/>
              <a:gd name="p0y14" fmla="*/ 80 h 4938"/>
              <a:gd name="p0x15" fmla="*/ 80 w 5424"/>
              <a:gd name="p0y15" fmla="*/ 0 h 4938"/>
              <a:gd name="p0x16" fmla="*/ 180 w 5424"/>
              <a:gd name="p0y16" fmla="*/ 0 h 493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34981"/>
              <a:lumOff val="65019"/>
            </a:schemeClr>
          </a:solidFill>
          <a:ln w="9525" cmpd="sng">
            <a:solidFill>
              <a:srgbClr val="A8CBB8"/>
            </a:solidFill>
            <a:prstDash val="solid"/>
          </a:ln>
          <a:effectLst>
            <a:outerShdw blurRad="85725" dist="19050" dir="5399999" algn="ctr" rotWithShape="0">
              <a:schemeClr val="accent1">
                <a:lumMod val="54596"/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74" name="组合 73"/>
          <p:cNvGrpSpPr/>
          <p:nvPr/>
        </p:nvGrpSpPr>
        <p:grpSpPr>
          <a:xfrm>
            <a:off x="8174990" y="2227580"/>
            <a:ext cx="3435350" cy="571500"/>
            <a:chOff x="12874" y="3508"/>
            <a:chExt cx="5410" cy="900"/>
          </a:xfrm>
        </p:grpSpPr>
        <p:sp>
          <p:nvSpPr>
            <p:cNvPr id="52" name="任意多边形 51"/>
            <p:cNvSpPr/>
            <p:nvPr>
              <p:custDataLst>
                <p:tags r:id="rId56"/>
              </p:custDataLst>
            </p:nvPr>
          </p:nvSpPr>
          <p:spPr>
            <a:xfrm>
              <a:off x="12874" y="3508"/>
              <a:ext cx="5410" cy="900"/>
            </a:xfrm>
            <a:custGeom>
              <a:avLst/>
              <a:gdLst>
                <a:gd name="sw" fmla="*/ 1 w 5409"/>
                <a:gd name="sh" fmla="*/ 1 h 900"/>
                <a:gd name="mins" fmla="min sw sh"/>
                <a:gd name="dsw" fmla="+- 0 sw mins"/>
                <a:gd name="dsh" fmla="+- 0 sh mins"/>
                <a:gd name="p0x0" fmla="*/ 0 w 5409"/>
                <a:gd name="p0y0" fmla="*/ 0 h 900"/>
                <a:gd name="p0x1" fmla="*/ 5409 w 5409"/>
                <a:gd name="p0y1" fmla="*/ 0 h 900"/>
                <a:gd name="p0x2" fmla="*/ 5409 w 5409"/>
                <a:gd name="p0y2" fmla="*/ 900 h 900"/>
                <a:gd name="p0x3" fmla="*/ 0 w 5409"/>
                <a:gd name="p0y3" fmla="*/ 900 h 900"/>
                <a:gd name="p0x4" fmla="*/ 0 w 5409"/>
                <a:gd name="p0y4" fmla="*/ 0 h 900"/>
              </a:gdLst>
              <a:ahLst/>
              <a:cxnLst/>
              <a:pathLst>
                <a:path w="5410" h="900">
                  <a:moveTo>
                    <a:pt x="180" y="0"/>
                  </a:moveTo>
                  <a:lnTo>
                    <a:pt x="5230" y="0"/>
                  </a:lnTo>
                  <a:cubicBezTo>
                    <a:pt x="5329" y="0"/>
                    <a:pt x="5410" y="81"/>
                    <a:pt x="5410" y="180"/>
                  </a:cubicBezTo>
                  <a:lnTo>
                    <a:pt x="5410" y="900"/>
                  </a:lnTo>
                  <a:lnTo>
                    <a:pt x="0" y="900"/>
                  </a:lnTo>
                  <a:lnTo>
                    <a:pt x="0" y="180"/>
                  </a:lnTo>
                  <a:cubicBezTo>
                    <a:pt x="0" y="81"/>
                    <a:pt x="81" y="0"/>
                    <a:pt x="180" y="0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  <p:sp>
          <p:nvSpPr>
            <p:cNvPr id="53" name="任意多边形 52"/>
            <p:cNvSpPr/>
            <p:nvPr>
              <p:custDataLst>
                <p:tags r:id="rId57"/>
              </p:custDataLst>
            </p:nvPr>
          </p:nvSpPr>
          <p:spPr>
            <a:xfrm>
              <a:off x="12874" y="4393"/>
              <a:ext cx="5410" cy="15"/>
            </a:xfrm>
            <a:custGeom>
              <a:avLst/>
              <a:gdLst>
                <a:gd name="sw" fmla="*/ 1 w 5409"/>
                <a:gd name="sh" fmla="*/ 1 h 15"/>
                <a:gd name="mins" fmla="min sw sh"/>
                <a:gd name="dsw" fmla="+- 0 sw mins"/>
                <a:gd name="dsh" fmla="+- 0 sh mins"/>
                <a:gd name="p0x0" fmla="*/ 5409 w 5409"/>
                <a:gd name="p0y0" fmla="*/ 15 h 15"/>
                <a:gd name="p0x1" fmla="*/ 0 w 5409"/>
                <a:gd name="p0y1" fmla="*/ 15 h 15"/>
                <a:gd name="p0x2" fmla="*/ 0 w 5409"/>
                <a:gd name="p0y2" fmla="*/ 0 h 15"/>
                <a:gd name="p0x3" fmla="*/ 5409 w 5409"/>
                <a:gd name="p0y3" fmla="*/ 0 h 15"/>
                <a:gd name="p0x4" fmla="*/ 5409 w 5409"/>
                <a:gd name="p0y4" fmla="*/ 15 h 15"/>
              </a:gdLst>
              <a:ahLst/>
              <a:cxnLst/>
              <a:pathLst>
                <a:path w="5410" h="15">
                  <a:moveTo>
                    <a:pt x="5410" y="0"/>
                  </a:moveTo>
                  <a:lnTo>
                    <a:pt x="5410" y="15"/>
                  </a:lnTo>
                  <a:lnTo>
                    <a:pt x="0" y="15"/>
                  </a:lnTo>
                  <a:lnTo>
                    <a:pt x="0" y="0"/>
                  </a:lnTo>
                  <a:lnTo>
                    <a:pt x="5410" y="0"/>
                  </a:lnTo>
                  <a:close/>
                </a:path>
              </a:pathLst>
            </a:custGeom>
            <a:solidFill>
              <a:schemeClr val="accent1">
                <a:lumMod val="23385"/>
                <a:lumOff val="76615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</p:grpSp>
      <p:sp>
        <p:nvSpPr>
          <p:cNvPr id="55" name="任意多边形 54"/>
          <p:cNvSpPr/>
          <p:nvPr>
            <p:custDataLst>
              <p:tags r:id="rId58"/>
            </p:custDataLst>
          </p:nvPr>
        </p:nvSpPr>
        <p:spPr>
          <a:xfrm>
            <a:off x="8327390" y="237490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chemeClr val="accent2"/>
              </a:gs>
              <a:gs pos="100000">
                <a:schemeClr val="accent3"/>
              </a:gs>
            </a:gsLst>
            <a:lin ang="2700000"/>
          </a:gradFill>
          <a:ln>
            <a:noFill/>
          </a:ln>
          <a:effectLst>
            <a:outerShdw blurRad="85725" dist="19050" dir="5399999" algn="ctr" rotWithShape="0">
              <a:schemeClr val="accent1">
                <a:lumMod val="54596"/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6" name="图片 55" descr="bbbd2917-c072-11f1-b866-d6cb6aaf9b84"/>
          <p:cNvPicPr/>
          <p:nvPr>
            <p:custDataLst>
              <p:tags r:id="rId59"/>
            </p:custDataLst>
          </p:nvPr>
        </p:nvPicPr>
        <p:blipFill>
          <a:blip r:embed="rId60">
            <a:extLst>
              <a:ext uri="{96DAC541-7B7A-43D3-8B79-37D633B846F1}">
                <asvg:svgBlip xmlns:asvg="http://schemas.microsoft.com/office/drawing/2016/SVG/main" r:embed="rId61"/>
              </a:ext>
            </a:extLst>
          </a:blip>
          <a:srcRect l="-383" t="-310" r="383" b="310"/>
          <a:stretch>
            <a:fillRect/>
          </a:stretch>
        </p:blipFill>
        <p:spPr>
          <a:xfrm>
            <a:off x="8384540" y="2432050"/>
            <a:ext cx="152400" cy="152400"/>
          </a:xfrm>
          <a:prstGeom prst="rect">
            <a:avLst/>
          </a:prstGeom>
        </p:spPr>
      </p:pic>
      <p:sp>
        <p:nvSpPr>
          <p:cNvPr id="59" name="文本框 58"/>
          <p:cNvSpPr txBox="1"/>
          <p:nvPr>
            <p:custDataLst>
              <p:tags r:id="rId62"/>
            </p:custDataLst>
          </p:nvPr>
        </p:nvSpPr>
        <p:spPr>
          <a:xfrm>
            <a:off x="8708974" y="2325843"/>
            <a:ext cx="298705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1B4A2F"/>
                </a:solidFill>
                <a:cs typeface="+mn-lt"/>
              </a:rPr>
              <a:t>有害垃圾不下楼不进门</a:t>
            </a:r>
            <a:endParaRPr sz="2100" b="1" spc="42">
              <a:solidFill>
                <a:srgbClr val="1B4A2F"/>
              </a:solidFill>
              <a:cs typeface="+mn-lt"/>
            </a:endParaRPr>
          </a:p>
        </p:txBody>
      </p:sp>
      <p:sp>
        <p:nvSpPr>
          <p:cNvPr id="60" name="任意多边形 59"/>
          <p:cNvSpPr/>
          <p:nvPr>
            <p:custDataLst>
              <p:tags r:id="rId63"/>
            </p:custDataLst>
          </p:nvPr>
        </p:nvSpPr>
        <p:spPr>
          <a:xfrm>
            <a:off x="8327390" y="3657600"/>
            <a:ext cx="3130550" cy="838200"/>
          </a:xfrm>
          <a:custGeom>
            <a:avLst/>
            <a:gdLst>
              <a:gd name="sw" fmla="*/ 1 w 4929"/>
              <a:gd name="sh" fmla="*/ 1 h 1320"/>
              <a:gd name="mins" fmla="min sw sh"/>
              <a:gd name="dsw" fmla="+- 0 sw mins"/>
              <a:gd name="dsh" fmla="+- 0 sh mins"/>
              <a:gd name="p0x0" fmla="*/ 90 w 4929"/>
              <a:gd name="p0y0" fmla="*/ 0 h 1320"/>
              <a:gd name="p0x1" fmla="*/ 4839 w 4929"/>
              <a:gd name="p0y1" fmla="*/ 0 h 1320"/>
              <a:gd name="p0x2" fmla="*/ 4889 w 4929"/>
              <a:gd name="p0y2" fmla="*/ 0 h 1320"/>
              <a:gd name="p0x3" fmla="*/ 4929 w 4929"/>
              <a:gd name="p0y3" fmla="*/ 40 h 1320"/>
              <a:gd name="p0x4" fmla="*/ 4929 w 4929"/>
              <a:gd name="p0y4" fmla="*/ 90 h 1320"/>
              <a:gd name="p0x5" fmla="*/ 4929 w 4929"/>
              <a:gd name="p0y5" fmla="*/ 1230 h 1320"/>
              <a:gd name="p0x6" fmla="*/ 4929 w 4929"/>
              <a:gd name="p0y6" fmla="*/ 1279 h 1320"/>
              <a:gd name="p0x7" fmla="*/ 4889 w 4929"/>
              <a:gd name="p0y7" fmla="*/ 1320 h 1320"/>
              <a:gd name="p0x8" fmla="*/ 4839 w 4929"/>
              <a:gd name="p0y8" fmla="*/ 1320 h 1320"/>
              <a:gd name="p0x9" fmla="*/ 90 w 4929"/>
              <a:gd name="p0y9" fmla="*/ 1320 h 1320"/>
              <a:gd name="p0x10" fmla="*/ 40 w 4929"/>
              <a:gd name="p0y10" fmla="*/ 1320 h 1320"/>
              <a:gd name="p0x11" fmla="*/ 0 w 4929"/>
              <a:gd name="p0y11" fmla="*/ 1279 h 1320"/>
              <a:gd name="p0x12" fmla="*/ 0 w 4929"/>
              <a:gd name="p0y12" fmla="*/ 1230 h 1320"/>
              <a:gd name="p0x13" fmla="*/ 0 w 4929"/>
              <a:gd name="p0y13" fmla="*/ 90 h 1320"/>
              <a:gd name="p0x14" fmla="*/ 0 w 4929"/>
              <a:gd name="p0y14" fmla="*/ 40 h 1320"/>
              <a:gd name="p0x15" fmla="*/ 40 w 4929"/>
              <a:gd name="p0y15" fmla="*/ 0 h 1320"/>
              <a:gd name="p0x16" fmla="*/ 90 w 4929"/>
              <a:gd name="p0y16" fmla="*/ 0 h 13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1" name="图片 60" descr="bbbd28e8-c072-11f1-b866-d6cb6aaf9b84"/>
          <p:cNvPicPr/>
          <p:nvPr>
            <p:custDataLst>
              <p:tags r:id="rId64"/>
            </p:custDataLst>
          </p:nvPr>
        </p:nvPicPr>
        <p:blipFill>
          <a:blip r:embed="rId65">
            <a:extLst>
              <a:ext uri="{96DAC541-7B7A-43D3-8B79-37D633B846F1}">
                <asvg:svgBlip xmlns:asvg="http://schemas.microsoft.com/office/drawing/2016/SVG/main" r:embed="rId66"/>
              </a:ext>
            </a:extLst>
          </a:blip>
          <a:srcRect l="-340" t="-278" r="340" b="278"/>
          <a:stretch>
            <a:fillRect/>
          </a:stretch>
        </p:blipFill>
        <p:spPr>
          <a:xfrm>
            <a:off x="8441690" y="3792855"/>
            <a:ext cx="171450" cy="171450"/>
          </a:xfrm>
          <a:prstGeom prst="rect">
            <a:avLst/>
          </a:prstGeom>
        </p:spPr>
      </p:pic>
      <p:sp>
        <p:nvSpPr>
          <p:cNvPr id="63" name="文本框 62"/>
          <p:cNvSpPr txBox="1"/>
          <p:nvPr>
            <p:custDataLst>
              <p:tags r:id="rId67"/>
            </p:custDataLst>
          </p:nvPr>
        </p:nvSpPr>
        <p:spPr>
          <a:xfrm>
            <a:off x="8728024" y="3757613"/>
            <a:ext cx="24765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过期药品、旧充电电池</a:t>
            </a:r>
            <a:r>
              <a:rPr sz="1500">
                <a:solidFill>
                  <a:srgbClr val="4A6B58"/>
                </a:solidFill>
                <a:cs typeface="+mn-lt"/>
              </a:rPr>
              <a:t>，直接送楼下</a:t>
            </a:r>
            <a:r>
              <a:rPr sz="1500" b="1">
                <a:solidFill>
                  <a:schemeClr val="tx2"/>
                </a:solidFill>
                <a:cs typeface="+mn-lt"/>
              </a:rPr>
              <a:t>红色专用桶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1B4A2F"/>
                </a:solidFill>
                <a:latin typeface="+mj-lt"/>
                <a:ea typeface="+mj-ea"/>
                <a:cs typeface="+mj-lt"/>
              </a:rPr>
              <a:t>食堂：光盘就是源头分类</a:t>
            </a:r>
            <a:endParaRPr sz="3000" b="1">
              <a:solidFill>
                <a:srgbClr val="1B4A2F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04900"/>
            <a:ext cx="11049000" cy="884555"/>
          </a:xfrm>
          <a:custGeom>
            <a:avLst/>
            <a:gdLst>
              <a:gd name="sw" fmla="*/ 1 w 17400"/>
              <a:gd name="sh" fmla="*/ 1 h 1393"/>
              <a:gd name="mins" fmla="min sw sh"/>
              <a:gd name="dsw" fmla="+- 0 sw mins"/>
              <a:gd name="dsh" fmla="+- 0 sh mins"/>
              <a:gd name="p0x0" fmla="*/ 180 w 17400"/>
              <a:gd name="p0y0" fmla="*/ 0 h 1393"/>
              <a:gd name="p0x1" fmla="*/ 17220 w 17400"/>
              <a:gd name="p0y1" fmla="*/ 0 h 1393"/>
              <a:gd name="p0x2" fmla="*/ 17319 w 17400"/>
              <a:gd name="p0y2" fmla="*/ 0 h 1393"/>
              <a:gd name="p0x3" fmla="*/ 17400 w 17400"/>
              <a:gd name="p0y3" fmla="*/ 80 h 1393"/>
              <a:gd name="p0x4" fmla="*/ 17400 w 17400"/>
              <a:gd name="p0y4" fmla="*/ 180 h 1393"/>
              <a:gd name="p0x5" fmla="*/ 17400 w 17400"/>
              <a:gd name="p0y5" fmla="*/ 1213 h 1393"/>
              <a:gd name="p0x6" fmla="*/ 17400 w 17400"/>
              <a:gd name="p0y6" fmla="*/ 1312 h 1393"/>
              <a:gd name="p0x7" fmla="*/ 17319 w 17400"/>
              <a:gd name="p0y7" fmla="*/ 1393 h 1393"/>
              <a:gd name="p0x8" fmla="*/ 17220 w 17400"/>
              <a:gd name="p0y8" fmla="*/ 1393 h 1393"/>
              <a:gd name="p0x9" fmla="*/ 180 w 17400"/>
              <a:gd name="p0y9" fmla="*/ 1393 h 1393"/>
              <a:gd name="p0x10" fmla="*/ 80 w 17400"/>
              <a:gd name="p0y10" fmla="*/ 1393 h 1393"/>
              <a:gd name="p0x11" fmla="*/ 0 w 17400"/>
              <a:gd name="p0y11" fmla="*/ 1312 h 1393"/>
              <a:gd name="p0x12" fmla="*/ 0 w 17400"/>
              <a:gd name="p0y12" fmla="*/ 1213 h 1393"/>
              <a:gd name="p0x13" fmla="*/ 0 w 17400"/>
              <a:gd name="p0y13" fmla="*/ 180 h 1393"/>
              <a:gd name="p0x14" fmla="*/ 0 w 17400"/>
              <a:gd name="p0y14" fmla="*/ 80 h 1393"/>
              <a:gd name="p0x15" fmla="*/ 80 w 17400"/>
              <a:gd name="p0y15" fmla="*/ 0 h 1393"/>
              <a:gd name="p0x16" fmla="*/ 180 w 17400"/>
              <a:gd name="p0y16" fmla="*/ 0 h 139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762000" y="141351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90 w 420"/>
              <a:gd name="p0y0" fmla="*/ 0 h 420"/>
              <a:gd name="p0x1" fmla="*/ 330 w 420"/>
              <a:gd name="p0y1" fmla="*/ 0 h 420"/>
              <a:gd name="p0x2" fmla="*/ 379 w 420"/>
              <a:gd name="p0y2" fmla="*/ 0 h 420"/>
              <a:gd name="p0x3" fmla="*/ 420 w 420"/>
              <a:gd name="p0y3" fmla="*/ 40 h 420"/>
              <a:gd name="p0x4" fmla="*/ 420 w 420"/>
              <a:gd name="p0y4" fmla="*/ 90 h 420"/>
              <a:gd name="p0x5" fmla="*/ 420 w 420"/>
              <a:gd name="p0y5" fmla="*/ 330 h 420"/>
              <a:gd name="p0x6" fmla="*/ 420 w 420"/>
              <a:gd name="p0y6" fmla="*/ 379 h 420"/>
              <a:gd name="p0x7" fmla="*/ 379 w 420"/>
              <a:gd name="p0y7" fmla="*/ 420 h 420"/>
              <a:gd name="p0x8" fmla="*/ 330 w 420"/>
              <a:gd name="p0y8" fmla="*/ 420 h 420"/>
              <a:gd name="p0x9" fmla="*/ 90 w 420"/>
              <a:gd name="p0y9" fmla="*/ 420 h 420"/>
              <a:gd name="p0x10" fmla="*/ 40 w 420"/>
              <a:gd name="p0y10" fmla="*/ 420 h 420"/>
              <a:gd name="p0x11" fmla="*/ 0 w 420"/>
              <a:gd name="p0y11" fmla="*/ 379 h 420"/>
              <a:gd name="p0x12" fmla="*/ 0 w 420"/>
              <a:gd name="p0y12" fmla="*/ 330 h 420"/>
              <a:gd name="p0x13" fmla="*/ 0 w 420"/>
              <a:gd name="p0y13" fmla="*/ 90 h 420"/>
              <a:gd name="p0x14" fmla="*/ 0 w 420"/>
              <a:gd name="p0y14" fmla="*/ 40 h 420"/>
              <a:gd name="p0x15" fmla="*/ 40 w 420"/>
              <a:gd name="p0y15" fmla="*/ 0 h 420"/>
              <a:gd name="p0x16" fmla="*/ 9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8768"/>
              <a:lumOff val="81232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7143" r="-7143"/>
          <a:stretch>
            <a:fillRect/>
          </a:stretch>
        </p:blipFill>
        <p:spPr>
          <a:xfrm>
            <a:off x="819150" y="1470660"/>
            <a:ext cx="152400" cy="152400"/>
          </a:xfrm>
          <a:prstGeom prst="rect">
            <a:avLst/>
          </a:prstGeom>
        </p:spPr>
      </p:pic>
      <p:sp>
        <p:nvSpPr>
          <p:cNvPr id="8" name="文本框 7"/>
          <p:cNvSpPr txBox="1"/>
          <p:nvPr>
            <p:custDataLst>
              <p:tags r:id="rId7"/>
            </p:custDataLst>
          </p:nvPr>
        </p:nvSpPr>
        <p:spPr>
          <a:xfrm>
            <a:off x="1181100" y="1389107"/>
            <a:ext cx="2972029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i="1">
                <a:solidFill>
                  <a:srgbClr val="4A6B58"/>
                </a:solidFill>
                <a:cs typeface="+mn-lt"/>
              </a:rPr>
              <a:t>“光盘第一，</a:t>
            </a:r>
            <a:r>
              <a:rPr b="1" i="1">
                <a:solidFill>
                  <a:schemeClr val="accent1"/>
                </a:solidFill>
                <a:cs typeface="+mn-lt"/>
              </a:rPr>
              <a:t>干湿分开</a:t>
            </a:r>
            <a:r>
              <a:rPr i="1">
                <a:solidFill>
                  <a:srgbClr val="4A6B58"/>
                </a:solidFill>
                <a:cs typeface="+mn-lt"/>
              </a:rPr>
              <a:t>。”</a:t>
            </a:r>
            <a:endParaRPr i="1">
              <a:solidFill>
                <a:srgbClr val="4A6B58"/>
              </a:solidFill>
              <a:cs typeface="+mn-lt"/>
            </a:endParaRPr>
          </a:p>
        </p:txBody>
      </p:sp>
      <p:sp>
        <p:nvSpPr>
          <p:cNvPr id="38" name="任意多边形 37"/>
          <p:cNvSpPr/>
          <p:nvPr>
            <p:custDataLst>
              <p:tags r:id="rId8"/>
            </p:custDataLst>
          </p:nvPr>
        </p:nvSpPr>
        <p:spPr>
          <a:xfrm>
            <a:off x="571500" y="5591810"/>
            <a:ext cx="11049000" cy="885190"/>
          </a:xfrm>
          <a:custGeom>
            <a:avLst/>
            <a:gdLst>
              <a:gd name="sw" fmla="*/ 1 w 17400"/>
              <a:gd name="sh" fmla="*/ 1 h 1393"/>
              <a:gd name="mins" fmla="min sw sh"/>
              <a:gd name="dsw" fmla="+- 0 sw mins"/>
              <a:gd name="dsh" fmla="+- 0 sh mins"/>
              <a:gd name="p0x0" fmla="*/ 180 w 17400"/>
              <a:gd name="p0y0" fmla="*/ 0 h 1393"/>
              <a:gd name="p0x1" fmla="*/ 17220 w 17400"/>
              <a:gd name="p0y1" fmla="*/ 0 h 1393"/>
              <a:gd name="p0x2" fmla="*/ 17319 w 17400"/>
              <a:gd name="p0y2" fmla="*/ 0 h 1393"/>
              <a:gd name="p0x3" fmla="*/ 17400 w 17400"/>
              <a:gd name="p0y3" fmla="*/ 80 h 1393"/>
              <a:gd name="p0x4" fmla="*/ 17400 w 17400"/>
              <a:gd name="p0y4" fmla="*/ 180 h 1393"/>
              <a:gd name="p0x5" fmla="*/ 17400 w 17400"/>
              <a:gd name="p0y5" fmla="*/ 1213 h 1393"/>
              <a:gd name="p0x6" fmla="*/ 17400 w 17400"/>
              <a:gd name="p0y6" fmla="*/ 1312 h 1393"/>
              <a:gd name="p0x7" fmla="*/ 17319 w 17400"/>
              <a:gd name="p0y7" fmla="*/ 1393 h 1393"/>
              <a:gd name="p0x8" fmla="*/ 17220 w 17400"/>
              <a:gd name="p0y8" fmla="*/ 1393 h 1393"/>
              <a:gd name="p0x9" fmla="*/ 180 w 17400"/>
              <a:gd name="p0y9" fmla="*/ 1393 h 1393"/>
              <a:gd name="p0x10" fmla="*/ 80 w 17400"/>
              <a:gd name="p0y10" fmla="*/ 1393 h 1393"/>
              <a:gd name="p0x11" fmla="*/ 0 w 17400"/>
              <a:gd name="p0y11" fmla="*/ 1312 h 1393"/>
              <a:gd name="p0x12" fmla="*/ 0 w 17400"/>
              <a:gd name="p0y12" fmla="*/ 1213 h 1393"/>
              <a:gd name="p0x13" fmla="*/ 0 w 17400"/>
              <a:gd name="p0y13" fmla="*/ 180 h 1393"/>
              <a:gd name="p0x14" fmla="*/ 0 w 17400"/>
              <a:gd name="p0y14" fmla="*/ 80 h 1393"/>
              <a:gd name="p0x15" fmla="*/ 80 w 17400"/>
              <a:gd name="p0y15" fmla="*/ 0 h 1393"/>
              <a:gd name="p0x16" fmla="*/ 180 w 17400"/>
              <a:gd name="p0y16" fmla="*/ 0 h 139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9" name="任意多边形 38"/>
          <p:cNvSpPr/>
          <p:nvPr>
            <p:custDataLst>
              <p:tags r:id="rId9"/>
            </p:custDataLst>
          </p:nvPr>
        </p:nvSpPr>
        <p:spPr>
          <a:xfrm>
            <a:off x="762000" y="590105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90 w 420"/>
              <a:gd name="p0y0" fmla="*/ 0 h 420"/>
              <a:gd name="p0x1" fmla="*/ 330 w 420"/>
              <a:gd name="p0y1" fmla="*/ 0 h 420"/>
              <a:gd name="p0x2" fmla="*/ 379 w 420"/>
              <a:gd name="p0y2" fmla="*/ 0 h 420"/>
              <a:gd name="p0x3" fmla="*/ 420 w 420"/>
              <a:gd name="p0y3" fmla="*/ 40 h 420"/>
              <a:gd name="p0x4" fmla="*/ 420 w 420"/>
              <a:gd name="p0y4" fmla="*/ 90 h 420"/>
              <a:gd name="p0x5" fmla="*/ 420 w 420"/>
              <a:gd name="p0y5" fmla="*/ 330 h 420"/>
              <a:gd name="p0x6" fmla="*/ 420 w 420"/>
              <a:gd name="p0y6" fmla="*/ 379 h 420"/>
              <a:gd name="p0x7" fmla="*/ 379 w 420"/>
              <a:gd name="p0y7" fmla="*/ 420 h 420"/>
              <a:gd name="p0x8" fmla="*/ 330 w 420"/>
              <a:gd name="p0y8" fmla="*/ 420 h 420"/>
              <a:gd name="p0x9" fmla="*/ 90 w 420"/>
              <a:gd name="p0y9" fmla="*/ 420 h 420"/>
              <a:gd name="p0x10" fmla="*/ 40 w 420"/>
              <a:gd name="p0y10" fmla="*/ 420 h 420"/>
              <a:gd name="p0x11" fmla="*/ 0 w 420"/>
              <a:gd name="p0y11" fmla="*/ 379 h 420"/>
              <a:gd name="p0x12" fmla="*/ 0 w 420"/>
              <a:gd name="p0y12" fmla="*/ 330 h 420"/>
              <a:gd name="p0x13" fmla="*/ 0 w 420"/>
              <a:gd name="p0y13" fmla="*/ 90 h 420"/>
              <a:gd name="p0x14" fmla="*/ 0 w 420"/>
              <a:gd name="p0y14" fmla="*/ 40 h 420"/>
              <a:gd name="p0x15" fmla="*/ 40 w 420"/>
              <a:gd name="p0y15" fmla="*/ 0 h 420"/>
              <a:gd name="p0x16" fmla="*/ 9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8768"/>
              <a:lumOff val="81232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0" name="图片 39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 t="-3333" b="-3333"/>
          <a:stretch>
            <a:fillRect/>
          </a:stretch>
        </p:blipFill>
        <p:spPr>
          <a:xfrm>
            <a:off x="809625" y="5958205"/>
            <a:ext cx="171450" cy="152400"/>
          </a:xfrm>
          <a:prstGeom prst="rect">
            <a:avLst/>
          </a:prstGeom>
        </p:spPr>
      </p:pic>
      <p:sp>
        <p:nvSpPr>
          <p:cNvPr id="42" name="文本框 41"/>
          <p:cNvSpPr txBox="1"/>
          <p:nvPr>
            <p:custDataLst>
              <p:tags r:id="rId13"/>
            </p:custDataLst>
          </p:nvPr>
        </p:nvSpPr>
        <p:spPr>
          <a:xfrm>
            <a:off x="1143000" y="5876573"/>
            <a:ext cx="6629629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4A6B58"/>
                </a:solidFill>
                <a:cs typeface="+mn-lt"/>
              </a:rPr>
              <a:t>落地做法：</a:t>
            </a:r>
            <a:r>
              <a:rPr b="1">
                <a:solidFill>
                  <a:schemeClr val="accent1"/>
                </a:solidFill>
                <a:cs typeface="+mn-lt"/>
              </a:rPr>
              <a:t>志愿者桶边指导</a:t>
            </a:r>
            <a:r>
              <a:rPr>
                <a:solidFill>
                  <a:srgbClr val="4A6B58"/>
                </a:solidFill>
                <a:cs typeface="+mn-lt"/>
              </a:rPr>
              <a:t>，发倡议书、演示一次正确投放。</a:t>
            </a:r>
            <a:endParaRPr>
              <a:solidFill>
                <a:srgbClr val="4A6B58"/>
              </a:solidFill>
              <a:cs typeface="+mn-lt"/>
            </a:endParaRPr>
          </a:p>
        </p:txBody>
      </p:sp>
      <p:sp>
        <p:nvSpPr>
          <p:cNvPr id="9" name="任意多边形 8"/>
          <p:cNvSpPr/>
          <p:nvPr>
            <p:custDataLst>
              <p:tags r:id="rId14"/>
            </p:custDataLst>
          </p:nvPr>
        </p:nvSpPr>
        <p:spPr>
          <a:xfrm>
            <a:off x="575945" y="2222500"/>
            <a:ext cx="5419725" cy="3136265"/>
          </a:xfrm>
          <a:custGeom>
            <a:avLst/>
            <a:gdLst>
              <a:gd name="sw" fmla="*/ 1 w 8535"/>
              <a:gd name="sh" fmla="*/ 1 h 4938"/>
              <a:gd name="mins" fmla="min sw sh"/>
              <a:gd name="dsw" fmla="+- 0 sw mins"/>
              <a:gd name="dsh" fmla="+- 0 sh mins"/>
              <a:gd name="p0x0" fmla="*/ 180 w 8535"/>
              <a:gd name="p0y0" fmla="*/ 0 h 4938"/>
              <a:gd name="p0x1" fmla="*/ 8355 w 8535"/>
              <a:gd name="p0y1" fmla="*/ 0 h 4938"/>
              <a:gd name="p0x2" fmla="*/ 8454 w 8535"/>
              <a:gd name="p0y2" fmla="*/ 0 h 4938"/>
              <a:gd name="p0x3" fmla="*/ 8535 w 8535"/>
              <a:gd name="p0y3" fmla="*/ 80 h 4938"/>
              <a:gd name="p0x4" fmla="*/ 8535 w 8535"/>
              <a:gd name="p0y4" fmla="*/ 180 h 4938"/>
              <a:gd name="p0x5" fmla="*/ 8535 w 8535"/>
              <a:gd name="p0y5" fmla="*/ 4758 h 4938"/>
              <a:gd name="p0x6" fmla="*/ 8535 w 8535"/>
              <a:gd name="p0y6" fmla="*/ 4858 h 4938"/>
              <a:gd name="p0x7" fmla="*/ 8454 w 8535"/>
              <a:gd name="p0y7" fmla="*/ 4938 h 4938"/>
              <a:gd name="p0x8" fmla="*/ 8355 w 8535"/>
              <a:gd name="p0y8" fmla="*/ 4938 h 4938"/>
              <a:gd name="p0x9" fmla="*/ 180 w 8535"/>
              <a:gd name="p0y9" fmla="*/ 4938 h 4938"/>
              <a:gd name="p0x10" fmla="*/ 80 w 8535"/>
              <a:gd name="p0y10" fmla="*/ 4938 h 4938"/>
              <a:gd name="p0x11" fmla="*/ 0 w 8535"/>
              <a:gd name="p0y11" fmla="*/ 4858 h 4938"/>
              <a:gd name="p0x12" fmla="*/ 0 w 8535"/>
              <a:gd name="p0y12" fmla="*/ 4758 h 4938"/>
              <a:gd name="p0x13" fmla="*/ 0 w 8535"/>
              <a:gd name="p0y13" fmla="*/ 180 h 4938"/>
              <a:gd name="p0x14" fmla="*/ 0 w 8535"/>
              <a:gd name="p0y14" fmla="*/ 80 h 4938"/>
              <a:gd name="p0x15" fmla="*/ 80 w 8535"/>
              <a:gd name="p0y15" fmla="*/ 0 h 4938"/>
              <a:gd name="p0x16" fmla="*/ 180 w 8535"/>
              <a:gd name="p0y16" fmla="*/ 0 h 493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34981"/>
              <a:lumOff val="65019"/>
            </a:schemeClr>
          </a:solidFill>
          <a:ln w="9525" cmpd="sng">
            <a:solidFill>
              <a:srgbClr val="A8CBB8"/>
            </a:solidFill>
            <a:prstDash val="solid"/>
          </a:ln>
          <a:effectLst>
            <a:outerShdw blurRad="85725" dist="19050" dir="5399999" algn="ctr" rotWithShape="0">
              <a:schemeClr val="accent1">
                <a:lumMod val="54596"/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43" name="组合 42"/>
          <p:cNvGrpSpPr/>
          <p:nvPr/>
        </p:nvGrpSpPr>
        <p:grpSpPr>
          <a:xfrm>
            <a:off x="581025" y="2227580"/>
            <a:ext cx="5410200" cy="571500"/>
            <a:chOff x="915" y="3508"/>
            <a:chExt cx="8520" cy="900"/>
          </a:xfrm>
        </p:grpSpPr>
        <p:sp>
          <p:nvSpPr>
            <p:cNvPr id="10" name="任意多边形 9"/>
            <p:cNvSpPr/>
            <p:nvPr>
              <p:custDataLst>
                <p:tags r:id="rId15"/>
              </p:custDataLst>
            </p:nvPr>
          </p:nvSpPr>
          <p:spPr>
            <a:xfrm>
              <a:off x="915" y="3508"/>
              <a:ext cx="8520" cy="900"/>
            </a:xfrm>
            <a:custGeom>
              <a:avLst/>
              <a:gdLst>
                <a:gd name="sw" fmla="*/ 1 w 8520"/>
                <a:gd name="sh" fmla="*/ 1 h 900"/>
                <a:gd name="mins" fmla="min sw sh"/>
                <a:gd name="dsw" fmla="+- 0 sw mins"/>
                <a:gd name="dsh" fmla="+- 0 sh mins"/>
                <a:gd name="p0x0" fmla="*/ 0 w 8520"/>
                <a:gd name="p0y0" fmla="*/ 0 h 900"/>
                <a:gd name="p0x1" fmla="*/ 8520 w 8520"/>
                <a:gd name="p0y1" fmla="*/ 0 h 900"/>
                <a:gd name="p0x2" fmla="*/ 8520 w 8520"/>
                <a:gd name="p0y2" fmla="*/ 900 h 900"/>
                <a:gd name="p0x3" fmla="*/ 0 w 8520"/>
                <a:gd name="p0y3" fmla="*/ 900 h 900"/>
                <a:gd name="p0x4" fmla="*/ 0 w 8520"/>
                <a:gd name="p0y4" fmla="*/ 0 h 900"/>
              </a:gdLst>
              <a:ahLst/>
              <a:cxnLst/>
              <a:pathLst>
                <a:path w="8520" h="900">
                  <a:moveTo>
                    <a:pt x="180" y="0"/>
                  </a:moveTo>
                  <a:lnTo>
                    <a:pt x="8340" y="0"/>
                  </a:lnTo>
                  <a:cubicBezTo>
                    <a:pt x="8439" y="0"/>
                    <a:pt x="8520" y="81"/>
                    <a:pt x="8520" y="180"/>
                  </a:cubicBezTo>
                  <a:lnTo>
                    <a:pt x="8520" y="900"/>
                  </a:lnTo>
                  <a:lnTo>
                    <a:pt x="0" y="900"/>
                  </a:lnTo>
                  <a:lnTo>
                    <a:pt x="0" y="180"/>
                  </a:lnTo>
                  <a:cubicBezTo>
                    <a:pt x="0" y="81"/>
                    <a:pt x="81" y="0"/>
                    <a:pt x="180" y="0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  <p:sp>
          <p:nvSpPr>
            <p:cNvPr id="11" name="任意多边形 10"/>
            <p:cNvSpPr/>
            <p:nvPr>
              <p:custDataLst>
                <p:tags r:id="rId16"/>
              </p:custDataLst>
            </p:nvPr>
          </p:nvSpPr>
          <p:spPr>
            <a:xfrm>
              <a:off x="915" y="4393"/>
              <a:ext cx="8520" cy="15"/>
            </a:xfrm>
            <a:custGeom>
              <a:avLst/>
              <a:gdLst>
                <a:gd name="sw" fmla="*/ 1 w 8520"/>
                <a:gd name="sh" fmla="*/ 1 h 15"/>
                <a:gd name="mins" fmla="min sw sh"/>
                <a:gd name="dsw" fmla="+- 0 sw mins"/>
                <a:gd name="dsh" fmla="+- 0 sh mins"/>
                <a:gd name="p0x0" fmla="*/ 8520 w 8520"/>
                <a:gd name="p0y0" fmla="*/ 15 h 15"/>
                <a:gd name="p0x1" fmla="*/ 0 w 8520"/>
                <a:gd name="p0y1" fmla="*/ 15 h 15"/>
                <a:gd name="p0x2" fmla="*/ 0 w 8520"/>
                <a:gd name="p0y2" fmla="*/ 0 h 15"/>
                <a:gd name="p0x3" fmla="*/ 8520 w 8520"/>
                <a:gd name="p0y3" fmla="*/ 0 h 15"/>
                <a:gd name="p0x4" fmla="*/ 8520 w 8520"/>
                <a:gd name="p0y4" fmla="*/ 15 h 15"/>
              </a:gdLst>
              <a:ahLst/>
              <a:cxnLst/>
              <a:pathLst>
                <a:path w="8520" h="15">
                  <a:moveTo>
                    <a:pt x="8520" y="0"/>
                  </a:moveTo>
                  <a:lnTo>
                    <a:pt x="8520" y="15"/>
                  </a:lnTo>
                  <a:lnTo>
                    <a:pt x="0" y="15"/>
                  </a:lnTo>
                  <a:lnTo>
                    <a:pt x="0" y="0"/>
                  </a:lnTo>
                  <a:lnTo>
                    <a:pt x="8520" y="0"/>
                  </a:lnTo>
                  <a:close/>
                </a:path>
              </a:pathLst>
            </a:custGeom>
            <a:solidFill>
              <a:schemeClr val="accent1">
                <a:lumMod val="23385"/>
                <a:lumOff val="76615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</p:grpSp>
      <p:sp>
        <p:nvSpPr>
          <p:cNvPr id="13" name="任意多边形 12"/>
          <p:cNvSpPr/>
          <p:nvPr>
            <p:custDataLst>
              <p:tags r:id="rId17"/>
            </p:custDataLst>
          </p:nvPr>
        </p:nvSpPr>
        <p:spPr>
          <a:xfrm>
            <a:off x="733425" y="237490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8768"/>
              <a:lumOff val="81232"/>
            </a:schemeClr>
          </a:solidFill>
          <a:ln>
            <a:noFill/>
          </a:ln>
          <a:effectLst>
            <a:outerShdw blurRad="85725" dist="19050" dir="5399999" algn="ctr" rotWithShape="0">
              <a:schemeClr val="accent1">
                <a:lumMod val="54596"/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 t="-7143" b="-7143"/>
          <a:stretch>
            <a:fillRect/>
          </a:stretch>
        </p:blipFill>
        <p:spPr>
          <a:xfrm>
            <a:off x="790575" y="2432050"/>
            <a:ext cx="152400" cy="152400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21"/>
            </p:custDataLst>
          </p:nvPr>
        </p:nvSpPr>
        <p:spPr>
          <a:xfrm>
            <a:off x="1114425" y="2325843"/>
            <a:ext cx="47244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1B4A2F"/>
                </a:solidFill>
                <a:cs typeface="+mn-lt"/>
              </a:rPr>
              <a:t>源头减量</a:t>
            </a:r>
            <a:endParaRPr sz="2100" b="1" spc="42">
              <a:solidFill>
                <a:srgbClr val="1B4A2F"/>
              </a:solidFill>
              <a:cs typeface="+mn-lt"/>
            </a:endParaRPr>
          </a:p>
        </p:txBody>
      </p:sp>
      <p:sp>
        <p:nvSpPr>
          <p:cNvPr id="17" name="任意多边形 16"/>
          <p:cNvSpPr/>
          <p:nvPr>
            <p:custDataLst>
              <p:tags r:id="rId22"/>
            </p:custDataLst>
          </p:nvPr>
        </p:nvSpPr>
        <p:spPr>
          <a:xfrm>
            <a:off x="771525" y="327406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23"/>
            </p:custDataLst>
          </p:nvPr>
        </p:nvSpPr>
        <p:spPr>
          <a:xfrm>
            <a:off x="962025" y="3155309"/>
            <a:ext cx="48387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光盘行动本身就是分类</a:t>
            </a:r>
            <a:r>
              <a:rPr lang="en-US" sz="1500">
                <a:solidFill>
                  <a:srgbClr val="4A6B58"/>
                </a:solidFill>
                <a:cs typeface="+mn-lt"/>
              </a:rPr>
              <a:t>——</a:t>
            </a:r>
            <a:r>
              <a:rPr lang="zh-CN" altLang="en-US" sz="1500">
                <a:solidFill>
                  <a:srgbClr val="4A6B58"/>
                </a:solidFill>
                <a:cs typeface="+mn-lt"/>
              </a:rPr>
              <a:t>饭吃干净，厨余垃圾自然减少，源头就减了一大批。</a:t>
            </a:r>
            <a:endParaRPr lang="zh-CN" altLang="en-US" sz="1500">
              <a:solidFill>
                <a:srgbClr val="4A6B58"/>
              </a:solidFill>
              <a:cs typeface="+mn-lt"/>
            </a:endParaRPr>
          </a:p>
        </p:txBody>
      </p:sp>
      <p:sp>
        <p:nvSpPr>
          <p:cNvPr id="19" name="任意多边形 18"/>
          <p:cNvSpPr/>
          <p:nvPr>
            <p:custDataLst>
              <p:tags r:id="rId24"/>
            </p:custDataLst>
          </p:nvPr>
        </p:nvSpPr>
        <p:spPr>
          <a:xfrm>
            <a:off x="775970" y="4116070"/>
            <a:ext cx="5019675" cy="862965"/>
          </a:xfrm>
          <a:custGeom>
            <a:avLst/>
            <a:gdLst>
              <a:gd name="sw" fmla="*/ 1 w 7905"/>
              <a:gd name="sh" fmla="*/ 1 h 1358"/>
              <a:gd name="mins" fmla="min sw sh"/>
              <a:gd name="dsw" fmla="+- 0 sw mins"/>
              <a:gd name="dsh" fmla="+- 0 sh mins"/>
              <a:gd name="p0x0" fmla="*/ 180 w 7905"/>
              <a:gd name="p0y0" fmla="*/ 0 h 1358"/>
              <a:gd name="p0x1" fmla="*/ 7725 w 7905"/>
              <a:gd name="p0y1" fmla="*/ 0 h 1358"/>
              <a:gd name="p0x2" fmla="*/ 7824 w 7905"/>
              <a:gd name="p0y2" fmla="*/ 0 h 1358"/>
              <a:gd name="p0x3" fmla="*/ 7905 w 7905"/>
              <a:gd name="p0y3" fmla="*/ 80 h 1358"/>
              <a:gd name="p0x4" fmla="*/ 7905 w 7905"/>
              <a:gd name="p0y4" fmla="*/ 180 h 1358"/>
              <a:gd name="p0x5" fmla="*/ 7905 w 7905"/>
              <a:gd name="p0y5" fmla="*/ 1178 h 1358"/>
              <a:gd name="p0x6" fmla="*/ 7905 w 7905"/>
              <a:gd name="p0y6" fmla="*/ 1278 h 1358"/>
              <a:gd name="p0x7" fmla="*/ 7824 w 7905"/>
              <a:gd name="p0y7" fmla="*/ 1358 h 1358"/>
              <a:gd name="p0x8" fmla="*/ 7725 w 7905"/>
              <a:gd name="p0y8" fmla="*/ 1358 h 1358"/>
              <a:gd name="p0x9" fmla="*/ 180 w 7905"/>
              <a:gd name="p0y9" fmla="*/ 1358 h 1358"/>
              <a:gd name="p0x10" fmla="*/ 80 w 7905"/>
              <a:gd name="p0y10" fmla="*/ 1358 h 1358"/>
              <a:gd name="p0x11" fmla="*/ 0 w 7905"/>
              <a:gd name="p0y11" fmla="*/ 1278 h 1358"/>
              <a:gd name="p0x12" fmla="*/ 0 w 7905"/>
              <a:gd name="p0y12" fmla="*/ 1178 h 1358"/>
              <a:gd name="p0x13" fmla="*/ 0 w 7905"/>
              <a:gd name="p0y13" fmla="*/ 180 h 1358"/>
              <a:gd name="p0x14" fmla="*/ 0 w 7905"/>
              <a:gd name="p0y14" fmla="*/ 80 h 1358"/>
              <a:gd name="p0x15" fmla="*/ 80 w 7905"/>
              <a:gd name="p0y15" fmla="*/ 0 h 1358"/>
              <a:gd name="p0x16" fmla="*/ 180 w 7905"/>
              <a:gd name="p0y16" fmla="*/ 0 h 135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chemeClr val="accent1">
                <a:lumMod val="23385"/>
                <a:lumOff val="76615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25"/>
            </p:custDataLst>
          </p:nvPr>
        </p:nvSpPr>
        <p:spPr>
          <a:xfrm>
            <a:off x="971550" y="4249569"/>
            <a:ext cx="1207075" cy="519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000" b="1">
                <a:solidFill>
                  <a:schemeClr val="tx2"/>
                </a:solidFill>
                <a:cs typeface="+mn-lt"/>
              </a:rPr>
              <a:t>70%</a:t>
            </a:r>
            <a:endParaRPr sz="30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21" name="文本框 20"/>
          <p:cNvSpPr txBox="1"/>
          <p:nvPr>
            <p:custDataLst>
              <p:tags r:id="rId26"/>
            </p:custDataLst>
          </p:nvPr>
        </p:nvSpPr>
        <p:spPr>
          <a:xfrm>
            <a:off x="1950025" y="4258142"/>
            <a:ext cx="3650675" cy="5714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sz="1350">
                <a:solidFill>
                  <a:srgbClr val="4A6B58"/>
                </a:solidFill>
                <a:cs typeface="+mn-lt"/>
              </a:rPr>
              <a:t>食堂高峰期的厨余垃圾里混着</a:t>
            </a:r>
            <a:r>
              <a:rPr sz="1350" b="1">
                <a:solidFill>
                  <a:schemeClr val="tx2"/>
                </a:solidFill>
                <a:cs typeface="+mn-lt"/>
              </a:rPr>
              <a:t>一次性筷子、纸巾</a:t>
            </a:r>
            <a:r>
              <a:rPr sz="1350">
                <a:solidFill>
                  <a:srgbClr val="4A6B58"/>
                </a:solidFill>
                <a:cs typeface="+mn-lt"/>
              </a:rPr>
              <a:t>，是校园混投最严重的地方。</a:t>
            </a:r>
            <a:endParaRPr sz="1350">
              <a:solidFill>
                <a:srgbClr val="4A6B58"/>
              </a:solidFill>
              <a:cs typeface="+mn-lt"/>
            </a:endParaRPr>
          </a:p>
        </p:txBody>
      </p:sp>
      <p:sp>
        <p:nvSpPr>
          <p:cNvPr id="23" name="任意多边形 22"/>
          <p:cNvSpPr/>
          <p:nvPr>
            <p:custDataLst>
              <p:tags r:id="rId27"/>
            </p:custDataLst>
          </p:nvPr>
        </p:nvSpPr>
        <p:spPr>
          <a:xfrm>
            <a:off x="6195695" y="2222500"/>
            <a:ext cx="5419725" cy="3136265"/>
          </a:xfrm>
          <a:custGeom>
            <a:avLst/>
            <a:gdLst>
              <a:gd name="sw" fmla="*/ 1 w 8535"/>
              <a:gd name="sh" fmla="*/ 1 h 4938"/>
              <a:gd name="mins" fmla="min sw sh"/>
              <a:gd name="dsw" fmla="+- 0 sw mins"/>
              <a:gd name="dsh" fmla="+- 0 sh mins"/>
              <a:gd name="p0x0" fmla="*/ 180 w 8535"/>
              <a:gd name="p0y0" fmla="*/ 0 h 4938"/>
              <a:gd name="p0x1" fmla="*/ 8355 w 8535"/>
              <a:gd name="p0y1" fmla="*/ 0 h 4938"/>
              <a:gd name="p0x2" fmla="*/ 8454 w 8535"/>
              <a:gd name="p0y2" fmla="*/ 0 h 4938"/>
              <a:gd name="p0x3" fmla="*/ 8535 w 8535"/>
              <a:gd name="p0y3" fmla="*/ 80 h 4938"/>
              <a:gd name="p0x4" fmla="*/ 8535 w 8535"/>
              <a:gd name="p0y4" fmla="*/ 180 h 4938"/>
              <a:gd name="p0x5" fmla="*/ 8535 w 8535"/>
              <a:gd name="p0y5" fmla="*/ 4758 h 4938"/>
              <a:gd name="p0x6" fmla="*/ 8535 w 8535"/>
              <a:gd name="p0y6" fmla="*/ 4858 h 4938"/>
              <a:gd name="p0x7" fmla="*/ 8454 w 8535"/>
              <a:gd name="p0y7" fmla="*/ 4938 h 4938"/>
              <a:gd name="p0x8" fmla="*/ 8355 w 8535"/>
              <a:gd name="p0y8" fmla="*/ 4938 h 4938"/>
              <a:gd name="p0x9" fmla="*/ 180 w 8535"/>
              <a:gd name="p0y9" fmla="*/ 4938 h 4938"/>
              <a:gd name="p0x10" fmla="*/ 80 w 8535"/>
              <a:gd name="p0y10" fmla="*/ 4938 h 4938"/>
              <a:gd name="p0x11" fmla="*/ 0 w 8535"/>
              <a:gd name="p0y11" fmla="*/ 4858 h 4938"/>
              <a:gd name="p0x12" fmla="*/ 0 w 8535"/>
              <a:gd name="p0y12" fmla="*/ 4758 h 4938"/>
              <a:gd name="p0x13" fmla="*/ 0 w 8535"/>
              <a:gd name="p0y13" fmla="*/ 180 h 4938"/>
              <a:gd name="p0x14" fmla="*/ 0 w 8535"/>
              <a:gd name="p0y14" fmla="*/ 80 h 4938"/>
              <a:gd name="p0x15" fmla="*/ 80 w 8535"/>
              <a:gd name="p0y15" fmla="*/ 0 h 4938"/>
              <a:gd name="p0x16" fmla="*/ 180 w 8535"/>
              <a:gd name="p0y16" fmla="*/ 0 h 493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34981"/>
              <a:lumOff val="65019"/>
            </a:schemeClr>
          </a:solidFill>
          <a:ln w="9525" cmpd="sng">
            <a:solidFill>
              <a:srgbClr val="A8CBB8"/>
            </a:solidFill>
            <a:prstDash val="solid"/>
          </a:ln>
          <a:effectLst>
            <a:outerShdw blurRad="85725" dist="19050" dir="5399999" algn="ctr" rotWithShape="0">
              <a:schemeClr val="accent1">
                <a:lumMod val="54596"/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44" name="组合 43"/>
          <p:cNvGrpSpPr/>
          <p:nvPr/>
        </p:nvGrpSpPr>
        <p:grpSpPr>
          <a:xfrm>
            <a:off x="6200775" y="2227580"/>
            <a:ext cx="5410200" cy="571500"/>
            <a:chOff x="9765" y="3508"/>
            <a:chExt cx="8520" cy="900"/>
          </a:xfrm>
        </p:grpSpPr>
        <p:sp>
          <p:nvSpPr>
            <p:cNvPr id="24" name="任意多边形 23"/>
            <p:cNvSpPr/>
            <p:nvPr>
              <p:custDataLst>
                <p:tags r:id="rId28"/>
              </p:custDataLst>
            </p:nvPr>
          </p:nvSpPr>
          <p:spPr>
            <a:xfrm>
              <a:off x="9765" y="3508"/>
              <a:ext cx="8520" cy="900"/>
            </a:xfrm>
            <a:custGeom>
              <a:avLst/>
              <a:gdLst>
                <a:gd name="sw" fmla="*/ 1 w 8520"/>
                <a:gd name="sh" fmla="*/ 1 h 900"/>
                <a:gd name="mins" fmla="min sw sh"/>
                <a:gd name="dsw" fmla="+- 0 sw mins"/>
                <a:gd name="dsh" fmla="+- 0 sh mins"/>
                <a:gd name="p0x0" fmla="*/ 0 w 8520"/>
                <a:gd name="p0y0" fmla="*/ 0 h 900"/>
                <a:gd name="p0x1" fmla="*/ 8520 w 8520"/>
                <a:gd name="p0y1" fmla="*/ 0 h 900"/>
                <a:gd name="p0x2" fmla="*/ 8520 w 8520"/>
                <a:gd name="p0y2" fmla="*/ 900 h 900"/>
                <a:gd name="p0x3" fmla="*/ 0 w 8520"/>
                <a:gd name="p0y3" fmla="*/ 900 h 900"/>
                <a:gd name="p0x4" fmla="*/ 0 w 8520"/>
                <a:gd name="p0y4" fmla="*/ 0 h 900"/>
              </a:gdLst>
              <a:ahLst/>
              <a:cxnLst/>
              <a:pathLst>
                <a:path w="8520" h="900">
                  <a:moveTo>
                    <a:pt x="180" y="0"/>
                  </a:moveTo>
                  <a:lnTo>
                    <a:pt x="8340" y="0"/>
                  </a:lnTo>
                  <a:cubicBezTo>
                    <a:pt x="8439" y="0"/>
                    <a:pt x="8520" y="81"/>
                    <a:pt x="8520" y="180"/>
                  </a:cubicBezTo>
                  <a:lnTo>
                    <a:pt x="8520" y="900"/>
                  </a:lnTo>
                  <a:lnTo>
                    <a:pt x="0" y="900"/>
                  </a:lnTo>
                  <a:lnTo>
                    <a:pt x="0" y="180"/>
                  </a:lnTo>
                  <a:cubicBezTo>
                    <a:pt x="0" y="81"/>
                    <a:pt x="81" y="0"/>
                    <a:pt x="180" y="0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  <p:sp>
          <p:nvSpPr>
            <p:cNvPr id="25" name="任意多边形 24"/>
            <p:cNvSpPr/>
            <p:nvPr>
              <p:custDataLst>
                <p:tags r:id="rId29"/>
              </p:custDataLst>
            </p:nvPr>
          </p:nvSpPr>
          <p:spPr>
            <a:xfrm>
              <a:off x="9765" y="4393"/>
              <a:ext cx="8520" cy="15"/>
            </a:xfrm>
            <a:custGeom>
              <a:avLst/>
              <a:gdLst>
                <a:gd name="sw" fmla="*/ 1 w 8520"/>
                <a:gd name="sh" fmla="*/ 1 h 15"/>
                <a:gd name="mins" fmla="min sw sh"/>
                <a:gd name="dsw" fmla="+- 0 sw mins"/>
                <a:gd name="dsh" fmla="+- 0 sh mins"/>
                <a:gd name="p0x0" fmla="*/ 8520 w 8520"/>
                <a:gd name="p0y0" fmla="*/ 15 h 15"/>
                <a:gd name="p0x1" fmla="*/ 0 w 8520"/>
                <a:gd name="p0y1" fmla="*/ 15 h 15"/>
                <a:gd name="p0x2" fmla="*/ 0 w 8520"/>
                <a:gd name="p0y2" fmla="*/ 0 h 15"/>
                <a:gd name="p0x3" fmla="*/ 8520 w 8520"/>
                <a:gd name="p0y3" fmla="*/ 0 h 15"/>
                <a:gd name="p0x4" fmla="*/ 8520 w 8520"/>
                <a:gd name="p0y4" fmla="*/ 15 h 15"/>
              </a:gdLst>
              <a:ahLst/>
              <a:cxnLst/>
              <a:pathLst>
                <a:path w="8520" h="15">
                  <a:moveTo>
                    <a:pt x="8520" y="0"/>
                  </a:moveTo>
                  <a:lnTo>
                    <a:pt x="8520" y="15"/>
                  </a:lnTo>
                  <a:lnTo>
                    <a:pt x="0" y="15"/>
                  </a:lnTo>
                  <a:lnTo>
                    <a:pt x="0" y="0"/>
                  </a:lnTo>
                  <a:lnTo>
                    <a:pt x="8520" y="0"/>
                  </a:lnTo>
                  <a:close/>
                </a:path>
              </a:pathLst>
            </a:custGeom>
            <a:solidFill>
              <a:schemeClr val="accent1">
                <a:lumMod val="23385"/>
                <a:lumOff val="76615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</p:grpSp>
      <p:sp>
        <p:nvSpPr>
          <p:cNvPr id="27" name="任意多边形 26"/>
          <p:cNvSpPr/>
          <p:nvPr>
            <p:custDataLst>
              <p:tags r:id="rId30"/>
            </p:custDataLst>
          </p:nvPr>
        </p:nvSpPr>
        <p:spPr>
          <a:xfrm>
            <a:off x="6353175" y="237490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8768"/>
              <a:lumOff val="81232"/>
            </a:schemeClr>
          </a:solidFill>
          <a:ln>
            <a:noFill/>
          </a:ln>
          <a:effectLst>
            <a:outerShdw blurRad="85725" dist="19050" dir="5399999" algn="ctr" rotWithShape="0">
              <a:schemeClr val="accent1">
                <a:lumMod val="54596"/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8" name="图片 27"/>
          <p:cNvPicPr>
            <a:picLocks noChangeAspect="1"/>
          </p:cNvPicPr>
          <p:nvPr>
            <p:custDataLst>
              <p:tags r:id="rId31"/>
            </p:custDataLst>
          </p:nvPr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rcRect l="-6667" r="-6667"/>
          <a:stretch>
            <a:fillRect/>
          </a:stretch>
        </p:blipFill>
        <p:spPr>
          <a:xfrm>
            <a:off x="6410325" y="2432050"/>
            <a:ext cx="152400" cy="152400"/>
          </a:xfrm>
          <a:prstGeom prst="rect">
            <a:avLst/>
          </a:prstGeom>
        </p:spPr>
      </p:pic>
      <p:sp>
        <p:nvSpPr>
          <p:cNvPr id="30" name="文本框 29"/>
          <p:cNvSpPr txBox="1"/>
          <p:nvPr>
            <p:custDataLst>
              <p:tags r:id="rId34"/>
            </p:custDataLst>
          </p:nvPr>
        </p:nvSpPr>
        <p:spPr>
          <a:xfrm>
            <a:off x="6734175" y="2325843"/>
            <a:ext cx="47244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1B4A2F"/>
                </a:solidFill>
                <a:cs typeface="+mn-lt"/>
              </a:rPr>
              <a:t>干湿分开</a:t>
            </a:r>
            <a:endParaRPr sz="2100" b="1" spc="42">
              <a:solidFill>
                <a:srgbClr val="1B4A2F"/>
              </a:solidFill>
              <a:cs typeface="+mn-lt"/>
            </a:endParaRPr>
          </a:p>
        </p:txBody>
      </p:sp>
      <p:sp>
        <p:nvSpPr>
          <p:cNvPr id="31" name="任意多边形 30"/>
          <p:cNvSpPr/>
          <p:nvPr>
            <p:custDataLst>
              <p:tags r:id="rId35"/>
            </p:custDataLst>
          </p:nvPr>
        </p:nvSpPr>
        <p:spPr>
          <a:xfrm>
            <a:off x="6391275" y="332803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>
            <p:custDataLst>
              <p:tags r:id="rId36"/>
            </p:custDataLst>
          </p:nvPr>
        </p:nvSpPr>
        <p:spPr>
          <a:xfrm>
            <a:off x="6581775" y="3209335"/>
            <a:ext cx="48387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骨头、果皮、剩饭</a:t>
            </a:r>
            <a:r>
              <a:rPr lang="en-US" sz="1500">
                <a:solidFill>
                  <a:srgbClr val="4A6B58"/>
                </a:solidFill>
                <a:cs typeface="+mn-lt"/>
              </a:rPr>
              <a:t> → </a:t>
            </a:r>
            <a:r>
              <a:rPr lang="zh-CN" altLang="en-US" sz="1500">
                <a:solidFill>
                  <a:srgbClr val="4A6B58"/>
                </a:solidFill>
                <a:cs typeface="+mn-lt"/>
              </a:rPr>
              <a:t>绿色厨余桶</a:t>
            </a:r>
            <a:endParaRPr lang="zh-CN" altLang="en-US" sz="1500">
              <a:solidFill>
                <a:srgbClr val="4A6B58"/>
              </a:solidFill>
              <a:cs typeface="+mn-lt"/>
            </a:endParaRPr>
          </a:p>
        </p:txBody>
      </p:sp>
      <p:sp>
        <p:nvSpPr>
          <p:cNvPr id="33" name="任意多边形 32"/>
          <p:cNvSpPr/>
          <p:nvPr>
            <p:custDataLst>
              <p:tags r:id="rId37"/>
            </p:custDataLst>
          </p:nvPr>
        </p:nvSpPr>
        <p:spPr>
          <a:xfrm>
            <a:off x="6391275" y="401891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>
            <p:custDataLst>
              <p:tags r:id="rId38"/>
            </p:custDataLst>
          </p:nvPr>
        </p:nvSpPr>
        <p:spPr>
          <a:xfrm>
            <a:off x="6581775" y="3900411"/>
            <a:ext cx="48387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餐巾纸、一次性筷子、油浸餐盒</a:t>
            </a:r>
            <a:r>
              <a:rPr lang="en-US" sz="1500">
                <a:solidFill>
                  <a:srgbClr val="4A6B58"/>
                </a:solidFill>
                <a:cs typeface="+mn-lt"/>
              </a:rPr>
              <a:t> → </a:t>
            </a:r>
            <a:r>
              <a:rPr lang="zh-CN" altLang="en-US" sz="1500">
                <a:solidFill>
                  <a:srgbClr val="4A6B58"/>
                </a:solidFill>
                <a:cs typeface="+mn-lt"/>
              </a:rPr>
              <a:t>其他垃圾</a:t>
            </a:r>
            <a:endParaRPr lang="zh-CN" altLang="en-US" sz="1500">
              <a:solidFill>
                <a:srgbClr val="4A6B58"/>
              </a:solidFill>
              <a:cs typeface="+mn-lt"/>
            </a:endParaRPr>
          </a:p>
        </p:txBody>
      </p:sp>
      <p:sp>
        <p:nvSpPr>
          <p:cNvPr id="35" name="任意多边形 34"/>
          <p:cNvSpPr/>
          <p:nvPr>
            <p:custDataLst>
              <p:tags r:id="rId39"/>
            </p:custDataLst>
          </p:nvPr>
        </p:nvSpPr>
        <p:spPr>
          <a:xfrm>
            <a:off x="6395720" y="4686300"/>
            <a:ext cx="923925" cy="238125"/>
          </a:xfrm>
          <a:custGeom>
            <a:avLst/>
            <a:gdLst>
              <a:gd name="sw" fmla="*/ 1 w 1455"/>
              <a:gd name="sh" fmla="*/ 1 h 375"/>
              <a:gd name="mins" fmla="min sw sh"/>
              <a:gd name="dsw" fmla="+- 0 sw mins"/>
              <a:gd name="dsh" fmla="+- 0 sh mins"/>
              <a:gd name="p0x0" fmla="*/ 187 w 1455"/>
              <a:gd name="p0y0" fmla="*/ 0 h 375"/>
              <a:gd name="p0x1" fmla="*/ 1267 w 1455"/>
              <a:gd name="p0y1" fmla="*/ 0 h 375"/>
              <a:gd name="p0x2" fmla="*/ 1371 w 1455"/>
              <a:gd name="p0y2" fmla="*/ 0 h 375"/>
              <a:gd name="p0x3" fmla="*/ 1455 w 1455"/>
              <a:gd name="p0y3" fmla="*/ 83 h 375"/>
              <a:gd name="p0x4" fmla="*/ 1455 w 1455"/>
              <a:gd name="p0y4" fmla="*/ 187 h 375"/>
              <a:gd name="p0x5" fmla="*/ 1455 w 1455"/>
              <a:gd name="p0y5" fmla="*/ 291 h 375"/>
              <a:gd name="p0x6" fmla="*/ 1371 w 1455"/>
              <a:gd name="p0y6" fmla="*/ 375 h 375"/>
              <a:gd name="p0x7" fmla="*/ 1267 w 1455"/>
              <a:gd name="p0y7" fmla="*/ 375 h 375"/>
              <a:gd name="p0x8" fmla="*/ 187 w 1455"/>
              <a:gd name="p0y8" fmla="*/ 375 h 375"/>
              <a:gd name="p0x9" fmla="*/ 83 w 1455"/>
              <a:gd name="p0y9" fmla="*/ 375 h 375"/>
              <a:gd name="p0x10" fmla="*/ 0 w 1455"/>
              <a:gd name="p0y10" fmla="*/ 291 h 375"/>
              <a:gd name="p0x11" fmla="*/ 0 w 1455"/>
              <a:gd name="p0y11" fmla="*/ 187 h 375"/>
              <a:gd name="p0x12" fmla="*/ 0 w 1455"/>
              <a:gd name="p0y12" fmla="*/ 83 h 375"/>
              <a:gd name="p0x13" fmla="*/ 83 w 1455"/>
              <a:gd name="p0y13" fmla="*/ 0 h 375"/>
              <a:gd name="p0x14" fmla="*/ 187 w 145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2">
              <a:lumMod val="24781"/>
              <a:lumOff val="75219"/>
            </a:schemeClr>
          </a:solidFill>
          <a:ln w="9525" cmpd="sng">
            <a:solidFill>
              <a:schemeClr val="accent1">
                <a:lumMod val="18768"/>
                <a:lumOff val="81232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>
            <p:custDataLst>
              <p:tags r:id="rId40"/>
            </p:custDataLst>
          </p:nvPr>
        </p:nvSpPr>
        <p:spPr>
          <a:xfrm>
            <a:off x="6477000" y="4721038"/>
            <a:ext cx="9144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100000"/>
              </a:lnSpc>
            </a:pPr>
            <a:r>
              <a:rPr sz="1200">
                <a:solidFill>
                  <a:schemeClr val="accent2">
                    <a:lumMod val="54286"/>
                  </a:schemeClr>
                </a:solidFill>
                <a:cs typeface="+mn-lt"/>
              </a:rPr>
              <a:t>干湿看仔细</a:t>
            </a:r>
            <a:endParaRPr sz="1200">
              <a:solidFill>
                <a:schemeClr val="accent2">
                  <a:lumMod val="54286"/>
                </a:schemeClr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666750" y="2095500"/>
            <a:ext cx="1804464" cy="8524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6000" b="1" spc="360">
                <a:solidFill>
                  <a:srgbClr val="2E8B57"/>
                </a:solidFill>
                <a:latin typeface="汉仪正圆-75W" panose="00020600040101010101" charset="-122"/>
                <a:ea typeface="汉仪正圆-75W" panose="00020600040101010101" charset="-122"/>
              </a:rPr>
              <a:t>04</a:t>
            </a:r>
            <a:endParaRPr sz="6000" b="1" spc="360">
              <a:solidFill>
                <a:srgbClr val="2E8B57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666750" y="3329940"/>
            <a:ext cx="3253759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84">
                <a:solidFill>
                  <a:srgbClr val="1B4A2F"/>
                </a:solidFill>
                <a:latin typeface="+mj-lt"/>
                <a:ea typeface="+mj-ea"/>
                <a:cs typeface="+mj-lt"/>
              </a:rPr>
              <a:t>大家一起分</a:t>
            </a:r>
            <a:endParaRPr sz="4200" b="1" spc="84">
              <a:solidFill>
                <a:srgbClr val="1B4A2F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10" name="文本框 9"/>
          <p:cNvSpPr txBox="1"/>
          <p:nvPr>
            <p:custDataLst>
              <p:tags r:id="rId3"/>
            </p:custDataLst>
          </p:nvPr>
        </p:nvSpPr>
        <p:spPr>
          <a:xfrm>
            <a:off x="666750" y="4471988"/>
            <a:ext cx="2716559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4A6B58"/>
                </a:solidFill>
                <a:cs typeface="+mn-lt"/>
              </a:rPr>
              <a:t>教育一个学生，影响一个家庭</a:t>
            </a:r>
            <a:endParaRPr sz="1500" spc="30">
              <a:solidFill>
                <a:srgbClr val="4A6B58"/>
              </a:solidFill>
              <a:cs typeface="+mn-lt"/>
            </a:endParaRPr>
          </a:p>
        </p:txBody>
      </p:sp>
      <p:sp>
        <p:nvSpPr>
          <p:cNvPr id="4" name="任意多边形 3"/>
          <p:cNvSpPr/>
          <p:nvPr>
            <p:custDataLst>
              <p:tags r:id="rId4"/>
            </p:custDataLst>
          </p:nvPr>
        </p:nvSpPr>
        <p:spPr>
          <a:xfrm>
            <a:off x="666750" y="309562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alpha val="5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5"/>
            </p:custDataLst>
          </p:nvPr>
        </p:nvSpPr>
        <p:spPr>
          <a:xfrm>
            <a:off x="819150" y="3109595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alpha val="3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>
            <p:custDataLst>
              <p:tags r:id="rId6"/>
            </p:custDataLst>
          </p:nvPr>
        </p:nvSpPr>
        <p:spPr>
          <a:xfrm>
            <a:off x="942975" y="3114675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6750" y="4286250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1B4A2F"/>
                </a:solidFill>
                <a:latin typeface="+mj-lt"/>
                <a:ea typeface="+mj-ea"/>
                <a:cs typeface="+mj-lt"/>
              </a:rPr>
              <a:t>让分类有人管、有规矩</a:t>
            </a:r>
            <a:endParaRPr sz="3000" b="1">
              <a:solidFill>
                <a:srgbClr val="1B4A2F"/>
              </a:solidFill>
              <a:latin typeface="+mj-lt"/>
              <a:ea typeface="+mj-ea"/>
              <a:cs typeface="+mj-lt"/>
            </a:endParaRPr>
          </a:p>
        </p:txBody>
      </p:sp>
      <p:grpSp>
        <p:nvGrpSpPr>
          <p:cNvPr id="57" name="组合 56"/>
          <p:cNvGrpSpPr/>
          <p:nvPr/>
        </p:nvGrpSpPr>
        <p:grpSpPr>
          <a:xfrm>
            <a:off x="571500" y="5894070"/>
            <a:ext cx="11049000" cy="582930"/>
            <a:chOff x="900" y="9282"/>
            <a:chExt cx="17400" cy="918"/>
          </a:xfrm>
        </p:grpSpPr>
        <p:sp>
          <p:nvSpPr>
            <p:cNvPr id="53" name="任意多边形 52"/>
            <p:cNvSpPr/>
            <p:nvPr>
              <p:custDataLst>
                <p:tags r:id="rId2"/>
              </p:custDataLst>
            </p:nvPr>
          </p:nvSpPr>
          <p:spPr>
            <a:xfrm>
              <a:off x="900" y="9282"/>
              <a:ext cx="17400" cy="918"/>
            </a:xfrm>
            <a:custGeom>
              <a:avLst/>
              <a:gdLst>
                <a:gd name="sw" fmla="*/ 1 w 17400"/>
                <a:gd name="sh" fmla="*/ 1 h 917"/>
                <a:gd name="mins" fmla="min sw sh"/>
                <a:gd name="dsw" fmla="+- 0 sw mins"/>
                <a:gd name="dsh" fmla="+- 0 sh mins"/>
                <a:gd name="p0x0" fmla="*/ 180 w 17400"/>
                <a:gd name="p0y0" fmla="*/ 0 h 917"/>
                <a:gd name="p0x1" fmla="*/ 17220 w 17400"/>
                <a:gd name="p0y1" fmla="*/ 0 h 917"/>
                <a:gd name="p0x2" fmla="*/ 17319 w 17400"/>
                <a:gd name="p0y2" fmla="*/ 0 h 917"/>
                <a:gd name="p0x3" fmla="*/ 17400 w 17400"/>
                <a:gd name="p0y3" fmla="*/ 80 h 917"/>
                <a:gd name="p0x4" fmla="*/ 17400 w 17400"/>
                <a:gd name="p0y4" fmla="*/ 180 h 917"/>
                <a:gd name="p0x5" fmla="*/ 17400 w 17400"/>
                <a:gd name="p0y5" fmla="*/ 737 h 917"/>
                <a:gd name="p0x6" fmla="*/ 17400 w 17400"/>
                <a:gd name="p0y6" fmla="*/ 837 h 917"/>
                <a:gd name="p0x7" fmla="*/ 17319 w 17400"/>
                <a:gd name="p0y7" fmla="*/ 917 h 917"/>
                <a:gd name="p0x8" fmla="*/ 17220 w 17400"/>
                <a:gd name="p0y8" fmla="*/ 917 h 917"/>
                <a:gd name="p0x9" fmla="*/ 180 w 17400"/>
                <a:gd name="p0y9" fmla="*/ 917 h 917"/>
                <a:gd name="p0x10" fmla="*/ 80 w 17400"/>
                <a:gd name="p0y10" fmla="*/ 917 h 917"/>
                <a:gd name="p0x11" fmla="*/ 0 w 17400"/>
                <a:gd name="p0y11" fmla="*/ 837 h 917"/>
                <a:gd name="p0x12" fmla="*/ 0 w 17400"/>
                <a:gd name="p0y12" fmla="*/ 737 h 917"/>
                <a:gd name="p0x13" fmla="*/ 0 w 17400"/>
                <a:gd name="p0y13" fmla="*/ 180 h 917"/>
                <a:gd name="p0x14" fmla="*/ 0 w 17400"/>
                <a:gd name="p0y14" fmla="*/ 80 h 917"/>
                <a:gd name="p0x15" fmla="*/ 80 w 17400"/>
                <a:gd name="p0y15" fmla="*/ 0 h 917"/>
                <a:gd name="p0x16" fmla="*/ 180 w 17400"/>
                <a:gd name="p0y16" fmla="*/ 0 h 917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4" name="任意多边形 53"/>
            <p:cNvSpPr/>
            <p:nvPr>
              <p:custDataLst>
                <p:tags r:id="rId3"/>
              </p:custDataLst>
            </p:nvPr>
          </p:nvSpPr>
          <p:spPr>
            <a:xfrm>
              <a:off x="900" y="9282"/>
              <a:ext cx="180" cy="918"/>
            </a:xfrm>
            <a:custGeom>
              <a:avLst/>
              <a:gdLst>
                <a:gd name="sw" fmla="*/ 1 w 180"/>
                <a:gd name="sh" fmla="*/ 1 h 917"/>
                <a:gd name="mins" fmla="min sw sh"/>
                <a:gd name="dsw" fmla="+- 0 sw mins"/>
                <a:gd name="dsh" fmla="+- 0 sh mins"/>
                <a:gd name="p0x0" fmla="*/ 0 w 180"/>
                <a:gd name="p0y0" fmla="*/ 737 h 917"/>
                <a:gd name="p0x1" fmla="*/ 0 w 180"/>
                <a:gd name="p0y1" fmla="*/ 180 h 917"/>
                <a:gd name="p0x2" fmla="*/ 0 w 180"/>
                <a:gd name="p0y2" fmla="*/ 80 h 917"/>
                <a:gd name="p0x3" fmla="*/ 80 w 180"/>
                <a:gd name="p0y3" fmla="*/ 0 h 917"/>
                <a:gd name="p0x4" fmla="*/ 180 w 180"/>
                <a:gd name="p0y4" fmla="*/ 0 h 917"/>
                <a:gd name="p0x5" fmla="*/ 113 w 180"/>
                <a:gd name="p0y5" fmla="*/ 0 h 917"/>
                <a:gd name="p0x6" fmla="*/ 60 w 180"/>
                <a:gd name="p0y6" fmla="*/ 80 h 917"/>
                <a:gd name="p0x7" fmla="*/ 60 w 180"/>
                <a:gd name="p0y7" fmla="*/ 180 h 917"/>
                <a:gd name="p0x8" fmla="*/ 60 w 180"/>
                <a:gd name="p0y8" fmla="*/ 737 h 917"/>
                <a:gd name="p0x9" fmla="*/ 60 w 180"/>
                <a:gd name="p0y9" fmla="*/ 837 h 917"/>
                <a:gd name="p0x10" fmla="*/ 113 w 180"/>
                <a:gd name="p0y10" fmla="*/ 917 h 917"/>
                <a:gd name="p0x11" fmla="*/ 180 w 180"/>
                <a:gd name="p0y11" fmla="*/ 917 h 917"/>
                <a:gd name="p0x12" fmla="*/ 80 w 180"/>
                <a:gd name="p0y12" fmla="*/ 917 h 917"/>
                <a:gd name="p0x13" fmla="*/ 0 w 180"/>
                <a:gd name="p0y13" fmla="*/ 837 h 917"/>
                <a:gd name="p0x14" fmla="*/ 0 w 180"/>
                <a:gd name="p0y14" fmla="*/ 737 h 917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cubicBezTo>
                    <a:pt x="p0x5" y="p0y5"/>
                    <a:pt x="p0x6" y="p0y6"/>
                    <a:pt x="p0x7" y="p0y7"/>
                  </a:cubicBezTo>
                  <a:lnTo>
                    <a:pt x="p0x8" y="p0y8"/>
                  </a:lnTo>
                  <a:cubicBezTo>
                    <a:pt x="p0x9" y="p0y9"/>
                    <a:pt x="p0x10" y="p0y10"/>
                    <a:pt x="p0x11" y="p0y11"/>
                  </a:cubicBezTo>
                  <a:cubicBezTo>
                    <a:pt x="p0x12" y="p0y12"/>
                    <a:pt x="p0x13" y="p0y13"/>
                    <a:pt x="p0x14" y="p0y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56" name="文本框 55"/>
          <p:cNvSpPr txBox="1"/>
          <p:nvPr>
            <p:custDataLst>
              <p:tags r:id="rId4"/>
            </p:custDataLst>
          </p:nvPr>
        </p:nvSpPr>
        <p:spPr>
          <a:xfrm>
            <a:off x="800100" y="5992225"/>
            <a:ext cx="6629629" cy="38004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9000"/>
              </a:lnSpc>
            </a:pPr>
            <a:r>
              <a:rPr>
                <a:solidFill>
                  <a:schemeClr val="tx2"/>
                </a:solidFill>
                <a:cs typeface="+mn-lt"/>
              </a:rPr>
              <a:t>有了这些</a:t>
            </a:r>
            <a:r>
              <a:rPr b="1">
                <a:solidFill>
                  <a:schemeClr val="accent1"/>
                </a:solidFill>
                <a:cs typeface="+mn-lt"/>
              </a:rPr>
              <a:t>“看得见”的规矩</a:t>
            </a:r>
            <a:r>
              <a:rPr>
                <a:solidFill>
                  <a:schemeClr val="tx2"/>
                </a:solidFill>
                <a:cs typeface="+mn-lt"/>
              </a:rPr>
              <a:t>，参与才不会三天打鱼两天晒网。</a:t>
            </a:r>
            <a:endParaRPr>
              <a:solidFill>
                <a:schemeClr val="tx2"/>
              </a:solidFill>
              <a:cs typeface="+mn-lt"/>
            </a:endParaRPr>
          </a:p>
        </p:txBody>
      </p:sp>
      <p:sp>
        <p:nvSpPr>
          <p:cNvPr id="4" name="任意多边形 3"/>
          <p:cNvSpPr/>
          <p:nvPr>
            <p:custDataLst>
              <p:tags r:id="rId5"/>
            </p:custDataLst>
          </p:nvPr>
        </p:nvSpPr>
        <p:spPr>
          <a:xfrm>
            <a:off x="575945" y="1109345"/>
            <a:ext cx="3546475" cy="1636395"/>
          </a:xfrm>
          <a:custGeom>
            <a:avLst/>
            <a:gdLst>
              <a:gd name="sw" fmla="*/ 1 w 5585"/>
              <a:gd name="sh" fmla="*/ 1 h 2576"/>
              <a:gd name="mins" fmla="min sw sh"/>
              <a:gd name="dsw" fmla="+- 0 sw mins"/>
              <a:gd name="dsh" fmla="+- 0 sh mins"/>
              <a:gd name="p0x0" fmla="*/ 90 w 5585"/>
              <a:gd name="p0y0" fmla="*/ 0 h 2576"/>
              <a:gd name="p0x1" fmla="*/ 5495 w 5585"/>
              <a:gd name="p0y1" fmla="*/ 0 h 2576"/>
              <a:gd name="p0x2" fmla="*/ 5544 w 5585"/>
              <a:gd name="p0y2" fmla="*/ 0 h 2576"/>
              <a:gd name="p0x3" fmla="*/ 5585 w 5585"/>
              <a:gd name="p0y3" fmla="*/ 40 h 2576"/>
              <a:gd name="p0x4" fmla="*/ 5585 w 5585"/>
              <a:gd name="p0y4" fmla="*/ 90 h 2576"/>
              <a:gd name="p0x5" fmla="*/ 5585 w 5585"/>
              <a:gd name="p0y5" fmla="*/ 2486 h 2576"/>
              <a:gd name="p0x6" fmla="*/ 5585 w 5585"/>
              <a:gd name="p0y6" fmla="*/ 2536 h 2576"/>
              <a:gd name="p0x7" fmla="*/ 5544 w 5585"/>
              <a:gd name="p0y7" fmla="*/ 2576 h 2576"/>
              <a:gd name="p0x8" fmla="*/ 5495 w 5585"/>
              <a:gd name="p0y8" fmla="*/ 2576 h 2576"/>
              <a:gd name="p0x9" fmla="*/ 90 w 5585"/>
              <a:gd name="p0y9" fmla="*/ 2576 h 2576"/>
              <a:gd name="p0x10" fmla="*/ 40 w 5585"/>
              <a:gd name="p0y10" fmla="*/ 2576 h 2576"/>
              <a:gd name="p0x11" fmla="*/ 0 w 5585"/>
              <a:gd name="p0y11" fmla="*/ 2536 h 2576"/>
              <a:gd name="p0x12" fmla="*/ 0 w 5585"/>
              <a:gd name="p0y12" fmla="*/ 2486 h 2576"/>
              <a:gd name="p0x13" fmla="*/ 0 w 5585"/>
              <a:gd name="p0y13" fmla="*/ 90 h 2576"/>
              <a:gd name="p0x14" fmla="*/ 0 w 5585"/>
              <a:gd name="p0y14" fmla="*/ 40 h 2576"/>
              <a:gd name="p0x15" fmla="*/ 40 w 5585"/>
              <a:gd name="p0y15" fmla="*/ 0 h 2576"/>
              <a:gd name="p0x16" fmla="*/ 90 w 5585"/>
              <a:gd name="p0y16" fmla="*/ 0 h 257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34981"/>
              <a:lumOff val="65019"/>
            </a:schemeClr>
          </a:solidFill>
          <a:ln w="9525" cmpd="sng">
            <a:solidFill>
              <a:schemeClr val="accent1">
                <a:lumMod val="23385"/>
                <a:lumOff val="76615"/>
              </a:schemeClr>
            </a:solidFill>
            <a:prstDash val="solid"/>
          </a:ln>
          <a:effectLst>
            <a:outerShdw blurRad="200025" dist="38100" dir="5399999" algn="ctr" rotWithShape="0">
              <a:schemeClr val="accent1">
                <a:lumMod val="54596"/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6"/>
            </p:custDataLst>
          </p:nvPr>
        </p:nvSpPr>
        <p:spPr>
          <a:xfrm>
            <a:off x="771525" y="146558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90 w 420"/>
              <a:gd name="p0y0" fmla="*/ 0 h 420"/>
              <a:gd name="p0x1" fmla="*/ 330 w 420"/>
              <a:gd name="p0y1" fmla="*/ 0 h 420"/>
              <a:gd name="p0x2" fmla="*/ 379 w 420"/>
              <a:gd name="p0y2" fmla="*/ 0 h 420"/>
              <a:gd name="p0x3" fmla="*/ 420 w 420"/>
              <a:gd name="p0y3" fmla="*/ 40 h 420"/>
              <a:gd name="p0x4" fmla="*/ 420 w 420"/>
              <a:gd name="p0y4" fmla="*/ 90 h 420"/>
              <a:gd name="p0x5" fmla="*/ 420 w 420"/>
              <a:gd name="p0y5" fmla="*/ 330 h 420"/>
              <a:gd name="p0x6" fmla="*/ 420 w 420"/>
              <a:gd name="p0y6" fmla="*/ 379 h 420"/>
              <a:gd name="p0x7" fmla="*/ 379 w 420"/>
              <a:gd name="p0y7" fmla="*/ 420 h 420"/>
              <a:gd name="p0x8" fmla="*/ 330 w 420"/>
              <a:gd name="p0y8" fmla="*/ 420 h 420"/>
              <a:gd name="p0x9" fmla="*/ 90 w 420"/>
              <a:gd name="p0y9" fmla="*/ 420 h 420"/>
              <a:gd name="p0x10" fmla="*/ 40 w 420"/>
              <a:gd name="p0y10" fmla="*/ 420 h 420"/>
              <a:gd name="p0x11" fmla="*/ 0 w 420"/>
              <a:gd name="p0y11" fmla="*/ 379 h 420"/>
              <a:gd name="p0x12" fmla="*/ 0 w 420"/>
              <a:gd name="p0y12" fmla="*/ 330 h 420"/>
              <a:gd name="p0x13" fmla="*/ 0 w 420"/>
              <a:gd name="p0y13" fmla="*/ 90 h 420"/>
              <a:gd name="p0x14" fmla="*/ 0 w 420"/>
              <a:gd name="p0y14" fmla="*/ 40 h 420"/>
              <a:gd name="p0x15" fmla="*/ 40 w 420"/>
              <a:gd name="p0y15" fmla="*/ 0 h 420"/>
              <a:gd name="p0x16" fmla="*/ 9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8768"/>
              <a:lumOff val="81232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-8444" t="-5897" r="-8444" b="-5897"/>
          <a:stretch>
            <a:fillRect/>
          </a:stretch>
        </p:blipFill>
        <p:spPr>
          <a:xfrm>
            <a:off x="821055" y="1527175"/>
            <a:ext cx="167005" cy="138430"/>
          </a:xfrm>
          <a:prstGeom prst="rect">
            <a:avLst/>
          </a:prstGeom>
        </p:spPr>
      </p:pic>
      <p:sp>
        <p:nvSpPr>
          <p:cNvPr id="8" name="文本框 7"/>
          <p:cNvSpPr txBox="1"/>
          <p:nvPr>
            <p:custDataLst>
              <p:tags r:id="rId10"/>
            </p:custDataLst>
          </p:nvPr>
        </p:nvSpPr>
        <p:spPr>
          <a:xfrm>
            <a:off x="1152525" y="1449210"/>
            <a:ext cx="914476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b="1">
                <a:solidFill>
                  <a:schemeClr val="tx2"/>
                </a:solidFill>
                <a:cs typeface="+mn-lt"/>
              </a:rPr>
              <a:t>责任制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9" name="任意多边形 8"/>
          <p:cNvSpPr/>
          <p:nvPr>
            <p:custDataLst>
              <p:tags r:id="rId11"/>
            </p:custDataLst>
          </p:nvPr>
        </p:nvSpPr>
        <p:spPr>
          <a:xfrm>
            <a:off x="771525" y="1824990"/>
            <a:ext cx="304800" cy="28575"/>
          </a:xfrm>
          <a:custGeom>
            <a:avLst/>
            <a:gdLst>
              <a:gd name="sw" fmla="*/ 1 w 480"/>
              <a:gd name="sh" fmla="*/ 1 h 45"/>
              <a:gd name="mins" fmla="min sw sh"/>
              <a:gd name="dsw" fmla="+- 0 sw mins"/>
              <a:gd name="dsh" fmla="+- 0 sh mins"/>
              <a:gd name="p0x0" fmla="*/ 22 w 480"/>
              <a:gd name="p0y0" fmla="*/ 0 h 45"/>
              <a:gd name="p0x1" fmla="*/ 457 w 480"/>
              <a:gd name="p0y1" fmla="*/ 0 h 45"/>
              <a:gd name="p0x2" fmla="*/ 469 w 480"/>
              <a:gd name="p0y2" fmla="*/ 0 h 45"/>
              <a:gd name="p0x3" fmla="*/ 480 w 480"/>
              <a:gd name="p0y3" fmla="*/ 10 h 45"/>
              <a:gd name="p0x4" fmla="*/ 480 w 480"/>
              <a:gd name="p0y4" fmla="*/ 22 h 45"/>
              <a:gd name="p0x5" fmla="*/ 480 w 480"/>
              <a:gd name="p0y5" fmla="*/ 34 h 45"/>
              <a:gd name="p0x6" fmla="*/ 469 w 480"/>
              <a:gd name="p0y6" fmla="*/ 45 h 45"/>
              <a:gd name="p0x7" fmla="*/ 457 w 480"/>
              <a:gd name="p0y7" fmla="*/ 45 h 45"/>
              <a:gd name="p0x8" fmla="*/ 22 w 480"/>
              <a:gd name="p0y8" fmla="*/ 45 h 45"/>
              <a:gd name="p0x9" fmla="*/ 10 w 480"/>
              <a:gd name="p0y9" fmla="*/ 45 h 45"/>
              <a:gd name="p0x10" fmla="*/ 0 w 480"/>
              <a:gd name="p0y10" fmla="*/ 34 h 45"/>
              <a:gd name="p0x11" fmla="*/ 0 w 480"/>
              <a:gd name="p0y11" fmla="*/ 22 h 45"/>
              <a:gd name="p0x12" fmla="*/ 0 w 480"/>
              <a:gd name="p0y12" fmla="*/ 10 h 45"/>
              <a:gd name="p0x13" fmla="*/ 10 w 480"/>
              <a:gd name="p0y13" fmla="*/ 0 h 45"/>
              <a:gd name="p0x14" fmla="*/ 22 w 48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12"/>
            </p:custDataLst>
          </p:nvPr>
        </p:nvSpPr>
        <p:spPr>
          <a:xfrm>
            <a:off x="771525" y="1915935"/>
            <a:ext cx="238125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>
                <a:solidFill>
                  <a:srgbClr val="4A6B58"/>
                </a:solidFill>
                <a:cs typeface="+mn-lt"/>
              </a:rPr>
              <a:t>每个区域、每个班级垃圾桶</a:t>
            </a:r>
            <a:endParaRPr sz="1500">
              <a:solidFill>
                <a:srgbClr val="4A6B58"/>
              </a:solidFill>
              <a:cs typeface="+mn-lt"/>
            </a:endParaRPr>
          </a:p>
          <a:p>
            <a:pPr algn="l">
              <a:lnSpc>
                <a:spcPct val="104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有明确责任人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11" name="任意多边形 10"/>
          <p:cNvSpPr/>
          <p:nvPr>
            <p:custDataLst>
              <p:tags r:id="rId13"/>
            </p:custDataLst>
          </p:nvPr>
        </p:nvSpPr>
        <p:spPr>
          <a:xfrm>
            <a:off x="4322445" y="1109345"/>
            <a:ext cx="3546475" cy="1636395"/>
          </a:xfrm>
          <a:custGeom>
            <a:avLst/>
            <a:gdLst>
              <a:gd name="sw" fmla="*/ 1 w 5585"/>
              <a:gd name="sh" fmla="*/ 1 h 2576"/>
              <a:gd name="mins" fmla="min sw sh"/>
              <a:gd name="dsw" fmla="+- 0 sw mins"/>
              <a:gd name="dsh" fmla="+- 0 sh mins"/>
              <a:gd name="p0x0" fmla="*/ 90 w 5585"/>
              <a:gd name="p0y0" fmla="*/ 0 h 2576"/>
              <a:gd name="p0x1" fmla="*/ 5495 w 5585"/>
              <a:gd name="p0y1" fmla="*/ 0 h 2576"/>
              <a:gd name="p0x2" fmla="*/ 5544 w 5585"/>
              <a:gd name="p0y2" fmla="*/ 0 h 2576"/>
              <a:gd name="p0x3" fmla="*/ 5585 w 5585"/>
              <a:gd name="p0y3" fmla="*/ 40 h 2576"/>
              <a:gd name="p0x4" fmla="*/ 5585 w 5585"/>
              <a:gd name="p0y4" fmla="*/ 90 h 2576"/>
              <a:gd name="p0x5" fmla="*/ 5585 w 5585"/>
              <a:gd name="p0y5" fmla="*/ 2486 h 2576"/>
              <a:gd name="p0x6" fmla="*/ 5585 w 5585"/>
              <a:gd name="p0y6" fmla="*/ 2536 h 2576"/>
              <a:gd name="p0x7" fmla="*/ 5544 w 5585"/>
              <a:gd name="p0y7" fmla="*/ 2576 h 2576"/>
              <a:gd name="p0x8" fmla="*/ 5495 w 5585"/>
              <a:gd name="p0y8" fmla="*/ 2576 h 2576"/>
              <a:gd name="p0x9" fmla="*/ 90 w 5585"/>
              <a:gd name="p0y9" fmla="*/ 2576 h 2576"/>
              <a:gd name="p0x10" fmla="*/ 40 w 5585"/>
              <a:gd name="p0y10" fmla="*/ 2576 h 2576"/>
              <a:gd name="p0x11" fmla="*/ 0 w 5585"/>
              <a:gd name="p0y11" fmla="*/ 2536 h 2576"/>
              <a:gd name="p0x12" fmla="*/ 0 w 5585"/>
              <a:gd name="p0y12" fmla="*/ 2486 h 2576"/>
              <a:gd name="p0x13" fmla="*/ 0 w 5585"/>
              <a:gd name="p0y13" fmla="*/ 90 h 2576"/>
              <a:gd name="p0x14" fmla="*/ 0 w 5585"/>
              <a:gd name="p0y14" fmla="*/ 40 h 2576"/>
              <a:gd name="p0x15" fmla="*/ 40 w 5585"/>
              <a:gd name="p0y15" fmla="*/ 0 h 2576"/>
              <a:gd name="p0x16" fmla="*/ 90 w 5585"/>
              <a:gd name="p0y16" fmla="*/ 0 h 257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34981"/>
              <a:lumOff val="65019"/>
            </a:schemeClr>
          </a:solidFill>
          <a:ln w="9525" cmpd="sng">
            <a:solidFill>
              <a:schemeClr val="accent1">
                <a:lumMod val="23385"/>
                <a:lumOff val="76615"/>
              </a:schemeClr>
            </a:solidFill>
            <a:prstDash val="solid"/>
          </a:ln>
          <a:effectLst>
            <a:outerShdw blurRad="200025" dist="38100" dir="5399999" algn="ctr" rotWithShape="0">
              <a:schemeClr val="accent1">
                <a:lumMod val="54596"/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>
            <p:custDataLst>
              <p:tags r:id="rId14"/>
            </p:custDataLst>
          </p:nvPr>
        </p:nvSpPr>
        <p:spPr>
          <a:xfrm>
            <a:off x="4518025" y="146558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90 w 420"/>
              <a:gd name="p0y0" fmla="*/ 0 h 420"/>
              <a:gd name="p0x1" fmla="*/ 330 w 420"/>
              <a:gd name="p0y1" fmla="*/ 0 h 420"/>
              <a:gd name="p0x2" fmla="*/ 379 w 420"/>
              <a:gd name="p0y2" fmla="*/ 0 h 420"/>
              <a:gd name="p0x3" fmla="*/ 420 w 420"/>
              <a:gd name="p0y3" fmla="*/ 40 h 420"/>
              <a:gd name="p0x4" fmla="*/ 420 w 420"/>
              <a:gd name="p0y4" fmla="*/ 90 h 420"/>
              <a:gd name="p0x5" fmla="*/ 420 w 420"/>
              <a:gd name="p0y5" fmla="*/ 330 h 420"/>
              <a:gd name="p0x6" fmla="*/ 420 w 420"/>
              <a:gd name="p0y6" fmla="*/ 379 h 420"/>
              <a:gd name="p0x7" fmla="*/ 379 w 420"/>
              <a:gd name="p0y7" fmla="*/ 420 h 420"/>
              <a:gd name="p0x8" fmla="*/ 330 w 420"/>
              <a:gd name="p0y8" fmla="*/ 420 h 420"/>
              <a:gd name="p0x9" fmla="*/ 90 w 420"/>
              <a:gd name="p0y9" fmla="*/ 420 h 420"/>
              <a:gd name="p0x10" fmla="*/ 40 w 420"/>
              <a:gd name="p0y10" fmla="*/ 420 h 420"/>
              <a:gd name="p0x11" fmla="*/ 0 w 420"/>
              <a:gd name="p0y11" fmla="*/ 379 h 420"/>
              <a:gd name="p0x12" fmla="*/ 0 w 420"/>
              <a:gd name="p0y12" fmla="*/ 330 h 420"/>
              <a:gd name="p0x13" fmla="*/ 0 w 420"/>
              <a:gd name="p0y13" fmla="*/ 90 h 420"/>
              <a:gd name="p0x14" fmla="*/ 0 w 420"/>
              <a:gd name="p0y14" fmla="*/ 40 h 420"/>
              <a:gd name="p0x15" fmla="*/ 40 w 420"/>
              <a:gd name="p0y15" fmla="*/ 0 h 420"/>
              <a:gd name="p0x16" fmla="*/ 9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8768"/>
              <a:lumOff val="81232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 l="-7143" t="-5897" r="-7143" b="-5897"/>
          <a:stretch>
            <a:fillRect/>
          </a:stretch>
        </p:blipFill>
        <p:spPr>
          <a:xfrm>
            <a:off x="4575175" y="1527175"/>
            <a:ext cx="152400" cy="138430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18"/>
            </p:custDataLst>
          </p:nvPr>
        </p:nvSpPr>
        <p:spPr>
          <a:xfrm>
            <a:off x="4899051" y="1449210"/>
            <a:ext cx="914476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b="1">
                <a:solidFill>
                  <a:schemeClr val="tx2"/>
                </a:solidFill>
                <a:cs typeface="+mn-lt"/>
              </a:rPr>
              <a:t>监督制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16" name="任意多边形 15"/>
          <p:cNvSpPr/>
          <p:nvPr>
            <p:custDataLst>
              <p:tags r:id="rId19"/>
            </p:custDataLst>
          </p:nvPr>
        </p:nvSpPr>
        <p:spPr>
          <a:xfrm>
            <a:off x="4518025" y="1824990"/>
            <a:ext cx="304800" cy="28575"/>
          </a:xfrm>
          <a:custGeom>
            <a:avLst/>
            <a:gdLst>
              <a:gd name="sw" fmla="*/ 1 w 480"/>
              <a:gd name="sh" fmla="*/ 1 h 45"/>
              <a:gd name="mins" fmla="min sw sh"/>
              <a:gd name="dsw" fmla="+- 0 sw mins"/>
              <a:gd name="dsh" fmla="+- 0 sh mins"/>
              <a:gd name="p0x0" fmla="*/ 22 w 480"/>
              <a:gd name="p0y0" fmla="*/ 0 h 45"/>
              <a:gd name="p0x1" fmla="*/ 457 w 480"/>
              <a:gd name="p0y1" fmla="*/ 0 h 45"/>
              <a:gd name="p0x2" fmla="*/ 469 w 480"/>
              <a:gd name="p0y2" fmla="*/ 0 h 45"/>
              <a:gd name="p0x3" fmla="*/ 480 w 480"/>
              <a:gd name="p0y3" fmla="*/ 10 h 45"/>
              <a:gd name="p0x4" fmla="*/ 480 w 480"/>
              <a:gd name="p0y4" fmla="*/ 22 h 45"/>
              <a:gd name="p0x5" fmla="*/ 480 w 480"/>
              <a:gd name="p0y5" fmla="*/ 34 h 45"/>
              <a:gd name="p0x6" fmla="*/ 469 w 480"/>
              <a:gd name="p0y6" fmla="*/ 45 h 45"/>
              <a:gd name="p0x7" fmla="*/ 457 w 480"/>
              <a:gd name="p0y7" fmla="*/ 45 h 45"/>
              <a:gd name="p0x8" fmla="*/ 22 w 480"/>
              <a:gd name="p0y8" fmla="*/ 45 h 45"/>
              <a:gd name="p0x9" fmla="*/ 10 w 480"/>
              <a:gd name="p0y9" fmla="*/ 45 h 45"/>
              <a:gd name="p0x10" fmla="*/ 0 w 480"/>
              <a:gd name="p0y10" fmla="*/ 34 h 45"/>
              <a:gd name="p0x11" fmla="*/ 0 w 480"/>
              <a:gd name="p0y11" fmla="*/ 22 h 45"/>
              <a:gd name="p0x12" fmla="*/ 0 w 480"/>
              <a:gd name="p0y12" fmla="*/ 10 h 45"/>
              <a:gd name="p0x13" fmla="*/ 10 w 480"/>
              <a:gd name="p0y13" fmla="*/ 0 h 45"/>
              <a:gd name="p0x14" fmla="*/ 22 w 48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20"/>
            </p:custDataLst>
          </p:nvPr>
        </p:nvSpPr>
        <p:spPr>
          <a:xfrm>
            <a:off x="4518051" y="1915935"/>
            <a:ext cx="180975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>
                <a:solidFill>
                  <a:srgbClr val="4A6B58"/>
                </a:solidFill>
                <a:cs typeface="+mn-lt"/>
              </a:rPr>
              <a:t>纳入</a:t>
            </a:r>
            <a:r>
              <a:rPr sz="1500" b="1">
                <a:solidFill>
                  <a:schemeClr val="tx2"/>
                </a:solidFill>
                <a:cs typeface="+mn-lt"/>
              </a:rPr>
              <a:t>文明班级评比</a:t>
            </a:r>
            <a:r>
              <a:rPr sz="1500">
                <a:solidFill>
                  <a:srgbClr val="4A6B58"/>
                </a:solidFill>
                <a:cs typeface="+mn-lt"/>
              </a:rPr>
              <a:t>，</a:t>
            </a:r>
            <a:endParaRPr sz="1500">
              <a:solidFill>
                <a:srgbClr val="4A6B58"/>
              </a:solidFill>
              <a:cs typeface="+mn-lt"/>
            </a:endParaRPr>
          </a:p>
          <a:p>
            <a:pPr algn="l">
              <a:lnSpc>
                <a:spcPct val="104000"/>
              </a:lnSpc>
            </a:pPr>
            <a:r>
              <a:rPr sz="1500">
                <a:solidFill>
                  <a:srgbClr val="4A6B58"/>
                </a:solidFill>
                <a:cs typeface="+mn-lt"/>
              </a:rPr>
              <a:t>做得好的</a:t>
            </a:r>
            <a:r>
              <a:rPr sz="1500" b="1">
                <a:solidFill>
                  <a:schemeClr val="tx2"/>
                </a:solidFill>
                <a:cs typeface="+mn-lt"/>
              </a:rPr>
              <a:t>上墙表扬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18" name="任意多边形 17"/>
          <p:cNvSpPr/>
          <p:nvPr>
            <p:custDataLst>
              <p:tags r:id="rId21"/>
            </p:custDataLst>
          </p:nvPr>
        </p:nvSpPr>
        <p:spPr>
          <a:xfrm>
            <a:off x="8068945" y="1109345"/>
            <a:ext cx="3546475" cy="1636395"/>
          </a:xfrm>
          <a:custGeom>
            <a:avLst/>
            <a:gdLst>
              <a:gd name="sw" fmla="*/ 1 w 5585"/>
              <a:gd name="sh" fmla="*/ 1 h 2576"/>
              <a:gd name="mins" fmla="min sw sh"/>
              <a:gd name="dsw" fmla="+- 0 sw mins"/>
              <a:gd name="dsh" fmla="+- 0 sh mins"/>
              <a:gd name="p0x0" fmla="*/ 90 w 5585"/>
              <a:gd name="p0y0" fmla="*/ 0 h 2576"/>
              <a:gd name="p0x1" fmla="*/ 5495 w 5585"/>
              <a:gd name="p0y1" fmla="*/ 0 h 2576"/>
              <a:gd name="p0x2" fmla="*/ 5544 w 5585"/>
              <a:gd name="p0y2" fmla="*/ 0 h 2576"/>
              <a:gd name="p0x3" fmla="*/ 5585 w 5585"/>
              <a:gd name="p0y3" fmla="*/ 40 h 2576"/>
              <a:gd name="p0x4" fmla="*/ 5585 w 5585"/>
              <a:gd name="p0y4" fmla="*/ 90 h 2576"/>
              <a:gd name="p0x5" fmla="*/ 5585 w 5585"/>
              <a:gd name="p0y5" fmla="*/ 2486 h 2576"/>
              <a:gd name="p0x6" fmla="*/ 5585 w 5585"/>
              <a:gd name="p0y6" fmla="*/ 2536 h 2576"/>
              <a:gd name="p0x7" fmla="*/ 5544 w 5585"/>
              <a:gd name="p0y7" fmla="*/ 2576 h 2576"/>
              <a:gd name="p0x8" fmla="*/ 5495 w 5585"/>
              <a:gd name="p0y8" fmla="*/ 2576 h 2576"/>
              <a:gd name="p0x9" fmla="*/ 90 w 5585"/>
              <a:gd name="p0y9" fmla="*/ 2576 h 2576"/>
              <a:gd name="p0x10" fmla="*/ 40 w 5585"/>
              <a:gd name="p0y10" fmla="*/ 2576 h 2576"/>
              <a:gd name="p0x11" fmla="*/ 0 w 5585"/>
              <a:gd name="p0y11" fmla="*/ 2536 h 2576"/>
              <a:gd name="p0x12" fmla="*/ 0 w 5585"/>
              <a:gd name="p0y12" fmla="*/ 2486 h 2576"/>
              <a:gd name="p0x13" fmla="*/ 0 w 5585"/>
              <a:gd name="p0y13" fmla="*/ 90 h 2576"/>
              <a:gd name="p0x14" fmla="*/ 0 w 5585"/>
              <a:gd name="p0y14" fmla="*/ 40 h 2576"/>
              <a:gd name="p0x15" fmla="*/ 40 w 5585"/>
              <a:gd name="p0y15" fmla="*/ 0 h 2576"/>
              <a:gd name="p0x16" fmla="*/ 90 w 5585"/>
              <a:gd name="p0y16" fmla="*/ 0 h 257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34981"/>
              <a:lumOff val="65019"/>
            </a:schemeClr>
          </a:solidFill>
          <a:ln w="9525" cmpd="sng">
            <a:solidFill>
              <a:schemeClr val="accent1">
                <a:lumMod val="23385"/>
                <a:lumOff val="76615"/>
              </a:schemeClr>
            </a:solidFill>
            <a:prstDash val="solid"/>
          </a:ln>
          <a:effectLst>
            <a:outerShdw blurRad="200025" dist="38100" dir="5399999" algn="ctr" rotWithShape="0">
              <a:schemeClr val="accent1">
                <a:lumMod val="54596"/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>
            <p:custDataLst>
              <p:tags r:id="rId22"/>
            </p:custDataLst>
          </p:nvPr>
        </p:nvSpPr>
        <p:spPr>
          <a:xfrm>
            <a:off x="8264525" y="146558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90 w 420"/>
              <a:gd name="p0y0" fmla="*/ 0 h 420"/>
              <a:gd name="p0x1" fmla="*/ 330 w 420"/>
              <a:gd name="p0y1" fmla="*/ 0 h 420"/>
              <a:gd name="p0x2" fmla="*/ 379 w 420"/>
              <a:gd name="p0y2" fmla="*/ 0 h 420"/>
              <a:gd name="p0x3" fmla="*/ 420 w 420"/>
              <a:gd name="p0y3" fmla="*/ 40 h 420"/>
              <a:gd name="p0x4" fmla="*/ 420 w 420"/>
              <a:gd name="p0y4" fmla="*/ 90 h 420"/>
              <a:gd name="p0x5" fmla="*/ 420 w 420"/>
              <a:gd name="p0y5" fmla="*/ 330 h 420"/>
              <a:gd name="p0x6" fmla="*/ 420 w 420"/>
              <a:gd name="p0y6" fmla="*/ 379 h 420"/>
              <a:gd name="p0x7" fmla="*/ 379 w 420"/>
              <a:gd name="p0y7" fmla="*/ 420 h 420"/>
              <a:gd name="p0x8" fmla="*/ 330 w 420"/>
              <a:gd name="p0y8" fmla="*/ 420 h 420"/>
              <a:gd name="p0x9" fmla="*/ 90 w 420"/>
              <a:gd name="p0y9" fmla="*/ 420 h 420"/>
              <a:gd name="p0x10" fmla="*/ 40 w 420"/>
              <a:gd name="p0y10" fmla="*/ 420 h 420"/>
              <a:gd name="p0x11" fmla="*/ 0 w 420"/>
              <a:gd name="p0y11" fmla="*/ 379 h 420"/>
              <a:gd name="p0x12" fmla="*/ 0 w 420"/>
              <a:gd name="p0y12" fmla="*/ 330 h 420"/>
              <a:gd name="p0x13" fmla="*/ 0 w 420"/>
              <a:gd name="p0y13" fmla="*/ 90 h 420"/>
              <a:gd name="p0x14" fmla="*/ 0 w 420"/>
              <a:gd name="p0y14" fmla="*/ 40 h 420"/>
              <a:gd name="p0x15" fmla="*/ 40 w 420"/>
              <a:gd name="p0y15" fmla="*/ 0 h 420"/>
              <a:gd name="p0x16" fmla="*/ 9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8768"/>
              <a:lumOff val="81232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" name="图片 19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rcRect l="-3846" t="-16061" r="-3846" b="-16061"/>
          <a:stretch>
            <a:fillRect/>
          </a:stretch>
        </p:blipFill>
        <p:spPr>
          <a:xfrm>
            <a:off x="8331200" y="1527175"/>
            <a:ext cx="133350" cy="138430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26"/>
            </p:custDataLst>
          </p:nvPr>
        </p:nvSpPr>
        <p:spPr>
          <a:xfrm>
            <a:off x="8645576" y="1449210"/>
            <a:ext cx="914476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b="1">
                <a:solidFill>
                  <a:schemeClr val="tx2"/>
                </a:solidFill>
                <a:cs typeface="+mn-lt"/>
              </a:rPr>
              <a:t>评估制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23" name="任意多边形 22"/>
          <p:cNvSpPr/>
          <p:nvPr>
            <p:custDataLst>
              <p:tags r:id="rId27"/>
            </p:custDataLst>
          </p:nvPr>
        </p:nvSpPr>
        <p:spPr>
          <a:xfrm>
            <a:off x="8264525" y="1824990"/>
            <a:ext cx="304800" cy="28575"/>
          </a:xfrm>
          <a:custGeom>
            <a:avLst/>
            <a:gdLst>
              <a:gd name="sw" fmla="*/ 1 w 480"/>
              <a:gd name="sh" fmla="*/ 1 h 45"/>
              <a:gd name="mins" fmla="min sw sh"/>
              <a:gd name="dsw" fmla="+- 0 sw mins"/>
              <a:gd name="dsh" fmla="+- 0 sh mins"/>
              <a:gd name="p0x0" fmla="*/ 22 w 480"/>
              <a:gd name="p0y0" fmla="*/ 0 h 45"/>
              <a:gd name="p0x1" fmla="*/ 457 w 480"/>
              <a:gd name="p0y1" fmla="*/ 0 h 45"/>
              <a:gd name="p0x2" fmla="*/ 469 w 480"/>
              <a:gd name="p0y2" fmla="*/ 0 h 45"/>
              <a:gd name="p0x3" fmla="*/ 480 w 480"/>
              <a:gd name="p0y3" fmla="*/ 10 h 45"/>
              <a:gd name="p0x4" fmla="*/ 480 w 480"/>
              <a:gd name="p0y4" fmla="*/ 22 h 45"/>
              <a:gd name="p0x5" fmla="*/ 480 w 480"/>
              <a:gd name="p0y5" fmla="*/ 34 h 45"/>
              <a:gd name="p0x6" fmla="*/ 469 w 480"/>
              <a:gd name="p0y6" fmla="*/ 45 h 45"/>
              <a:gd name="p0x7" fmla="*/ 457 w 480"/>
              <a:gd name="p0y7" fmla="*/ 45 h 45"/>
              <a:gd name="p0x8" fmla="*/ 22 w 480"/>
              <a:gd name="p0y8" fmla="*/ 45 h 45"/>
              <a:gd name="p0x9" fmla="*/ 10 w 480"/>
              <a:gd name="p0y9" fmla="*/ 45 h 45"/>
              <a:gd name="p0x10" fmla="*/ 0 w 480"/>
              <a:gd name="p0y10" fmla="*/ 34 h 45"/>
              <a:gd name="p0x11" fmla="*/ 0 w 480"/>
              <a:gd name="p0y11" fmla="*/ 22 h 45"/>
              <a:gd name="p0x12" fmla="*/ 0 w 480"/>
              <a:gd name="p0y12" fmla="*/ 10 h 45"/>
              <a:gd name="p0x13" fmla="*/ 10 w 480"/>
              <a:gd name="p0y13" fmla="*/ 0 h 45"/>
              <a:gd name="p0x14" fmla="*/ 22 w 48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28"/>
            </p:custDataLst>
          </p:nvPr>
        </p:nvSpPr>
        <p:spPr>
          <a:xfrm>
            <a:off x="8264576" y="1915935"/>
            <a:ext cx="219075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定期统计</a:t>
            </a:r>
            <a:r>
              <a:rPr sz="1500">
                <a:solidFill>
                  <a:srgbClr val="4A6B58"/>
                </a:solidFill>
                <a:cs typeface="+mn-lt"/>
              </a:rPr>
              <a:t>各班分类表现，</a:t>
            </a:r>
            <a:endParaRPr sz="1500">
              <a:solidFill>
                <a:srgbClr val="4A6B58"/>
              </a:solidFill>
              <a:cs typeface="+mn-lt"/>
            </a:endParaRPr>
          </a:p>
          <a:p>
            <a:pPr algn="l">
              <a:lnSpc>
                <a:spcPct val="104000"/>
              </a:lnSpc>
            </a:pPr>
            <a:r>
              <a:rPr sz="1500">
                <a:solidFill>
                  <a:srgbClr val="4A6B58"/>
                </a:solidFill>
                <a:cs typeface="+mn-lt"/>
              </a:rPr>
              <a:t>发现问题</a:t>
            </a:r>
            <a:r>
              <a:rPr sz="1500" b="1">
                <a:solidFill>
                  <a:schemeClr val="tx2"/>
                </a:solidFill>
                <a:cs typeface="+mn-lt"/>
              </a:rPr>
              <a:t>及时调整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25" name="任意多边形 24"/>
          <p:cNvSpPr/>
          <p:nvPr>
            <p:custDataLst>
              <p:tags r:id="rId29"/>
            </p:custDataLst>
          </p:nvPr>
        </p:nvSpPr>
        <p:spPr>
          <a:xfrm>
            <a:off x="575945" y="2983865"/>
            <a:ext cx="11039475" cy="2714625"/>
          </a:xfrm>
          <a:custGeom>
            <a:avLst/>
            <a:gdLst>
              <a:gd name="sw" fmla="*/ 1 w 17385"/>
              <a:gd name="sh" fmla="*/ 1 h 4275"/>
              <a:gd name="mins" fmla="min sw sh"/>
              <a:gd name="dsw" fmla="+- 0 sw mins"/>
              <a:gd name="dsh" fmla="+- 0 sh mins"/>
              <a:gd name="p0x0" fmla="*/ 180 w 17385"/>
              <a:gd name="p0y0" fmla="*/ 0 h 4275"/>
              <a:gd name="p0x1" fmla="*/ 17205 w 17385"/>
              <a:gd name="p0y1" fmla="*/ 0 h 4275"/>
              <a:gd name="p0x2" fmla="*/ 17304 w 17385"/>
              <a:gd name="p0y2" fmla="*/ 0 h 4275"/>
              <a:gd name="p0x3" fmla="*/ 17385 w 17385"/>
              <a:gd name="p0y3" fmla="*/ 80 h 4275"/>
              <a:gd name="p0x4" fmla="*/ 17385 w 17385"/>
              <a:gd name="p0y4" fmla="*/ 180 h 4275"/>
              <a:gd name="p0x5" fmla="*/ 17385 w 17385"/>
              <a:gd name="p0y5" fmla="*/ 4095 h 4275"/>
              <a:gd name="p0x6" fmla="*/ 17385 w 17385"/>
              <a:gd name="p0y6" fmla="*/ 4194 h 4275"/>
              <a:gd name="p0x7" fmla="*/ 17304 w 17385"/>
              <a:gd name="p0y7" fmla="*/ 4275 h 4275"/>
              <a:gd name="p0x8" fmla="*/ 17205 w 17385"/>
              <a:gd name="p0y8" fmla="*/ 4275 h 4275"/>
              <a:gd name="p0x9" fmla="*/ 180 w 17385"/>
              <a:gd name="p0y9" fmla="*/ 4275 h 4275"/>
              <a:gd name="p0x10" fmla="*/ 80 w 17385"/>
              <a:gd name="p0y10" fmla="*/ 4275 h 4275"/>
              <a:gd name="p0x11" fmla="*/ 0 w 17385"/>
              <a:gd name="p0y11" fmla="*/ 4194 h 4275"/>
              <a:gd name="p0x12" fmla="*/ 0 w 17385"/>
              <a:gd name="p0y12" fmla="*/ 4095 h 4275"/>
              <a:gd name="p0x13" fmla="*/ 0 w 17385"/>
              <a:gd name="p0y13" fmla="*/ 180 h 4275"/>
              <a:gd name="p0x14" fmla="*/ 0 w 17385"/>
              <a:gd name="p0y14" fmla="*/ 80 h 4275"/>
              <a:gd name="p0x15" fmla="*/ 80 w 17385"/>
              <a:gd name="p0y15" fmla="*/ 0 h 4275"/>
              <a:gd name="p0x16" fmla="*/ 180 w 17385"/>
              <a:gd name="p0y16" fmla="*/ 0 h 42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34981"/>
              <a:lumOff val="65019"/>
            </a:schemeClr>
          </a:solidFill>
          <a:ln w="9525" cmpd="sng">
            <a:solidFill>
              <a:schemeClr val="accent1">
                <a:lumMod val="23385"/>
                <a:lumOff val="76615"/>
              </a:schemeClr>
            </a:solidFill>
            <a:prstDash val="solid"/>
          </a:ln>
          <a:effectLst>
            <a:outerShdw blurRad="85725" dist="19050" dir="5399999" algn="ctr" rotWithShape="0">
              <a:schemeClr val="accent1">
                <a:lumMod val="54596"/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>
            <p:custDataLst>
              <p:tags r:id="rId30"/>
            </p:custDataLst>
          </p:nvPr>
        </p:nvSpPr>
        <p:spPr>
          <a:xfrm>
            <a:off x="771525" y="321691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90 w 540"/>
              <a:gd name="p0y0" fmla="*/ 0 h 540"/>
              <a:gd name="p0x1" fmla="*/ 450 w 540"/>
              <a:gd name="p0y1" fmla="*/ 0 h 540"/>
              <a:gd name="p0x2" fmla="*/ 499 w 540"/>
              <a:gd name="p0y2" fmla="*/ 0 h 540"/>
              <a:gd name="p0x3" fmla="*/ 540 w 540"/>
              <a:gd name="p0y3" fmla="*/ 40 h 540"/>
              <a:gd name="p0x4" fmla="*/ 540 w 540"/>
              <a:gd name="p0y4" fmla="*/ 90 h 540"/>
              <a:gd name="p0x5" fmla="*/ 540 w 540"/>
              <a:gd name="p0y5" fmla="*/ 450 h 540"/>
              <a:gd name="p0x6" fmla="*/ 540 w 540"/>
              <a:gd name="p0y6" fmla="*/ 499 h 540"/>
              <a:gd name="p0x7" fmla="*/ 499 w 540"/>
              <a:gd name="p0y7" fmla="*/ 540 h 540"/>
              <a:gd name="p0x8" fmla="*/ 450 w 540"/>
              <a:gd name="p0y8" fmla="*/ 540 h 540"/>
              <a:gd name="p0x9" fmla="*/ 90 w 540"/>
              <a:gd name="p0y9" fmla="*/ 540 h 540"/>
              <a:gd name="p0x10" fmla="*/ 40 w 540"/>
              <a:gd name="p0y10" fmla="*/ 540 h 540"/>
              <a:gd name="p0x11" fmla="*/ 0 w 540"/>
              <a:gd name="p0y11" fmla="*/ 499 h 540"/>
              <a:gd name="p0x12" fmla="*/ 0 w 540"/>
              <a:gd name="p0y12" fmla="*/ 450 h 540"/>
              <a:gd name="p0x13" fmla="*/ 0 w 540"/>
              <a:gd name="p0y13" fmla="*/ 90 h 540"/>
              <a:gd name="p0x14" fmla="*/ 0 w 540"/>
              <a:gd name="p0y14" fmla="*/ 40 h 540"/>
              <a:gd name="p0x15" fmla="*/ 40 w 540"/>
              <a:gd name="p0y15" fmla="*/ 0 h 540"/>
              <a:gd name="p0x16" fmla="*/ 9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8768"/>
              <a:lumOff val="81232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8" name="图片 27"/>
          <p:cNvPicPr>
            <a:picLocks noChangeAspect="1"/>
          </p:cNvPicPr>
          <p:nvPr>
            <p:custDataLst>
              <p:tags r:id="rId31"/>
            </p:custDataLst>
          </p:nvPr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rcRect/>
          <a:stretch>
            <a:fillRect/>
          </a:stretch>
        </p:blipFill>
        <p:spPr>
          <a:xfrm>
            <a:off x="866775" y="3312160"/>
            <a:ext cx="152400" cy="152400"/>
          </a:xfrm>
          <a:prstGeom prst="rect">
            <a:avLst/>
          </a:prstGeom>
        </p:spPr>
      </p:pic>
      <p:sp>
        <p:nvSpPr>
          <p:cNvPr id="30" name="文本框 29"/>
          <p:cNvSpPr txBox="1"/>
          <p:nvPr>
            <p:custDataLst>
              <p:tags r:id="rId34"/>
            </p:custDataLst>
          </p:nvPr>
        </p:nvSpPr>
        <p:spPr>
          <a:xfrm>
            <a:off x="1228725" y="3206086"/>
            <a:ext cx="101917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1B4A2F"/>
                </a:solidFill>
                <a:cs typeface="+mn-lt"/>
              </a:rPr>
              <a:t>成立垃圾分类工作小组</a:t>
            </a:r>
            <a:endParaRPr sz="2100" b="1" spc="42">
              <a:solidFill>
                <a:srgbClr val="1B4A2F"/>
              </a:solidFill>
              <a:cs typeface="+mn-lt"/>
            </a:endParaRPr>
          </a:p>
        </p:txBody>
      </p:sp>
      <p:sp>
        <p:nvSpPr>
          <p:cNvPr id="31" name="矩形 30"/>
          <p:cNvSpPr/>
          <p:nvPr>
            <p:custDataLst>
              <p:tags r:id="rId35"/>
            </p:custDataLst>
          </p:nvPr>
        </p:nvSpPr>
        <p:spPr>
          <a:xfrm>
            <a:off x="771525" y="3712210"/>
            <a:ext cx="10648950" cy="9525"/>
          </a:xfrm>
          <a:prstGeom prst="rect">
            <a:avLst/>
          </a:prstGeom>
          <a:solidFill>
            <a:srgbClr val="A8CBB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任意多边形 31"/>
          <p:cNvSpPr/>
          <p:nvPr>
            <p:custDataLst>
              <p:tags r:id="rId36"/>
            </p:custDataLst>
          </p:nvPr>
        </p:nvSpPr>
        <p:spPr>
          <a:xfrm>
            <a:off x="771525" y="3874135"/>
            <a:ext cx="10648950" cy="321945"/>
          </a:xfrm>
          <a:custGeom>
            <a:avLst/>
            <a:gdLst>
              <a:gd name="sw" fmla="*/ 1 w 16770"/>
              <a:gd name="sh" fmla="*/ 1 h 506"/>
              <a:gd name="mins" fmla="min sw sh"/>
              <a:gd name="dsw" fmla="+- 0 sw mins"/>
              <a:gd name="dsh" fmla="+- 0 sh mins"/>
              <a:gd name="p0x0" fmla="*/ 90 w 16770"/>
              <a:gd name="p0y0" fmla="*/ 0 h 506"/>
              <a:gd name="p0x1" fmla="*/ 16680 w 16770"/>
              <a:gd name="p0y1" fmla="*/ 0 h 506"/>
              <a:gd name="p0x2" fmla="*/ 16729 w 16770"/>
              <a:gd name="p0y2" fmla="*/ 0 h 506"/>
              <a:gd name="p0x3" fmla="*/ 16770 w 16770"/>
              <a:gd name="p0y3" fmla="*/ 40 h 506"/>
              <a:gd name="p0x4" fmla="*/ 16770 w 16770"/>
              <a:gd name="p0y4" fmla="*/ 90 h 506"/>
              <a:gd name="p0x5" fmla="*/ 16770 w 16770"/>
              <a:gd name="p0y5" fmla="*/ 416 h 506"/>
              <a:gd name="p0x6" fmla="*/ 16770 w 16770"/>
              <a:gd name="p0y6" fmla="*/ 465 h 506"/>
              <a:gd name="p0x7" fmla="*/ 16729 w 16770"/>
              <a:gd name="p0y7" fmla="*/ 506 h 506"/>
              <a:gd name="p0x8" fmla="*/ 16680 w 16770"/>
              <a:gd name="p0y8" fmla="*/ 506 h 506"/>
              <a:gd name="p0x9" fmla="*/ 90 w 16770"/>
              <a:gd name="p0y9" fmla="*/ 506 h 506"/>
              <a:gd name="p0x10" fmla="*/ 40 w 16770"/>
              <a:gd name="p0y10" fmla="*/ 506 h 506"/>
              <a:gd name="p0x11" fmla="*/ 0 w 16770"/>
              <a:gd name="p0y11" fmla="*/ 465 h 506"/>
              <a:gd name="p0x12" fmla="*/ 0 w 16770"/>
              <a:gd name="p0y12" fmla="*/ 416 h 506"/>
              <a:gd name="p0x13" fmla="*/ 0 w 16770"/>
              <a:gd name="p0y13" fmla="*/ 90 h 506"/>
              <a:gd name="p0x14" fmla="*/ 0 w 16770"/>
              <a:gd name="p0y14" fmla="*/ 40 h 506"/>
              <a:gd name="p0x15" fmla="*/ 40 w 16770"/>
              <a:gd name="p0y15" fmla="*/ 0 h 506"/>
              <a:gd name="p0x16" fmla="*/ 90 w 16770"/>
              <a:gd name="p0y16" fmla="*/ 0 h 50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任意多边形 32"/>
          <p:cNvSpPr/>
          <p:nvPr>
            <p:custDataLst>
              <p:tags r:id="rId37"/>
            </p:custDataLst>
          </p:nvPr>
        </p:nvSpPr>
        <p:spPr>
          <a:xfrm>
            <a:off x="928370" y="3906520"/>
            <a:ext cx="257175" cy="257175"/>
          </a:xfrm>
          <a:custGeom>
            <a:avLst/>
            <a:gdLst>
              <a:gd name="sw" fmla="*/ 1 w 405"/>
              <a:gd name="sh" fmla="*/ 1 h 405"/>
              <a:gd name="mins" fmla="min sw sh"/>
              <a:gd name="dsw" fmla="+- 0 sw mins"/>
              <a:gd name="dsh" fmla="+- 0 sh mins"/>
              <a:gd name="p0x0" fmla="*/ 202 w 405"/>
              <a:gd name="p0y0" fmla="*/ 0 h 405"/>
              <a:gd name="p0x1" fmla="*/ 314 w 405"/>
              <a:gd name="p0y1" fmla="*/ 0 h 405"/>
              <a:gd name="p0x2" fmla="*/ 405 w 405"/>
              <a:gd name="p0y2" fmla="*/ 90 h 405"/>
              <a:gd name="p0x3" fmla="*/ 405 w 405"/>
              <a:gd name="p0y3" fmla="*/ 202 h 405"/>
              <a:gd name="p0x4" fmla="*/ 405 w 405"/>
              <a:gd name="p0y4" fmla="*/ 314 h 405"/>
              <a:gd name="p0x5" fmla="*/ 314 w 405"/>
              <a:gd name="p0y5" fmla="*/ 405 h 405"/>
              <a:gd name="p0x6" fmla="*/ 202 w 405"/>
              <a:gd name="p0y6" fmla="*/ 405 h 405"/>
              <a:gd name="p0x7" fmla="*/ 90 w 405"/>
              <a:gd name="p0y7" fmla="*/ 405 h 405"/>
              <a:gd name="p0x8" fmla="*/ 0 w 405"/>
              <a:gd name="p0y8" fmla="*/ 314 h 405"/>
              <a:gd name="p0x9" fmla="*/ 0 w 405"/>
              <a:gd name="p0y9" fmla="*/ 202 h 405"/>
              <a:gd name="p0x10" fmla="*/ 0 w 405"/>
              <a:gd name="p0y10" fmla="*/ 90 h 405"/>
              <a:gd name="p0x11" fmla="*/ 90 w 405"/>
              <a:gd name="p0y11" fmla="*/ 0 h 405"/>
              <a:gd name="p0x12" fmla="*/ 202 w 405"/>
              <a:gd name="p0y12" fmla="*/ 0 h 40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lumMod val="18768"/>
              <a:lumOff val="81232"/>
            </a:schemeClr>
          </a:solidFill>
          <a:ln w="9525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4" name="图片 33"/>
          <p:cNvPicPr>
            <a:picLocks noChangeAspect="1"/>
          </p:cNvPicPr>
          <p:nvPr>
            <p:custDataLst>
              <p:tags r:id="rId38"/>
            </p:custDataLst>
          </p:nvPr>
        </p:nvPicPr>
        <p:blipFill>
          <a:blip r:embed="rId39"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rcRect l="-9091" t="-9091" r="-9091" b="-9091"/>
          <a:stretch>
            <a:fillRect/>
          </a:stretch>
        </p:blipFill>
        <p:spPr>
          <a:xfrm>
            <a:off x="995045" y="3973195"/>
            <a:ext cx="123825" cy="123825"/>
          </a:xfrm>
          <a:prstGeom prst="rect">
            <a:avLst/>
          </a:prstGeom>
        </p:spPr>
      </p:pic>
      <p:sp>
        <p:nvSpPr>
          <p:cNvPr id="36" name="文本框 35"/>
          <p:cNvSpPr txBox="1"/>
          <p:nvPr>
            <p:custDataLst>
              <p:tags r:id="rId41"/>
            </p:custDataLst>
          </p:nvPr>
        </p:nvSpPr>
        <p:spPr>
          <a:xfrm>
            <a:off x="1304925" y="3902126"/>
            <a:ext cx="996315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校领导牵头，</a:t>
            </a:r>
            <a:r>
              <a:rPr sz="1500">
                <a:solidFill>
                  <a:schemeClr val="tx2"/>
                </a:solidFill>
                <a:cs typeface="+mn-lt"/>
              </a:rPr>
              <a:t>三方各司其职</a:t>
            </a:r>
            <a:endParaRPr sz="1500">
              <a:solidFill>
                <a:schemeClr val="tx2"/>
              </a:solidFill>
              <a:cs typeface="+mn-lt"/>
            </a:endParaRPr>
          </a:p>
        </p:txBody>
      </p:sp>
      <p:sp>
        <p:nvSpPr>
          <p:cNvPr id="37" name="任意多边形 36"/>
          <p:cNvSpPr/>
          <p:nvPr>
            <p:custDataLst>
              <p:tags r:id="rId42"/>
            </p:custDataLst>
          </p:nvPr>
        </p:nvSpPr>
        <p:spPr>
          <a:xfrm>
            <a:off x="771525" y="4310380"/>
            <a:ext cx="10648950" cy="321310"/>
          </a:xfrm>
          <a:custGeom>
            <a:avLst/>
            <a:gdLst>
              <a:gd name="sw" fmla="*/ 1 w 16770"/>
              <a:gd name="sh" fmla="*/ 1 h 506"/>
              <a:gd name="mins" fmla="min sw sh"/>
              <a:gd name="dsw" fmla="+- 0 sw mins"/>
              <a:gd name="dsh" fmla="+- 0 sh mins"/>
              <a:gd name="p0x0" fmla="*/ 90 w 16770"/>
              <a:gd name="p0y0" fmla="*/ 0 h 506"/>
              <a:gd name="p0x1" fmla="*/ 16680 w 16770"/>
              <a:gd name="p0y1" fmla="*/ 0 h 506"/>
              <a:gd name="p0x2" fmla="*/ 16729 w 16770"/>
              <a:gd name="p0y2" fmla="*/ 0 h 506"/>
              <a:gd name="p0x3" fmla="*/ 16770 w 16770"/>
              <a:gd name="p0y3" fmla="*/ 40 h 506"/>
              <a:gd name="p0x4" fmla="*/ 16770 w 16770"/>
              <a:gd name="p0y4" fmla="*/ 90 h 506"/>
              <a:gd name="p0x5" fmla="*/ 16770 w 16770"/>
              <a:gd name="p0y5" fmla="*/ 416 h 506"/>
              <a:gd name="p0x6" fmla="*/ 16770 w 16770"/>
              <a:gd name="p0y6" fmla="*/ 465 h 506"/>
              <a:gd name="p0x7" fmla="*/ 16729 w 16770"/>
              <a:gd name="p0y7" fmla="*/ 506 h 506"/>
              <a:gd name="p0x8" fmla="*/ 16680 w 16770"/>
              <a:gd name="p0y8" fmla="*/ 506 h 506"/>
              <a:gd name="p0x9" fmla="*/ 90 w 16770"/>
              <a:gd name="p0y9" fmla="*/ 506 h 506"/>
              <a:gd name="p0x10" fmla="*/ 40 w 16770"/>
              <a:gd name="p0y10" fmla="*/ 506 h 506"/>
              <a:gd name="p0x11" fmla="*/ 0 w 16770"/>
              <a:gd name="p0y11" fmla="*/ 465 h 506"/>
              <a:gd name="p0x12" fmla="*/ 0 w 16770"/>
              <a:gd name="p0y12" fmla="*/ 416 h 506"/>
              <a:gd name="p0x13" fmla="*/ 0 w 16770"/>
              <a:gd name="p0y13" fmla="*/ 90 h 506"/>
              <a:gd name="p0x14" fmla="*/ 0 w 16770"/>
              <a:gd name="p0y14" fmla="*/ 40 h 506"/>
              <a:gd name="p0x15" fmla="*/ 40 w 16770"/>
              <a:gd name="p0y15" fmla="*/ 0 h 506"/>
              <a:gd name="p0x16" fmla="*/ 90 w 16770"/>
              <a:gd name="p0y16" fmla="*/ 0 h 50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任意多边形 37"/>
          <p:cNvSpPr/>
          <p:nvPr>
            <p:custDataLst>
              <p:tags r:id="rId43"/>
            </p:custDataLst>
          </p:nvPr>
        </p:nvSpPr>
        <p:spPr>
          <a:xfrm>
            <a:off x="928370" y="4342130"/>
            <a:ext cx="257175" cy="257175"/>
          </a:xfrm>
          <a:custGeom>
            <a:avLst/>
            <a:gdLst>
              <a:gd name="sw" fmla="*/ 1 w 405"/>
              <a:gd name="sh" fmla="*/ 1 h 405"/>
              <a:gd name="mins" fmla="min sw sh"/>
              <a:gd name="dsw" fmla="+- 0 sw mins"/>
              <a:gd name="dsh" fmla="+- 0 sh mins"/>
              <a:gd name="p0x0" fmla="*/ 90 w 405"/>
              <a:gd name="p0y0" fmla="*/ 0 h 405"/>
              <a:gd name="p0x1" fmla="*/ 315 w 405"/>
              <a:gd name="p0y1" fmla="*/ 0 h 405"/>
              <a:gd name="p0x2" fmla="*/ 364 w 405"/>
              <a:gd name="p0y2" fmla="*/ 0 h 405"/>
              <a:gd name="p0x3" fmla="*/ 405 w 405"/>
              <a:gd name="p0y3" fmla="*/ 40 h 405"/>
              <a:gd name="p0x4" fmla="*/ 405 w 405"/>
              <a:gd name="p0y4" fmla="*/ 90 h 405"/>
              <a:gd name="p0x5" fmla="*/ 405 w 405"/>
              <a:gd name="p0y5" fmla="*/ 315 h 405"/>
              <a:gd name="p0x6" fmla="*/ 405 w 405"/>
              <a:gd name="p0y6" fmla="*/ 364 h 405"/>
              <a:gd name="p0x7" fmla="*/ 364 w 405"/>
              <a:gd name="p0y7" fmla="*/ 405 h 405"/>
              <a:gd name="p0x8" fmla="*/ 315 w 405"/>
              <a:gd name="p0y8" fmla="*/ 405 h 405"/>
              <a:gd name="p0x9" fmla="*/ 90 w 405"/>
              <a:gd name="p0y9" fmla="*/ 405 h 405"/>
              <a:gd name="p0x10" fmla="*/ 40 w 405"/>
              <a:gd name="p0y10" fmla="*/ 405 h 405"/>
              <a:gd name="p0x11" fmla="*/ 0 w 405"/>
              <a:gd name="p0y11" fmla="*/ 364 h 405"/>
              <a:gd name="p0x12" fmla="*/ 0 w 405"/>
              <a:gd name="p0y12" fmla="*/ 315 h 405"/>
              <a:gd name="p0x13" fmla="*/ 0 w 405"/>
              <a:gd name="p0y13" fmla="*/ 90 h 405"/>
              <a:gd name="p0x14" fmla="*/ 0 w 405"/>
              <a:gd name="p0y14" fmla="*/ 40 h 405"/>
              <a:gd name="p0x15" fmla="*/ 40 w 405"/>
              <a:gd name="p0y15" fmla="*/ 0 h 405"/>
              <a:gd name="p0x16" fmla="*/ 90 w 405"/>
              <a:gd name="p0y16" fmla="*/ 0 h 4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8768"/>
              <a:lumOff val="81232"/>
            </a:schemeClr>
          </a:solidFill>
          <a:ln w="9525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9" name="图片 38"/>
          <p:cNvPicPr>
            <a:picLocks noChangeAspect="1"/>
          </p:cNvPicPr>
          <p:nvPr>
            <p:custDataLst>
              <p:tags r:id="rId44"/>
            </p:custDataLst>
          </p:nvPr>
        </p:nvPicPr>
        <p:blipFill>
          <a:blip r:embed="rId45">
            <a:extLst>
              <a:ext uri="{96DAC541-7B7A-43D3-8B79-37D633B846F1}">
                <asvg:svgBlip xmlns:asvg="http://schemas.microsoft.com/office/drawing/2016/SVG/main" r:embed="rId46"/>
              </a:ext>
            </a:extLst>
          </a:blip>
          <a:srcRect l="-7667" t="-4167" r="-7667" b="-4167"/>
          <a:stretch>
            <a:fillRect/>
          </a:stretch>
        </p:blipFill>
        <p:spPr>
          <a:xfrm>
            <a:off x="1002030" y="4408805"/>
            <a:ext cx="109855" cy="123825"/>
          </a:xfrm>
          <a:prstGeom prst="rect">
            <a:avLst/>
          </a:prstGeom>
        </p:spPr>
      </p:pic>
      <p:sp>
        <p:nvSpPr>
          <p:cNvPr id="41" name="文本框 40"/>
          <p:cNvSpPr txBox="1"/>
          <p:nvPr>
            <p:custDataLst>
              <p:tags r:id="rId47"/>
            </p:custDataLst>
          </p:nvPr>
        </p:nvSpPr>
        <p:spPr>
          <a:xfrm>
            <a:off x="1304925" y="4337895"/>
            <a:ext cx="996315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后勤</a:t>
            </a:r>
            <a:r>
              <a:rPr sz="1500">
                <a:solidFill>
                  <a:schemeClr val="tx2"/>
                </a:solidFill>
                <a:cs typeface="+mn-lt"/>
              </a:rPr>
              <a:t>：摆桶、清运</a:t>
            </a:r>
            <a:endParaRPr sz="1500">
              <a:solidFill>
                <a:schemeClr val="tx2"/>
              </a:solidFill>
              <a:cs typeface="+mn-lt"/>
            </a:endParaRPr>
          </a:p>
        </p:txBody>
      </p:sp>
      <p:sp>
        <p:nvSpPr>
          <p:cNvPr id="42" name="任意多边形 41"/>
          <p:cNvSpPr/>
          <p:nvPr>
            <p:custDataLst>
              <p:tags r:id="rId48"/>
            </p:custDataLst>
          </p:nvPr>
        </p:nvSpPr>
        <p:spPr>
          <a:xfrm>
            <a:off x="771525" y="4745990"/>
            <a:ext cx="10648950" cy="321310"/>
          </a:xfrm>
          <a:custGeom>
            <a:avLst/>
            <a:gdLst>
              <a:gd name="sw" fmla="*/ 1 w 16770"/>
              <a:gd name="sh" fmla="*/ 1 h 506"/>
              <a:gd name="mins" fmla="min sw sh"/>
              <a:gd name="dsw" fmla="+- 0 sw mins"/>
              <a:gd name="dsh" fmla="+- 0 sh mins"/>
              <a:gd name="p0x0" fmla="*/ 90 w 16770"/>
              <a:gd name="p0y0" fmla="*/ 0 h 506"/>
              <a:gd name="p0x1" fmla="*/ 16680 w 16770"/>
              <a:gd name="p0y1" fmla="*/ 0 h 506"/>
              <a:gd name="p0x2" fmla="*/ 16729 w 16770"/>
              <a:gd name="p0y2" fmla="*/ 0 h 506"/>
              <a:gd name="p0x3" fmla="*/ 16770 w 16770"/>
              <a:gd name="p0y3" fmla="*/ 40 h 506"/>
              <a:gd name="p0x4" fmla="*/ 16770 w 16770"/>
              <a:gd name="p0y4" fmla="*/ 90 h 506"/>
              <a:gd name="p0x5" fmla="*/ 16770 w 16770"/>
              <a:gd name="p0y5" fmla="*/ 416 h 506"/>
              <a:gd name="p0x6" fmla="*/ 16770 w 16770"/>
              <a:gd name="p0y6" fmla="*/ 465 h 506"/>
              <a:gd name="p0x7" fmla="*/ 16729 w 16770"/>
              <a:gd name="p0y7" fmla="*/ 506 h 506"/>
              <a:gd name="p0x8" fmla="*/ 16680 w 16770"/>
              <a:gd name="p0y8" fmla="*/ 506 h 506"/>
              <a:gd name="p0x9" fmla="*/ 90 w 16770"/>
              <a:gd name="p0y9" fmla="*/ 506 h 506"/>
              <a:gd name="p0x10" fmla="*/ 40 w 16770"/>
              <a:gd name="p0y10" fmla="*/ 506 h 506"/>
              <a:gd name="p0x11" fmla="*/ 0 w 16770"/>
              <a:gd name="p0y11" fmla="*/ 465 h 506"/>
              <a:gd name="p0x12" fmla="*/ 0 w 16770"/>
              <a:gd name="p0y12" fmla="*/ 416 h 506"/>
              <a:gd name="p0x13" fmla="*/ 0 w 16770"/>
              <a:gd name="p0y13" fmla="*/ 90 h 506"/>
              <a:gd name="p0x14" fmla="*/ 0 w 16770"/>
              <a:gd name="p0y14" fmla="*/ 40 h 506"/>
              <a:gd name="p0x15" fmla="*/ 40 w 16770"/>
              <a:gd name="p0y15" fmla="*/ 0 h 506"/>
              <a:gd name="p0x16" fmla="*/ 90 w 16770"/>
              <a:gd name="p0y16" fmla="*/ 0 h 50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3" name="任意多边形 42"/>
          <p:cNvSpPr/>
          <p:nvPr>
            <p:custDataLst>
              <p:tags r:id="rId49"/>
            </p:custDataLst>
          </p:nvPr>
        </p:nvSpPr>
        <p:spPr>
          <a:xfrm>
            <a:off x="928370" y="4778375"/>
            <a:ext cx="257175" cy="257175"/>
          </a:xfrm>
          <a:custGeom>
            <a:avLst/>
            <a:gdLst>
              <a:gd name="sw" fmla="*/ 1 w 405"/>
              <a:gd name="sh" fmla="*/ 1 h 405"/>
              <a:gd name="mins" fmla="min sw sh"/>
              <a:gd name="dsw" fmla="+- 0 sw mins"/>
              <a:gd name="dsh" fmla="+- 0 sh mins"/>
              <a:gd name="p0x0" fmla="*/ 90 w 405"/>
              <a:gd name="p0y0" fmla="*/ 0 h 405"/>
              <a:gd name="p0x1" fmla="*/ 315 w 405"/>
              <a:gd name="p0y1" fmla="*/ 0 h 405"/>
              <a:gd name="p0x2" fmla="*/ 364 w 405"/>
              <a:gd name="p0y2" fmla="*/ 0 h 405"/>
              <a:gd name="p0x3" fmla="*/ 405 w 405"/>
              <a:gd name="p0y3" fmla="*/ 40 h 405"/>
              <a:gd name="p0x4" fmla="*/ 405 w 405"/>
              <a:gd name="p0y4" fmla="*/ 90 h 405"/>
              <a:gd name="p0x5" fmla="*/ 405 w 405"/>
              <a:gd name="p0y5" fmla="*/ 315 h 405"/>
              <a:gd name="p0x6" fmla="*/ 405 w 405"/>
              <a:gd name="p0y6" fmla="*/ 364 h 405"/>
              <a:gd name="p0x7" fmla="*/ 364 w 405"/>
              <a:gd name="p0y7" fmla="*/ 405 h 405"/>
              <a:gd name="p0x8" fmla="*/ 315 w 405"/>
              <a:gd name="p0y8" fmla="*/ 405 h 405"/>
              <a:gd name="p0x9" fmla="*/ 90 w 405"/>
              <a:gd name="p0y9" fmla="*/ 405 h 405"/>
              <a:gd name="p0x10" fmla="*/ 40 w 405"/>
              <a:gd name="p0y10" fmla="*/ 405 h 405"/>
              <a:gd name="p0x11" fmla="*/ 0 w 405"/>
              <a:gd name="p0y11" fmla="*/ 364 h 405"/>
              <a:gd name="p0x12" fmla="*/ 0 w 405"/>
              <a:gd name="p0y12" fmla="*/ 315 h 405"/>
              <a:gd name="p0x13" fmla="*/ 0 w 405"/>
              <a:gd name="p0y13" fmla="*/ 90 h 405"/>
              <a:gd name="p0x14" fmla="*/ 0 w 405"/>
              <a:gd name="p0y14" fmla="*/ 40 h 405"/>
              <a:gd name="p0x15" fmla="*/ 40 w 405"/>
              <a:gd name="p0y15" fmla="*/ 0 h 405"/>
              <a:gd name="p0x16" fmla="*/ 90 w 405"/>
              <a:gd name="p0y16" fmla="*/ 0 h 4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8768"/>
              <a:lumOff val="81232"/>
            </a:schemeClr>
          </a:solidFill>
          <a:ln w="9525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4" name="图片 43"/>
          <p:cNvPicPr>
            <a:picLocks noChangeAspect="1"/>
          </p:cNvPicPr>
          <p:nvPr>
            <p:custDataLst>
              <p:tags r:id="rId50"/>
            </p:custDataLst>
          </p:nvPr>
        </p:nvPicPr>
        <p:blipFill>
          <a:blip r:embed="rId51">
            <a:extLst>
              <a:ext uri="{96DAC541-7B7A-43D3-8B79-37D633B846F1}">
                <asvg:svgBlip xmlns:asvg="http://schemas.microsoft.com/office/drawing/2016/SVG/main" r:embed="rId52"/>
              </a:ext>
            </a:extLst>
          </a:blip>
          <a:srcRect l="-8810" t="-9091" r="-8810" b="-9091"/>
          <a:stretch>
            <a:fillRect/>
          </a:stretch>
        </p:blipFill>
        <p:spPr>
          <a:xfrm>
            <a:off x="979805" y="4845050"/>
            <a:ext cx="156845" cy="123825"/>
          </a:xfrm>
          <a:prstGeom prst="rect">
            <a:avLst/>
          </a:prstGeom>
        </p:spPr>
      </p:pic>
      <p:sp>
        <p:nvSpPr>
          <p:cNvPr id="46" name="文本框 45"/>
          <p:cNvSpPr txBox="1"/>
          <p:nvPr>
            <p:custDataLst>
              <p:tags r:id="rId53"/>
            </p:custDataLst>
          </p:nvPr>
        </p:nvSpPr>
        <p:spPr>
          <a:xfrm>
            <a:off x="1304925" y="4773663"/>
            <a:ext cx="996315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班主任</a:t>
            </a:r>
            <a:r>
              <a:rPr sz="1500">
                <a:solidFill>
                  <a:schemeClr val="tx2"/>
                </a:solidFill>
                <a:cs typeface="+mn-lt"/>
              </a:rPr>
              <a:t>：班里宣传</a:t>
            </a:r>
            <a:endParaRPr sz="1500">
              <a:solidFill>
                <a:schemeClr val="tx2"/>
              </a:solidFill>
              <a:cs typeface="+mn-lt"/>
            </a:endParaRPr>
          </a:p>
        </p:txBody>
      </p:sp>
      <p:sp>
        <p:nvSpPr>
          <p:cNvPr id="47" name="任意多边形 46"/>
          <p:cNvSpPr/>
          <p:nvPr>
            <p:custDataLst>
              <p:tags r:id="rId54"/>
            </p:custDataLst>
          </p:nvPr>
        </p:nvSpPr>
        <p:spPr>
          <a:xfrm>
            <a:off x="771525" y="5181600"/>
            <a:ext cx="10648950" cy="321310"/>
          </a:xfrm>
          <a:custGeom>
            <a:avLst/>
            <a:gdLst>
              <a:gd name="sw" fmla="*/ 1 w 16770"/>
              <a:gd name="sh" fmla="*/ 1 h 506"/>
              <a:gd name="mins" fmla="min sw sh"/>
              <a:gd name="dsw" fmla="+- 0 sw mins"/>
              <a:gd name="dsh" fmla="+- 0 sh mins"/>
              <a:gd name="p0x0" fmla="*/ 90 w 16770"/>
              <a:gd name="p0y0" fmla="*/ 0 h 506"/>
              <a:gd name="p0x1" fmla="*/ 16680 w 16770"/>
              <a:gd name="p0y1" fmla="*/ 0 h 506"/>
              <a:gd name="p0x2" fmla="*/ 16729 w 16770"/>
              <a:gd name="p0y2" fmla="*/ 0 h 506"/>
              <a:gd name="p0x3" fmla="*/ 16770 w 16770"/>
              <a:gd name="p0y3" fmla="*/ 40 h 506"/>
              <a:gd name="p0x4" fmla="*/ 16770 w 16770"/>
              <a:gd name="p0y4" fmla="*/ 90 h 506"/>
              <a:gd name="p0x5" fmla="*/ 16770 w 16770"/>
              <a:gd name="p0y5" fmla="*/ 416 h 506"/>
              <a:gd name="p0x6" fmla="*/ 16770 w 16770"/>
              <a:gd name="p0y6" fmla="*/ 465 h 506"/>
              <a:gd name="p0x7" fmla="*/ 16729 w 16770"/>
              <a:gd name="p0y7" fmla="*/ 506 h 506"/>
              <a:gd name="p0x8" fmla="*/ 16680 w 16770"/>
              <a:gd name="p0y8" fmla="*/ 506 h 506"/>
              <a:gd name="p0x9" fmla="*/ 90 w 16770"/>
              <a:gd name="p0y9" fmla="*/ 506 h 506"/>
              <a:gd name="p0x10" fmla="*/ 40 w 16770"/>
              <a:gd name="p0y10" fmla="*/ 506 h 506"/>
              <a:gd name="p0x11" fmla="*/ 0 w 16770"/>
              <a:gd name="p0y11" fmla="*/ 465 h 506"/>
              <a:gd name="p0x12" fmla="*/ 0 w 16770"/>
              <a:gd name="p0y12" fmla="*/ 416 h 506"/>
              <a:gd name="p0x13" fmla="*/ 0 w 16770"/>
              <a:gd name="p0y13" fmla="*/ 90 h 506"/>
              <a:gd name="p0x14" fmla="*/ 0 w 16770"/>
              <a:gd name="p0y14" fmla="*/ 40 h 506"/>
              <a:gd name="p0x15" fmla="*/ 40 w 16770"/>
              <a:gd name="p0y15" fmla="*/ 0 h 506"/>
              <a:gd name="p0x16" fmla="*/ 90 w 16770"/>
              <a:gd name="p0y16" fmla="*/ 0 h 50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8" name="任意多边形 47"/>
          <p:cNvSpPr/>
          <p:nvPr>
            <p:custDataLst>
              <p:tags r:id="rId55"/>
            </p:custDataLst>
          </p:nvPr>
        </p:nvSpPr>
        <p:spPr>
          <a:xfrm>
            <a:off x="928370" y="5213985"/>
            <a:ext cx="257175" cy="257175"/>
          </a:xfrm>
          <a:custGeom>
            <a:avLst/>
            <a:gdLst>
              <a:gd name="sw" fmla="*/ 1 w 405"/>
              <a:gd name="sh" fmla="*/ 1 h 405"/>
              <a:gd name="mins" fmla="min sw sh"/>
              <a:gd name="dsw" fmla="+- 0 sw mins"/>
              <a:gd name="dsh" fmla="+- 0 sh mins"/>
              <a:gd name="p0x0" fmla="*/ 90 w 405"/>
              <a:gd name="p0y0" fmla="*/ 0 h 405"/>
              <a:gd name="p0x1" fmla="*/ 315 w 405"/>
              <a:gd name="p0y1" fmla="*/ 0 h 405"/>
              <a:gd name="p0x2" fmla="*/ 364 w 405"/>
              <a:gd name="p0y2" fmla="*/ 0 h 405"/>
              <a:gd name="p0x3" fmla="*/ 405 w 405"/>
              <a:gd name="p0y3" fmla="*/ 40 h 405"/>
              <a:gd name="p0x4" fmla="*/ 405 w 405"/>
              <a:gd name="p0y4" fmla="*/ 90 h 405"/>
              <a:gd name="p0x5" fmla="*/ 405 w 405"/>
              <a:gd name="p0y5" fmla="*/ 315 h 405"/>
              <a:gd name="p0x6" fmla="*/ 405 w 405"/>
              <a:gd name="p0y6" fmla="*/ 364 h 405"/>
              <a:gd name="p0x7" fmla="*/ 364 w 405"/>
              <a:gd name="p0y7" fmla="*/ 405 h 405"/>
              <a:gd name="p0x8" fmla="*/ 315 w 405"/>
              <a:gd name="p0y8" fmla="*/ 405 h 405"/>
              <a:gd name="p0x9" fmla="*/ 90 w 405"/>
              <a:gd name="p0y9" fmla="*/ 405 h 405"/>
              <a:gd name="p0x10" fmla="*/ 40 w 405"/>
              <a:gd name="p0y10" fmla="*/ 405 h 405"/>
              <a:gd name="p0x11" fmla="*/ 0 w 405"/>
              <a:gd name="p0y11" fmla="*/ 364 h 405"/>
              <a:gd name="p0x12" fmla="*/ 0 w 405"/>
              <a:gd name="p0y12" fmla="*/ 315 h 405"/>
              <a:gd name="p0x13" fmla="*/ 0 w 405"/>
              <a:gd name="p0y13" fmla="*/ 90 h 405"/>
              <a:gd name="p0x14" fmla="*/ 0 w 405"/>
              <a:gd name="p0y14" fmla="*/ 40 h 405"/>
              <a:gd name="p0x15" fmla="*/ 40 w 405"/>
              <a:gd name="p0y15" fmla="*/ 0 h 405"/>
              <a:gd name="p0x16" fmla="*/ 90 w 405"/>
              <a:gd name="p0y16" fmla="*/ 0 h 4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8768"/>
              <a:lumOff val="81232"/>
            </a:schemeClr>
          </a:solidFill>
          <a:ln w="9525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9" name="图片 48"/>
          <p:cNvPicPr>
            <a:picLocks noChangeAspect="1"/>
          </p:cNvPicPr>
          <p:nvPr>
            <p:custDataLst>
              <p:tags r:id="rId56"/>
            </p:custDataLst>
          </p:nvPr>
        </p:nvPicPr>
        <p:blipFill>
          <a:blip r:embed="rId57">
            <a:extLst>
              <a:ext uri="{96DAC541-7B7A-43D3-8B79-37D633B846F1}">
                <asvg:svgBlip xmlns:asvg="http://schemas.microsoft.com/office/drawing/2016/SVG/main" r:embed="rId58"/>
              </a:ext>
            </a:extLst>
          </a:blip>
          <a:srcRect l="-5556" t="-4167" r="-5556" b="-4167"/>
          <a:stretch>
            <a:fillRect/>
          </a:stretch>
        </p:blipFill>
        <p:spPr>
          <a:xfrm>
            <a:off x="1009650" y="5280660"/>
            <a:ext cx="95250" cy="123825"/>
          </a:xfrm>
          <a:prstGeom prst="rect">
            <a:avLst/>
          </a:prstGeom>
        </p:spPr>
      </p:pic>
      <p:sp>
        <p:nvSpPr>
          <p:cNvPr id="51" name="文本框 50"/>
          <p:cNvSpPr txBox="1"/>
          <p:nvPr>
            <p:custDataLst>
              <p:tags r:id="rId59"/>
            </p:custDataLst>
          </p:nvPr>
        </p:nvSpPr>
        <p:spPr>
          <a:xfrm>
            <a:off x="1304925" y="5209432"/>
            <a:ext cx="996315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值日干部</a:t>
            </a:r>
            <a:r>
              <a:rPr sz="1500">
                <a:solidFill>
                  <a:schemeClr val="tx2"/>
                </a:solidFill>
                <a:cs typeface="+mn-lt"/>
              </a:rPr>
              <a:t>：日常检查</a:t>
            </a:r>
            <a:endParaRPr sz="1500">
              <a:solidFill>
                <a:schemeClr val="tx2"/>
              </a:solidFill>
              <a:cs typeface="+mn-lt"/>
            </a:endParaRPr>
          </a:p>
        </p:txBody>
      </p:sp>
      <p:sp>
        <p:nvSpPr>
          <p:cNvPr id="26" name="任意多边形 25"/>
          <p:cNvSpPr/>
          <p:nvPr>
            <p:custDataLst>
              <p:tags r:id="rId60"/>
            </p:custDataLst>
          </p:nvPr>
        </p:nvSpPr>
        <p:spPr>
          <a:xfrm>
            <a:off x="610150" y="2988334"/>
            <a:ext cx="10971699" cy="38076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278" h="60">
                <a:moveTo>
                  <a:pt x="134" y="0"/>
                </a:moveTo>
                <a:lnTo>
                  <a:pt x="17144" y="0"/>
                </a:lnTo>
                <a:cubicBezTo>
                  <a:pt x="17197" y="0"/>
                  <a:pt x="17245" y="23"/>
                  <a:pt x="17278" y="60"/>
                </a:cubicBezTo>
                <a:lnTo>
                  <a:pt x="0" y="60"/>
                </a:lnTo>
                <a:cubicBezTo>
                  <a:pt x="33" y="23"/>
                  <a:pt x="81" y="0"/>
                  <a:pt x="13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1B4A2F"/>
                </a:solidFill>
                <a:latin typeface="+mj-lt"/>
                <a:ea typeface="+mj-ea"/>
                <a:cs typeface="+mj-lt"/>
              </a:rPr>
              <a:t>用积分和小奖品让分类变好玩</a:t>
            </a:r>
            <a:endParaRPr sz="3000" b="1">
              <a:solidFill>
                <a:srgbClr val="1B4A2F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04900"/>
            <a:ext cx="11049000" cy="884555"/>
          </a:xfrm>
          <a:custGeom>
            <a:avLst/>
            <a:gdLst>
              <a:gd name="sw" fmla="*/ 1 w 17400"/>
              <a:gd name="sh" fmla="*/ 1 h 1393"/>
              <a:gd name="mins" fmla="min sw sh"/>
              <a:gd name="dsw" fmla="+- 0 sw mins"/>
              <a:gd name="dsh" fmla="+- 0 sh mins"/>
              <a:gd name="p0x0" fmla="*/ 180 w 17400"/>
              <a:gd name="p0y0" fmla="*/ 0 h 1393"/>
              <a:gd name="p0x1" fmla="*/ 17220 w 17400"/>
              <a:gd name="p0y1" fmla="*/ 0 h 1393"/>
              <a:gd name="p0x2" fmla="*/ 17319 w 17400"/>
              <a:gd name="p0y2" fmla="*/ 0 h 1393"/>
              <a:gd name="p0x3" fmla="*/ 17400 w 17400"/>
              <a:gd name="p0y3" fmla="*/ 80 h 1393"/>
              <a:gd name="p0x4" fmla="*/ 17400 w 17400"/>
              <a:gd name="p0y4" fmla="*/ 180 h 1393"/>
              <a:gd name="p0x5" fmla="*/ 17400 w 17400"/>
              <a:gd name="p0y5" fmla="*/ 1213 h 1393"/>
              <a:gd name="p0x6" fmla="*/ 17400 w 17400"/>
              <a:gd name="p0y6" fmla="*/ 1312 h 1393"/>
              <a:gd name="p0x7" fmla="*/ 17319 w 17400"/>
              <a:gd name="p0y7" fmla="*/ 1393 h 1393"/>
              <a:gd name="p0x8" fmla="*/ 17220 w 17400"/>
              <a:gd name="p0y8" fmla="*/ 1393 h 1393"/>
              <a:gd name="p0x9" fmla="*/ 180 w 17400"/>
              <a:gd name="p0y9" fmla="*/ 1393 h 1393"/>
              <a:gd name="p0x10" fmla="*/ 80 w 17400"/>
              <a:gd name="p0y10" fmla="*/ 1393 h 1393"/>
              <a:gd name="p0x11" fmla="*/ 0 w 17400"/>
              <a:gd name="p0y11" fmla="*/ 1312 h 1393"/>
              <a:gd name="p0x12" fmla="*/ 0 w 17400"/>
              <a:gd name="p0y12" fmla="*/ 1213 h 1393"/>
              <a:gd name="p0x13" fmla="*/ 0 w 17400"/>
              <a:gd name="p0y13" fmla="*/ 180 h 1393"/>
              <a:gd name="p0x14" fmla="*/ 0 w 17400"/>
              <a:gd name="p0y14" fmla="*/ 80 h 1393"/>
              <a:gd name="p0x15" fmla="*/ 80 w 17400"/>
              <a:gd name="p0y15" fmla="*/ 0 h 1393"/>
              <a:gd name="p0x16" fmla="*/ 180 w 17400"/>
              <a:gd name="p0y16" fmla="*/ 0 h 139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" name="图片 4" descr="c2ec95f5-c072-11f1-9754-627c408dad60"/>
          <p:cNvPicPr/>
          <p:nvPr>
            <p:custDataLst>
              <p:tags r:id="rId3"/>
            </p:custDataLst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-89" b="89"/>
          <a:stretch>
            <a:fillRect/>
          </a:stretch>
        </p:blipFill>
        <p:spPr>
          <a:xfrm>
            <a:off x="723900" y="1416050"/>
            <a:ext cx="228600" cy="22860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6"/>
            </p:custDataLst>
          </p:nvPr>
        </p:nvSpPr>
        <p:spPr>
          <a:xfrm>
            <a:off x="1066800" y="1353922"/>
            <a:ext cx="10401300" cy="38004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9000"/>
              </a:lnSpc>
            </a:pPr>
            <a:r>
              <a:rPr b="1" i="1">
                <a:solidFill>
                  <a:schemeClr val="accent1"/>
                </a:solidFill>
                <a:cs typeface="+mn-lt"/>
              </a:rPr>
              <a:t>光讲道理</a:t>
            </a:r>
            <a:r>
              <a:rPr i="1">
                <a:solidFill>
                  <a:srgbClr val="4A6B58"/>
                </a:solidFill>
                <a:cs typeface="+mn-lt"/>
              </a:rPr>
              <a:t>，初中生容易犯困，靠提醒难以坚持。</a:t>
            </a:r>
            <a:endParaRPr i="1">
              <a:solidFill>
                <a:srgbClr val="4A6B58"/>
              </a:solidFill>
              <a:cs typeface="+mn-lt"/>
            </a:endParaRPr>
          </a:p>
        </p:txBody>
      </p:sp>
      <p:sp>
        <p:nvSpPr>
          <p:cNvPr id="8" name="任意多边形 7"/>
          <p:cNvSpPr/>
          <p:nvPr>
            <p:custDataLst>
              <p:tags r:id="rId7"/>
            </p:custDataLst>
          </p:nvPr>
        </p:nvSpPr>
        <p:spPr>
          <a:xfrm>
            <a:off x="575945" y="2222500"/>
            <a:ext cx="3698875" cy="3136265"/>
          </a:xfrm>
          <a:custGeom>
            <a:avLst/>
            <a:gdLst>
              <a:gd name="sw" fmla="*/ 1 w 5825"/>
              <a:gd name="sh" fmla="*/ 1 h 4938"/>
              <a:gd name="mins" fmla="min sw sh"/>
              <a:gd name="dsw" fmla="+- 0 sw mins"/>
              <a:gd name="dsh" fmla="+- 0 sh mins"/>
              <a:gd name="p0x0" fmla="*/ 300 w 5825"/>
              <a:gd name="p0y0" fmla="*/ 0 h 4938"/>
              <a:gd name="p0x1" fmla="*/ 5525 w 5825"/>
              <a:gd name="p0y1" fmla="*/ 0 h 4938"/>
              <a:gd name="p0x2" fmla="*/ 5690 w 5825"/>
              <a:gd name="p0y2" fmla="*/ 0 h 4938"/>
              <a:gd name="p0x3" fmla="*/ 5825 w 5825"/>
              <a:gd name="p0y3" fmla="*/ 134 h 4938"/>
              <a:gd name="p0x4" fmla="*/ 5825 w 5825"/>
              <a:gd name="p0y4" fmla="*/ 300 h 4938"/>
              <a:gd name="p0x5" fmla="*/ 5825 w 5825"/>
              <a:gd name="p0y5" fmla="*/ 4638 h 4938"/>
              <a:gd name="p0x6" fmla="*/ 5825 w 5825"/>
              <a:gd name="p0y6" fmla="*/ 4804 h 4938"/>
              <a:gd name="p0x7" fmla="*/ 5690 w 5825"/>
              <a:gd name="p0y7" fmla="*/ 4938 h 4938"/>
              <a:gd name="p0x8" fmla="*/ 5525 w 5825"/>
              <a:gd name="p0y8" fmla="*/ 4938 h 4938"/>
              <a:gd name="p0x9" fmla="*/ 300 w 5825"/>
              <a:gd name="p0y9" fmla="*/ 4938 h 4938"/>
              <a:gd name="p0x10" fmla="*/ 134 w 5825"/>
              <a:gd name="p0y10" fmla="*/ 4938 h 4938"/>
              <a:gd name="p0x11" fmla="*/ 0 w 5825"/>
              <a:gd name="p0y11" fmla="*/ 4804 h 4938"/>
              <a:gd name="p0x12" fmla="*/ 0 w 5825"/>
              <a:gd name="p0y12" fmla="*/ 4638 h 4938"/>
              <a:gd name="p0x13" fmla="*/ 0 w 5825"/>
              <a:gd name="p0y13" fmla="*/ 300 h 4938"/>
              <a:gd name="p0x14" fmla="*/ 0 w 5825"/>
              <a:gd name="p0y14" fmla="*/ 134 h 4938"/>
              <a:gd name="p0x15" fmla="*/ 134 w 5825"/>
              <a:gd name="p0y15" fmla="*/ 0 h 4938"/>
              <a:gd name="p0x16" fmla="*/ 300 w 5825"/>
              <a:gd name="p0y16" fmla="*/ 0 h 493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34981"/>
              <a:lumOff val="65019"/>
            </a:schemeClr>
          </a:solidFill>
          <a:ln w="9525" cmpd="sng">
            <a:solidFill>
              <a:srgbClr val="A8CBB8"/>
            </a:solidFill>
            <a:prstDash val="solid"/>
          </a:ln>
          <a:effectLst>
            <a:outerShdw blurRad="85725" dist="19050" dir="5399999" algn="ctr" rotWithShape="0">
              <a:schemeClr val="accent1">
                <a:lumMod val="54596"/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 descr="c2ec963d-c072-11f1-9754-627c408dad60"/>
          <p:cNvPicPr/>
          <p:nvPr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t="-137" b="137"/>
          <a:stretch>
            <a:fillRect/>
          </a:stretch>
        </p:blipFill>
        <p:spPr>
          <a:xfrm>
            <a:off x="771525" y="2453640"/>
            <a:ext cx="228600" cy="228600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11"/>
            </p:custDataLst>
          </p:nvPr>
        </p:nvSpPr>
        <p:spPr>
          <a:xfrm>
            <a:off x="1114425" y="2402043"/>
            <a:ext cx="1082878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1B4A2F"/>
                </a:solidFill>
                <a:cs typeface="+mn-lt"/>
              </a:rPr>
              <a:t>积分制</a:t>
            </a:r>
            <a:endParaRPr sz="2100" b="1" spc="42">
              <a:solidFill>
                <a:srgbClr val="1B4A2F"/>
              </a:solidFill>
              <a:cs typeface="+mn-lt"/>
            </a:endParaRPr>
          </a:p>
        </p:txBody>
      </p:sp>
      <p:sp>
        <p:nvSpPr>
          <p:cNvPr id="12" name="文本框 11"/>
          <p:cNvSpPr txBox="1"/>
          <p:nvPr>
            <p:custDataLst>
              <p:tags r:id="rId12"/>
            </p:custDataLst>
          </p:nvPr>
        </p:nvSpPr>
        <p:spPr>
          <a:xfrm>
            <a:off x="771525" y="2890199"/>
            <a:ext cx="3308376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chemeClr val="tx2"/>
                </a:solidFill>
                <a:cs typeface="+mn-lt"/>
              </a:rPr>
              <a:t>每次正确投放，攒出小惊喜</a:t>
            </a:r>
            <a:endParaRPr sz="1350">
              <a:solidFill>
                <a:schemeClr val="tx2"/>
              </a:solidFill>
              <a:cs typeface="+mn-lt"/>
            </a:endParaRPr>
          </a:p>
        </p:txBody>
      </p:sp>
      <p:sp>
        <p:nvSpPr>
          <p:cNvPr id="13" name="矩形 12"/>
          <p:cNvSpPr/>
          <p:nvPr>
            <p:custDataLst>
              <p:tags r:id="rId13"/>
            </p:custDataLst>
          </p:nvPr>
        </p:nvSpPr>
        <p:spPr>
          <a:xfrm>
            <a:off x="771525" y="3232150"/>
            <a:ext cx="3308350" cy="9525"/>
          </a:xfrm>
          <a:prstGeom prst="rect">
            <a:avLst/>
          </a:prstGeom>
          <a:solidFill>
            <a:schemeClr val="accent1">
              <a:lumMod val="23385"/>
              <a:lumOff val="76615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>
            <p:custDataLst>
              <p:tags r:id="rId14"/>
            </p:custDataLst>
          </p:nvPr>
        </p:nvSpPr>
        <p:spPr>
          <a:xfrm>
            <a:off x="771525" y="3355975"/>
            <a:ext cx="3308350" cy="627380"/>
          </a:xfrm>
          <a:custGeom>
            <a:avLst/>
            <a:gdLst>
              <a:gd name="sw" fmla="*/ 1 w 5210"/>
              <a:gd name="sh" fmla="*/ 1 h 988"/>
              <a:gd name="mins" fmla="min sw sh"/>
              <a:gd name="dsw" fmla="+- 0 sw mins"/>
              <a:gd name="dsh" fmla="+- 0 sh mins"/>
              <a:gd name="p0x0" fmla="*/ 180 w 5210"/>
              <a:gd name="p0y0" fmla="*/ 0 h 988"/>
              <a:gd name="p0x1" fmla="*/ 5030 w 5210"/>
              <a:gd name="p0y1" fmla="*/ 0 h 988"/>
              <a:gd name="p0x2" fmla="*/ 5129 w 5210"/>
              <a:gd name="p0y2" fmla="*/ 0 h 988"/>
              <a:gd name="p0x3" fmla="*/ 5210 w 5210"/>
              <a:gd name="p0y3" fmla="*/ 80 h 988"/>
              <a:gd name="p0x4" fmla="*/ 5210 w 5210"/>
              <a:gd name="p0y4" fmla="*/ 180 h 988"/>
              <a:gd name="p0x5" fmla="*/ 5210 w 5210"/>
              <a:gd name="p0y5" fmla="*/ 808 h 988"/>
              <a:gd name="p0x6" fmla="*/ 5210 w 5210"/>
              <a:gd name="p0y6" fmla="*/ 907 h 988"/>
              <a:gd name="p0x7" fmla="*/ 5129 w 5210"/>
              <a:gd name="p0y7" fmla="*/ 988 h 988"/>
              <a:gd name="p0x8" fmla="*/ 5030 w 5210"/>
              <a:gd name="p0y8" fmla="*/ 988 h 988"/>
              <a:gd name="p0x9" fmla="*/ 180 w 5210"/>
              <a:gd name="p0y9" fmla="*/ 988 h 988"/>
              <a:gd name="p0x10" fmla="*/ 80 w 5210"/>
              <a:gd name="p0y10" fmla="*/ 988 h 988"/>
              <a:gd name="p0x11" fmla="*/ 0 w 5210"/>
              <a:gd name="p0y11" fmla="*/ 907 h 988"/>
              <a:gd name="p0x12" fmla="*/ 0 w 5210"/>
              <a:gd name="p0y12" fmla="*/ 808 h 988"/>
              <a:gd name="p0x13" fmla="*/ 0 w 5210"/>
              <a:gd name="p0y13" fmla="*/ 180 h 988"/>
              <a:gd name="p0x14" fmla="*/ 0 w 5210"/>
              <a:gd name="p0y14" fmla="*/ 80 h 988"/>
              <a:gd name="p0x15" fmla="*/ 80 w 5210"/>
              <a:gd name="p0y15" fmla="*/ 0 h 988"/>
              <a:gd name="p0x16" fmla="*/ 180 w 5210"/>
              <a:gd name="p0y16" fmla="*/ 0 h 98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>
            <p:custDataLst>
              <p:tags r:id="rId15"/>
            </p:custDataLst>
          </p:nvPr>
        </p:nvSpPr>
        <p:spPr>
          <a:xfrm>
            <a:off x="923925" y="349821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270 w 540"/>
              <a:gd name="p0y0" fmla="*/ 0 h 540"/>
              <a:gd name="p0x1" fmla="*/ 419 w 540"/>
              <a:gd name="p0y1" fmla="*/ 0 h 540"/>
              <a:gd name="p0x2" fmla="*/ 540 w 540"/>
              <a:gd name="p0y2" fmla="*/ 120 h 540"/>
              <a:gd name="p0x3" fmla="*/ 540 w 540"/>
              <a:gd name="p0y3" fmla="*/ 270 h 540"/>
              <a:gd name="p0x4" fmla="*/ 540 w 540"/>
              <a:gd name="p0y4" fmla="*/ 419 h 540"/>
              <a:gd name="p0x5" fmla="*/ 419 w 540"/>
              <a:gd name="p0y5" fmla="*/ 540 h 540"/>
              <a:gd name="p0x6" fmla="*/ 270 w 540"/>
              <a:gd name="p0y6" fmla="*/ 540 h 540"/>
              <a:gd name="p0x7" fmla="*/ 120 w 540"/>
              <a:gd name="p0y7" fmla="*/ 540 h 540"/>
              <a:gd name="p0x8" fmla="*/ 0 w 540"/>
              <a:gd name="p0y8" fmla="*/ 419 h 540"/>
              <a:gd name="p0x9" fmla="*/ 0 w 540"/>
              <a:gd name="p0y9" fmla="*/ 270 h 540"/>
              <a:gd name="p0x10" fmla="*/ 0 w 540"/>
              <a:gd name="p0y10" fmla="*/ 120 h 540"/>
              <a:gd name="p0x11" fmla="*/ 120 w 540"/>
              <a:gd name="p0y11" fmla="*/ 0 h 540"/>
              <a:gd name="p0x12" fmla="*/ 270 w 540"/>
              <a:gd name="p0y12" fmla="*/ 0 h 54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lumMod val="18768"/>
              <a:lumOff val="81232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6" name="图片 15" descr="c2ec9754-c072-11f1-9754-627c408dad60"/>
          <p:cNvPicPr/>
          <p:nvPr>
            <p:custDataLst>
              <p:tags r:id="rId16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 t="-222" b="222"/>
          <a:stretch>
            <a:fillRect/>
          </a:stretch>
        </p:blipFill>
        <p:spPr>
          <a:xfrm>
            <a:off x="981075" y="3555365"/>
            <a:ext cx="228600" cy="228600"/>
          </a:xfrm>
          <a:prstGeom prst="rect">
            <a:avLst/>
          </a:prstGeom>
        </p:spPr>
      </p:pic>
      <p:sp>
        <p:nvSpPr>
          <p:cNvPr id="18" name="文本框 17"/>
          <p:cNvSpPr txBox="1"/>
          <p:nvPr>
            <p:custDataLst>
              <p:tags r:id="rId19"/>
            </p:custDataLst>
          </p:nvPr>
        </p:nvSpPr>
        <p:spPr>
          <a:xfrm>
            <a:off x="1419225" y="3503419"/>
            <a:ext cx="1905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4A6B58"/>
                </a:solidFill>
                <a:cs typeface="+mn-lt"/>
              </a:rPr>
              <a:t>每次正确投放记</a:t>
            </a:r>
            <a:r>
              <a:rPr sz="1500" b="1">
                <a:solidFill>
                  <a:schemeClr val="tx2"/>
                </a:solidFill>
                <a:cs typeface="+mn-lt"/>
              </a:rPr>
              <a:t>一分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19" name="任意多边形 18"/>
          <p:cNvSpPr/>
          <p:nvPr>
            <p:custDataLst>
              <p:tags r:id="rId20"/>
            </p:custDataLst>
          </p:nvPr>
        </p:nvSpPr>
        <p:spPr>
          <a:xfrm>
            <a:off x="771525" y="4097655"/>
            <a:ext cx="3308350" cy="627380"/>
          </a:xfrm>
          <a:custGeom>
            <a:avLst/>
            <a:gdLst>
              <a:gd name="sw" fmla="*/ 1 w 5210"/>
              <a:gd name="sh" fmla="*/ 1 h 988"/>
              <a:gd name="mins" fmla="min sw sh"/>
              <a:gd name="dsw" fmla="+- 0 sw mins"/>
              <a:gd name="dsh" fmla="+- 0 sh mins"/>
              <a:gd name="p0x0" fmla="*/ 180 w 5210"/>
              <a:gd name="p0y0" fmla="*/ 0 h 988"/>
              <a:gd name="p0x1" fmla="*/ 5030 w 5210"/>
              <a:gd name="p0y1" fmla="*/ 0 h 988"/>
              <a:gd name="p0x2" fmla="*/ 5129 w 5210"/>
              <a:gd name="p0y2" fmla="*/ 0 h 988"/>
              <a:gd name="p0x3" fmla="*/ 5210 w 5210"/>
              <a:gd name="p0y3" fmla="*/ 80 h 988"/>
              <a:gd name="p0x4" fmla="*/ 5210 w 5210"/>
              <a:gd name="p0y4" fmla="*/ 180 h 988"/>
              <a:gd name="p0x5" fmla="*/ 5210 w 5210"/>
              <a:gd name="p0y5" fmla="*/ 808 h 988"/>
              <a:gd name="p0x6" fmla="*/ 5210 w 5210"/>
              <a:gd name="p0y6" fmla="*/ 907 h 988"/>
              <a:gd name="p0x7" fmla="*/ 5129 w 5210"/>
              <a:gd name="p0y7" fmla="*/ 988 h 988"/>
              <a:gd name="p0x8" fmla="*/ 5030 w 5210"/>
              <a:gd name="p0y8" fmla="*/ 988 h 988"/>
              <a:gd name="p0x9" fmla="*/ 180 w 5210"/>
              <a:gd name="p0y9" fmla="*/ 988 h 988"/>
              <a:gd name="p0x10" fmla="*/ 80 w 5210"/>
              <a:gd name="p0y10" fmla="*/ 988 h 988"/>
              <a:gd name="p0x11" fmla="*/ 0 w 5210"/>
              <a:gd name="p0y11" fmla="*/ 907 h 988"/>
              <a:gd name="p0x12" fmla="*/ 0 w 5210"/>
              <a:gd name="p0y12" fmla="*/ 808 h 988"/>
              <a:gd name="p0x13" fmla="*/ 0 w 5210"/>
              <a:gd name="p0y13" fmla="*/ 180 h 988"/>
              <a:gd name="p0x14" fmla="*/ 0 w 5210"/>
              <a:gd name="p0y14" fmla="*/ 80 h 988"/>
              <a:gd name="p0x15" fmla="*/ 80 w 5210"/>
              <a:gd name="p0y15" fmla="*/ 0 h 988"/>
              <a:gd name="p0x16" fmla="*/ 180 w 5210"/>
              <a:gd name="p0y16" fmla="*/ 0 h 98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>
            <p:custDataLst>
              <p:tags r:id="rId21"/>
            </p:custDataLst>
          </p:nvPr>
        </p:nvSpPr>
        <p:spPr>
          <a:xfrm>
            <a:off x="923925" y="423989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270 w 540"/>
              <a:gd name="p0y0" fmla="*/ 0 h 540"/>
              <a:gd name="p0x1" fmla="*/ 419 w 540"/>
              <a:gd name="p0y1" fmla="*/ 0 h 540"/>
              <a:gd name="p0x2" fmla="*/ 540 w 540"/>
              <a:gd name="p0y2" fmla="*/ 120 h 540"/>
              <a:gd name="p0x3" fmla="*/ 540 w 540"/>
              <a:gd name="p0y3" fmla="*/ 270 h 540"/>
              <a:gd name="p0x4" fmla="*/ 540 w 540"/>
              <a:gd name="p0y4" fmla="*/ 419 h 540"/>
              <a:gd name="p0x5" fmla="*/ 419 w 540"/>
              <a:gd name="p0y5" fmla="*/ 540 h 540"/>
              <a:gd name="p0x6" fmla="*/ 270 w 540"/>
              <a:gd name="p0y6" fmla="*/ 540 h 540"/>
              <a:gd name="p0x7" fmla="*/ 120 w 540"/>
              <a:gd name="p0y7" fmla="*/ 540 h 540"/>
              <a:gd name="p0x8" fmla="*/ 0 w 540"/>
              <a:gd name="p0y8" fmla="*/ 419 h 540"/>
              <a:gd name="p0x9" fmla="*/ 0 w 540"/>
              <a:gd name="p0y9" fmla="*/ 270 h 540"/>
              <a:gd name="p0x10" fmla="*/ 0 w 540"/>
              <a:gd name="p0y10" fmla="*/ 120 h 540"/>
              <a:gd name="p0x11" fmla="*/ 120 w 540"/>
              <a:gd name="p0y11" fmla="*/ 0 h 540"/>
              <a:gd name="p0x12" fmla="*/ 270 w 540"/>
              <a:gd name="p0y12" fmla="*/ 0 h 54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lumMod val="18768"/>
              <a:lumOff val="81232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1" name="图片 20" descr="c2ec974f-c072-11f1-9754-627c408dad60"/>
          <p:cNvPicPr/>
          <p:nvPr>
            <p:custDataLst>
              <p:tags r:id="rId22"/>
            </p:custDataLst>
          </p:nvPr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 t="-224" b="224"/>
          <a:stretch>
            <a:fillRect/>
          </a:stretch>
        </p:blipFill>
        <p:spPr>
          <a:xfrm>
            <a:off x="981075" y="4297045"/>
            <a:ext cx="228600" cy="228600"/>
          </a:xfrm>
          <a:prstGeom prst="rect">
            <a:avLst/>
          </a:prstGeom>
        </p:spPr>
      </p:pic>
      <p:sp>
        <p:nvSpPr>
          <p:cNvPr id="23" name="文本框 22"/>
          <p:cNvSpPr txBox="1"/>
          <p:nvPr>
            <p:custDataLst>
              <p:tags r:id="rId25"/>
            </p:custDataLst>
          </p:nvPr>
        </p:nvSpPr>
        <p:spPr>
          <a:xfrm>
            <a:off x="1419225" y="4245102"/>
            <a:ext cx="25082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4A6B58"/>
                </a:solidFill>
                <a:cs typeface="+mn-lt"/>
              </a:rPr>
              <a:t>攒够兑换</a:t>
            </a:r>
            <a:r>
              <a:rPr sz="1500" b="1">
                <a:solidFill>
                  <a:schemeClr val="tx2"/>
                </a:solidFill>
                <a:cs typeface="+mn-lt"/>
              </a:rPr>
              <a:t>环保小礼品</a:t>
            </a:r>
            <a:r>
              <a:rPr sz="1500">
                <a:solidFill>
                  <a:srgbClr val="4A6B58"/>
                </a:solidFill>
                <a:cs typeface="+mn-lt"/>
              </a:rPr>
              <a:t>或文具</a:t>
            </a:r>
            <a:endParaRPr sz="1500">
              <a:solidFill>
                <a:srgbClr val="4A6B58"/>
              </a:solidFill>
              <a:cs typeface="+mn-lt"/>
            </a:endParaRPr>
          </a:p>
        </p:txBody>
      </p:sp>
      <p:sp>
        <p:nvSpPr>
          <p:cNvPr id="24" name="任意多边形 23"/>
          <p:cNvSpPr/>
          <p:nvPr>
            <p:custDataLst>
              <p:tags r:id="rId26"/>
            </p:custDataLst>
          </p:nvPr>
        </p:nvSpPr>
        <p:spPr>
          <a:xfrm>
            <a:off x="775970" y="4920615"/>
            <a:ext cx="847725" cy="238125"/>
          </a:xfrm>
          <a:custGeom>
            <a:avLst/>
            <a:gdLst>
              <a:gd name="sw" fmla="*/ 1 w 1335"/>
              <a:gd name="sh" fmla="*/ 1 h 375"/>
              <a:gd name="mins" fmla="min sw sh"/>
              <a:gd name="dsw" fmla="+- 0 sw mins"/>
              <a:gd name="dsh" fmla="+- 0 sh mins"/>
              <a:gd name="p0x0" fmla="*/ 187 w 1335"/>
              <a:gd name="p0y0" fmla="*/ 0 h 375"/>
              <a:gd name="p0x1" fmla="*/ 1147 w 1335"/>
              <a:gd name="p0y1" fmla="*/ 0 h 375"/>
              <a:gd name="p0x2" fmla="*/ 1251 w 1335"/>
              <a:gd name="p0y2" fmla="*/ 0 h 375"/>
              <a:gd name="p0x3" fmla="*/ 1335 w 1335"/>
              <a:gd name="p0y3" fmla="*/ 83 h 375"/>
              <a:gd name="p0x4" fmla="*/ 1335 w 1335"/>
              <a:gd name="p0y4" fmla="*/ 187 h 375"/>
              <a:gd name="p0x5" fmla="*/ 1335 w 1335"/>
              <a:gd name="p0y5" fmla="*/ 291 h 375"/>
              <a:gd name="p0x6" fmla="*/ 1251 w 1335"/>
              <a:gd name="p0y6" fmla="*/ 375 h 375"/>
              <a:gd name="p0x7" fmla="*/ 1147 w 1335"/>
              <a:gd name="p0y7" fmla="*/ 375 h 375"/>
              <a:gd name="p0x8" fmla="*/ 187 w 1335"/>
              <a:gd name="p0y8" fmla="*/ 375 h 375"/>
              <a:gd name="p0x9" fmla="*/ 83 w 1335"/>
              <a:gd name="p0y9" fmla="*/ 375 h 375"/>
              <a:gd name="p0x10" fmla="*/ 0 w 1335"/>
              <a:gd name="p0y10" fmla="*/ 291 h 375"/>
              <a:gd name="p0x11" fmla="*/ 0 w 1335"/>
              <a:gd name="p0y11" fmla="*/ 187 h 375"/>
              <a:gd name="p0x12" fmla="*/ 0 w 1335"/>
              <a:gd name="p0y12" fmla="*/ 83 h 375"/>
              <a:gd name="p0x13" fmla="*/ 83 w 1335"/>
              <a:gd name="p0y13" fmla="*/ 0 h 375"/>
              <a:gd name="p0x14" fmla="*/ 187 w 133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>
              <a:lumMod val="18768"/>
              <a:lumOff val="81232"/>
            </a:schemeClr>
          </a:solidFill>
          <a:ln w="9525" cmpd="sng">
            <a:solidFill>
              <a:schemeClr val="accent1">
                <a:lumMod val="18768"/>
                <a:lumOff val="81232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>
            <p:custDataLst>
              <p:tags r:id="rId27"/>
            </p:custDataLst>
          </p:nvPr>
        </p:nvSpPr>
        <p:spPr>
          <a:xfrm>
            <a:off x="895350" y="4955143"/>
            <a:ext cx="7620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100000"/>
              </a:lnSpc>
            </a:pPr>
            <a:r>
              <a:rPr sz="1200">
                <a:solidFill>
                  <a:srgbClr val="1B5E3A"/>
                </a:solidFill>
                <a:cs typeface="+mn-lt"/>
              </a:rPr>
              <a:t>天天打卡</a:t>
            </a:r>
            <a:endParaRPr sz="1200">
              <a:solidFill>
                <a:srgbClr val="1B5E3A"/>
              </a:solidFill>
              <a:cs typeface="+mn-lt"/>
            </a:endParaRPr>
          </a:p>
        </p:txBody>
      </p:sp>
      <p:sp>
        <p:nvSpPr>
          <p:cNvPr id="26" name="任意多边形 25"/>
          <p:cNvSpPr/>
          <p:nvPr>
            <p:custDataLst>
              <p:tags r:id="rId28"/>
            </p:custDataLst>
          </p:nvPr>
        </p:nvSpPr>
        <p:spPr>
          <a:xfrm>
            <a:off x="1709420" y="4920615"/>
            <a:ext cx="847725" cy="238125"/>
          </a:xfrm>
          <a:custGeom>
            <a:avLst/>
            <a:gdLst>
              <a:gd name="sw" fmla="*/ 1 w 1335"/>
              <a:gd name="sh" fmla="*/ 1 h 375"/>
              <a:gd name="mins" fmla="min sw sh"/>
              <a:gd name="dsw" fmla="+- 0 sw mins"/>
              <a:gd name="dsh" fmla="+- 0 sh mins"/>
              <a:gd name="p0x0" fmla="*/ 187 w 1335"/>
              <a:gd name="p0y0" fmla="*/ 0 h 375"/>
              <a:gd name="p0x1" fmla="*/ 1147 w 1335"/>
              <a:gd name="p0y1" fmla="*/ 0 h 375"/>
              <a:gd name="p0x2" fmla="*/ 1251 w 1335"/>
              <a:gd name="p0y2" fmla="*/ 0 h 375"/>
              <a:gd name="p0x3" fmla="*/ 1335 w 1335"/>
              <a:gd name="p0y3" fmla="*/ 83 h 375"/>
              <a:gd name="p0x4" fmla="*/ 1335 w 1335"/>
              <a:gd name="p0y4" fmla="*/ 187 h 375"/>
              <a:gd name="p0x5" fmla="*/ 1335 w 1335"/>
              <a:gd name="p0y5" fmla="*/ 291 h 375"/>
              <a:gd name="p0x6" fmla="*/ 1251 w 1335"/>
              <a:gd name="p0y6" fmla="*/ 375 h 375"/>
              <a:gd name="p0x7" fmla="*/ 1147 w 1335"/>
              <a:gd name="p0y7" fmla="*/ 375 h 375"/>
              <a:gd name="p0x8" fmla="*/ 187 w 1335"/>
              <a:gd name="p0y8" fmla="*/ 375 h 375"/>
              <a:gd name="p0x9" fmla="*/ 83 w 1335"/>
              <a:gd name="p0y9" fmla="*/ 375 h 375"/>
              <a:gd name="p0x10" fmla="*/ 0 w 1335"/>
              <a:gd name="p0y10" fmla="*/ 291 h 375"/>
              <a:gd name="p0x11" fmla="*/ 0 w 1335"/>
              <a:gd name="p0y11" fmla="*/ 187 h 375"/>
              <a:gd name="p0x12" fmla="*/ 0 w 1335"/>
              <a:gd name="p0y12" fmla="*/ 83 h 375"/>
              <a:gd name="p0x13" fmla="*/ 83 w 1335"/>
              <a:gd name="p0y13" fmla="*/ 0 h 375"/>
              <a:gd name="p0x14" fmla="*/ 187 w 133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>
              <a:lumMod val="18768"/>
              <a:lumOff val="81232"/>
            </a:schemeClr>
          </a:solidFill>
          <a:ln w="9525" cmpd="sng">
            <a:solidFill>
              <a:schemeClr val="accent1">
                <a:lumMod val="18768"/>
                <a:lumOff val="81232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>
            <p:custDataLst>
              <p:tags r:id="rId29"/>
            </p:custDataLst>
          </p:nvPr>
        </p:nvSpPr>
        <p:spPr>
          <a:xfrm>
            <a:off x="1828876" y="4955143"/>
            <a:ext cx="7620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100000"/>
              </a:lnSpc>
            </a:pPr>
            <a:r>
              <a:rPr sz="1200">
                <a:solidFill>
                  <a:srgbClr val="1B5E3A"/>
                </a:solidFill>
                <a:cs typeface="+mn-lt"/>
              </a:rPr>
              <a:t>攒分兑换</a:t>
            </a:r>
            <a:endParaRPr sz="1200">
              <a:solidFill>
                <a:srgbClr val="1B5E3A"/>
              </a:solidFill>
              <a:cs typeface="+mn-lt"/>
            </a:endParaRPr>
          </a:p>
        </p:txBody>
      </p:sp>
      <p:sp>
        <p:nvSpPr>
          <p:cNvPr id="28" name="任意多边形 27"/>
          <p:cNvSpPr/>
          <p:nvPr>
            <p:custDataLst>
              <p:tags r:id="rId30"/>
            </p:custDataLst>
          </p:nvPr>
        </p:nvSpPr>
        <p:spPr>
          <a:xfrm>
            <a:off x="4436745" y="2222500"/>
            <a:ext cx="3317875" cy="3136265"/>
          </a:xfrm>
          <a:custGeom>
            <a:avLst/>
            <a:gdLst>
              <a:gd name="sw" fmla="*/ 1 w 5225"/>
              <a:gd name="sh" fmla="*/ 1 h 4938"/>
              <a:gd name="mins" fmla="min sw sh"/>
              <a:gd name="dsw" fmla="+- 0 sw mins"/>
              <a:gd name="dsh" fmla="+- 0 sh mins"/>
              <a:gd name="p0x0" fmla="*/ 300 w 5225"/>
              <a:gd name="p0y0" fmla="*/ 0 h 4938"/>
              <a:gd name="p0x1" fmla="*/ 4925 w 5225"/>
              <a:gd name="p0y1" fmla="*/ 0 h 4938"/>
              <a:gd name="p0x2" fmla="*/ 5090 w 5225"/>
              <a:gd name="p0y2" fmla="*/ 0 h 4938"/>
              <a:gd name="p0x3" fmla="*/ 5225 w 5225"/>
              <a:gd name="p0y3" fmla="*/ 134 h 4938"/>
              <a:gd name="p0x4" fmla="*/ 5225 w 5225"/>
              <a:gd name="p0y4" fmla="*/ 300 h 4938"/>
              <a:gd name="p0x5" fmla="*/ 5225 w 5225"/>
              <a:gd name="p0y5" fmla="*/ 4638 h 4938"/>
              <a:gd name="p0x6" fmla="*/ 5225 w 5225"/>
              <a:gd name="p0y6" fmla="*/ 4804 h 4938"/>
              <a:gd name="p0x7" fmla="*/ 5090 w 5225"/>
              <a:gd name="p0y7" fmla="*/ 4938 h 4938"/>
              <a:gd name="p0x8" fmla="*/ 4925 w 5225"/>
              <a:gd name="p0y8" fmla="*/ 4938 h 4938"/>
              <a:gd name="p0x9" fmla="*/ 300 w 5225"/>
              <a:gd name="p0y9" fmla="*/ 4938 h 4938"/>
              <a:gd name="p0x10" fmla="*/ 134 w 5225"/>
              <a:gd name="p0y10" fmla="*/ 4938 h 4938"/>
              <a:gd name="p0x11" fmla="*/ 0 w 5225"/>
              <a:gd name="p0y11" fmla="*/ 4804 h 4938"/>
              <a:gd name="p0x12" fmla="*/ 0 w 5225"/>
              <a:gd name="p0y12" fmla="*/ 4638 h 4938"/>
              <a:gd name="p0x13" fmla="*/ 0 w 5225"/>
              <a:gd name="p0y13" fmla="*/ 300 h 4938"/>
              <a:gd name="p0x14" fmla="*/ 0 w 5225"/>
              <a:gd name="p0y14" fmla="*/ 134 h 4938"/>
              <a:gd name="p0x15" fmla="*/ 134 w 5225"/>
              <a:gd name="p0y15" fmla="*/ 0 h 4938"/>
              <a:gd name="p0x16" fmla="*/ 300 w 5225"/>
              <a:gd name="p0y16" fmla="*/ 0 h 493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34981"/>
              <a:lumOff val="65019"/>
            </a:schemeClr>
          </a:solidFill>
          <a:ln w="9525" cmpd="sng">
            <a:solidFill>
              <a:srgbClr val="A8CBB8"/>
            </a:solidFill>
            <a:prstDash val="solid"/>
          </a:ln>
          <a:effectLst>
            <a:outerShdw blurRad="85725" dist="19050" dir="5399999" algn="ctr" rotWithShape="0">
              <a:schemeClr val="accent1">
                <a:lumMod val="54596"/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70" name="组合 69"/>
          <p:cNvGrpSpPr/>
          <p:nvPr/>
        </p:nvGrpSpPr>
        <p:grpSpPr>
          <a:xfrm>
            <a:off x="4441825" y="2227580"/>
            <a:ext cx="3308350" cy="571500"/>
            <a:chOff x="6995" y="3508"/>
            <a:chExt cx="5210" cy="900"/>
          </a:xfrm>
        </p:grpSpPr>
        <p:sp>
          <p:nvSpPr>
            <p:cNvPr id="29" name="任意多边形 28"/>
            <p:cNvSpPr/>
            <p:nvPr>
              <p:custDataLst>
                <p:tags r:id="rId31"/>
              </p:custDataLst>
            </p:nvPr>
          </p:nvSpPr>
          <p:spPr>
            <a:xfrm>
              <a:off x="6995" y="3508"/>
              <a:ext cx="5210" cy="900"/>
            </a:xfrm>
            <a:custGeom>
              <a:avLst/>
              <a:gdLst>
                <a:gd name="sw" fmla="*/ 1 w 5210"/>
                <a:gd name="sh" fmla="*/ 1 h 900"/>
                <a:gd name="mins" fmla="min sw sh"/>
                <a:gd name="dsw" fmla="+- 0 sw mins"/>
                <a:gd name="dsh" fmla="+- 0 sh mins"/>
                <a:gd name="p0x0" fmla="*/ 0 w 5210"/>
                <a:gd name="p0y0" fmla="*/ 0 h 900"/>
                <a:gd name="p0x1" fmla="*/ 5210 w 5210"/>
                <a:gd name="p0y1" fmla="*/ 0 h 900"/>
                <a:gd name="p0x2" fmla="*/ 5210 w 5210"/>
                <a:gd name="p0y2" fmla="*/ 900 h 900"/>
                <a:gd name="p0x3" fmla="*/ 0 w 5210"/>
                <a:gd name="p0y3" fmla="*/ 900 h 900"/>
                <a:gd name="p0x4" fmla="*/ 0 w 5210"/>
                <a:gd name="p0y4" fmla="*/ 0 h 900"/>
              </a:gdLst>
              <a:ahLst/>
              <a:cxnLst/>
              <a:pathLst>
                <a:path w="5210" h="900">
                  <a:moveTo>
                    <a:pt x="300" y="0"/>
                  </a:moveTo>
                  <a:lnTo>
                    <a:pt x="4910" y="0"/>
                  </a:lnTo>
                  <a:cubicBezTo>
                    <a:pt x="5076" y="0"/>
                    <a:pt x="5210" y="134"/>
                    <a:pt x="5210" y="300"/>
                  </a:cubicBezTo>
                  <a:lnTo>
                    <a:pt x="5210" y="900"/>
                  </a:lnTo>
                  <a:lnTo>
                    <a:pt x="0" y="900"/>
                  </a:lnTo>
                  <a:lnTo>
                    <a:pt x="0" y="300"/>
                  </a:lnTo>
                  <a:cubicBezTo>
                    <a:pt x="0" y="134"/>
                    <a:pt x="134" y="0"/>
                    <a:pt x="300" y="0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  <p:sp>
          <p:nvSpPr>
            <p:cNvPr id="30" name="任意多边形 29"/>
            <p:cNvSpPr/>
            <p:nvPr>
              <p:custDataLst>
                <p:tags r:id="rId32"/>
              </p:custDataLst>
            </p:nvPr>
          </p:nvSpPr>
          <p:spPr>
            <a:xfrm>
              <a:off x="6995" y="4393"/>
              <a:ext cx="5210" cy="15"/>
            </a:xfrm>
            <a:custGeom>
              <a:avLst/>
              <a:gdLst>
                <a:gd name="sw" fmla="*/ 1 w 5210"/>
                <a:gd name="sh" fmla="*/ 1 h 15"/>
                <a:gd name="mins" fmla="min sw sh"/>
                <a:gd name="dsw" fmla="+- 0 sw mins"/>
                <a:gd name="dsh" fmla="+- 0 sh mins"/>
                <a:gd name="p0x0" fmla="*/ 5210 w 5210"/>
                <a:gd name="p0y0" fmla="*/ 15 h 15"/>
                <a:gd name="p0x1" fmla="*/ 0 w 5210"/>
                <a:gd name="p0y1" fmla="*/ 15 h 15"/>
                <a:gd name="p0x2" fmla="*/ 0 w 5210"/>
                <a:gd name="p0y2" fmla="*/ 0 h 15"/>
                <a:gd name="p0x3" fmla="*/ 5210 w 5210"/>
                <a:gd name="p0y3" fmla="*/ 0 h 15"/>
                <a:gd name="p0x4" fmla="*/ 5210 w 5210"/>
                <a:gd name="p0y4" fmla="*/ 15 h 15"/>
              </a:gdLst>
              <a:ahLst/>
              <a:cxnLst/>
              <a:pathLst>
                <a:path w="5210" h="15">
                  <a:moveTo>
                    <a:pt x="5210" y="0"/>
                  </a:moveTo>
                  <a:lnTo>
                    <a:pt x="5210" y="15"/>
                  </a:lnTo>
                  <a:lnTo>
                    <a:pt x="0" y="15"/>
                  </a:lnTo>
                  <a:lnTo>
                    <a:pt x="0" y="0"/>
                  </a:lnTo>
                  <a:lnTo>
                    <a:pt x="5210" y="0"/>
                  </a:lnTo>
                  <a:close/>
                </a:path>
              </a:pathLst>
            </a:custGeom>
            <a:solidFill>
              <a:schemeClr val="accent1">
                <a:lumMod val="23385"/>
                <a:lumOff val="76615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</p:grpSp>
      <p:sp>
        <p:nvSpPr>
          <p:cNvPr id="32" name="任意多边形 31"/>
          <p:cNvSpPr/>
          <p:nvPr>
            <p:custDataLst>
              <p:tags r:id="rId33"/>
            </p:custDataLst>
          </p:nvPr>
        </p:nvSpPr>
        <p:spPr>
          <a:xfrm>
            <a:off x="4594225" y="237490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2700000"/>
          </a:gradFill>
          <a:ln>
            <a:noFill/>
          </a:ln>
          <a:effectLst>
            <a:outerShdw blurRad="85725" dist="19050" dir="5399999" algn="ctr" rotWithShape="0">
              <a:schemeClr val="accent1">
                <a:lumMod val="54596"/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3" name="图片 32" descr="c2ec9796-c072-11f1-9754-627c408dad60"/>
          <p:cNvPicPr/>
          <p:nvPr>
            <p:custDataLst>
              <p:tags r:id="rId34"/>
            </p:custDataLst>
          </p:nvPr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rcRect l="-16" t="-102" r="16" b="102"/>
          <a:stretch>
            <a:fillRect/>
          </a:stretch>
        </p:blipFill>
        <p:spPr>
          <a:xfrm>
            <a:off x="4651375" y="2418080"/>
            <a:ext cx="152400" cy="152400"/>
          </a:xfrm>
          <a:prstGeom prst="rect">
            <a:avLst/>
          </a:prstGeom>
        </p:spPr>
      </p:pic>
      <p:sp>
        <p:nvSpPr>
          <p:cNvPr id="36" name="文本框 35"/>
          <p:cNvSpPr txBox="1"/>
          <p:nvPr>
            <p:custDataLst>
              <p:tags r:id="rId37"/>
            </p:custDataLst>
          </p:nvPr>
        </p:nvSpPr>
        <p:spPr>
          <a:xfrm>
            <a:off x="4975251" y="2325843"/>
            <a:ext cx="26225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1B4A2F"/>
                </a:solidFill>
                <a:cs typeface="+mn-lt"/>
              </a:rPr>
              <a:t>班级评比</a:t>
            </a:r>
            <a:endParaRPr sz="2100" b="1" spc="42">
              <a:solidFill>
                <a:srgbClr val="1B4A2F"/>
              </a:solidFill>
              <a:cs typeface="+mn-lt"/>
            </a:endParaRPr>
          </a:p>
        </p:txBody>
      </p:sp>
      <p:sp>
        <p:nvSpPr>
          <p:cNvPr id="37" name="任意多边形 36"/>
          <p:cNvSpPr/>
          <p:nvPr>
            <p:custDataLst>
              <p:tags r:id="rId38"/>
            </p:custDataLst>
          </p:nvPr>
        </p:nvSpPr>
        <p:spPr>
          <a:xfrm>
            <a:off x="4632325" y="305625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文本框 37"/>
          <p:cNvSpPr txBox="1"/>
          <p:nvPr>
            <p:custDataLst>
              <p:tags r:id="rId39"/>
            </p:custDataLst>
          </p:nvPr>
        </p:nvSpPr>
        <p:spPr>
          <a:xfrm>
            <a:off x="4822851" y="2936396"/>
            <a:ext cx="2736875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sz="1350">
                <a:solidFill>
                  <a:srgbClr val="4A6B58"/>
                </a:solidFill>
                <a:cs typeface="+mn-lt"/>
              </a:rPr>
              <a:t>每月评选</a:t>
            </a:r>
            <a:r>
              <a:rPr sz="1350" b="1">
                <a:solidFill>
                  <a:schemeClr val="tx2"/>
                </a:solidFill>
                <a:cs typeface="+mn-lt"/>
              </a:rPr>
              <a:t>优秀班级</a:t>
            </a:r>
            <a:r>
              <a:rPr sz="1350">
                <a:solidFill>
                  <a:srgbClr val="4A6B58"/>
                </a:solidFill>
                <a:cs typeface="+mn-lt"/>
              </a:rPr>
              <a:t>，发流动红旗或小奖品</a:t>
            </a:r>
            <a:endParaRPr sz="1350">
              <a:solidFill>
                <a:srgbClr val="4A6B58"/>
              </a:solidFill>
              <a:cs typeface="+mn-lt"/>
            </a:endParaRPr>
          </a:p>
        </p:txBody>
      </p:sp>
      <p:sp>
        <p:nvSpPr>
          <p:cNvPr id="39" name="任意多边形 38"/>
          <p:cNvSpPr/>
          <p:nvPr>
            <p:custDataLst>
              <p:tags r:id="rId40"/>
            </p:custDataLst>
          </p:nvPr>
        </p:nvSpPr>
        <p:spPr>
          <a:xfrm>
            <a:off x="4632325" y="371919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0" name="文本框 39"/>
          <p:cNvSpPr txBox="1"/>
          <p:nvPr>
            <p:custDataLst>
              <p:tags r:id="rId41"/>
            </p:custDataLst>
          </p:nvPr>
        </p:nvSpPr>
        <p:spPr>
          <a:xfrm>
            <a:off x="4822851" y="3599278"/>
            <a:ext cx="2743428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4A6B58"/>
                </a:solidFill>
                <a:cs typeface="+mn-lt"/>
              </a:rPr>
              <a:t>班际互比</a:t>
            </a:r>
            <a:r>
              <a:rPr sz="1350" b="1">
                <a:solidFill>
                  <a:schemeClr val="tx2"/>
                </a:solidFill>
                <a:cs typeface="+mn-lt"/>
              </a:rPr>
              <a:t>废纸回收量</a:t>
            </a:r>
            <a:r>
              <a:rPr sz="1350">
                <a:solidFill>
                  <a:srgbClr val="4A6B58"/>
                </a:solidFill>
                <a:cs typeface="+mn-lt"/>
              </a:rPr>
              <a:t>、混投最少者</a:t>
            </a:r>
            <a:endParaRPr sz="1350">
              <a:solidFill>
                <a:srgbClr val="4A6B58"/>
              </a:solidFill>
              <a:cs typeface="+mn-lt"/>
            </a:endParaRPr>
          </a:p>
        </p:txBody>
      </p:sp>
      <p:sp>
        <p:nvSpPr>
          <p:cNvPr id="41" name="任意多边形 40"/>
          <p:cNvSpPr/>
          <p:nvPr>
            <p:custDataLst>
              <p:tags r:id="rId42"/>
            </p:custDataLst>
          </p:nvPr>
        </p:nvSpPr>
        <p:spPr>
          <a:xfrm>
            <a:off x="4636770" y="4958715"/>
            <a:ext cx="847725" cy="238125"/>
          </a:xfrm>
          <a:custGeom>
            <a:avLst/>
            <a:gdLst>
              <a:gd name="sw" fmla="*/ 1 w 1335"/>
              <a:gd name="sh" fmla="*/ 1 h 375"/>
              <a:gd name="mins" fmla="min sw sh"/>
              <a:gd name="dsw" fmla="+- 0 sw mins"/>
              <a:gd name="dsh" fmla="+- 0 sh mins"/>
              <a:gd name="p0x0" fmla="*/ 187 w 1335"/>
              <a:gd name="p0y0" fmla="*/ 0 h 375"/>
              <a:gd name="p0x1" fmla="*/ 1147 w 1335"/>
              <a:gd name="p0y1" fmla="*/ 0 h 375"/>
              <a:gd name="p0x2" fmla="*/ 1251 w 1335"/>
              <a:gd name="p0y2" fmla="*/ 0 h 375"/>
              <a:gd name="p0x3" fmla="*/ 1335 w 1335"/>
              <a:gd name="p0y3" fmla="*/ 83 h 375"/>
              <a:gd name="p0x4" fmla="*/ 1335 w 1335"/>
              <a:gd name="p0y4" fmla="*/ 187 h 375"/>
              <a:gd name="p0x5" fmla="*/ 1335 w 1335"/>
              <a:gd name="p0y5" fmla="*/ 291 h 375"/>
              <a:gd name="p0x6" fmla="*/ 1251 w 1335"/>
              <a:gd name="p0y6" fmla="*/ 375 h 375"/>
              <a:gd name="p0x7" fmla="*/ 1147 w 1335"/>
              <a:gd name="p0y7" fmla="*/ 375 h 375"/>
              <a:gd name="p0x8" fmla="*/ 187 w 1335"/>
              <a:gd name="p0y8" fmla="*/ 375 h 375"/>
              <a:gd name="p0x9" fmla="*/ 83 w 1335"/>
              <a:gd name="p0y9" fmla="*/ 375 h 375"/>
              <a:gd name="p0x10" fmla="*/ 0 w 1335"/>
              <a:gd name="p0y10" fmla="*/ 291 h 375"/>
              <a:gd name="p0x11" fmla="*/ 0 w 1335"/>
              <a:gd name="p0y11" fmla="*/ 187 h 375"/>
              <a:gd name="p0x12" fmla="*/ 0 w 1335"/>
              <a:gd name="p0y12" fmla="*/ 83 h 375"/>
              <a:gd name="p0x13" fmla="*/ 83 w 1335"/>
              <a:gd name="p0y13" fmla="*/ 0 h 375"/>
              <a:gd name="p0x14" fmla="*/ 187 w 133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>
              <a:lumMod val="18768"/>
              <a:lumOff val="81232"/>
            </a:schemeClr>
          </a:solidFill>
          <a:ln w="9525" cmpd="sng">
            <a:solidFill>
              <a:schemeClr val="accent1">
                <a:lumMod val="18768"/>
                <a:lumOff val="81232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2" name="文本框 41"/>
          <p:cNvSpPr txBox="1"/>
          <p:nvPr>
            <p:custDataLst>
              <p:tags r:id="rId43"/>
            </p:custDataLst>
          </p:nvPr>
        </p:nvSpPr>
        <p:spPr>
          <a:xfrm>
            <a:off x="4756176" y="4993249"/>
            <a:ext cx="7620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100000"/>
              </a:lnSpc>
            </a:pPr>
            <a:r>
              <a:rPr sz="1200">
                <a:solidFill>
                  <a:srgbClr val="1B5E3A"/>
                </a:solidFill>
                <a:cs typeface="+mn-lt"/>
              </a:rPr>
              <a:t>流动红旗</a:t>
            </a:r>
            <a:endParaRPr sz="1200">
              <a:solidFill>
                <a:srgbClr val="1B5E3A"/>
              </a:solidFill>
              <a:cs typeface="+mn-lt"/>
            </a:endParaRPr>
          </a:p>
        </p:txBody>
      </p:sp>
      <p:sp>
        <p:nvSpPr>
          <p:cNvPr id="43" name="任意多边形 42"/>
          <p:cNvSpPr/>
          <p:nvPr>
            <p:custDataLst>
              <p:tags r:id="rId44"/>
            </p:custDataLst>
          </p:nvPr>
        </p:nvSpPr>
        <p:spPr>
          <a:xfrm>
            <a:off x="5570220" y="4958715"/>
            <a:ext cx="746125" cy="238125"/>
          </a:xfrm>
          <a:custGeom>
            <a:avLst/>
            <a:gdLst>
              <a:gd name="sw" fmla="*/ 1 w 1175"/>
              <a:gd name="sh" fmla="*/ 1 h 375"/>
              <a:gd name="mins" fmla="min sw sh"/>
              <a:gd name="dsw" fmla="+- 0 sw mins"/>
              <a:gd name="dsh" fmla="+- 0 sh mins"/>
              <a:gd name="p0x0" fmla="*/ 187 w 1175"/>
              <a:gd name="p0y0" fmla="*/ 0 h 375"/>
              <a:gd name="p0x1" fmla="*/ 987 w 1175"/>
              <a:gd name="p0y1" fmla="*/ 0 h 375"/>
              <a:gd name="p0x2" fmla="*/ 1091 w 1175"/>
              <a:gd name="p0y2" fmla="*/ 0 h 375"/>
              <a:gd name="p0x3" fmla="*/ 1175 w 1175"/>
              <a:gd name="p0y3" fmla="*/ 83 h 375"/>
              <a:gd name="p0x4" fmla="*/ 1175 w 1175"/>
              <a:gd name="p0y4" fmla="*/ 187 h 375"/>
              <a:gd name="p0x5" fmla="*/ 1175 w 1175"/>
              <a:gd name="p0y5" fmla="*/ 291 h 375"/>
              <a:gd name="p0x6" fmla="*/ 1091 w 1175"/>
              <a:gd name="p0y6" fmla="*/ 375 h 375"/>
              <a:gd name="p0x7" fmla="*/ 987 w 1175"/>
              <a:gd name="p0y7" fmla="*/ 375 h 375"/>
              <a:gd name="p0x8" fmla="*/ 187 w 1175"/>
              <a:gd name="p0y8" fmla="*/ 375 h 375"/>
              <a:gd name="p0x9" fmla="*/ 83 w 1175"/>
              <a:gd name="p0y9" fmla="*/ 375 h 375"/>
              <a:gd name="p0x10" fmla="*/ 0 w 1175"/>
              <a:gd name="p0y10" fmla="*/ 291 h 375"/>
              <a:gd name="p0x11" fmla="*/ 0 w 1175"/>
              <a:gd name="p0y11" fmla="*/ 187 h 375"/>
              <a:gd name="p0x12" fmla="*/ 0 w 1175"/>
              <a:gd name="p0y12" fmla="*/ 83 h 375"/>
              <a:gd name="p0x13" fmla="*/ 83 w 1175"/>
              <a:gd name="p0y13" fmla="*/ 0 h 375"/>
              <a:gd name="p0x14" fmla="*/ 187 w 117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>
              <a:lumMod val="18768"/>
              <a:lumOff val="81232"/>
            </a:schemeClr>
          </a:solidFill>
          <a:ln w="9525" cmpd="sng">
            <a:solidFill>
              <a:schemeClr val="accent1">
                <a:lumMod val="18768"/>
                <a:lumOff val="81232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4" name="文本框 43"/>
          <p:cNvSpPr txBox="1"/>
          <p:nvPr>
            <p:custDataLst>
              <p:tags r:id="rId45"/>
            </p:custDataLst>
          </p:nvPr>
        </p:nvSpPr>
        <p:spPr>
          <a:xfrm>
            <a:off x="5689702" y="4993249"/>
            <a:ext cx="660578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100000"/>
              </a:lnSpc>
            </a:pPr>
            <a:r>
              <a:rPr lang="zh-CN" altLang="en-US" sz="1200">
                <a:solidFill>
                  <a:srgbClr val="1B5E3A"/>
                </a:solidFill>
                <a:cs typeface="+mn-lt"/>
              </a:rPr>
              <a:t>班际</a:t>
            </a:r>
            <a:r>
              <a:rPr lang="en-US" altLang="zh-CN" sz="1200">
                <a:solidFill>
                  <a:srgbClr val="1B5E3A"/>
                </a:solidFill>
                <a:cs typeface="+mn-lt"/>
              </a:rPr>
              <a:t>PK</a:t>
            </a:r>
            <a:endParaRPr lang="en-US" altLang="zh-CN" sz="1200">
              <a:solidFill>
                <a:srgbClr val="1B5E3A"/>
              </a:solidFill>
              <a:cs typeface="+mn-lt"/>
            </a:endParaRPr>
          </a:p>
        </p:txBody>
      </p:sp>
      <p:sp>
        <p:nvSpPr>
          <p:cNvPr id="46" name="任意多边形 45"/>
          <p:cNvSpPr/>
          <p:nvPr>
            <p:custDataLst>
              <p:tags r:id="rId46"/>
            </p:custDataLst>
          </p:nvPr>
        </p:nvSpPr>
        <p:spPr>
          <a:xfrm>
            <a:off x="7916545" y="2222500"/>
            <a:ext cx="3698875" cy="3136265"/>
          </a:xfrm>
          <a:custGeom>
            <a:avLst/>
            <a:gdLst>
              <a:gd name="sw" fmla="*/ 1 w 5825"/>
              <a:gd name="sh" fmla="*/ 1 h 4938"/>
              <a:gd name="mins" fmla="min sw sh"/>
              <a:gd name="dsw" fmla="+- 0 sw mins"/>
              <a:gd name="dsh" fmla="+- 0 sh mins"/>
              <a:gd name="p0x0" fmla="*/ 300 w 5825"/>
              <a:gd name="p0y0" fmla="*/ 0 h 4938"/>
              <a:gd name="p0x1" fmla="*/ 5525 w 5825"/>
              <a:gd name="p0y1" fmla="*/ 0 h 4938"/>
              <a:gd name="p0x2" fmla="*/ 5690 w 5825"/>
              <a:gd name="p0y2" fmla="*/ 0 h 4938"/>
              <a:gd name="p0x3" fmla="*/ 5825 w 5825"/>
              <a:gd name="p0y3" fmla="*/ 134 h 4938"/>
              <a:gd name="p0x4" fmla="*/ 5825 w 5825"/>
              <a:gd name="p0y4" fmla="*/ 300 h 4938"/>
              <a:gd name="p0x5" fmla="*/ 5825 w 5825"/>
              <a:gd name="p0y5" fmla="*/ 4638 h 4938"/>
              <a:gd name="p0x6" fmla="*/ 5825 w 5825"/>
              <a:gd name="p0y6" fmla="*/ 4804 h 4938"/>
              <a:gd name="p0x7" fmla="*/ 5690 w 5825"/>
              <a:gd name="p0y7" fmla="*/ 4938 h 4938"/>
              <a:gd name="p0x8" fmla="*/ 5525 w 5825"/>
              <a:gd name="p0y8" fmla="*/ 4938 h 4938"/>
              <a:gd name="p0x9" fmla="*/ 300 w 5825"/>
              <a:gd name="p0y9" fmla="*/ 4938 h 4938"/>
              <a:gd name="p0x10" fmla="*/ 134 w 5825"/>
              <a:gd name="p0y10" fmla="*/ 4938 h 4938"/>
              <a:gd name="p0x11" fmla="*/ 0 w 5825"/>
              <a:gd name="p0y11" fmla="*/ 4804 h 4938"/>
              <a:gd name="p0x12" fmla="*/ 0 w 5825"/>
              <a:gd name="p0y12" fmla="*/ 4638 h 4938"/>
              <a:gd name="p0x13" fmla="*/ 0 w 5825"/>
              <a:gd name="p0y13" fmla="*/ 300 h 4938"/>
              <a:gd name="p0x14" fmla="*/ 0 w 5825"/>
              <a:gd name="p0y14" fmla="*/ 134 h 4938"/>
              <a:gd name="p0x15" fmla="*/ 134 w 5825"/>
              <a:gd name="p0y15" fmla="*/ 0 h 4938"/>
              <a:gd name="p0x16" fmla="*/ 300 w 5825"/>
              <a:gd name="p0y16" fmla="*/ 0 h 493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34981"/>
              <a:lumOff val="65019"/>
            </a:schemeClr>
          </a:solidFill>
          <a:ln w="9525" cmpd="sng">
            <a:solidFill>
              <a:srgbClr val="A8CBB8"/>
            </a:solidFill>
            <a:prstDash val="solid"/>
          </a:ln>
          <a:effectLst>
            <a:outerShdw blurRad="85725" dist="19050" dir="5399999" algn="ctr" rotWithShape="0">
              <a:schemeClr val="accent1">
                <a:lumMod val="54596"/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7" name="图片 46" descr="c2ec997b-c072-11f1-9754-627c408dad60"/>
          <p:cNvPicPr/>
          <p:nvPr>
            <p:custDataLst>
              <p:tags r:id="rId47"/>
            </p:custDataLst>
          </p:nvPr>
        </p:nvPicPr>
        <p:blipFill>
          <a:blip r:embed="rId48">
            <a:extLst>
              <a:ext uri="{96DAC541-7B7A-43D3-8B79-37D633B846F1}">
                <asvg:svgBlip xmlns:asvg="http://schemas.microsoft.com/office/drawing/2016/SVG/main" r:embed="rId49"/>
              </a:ext>
            </a:extLst>
          </a:blip>
          <a:srcRect l="-22" t="-150" r="22" b="150"/>
          <a:stretch>
            <a:fillRect/>
          </a:stretch>
        </p:blipFill>
        <p:spPr>
          <a:xfrm>
            <a:off x="8112125" y="2388870"/>
            <a:ext cx="228600" cy="228600"/>
          </a:xfrm>
          <a:prstGeom prst="rect">
            <a:avLst/>
          </a:prstGeom>
        </p:spPr>
      </p:pic>
      <p:sp>
        <p:nvSpPr>
          <p:cNvPr id="49" name="文本框 48"/>
          <p:cNvSpPr txBox="1"/>
          <p:nvPr>
            <p:custDataLst>
              <p:tags r:id="rId50"/>
            </p:custDataLst>
          </p:nvPr>
        </p:nvSpPr>
        <p:spPr>
          <a:xfrm>
            <a:off x="8455076" y="2337302"/>
            <a:ext cx="135485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1B4A2F"/>
                </a:solidFill>
                <a:cs typeface="+mn-lt"/>
              </a:rPr>
              <a:t>数据支撑</a:t>
            </a:r>
            <a:endParaRPr sz="2100" b="1" spc="42">
              <a:solidFill>
                <a:srgbClr val="1B4A2F"/>
              </a:solidFill>
              <a:cs typeface="+mn-lt"/>
            </a:endParaRPr>
          </a:p>
        </p:txBody>
      </p:sp>
      <p:sp>
        <p:nvSpPr>
          <p:cNvPr id="50" name="文本框 49"/>
          <p:cNvSpPr txBox="1"/>
          <p:nvPr>
            <p:custDataLst>
              <p:tags r:id="rId51"/>
            </p:custDataLst>
          </p:nvPr>
        </p:nvSpPr>
        <p:spPr>
          <a:xfrm>
            <a:off x="8112176" y="2758783"/>
            <a:ext cx="3308376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350">
                <a:solidFill>
                  <a:schemeClr val="tx2"/>
                </a:solidFill>
                <a:cs typeface="+mn-lt"/>
              </a:rPr>
              <a:t>某高校</a:t>
            </a:r>
            <a:r>
              <a:rPr lang="en-US" altLang="zh-CN" sz="1350">
                <a:solidFill>
                  <a:schemeClr val="tx2"/>
                </a:solidFill>
                <a:cs typeface="+mn-lt"/>
              </a:rPr>
              <a:t> · </a:t>
            </a:r>
            <a:r>
              <a:rPr lang="zh-CN" altLang="en-US" sz="1350">
                <a:solidFill>
                  <a:schemeClr val="tx2"/>
                </a:solidFill>
                <a:cs typeface="+mn-lt"/>
              </a:rPr>
              <a:t>积分奖励实测</a:t>
            </a:r>
            <a:endParaRPr lang="zh-CN" altLang="en-US" sz="1350">
              <a:solidFill>
                <a:schemeClr val="tx2"/>
              </a:solidFill>
              <a:cs typeface="+mn-lt"/>
            </a:endParaRPr>
          </a:p>
        </p:txBody>
      </p:sp>
      <p:sp>
        <p:nvSpPr>
          <p:cNvPr id="51" name="矩形 50"/>
          <p:cNvSpPr/>
          <p:nvPr>
            <p:custDataLst>
              <p:tags r:id="rId52"/>
            </p:custDataLst>
          </p:nvPr>
        </p:nvSpPr>
        <p:spPr>
          <a:xfrm>
            <a:off x="8112125" y="3034030"/>
            <a:ext cx="3308350" cy="9525"/>
          </a:xfrm>
          <a:prstGeom prst="rect">
            <a:avLst/>
          </a:prstGeom>
          <a:solidFill>
            <a:schemeClr val="accent1">
              <a:lumMod val="23385"/>
              <a:lumOff val="76615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2" name="任意多边形 51"/>
          <p:cNvSpPr/>
          <p:nvPr>
            <p:custDataLst>
              <p:tags r:id="rId53"/>
            </p:custDataLst>
          </p:nvPr>
        </p:nvSpPr>
        <p:spPr>
          <a:xfrm>
            <a:off x="8112125" y="3091180"/>
            <a:ext cx="3308350" cy="494030"/>
          </a:xfrm>
          <a:custGeom>
            <a:avLst/>
            <a:gdLst>
              <a:gd name="sw" fmla="*/ 1 w 5210"/>
              <a:gd name="sh" fmla="*/ 1 h 778"/>
              <a:gd name="mins" fmla="min sw sh"/>
              <a:gd name="dsw" fmla="+- 0 sw mins"/>
              <a:gd name="dsh" fmla="+- 0 sh mins"/>
              <a:gd name="p0x0" fmla="*/ 180 w 5210"/>
              <a:gd name="p0y0" fmla="*/ 0 h 778"/>
              <a:gd name="p0x1" fmla="*/ 5030 w 5210"/>
              <a:gd name="p0y1" fmla="*/ 0 h 778"/>
              <a:gd name="p0x2" fmla="*/ 5129 w 5210"/>
              <a:gd name="p0y2" fmla="*/ 0 h 778"/>
              <a:gd name="p0x3" fmla="*/ 5210 w 5210"/>
              <a:gd name="p0y3" fmla="*/ 80 h 778"/>
              <a:gd name="p0x4" fmla="*/ 5210 w 5210"/>
              <a:gd name="p0y4" fmla="*/ 180 h 778"/>
              <a:gd name="p0x5" fmla="*/ 5210 w 5210"/>
              <a:gd name="p0y5" fmla="*/ 598 h 778"/>
              <a:gd name="p0x6" fmla="*/ 5210 w 5210"/>
              <a:gd name="p0y6" fmla="*/ 697 h 778"/>
              <a:gd name="p0x7" fmla="*/ 5129 w 5210"/>
              <a:gd name="p0y7" fmla="*/ 778 h 778"/>
              <a:gd name="p0x8" fmla="*/ 5030 w 5210"/>
              <a:gd name="p0y8" fmla="*/ 778 h 778"/>
              <a:gd name="p0x9" fmla="*/ 180 w 5210"/>
              <a:gd name="p0y9" fmla="*/ 778 h 778"/>
              <a:gd name="p0x10" fmla="*/ 80 w 5210"/>
              <a:gd name="p0y10" fmla="*/ 778 h 778"/>
              <a:gd name="p0x11" fmla="*/ 0 w 5210"/>
              <a:gd name="p0y11" fmla="*/ 697 h 778"/>
              <a:gd name="p0x12" fmla="*/ 0 w 5210"/>
              <a:gd name="p0y12" fmla="*/ 598 h 778"/>
              <a:gd name="p0x13" fmla="*/ 0 w 5210"/>
              <a:gd name="p0y13" fmla="*/ 180 h 778"/>
              <a:gd name="p0x14" fmla="*/ 0 w 5210"/>
              <a:gd name="p0y14" fmla="*/ 80 h 778"/>
              <a:gd name="p0x15" fmla="*/ 80 w 5210"/>
              <a:gd name="p0y15" fmla="*/ 0 h 778"/>
              <a:gd name="p0x16" fmla="*/ 180 w 5210"/>
              <a:gd name="p0y16" fmla="*/ 0 h 77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3" name="文本框 52"/>
          <p:cNvSpPr txBox="1"/>
          <p:nvPr>
            <p:custDataLst>
              <p:tags r:id="rId54"/>
            </p:custDataLst>
          </p:nvPr>
        </p:nvSpPr>
        <p:spPr>
          <a:xfrm>
            <a:off x="8264576" y="3222174"/>
            <a:ext cx="1422949" cy="3438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2400" b="1">
                <a:solidFill>
                  <a:schemeClr val="tx2"/>
                </a:solidFill>
                <a:cs typeface="+mn-lt"/>
              </a:rPr>
              <a:t>95%</a:t>
            </a:r>
            <a:r>
              <a:rPr b="1">
                <a:solidFill>
                  <a:srgbClr val="1B4A2F"/>
                </a:solidFill>
                <a:cs typeface="+mn-lt"/>
              </a:rPr>
              <a:t>以上</a:t>
            </a:r>
            <a:endParaRPr b="1">
              <a:solidFill>
                <a:srgbClr val="1B4A2F"/>
              </a:solidFill>
              <a:cs typeface="+mn-lt"/>
            </a:endParaRPr>
          </a:p>
        </p:txBody>
      </p:sp>
      <p:sp>
        <p:nvSpPr>
          <p:cNvPr id="54" name="文本框 53"/>
          <p:cNvSpPr txBox="1"/>
          <p:nvPr>
            <p:custDataLst>
              <p:tags r:id="rId55"/>
            </p:custDataLst>
          </p:nvPr>
        </p:nvSpPr>
        <p:spPr>
          <a:xfrm>
            <a:off x="9497025" y="3320282"/>
            <a:ext cx="17145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4A6B58"/>
                </a:solidFill>
                <a:cs typeface="+mn-lt"/>
              </a:rPr>
              <a:t>厨余垃圾正确投放率</a:t>
            </a:r>
            <a:endParaRPr sz="1350">
              <a:solidFill>
                <a:srgbClr val="4A6B58"/>
              </a:solidFill>
              <a:cs typeface="+mn-lt"/>
            </a:endParaRPr>
          </a:p>
        </p:txBody>
      </p:sp>
      <p:sp>
        <p:nvSpPr>
          <p:cNvPr id="55" name="任意多边形 54"/>
          <p:cNvSpPr/>
          <p:nvPr>
            <p:custDataLst>
              <p:tags r:id="rId56"/>
            </p:custDataLst>
          </p:nvPr>
        </p:nvSpPr>
        <p:spPr>
          <a:xfrm>
            <a:off x="8112125" y="3699510"/>
            <a:ext cx="3308350" cy="494665"/>
          </a:xfrm>
          <a:custGeom>
            <a:avLst/>
            <a:gdLst>
              <a:gd name="sw" fmla="*/ 1 w 5210"/>
              <a:gd name="sh" fmla="*/ 1 h 778"/>
              <a:gd name="mins" fmla="min sw sh"/>
              <a:gd name="dsw" fmla="+- 0 sw mins"/>
              <a:gd name="dsh" fmla="+- 0 sh mins"/>
              <a:gd name="p0x0" fmla="*/ 180 w 5210"/>
              <a:gd name="p0y0" fmla="*/ 0 h 778"/>
              <a:gd name="p0x1" fmla="*/ 5030 w 5210"/>
              <a:gd name="p0y1" fmla="*/ 0 h 778"/>
              <a:gd name="p0x2" fmla="*/ 5129 w 5210"/>
              <a:gd name="p0y2" fmla="*/ 0 h 778"/>
              <a:gd name="p0x3" fmla="*/ 5210 w 5210"/>
              <a:gd name="p0y3" fmla="*/ 80 h 778"/>
              <a:gd name="p0x4" fmla="*/ 5210 w 5210"/>
              <a:gd name="p0y4" fmla="*/ 180 h 778"/>
              <a:gd name="p0x5" fmla="*/ 5210 w 5210"/>
              <a:gd name="p0y5" fmla="*/ 598 h 778"/>
              <a:gd name="p0x6" fmla="*/ 5210 w 5210"/>
              <a:gd name="p0y6" fmla="*/ 697 h 778"/>
              <a:gd name="p0x7" fmla="*/ 5129 w 5210"/>
              <a:gd name="p0y7" fmla="*/ 778 h 778"/>
              <a:gd name="p0x8" fmla="*/ 5030 w 5210"/>
              <a:gd name="p0y8" fmla="*/ 778 h 778"/>
              <a:gd name="p0x9" fmla="*/ 180 w 5210"/>
              <a:gd name="p0y9" fmla="*/ 778 h 778"/>
              <a:gd name="p0x10" fmla="*/ 80 w 5210"/>
              <a:gd name="p0y10" fmla="*/ 778 h 778"/>
              <a:gd name="p0x11" fmla="*/ 0 w 5210"/>
              <a:gd name="p0y11" fmla="*/ 697 h 778"/>
              <a:gd name="p0x12" fmla="*/ 0 w 5210"/>
              <a:gd name="p0y12" fmla="*/ 598 h 778"/>
              <a:gd name="p0x13" fmla="*/ 0 w 5210"/>
              <a:gd name="p0y13" fmla="*/ 180 h 778"/>
              <a:gd name="p0x14" fmla="*/ 0 w 5210"/>
              <a:gd name="p0y14" fmla="*/ 80 h 778"/>
              <a:gd name="p0x15" fmla="*/ 80 w 5210"/>
              <a:gd name="p0y15" fmla="*/ 0 h 778"/>
              <a:gd name="p0x16" fmla="*/ 180 w 5210"/>
              <a:gd name="p0y16" fmla="*/ 0 h 77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6" name="文本框 55"/>
          <p:cNvSpPr txBox="1"/>
          <p:nvPr>
            <p:custDataLst>
              <p:tags r:id="rId57"/>
            </p:custDataLst>
          </p:nvPr>
        </p:nvSpPr>
        <p:spPr>
          <a:xfrm>
            <a:off x="8264576" y="3830584"/>
            <a:ext cx="1104604" cy="3438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lang="en-US" sz="2400" b="1">
                <a:solidFill>
                  <a:schemeClr val="tx2"/>
                </a:solidFill>
                <a:cs typeface="+mn-lt"/>
              </a:rPr>
              <a:t>6</a:t>
            </a:r>
            <a:r>
              <a:rPr lang="zh-CN" sz="2400" b="1">
                <a:solidFill>
                  <a:schemeClr val="tx2"/>
                </a:solidFill>
                <a:cs typeface="+mn-lt"/>
              </a:rPr>
              <a:t>个月</a:t>
            </a:r>
            <a:endParaRPr lang="zh-CN" sz="24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57" name="文本框 56"/>
          <p:cNvSpPr txBox="1"/>
          <p:nvPr>
            <p:custDataLst>
              <p:tags r:id="rId58"/>
            </p:custDataLst>
          </p:nvPr>
        </p:nvSpPr>
        <p:spPr>
          <a:xfrm>
            <a:off x="9178681" y="3928691"/>
            <a:ext cx="8573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4A6B58"/>
                </a:solidFill>
                <a:cs typeface="+mn-lt"/>
              </a:rPr>
              <a:t>连续保持</a:t>
            </a:r>
            <a:endParaRPr sz="1350">
              <a:solidFill>
                <a:srgbClr val="4A6B58"/>
              </a:solidFill>
              <a:cs typeface="+mn-lt"/>
            </a:endParaRPr>
          </a:p>
        </p:txBody>
      </p:sp>
      <p:pic>
        <p:nvPicPr>
          <p:cNvPr id="58" name="图片 57" descr="c2ec9a57-c072-11f1-9754-627c408dad60"/>
          <p:cNvPicPr/>
          <p:nvPr>
            <p:custDataLst>
              <p:tags r:id="rId59"/>
            </p:custDataLst>
          </p:nvPr>
        </p:nvPicPr>
        <p:blipFill>
          <a:blip r:embed="rId60">
            <a:extLst>
              <a:ext uri="{96DAC541-7B7A-43D3-8B79-37D633B846F1}">
                <asvg:svgBlip xmlns:asvg="http://schemas.microsoft.com/office/drawing/2016/SVG/main" r:embed="rId61"/>
              </a:ext>
            </a:extLst>
          </a:blip>
          <a:srcRect l="-30" t="-46" r="30" b="46"/>
          <a:stretch>
            <a:fillRect/>
          </a:stretch>
        </p:blipFill>
        <p:spPr>
          <a:xfrm>
            <a:off x="8112125" y="4485005"/>
            <a:ext cx="171450" cy="171450"/>
          </a:xfrm>
          <a:prstGeom prst="rect">
            <a:avLst/>
          </a:prstGeom>
        </p:spPr>
      </p:pic>
      <p:sp>
        <p:nvSpPr>
          <p:cNvPr id="60" name="文本框 59"/>
          <p:cNvSpPr txBox="1"/>
          <p:nvPr>
            <p:custDataLst>
              <p:tags r:id="rId62"/>
            </p:custDataLst>
          </p:nvPr>
        </p:nvSpPr>
        <p:spPr>
          <a:xfrm>
            <a:off x="8397926" y="4293260"/>
            <a:ext cx="3022625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chemeClr val="tx2"/>
                </a:solidFill>
                <a:cs typeface="+mn-lt"/>
              </a:rPr>
              <a:t>一栋公寓楼启用积分奖励后，正确投放率稳定在高位</a:t>
            </a:r>
            <a:endParaRPr sz="1350">
              <a:solidFill>
                <a:schemeClr val="tx2"/>
              </a:solidFill>
              <a:cs typeface="+mn-lt"/>
            </a:endParaRPr>
          </a:p>
        </p:txBody>
      </p:sp>
      <p:sp>
        <p:nvSpPr>
          <p:cNvPr id="61" name="任意多边形 60"/>
          <p:cNvSpPr/>
          <p:nvPr>
            <p:custDataLst>
              <p:tags r:id="rId63"/>
            </p:custDataLst>
          </p:nvPr>
        </p:nvSpPr>
        <p:spPr>
          <a:xfrm>
            <a:off x="8116570" y="4985385"/>
            <a:ext cx="847725" cy="238125"/>
          </a:xfrm>
          <a:custGeom>
            <a:avLst/>
            <a:gdLst>
              <a:gd name="sw" fmla="*/ 1 w 1335"/>
              <a:gd name="sh" fmla="*/ 1 h 375"/>
              <a:gd name="mins" fmla="min sw sh"/>
              <a:gd name="dsw" fmla="+- 0 sw mins"/>
              <a:gd name="dsh" fmla="+- 0 sh mins"/>
              <a:gd name="p0x0" fmla="*/ 187 w 1335"/>
              <a:gd name="p0y0" fmla="*/ 0 h 375"/>
              <a:gd name="p0x1" fmla="*/ 1147 w 1335"/>
              <a:gd name="p0y1" fmla="*/ 0 h 375"/>
              <a:gd name="p0x2" fmla="*/ 1251 w 1335"/>
              <a:gd name="p0y2" fmla="*/ 0 h 375"/>
              <a:gd name="p0x3" fmla="*/ 1335 w 1335"/>
              <a:gd name="p0y3" fmla="*/ 83 h 375"/>
              <a:gd name="p0x4" fmla="*/ 1335 w 1335"/>
              <a:gd name="p0y4" fmla="*/ 187 h 375"/>
              <a:gd name="p0x5" fmla="*/ 1335 w 1335"/>
              <a:gd name="p0y5" fmla="*/ 291 h 375"/>
              <a:gd name="p0x6" fmla="*/ 1251 w 1335"/>
              <a:gd name="p0y6" fmla="*/ 375 h 375"/>
              <a:gd name="p0x7" fmla="*/ 1147 w 1335"/>
              <a:gd name="p0y7" fmla="*/ 375 h 375"/>
              <a:gd name="p0x8" fmla="*/ 187 w 1335"/>
              <a:gd name="p0y8" fmla="*/ 375 h 375"/>
              <a:gd name="p0x9" fmla="*/ 83 w 1335"/>
              <a:gd name="p0y9" fmla="*/ 375 h 375"/>
              <a:gd name="p0x10" fmla="*/ 0 w 1335"/>
              <a:gd name="p0y10" fmla="*/ 291 h 375"/>
              <a:gd name="p0x11" fmla="*/ 0 w 1335"/>
              <a:gd name="p0y11" fmla="*/ 187 h 375"/>
              <a:gd name="p0x12" fmla="*/ 0 w 1335"/>
              <a:gd name="p0y12" fmla="*/ 83 h 375"/>
              <a:gd name="p0x13" fmla="*/ 83 w 1335"/>
              <a:gd name="p0y13" fmla="*/ 0 h 375"/>
              <a:gd name="p0x14" fmla="*/ 187 w 133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>
              <a:lumMod val="18768"/>
              <a:lumOff val="81232"/>
            </a:schemeClr>
          </a:solidFill>
          <a:ln w="9525" cmpd="sng">
            <a:solidFill>
              <a:schemeClr val="accent1">
                <a:lumMod val="18768"/>
                <a:lumOff val="81232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2" name="文本框 61"/>
          <p:cNvSpPr txBox="1"/>
          <p:nvPr>
            <p:custDataLst>
              <p:tags r:id="rId64"/>
            </p:custDataLst>
          </p:nvPr>
        </p:nvSpPr>
        <p:spPr>
          <a:xfrm>
            <a:off x="8236001" y="5019885"/>
            <a:ext cx="7620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100000"/>
              </a:lnSpc>
            </a:pPr>
            <a:r>
              <a:rPr sz="1200">
                <a:solidFill>
                  <a:srgbClr val="1B5E3A"/>
                </a:solidFill>
                <a:cs typeface="+mn-lt"/>
              </a:rPr>
              <a:t>真有实效</a:t>
            </a:r>
            <a:endParaRPr sz="1200">
              <a:solidFill>
                <a:srgbClr val="1B5E3A"/>
              </a:solidFill>
              <a:cs typeface="+mn-lt"/>
            </a:endParaRPr>
          </a:p>
        </p:txBody>
      </p:sp>
      <p:sp>
        <p:nvSpPr>
          <p:cNvPr id="63" name="任意多边形 62"/>
          <p:cNvSpPr/>
          <p:nvPr>
            <p:custDataLst>
              <p:tags r:id="rId65"/>
            </p:custDataLst>
          </p:nvPr>
        </p:nvSpPr>
        <p:spPr>
          <a:xfrm>
            <a:off x="9050020" y="4985385"/>
            <a:ext cx="847725" cy="238125"/>
          </a:xfrm>
          <a:custGeom>
            <a:avLst/>
            <a:gdLst>
              <a:gd name="sw" fmla="*/ 1 w 1335"/>
              <a:gd name="sh" fmla="*/ 1 h 375"/>
              <a:gd name="mins" fmla="min sw sh"/>
              <a:gd name="dsw" fmla="+- 0 sw mins"/>
              <a:gd name="dsh" fmla="+- 0 sh mins"/>
              <a:gd name="p0x0" fmla="*/ 187 w 1335"/>
              <a:gd name="p0y0" fmla="*/ 0 h 375"/>
              <a:gd name="p0x1" fmla="*/ 1147 w 1335"/>
              <a:gd name="p0y1" fmla="*/ 0 h 375"/>
              <a:gd name="p0x2" fmla="*/ 1251 w 1335"/>
              <a:gd name="p0y2" fmla="*/ 0 h 375"/>
              <a:gd name="p0x3" fmla="*/ 1335 w 1335"/>
              <a:gd name="p0y3" fmla="*/ 83 h 375"/>
              <a:gd name="p0x4" fmla="*/ 1335 w 1335"/>
              <a:gd name="p0y4" fmla="*/ 187 h 375"/>
              <a:gd name="p0x5" fmla="*/ 1335 w 1335"/>
              <a:gd name="p0y5" fmla="*/ 291 h 375"/>
              <a:gd name="p0x6" fmla="*/ 1251 w 1335"/>
              <a:gd name="p0y6" fmla="*/ 375 h 375"/>
              <a:gd name="p0x7" fmla="*/ 1147 w 1335"/>
              <a:gd name="p0y7" fmla="*/ 375 h 375"/>
              <a:gd name="p0x8" fmla="*/ 187 w 1335"/>
              <a:gd name="p0y8" fmla="*/ 375 h 375"/>
              <a:gd name="p0x9" fmla="*/ 83 w 1335"/>
              <a:gd name="p0y9" fmla="*/ 375 h 375"/>
              <a:gd name="p0x10" fmla="*/ 0 w 1335"/>
              <a:gd name="p0y10" fmla="*/ 291 h 375"/>
              <a:gd name="p0x11" fmla="*/ 0 w 1335"/>
              <a:gd name="p0y11" fmla="*/ 187 h 375"/>
              <a:gd name="p0x12" fmla="*/ 0 w 1335"/>
              <a:gd name="p0y12" fmla="*/ 83 h 375"/>
              <a:gd name="p0x13" fmla="*/ 83 w 1335"/>
              <a:gd name="p0y13" fmla="*/ 0 h 375"/>
              <a:gd name="p0x14" fmla="*/ 187 w 133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>
              <a:lumMod val="18768"/>
              <a:lumOff val="81232"/>
            </a:schemeClr>
          </a:solidFill>
          <a:ln w="9525" cmpd="sng">
            <a:solidFill>
              <a:schemeClr val="accent1">
                <a:lumMod val="18768"/>
                <a:lumOff val="81232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4" name="文本框 63"/>
          <p:cNvSpPr txBox="1"/>
          <p:nvPr>
            <p:custDataLst>
              <p:tags r:id="rId66"/>
            </p:custDataLst>
          </p:nvPr>
        </p:nvSpPr>
        <p:spPr>
          <a:xfrm>
            <a:off x="9169527" y="5019885"/>
            <a:ext cx="7620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100000"/>
              </a:lnSpc>
            </a:pPr>
            <a:r>
              <a:rPr sz="1200">
                <a:solidFill>
                  <a:srgbClr val="1B5E3A"/>
                </a:solidFill>
                <a:cs typeface="+mn-lt"/>
              </a:rPr>
              <a:t>坚持不难</a:t>
            </a:r>
            <a:endParaRPr sz="1200">
              <a:solidFill>
                <a:srgbClr val="1B5E3A"/>
              </a:solidFill>
              <a:cs typeface="+mn-lt"/>
            </a:endParaRPr>
          </a:p>
        </p:txBody>
      </p:sp>
      <p:sp>
        <p:nvSpPr>
          <p:cNvPr id="65" name="任意多边形 64"/>
          <p:cNvSpPr/>
          <p:nvPr>
            <p:custDataLst>
              <p:tags r:id="rId67"/>
            </p:custDataLst>
          </p:nvPr>
        </p:nvSpPr>
        <p:spPr>
          <a:xfrm>
            <a:off x="571500" y="5591810"/>
            <a:ext cx="11049000" cy="885190"/>
          </a:xfrm>
          <a:custGeom>
            <a:avLst/>
            <a:gdLst>
              <a:gd name="sw" fmla="*/ 1 w 17400"/>
              <a:gd name="sh" fmla="*/ 1 h 1393"/>
              <a:gd name="mins" fmla="min sw sh"/>
              <a:gd name="dsw" fmla="+- 0 sw mins"/>
              <a:gd name="dsh" fmla="+- 0 sh mins"/>
              <a:gd name="p0x0" fmla="*/ 180 w 17400"/>
              <a:gd name="p0y0" fmla="*/ 0 h 1393"/>
              <a:gd name="p0x1" fmla="*/ 17220 w 17400"/>
              <a:gd name="p0y1" fmla="*/ 0 h 1393"/>
              <a:gd name="p0x2" fmla="*/ 17319 w 17400"/>
              <a:gd name="p0y2" fmla="*/ 0 h 1393"/>
              <a:gd name="p0x3" fmla="*/ 17400 w 17400"/>
              <a:gd name="p0y3" fmla="*/ 80 h 1393"/>
              <a:gd name="p0x4" fmla="*/ 17400 w 17400"/>
              <a:gd name="p0y4" fmla="*/ 180 h 1393"/>
              <a:gd name="p0x5" fmla="*/ 17400 w 17400"/>
              <a:gd name="p0y5" fmla="*/ 1213 h 1393"/>
              <a:gd name="p0x6" fmla="*/ 17400 w 17400"/>
              <a:gd name="p0y6" fmla="*/ 1312 h 1393"/>
              <a:gd name="p0x7" fmla="*/ 17319 w 17400"/>
              <a:gd name="p0y7" fmla="*/ 1393 h 1393"/>
              <a:gd name="p0x8" fmla="*/ 17220 w 17400"/>
              <a:gd name="p0y8" fmla="*/ 1393 h 1393"/>
              <a:gd name="p0x9" fmla="*/ 180 w 17400"/>
              <a:gd name="p0y9" fmla="*/ 1393 h 1393"/>
              <a:gd name="p0x10" fmla="*/ 80 w 17400"/>
              <a:gd name="p0y10" fmla="*/ 1393 h 1393"/>
              <a:gd name="p0x11" fmla="*/ 0 w 17400"/>
              <a:gd name="p0y11" fmla="*/ 1312 h 1393"/>
              <a:gd name="p0x12" fmla="*/ 0 w 17400"/>
              <a:gd name="p0y12" fmla="*/ 1213 h 1393"/>
              <a:gd name="p0x13" fmla="*/ 0 w 17400"/>
              <a:gd name="p0y13" fmla="*/ 180 h 1393"/>
              <a:gd name="p0x14" fmla="*/ 0 w 17400"/>
              <a:gd name="p0y14" fmla="*/ 80 h 1393"/>
              <a:gd name="p0x15" fmla="*/ 80 w 17400"/>
              <a:gd name="p0y15" fmla="*/ 0 h 1393"/>
              <a:gd name="p0x16" fmla="*/ 180 w 17400"/>
              <a:gd name="p0y16" fmla="*/ 0 h 139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90769"/>
              <a:lumOff val="9231"/>
            </a:schemeClr>
          </a:solidFill>
          <a:ln>
            <a:noFill/>
          </a:ln>
          <a:effectLst>
            <a:outerShdw blurRad="200025" dist="38100" dir="5399999" algn="ctr" rotWithShape="0">
              <a:schemeClr val="accent1">
                <a:lumMod val="54596"/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6" name="图片 65" descr="c2ec9aac-c072-11f1-9754-627c408dad60"/>
          <p:cNvPicPr/>
          <p:nvPr>
            <p:custDataLst>
              <p:tags r:id="rId68"/>
            </p:custDataLst>
          </p:nvPr>
        </p:nvPicPr>
        <p:blipFill>
          <a:blip r:embed="rId69">
            <a:extLst>
              <a:ext uri="{96DAC541-7B7A-43D3-8B79-37D633B846F1}">
                <asvg:svgBlip xmlns:asvg="http://schemas.microsoft.com/office/drawing/2016/SVG/main" r:embed="rId70"/>
              </a:ext>
            </a:extLst>
          </a:blip>
          <a:srcRect t="-54" b="54"/>
          <a:stretch>
            <a:fillRect/>
          </a:stretch>
        </p:blipFill>
        <p:spPr>
          <a:xfrm>
            <a:off x="762000" y="5903595"/>
            <a:ext cx="228600" cy="228600"/>
          </a:xfrm>
          <a:prstGeom prst="rect">
            <a:avLst/>
          </a:prstGeom>
        </p:spPr>
      </p:pic>
      <p:sp>
        <p:nvSpPr>
          <p:cNvPr id="68" name="文本框 67"/>
          <p:cNvSpPr txBox="1"/>
          <p:nvPr>
            <p:custDataLst>
              <p:tags r:id="rId71"/>
            </p:custDataLst>
          </p:nvPr>
        </p:nvSpPr>
        <p:spPr>
          <a:xfrm>
            <a:off x="1104900" y="5876573"/>
            <a:ext cx="3429152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FFFFFF"/>
                </a:solidFill>
                <a:cs typeface="+mn-lt"/>
              </a:rPr>
              <a:t>有奖励、有比较，习惯自然养成</a:t>
            </a:r>
            <a:endParaRPr b="1">
              <a:solidFill>
                <a:srgbClr val="FFFFFF"/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1B4A2F"/>
                </a:solidFill>
                <a:latin typeface="+mj-lt"/>
                <a:ea typeface="+mj-ea"/>
                <a:cs typeface="+mj-lt"/>
              </a:rPr>
              <a:t>从校园走到家庭和社区</a:t>
            </a:r>
            <a:endParaRPr sz="3000" b="1">
              <a:solidFill>
                <a:srgbClr val="1B4A2F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533400" y="862013"/>
            <a:ext cx="111252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4A6B58"/>
                </a:solidFill>
                <a:cs typeface="+mn-lt"/>
              </a:rPr>
              <a:t>让分类从校园走向家庭与社区</a:t>
            </a:r>
            <a:endParaRPr sz="1500">
              <a:solidFill>
                <a:srgbClr val="4A6B58"/>
              </a:solidFill>
              <a:cs typeface="+mn-lt"/>
            </a:endParaRPr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571500" y="168719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8768"/>
              <a:lumOff val="81232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2381" t="-3492" r="-2381" b="-3492"/>
          <a:stretch>
            <a:fillRect/>
          </a:stretch>
        </p:blipFill>
        <p:spPr>
          <a:xfrm>
            <a:off x="638175" y="1749425"/>
            <a:ext cx="209550" cy="213995"/>
          </a:xfrm>
          <a:prstGeom prst="rect">
            <a:avLst/>
          </a:prstGeom>
        </p:spPr>
      </p:pic>
      <p:sp>
        <p:nvSpPr>
          <p:cNvPr id="8" name="文本框 7"/>
          <p:cNvSpPr txBox="1"/>
          <p:nvPr>
            <p:custDataLst>
              <p:tags r:id="rId7"/>
            </p:custDataLst>
          </p:nvPr>
        </p:nvSpPr>
        <p:spPr>
          <a:xfrm>
            <a:off x="1066800" y="1659255"/>
            <a:ext cx="5258029" cy="3914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>
                <a:solidFill>
                  <a:schemeClr val="tx2"/>
                </a:solidFill>
                <a:cs typeface="+mn-lt"/>
              </a:rPr>
              <a:t>校园</a:t>
            </a:r>
            <a:r>
              <a:rPr lang="en-US" altLang="zh-CN">
                <a:solidFill>
                  <a:schemeClr val="tx2"/>
                </a:solidFill>
                <a:cs typeface="+mn-lt"/>
              </a:rPr>
              <a:t>—</a:t>
            </a:r>
            <a:r>
              <a:rPr lang="zh-CN" altLang="en-US">
                <a:solidFill>
                  <a:schemeClr val="tx2"/>
                </a:solidFill>
                <a:cs typeface="+mn-lt"/>
              </a:rPr>
              <a:t>家庭</a:t>
            </a:r>
            <a:r>
              <a:rPr lang="en-US" altLang="zh-CN">
                <a:solidFill>
                  <a:schemeClr val="tx2"/>
                </a:solidFill>
                <a:cs typeface="+mn-lt"/>
              </a:rPr>
              <a:t>—</a:t>
            </a:r>
            <a:r>
              <a:rPr lang="zh-CN" altLang="en-US">
                <a:solidFill>
                  <a:schemeClr val="tx2"/>
                </a:solidFill>
                <a:cs typeface="+mn-lt"/>
              </a:rPr>
              <a:t>社区</a:t>
            </a:r>
            <a:r>
              <a:rPr b="1">
                <a:solidFill>
                  <a:schemeClr val="accent1"/>
                </a:solidFill>
                <a:cs typeface="+mn-lt"/>
              </a:rPr>
              <a:t>联动</a:t>
            </a:r>
            <a:r>
              <a:rPr>
                <a:solidFill>
                  <a:schemeClr val="tx2"/>
                </a:solidFill>
                <a:cs typeface="+mn-lt"/>
              </a:rPr>
              <a:t>，让分类“带出校门”。</a:t>
            </a:r>
            <a:endParaRPr>
              <a:solidFill>
                <a:schemeClr val="tx2"/>
              </a:solidFill>
              <a:cs typeface="+mn-lt"/>
            </a:endParaRPr>
          </a:p>
        </p:txBody>
      </p:sp>
      <p:sp>
        <p:nvSpPr>
          <p:cNvPr id="63" name="任意多边形 62"/>
          <p:cNvSpPr/>
          <p:nvPr>
            <p:custDataLst>
              <p:tags r:id="rId8"/>
            </p:custDataLst>
          </p:nvPr>
        </p:nvSpPr>
        <p:spPr>
          <a:xfrm>
            <a:off x="571500" y="5625465"/>
            <a:ext cx="11049000" cy="412750"/>
          </a:xfrm>
          <a:custGeom>
            <a:avLst/>
            <a:gdLst>
              <a:gd name="sw" fmla="*/ 1 w 17400"/>
              <a:gd name="sh" fmla="*/ 1 h 650"/>
              <a:gd name="mins" fmla="min sw sh"/>
              <a:gd name="dsw" fmla="+- 0 sw mins"/>
              <a:gd name="dsh" fmla="+- 0 sh mins"/>
              <a:gd name="p0x0" fmla="*/ 180 w 17400"/>
              <a:gd name="p0y0" fmla="*/ 0 h 650"/>
              <a:gd name="p0x1" fmla="*/ 17220 w 17400"/>
              <a:gd name="p0y1" fmla="*/ 0 h 650"/>
              <a:gd name="p0x2" fmla="*/ 17319 w 17400"/>
              <a:gd name="p0y2" fmla="*/ 0 h 650"/>
              <a:gd name="p0x3" fmla="*/ 17400 w 17400"/>
              <a:gd name="p0y3" fmla="*/ 80 h 650"/>
              <a:gd name="p0x4" fmla="*/ 17400 w 17400"/>
              <a:gd name="p0y4" fmla="*/ 180 h 650"/>
              <a:gd name="p0x5" fmla="*/ 17400 w 17400"/>
              <a:gd name="p0y5" fmla="*/ 470 h 650"/>
              <a:gd name="p0x6" fmla="*/ 17400 w 17400"/>
              <a:gd name="p0y6" fmla="*/ 570 h 650"/>
              <a:gd name="p0x7" fmla="*/ 17319 w 17400"/>
              <a:gd name="p0y7" fmla="*/ 650 h 650"/>
              <a:gd name="p0x8" fmla="*/ 17220 w 17400"/>
              <a:gd name="p0y8" fmla="*/ 650 h 650"/>
              <a:gd name="p0x9" fmla="*/ 180 w 17400"/>
              <a:gd name="p0y9" fmla="*/ 650 h 650"/>
              <a:gd name="p0x10" fmla="*/ 80 w 17400"/>
              <a:gd name="p0y10" fmla="*/ 650 h 650"/>
              <a:gd name="p0x11" fmla="*/ 0 w 17400"/>
              <a:gd name="p0y11" fmla="*/ 570 h 650"/>
              <a:gd name="p0x12" fmla="*/ 0 w 17400"/>
              <a:gd name="p0y12" fmla="*/ 470 h 650"/>
              <a:gd name="p0x13" fmla="*/ 0 w 17400"/>
              <a:gd name="p0y13" fmla="*/ 180 h 650"/>
              <a:gd name="p0x14" fmla="*/ 0 w 17400"/>
              <a:gd name="p0y14" fmla="*/ 80 h 650"/>
              <a:gd name="p0x15" fmla="*/ 80 w 17400"/>
              <a:gd name="p0y15" fmla="*/ 0 h 650"/>
              <a:gd name="p0x16" fmla="*/ 180 w 17400"/>
              <a:gd name="p0y16" fmla="*/ 0 h 6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4" name="文本框 63"/>
          <p:cNvSpPr txBox="1"/>
          <p:nvPr>
            <p:custDataLst>
              <p:tags r:id="rId9"/>
            </p:custDataLst>
          </p:nvPr>
        </p:nvSpPr>
        <p:spPr>
          <a:xfrm>
            <a:off x="723900" y="5638905"/>
            <a:ext cx="8458429" cy="38004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9000"/>
              </a:lnSpc>
            </a:pPr>
            <a:r>
              <a:rPr i="1">
                <a:solidFill>
                  <a:srgbClr val="4A6B58"/>
                </a:solidFill>
                <a:cs typeface="+mn-lt"/>
              </a:rPr>
              <a:t>“襄阳四十一中的实践印证：</a:t>
            </a:r>
            <a:r>
              <a:rPr b="1" i="1">
                <a:solidFill>
                  <a:schemeClr val="accent1"/>
                </a:solidFill>
                <a:cs typeface="+mn-lt"/>
              </a:rPr>
              <a:t>教育一个学生，影响一个家庭，文明一个社区</a:t>
            </a:r>
            <a:r>
              <a:rPr i="1">
                <a:solidFill>
                  <a:srgbClr val="4A6B58"/>
                </a:solidFill>
                <a:cs typeface="+mn-lt"/>
              </a:rPr>
              <a:t>。”</a:t>
            </a:r>
            <a:endParaRPr i="1">
              <a:solidFill>
                <a:srgbClr val="4A6B58"/>
              </a:solidFill>
              <a:cs typeface="+mn-lt"/>
            </a:endParaRPr>
          </a:p>
        </p:txBody>
      </p:sp>
      <p:grpSp>
        <p:nvGrpSpPr>
          <p:cNvPr id="75" name="组合 74"/>
          <p:cNvGrpSpPr/>
          <p:nvPr/>
        </p:nvGrpSpPr>
        <p:grpSpPr>
          <a:xfrm>
            <a:off x="571500" y="6153150"/>
            <a:ext cx="11049000" cy="323850"/>
            <a:chOff x="900" y="9690"/>
            <a:chExt cx="17400" cy="510"/>
          </a:xfrm>
        </p:grpSpPr>
        <p:sp>
          <p:nvSpPr>
            <p:cNvPr id="65" name="任意多边形 64"/>
            <p:cNvSpPr/>
            <p:nvPr>
              <p:custDataLst>
                <p:tags r:id="rId10"/>
              </p:custDataLst>
            </p:nvPr>
          </p:nvSpPr>
          <p:spPr>
            <a:xfrm>
              <a:off x="900" y="9690"/>
              <a:ext cx="17400" cy="510"/>
            </a:xfrm>
            <a:custGeom>
              <a:avLst/>
              <a:gdLst>
                <a:gd name="sw" fmla="*/ 1 w 17400"/>
                <a:gd name="sh" fmla="*/ 1 h 510"/>
                <a:gd name="mins" fmla="min sw sh"/>
                <a:gd name="dsw" fmla="+- 0 sw mins"/>
                <a:gd name="dsh" fmla="+- 0 sh mins"/>
                <a:gd name="p0x0" fmla="*/ 90 w 17400"/>
                <a:gd name="p0y0" fmla="*/ 0 h 510"/>
                <a:gd name="p0x1" fmla="*/ 17310 w 17400"/>
                <a:gd name="p0y1" fmla="*/ 0 h 510"/>
                <a:gd name="p0x2" fmla="*/ 17359 w 17400"/>
                <a:gd name="p0y2" fmla="*/ 0 h 510"/>
                <a:gd name="p0x3" fmla="*/ 17400 w 17400"/>
                <a:gd name="p0y3" fmla="*/ 40 h 510"/>
                <a:gd name="p0x4" fmla="*/ 17400 w 17400"/>
                <a:gd name="p0y4" fmla="*/ 90 h 510"/>
                <a:gd name="p0x5" fmla="*/ 17400 w 17400"/>
                <a:gd name="p0y5" fmla="*/ 420 h 510"/>
                <a:gd name="p0x6" fmla="*/ 17400 w 17400"/>
                <a:gd name="p0y6" fmla="*/ 469 h 510"/>
                <a:gd name="p0x7" fmla="*/ 17359 w 17400"/>
                <a:gd name="p0y7" fmla="*/ 510 h 510"/>
                <a:gd name="p0x8" fmla="*/ 17310 w 17400"/>
                <a:gd name="p0y8" fmla="*/ 510 h 510"/>
                <a:gd name="p0x9" fmla="*/ 90 w 17400"/>
                <a:gd name="p0y9" fmla="*/ 510 h 510"/>
                <a:gd name="p0x10" fmla="*/ 40 w 17400"/>
                <a:gd name="p0y10" fmla="*/ 510 h 510"/>
                <a:gd name="p0x11" fmla="*/ 0 w 17400"/>
                <a:gd name="p0y11" fmla="*/ 469 h 510"/>
                <a:gd name="p0x12" fmla="*/ 0 w 17400"/>
                <a:gd name="p0y12" fmla="*/ 420 h 510"/>
                <a:gd name="p0x13" fmla="*/ 0 w 17400"/>
                <a:gd name="p0y13" fmla="*/ 90 h 510"/>
                <a:gd name="p0x14" fmla="*/ 0 w 17400"/>
                <a:gd name="p0y14" fmla="*/ 40 h 510"/>
                <a:gd name="p0x15" fmla="*/ 40 w 17400"/>
                <a:gd name="p0y15" fmla="*/ 0 h 510"/>
                <a:gd name="p0x16" fmla="*/ 90 w 17400"/>
                <a:gd name="p0y16" fmla="*/ 0 h 51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6" name="任意多边形 65"/>
            <p:cNvSpPr/>
            <p:nvPr>
              <p:custDataLst>
                <p:tags r:id="rId11"/>
              </p:custDataLst>
            </p:nvPr>
          </p:nvSpPr>
          <p:spPr>
            <a:xfrm>
              <a:off x="900" y="9690"/>
              <a:ext cx="90" cy="510"/>
            </a:xfrm>
            <a:custGeom>
              <a:avLst/>
              <a:gdLst>
                <a:gd name="sw" fmla="*/ 1 w 90"/>
                <a:gd name="sh" fmla="*/ 1 h 510"/>
                <a:gd name="mins" fmla="min sw sh"/>
                <a:gd name="dsw" fmla="+- 0 sw mins"/>
                <a:gd name="dsh" fmla="+- 0 sh mins"/>
                <a:gd name="p0x0" fmla="*/ 0 w 90"/>
                <a:gd name="p0y0" fmla="*/ 420 h 510"/>
                <a:gd name="p0x1" fmla="*/ 0 w 90"/>
                <a:gd name="p0y1" fmla="*/ 90 h 510"/>
                <a:gd name="p0x2" fmla="*/ 0 w 90"/>
                <a:gd name="p0y2" fmla="*/ 40 h 510"/>
                <a:gd name="p0x3" fmla="*/ 40 w 90"/>
                <a:gd name="p0y3" fmla="*/ 0 h 510"/>
                <a:gd name="p0x4" fmla="*/ 90 w 90"/>
                <a:gd name="p0y4" fmla="*/ 0 h 510"/>
                <a:gd name="p0x5" fmla="*/ 65 w 90"/>
                <a:gd name="p0y5" fmla="*/ 0 h 510"/>
                <a:gd name="p0x6" fmla="*/ 45 w 90"/>
                <a:gd name="p0y6" fmla="*/ 40 h 510"/>
                <a:gd name="p0x7" fmla="*/ 45 w 90"/>
                <a:gd name="p0y7" fmla="*/ 90 h 510"/>
                <a:gd name="p0x8" fmla="*/ 45 w 90"/>
                <a:gd name="p0y8" fmla="*/ 420 h 510"/>
                <a:gd name="p0x9" fmla="*/ 45 w 90"/>
                <a:gd name="p0y9" fmla="*/ 469 h 510"/>
                <a:gd name="p0x10" fmla="*/ 65 w 90"/>
                <a:gd name="p0y10" fmla="*/ 510 h 510"/>
                <a:gd name="p0x11" fmla="*/ 90 w 90"/>
                <a:gd name="p0y11" fmla="*/ 510 h 510"/>
                <a:gd name="p0x12" fmla="*/ 40 w 90"/>
                <a:gd name="p0y12" fmla="*/ 510 h 510"/>
                <a:gd name="p0x13" fmla="*/ 0 w 90"/>
                <a:gd name="p0y13" fmla="*/ 469 h 510"/>
                <a:gd name="p0x14" fmla="*/ 0 w 90"/>
                <a:gd name="p0y14" fmla="*/ 420 h 51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cubicBezTo>
                    <a:pt x="p0x5" y="p0y5"/>
                    <a:pt x="p0x6" y="p0y6"/>
                    <a:pt x="p0x7" y="p0y7"/>
                  </a:cubicBezTo>
                  <a:lnTo>
                    <a:pt x="p0x8" y="p0y8"/>
                  </a:lnTo>
                  <a:cubicBezTo>
                    <a:pt x="p0x9" y="p0y9"/>
                    <a:pt x="p0x10" y="p0y10"/>
                    <a:pt x="p0x11" y="p0y11"/>
                  </a:cubicBezTo>
                  <a:cubicBezTo>
                    <a:pt x="p0x12" y="p0y12"/>
                    <a:pt x="p0x13" y="p0y13"/>
                    <a:pt x="p0x14" y="p0y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68" name="文本框 67"/>
          <p:cNvSpPr txBox="1"/>
          <p:nvPr>
            <p:custDataLst>
              <p:tags r:id="rId12"/>
            </p:custDataLst>
          </p:nvPr>
        </p:nvSpPr>
        <p:spPr>
          <a:xfrm>
            <a:off x="714375" y="6233160"/>
            <a:ext cx="1079182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4A6B58"/>
                </a:solidFill>
                <a:cs typeface="+mn-lt"/>
              </a:rPr>
              <a:t>把四色桶知识讲给爸妈听，顺手分好家里的废纸、电池</a:t>
            </a:r>
            <a:r>
              <a:rPr lang="en-US" altLang="zh-CN" sz="1350">
                <a:solidFill>
                  <a:srgbClr val="4A6B58"/>
                </a:solidFill>
                <a:cs typeface="+mn-lt"/>
              </a:rPr>
              <a:t>——</a:t>
            </a:r>
            <a:r>
              <a:rPr lang="zh-CN" altLang="en-US" sz="1350">
                <a:solidFill>
                  <a:srgbClr val="4A6B58"/>
                </a:solidFill>
                <a:cs typeface="+mn-lt"/>
              </a:rPr>
              <a:t>你就已经是一名真正的</a:t>
            </a:r>
            <a:r>
              <a:rPr sz="1350" b="1">
                <a:solidFill>
                  <a:schemeClr val="accent1"/>
                </a:solidFill>
                <a:cs typeface="+mn-lt"/>
              </a:rPr>
              <a:t>环保行动者</a:t>
            </a:r>
            <a:r>
              <a:rPr sz="1350">
                <a:solidFill>
                  <a:srgbClr val="4A6B58"/>
                </a:solidFill>
                <a:cs typeface="+mn-lt"/>
              </a:rPr>
              <a:t>。</a:t>
            </a:r>
            <a:endParaRPr sz="1350">
              <a:solidFill>
                <a:srgbClr val="4A6B58"/>
              </a:solidFill>
              <a:cs typeface="+mn-lt"/>
            </a:endParaRPr>
          </a:p>
        </p:txBody>
      </p:sp>
      <p:sp>
        <p:nvSpPr>
          <p:cNvPr id="9" name="任意多边形 8"/>
          <p:cNvSpPr/>
          <p:nvPr>
            <p:custDataLst>
              <p:tags r:id="rId13"/>
            </p:custDataLst>
          </p:nvPr>
        </p:nvSpPr>
        <p:spPr>
          <a:xfrm>
            <a:off x="575945" y="2503805"/>
            <a:ext cx="3546475" cy="2887980"/>
          </a:xfrm>
          <a:custGeom>
            <a:avLst/>
            <a:gdLst>
              <a:gd name="sw" fmla="*/ 1 w 5585"/>
              <a:gd name="sh" fmla="*/ 1 h 4548"/>
              <a:gd name="mins" fmla="min sw sh"/>
              <a:gd name="dsw" fmla="+- 0 sw mins"/>
              <a:gd name="dsh" fmla="+- 0 sh mins"/>
              <a:gd name="p0x0" fmla="*/ 300 w 5585"/>
              <a:gd name="p0y0" fmla="*/ 0 h 4548"/>
              <a:gd name="p0x1" fmla="*/ 5285 w 5585"/>
              <a:gd name="p0y1" fmla="*/ 0 h 4548"/>
              <a:gd name="p0x2" fmla="*/ 5450 w 5585"/>
              <a:gd name="p0y2" fmla="*/ 0 h 4548"/>
              <a:gd name="p0x3" fmla="*/ 5585 w 5585"/>
              <a:gd name="p0y3" fmla="*/ 134 h 4548"/>
              <a:gd name="p0x4" fmla="*/ 5585 w 5585"/>
              <a:gd name="p0y4" fmla="*/ 300 h 4548"/>
              <a:gd name="p0x5" fmla="*/ 5585 w 5585"/>
              <a:gd name="p0y5" fmla="*/ 4248 h 4548"/>
              <a:gd name="p0x6" fmla="*/ 5585 w 5585"/>
              <a:gd name="p0y6" fmla="*/ 4413 h 4548"/>
              <a:gd name="p0x7" fmla="*/ 5450 w 5585"/>
              <a:gd name="p0y7" fmla="*/ 4548 h 4548"/>
              <a:gd name="p0x8" fmla="*/ 5285 w 5585"/>
              <a:gd name="p0y8" fmla="*/ 4548 h 4548"/>
              <a:gd name="p0x9" fmla="*/ 300 w 5585"/>
              <a:gd name="p0y9" fmla="*/ 4548 h 4548"/>
              <a:gd name="p0x10" fmla="*/ 134 w 5585"/>
              <a:gd name="p0y10" fmla="*/ 4548 h 4548"/>
              <a:gd name="p0x11" fmla="*/ 0 w 5585"/>
              <a:gd name="p0y11" fmla="*/ 4413 h 4548"/>
              <a:gd name="p0x12" fmla="*/ 0 w 5585"/>
              <a:gd name="p0y12" fmla="*/ 4248 h 4548"/>
              <a:gd name="p0x13" fmla="*/ 0 w 5585"/>
              <a:gd name="p0y13" fmla="*/ 300 h 4548"/>
              <a:gd name="p0x14" fmla="*/ 0 w 5585"/>
              <a:gd name="p0y14" fmla="*/ 134 h 4548"/>
              <a:gd name="p0x15" fmla="*/ 134 w 5585"/>
              <a:gd name="p0y15" fmla="*/ 0 h 4548"/>
              <a:gd name="p0x16" fmla="*/ 300 w 5585"/>
              <a:gd name="p0y16" fmla="*/ 0 h 454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34981"/>
              <a:lumOff val="65019"/>
            </a:schemeClr>
          </a:solidFill>
          <a:ln w="9525" cmpd="sng">
            <a:solidFill>
              <a:srgbClr val="A8CBB8"/>
            </a:solidFill>
            <a:prstDash val="solid"/>
          </a:ln>
          <a:effectLst>
            <a:outerShdw blurRad="85725" dist="19050" dir="5399999" algn="ctr" rotWithShape="0">
              <a:schemeClr val="accent1">
                <a:lumMod val="54596"/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69" name="组合 68"/>
          <p:cNvGrpSpPr/>
          <p:nvPr/>
        </p:nvGrpSpPr>
        <p:grpSpPr>
          <a:xfrm>
            <a:off x="771525" y="2698750"/>
            <a:ext cx="3155950" cy="466090"/>
            <a:chOff x="1215" y="4250"/>
            <a:chExt cx="4970" cy="734"/>
          </a:xfrm>
        </p:grpSpPr>
        <p:sp>
          <p:nvSpPr>
            <p:cNvPr id="10" name="任意多边形 9"/>
            <p:cNvSpPr/>
            <p:nvPr>
              <p:custDataLst>
                <p:tags r:id="rId14"/>
              </p:custDataLst>
            </p:nvPr>
          </p:nvSpPr>
          <p:spPr>
            <a:xfrm>
              <a:off x="1215" y="4250"/>
              <a:ext cx="4970" cy="735"/>
            </a:xfrm>
            <a:custGeom>
              <a:avLst/>
              <a:gdLst>
                <a:gd name="sw" fmla="*/ 1 w 4970"/>
                <a:gd name="sh" fmla="*/ 1 h 735"/>
                <a:gd name="mins" fmla="min sw sh"/>
                <a:gd name="dsw" fmla="+- 0 sw mins"/>
                <a:gd name="dsh" fmla="+- 0 sh mins"/>
                <a:gd name="p0x0" fmla="*/ 0 w 4970"/>
                <a:gd name="p0y0" fmla="*/ 0 h 735"/>
                <a:gd name="p0x1" fmla="*/ 4970 w 4970"/>
                <a:gd name="p0y1" fmla="*/ 0 h 735"/>
                <a:gd name="p0x2" fmla="*/ 4970 w 4970"/>
                <a:gd name="p0y2" fmla="*/ 735 h 735"/>
                <a:gd name="p0x3" fmla="*/ 0 w 4970"/>
                <a:gd name="p0y3" fmla="*/ 735 h 735"/>
                <a:gd name="p0x4" fmla="*/ 0 w 4970"/>
                <a:gd name="p0y4" fmla="*/ 0 h 7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1" name="任意多边形 10"/>
            <p:cNvSpPr/>
            <p:nvPr>
              <p:custDataLst>
                <p:tags r:id="rId15"/>
              </p:custDataLst>
            </p:nvPr>
          </p:nvSpPr>
          <p:spPr>
            <a:xfrm>
              <a:off x="1215" y="4970"/>
              <a:ext cx="4970" cy="15"/>
            </a:xfrm>
            <a:custGeom>
              <a:avLst/>
              <a:gdLst>
                <a:gd name="sw" fmla="*/ 1 w 4970"/>
                <a:gd name="sh" fmla="*/ 1 h 15"/>
                <a:gd name="mins" fmla="min sw sh"/>
                <a:gd name="dsw" fmla="+- 0 sw mins"/>
                <a:gd name="dsh" fmla="+- 0 sh mins"/>
                <a:gd name="p0x0" fmla="*/ 4970 w 4970"/>
                <a:gd name="p0y0" fmla="*/ 15 h 15"/>
                <a:gd name="p0x1" fmla="*/ 0 w 4970"/>
                <a:gd name="p0y1" fmla="*/ 15 h 15"/>
                <a:gd name="p0x2" fmla="*/ 0 w 4970"/>
                <a:gd name="p0y2" fmla="*/ 0 h 15"/>
                <a:gd name="p0x3" fmla="*/ 4970 w 4970"/>
                <a:gd name="p0y3" fmla="*/ 0 h 15"/>
                <a:gd name="p0x4" fmla="*/ 4970 w 497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1">
                <a:lumMod val="23385"/>
                <a:lumOff val="76615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3" name="任意多边形 12"/>
          <p:cNvSpPr/>
          <p:nvPr>
            <p:custDataLst>
              <p:tags r:id="rId16"/>
            </p:custDataLst>
          </p:nvPr>
        </p:nvSpPr>
        <p:spPr>
          <a:xfrm>
            <a:off x="775970" y="2703830"/>
            <a:ext cx="333375" cy="333375"/>
          </a:xfrm>
          <a:custGeom>
            <a:avLst/>
            <a:gdLst>
              <a:gd name="sw" fmla="*/ 1 w 525"/>
              <a:gd name="sh" fmla="*/ 1 h 525"/>
              <a:gd name="mins" fmla="min sw sh"/>
              <a:gd name="dsw" fmla="+- 0 sw mins"/>
              <a:gd name="dsh" fmla="+- 0 sh mins"/>
              <a:gd name="p0x0" fmla="*/ 180 w 525"/>
              <a:gd name="p0y0" fmla="*/ 0 h 525"/>
              <a:gd name="p0x1" fmla="*/ 345 w 525"/>
              <a:gd name="p0y1" fmla="*/ 0 h 525"/>
              <a:gd name="p0x2" fmla="*/ 444 w 525"/>
              <a:gd name="p0y2" fmla="*/ 0 h 525"/>
              <a:gd name="p0x3" fmla="*/ 525 w 525"/>
              <a:gd name="p0y3" fmla="*/ 80 h 525"/>
              <a:gd name="p0x4" fmla="*/ 525 w 525"/>
              <a:gd name="p0y4" fmla="*/ 180 h 525"/>
              <a:gd name="p0x5" fmla="*/ 525 w 525"/>
              <a:gd name="p0y5" fmla="*/ 345 h 525"/>
              <a:gd name="p0x6" fmla="*/ 525 w 525"/>
              <a:gd name="p0y6" fmla="*/ 444 h 525"/>
              <a:gd name="p0x7" fmla="*/ 444 w 525"/>
              <a:gd name="p0y7" fmla="*/ 525 h 525"/>
              <a:gd name="p0x8" fmla="*/ 345 w 525"/>
              <a:gd name="p0y8" fmla="*/ 525 h 525"/>
              <a:gd name="p0x9" fmla="*/ 180 w 525"/>
              <a:gd name="p0y9" fmla="*/ 525 h 525"/>
              <a:gd name="p0x10" fmla="*/ 80 w 525"/>
              <a:gd name="p0y10" fmla="*/ 525 h 525"/>
              <a:gd name="p0x11" fmla="*/ 0 w 525"/>
              <a:gd name="p0y11" fmla="*/ 444 h 525"/>
              <a:gd name="p0x12" fmla="*/ 0 w 525"/>
              <a:gd name="p0y12" fmla="*/ 345 h 525"/>
              <a:gd name="p0x13" fmla="*/ 0 w 525"/>
              <a:gd name="p0y13" fmla="*/ 180 h 525"/>
              <a:gd name="p0x14" fmla="*/ 0 w 525"/>
              <a:gd name="p0y14" fmla="*/ 80 h 525"/>
              <a:gd name="p0x15" fmla="*/ 80 w 525"/>
              <a:gd name="p0y15" fmla="*/ 0 h 525"/>
              <a:gd name="p0x16" fmla="*/ 180 w 525"/>
              <a:gd name="p0y16" fmla="*/ 0 h 5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8768"/>
              <a:lumOff val="81232"/>
            </a:schemeClr>
          </a:solidFill>
          <a:ln w="9525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 l="-2083" t="-3492" r="-2083" b="-3492"/>
          <a:stretch>
            <a:fillRect/>
          </a:stretch>
        </p:blipFill>
        <p:spPr>
          <a:xfrm>
            <a:off x="838200" y="2760980"/>
            <a:ext cx="238125" cy="213995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20"/>
            </p:custDataLst>
          </p:nvPr>
        </p:nvSpPr>
        <p:spPr>
          <a:xfrm>
            <a:off x="1228725" y="2687936"/>
            <a:ext cx="172714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1B4A2F"/>
                </a:solidFill>
                <a:cs typeface="+mn-lt"/>
              </a:rPr>
              <a:t>学校</a:t>
            </a:r>
            <a:endParaRPr sz="2100" b="1" spc="42">
              <a:solidFill>
                <a:srgbClr val="1B4A2F"/>
              </a:solidFill>
              <a:cs typeface="+mn-lt"/>
            </a:endParaRPr>
          </a:p>
        </p:txBody>
      </p:sp>
      <p:sp>
        <p:nvSpPr>
          <p:cNvPr id="17" name="任意多边形 16"/>
          <p:cNvSpPr/>
          <p:nvPr>
            <p:custDataLst>
              <p:tags r:id="rId21"/>
            </p:custDataLst>
          </p:nvPr>
        </p:nvSpPr>
        <p:spPr>
          <a:xfrm>
            <a:off x="3074670" y="2727325"/>
            <a:ext cx="847725" cy="285750"/>
          </a:xfrm>
          <a:custGeom>
            <a:avLst/>
            <a:gdLst>
              <a:gd name="sw" fmla="*/ 1 w 1335"/>
              <a:gd name="sh" fmla="*/ 1 h 450"/>
              <a:gd name="mins" fmla="min sw sh"/>
              <a:gd name="dsw" fmla="+- 0 sw mins"/>
              <a:gd name="dsh" fmla="+- 0 sh mins"/>
              <a:gd name="p0x0" fmla="*/ 225 w 1335"/>
              <a:gd name="p0y0" fmla="*/ 0 h 450"/>
              <a:gd name="p0x1" fmla="*/ 1110 w 1335"/>
              <a:gd name="p0y1" fmla="*/ 0 h 450"/>
              <a:gd name="p0x2" fmla="*/ 1234 w 1335"/>
              <a:gd name="p0y2" fmla="*/ 0 h 450"/>
              <a:gd name="p0x3" fmla="*/ 1335 w 1335"/>
              <a:gd name="p0y3" fmla="*/ 100 h 450"/>
              <a:gd name="p0x4" fmla="*/ 1335 w 1335"/>
              <a:gd name="p0y4" fmla="*/ 225 h 450"/>
              <a:gd name="p0x5" fmla="*/ 1335 w 1335"/>
              <a:gd name="p0y5" fmla="*/ 349 h 450"/>
              <a:gd name="p0x6" fmla="*/ 1234 w 1335"/>
              <a:gd name="p0y6" fmla="*/ 450 h 450"/>
              <a:gd name="p0x7" fmla="*/ 1110 w 1335"/>
              <a:gd name="p0y7" fmla="*/ 450 h 450"/>
              <a:gd name="p0x8" fmla="*/ 225 w 1335"/>
              <a:gd name="p0y8" fmla="*/ 450 h 450"/>
              <a:gd name="p0x9" fmla="*/ 100 w 1335"/>
              <a:gd name="p0y9" fmla="*/ 450 h 450"/>
              <a:gd name="p0x10" fmla="*/ 0 w 1335"/>
              <a:gd name="p0y10" fmla="*/ 349 h 450"/>
              <a:gd name="p0x11" fmla="*/ 0 w 1335"/>
              <a:gd name="p0y11" fmla="*/ 225 h 450"/>
              <a:gd name="p0x12" fmla="*/ 0 w 1335"/>
              <a:gd name="p0y12" fmla="*/ 100 h 450"/>
              <a:gd name="p0x13" fmla="*/ 100 w 1335"/>
              <a:gd name="p0y13" fmla="*/ 0 h 450"/>
              <a:gd name="p0x14" fmla="*/ 225 w 1335"/>
              <a:gd name="p0y14" fmla="*/ 0 h 4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>
              <a:lumMod val="18768"/>
              <a:lumOff val="81232"/>
            </a:schemeClr>
          </a:solidFill>
          <a:ln w="9525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22"/>
            </p:custDataLst>
          </p:nvPr>
        </p:nvSpPr>
        <p:spPr>
          <a:xfrm>
            <a:off x="3193999" y="2770803"/>
            <a:ext cx="7620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>
                <a:solidFill>
                  <a:schemeClr val="accent1">
                    <a:lumMod val="65406"/>
                  </a:schemeClr>
                </a:solidFill>
                <a:cs typeface="+mn-lt"/>
              </a:rPr>
              <a:t>校内实践</a:t>
            </a:r>
            <a:endParaRPr sz="1200" b="1">
              <a:solidFill>
                <a:schemeClr val="accent1">
                  <a:lumMod val="65406"/>
                </a:schemeClr>
              </a:solidFill>
              <a:cs typeface="+mn-lt"/>
            </a:endParaRPr>
          </a:p>
        </p:txBody>
      </p:sp>
      <p:grpSp>
        <p:nvGrpSpPr>
          <p:cNvPr id="70" name="组合 69"/>
          <p:cNvGrpSpPr/>
          <p:nvPr/>
        </p:nvGrpSpPr>
        <p:grpSpPr>
          <a:xfrm>
            <a:off x="771525" y="3657600"/>
            <a:ext cx="3155950" cy="1162050"/>
            <a:chOff x="1215" y="5760"/>
            <a:chExt cx="4970" cy="1830"/>
          </a:xfrm>
        </p:grpSpPr>
        <p:sp>
          <p:nvSpPr>
            <p:cNvPr id="19" name="任意多边形 18"/>
            <p:cNvSpPr/>
            <p:nvPr>
              <p:custDataLst>
                <p:tags r:id="rId23"/>
              </p:custDataLst>
            </p:nvPr>
          </p:nvSpPr>
          <p:spPr>
            <a:xfrm>
              <a:off x="1215" y="5760"/>
              <a:ext cx="4970" cy="1830"/>
            </a:xfrm>
            <a:custGeom>
              <a:avLst/>
              <a:gdLst>
                <a:gd name="sw" fmla="*/ 1 w 4970"/>
                <a:gd name="sh" fmla="*/ 1 h 1830"/>
                <a:gd name="mins" fmla="min sw sh"/>
                <a:gd name="dsw" fmla="+- 0 sw mins"/>
                <a:gd name="dsh" fmla="+- 0 sh mins"/>
                <a:gd name="p0x0" fmla="*/ 180 w 4970"/>
                <a:gd name="p0y0" fmla="*/ 0 h 1830"/>
                <a:gd name="p0x1" fmla="*/ 4790 w 4970"/>
                <a:gd name="p0y1" fmla="*/ 0 h 1830"/>
                <a:gd name="p0x2" fmla="*/ 4889 w 4970"/>
                <a:gd name="p0y2" fmla="*/ 0 h 1830"/>
                <a:gd name="p0x3" fmla="*/ 4970 w 4970"/>
                <a:gd name="p0y3" fmla="*/ 80 h 1830"/>
                <a:gd name="p0x4" fmla="*/ 4970 w 4970"/>
                <a:gd name="p0y4" fmla="*/ 180 h 1830"/>
                <a:gd name="p0x5" fmla="*/ 4970 w 4970"/>
                <a:gd name="p0y5" fmla="*/ 1650 h 1830"/>
                <a:gd name="p0x6" fmla="*/ 4970 w 4970"/>
                <a:gd name="p0y6" fmla="*/ 1749 h 1830"/>
                <a:gd name="p0x7" fmla="*/ 4889 w 4970"/>
                <a:gd name="p0y7" fmla="*/ 1830 h 1830"/>
                <a:gd name="p0x8" fmla="*/ 4790 w 4970"/>
                <a:gd name="p0y8" fmla="*/ 1830 h 1830"/>
                <a:gd name="p0x9" fmla="*/ 180 w 4970"/>
                <a:gd name="p0y9" fmla="*/ 1830 h 1830"/>
                <a:gd name="p0x10" fmla="*/ 80 w 4970"/>
                <a:gd name="p0y10" fmla="*/ 1830 h 1830"/>
                <a:gd name="p0x11" fmla="*/ 0 w 4970"/>
                <a:gd name="p0y11" fmla="*/ 1749 h 1830"/>
                <a:gd name="p0x12" fmla="*/ 0 w 4970"/>
                <a:gd name="p0y12" fmla="*/ 1650 h 1830"/>
                <a:gd name="p0x13" fmla="*/ 0 w 4970"/>
                <a:gd name="p0y13" fmla="*/ 180 h 1830"/>
                <a:gd name="p0x14" fmla="*/ 0 w 4970"/>
                <a:gd name="p0y14" fmla="*/ 80 h 1830"/>
                <a:gd name="p0x15" fmla="*/ 80 w 4970"/>
                <a:gd name="p0y15" fmla="*/ 0 h 1830"/>
                <a:gd name="p0x16" fmla="*/ 180 w 4970"/>
                <a:gd name="p0y16" fmla="*/ 0 h 183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>
              <p:custDataLst>
                <p:tags r:id="rId24"/>
              </p:custDataLst>
            </p:nvPr>
          </p:nvSpPr>
          <p:spPr>
            <a:xfrm>
              <a:off x="1326" y="5760"/>
              <a:ext cx="4806" cy="63"/>
            </a:xfrm>
            <a:custGeom>
              <a:avLst/>
              <a:gdLst>
                <a:gd name="sw" fmla="*/ 1 w 4806"/>
                <a:gd name="sh" fmla="*/ 1 h 63"/>
                <a:gd name="mins" fmla="min sw sh"/>
                <a:gd name="dsw" fmla="+- 0 sw mins"/>
                <a:gd name="dsh" fmla="+- 0 sh mins"/>
                <a:gd name="p0x0" fmla="*/ 68 w 4806"/>
                <a:gd name="p0y0" fmla="*/ 0 h 63"/>
                <a:gd name="p0x1" fmla="*/ 4678 w 4806"/>
                <a:gd name="p0y1" fmla="*/ 0 h 63"/>
                <a:gd name="p0x2" fmla="*/ 4728 w 4806"/>
                <a:gd name="p0y2" fmla="*/ 0 h 63"/>
                <a:gd name="p0x3" fmla="*/ 4773 w 4806"/>
                <a:gd name="p0y3" fmla="*/ 20 h 63"/>
                <a:gd name="p0x4" fmla="*/ 4806 w 4806"/>
                <a:gd name="p0y4" fmla="*/ 52 h 63"/>
                <a:gd name="p0x5" fmla="*/ 4795 w 4806"/>
                <a:gd name="p0y5" fmla="*/ 63 h 63"/>
                <a:gd name="p0x6" fmla="*/ 4765 w 4806"/>
                <a:gd name="p0y6" fmla="*/ 33 h 63"/>
                <a:gd name="p0x7" fmla="*/ 4724 w 4806"/>
                <a:gd name="p0y7" fmla="*/ 15 h 63"/>
                <a:gd name="p0x8" fmla="*/ 4678 w 4806"/>
                <a:gd name="p0y8" fmla="*/ 15 h 63"/>
                <a:gd name="p0x9" fmla="*/ 68 w 4806"/>
                <a:gd name="p0y9" fmla="*/ 15 h 63"/>
                <a:gd name="p0x10" fmla="*/ 50 w 4806"/>
                <a:gd name="p0y10" fmla="*/ 15 h 63"/>
                <a:gd name="p0x11" fmla="*/ 33 w 4806"/>
                <a:gd name="p0y11" fmla="*/ 19 h 63"/>
                <a:gd name="p0x12" fmla="*/ 17 w 4806"/>
                <a:gd name="p0y12" fmla="*/ 27 h 63"/>
                <a:gd name="p0x13" fmla="*/ 0 w 4806"/>
                <a:gd name="p0y13" fmla="*/ 13 h 63"/>
                <a:gd name="p0x14" fmla="*/ 0 w 4806"/>
                <a:gd name="p0y14" fmla="*/ 13 h 63"/>
                <a:gd name="p0x15" fmla="*/ 21 w 4806"/>
                <a:gd name="p0y15" fmla="*/ 4 h 63"/>
                <a:gd name="p0x16" fmla="*/ 44 w 4806"/>
                <a:gd name="p0y16" fmla="*/ 0 h 63"/>
                <a:gd name="p0x17" fmla="*/ 68 w 4806"/>
                <a:gd name="p0y17" fmla="*/ 0 h 6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1">
                <a:lumMod val="23385"/>
                <a:lumOff val="76615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1" name="任意多边形 20"/>
            <p:cNvSpPr/>
            <p:nvPr>
              <p:custDataLst>
                <p:tags r:id="rId25"/>
              </p:custDataLst>
            </p:nvPr>
          </p:nvSpPr>
          <p:spPr>
            <a:xfrm>
              <a:off x="6121" y="5812"/>
              <a:ext cx="64" cy="1725"/>
            </a:xfrm>
            <a:custGeom>
              <a:avLst/>
              <a:gdLst>
                <a:gd name="sw" fmla="*/ 1 w 63"/>
                <a:gd name="sh" fmla="*/ 1 h 1724"/>
                <a:gd name="mins" fmla="min sw sh"/>
                <a:gd name="dsw" fmla="+- 0 sw mins"/>
                <a:gd name="dsh" fmla="+- 0 sh mins"/>
                <a:gd name="p0x0" fmla="*/ 63 w 63"/>
                <a:gd name="p0y0" fmla="*/ 127 h 1724"/>
                <a:gd name="p0x1" fmla="*/ 63 w 63"/>
                <a:gd name="p0y1" fmla="*/ 1597 h 1724"/>
                <a:gd name="p0x2" fmla="*/ 63 w 63"/>
                <a:gd name="p0y2" fmla="*/ 1646 h 1724"/>
                <a:gd name="p0x3" fmla="*/ 43 w 63"/>
                <a:gd name="p0y3" fmla="*/ 1691 h 1724"/>
                <a:gd name="p0x4" fmla="*/ 10 w 63"/>
                <a:gd name="p0y4" fmla="*/ 1724 h 1724"/>
                <a:gd name="p0x5" fmla="*/ 0 w 63"/>
                <a:gd name="p0y5" fmla="*/ 1713 h 1724"/>
                <a:gd name="p0x6" fmla="*/ 29 w 63"/>
                <a:gd name="p0y6" fmla="*/ 1684 h 1724"/>
                <a:gd name="p0x7" fmla="*/ 48 w 63"/>
                <a:gd name="p0y7" fmla="*/ 1642 h 1724"/>
                <a:gd name="p0x8" fmla="*/ 48 w 63"/>
                <a:gd name="p0y8" fmla="*/ 1597 h 1724"/>
                <a:gd name="p0x9" fmla="*/ 48 w 63"/>
                <a:gd name="p0y9" fmla="*/ 127 h 1724"/>
                <a:gd name="p0x10" fmla="*/ 48 w 63"/>
                <a:gd name="p0y10" fmla="*/ 81 h 1724"/>
                <a:gd name="p0x11" fmla="*/ 29 w 63"/>
                <a:gd name="p0y11" fmla="*/ 40 h 1724"/>
                <a:gd name="p0x12" fmla="*/ 0 w 63"/>
                <a:gd name="p0y12" fmla="*/ 10 h 1724"/>
                <a:gd name="p0x13" fmla="*/ 10 w 63"/>
                <a:gd name="p0y13" fmla="*/ 0 h 1724"/>
                <a:gd name="p0x14" fmla="*/ 43 w 63"/>
                <a:gd name="p0y14" fmla="*/ 32 h 1724"/>
                <a:gd name="p0x15" fmla="*/ 63 w 63"/>
                <a:gd name="p0y15" fmla="*/ 77 h 1724"/>
                <a:gd name="p0x16" fmla="*/ 63 w 63"/>
                <a:gd name="p0y16" fmla="*/ 127 h 1724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accent1">
                <a:lumMod val="23385"/>
                <a:lumOff val="76615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2" name="任意多边形 21"/>
            <p:cNvSpPr/>
            <p:nvPr>
              <p:custDataLst>
                <p:tags r:id="rId26"/>
              </p:custDataLst>
            </p:nvPr>
          </p:nvSpPr>
          <p:spPr>
            <a:xfrm>
              <a:off x="1326" y="7526"/>
              <a:ext cx="4806" cy="64"/>
            </a:xfrm>
            <a:custGeom>
              <a:avLst/>
              <a:gdLst>
                <a:gd name="sw" fmla="*/ 1 w 4806"/>
                <a:gd name="sh" fmla="*/ 1 h 63"/>
                <a:gd name="mins" fmla="min sw sh"/>
                <a:gd name="dsw" fmla="+- 0 sw mins"/>
                <a:gd name="dsh" fmla="+- 0 sh mins"/>
                <a:gd name="p0x0" fmla="*/ 4678 w 4806"/>
                <a:gd name="p0y0" fmla="*/ 63 h 63"/>
                <a:gd name="p0x1" fmla="*/ 68 w 4806"/>
                <a:gd name="p0y1" fmla="*/ 63 h 63"/>
                <a:gd name="p0x2" fmla="*/ 44 w 4806"/>
                <a:gd name="p0y2" fmla="*/ 63 h 63"/>
                <a:gd name="p0x3" fmla="*/ 21 w 4806"/>
                <a:gd name="p0y3" fmla="*/ 58 h 63"/>
                <a:gd name="p0x4" fmla="*/ 0 w 4806"/>
                <a:gd name="p0y4" fmla="*/ 49 h 63"/>
                <a:gd name="p0x5" fmla="*/ 17 w 4806"/>
                <a:gd name="p0y5" fmla="*/ 35 h 63"/>
                <a:gd name="p0x6" fmla="*/ 17 w 4806"/>
                <a:gd name="p0y6" fmla="*/ 35 h 63"/>
                <a:gd name="p0x7" fmla="*/ 33 w 4806"/>
                <a:gd name="p0y7" fmla="*/ 43 h 63"/>
                <a:gd name="p0x8" fmla="*/ 50 w 4806"/>
                <a:gd name="p0y8" fmla="*/ 48 h 63"/>
                <a:gd name="p0x9" fmla="*/ 68 w 4806"/>
                <a:gd name="p0y9" fmla="*/ 48 h 63"/>
                <a:gd name="p0x10" fmla="*/ 4678 w 4806"/>
                <a:gd name="p0y10" fmla="*/ 48 h 63"/>
                <a:gd name="p0x11" fmla="*/ 4724 w 4806"/>
                <a:gd name="p0y11" fmla="*/ 48 h 63"/>
                <a:gd name="p0x12" fmla="*/ 4765 w 4806"/>
                <a:gd name="p0y12" fmla="*/ 29 h 63"/>
                <a:gd name="p0x13" fmla="*/ 4795 w 4806"/>
                <a:gd name="p0y13" fmla="*/ 0 h 63"/>
                <a:gd name="p0x14" fmla="*/ 4806 w 4806"/>
                <a:gd name="p0y14" fmla="*/ 10 h 63"/>
                <a:gd name="p0x15" fmla="*/ 4773 w 4806"/>
                <a:gd name="p0y15" fmla="*/ 43 h 63"/>
                <a:gd name="p0x16" fmla="*/ 4728 w 4806"/>
                <a:gd name="p0y16" fmla="*/ 63 h 63"/>
                <a:gd name="p0x17" fmla="*/ 4678 w 4806"/>
                <a:gd name="p0y17" fmla="*/ 63 h 6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1">
                <a:lumMod val="23385"/>
                <a:lumOff val="76615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3" name="任意多边形 22"/>
            <p:cNvSpPr/>
            <p:nvPr>
              <p:custDataLst>
                <p:tags r:id="rId27"/>
              </p:custDataLst>
            </p:nvPr>
          </p:nvSpPr>
          <p:spPr>
            <a:xfrm>
              <a:off x="1215" y="5773"/>
              <a:ext cx="128" cy="1803"/>
            </a:xfrm>
            <a:custGeom>
              <a:avLst/>
              <a:gdLst>
                <a:gd name="sw" fmla="*/ 1 w 128"/>
                <a:gd name="sh" fmla="*/ 1 h 1802"/>
                <a:gd name="mins" fmla="min sw sh"/>
                <a:gd name="dsw" fmla="+- 0 sw mins"/>
                <a:gd name="dsh" fmla="+- 0 sh mins"/>
                <a:gd name="p0x0" fmla="*/ 0 w 128"/>
                <a:gd name="p0y0" fmla="*/ 1636 h 1802"/>
                <a:gd name="p0x1" fmla="*/ 0 w 128"/>
                <a:gd name="p0y1" fmla="*/ 166 h 1802"/>
                <a:gd name="p0x2" fmla="*/ 0 w 128"/>
                <a:gd name="p0y2" fmla="*/ 91 h 1802"/>
                <a:gd name="p0x3" fmla="*/ 45 w 128"/>
                <a:gd name="p0y3" fmla="*/ 27 h 1802"/>
                <a:gd name="p0x4" fmla="*/ 111 w 128"/>
                <a:gd name="p0y4" fmla="*/ 0 h 1802"/>
                <a:gd name="p0x5" fmla="*/ 128 w 128"/>
                <a:gd name="p0y5" fmla="*/ 13 h 1802"/>
                <a:gd name="p0x6" fmla="*/ 128 w 128"/>
                <a:gd name="p0y6" fmla="*/ 13 h 1802"/>
                <a:gd name="p0x7" fmla="*/ 79 w 128"/>
                <a:gd name="p0y7" fmla="*/ 38 h 1802"/>
                <a:gd name="p0x8" fmla="*/ 45 w 128"/>
                <a:gd name="p0y8" fmla="*/ 97 h 1802"/>
                <a:gd name="p0x9" fmla="*/ 45 w 128"/>
                <a:gd name="p0y9" fmla="*/ 166 h 1802"/>
                <a:gd name="p0x10" fmla="*/ 45 w 128"/>
                <a:gd name="p0y10" fmla="*/ 1636 h 1802"/>
                <a:gd name="p0x11" fmla="*/ 45 w 128"/>
                <a:gd name="p0y11" fmla="*/ 1705 h 1802"/>
                <a:gd name="p0x12" fmla="*/ 79 w 128"/>
                <a:gd name="p0y12" fmla="*/ 1763 h 1802"/>
                <a:gd name="p0x13" fmla="*/ 128 w 128"/>
                <a:gd name="p0y13" fmla="*/ 1788 h 1802"/>
                <a:gd name="p0x14" fmla="*/ 111 w 128"/>
                <a:gd name="p0y14" fmla="*/ 1802 h 1802"/>
                <a:gd name="p0x15" fmla="*/ 111 w 128"/>
                <a:gd name="p0y15" fmla="*/ 1802 h 1802"/>
                <a:gd name="p0x16" fmla="*/ 45 w 128"/>
                <a:gd name="p0y16" fmla="*/ 1775 h 1802"/>
                <a:gd name="p0x17" fmla="*/ 0 w 128"/>
                <a:gd name="p0y17" fmla="*/ 1711 h 1802"/>
                <a:gd name="p0x18" fmla="*/ 0 w 128"/>
                <a:gd name="p0y18" fmla="*/ 1636 h 180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5" name="文本框 24"/>
          <p:cNvSpPr txBox="1"/>
          <p:nvPr>
            <p:custDataLst>
              <p:tags r:id="rId28"/>
            </p:custDataLst>
          </p:nvPr>
        </p:nvSpPr>
        <p:spPr>
          <a:xfrm>
            <a:off x="952500" y="3766185"/>
            <a:ext cx="28130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分类回收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26" name="文本框 25"/>
          <p:cNvSpPr txBox="1"/>
          <p:nvPr>
            <p:custDataLst>
              <p:tags r:id="rId29"/>
            </p:custDataLst>
          </p:nvPr>
        </p:nvSpPr>
        <p:spPr>
          <a:xfrm>
            <a:off x="952500" y="4071938"/>
            <a:ext cx="26670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4A6B58"/>
                </a:solidFill>
                <a:cs typeface="+mn-lt"/>
              </a:rPr>
              <a:t>在学校里把可回收物、有害垃圾等</a:t>
            </a:r>
            <a:r>
              <a:rPr sz="1500" b="1">
                <a:solidFill>
                  <a:schemeClr val="tx2"/>
                </a:solidFill>
                <a:cs typeface="+mn-lt"/>
              </a:rPr>
              <a:t>分好类再投放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27" name="任意多边形 26"/>
          <p:cNvSpPr/>
          <p:nvPr>
            <p:custDataLst>
              <p:tags r:id="rId30"/>
            </p:custDataLst>
          </p:nvPr>
        </p:nvSpPr>
        <p:spPr>
          <a:xfrm>
            <a:off x="4322445" y="2503805"/>
            <a:ext cx="3546475" cy="2887980"/>
          </a:xfrm>
          <a:custGeom>
            <a:avLst/>
            <a:gdLst>
              <a:gd name="sw" fmla="*/ 1 w 5585"/>
              <a:gd name="sh" fmla="*/ 1 h 4548"/>
              <a:gd name="mins" fmla="min sw sh"/>
              <a:gd name="dsw" fmla="+- 0 sw mins"/>
              <a:gd name="dsh" fmla="+- 0 sh mins"/>
              <a:gd name="p0x0" fmla="*/ 300 w 5585"/>
              <a:gd name="p0y0" fmla="*/ 0 h 4548"/>
              <a:gd name="p0x1" fmla="*/ 5285 w 5585"/>
              <a:gd name="p0y1" fmla="*/ 0 h 4548"/>
              <a:gd name="p0x2" fmla="*/ 5450 w 5585"/>
              <a:gd name="p0y2" fmla="*/ 0 h 4548"/>
              <a:gd name="p0x3" fmla="*/ 5585 w 5585"/>
              <a:gd name="p0y3" fmla="*/ 134 h 4548"/>
              <a:gd name="p0x4" fmla="*/ 5585 w 5585"/>
              <a:gd name="p0y4" fmla="*/ 300 h 4548"/>
              <a:gd name="p0x5" fmla="*/ 5585 w 5585"/>
              <a:gd name="p0y5" fmla="*/ 4248 h 4548"/>
              <a:gd name="p0x6" fmla="*/ 5585 w 5585"/>
              <a:gd name="p0y6" fmla="*/ 4413 h 4548"/>
              <a:gd name="p0x7" fmla="*/ 5450 w 5585"/>
              <a:gd name="p0y7" fmla="*/ 4548 h 4548"/>
              <a:gd name="p0x8" fmla="*/ 5285 w 5585"/>
              <a:gd name="p0y8" fmla="*/ 4548 h 4548"/>
              <a:gd name="p0x9" fmla="*/ 300 w 5585"/>
              <a:gd name="p0y9" fmla="*/ 4548 h 4548"/>
              <a:gd name="p0x10" fmla="*/ 134 w 5585"/>
              <a:gd name="p0y10" fmla="*/ 4548 h 4548"/>
              <a:gd name="p0x11" fmla="*/ 0 w 5585"/>
              <a:gd name="p0y11" fmla="*/ 4413 h 4548"/>
              <a:gd name="p0x12" fmla="*/ 0 w 5585"/>
              <a:gd name="p0y12" fmla="*/ 4248 h 4548"/>
              <a:gd name="p0x13" fmla="*/ 0 w 5585"/>
              <a:gd name="p0y13" fmla="*/ 300 h 4548"/>
              <a:gd name="p0x14" fmla="*/ 0 w 5585"/>
              <a:gd name="p0y14" fmla="*/ 134 h 4548"/>
              <a:gd name="p0x15" fmla="*/ 134 w 5585"/>
              <a:gd name="p0y15" fmla="*/ 0 h 4548"/>
              <a:gd name="p0x16" fmla="*/ 300 w 5585"/>
              <a:gd name="p0y16" fmla="*/ 0 h 454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34981"/>
              <a:lumOff val="65019"/>
            </a:schemeClr>
          </a:solidFill>
          <a:ln w="9525" cmpd="sng">
            <a:solidFill>
              <a:srgbClr val="A8CBB8"/>
            </a:solidFill>
            <a:prstDash val="solid"/>
          </a:ln>
          <a:effectLst>
            <a:outerShdw blurRad="85725" dist="19050" dir="5399999" algn="ctr" rotWithShape="0">
              <a:schemeClr val="accent1">
                <a:lumMod val="54596"/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71" name="组合 70"/>
          <p:cNvGrpSpPr/>
          <p:nvPr/>
        </p:nvGrpSpPr>
        <p:grpSpPr>
          <a:xfrm>
            <a:off x="4518025" y="2698750"/>
            <a:ext cx="3155950" cy="466090"/>
            <a:chOff x="7115" y="4250"/>
            <a:chExt cx="4970" cy="734"/>
          </a:xfrm>
        </p:grpSpPr>
        <p:sp>
          <p:nvSpPr>
            <p:cNvPr id="28" name="任意多边形 27"/>
            <p:cNvSpPr/>
            <p:nvPr>
              <p:custDataLst>
                <p:tags r:id="rId31"/>
              </p:custDataLst>
            </p:nvPr>
          </p:nvSpPr>
          <p:spPr>
            <a:xfrm>
              <a:off x="7115" y="4250"/>
              <a:ext cx="4970" cy="735"/>
            </a:xfrm>
            <a:custGeom>
              <a:avLst/>
              <a:gdLst>
                <a:gd name="sw" fmla="*/ 1 w 4970"/>
                <a:gd name="sh" fmla="*/ 1 h 735"/>
                <a:gd name="mins" fmla="min sw sh"/>
                <a:gd name="dsw" fmla="+- 0 sw mins"/>
                <a:gd name="dsh" fmla="+- 0 sh mins"/>
                <a:gd name="p0x0" fmla="*/ 0 w 4970"/>
                <a:gd name="p0y0" fmla="*/ 0 h 735"/>
                <a:gd name="p0x1" fmla="*/ 4970 w 4970"/>
                <a:gd name="p0y1" fmla="*/ 0 h 735"/>
                <a:gd name="p0x2" fmla="*/ 4970 w 4970"/>
                <a:gd name="p0y2" fmla="*/ 735 h 735"/>
                <a:gd name="p0x3" fmla="*/ 0 w 4970"/>
                <a:gd name="p0y3" fmla="*/ 735 h 735"/>
                <a:gd name="p0x4" fmla="*/ 0 w 4970"/>
                <a:gd name="p0y4" fmla="*/ 0 h 7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9" name="任意多边形 28"/>
            <p:cNvSpPr/>
            <p:nvPr>
              <p:custDataLst>
                <p:tags r:id="rId32"/>
              </p:custDataLst>
            </p:nvPr>
          </p:nvSpPr>
          <p:spPr>
            <a:xfrm>
              <a:off x="7115" y="4970"/>
              <a:ext cx="4970" cy="15"/>
            </a:xfrm>
            <a:custGeom>
              <a:avLst/>
              <a:gdLst>
                <a:gd name="sw" fmla="*/ 1 w 4970"/>
                <a:gd name="sh" fmla="*/ 1 h 15"/>
                <a:gd name="mins" fmla="min sw sh"/>
                <a:gd name="dsw" fmla="+- 0 sw mins"/>
                <a:gd name="dsh" fmla="+- 0 sh mins"/>
                <a:gd name="p0x0" fmla="*/ 4970 w 4970"/>
                <a:gd name="p0y0" fmla="*/ 15 h 15"/>
                <a:gd name="p0x1" fmla="*/ 0 w 4970"/>
                <a:gd name="p0y1" fmla="*/ 15 h 15"/>
                <a:gd name="p0x2" fmla="*/ 0 w 4970"/>
                <a:gd name="p0y2" fmla="*/ 0 h 15"/>
                <a:gd name="p0x3" fmla="*/ 4970 w 4970"/>
                <a:gd name="p0y3" fmla="*/ 0 h 15"/>
                <a:gd name="p0x4" fmla="*/ 4970 w 497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1">
                <a:lumMod val="23385"/>
                <a:lumOff val="76615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1" name="任意多边形 30"/>
          <p:cNvSpPr/>
          <p:nvPr>
            <p:custDataLst>
              <p:tags r:id="rId33"/>
            </p:custDataLst>
          </p:nvPr>
        </p:nvSpPr>
        <p:spPr>
          <a:xfrm>
            <a:off x="4522470" y="2703830"/>
            <a:ext cx="333375" cy="333375"/>
          </a:xfrm>
          <a:custGeom>
            <a:avLst/>
            <a:gdLst>
              <a:gd name="sw" fmla="*/ 1 w 525"/>
              <a:gd name="sh" fmla="*/ 1 h 525"/>
              <a:gd name="mins" fmla="min sw sh"/>
              <a:gd name="dsw" fmla="+- 0 sw mins"/>
              <a:gd name="dsh" fmla="+- 0 sh mins"/>
              <a:gd name="p0x0" fmla="*/ 180 w 525"/>
              <a:gd name="p0y0" fmla="*/ 0 h 525"/>
              <a:gd name="p0x1" fmla="*/ 345 w 525"/>
              <a:gd name="p0y1" fmla="*/ 0 h 525"/>
              <a:gd name="p0x2" fmla="*/ 444 w 525"/>
              <a:gd name="p0y2" fmla="*/ 0 h 525"/>
              <a:gd name="p0x3" fmla="*/ 525 w 525"/>
              <a:gd name="p0y3" fmla="*/ 80 h 525"/>
              <a:gd name="p0x4" fmla="*/ 525 w 525"/>
              <a:gd name="p0y4" fmla="*/ 180 h 525"/>
              <a:gd name="p0x5" fmla="*/ 525 w 525"/>
              <a:gd name="p0y5" fmla="*/ 345 h 525"/>
              <a:gd name="p0x6" fmla="*/ 525 w 525"/>
              <a:gd name="p0y6" fmla="*/ 444 h 525"/>
              <a:gd name="p0x7" fmla="*/ 444 w 525"/>
              <a:gd name="p0y7" fmla="*/ 525 h 525"/>
              <a:gd name="p0x8" fmla="*/ 345 w 525"/>
              <a:gd name="p0y8" fmla="*/ 525 h 525"/>
              <a:gd name="p0x9" fmla="*/ 180 w 525"/>
              <a:gd name="p0y9" fmla="*/ 525 h 525"/>
              <a:gd name="p0x10" fmla="*/ 80 w 525"/>
              <a:gd name="p0y10" fmla="*/ 525 h 525"/>
              <a:gd name="p0x11" fmla="*/ 0 w 525"/>
              <a:gd name="p0y11" fmla="*/ 444 h 525"/>
              <a:gd name="p0x12" fmla="*/ 0 w 525"/>
              <a:gd name="p0y12" fmla="*/ 345 h 525"/>
              <a:gd name="p0x13" fmla="*/ 0 w 525"/>
              <a:gd name="p0y13" fmla="*/ 180 h 525"/>
              <a:gd name="p0x14" fmla="*/ 0 w 525"/>
              <a:gd name="p0y14" fmla="*/ 80 h 525"/>
              <a:gd name="p0x15" fmla="*/ 80 w 525"/>
              <a:gd name="p0y15" fmla="*/ 0 h 525"/>
              <a:gd name="p0x16" fmla="*/ 180 w 525"/>
              <a:gd name="p0y16" fmla="*/ 0 h 5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8768"/>
              <a:lumOff val="81232"/>
            </a:schemeClr>
          </a:solidFill>
          <a:ln w="9525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2" name="图片 31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rcRect l="-2381" t="-3492" r="-2381" b="-3492"/>
          <a:stretch>
            <a:fillRect/>
          </a:stretch>
        </p:blipFill>
        <p:spPr>
          <a:xfrm>
            <a:off x="4584700" y="2760980"/>
            <a:ext cx="209550" cy="213995"/>
          </a:xfrm>
          <a:prstGeom prst="rect">
            <a:avLst/>
          </a:prstGeom>
        </p:spPr>
      </p:pic>
      <p:sp>
        <p:nvSpPr>
          <p:cNvPr id="34" name="文本框 33"/>
          <p:cNvSpPr txBox="1"/>
          <p:nvPr>
            <p:custDataLst>
              <p:tags r:id="rId37"/>
            </p:custDataLst>
          </p:nvPr>
        </p:nvSpPr>
        <p:spPr>
          <a:xfrm>
            <a:off x="4975251" y="2687936"/>
            <a:ext cx="172714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1B4A2F"/>
                </a:solidFill>
                <a:cs typeface="+mn-lt"/>
              </a:rPr>
              <a:t>回家</a:t>
            </a:r>
            <a:endParaRPr sz="2100" b="1" spc="42">
              <a:solidFill>
                <a:srgbClr val="1B4A2F"/>
              </a:solidFill>
              <a:cs typeface="+mn-lt"/>
            </a:endParaRPr>
          </a:p>
        </p:txBody>
      </p:sp>
      <p:sp>
        <p:nvSpPr>
          <p:cNvPr id="35" name="任意多边形 34"/>
          <p:cNvSpPr/>
          <p:nvPr>
            <p:custDataLst>
              <p:tags r:id="rId38"/>
            </p:custDataLst>
          </p:nvPr>
        </p:nvSpPr>
        <p:spPr>
          <a:xfrm>
            <a:off x="6821170" y="2727325"/>
            <a:ext cx="847725" cy="285750"/>
          </a:xfrm>
          <a:custGeom>
            <a:avLst/>
            <a:gdLst>
              <a:gd name="sw" fmla="*/ 1 w 1335"/>
              <a:gd name="sh" fmla="*/ 1 h 450"/>
              <a:gd name="mins" fmla="min sw sh"/>
              <a:gd name="dsw" fmla="+- 0 sw mins"/>
              <a:gd name="dsh" fmla="+- 0 sh mins"/>
              <a:gd name="p0x0" fmla="*/ 225 w 1335"/>
              <a:gd name="p0y0" fmla="*/ 0 h 450"/>
              <a:gd name="p0x1" fmla="*/ 1110 w 1335"/>
              <a:gd name="p0y1" fmla="*/ 0 h 450"/>
              <a:gd name="p0x2" fmla="*/ 1234 w 1335"/>
              <a:gd name="p0y2" fmla="*/ 0 h 450"/>
              <a:gd name="p0x3" fmla="*/ 1335 w 1335"/>
              <a:gd name="p0y3" fmla="*/ 100 h 450"/>
              <a:gd name="p0x4" fmla="*/ 1335 w 1335"/>
              <a:gd name="p0y4" fmla="*/ 225 h 450"/>
              <a:gd name="p0x5" fmla="*/ 1335 w 1335"/>
              <a:gd name="p0y5" fmla="*/ 349 h 450"/>
              <a:gd name="p0x6" fmla="*/ 1234 w 1335"/>
              <a:gd name="p0y6" fmla="*/ 450 h 450"/>
              <a:gd name="p0x7" fmla="*/ 1110 w 1335"/>
              <a:gd name="p0y7" fmla="*/ 450 h 450"/>
              <a:gd name="p0x8" fmla="*/ 225 w 1335"/>
              <a:gd name="p0y8" fmla="*/ 450 h 450"/>
              <a:gd name="p0x9" fmla="*/ 100 w 1335"/>
              <a:gd name="p0y9" fmla="*/ 450 h 450"/>
              <a:gd name="p0x10" fmla="*/ 0 w 1335"/>
              <a:gd name="p0y10" fmla="*/ 349 h 450"/>
              <a:gd name="p0x11" fmla="*/ 0 w 1335"/>
              <a:gd name="p0y11" fmla="*/ 225 h 450"/>
              <a:gd name="p0x12" fmla="*/ 0 w 1335"/>
              <a:gd name="p0y12" fmla="*/ 100 h 450"/>
              <a:gd name="p0x13" fmla="*/ 100 w 1335"/>
              <a:gd name="p0y13" fmla="*/ 0 h 450"/>
              <a:gd name="p0x14" fmla="*/ 225 w 1335"/>
              <a:gd name="p0y14" fmla="*/ 0 h 4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>
              <a:lumMod val="18768"/>
              <a:lumOff val="81232"/>
            </a:schemeClr>
          </a:solidFill>
          <a:ln w="9525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>
            <p:custDataLst>
              <p:tags r:id="rId39"/>
            </p:custDataLst>
          </p:nvPr>
        </p:nvSpPr>
        <p:spPr>
          <a:xfrm>
            <a:off x="6940524" y="2770803"/>
            <a:ext cx="7620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>
                <a:solidFill>
                  <a:schemeClr val="accent1">
                    <a:lumMod val="65406"/>
                  </a:schemeClr>
                </a:solidFill>
                <a:cs typeface="+mn-lt"/>
              </a:rPr>
              <a:t>家庭延伸</a:t>
            </a:r>
            <a:endParaRPr sz="1200" b="1">
              <a:solidFill>
                <a:schemeClr val="accent1">
                  <a:lumMod val="65406"/>
                </a:schemeClr>
              </a:solidFill>
              <a:cs typeface="+mn-lt"/>
            </a:endParaRPr>
          </a:p>
        </p:txBody>
      </p:sp>
      <p:grpSp>
        <p:nvGrpSpPr>
          <p:cNvPr id="72" name="组合 71"/>
          <p:cNvGrpSpPr/>
          <p:nvPr/>
        </p:nvGrpSpPr>
        <p:grpSpPr>
          <a:xfrm>
            <a:off x="4518025" y="3657600"/>
            <a:ext cx="3155950" cy="1162050"/>
            <a:chOff x="7115" y="5760"/>
            <a:chExt cx="4970" cy="1830"/>
          </a:xfrm>
        </p:grpSpPr>
        <p:sp>
          <p:nvSpPr>
            <p:cNvPr id="37" name="任意多边形 36"/>
            <p:cNvSpPr/>
            <p:nvPr>
              <p:custDataLst>
                <p:tags r:id="rId40"/>
              </p:custDataLst>
            </p:nvPr>
          </p:nvSpPr>
          <p:spPr>
            <a:xfrm>
              <a:off x="7115" y="5760"/>
              <a:ext cx="4970" cy="1830"/>
            </a:xfrm>
            <a:custGeom>
              <a:avLst/>
              <a:gdLst>
                <a:gd name="sw" fmla="*/ 1 w 4970"/>
                <a:gd name="sh" fmla="*/ 1 h 1830"/>
                <a:gd name="mins" fmla="min sw sh"/>
                <a:gd name="dsw" fmla="+- 0 sw mins"/>
                <a:gd name="dsh" fmla="+- 0 sh mins"/>
                <a:gd name="p0x0" fmla="*/ 180 w 4970"/>
                <a:gd name="p0y0" fmla="*/ 0 h 1830"/>
                <a:gd name="p0x1" fmla="*/ 4790 w 4970"/>
                <a:gd name="p0y1" fmla="*/ 0 h 1830"/>
                <a:gd name="p0x2" fmla="*/ 4889 w 4970"/>
                <a:gd name="p0y2" fmla="*/ 0 h 1830"/>
                <a:gd name="p0x3" fmla="*/ 4970 w 4970"/>
                <a:gd name="p0y3" fmla="*/ 80 h 1830"/>
                <a:gd name="p0x4" fmla="*/ 4970 w 4970"/>
                <a:gd name="p0y4" fmla="*/ 180 h 1830"/>
                <a:gd name="p0x5" fmla="*/ 4970 w 4970"/>
                <a:gd name="p0y5" fmla="*/ 1650 h 1830"/>
                <a:gd name="p0x6" fmla="*/ 4970 w 4970"/>
                <a:gd name="p0y6" fmla="*/ 1749 h 1830"/>
                <a:gd name="p0x7" fmla="*/ 4889 w 4970"/>
                <a:gd name="p0y7" fmla="*/ 1830 h 1830"/>
                <a:gd name="p0x8" fmla="*/ 4790 w 4970"/>
                <a:gd name="p0y8" fmla="*/ 1830 h 1830"/>
                <a:gd name="p0x9" fmla="*/ 180 w 4970"/>
                <a:gd name="p0y9" fmla="*/ 1830 h 1830"/>
                <a:gd name="p0x10" fmla="*/ 80 w 4970"/>
                <a:gd name="p0y10" fmla="*/ 1830 h 1830"/>
                <a:gd name="p0x11" fmla="*/ 0 w 4970"/>
                <a:gd name="p0y11" fmla="*/ 1749 h 1830"/>
                <a:gd name="p0x12" fmla="*/ 0 w 4970"/>
                <a:gd name="p0y12" fmla="*/ 1650 h 1830"/>
                <a:gd name="p0x13" fmla="*/ 0 w 4970"/>
                <a:gd name="p0y13" fmla="*/ 180 h 1830"/>
                <a:gd name="p0x14" fmla="*/ 0 w 4970"/>
                <a:gd name="p0y14" fmla="*/ 80 h 1830"/>
                <a:gd name="p0x15" fmla="*/ 80 w 4970"/>
                <a:gd name="p0y15" fmla="*/ 0 h 1830"/>
                <a:gd name="p0x16" fmla="*/ 180 w 4970"/>
                <a:gd name="p0y16" fmla="*/ 0 h 183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8" name="任意多边形 37"/>
            <p:cNvSpPr/>
            <p:nvPr>
              <p:custDataLst>
                <p:tags r:id="rId41"/>
              </p:custDataLst>
            </p:nvPr>
          </p:nvSpPr>
          <p:spPr>
            <a:xfrm>
              <a:off x="7226" y="5760"/>
              <a:ext cx="4806" cy="63"/>
            </a:xfrm>
            <a:custGeom>
              <a:avLst/>
              <a:gdLst>
                <a:gd name="sw" fmla="*/ 1 w 4806"/>
                <a:gd name="sh" fmla="*/ 1 h 63"/>
                <a:gd name="mins" fmla="min sw sh"/>
                <a:gd name="dsw" fmla="+- 0 sw mins"/>
                <a:gd name="dsh" fmla="+- 0 sh mins"/>
                <a:gd name="p0x0" fmla="*/ 68 w 4806"/>
                <a:gd name="p0y0" fmla="*/ 0 h 63"/>
                <a:gd name="p0x1" fmla="*/ 4678 w 4806"/>
                <a:gd name="p0y1" fmla="*/ 0 h 63"/>
                <a:gd name="p0x2" fmla="*/ 4728 w 4806"/>
                <a:gd name="p0y2" fmla="*/ 0 h 63"/>
                <a:gd name="p0x3" fmla="*/ 4773 w 4806"/>
                <a:gd name="p0y3" fmla="*/ 20 h 63"/>
                <a:gd name="p0x4" fmla="*/ 4806 w 4806"/>
                <a:gd name="p0y4" fmla="*/ 52 h 63"/>
                <a:gd name="p0x5" fmla="*/ 4795 w 4806"/>
                <a:gd name="p0y5" fmla="*/ 63 h 63"/>
                <a:gd name="p0x6" fmla="*/ 4765 w 4806"/>
                <a:gd name="p0y6" fmla="*/ 33 h 63"/>
                <a:gd name="p0x7" fmla="*/ 4724 w 4806"/>
                <a:gd name="p0y7" fmla="*/ 15 h 63"/>
                <a:gd name="p0x8" fmla="*/ 4678 w 4806"/>
                <a:gd name="p0y8" fmla="*/ 15 h 63"/>
                <a:gd name="p0x9" fmla="*/ 68 w 4806"/>
                <a:gd name="p0y9" fmla="*/ 15 h 63"/>
                <a:gd name="p0x10" fmla="*/ 50 w 4806"/>
                <a:gd name="p0y10" fmla="*/ 15 h 63"/>
                <a:gd name="p0x11" fmla="*/ 33 w 4806"/>
                <a:gd name="p0y11" fmla="*/ 19 h 63"/>
                <a:gd name="p0x12" fmla="*/ 17 w 4806"/>
                <a:gd name="p0y12" fmla="*/ 27 h 63"/>
                <a:gd name="p0x13" fmla="*/ 0 w 4806"/>
                <a:gd name="p0y13" fmla="*/ 13 h 63"/>
                <a:gd name="p0x14" fmla="*/ 0 w 4806"/>
                <a:gd name="p0y14" fmla="*/ 13 h 63"/>
                <a:gd name="p0x15" fmla="*/ 21 w 4806"/>
                <a:gd name="p0y15" fmla="*/ 4 h 63"/>
                <a:gd name="p0x16" fmla="*/ 44 w 4806"/>
                <a:gd name="p0y16" fmla="*/ 0 h 63"/>
                <a:gd name="p0x17" fmla="*/ 68 w 4806"/>
                <a:gd name="p0y17" fmla="*/ 0 h 6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1">
                <a:lumMod val="23385"/>
                <a:lumOff val="76615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9" name="任意多边形 38"/>
            <p:cNvSpPr/>
            <p:nvPr>
              <p:custDataLst>
                <p:tags r:id="rId42"/>
              </p:custDataLst>
            </p:nvPr>
          </p:nvSpPr>
          <p:spPr>
            <a:xfrm>
              <a:off x="12021" y="5812"/>
              <a:ext cx="64" cy="1725"/>
            </a:xfrm>
            <a:custGeom>
              <a:avLst/>
              <a:gdLst>
                <a:gd name="sw" fmla="*/ 1 w 63"/>
                <a:gd name="sh" fmla="*/ 1 h 1724"/>
                <a:gd name="mins" fmla="min sw sh"/>
                <a:gd name="dsw" fmla="+- 0 sw mins"/>
                <a:gd name="dsh" fmla="+- 0 sh mins"/>
                <a:gd name="p0x0" fmla="*/ 63 w 63"/>
                <a:gd name="p0y0" fmla="*/ 127 h 1724"/>
                <a:gd name="p0x1" fmla="*/ 63 w 63"/>
                <a:gd name="p0y1" fmla="*/ 1597 h 1724"/>
                <a:gd name="p0x2" fmla="*/ 63 w 63"/>
                <a:gd name="p0y2" fmla="*/ 1646 h 1724"/>
                <a:gd name="p0x3" fmla="*/ 43 w 63"/>
                <a:gd name="p0y3" fmla="*/ 1691 h 1724"/>
                <a:gd name="p0x4" fmla="*/ 10 w 63"/>
                <a:gd name="p0y4" fmla="*/ 1724 h 1724"/>
                <a:gd name="p0x5" fmla="*/ 0 w 63"/>
                <a:gd name="p0y5" fmla="*/ 1713 h 1724"/>
                <a:gd name="p0x6" fmla="*/ 29 w 63"/>
                <a:gd name="p0y6" fmla="*/ 1684 h 1724"/>
                <a:gd name="p0x7" fmla="*/ 48 w 63"/>
                <a:gd name="p0y7" fmla="*/ 1642 h 1724"/>
                <a:gd name="p0x8" fmla="*/ 48 w 63"/>
                <a:gd name="p0y8" fmla="*/ 1597 h 1724"/>
                <a:gd name="p0x9" fmla="*/ 48 w 63"/>
                <a:gd name="p0y9" fmla="*/ 127 h 1724"/>
                <a:gd name="p0x10" fmla="*/ 48 w 63"/>
                <a:gd name="p0y10" fmla="*/ 81 h 1724"/>
                <a:gd name="p0x11" fmla="*/ 29 w 63"/>
                <a:gd name="p0y11" fmla="*/ 40 h 1724"/>
                <a:gd name="p0x12" fmla="*/ 0 w 63"/>
                <a:gd name="p0y12" fmla="*/ 10 h 1724"/>
                <a:gd name="p0x13" fmla="*/ 10 w 63"/>
                <a:gd name="p0y13" fmla="*/ 0 h 1724"/>
                <a:gd name="p0x14" fmla="*/ 43 w 63"/>
                <a:gd name="p0y14" fmla="*/ 32 h 1724"/>
                <a:gd name="p0x15" fmla="*/ 63 w 63"/>
                <a:gd name="p0y15" fmla="*/ 77 h 1724"/>
                <a:gd name="p0x16" fmla="*/ 63 w 63"/>
                <a:gd name="p0y16" fmla="*/ 127 h 1724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accent1">
                <a:lumMod val="23385"/>
                <a:lumOff val="76615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0" name="任意多边形 39"/>
            <p:cNvSpPr/>
            <p:nvPr>
              <p:custDataLst>
                <p:tags r:id="rId43"/>
              </p:custDataLst>
            </p:nvPr>
          </p:nvSpPr>
          <p:spPr>
            <a:xfrm>
              <a:off x="7226" y="7526"/>
              <a:ext cx="4806" cy="64"/>
            </a:xfrm>
            <a:custGeom>
              <a:avLst/>
              <a:gdLst>
                <a:gd name="sw" fmla="*/ 1 w 4806"/>
                <a:gd name="sh" fmla="*/ 1 h 63"/>
                <a:gd name="mins" fmla="min sw sh"/>
                <a:gd name="dsw" fmla="+- 0 sw mins"/>
                <a:gd name="dsh" fmla="+- 0 sh mins"/>
                <a:gd name="p0x0" fmla="*/ 4678 w 4806"/>
                <a:gd name="p0y0" fmla="*/ 63 h 63"/>
                <a:gd name="p0x1" fmla="*/ 68 w 4806"/>
                <a:gd name="p0y1" fmla="*/ 63 h 63"/>
                <a:gd name="p0x2" fmla="*/ 44 w 4806"/>
                <a:gd name="p0y2" fmla="*/ 63 h 63"/>
                <a:gd name="p0x3" fmla="*/ 21 w 4806"/>
                <a:gd name="p0y3" fmla="*/ 58 h 63"/>
                <a:gd name="p0x4" fmla="*/ 0 w 4806"/>
                <a:gd name="p0y4" fmla="*/ 49 h 63"/>
                <a:gd name="p0x5" fmla="*/ 17 w 4806"/>
                <a:gd name="p0y5" fmla="*/ 35 h 63"/>
                <a:gd name="p0x6" fmla="*/ 17 w 4806"/>
                <a:gd name="p0y6" fmla="*/ 35 h 63"/>
                <a:gd name="p0x7" fmla="*/ 33 w 4806"/>
                <a:gd name="p0y7" fmla="*/ 43 h 63"/>
                <a:gd name="p0x8" fmla="*/ 50 w 4806"/>
                <a:gd name="p0y8" fmla="*/ 48 h 63"/>
                <a:gd name="p0x9" fmla="*/ 68 w 4806"/>
                <a:gd name="p0y9" fmla="*/ 48 h 63"/>
                <a:gd name="p0x10" fmla="*/ 4678 w 4806"/>
                <a:gd name="p0y10" fmla="*/ 48 h 63"/>
                <a:gd name="p0x11" fmla="*/ 4724 w 4806"/>
                <a:gd name="p0y11" fmla="*/ 48 h 63"/>
                <a:gd name="p0x12" fmla="*/ 4765 w 4806"/>
                <a:gd name="p0y12" fmla="*/ 29 h 63"/>
                <a:gd name="p0x13" fmla="*/ 4795 w 4806"/>
                <a:gd name="p0y13" fmla="*/ 0 h 63"/>
                <a:gd name="p0x14" fmla="*/ 4806 w 4806"/>
                <a:gd name="p0y14" fmla="*/ 10 h 63"/>
                <a:gd name="p0x15" fmla="*/ 4773 w 4806"/>
                <a:gd name="p0y15" fmla="*/ 43 h 63"/>
                <a:gd name="p0x16" fmla="*/ 4728 w 4806"/>
                <a:gd name="p0y16" fmla="*/ 63 h 63"/>
                <a:gd name="p0x17" fmla="*/ 4678 w 4806"/>
                <a:gd name="p0y17" fmla="*/ 63 h 6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1">
                <a:lumMod val="23385"/>
                <a:lumOff val="76615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1" name="任意多边形 40"/>
            <p:cNvSpPr/>
            <p:nvPr>
              <p:custDataLst>
                <p:tags r:id="rId44"/>
              </p:custDataLst>
            </p:nvPr>
          </p:nvSpPr>
          <p:spPr>
            <a:xfrm>
              <a:off x="7115" y="5773"/>
              <a:ext cx="128" cy="1803"/>
            </a:xfrm>
            <a:custGeom>
              <a:avLst/>
              <a:gdLst>
                <a:gd name="sw" fmla="*/ 1 w 128"/>
                <a:gd name="sh" fmla="*/ 1 h 1802"/>
                <a:gd name="mins" fmla="min sw sh"/>
                <a:gd name="dsw" fmla="+- 0 sw mins"/>
                <a:gd name="dsh" fmla="+- 0 sh mins"/>
                <a:gd name="p0x0" fmla="*/ 0 w 128"/>
                <a:gd name="p0y0" fmla="*/ 1636 h 1802"/>
                <a:gd name="p0x1" fmla="*/ 0 w 128"/>
                <a:gd name="p0y1" fmla="*/ 166 h 1802"/>
                <a:gd name="p0x2" fmla="*/ 0 w 128"/>
                <a:gd name="p0y2" fmla="*/ 91 h 1802"/>
                <a:gd name="p0x3" fmla="*/ 45 w 128"/>
                <a:gd name="p0y3" fmla="*/ 27 h 1802"/>
                <a:gd name="p0x4" fmla="*/ 111 w 128"/>
                <a:gd name="p0y4" fmla="*/ 0 h 1802"/>
                <a:gd name="p0x5" fmla="*/ 128 w 128"/>
                <a:gd name="p0y5" fmla="*/ 13 h 1802"/>
                <a:gd name="p0x6" fmla="*/ 128 w 128"/>
                <a:gd name="p0y6" fmla="*/ 13 h 1802"/>
                <a:gd name="p0x7" fmla="*/ 79 w 128"/>
                <a:gd name="p0y7" fmla="*/ 38 h 1802"/>
                <a:gd name="p0x8" fmla="*/ 45 w 128"/>
                <a:gd name="p0y8" fmla="*/ 97 h 1802"/>
                <a:gd name="p0x9" fmla="*/ 45 w 128"/>
                <a:gd name="p0y9" fmla="*/ 166 h 1802"/>
                <a:gd name="p0x10" fmla="*/ 45 w 128"/>
                <a:gd name="p0y10" fmla="*/ 1636 h 1802"/>
                <a:gd name="p0x11" fmla="*/ 45 w 128"/>
                <a:gd name="p0y11" fmla="*/ 1705 h 1802"/>
                <a:gd name="p0x12" fmla="*/ 79 w 128"/>
                <a:gd name="p0y12" fmla="*/ 1763 h 1802"/>
                <a:gd name="p0x13" fmla="*/ 128 w 128"/>
                <a:gd name="p0y13" fmla="*/ 1788 h 1802"/>
                <a:gd name="p0x14" fmla="*/ 111 w 128"/>
                <a:gd name="p0y14" fmla="*/ 1802 h 1802"/>
                <a:gd name="p0x15" fmla="*/ 111 w 128"/>
                <a:gd name="p0y15" fmla="*/ 1802 h 1802"/>
                <a:gd name="p0x16" fmla="*/ 45 w 128"/>
                <a:gd name="p0y16" fmla="*/ 1775 h 1802"/>
                <a:gd name="p0x17" fmla="*/ 0 w 128"/>
                <a:gd name="p0y17" fmla="*/ 1711 h 1802"/>
                <a:gd name="p0x18" fmla="*/ 0 w 128"/>
                <a:gd name="p0y18" fmla="*/ 1636 h 180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43" name="文本框 42"/>
          <p:cNvSpPr txBox="1"/>
          <p:nvPr>
            <p:custDataLst>
              <p:tags r:id="rId45"/>
            </p:custDataLst>
          </p:nvPr>
        </p:nvSpPr>
        <p:spPr>
          <a:xfrm>
            <a:off x="4699026" y="3766185"/>
            <a:ext cx="28130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旧物改造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44" name="文本框 43"/>
          <p:cNvSpPr txBox="1"/>
          <p:nvPr>
            <p:custDataLst>
              <p:tags r:id="rId46"/>
            </p:custDataLst>
          </p:nvPr>
        </p:nvSpPr>
        <p:spPr>
          <a:xfrm>
            <a:off x="4699026" y="4071938"/>
            <a:ext cx="26670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纸盒变笔筒</a:t>
            </a:r>
            <a:r>
              <a:rPr sz="1500">
                <a:solidFill>
                  <a:srgbClr val="4A6B58"/>
                </a:solidFill>
                <a:cs typeface="+mn-lt"/>
              </a:rPr>
              <a:t>、</a:t>
            </a:r>
            <a:r>
              <a:rPr sz="1500" b="1">
                <a:solidFill>
                  <a:schemeClr val="tx2"/>
                </a:solidFill>
                <a:cs typeface="+mn-lt"/>
              </a:rPr>
              <a:t>塑料瓶种绿植</a:t>
            </a:r>
            <a:r>
              <a:rPr sz="1500">
                <a:solidFill>
                  <a:srgbClr val="4A6B58"/>
                </a:solidFill>
                <a:cs typeface="+mn-lt"/>
              </a:rPr>
              <a:t>、</a:t>
            </a:r>
            <a:r>
              <a:rPr sz="1500" b="1">
                <a:solidFill>
                  <a:schemeClr val="tx2"/>
                </a:solidFill>
                <a:cs typeface="+mn-lt"/>
              </a:rPr>
              <a:t>快递盒做收纳盒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45" name="任意多边形 44"/>
          <p:cNvSpPr/>
          <p:nvPr>
            <p:custDataLst>
              <p:tags r:id="rId47"/>
            </p:custDataLst>
          </p:nvPr>
        </p:nvSpPr>
        <p:spPr>
          <a:xfrm>
            <a:off x="8068945" y="2503805"/>
            <a:ext cx="3546475" cy="2887980"/>
          </a:xfrm>
          <a:custGeom>
            <a:avLst/>
            <a:gdLst>
              <a:gd name="sw" fmla="*/ 1 w 5585"/>
              <a:gd name="sh" fmla="*/ 1 h 4548"/>
              <a:gd name="mins" fmla="min sw sh"/>
              <a:gd name="dsw" fmla="+- 0 sw mins"/>
              <a:gd name="dsh" fmla="+- 0 sh mins"/>
              <a:gd name="p0x0" fmla="*/ 300 w 5585"/>
              <a:gd name="p0y0" fmla="*/ 0 h 4548"/>
              <a:gd name="p0x1" fmla="*/ 5285 w 5585"/>
              <a:gd name="p0y1" fmla="*/ 0 h 4548"/>
              <a:gd name="p0x2" fmla="*/ 5450 w 5585"/>
              <a:gd name="p0y2" fmla="*/ 0 h 4548"/>
              <a:gd name="p0x3" fmla="*/ 5585 w 5585"/>
              <a:gd name="p0y3" fmla="*/ 134 h 4548"/>
              <a:gd name="p0x4" fmla="*/ 5585 w 5585"/>
              <a:gd name="p0y4" fmla="*/ 300 h 4548"/>
              <a:gd name="p0x5" fmla="*/ 5585 w 5585"/>
              <a:gd name="p0y5" fmla="*/ 4248 h 4548"/>
              <a:gd name="p0x6" fmla="*/ 5585 w 5585"/>
              <a:gd name="p0y6" fmla="*/ 4413 h 4548"/>
              <a:gd name="p0x7" fmla="*/ 5450 w 5585"/>
              <a:gd name="p0y7" fmla="*/ 4548 h 4548"/>
              <a:gd name="p0x8" fmla="*/ 5285 w 5585"/>
              <a:gd name="p0y8" fmla="*/ 4548 h 4548"/>
              <a:gd name="p0x9" fmla="*/ 300 w 5585"/>
              <a:gd name="p0y9" fmla="*/ 4548 h 4548"/>
              <a:gd name="p0x10" fmla="*/ 134 w 5585"/>
              <a:gd name="p0y10" fmla="*/ 4548 h 4548"/>
              <a:gd name="p0x11" fmla="*/ 0 w 5585"/>
              <a:gd name="p0y11" fmla="*/ 4413 h 4548"/>
              <a:gd name="p0x12" fmla="*/ 0 w 5585"/>
              <a:gd name="p0y12" fmla="*/ 4248 h 4548"/>
              <a:gd name="p0x13" fmla="*/ 0 w 5585"/>
              <a:gd name="p0y13" fmla="*/ 300 h 4548"/>
              <a:gd name="p0x14" fmla="*/ 0 w 5585"/>
              <a:gd name="p0y14" fmla="*/ 134 h 4548"/>
              <a:gd name="p0x15" fmla="*/ 134 w 5585"/>
              <a:gd name="p0y15" fmla="*/ 0 h 4548"/>
              <a:gd name="p0x16" fmla="*/ 300 w 5585"/>
              <a:gd name="p0y16" fmla="*/ 0 h 454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34981"/>
              <a:lumOff val="65019"/>
            </a:schemeClr>
          </a:solidFill>
          <a:ln w="9525" cmpd="sng">
            <a:solidFill>
              <a:srgbClr val="A8CBB8"/>
            </a:solidFill>
            <a:prstDash val="solid"/>
          </a:ln>
          <a:effectLst>
            <a:outerShdw blurRad="85725" dist="19050" dir="5399999" algn="ctr" rotWithShape="0">
              <a:schemeClr val="accent1">
                <a:lumMod val="54596"/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73" name="组合 72"/>
          <p:cNvGrpSpPr/>
          <p:nvPr/>
        </p:nvGrpSpPr>
        <p:grpSpPr>
          <a:xfrm>
            <a:off x="8264525" y="2698750"/>
            <a:ext cx="3155950" cy="466090"/>
            <a:chOff x="13015" y="4250"/>
            <a:chExt cx="4970" cy="734"/>
          </a:xfrm>
        </p:grpSpPr>
        <p:sp>
          <p:nvSpPr>
            <p:cNvPr id="46" name="任意多边形 45"/>
            <p:cNvSpPr/>
            <p:nvPr>
              <p:custDataLst>
                <p:tags r:id="rId48"/>
              </p:custDataLst>
            </p:nvPr>
          </p:nvSpPr>
          <p:spPr>
            <a:xfrm>
              <a:off x="13015" y="4250"/>
              <a:ext cx="4970" cy="735"/>
            </a:xfrm>
            <a:custGeom>
              <a:avLst/>
              <a:gdLst>
                <a:gd name="sw" fmla="*/ 1 w 4970"/>
                <a:gd name="sh" fmla="*/ 1 h 735"/>
                <a:gd name="mins" fmla="min sw sh"/>
                <a:gd name="dsw" fmla="+- 0 sw mins"/>
                <a:gd name="dsh" fmla="+- 0 sh mins"/>
                <a:gd name="p0x0" fmla="*/ 0 w 4970"/>
                <a:gd name="p0y0" fmla="*/ 0 h 735"/>
                <a:gd name="p0x1" fmla="*/ 4970 w 4970"/>
                <a:gd name="p0y1" fmla="*/ 0 h 735"/>
                <a:gd name="p0x2" fmla="*/ 4970 w 4970"/>
                <a:gd name="p0y2" fmla="*/ 735 h 735"/>
                <a:gd name="p0x3" fmla="*/ 0 w 4970"/>
                <a:gd name="p0y3" fmla="*/ 735 h 735"/>
                <a:gd name="p0x4" fmla="*/ 0 w 4970"/>
                <a:gd name="p0y4" fmla="*/ 0 h 7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7" name="任意多边形 46"/>
            <p:cNvSpPr/>
            <p:nvPr>
              <p:custDataLst>
                <p:tags r:id="rId49"/>
              </p:custDataLst>
            </p:nvPr>
          </p:nvSpPr>
          <p:spPr>
            <a:xfrm>
              <a:off x="13015" y="4970"/>
              <a:ext cx="4970" cy="15"/>
            </a:xfrm>
            <a:custGeom>
              <a:avLst/>
              <a:gdLst>
                <a:gd name="sw" fmla="*/ 1 w 4970"/>
                <a:gd name="sh" fmla="*/ 1 h 15"/>
                <a:gd name="mins" fmla="min sw sh"/>
                <a:gd name="dsw" fmla="+- 0 sw mins"/>
                <a:gd name="dsh" fmla="+- 0 sh mins"/>
                <a:gd name="p0x0" fmla="*/ 4970 w 4970"/>
                <a:gd name="p0y0" fmla="*/ 15 h 15"/>
                <a:gd name="p0x1" fmla="*/ 0 w 4970"/>
                <a:gd name="p0y1" fmla="*/ 15 h 15"/>
                <a:gd name="p0x2" fmla="*/ 0 w 4970"/>
                <a:gd name="p0y2" fmla="*/ 0 h 15"/>
                <a:gd name="p0x3" fmla="*/ 4970 w 4970"/>
                <a:gd name="p0y3" fmla="*/ 0 h 15"/>
                <a:gd name="p0x4" fmla="*/ 4970 w 497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1">
                <a:lumMod val="23385"/>
                <a:lumOff val="76615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49" name="任意多边形 48"/>
          <p:cNvSpPr/>
          <p:nvPr>
            <p:custDataLst>
              <p:tags r:id="rId50"/>
            </p:custDataLst>
          </p:nvPr>
        </p:nvSpPr>
        <p:spPr>
          <a:xfrm>
            <a:off x="8268970" y="2703830"/>
            <a:ext cx="333375" cy="333375"/>
          </a:xfrm>
          <a:custGeom>
            <a:avLst/>
            <a:gdLst>
              <a:gd name="sw" fmla="*/ 1 w 525"/>
              <a:gd name="sh" fmla="*/ 1 h 525"/>
              <a:gd name="mins" fmla="min sw sh"/>
              <a:gd name="dsw" fmla="+- 0 sw mins"/>
              <a:gd name="dsh" fmla="+- 0 sh mins"/>
              <a:gd name="p0x0" fmla="*/ 180 w 525"/>
              <a:gd name="p0y0" fmla="*/ 0 h 525"/>
              <a:gd name="p0x1" fmla="*/ 345 w 525"/>
              <a:gd name="p0y1" fmla="*/ 0 h 525"/>
              <a:gd name="p0x2" fmla="*/ 444 w 525"/>
              <a:gd name="p0y2" fmla="*/ 0 h 525"/>
              <a:gd name="p0x3" fmla="*/ 525 w 525"/>
              <a:gd name="p0y3" fmla="*/ 80 h 525"/>
              <a:gd name="p0x4" fmla="*/ 525 w 525"/>
              <a:gd name="p0y4" fmla="*/ 180 h 525"/>
              <a:gd name="p0x5" fmla="*/ 525 w 525"/>
              <a:gd name="p0y5" fmla="*/ 345 h 525"/>
              <a:gd name="p0x6" fmla="*/ 525 w 525"/>
              <a:gd name="p0y6" fmla="*/ 444 h 525"/>
              <a:gd name="p0x7" fmla="*/ 444 w 525"/>
              <a:gd name="p0y7" fmla="*/ 525 h 525"/>
              <a:gd name="p0x8" fmla="*/ 345 w 525"/>
              <a:gd name="p0y8" fmla="*/ 525 h 525"/>
              <a:gd name="p0x9" fmla="*/ 180 w 525"/>
              <a:gd name="p0y9" fmla="*/ 525 h 525"/>
              <a:gd name="p0x10" fmla="*/ 80 w 525"/>
              <a:gd name="p0y10" fmla="*/ 525 h 525"/>
              <a:gd name="p0x11" fmla="*/ 0 w 525"/>
              <a:gd name="p0y11" fmla="*/ 444 h 525"/>
              <a:gd name="p0x12" fmla="*/ 0 w 525"/>
              <a:gd name="p0y12" fmla="*/ 345 h 525"/>
              <a:gd name="p0x13" fmla="*/ 0 w 525"/>
              <a:gd name="p0y13" fmla="*/ 180 h 525"/>
              <a:gd name="p0x14" fmla="*/ 0 w 525"/>
              <a:gd name="p0y14" fmla="*/ 80 h 525"/>
              <a:gd name="p0x15" fmla="*/ 80 w 525"/>
              <a:gd name="p0y15" fmla="*/ 0 h 525"/>
              <a:gd name="p0x16" fmla="*/ 180 w 525"/>
              <a:gd name="p0y16" fmla="*/ 0 h 5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8768"/>
              <a:lumOff val="81232"/>
            </a:schemeClr>
          </a:solidFill>
          <a:ln w="9525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0" name="图片 49"/>
          <p:cNvPicPr>
            <a:picLocks noChangeAspect="1"/>
          </p:cNvPicPr>
          <p:nvPr>
            <p:custDataLst>
              <p:tags r:id="rId51"/>
            </p:custDataLst>
          </p:nvPr>
        </p:nvPicPr>
        <p:blipFill>
          <a:blip r:embed="rId52">
            <a:extLst>
              <a:ext uri="{96DAC541-7B7A-43D3-8B79-37D633B846F1}">
                <asvg:svgBlip xmlns:asvg="http://schemas.microsoft.com/office/drawing/2016/SVG/main" r:embed="rId53"/>
              </a:ext>
            </a:extLst>
          </a:blip>
          <a:srcRect l="-2381" t="-6167" r="-2381" b="-6167"/>
          <a:stretch>
            <a:fillRect/>
          </a:stretch>
        </p:blipFill>
        <p:spPr>
          <a:xfrm>
            <a:off x="8331200" y="2760980"/>
            <a:ext cx="209550" cy="213995"/>
          </a:xfrm>
          <a:prstGeom prst="rect">
            <a:avLst/>
          </a:prstGeom>
        </p:spPr>
      </p:pic>
      <p:sp>
        <p:nvSpPr>
          <p:cNvPr id="52" name="文本框 51"/>
          <p:cNvSpPr txBox="1"/>
          <p:nvPr>
            <p:custDataLst>
              <p:tags r:id="rId54"/>
            </p:custDataLst>
          </p:nvPr>
        </p:nvSpPr>
        <p:spPr>
          <a:xfrm>
            <a:off x="8721776" y="2687936"/>
            <a:ext cx="172714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1B4A2F"/>
                </a:solidFill>
                <a:cs typeface="+mn-lt"/>
              </a:rPr>
              <a:t>周末</a:t>
            </a:r>
            <a:endParaRPr sz="2100" b="1" spc="42">
              <a:solidFill>
                <a:srgbClr val="1B4A2F"/>
              </a:solidFill>
              <a:cs typeface="+mn-lt"/>
            </a:endParaRPr>
          </a:p>
        </p:txBody>
      </p:sp>
      <p:sp>
        <p:nvSpPr>
          <p:cNvPr id="53" name="任意多边形 52"/>
          <p:cNvSpPr/>
          <p:nvPr>
            <p:custDataLst>
              <p:tags r:id="rId55"/>
            </p:custDataLst>
          </p:nvPr>
        </p:nvSpPr>
        <p:spPr>
          <a:xfrm>
            <a:off x="10567670" y="2727325"/>
            <a:ext cx="847725" cy="285750"/>
          </a:xfrm>
          <a:custGeom>
            <a:avLst/>
            <a:gdLst>
              <a:gd name="sw" fmla="*/ 1 w 1335"/>
              <a:gd name="sh" fmla="*/ 1 h 450"/>
              <a:gd name="mins" fmla="min sw sh"/>
              <a:gd name="dsw" fmla="+- 0 sw mins"/>
              <a:gd name="dsh" fmla="+- 0 sh mins"/>
              <a:gd name="p0x0" fmla="*/ 225 w 1335"/>
              <a:gd name="p0y0" fmla="*/ 0 h 450"/>
              <a:gd name="p0x1" fmla="*/ 1110 w 1335"/>
              <a:gd name="p0y1" fmla="*/ 0 h 450"/>
              <a:gd name="p0x2" fmla="*/ 1234 w 1335"/>
              <a:gd name="p0y2" fmla="*/ 0 h 450"/>
              <a:gd name="p0x3" fmla="*/ 1335 w 1335"/>
              <a:gd name="p0y3" fmla="*/ 100 h 450"/>
              <a:gd name="p0x4" fmla="*/ 1335 w 1335"/>
              <a:gd name="p0y4" fmla="*/ 225 h 450"/>
              <a:gd name="p0x5" fmla="*/ 1335 w 1335"/>
              <a:gd name="p0y5" fmla="*/ 349 h 450"/>
              <a:gd name="p0x6" fmla="*/ 1234 w 1335"/>
              <a:gd name="p0y6" fmla="*/ 450 h 450"/>
              <a:gd name="p0x7" fmla="*/ 1110 w 1335"/>
              <a:gd name="p0y7" fmla="*/ 450 h 450"/>
              <a:gd name="p0x8" fmla="*/ 225 w 1335"/>
              <a:gd name="p0y8" fmla="*/ 450 h 450"/>
              <a:gd name="p0x9" fmla="*/ 100 w 1335"/>
              <a:gd name="p0y9" fmla="*/ 450 h 450"/>
              <a:gd name="p0x10" fmla="*/ 0 w 1335"/>
              <a:gd name="p0y10" fmla="*/ 349 h 450"/>
              <a:gd name="p0x11" fmla="*/ 0 w 1335"/>
              <a:gd name="p0y11" fmla="*/ 225 h 450"/>
              <a:gd name="p0x12" fmla="*/ 0 w 1335"/>
              <a:gd name="p0y12" fmla="*/ 100 h 450"/>
              <a:gd name="p0x13" fmla="*/ 100 w 1335"/>
              <a:gd name="p0y13" fmla="*/ 0 h 450"/>
              <a:gd name="p0x14" fmla="*/ 225 w 1335"/>
              <a:gd name="p0y14" fmla="*/ 0 h 4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>
              <a:lumMod val="18768"/>
              <a:lumOff val="81232"/>
            </a:schemeClr>
          </a:solidFill>
          <a:ln w="9525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4" name="文本框 53"/>
          <p:cNvSpPr txBox="1"/>
          <p:nvPr>
            <p:custDataLst>
              <p:tags r:id="rId56"/>
            </p:custDataLst>
          </p:nvPr>
        </p:nvSpPr>
        <p:spPr>
          <a:xfrm>
            <a:off x="10687050" y="2770803"/>
            <a:ext cx="7620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>
                <a:solidFill>
                  <a:schemeClr val="accent1">
                    <a:lumMod val="65406"/>
                  </a:schemeClr>
                </a:solidFill>
                <a:cs typeface="+mn-lt"/>
              </a:rPr>
              <a:t>社区共建</a:t>
            </a:r>
            <a:endParaRPr sz="1200" b="1">
              <a:solidFill>
                <a:schemeClr val="accent1">
                  <a:lumMod val="65406"/>
                </a:schemeClr>
              </a:solidFill>
              <a:cs typeface="+mn-lt"/>
            </a:endParaRPr>
          </a:p>
        </p:txBody>
      </p:sp>
      <p:grpSp>
        <p:nvGrpSpPr>
          <p:cNvPr id="74" name="组合 73"/>
          <p:cNvGrpSpPr/>
          <p:nvPr/>
        </p:nvGrpSpPr>
        <p:grpSpPr>
          <a:xfrm>
            <a:off x="8264525" y="3810000"/>
            <a:ext cx="3155950" cy="857250"/>
            <a:chOff x="13015" y="6000"/>
            <a:chExt cx="4970" cy="1350"/>
          </a:xfrm>
        </p:grpSpPr>
        <p:sp>
          <p:nvSpPr>
            <p:cNvPr id="55" name="任意多边形 54"/>
            <p:cNvSpPr/>
            <p:nvPr>
              <p:custDataLst>
                <p:tags r:id="rId57"/>
              </p:custDataLst>
            </p:nvPr>
          </p:nvSpPr>
          <p:spPr>
            <a:xfrm>
              <a:off x="13015" y="6000"/>
              <a:ext cx="4970" cy="1350"/>
            </a:xfrm>
            <a:custGeom>
              <a:avLst/>
              <a:gdLst>
                <a:gd name="sw" fmla="*/ 1 w 4970"/>
                <a:gd name="sh" fmla="*/ 1 h 1350"/>
                <a:gd name="mins" fmla="min sw sh"/>
                <a:gd name="dsw" fmla="+- 0 sw mins"/>
                <a:gd name="dsh" fmla="+- 0 sh mins"/>
                <a:gd name="p0x0" fmla="*/ 180 w 4970"/>
                <a:gd name="p0y0" fmla="*/ 0 h 1350"/>
                <a:gd name="p0x1" fmla="*/ 4790 w 4970"/>
                <a:gd name="p0y1" fmla="*/ 0 h 1350"/>
                <a:gd name="p0x2" fmla="*/ 4889 w 4970"/>
                <a:gd name="p0y2" fmla="*/ 0 h 1350"/>
                <a:gd name="p0x3" fmla="*/ 4970 w 4970"/>
                <a:gd name="p0y3" fmla="*/ 80 h 1350"/>
                <a:gd name="p0x4" fmla="*/ 4970 w 4970"/>
                <a:gd name="p0y4" fmla="*/ 180 h 1350"/>
                <a:gd name="p0x5" fmla="*/ 4970 w 4970"/>
                <a:gd name="p0y5" fmla="*/ 1170 h 1350"/>
                <a:gd name="p0x6" fmla="*/ 4970 w 4970"/>
                <a:gd name="p0y6" fmla="*/ 1269 h 1350"/>
                <a:gd name="p0x7" fmla="*/ 4889 w 4970"/>
                <a:gd name="p0y7" fmla="*/ 1350 h 1350"/>
                <a:gd name="p0x8" fmla="*/ 4790 w 4970"/>
                <a:gd name="p0y8" fmla="*/ 1350 h 1350"/>
                <a:gd name="p0x9" fmla="*/ 180 w 4970"/>
                <a:gd name="p0y9" fmla="*/ 1350 h 1350"/>
                <a:gd name="p0x10" fmla="*/ 80 w 4970"/>
                <a:gd name="p0y10" fmla="*/ 1350 h 1350"/>
                <a:gd name="p0x11" fmla="*/ 0 w 4970"/>
                <a:gd name="p0y11" fmla="*/ 1269 h 1350"/>
                <a:gd name="p0x12" fmla="*/ 0 w 4970"/>
                <a:gd name="p0y12" fmla="*/ 1170 h 1350"/>
                <a:gd name="p0x13" fmla="*/ 0 w 4970"/>
                <a:gd name="p0y13" fmla="*/ 180 h 1350"/>
                <a:gd name="p0x14" fmla="*/ 0 w 4970"/>
                <a:gd name="p0y14" fmla="*/ 80 h 1350"/>
                <a:gd name="p0x15" fmla="*/ 80 w 4970"/>
                <a:gd name="p0y15" fmla="*/ 0 h 1350"/>
                <a:gd name="p0x16" fmla="*/ 180 w 4970"/>
                <a:gd name="p0y16" fmla="*/ 0 h 135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6" name="任意多边形 55"/>
            <p:cNvSpPr/>
            <p:nvPr>
              <p:custDataLst>
                <p:tags r:id="rId58"/>
              </p:custDataLst>
            </p:nvPr>
          </p:nvSpPr>
          <p:spPr>
            <a:xfrm>
              <a:off x="13126" y="6000"/>
              <a:ext cx="4806" cy="63"/>
            </a:xfrm>
            <a:custGeom>
              <a:avLst/>
              <a:gdLst>
                <a:gd name="sw" fmla="*/ 1 w 4806"/>
                <a:gd name="sh" fmla="*/ 1 h 63"/>
                <a:gd name="mins" fmla="min sw sh"/>
                <a:gd name="dsw" fmla="+- 0 sw mins"/>
                <a:gd name="dsh" fmla="+- 0 sh mins"/>
                <a:gd name="p0x0" fmla="*/ 68 w 4806"/>
                <a:gd name="p0y0" fmla="*/ 0 h 63"/>
                <a:gd name="p0x1" fmla="*/ 4678 w 4806"/>
                <a:gd name="p0y1" fmla="*/ 0 h 63"/>
                <a:gd name="p0x2" fmla="*/ 4728 w 4806"/>
                <a:gd name="p0y2" fmla="*/ 0 h 63"/>
                <a:gd name="p0x3" fmla="*/ 4773 w 4806"/>
                <a:gd name="p0y3" fmla="*/ 20 h 63"/>
                <a:gd name="p0x4" fmla="*/ 4806 w 4806"/>
                <a:gd name="p0y4" fmla="*/ 52 h 63"/>
                <a:gd name="p0x5" fmla="*/ 4795 w 4806"/>
                <a:gd name="p0y5" fmla="*/ 63 h 63"/>
                <a:gd name="p0x6" fmla="*/ 4765 w 4806"/>
                <a:gd name="p0y6" fmla="*/ 33 h 63"/>
                <a:gd name="p0x7" fmla="*/ 4724 w 4806"/>
                <a:gd name="p0y7" fmla="*/ 15 h 63"/>
                <a:gd name="p0x8" fmla="*/ 4678 w 4806"/>
                <a:gd name="p0y8" fmla="*/ 15 h 63"/>
                <a:gd name="p0x9" fmla="*/ 68 w 4806"/>
                <a:gd name="p0y9" fmla="*/ 15 h 63"/>
                <a:gd name="p0x10" fmla="*/ 50 w 4806"/>
                <a:gd name="p0y10" fmla="*/ 15 h 63"/>
                <a:gd name="p0x11" fmla="*/ 33 w 4806"/>
                <a:gd name="p0y11" fmla="*/ 19 h 63"/>
                <a:gd name="p0x12" fmla="*/ 17 w 4806"/>
                <a:gd name="p0y12" fmla="*/ 27 h 63"/>
                <a:gd name="p0x13" fmla="*/ 0 w 4806"/>
                <a:gd name="p0y13" fmla="*/ 13 h 63"/>
                <a:gd name="p0x14" fmla="*/ 0 w 4806"/>
                <a:gd name="p0y14" fmla="*/ 13 h 63"/>
                <a:gd name="p0x15" fmla="*/ 21 w 4806"/>
                <a:gd name="p0y15" fmla="*/ 4 h 63"/>
                <a:gd name="p0x16" fmla="*/ 44 w 4806"/>
                <a:gd name="p0y16" fmla="*/ 0 h 63"/>
                <a:gd name="p0x17" fmla="*/ 68 w 4806"/>
                <a:gd name="p0y17" fmla="*/ 0 h 6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1">
                <a:lumMod val="23385"/>
                <a:lumOff val="76615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7" name="任意多边形 56"/>
            <p:cNvSpPr/>
            <p:nvPr>
              <p:custDataLst>
                <p:tags r:id="rId59"/>
              </p:custDataLst>
            </p:nvPr>
          </p:nvSpPr>
          <p:spPr>
            <a:xfrm>
              <a:off x="17921" y="6052"/>
              <a:ext cx="64" cy="1245"/>
            </a:xfrm>
            <a:custGeom>
              <a:avLst/>
              <a:gdLst>
                <a:gd name="sw" fmla="*/ 1 w 63"/>
                <a:gd name="sh" fmla="*/ 1 h 1244"/>
                <a:gd name="mins" fmla="min sw sh"/>
                <a:gd name="dsw" fmla="+- 0 sw mins"/>
                <a:gd name="dsh" fmla="+- 0 sh mins"/>
                <a:gd name="p0x0" fmla="*/ 63 w 63"/>
                <a:gd name="p0y0" fmla="*/ 127 h 1244"/>
                <a:gd name="p0x1" fmla="*/ 63 w 63"/>
                <a:gd name="p0y1" fmla="*/ 1117 h 1244"/>
                <a:gd name="p0x2" fmla="*/ 63 w 63"/>
                <a:gd name="p0y2" fmla="*/ 1166 h 1244"/>
                <a:gd name="p0x3" fmla="*/ 43 w 63"/>
                <a:gd name="p0y3" fmla="*/ 1211 h 1244"/>
                <a:gd name="p0x4" fmla="*/ 10 w 63"/>
                <a:gd name="p0y4" fmla="*/ 1244 h 1244"/>
                <a:gd name="p0x5" fmla="*/ 0 w 63"/>
                <a:gd name="p0y5" fmla="*/ 1233 h 1244"/>
                <a:gd name="p0x6" fmla="*/ 29 w 63"/>
                <a:gd name="p0y6" fmla="*/ 1204 h 1244"/>
                <a:gd name="p0x7" fmla="*/ 48 w 63"/>
                <a:gd name="p0y7" fmla="*/ 1162 h 1244"/>
                <a:gd name="p0x8" fmla="*/ 48 w 63"/>
                <a:gd name="p0y8" fmla="*/ 1117 h 1244"/>
                <a:gd name="p0x9" fmla="*/ 48 w 63"/>
                <a:gd name="p0y9" fmla="*/ 127 h 1244"/>
                <a:gd name="p0x10" fmla="*/ 48 w 63"/>
                <a:gd name="p0y10" fmla="*/ 81 h 1244"/>
                <a:gd name="p0x11" fmla="*/ 29 w 63"/>
                <a:gd name="p0y11" fmla="*/ 40 h 1244"/>
                <a:gd name="p0x12" fmla="*/ 0 w 63"/>
                <a:gd name="p0y12" fmla="*/ 10 h 1244"/>
                <a:gd name="p0x13" fmla="*/ 10 w 63"/>
                <a:gd name="p0y13" fmla="*/ 0 h 1244"/>
                <a:gd name="p0x14" fmla="*/ 43 w 63"/>
                <a:gd name="p0y14" fmla="*/ 32 h 1244"/>
                <a:gd name="p0x15" fmla="*/ 63 w 63"/>
                <a:gd name="p0y15" fmla="*/ 77 h 1244"/>
                <a:gd name="p0x16" fmla="*/ 63 w 63"/>
                <a:gd name="p0y16" fmla="*/ 127 h 1244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accent1">
                <a:lumMod val="23385"/>
                <a:lumOff val="76615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8" name="任意多边形 57"/>
            <p:cNvSpPr/>
            <p:nvPr>
              <p:custDataLst>
                <p:tags r:id="rId60"/>
              </p:custDataLst>
            </p:nvPr>
          </p:nvSpPr>
          <p:spPr>
            <a:xfrm>
              <a:off x="13126" y="7286"/>
              <a:ext cx="4806" cy="64"/>
            </a:xfrm>
            <a:custGeom>
              <a:avLst/>
              <a:gdLst>
                <a:gd name="sw" fmla="*/ 1 w 4806"/>
                <a:gd name="sh" fmla="*/ 1 h 63"/>
                <a:gd name="mins" fmla="min sw sh"/>
                <a:gd name="dsw" fmla="+- 0 sw mins"/>
                <a:gd name="dsh" fmla="+- 0 sh mins"/>
                <a:gd name="p0x0" fmla="*/ 4678 w 4806"/>
                <a:gd name="p0y0" fmla="*/ 63 h 63"/>
                <a:gd name="p0x1" fmla="*/ 68 w 4806"/>
                <a:gd name="p0y1" fmla="*/ 63 h 63"/>
                <a:gd name="p0x2" fmla="*/ 44 w 4806"/>
                <a:gd name="p0y2" fmla="*/ 63 h 63"/>
                <a:gd name="p0x3" fmla="*/ 21 w 4806"/>
                <a:gd name="p0y3" fmla="*/ 58 h 63"/>
                <a:gd name="p0x4" fmla="*/ 0 w 4806"/>
                <a:gd name="p0y4" fmla="*/ 49 h 63"/>
                <a:gd name="p0x5" fmla="*/ 17 w 4806"/>
                <a:gd name="p0y5" fmla="*/ 35 h 63"/>
                <a:gd name="p0x6" fmla="*/ 17 w 4806"/>
                <a:gd name="p0y6" fmla="*/ 35 h 63"/>
                <a:gd name="p0x7" fmla="*/ 33 w 4806"/>
                <a:gd name="p0y7" fmla="*/ 43 h 63"/>
                <a:gd name="p0x8" fmla="*/ 50 w 4806"/>
                <a:gd name="p0y8" fmla="*/ 48 h 63"/>
                <a:gd name="p0x9" fmla="*/ 68 w 4806"/>
                <a:gd name="p0y9" fmla="*/ 48 h 63"/>
                <a:gd name="p0x10" fmla="*/ 4678 w 4806"/>
                <a:gd name="p0y10" fmla="*/ 48 h 63"/>
                <a:gd name="p0x11" fmla="*/ 4724 w 4806"/>
                <a:gd name="p0y11" fmla="*/ 48 h 63"/>
                <a:gd name="p0x12" fmla="*/ 4765 w 4806"/>
                <a:gd name="p0y12" fmla="*/ 29 h 63"/>
                <a:gd name="p0x13" fmla="*/ 4795 w 4806"/>
                <a:gd name="p0y13" fmla="*/ 0 h 63"/>
                <a:gd name="p0x14" fmla="*/ 4806 w 4806"/>
                <a:gd name="p0y14" fmla="*/ 10 h 63"/>
                <a:gd name="p0x15" fmla="*/ 4773 w 4806"/>
                <a:gd name="p0y15" fmla="*/ 43 h 63"/>
                <a:gd name="p0x16" fmla="*/ 4728 w 4806"/>
                <a:gd name="p0y16" fmla="*/ 63 h 63"/>
                <a:gd name="p0x17" fmla="*/ 4678 w 4806"/>
                <a:gd name="p0y17" fmla="*/ 63 h 6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1">
                <a:lumMod val="23385"/>
                <a:lumOff val="76615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9" name="任意多边形 58"/>
            <p:cNvSpPr/>
            <p:nvPr>
              <p:custDataLst>
                <p:tags r:id="rId61"/>
              </p:custDataLst>
            </p:nvPr>
          </p:nvSpPr>
          <p:spPr>
            <a:xfrm>
              <a:off x="13015" y="6013"/>
              <a:ext cx="128" cy="1323"/>
            </a:xfrm>
            <a:custGeom>
              <a:avLst/>
              <a:gdLst>
                <a:gd name="sw" fmla="*/ 1 w 128"/>
                <a:gd name="sh" fmla="*/ 1 h 1322"/>
                <a:gd name="mins" fmla="min sw sh"/>
                <a:gd name="dsw" fmla="+- 0 sw mins"/>
                <a:gd name="dsh" fmla="+- 0 sh mins"/>
                <a:gd name="p0x0" fmla="*/ 0 w 128"/>
                <a:gd name="p0y0" fmla="*/ 1156 h 1322"/>
                <a:gd name="p0x1" fmla="*/ 0 w 128"/>
                <a:gd name="p0y1" fmla="*/ 166 h 1322"/>
                <a:gd name="p0x2" fmla="*/ 0 w 128"/>
                <a:gd name="p0y2" fmla="*/ 91 h 1322"/>
                <a:gd name="p0x3" fmla="*/ 45 w 128"/>
                <a:gd name="p0y3" fmla="*/ 27 h 1322"/>
                <a:gd name="p0x4" fmla="*/ 111 w 128"/>
                <a:gd name="p0y4" fmla="*/ 0 h 1322"/>
                <a:gd name="p0x5" fmla="*/ 128 w 128"/>
                <a:gd name="p0y5" fmla="*/ 13 h 1322"/>
                <a:gd name="p0x6" fmla="*/ 128 w 128"/>
                <a:gd name="p0y6" fmla="*/ 13 h 1322"/>
                <a:gd name="p0x7" fmla="*/ 79 w 128"/>
                <a:gd name="p0y7" fmla="*/ 38 h 1322"/>
                <a:gd name="p0x8" fmla="*/ 45 w 128"/>
                <a:gd name="p0y8" fmla="*/ 97 h 1322"/>
                <a:gd name="p0x9" fmla="*/ 45 w 128"/>
                <a:gd name="p0y9" fmla="*/ 166 h 1322"/>
                <a:gd name="p0x10" fmla="*/ 45 w 128"/>
                <a:gd name="p0y10" fmla="*/ 1156 h 1322"/>
                <a:gd name="p0x11" fmla="*/ 45 w 128"/>
                <a:gd name="p0y11" fmla="*/ 1225 h 1322"/>
                <a:gd name="p0x12" fmla="*/ 79 w 128"/>
                <a:gd name="p0y12" fmla="*/ 1283 h 1322"/>
                <a:gd name="p0x13" fmla="*/ 128 w 128"/>
                <a:gd name="p0y13" fmla="*/ 1308 h 1322"/>
                <a:gd name="p0x14" fmla="*/ 111 w 128"/>
                <a:gd name="p0y14" fmla="*/ 1322 h 1322"/>
                <a:gd name="p0x15" fmla="*/ 111 w 128"/>
                <a:gd name="p0y15" fmla="*/ 1322 h 1322"/>
                <a:gd name="p0x16" fmla="*/ 45 w 128"/>
                <a:gd name="p0y16" fmla="*/ 1295 h 1322"/>
                <a:gd name="p0x17" fmla="*/ 0 w 128"/>
                <a:gd name="p0y17" fmla="*/ 1231 h 1322"/>
                <a:gd name="p0x18" fmla="*/ 0 w 128"/>
                <a:gd name="p0y18" fmla="*/ 1156 h 132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61" name="文本框 60"/>
          <p:cNvSpPr txBox="1"/>
          <p:nvPr>
            <p:custDataLst>
              <p:tags r:id="rId62"/>
            </p:custDataLst>
          </p:nvPr>
        </p:nvSpPr>
        <p:spPr>
          <a:xfrm>
            <a:off x="8445551" y="3918585"/>
            <a:ext cx="28130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进社区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62" name="文本框 61"/>
          <p:cNvSpPr txBox="1"/>
          <p:nvPr>
            <p:custDataLst>
              <p:tags r:id="rId63"/>
            </p:custDataLst>
          </p:nvPr>
        </p:nvSpPr>
        <p:spPr>
          <a:xfrm>
            <a:off x="8445551" y="4224338"/>
            <a:ext cx="28130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捡拾白色垃圾</a:t>
            </a:r>
            <a:r>
              <a:rPr sz="1500">
                <a:solidFill>
                  <a:srgbClr val="4A6B58"/>
                </a:solidFill>
                <a:cs typeface="+mn-lt"/>
              </a:rPr>
              <a:t>、宣传分类知识</a:t>
            </a:r>
            <a:endParaRPr sz="1500">
              <a:solidFill>
                <a:srgbClr val="4A6B58"/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666750" y="1804959"/>
            <a:ext cx="3840509" cy="179641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5400" b="1" spc="108">
                <a:solidFill>
                  <a:srgbClr val="1B4A2F"/>
                </a:solidFill>
                <a:latin typeface="+mj-lt"/>
                <a:ea typeface="+mj-ea"/>
                <a:cs typeface="+mj-lt"/>
              </a:rPr>
              <a:t>垃圾分类，</a:t>
            </a:r>
            <a:endParaRPr sz="5400" b="1" spc="108">
              <a:solidFill>
                <a:srgbClr val="1B4A2F"/>
              </a:solidFill>
              <a:latin typeface="+mj-lt"/>
              <a:ea typeface="+mj-ea"/>
              <a:cs typeface="+mj-lt"/>
            </a:endParaRPr>
          </a:p>
          <a:p>
            <a:pPr algn="l">
              <a:lnSpc>
                <a:spcPct val="104000"/>
              </a:lnSpc>
            </a:pPr>
            <a:r>
              <a:rPr sz="5400" b="1" spc="108">
                <a:solidFill>
                  <a:srgbClr val="1B4A2F"/>
                </a:solidFill>
                <a:latin typeface="+mj-lt"/>
                <a:ea typeface="+mj-ea"/>
                <a:cs typeface="+mj-lt"/>
              </a:rPr>
              <a:t>校园先行</a:t>
            </a:r>
            <a:endParaRPr sz="5400" b="1" spc="108">
              <a:solidFill>
                <a:srgbClr val="1B4A2F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666750" y="3771871"/>
            <a:ext cx="2793502" cy="3914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b="1" spc="36">
                <a:solidFill>
                  <a:srgbClr val="4A6B58"/>
                </a:solidFill>
                <a:latin typeface="汉仪正圆-75W" panose="00020600040101010101" charset="-122"/>
                <a:ea typeface="汉仪正圆-75W" panose="00020600040101010101" charset="-122"/>
              </a:rPr>
              <a:t>垃圾分一分，校园美十分</a:t>
            </a:r>
            <a:endParaRPr b="1" spc="36">
              <a:solidFill>
                <a:srgbClr val="4A6B58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3"/>
            </p:custDataLst>
          </p:nvPr>
        </p:nvSpPr>
        <p:spPr>
          <a:xfrm>
            <a:off x="666750" y="4330970"/>
            <a:ext cx="2621309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4A6B58"/>
                </a:solidFill>
                <a:cs typeface="+mn-lt"/>
              </a:rPr>
              <a:t>从正确投放每一件垃圾做起，</a:t>
            </a:r>
            <a:endParaRPr sz="1500" spc="30">
              <a:solidFill>
                <a:srgbClr val="4A6B58"/>
              </a:solidFill>
              <a:cs typeface="+mn-lt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4A6B58"/>
                </a:solidFill>
                <a:cs typeface="+mn-lt"/>
              </a:rPr>
              <a:t>让绿色成为校园的底色</a:t>
            </a:r>
            <a:endParaRPr sz="1500" spc="30">
              <a:solidFill>
                <a:srgbClr val="4A6B58"/>
              </a:solidFill>
              <a:cs typeface="+mn-lt"/>
            </a:endParaRPr>
          </a:p>
        </p:txBody>
      </p:sp>
      <p:sp>
        <p:nvSpPr>
          <p:cNvPr id="3" name="任意多边形 2"/>
          <p:cNvSpPr/>
          <p:nvPr>
            <p:custDataLst>
              <p:tags r:id="rId4"/>
            </p:custDataLst>
          </p:nvPr>
        </p:nvSpPr>
        <p:spPr>
          <a:xfrm>
            <a:off x="666750" y="157861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alpha val="5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>
            <p:custDataLst>
              <p:tags r:id="rId5"/>
            </p:custDataLst>
          </p:nvPr>
        </p:nvSpPr>
        <p:spPr>
          <a:xfrm>
            <a:off x="819150" y="1593215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alpha val="38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6"/>
            </p:custDataLst>
          </p:nvPr>
        </p:nvSpPr>
        <p:spPr>
          <a:xfrm>
            <a:off x="942975" y="1597660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alpha val="2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6750" y="5268595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tags/tag1.xml><?xml version="1.0" encoding="utf-8"?>
<p:tagLst xmlns:p="http://schemas.openxmlformats.org/presentationml/2006/main">
  <p:tag name="KSO_WM_TEMPLATE_SUBCATEGORY" val="31"/>
  <p:tag name="KSO_WM_BEAUTIFY_FLAG" val="#wm#"/>
  <p:tag name="KSO_WM_TAG_VERSION" val="3.0"/>
</p:tagLst>
</file>

<file path=ppt/tags/tag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6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0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1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2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3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4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5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6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7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8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9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0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1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2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3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4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5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6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7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8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3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5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3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9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40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4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42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43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4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45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4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4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48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49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50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51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52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53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54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55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56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57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58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5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60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61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6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63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6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6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66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67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68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69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70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71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72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73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74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75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76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77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78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79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80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81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8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8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8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8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8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8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88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8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9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9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92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</p:tagLst>
</file>

<file path=ppt/tags/tag9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94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95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9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97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98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99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00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01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02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</p:tagLst>
</file>

<file path=ppt/tags/tag103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04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05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106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07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08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09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10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11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112.xml><?xml version="1.0" encoding="utf-8"?>
<p:tagLst xmlns:p="http://schemas.openxmlformats.org/presentationml/2006/main">
  <p:tag name="KSO_WM_UNIT_TYPE" val="i"/>
  <p:tag name="KSO_WM_UNIT_INDEX" val="29"/>
  <p:tag name="KSO_WM_BEAUTIFY_FLAG" val="#wm#"/>
  <p:tag name="KSO_WM_TAG_VERSION" val="3.0"/>
</p:tagLst>
</file>

<file path=ppt/tags/tag113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114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115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116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17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118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19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120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21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122.xml><?xml version="1.0" encoding="utf-8"?>
<p:tagLst xmlns:p="http://schemas.openxmlformats.org/presentationml/2006/main">
  <p:tag name="KSO_WM_UNIT_TYPE" val="i"/>
  <p:tag name="KSO_WM_UNIT_INDEX" val="41"/>
  <p:tag name="KSO_WM_BEAUTIFY_FLAG" val="#wm#"/>
  <p:tag name="KSO_WM_TAG_VERSION" val="3.0"/>
</p:tagLst>
</file>

<file path=ppt/tags/tag123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124.xml><?xml version="1.0" encoding="utf-8"?>
<p:tagLst xmlns:p="http://schemas.openxmlformats.org/presentationml/2006/main">
  <p:tag name="KSO_WM_UNIT_TYPE" val="i"/>
  <p:tag name="KSO_WM_UNIT_INDEX" val="46"/>
  <p:tag name="KSO_WM_BEAUTIFY_FLAG" val="#wm#"/>
  <p:tag name="KSO_WM_TAG_VERSION" val="3.0"/>
</p:tagLst>
</file>

<file path=ppt/tags/tag125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126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27.xml><?xml version="1.0" encoding="utf-8"?>
<p:tagLst xmlns:p="http://schemas.openxmlformats.org/presentationml/2006/main">
  <p:tag name="KSO_WM_UNIT_TYPE" val="i"/>
  <p:tag name="KSO_WM_UNIT_INDEX" val="48"/>
  <p:tag name="KSO_WM_BEAUTIFY_FLAG" val="#wm#"/>
  <p:tag name="KSO_WM_TAG_VERSION" val="3.0"/>
</p:tagLst>
</file>

<file path=ppt/tags/tag128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29.xml><?xml version="1.0" encoding="utf-8"?>
<p:tagLst xmlns:p="http://schemas.openxmlformats.org/presentationml/2006/main">
  <p:tag name="KSO_WM_UNIT_TYPE" val="i"/>
  <p:tag name="KSO_WM_UNIT_INDEX" val="50"/>
  <p:tag name="KSO_WM_BEAUTIFY_FLAG" val="#wm#"/>
  <p:tag name="KSO_WM_TAG_VERSION" val="3.0"/>
</p:tagLst>
</file>

<file path=ppt/tags/tag130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3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3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3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34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3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3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37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38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3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40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41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42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43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44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45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46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47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48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49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50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51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52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53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54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55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56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157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158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59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60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61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162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63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164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6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6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67.xml><?xml version="1.0" encoding="utf-8"?>
<p:tagLst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16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69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70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7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7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17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7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7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76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77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78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7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80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181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182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83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84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85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186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87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88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89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190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91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92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93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194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95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9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97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9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99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00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</p:tagLst>
</file>

<file path=ppt/tags/tag201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02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03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04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</p:tagLst>
</file>

<file path=ppt/tags/tag205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06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07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08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09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10.xml><?xml version="1.0" encoding="utf-8"?>
<p:tagLst xmlns:p="http://schemas.openxmlformats.org/presentationml/2006/main">
  <p:tag name="KSO_WM_UNIT_TYPE" val="i"/>
  <p:tag name="KSO_WM_UNIT_INDEX" val="25"/>
  <p:tag name="KSO_WM_BEAUTIFY_FLAG" val="#wm#"/>
  <p:tag name="KSO_WM_TAG_VERSION" val="3.0"/>
</p:tagLst>
</file>

<file path=ppt/tags/tag211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212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13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14.xml><?xml version="1.0" encoding="utf-8"?>
<p:tagLst xmlns:p="http://schemas.openxmlformats.org/presentationml/2006/main">
  <p:tag name="KSO_WM_UNIT_TYPE" val="i"/>
  <p:tag name="KSO_WM_UNIT_INDEX" val="29"/>
  <p:tag name="KSO_WM_BEAUTIFY_FLAG" val="#wm#"/>
  <p:tag name="KSO_WM_TAG_VERSION" val="3.0"/>
</p:tagLst>
</file>

<file path=ppt/tags/tag215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216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1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1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1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2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2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22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2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24.xml><?xml version="1.0" encoding="utf-8"?>
<p:tagLst xmlns:p="http://schemas.openxmlformats.org/presentationml/2006/main">
  <p:tag name="KSO_WM_UNIT_TYPE" val="i"/>
  <p:tag name="KSO_WM_UNIT_INDEX" val="52"/>
  <p:tag name="KSO_WM_BEAUTIFY_FLAG" val="#wm#"/>
  <p:tag name="KSO_WM_TAG_VERSION" val="3.0"/>
</p:tagLst>
</file>

<file path=ppt/tags/tag225.xml><?xml version="1.0" encoding="utf-8"?>
<p:tagLst xmlns:p="http://schemas.openxmlformats.org/presentationml/2006/main">
  <p:tag name="KSO_WM_UNIT_TYPE" val="i"/>
  <p:tag name="KSO_WM_UNIT_INDEX" val="54"/>
  <p:tag name="KSO_WM_BEAUTIFY_FLAG" val="#wm#"/>
  <p:tag name="KSO_WM_TAG_VERSION" val="3.0"/>
</p:tagLst>
</file>

<file path=ppt/tags/tag226.xml><?xml version="1.0" encoding="utf-8"?>
<p:tagLst xmlns:p="http://schemas.openxmlformats.org/presentationml/2006/main">
  <p:tag name="KSO_WM_UNIT_TYPE" val="d"/>
  <p:tag name="KSO_WM_UNIT_INDEX" val="9"/>
  <p:tag name="KSO_WM_BEAUTIFY_FLAG" val="#wm#"/>
  <p:tag name="KSO_WM_TAG_VERSION" val="3.0"/>
</p:tagLst>
</file>

<file path=ppt/tags/tag227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2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29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</p:tagLst>
</file>

<file path=ppt/tags/tag230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31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32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23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34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35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3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37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38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39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40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41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42.xml><?xml version="1.0" encoding="utf-8"?>
<p:tagLst xmlns:p="http://schemas.openxmlformats.org/presentationml/2006/main">
  <p:tag name="KSO_WM_UNIT_TYPE" val="i"/>
  <p:tag name="KSO_WM_UNIT_INDEX" val="23"/>
  <p:tag name="KSO_WM_BEAUTIFY_FLAG" val="#wm#"/>
  <p:tag name="KSO_WM_TAG_VERSION" val="3.0"/>
</p:tagLst>
</file>

<file path=ppt/tags/tag243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44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245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246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47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248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249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50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251.xml><?xml version="1.0" encoding="utf-8"?>
<p:tagLst xmlns:p="http://schemas.openxmlformats.org/presentationml/2006/main">
  <p:tag name="KSO_WM_UNIT_TYPE" val="i"/>
  <p:tag name="KSO_WM_UNIT_INDEX" val="33"/>
  <p:tag name="KSO_WM_BEAUTIFY_FLAG" val="#wm#"/>
  <p:tag name="KSO_WM_TAG_VERSION" val="3.0"/>
</p:tagLst>
</file>

<file path=ppt/tags/tag252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253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254.xml><?xml version="1.0" encoding="utf-8"?>
<p:tagLst xmlns:p="http://schemas.openxmlformats.org/presentationml/2006/main">
  <p:tag name="KSO_WM_UNIT_TYPE" val="d"/>
  <p:tag name="KSO_WM_UNIT_INDEX" val="5"/>
  <p:tag name="KSO_WM_BEAUTIFY_FLAG" val="#wm#"/>
  <p:tag name="KSO_WM_TAG_VERSION" val="3.0"/>
</p:tagLst>
</file>

<file path=ppt/tags/tag255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56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257.xml><?xml version="1.0" encoding="utf-8"?>
<p:tagLst xmlns:p="http://schemas.openxmlformats.org/presentationml/2006/main">
  <p:tag name="KSO_WM_UNIT_TYPE" val="d"/>
  <p:tag name="KSO_WM_UNIT_INDEX" val="6"/>
  <p:tag name="KSO_WM_BEAUTIFY_FLAG" val="#wm#"/>
  <p:tag name="KSO_WM_TAG_VERSION" val="3.0"/>
</p:tagLst>
</file>

<file path=ppt/tags/tag258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59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260.xml><?xml version="1.0" encoding="utf-8"?>
<p:tagLst xmlns:p="http://schemas.openxmlformats.org/presentationml/2006/main">
  <p:tag name="KSO_WM_UNIT_TYPE" val="i"/>
  <p:tag name="KSO_WM_UNIT_INDEX" val="43"/>
  <p:tag name="KSO_WM_BEAUTIFY_FLAG" val="#wm#"/>
  <p:tag name="KSO_WM_TAG_VERSION" val="3.0"/>
</p:tagLst>
</file>

<file path=ppt/tags/tag261.xml><?xml version="1.0" encoding="utf-8"?>
<p:tagLst xmlns:p="http://schemas.openxmlformats.org/presentationml/2006/main">
  <p:tag name="KSO_WM_UNIT_TYPE" val="i"/>
  <p:tag name="KSO_WM_UNIT_INDEX" val="44"/>
  <p:tag name="KSO_WM_BEAUTIFY_FLAG" val="#wm#"/>
  <p:tag name="KSO_WM_TAG_VERSION" val="3.0"/>
</p:tagLst>
</file>

<file path=ppt/tags/tag262.xml><?xml version="1.0" encoding="utf-8"?>
<p:tagLst xmlns:p="http://schemas.openxmlformats.org/presentationml/2006/main">
  <p:tag name="KSO_WM_UNIT_TYPE" val="i"/>
  <p:tag name="KSO_WM_UNIT_INDEX" val="48"/>
  <p:tag name="KSO_WM_BEAUTIFY_FLAG" val="#wm#"/>
  <p:tag name="KSO_WM_TAG_VERSION" val="3.0"/>
</p:tagLst>
</file>

<file path=ppt/tags/tag263.xml><?xml version="1.0" encoding="utf-8"?>
<p:tagLst xmlns:p="http://schemas.openxmlformats.org/presentationml/2006/main">
  <p:tag name="KSO_WM_UNIT_TYPE" val="d"/>
  <p:tag name="KSO_WM_UNIT_INDEX" val="7"/>
  <p:tag name="KSO_WM_BEAUTIFY_FLAG" val="#wm#"/>
  <p:tag name="KSO_WM_TAG_VERSION" val="3.0"/>
</p:tagLst>
</file>

<file path=ppt/tags/tag264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65.xml><?xml version="1.0" encoding="utf-8"?>
<p:tagLst xmlns:p="http://schemas.openxmlformats.org/presentationml/2006/main">
  <p:tag name="KSO_WM_UNIT_TYPE" val="i"/>
  <p:tag name="KSO_WM_UNIT_INDEX" val="50"/>
  <p:tag name="KSO_WM_BEAUTIFY_FLAG" val="#wm#"/>
  <p:tag name="KSO_WM_TAG_VERSION" val="3.0"/>
</p:tagLst>
</file>

<file path=ppt/tags/tag266.xml><?xml version="1.0" encoding="utf-8"?>
<p:tagLst xmlns:p="http://schemas.openxmlformats.org/presentationml/2006/main">
  <p:tag name="KSO_WM_UNIT_TYPE" val="d"/>
  <p:tag name="KSO_WM_UNIT_INDEX" val="8"/>
  <p:tag name="KSO_WM_BEAUTIFY_FLAG" val="#wm#"/>
  <p:tag name="KSO_WM_TAG_VERSION" val="3.0"/>
</p:tagLst>
</file>

<file path=ppt/tags/tag267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68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6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7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71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7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73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274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275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276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7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78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</p:tagLst>
</file>

<file path=ppt/tags/tag27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80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81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8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83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8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85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8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87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88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89.xml><?xml version="1.0" encoding="utf-8"?>
<p:tagLst xmlns:p="http://schemas.openxmlformats.org/presentationml/2006/main">
  <p:tag name="KSO_WM_UNIT_TYPE" val="i"/>
  <p:tag name="KSO_WM_UNIT_INDEX" val="21"/>
  <p:tag name="KSO_WM_BEAUTIFY_FLAG" val="#wm#"/>
  <p:tag name="KSO_WM_TAG_VERSION" val="3.0"/>
</p:tagLst>
</file>

<file path=ppt/tags/tag290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91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292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93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94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295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96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297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98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299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30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0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30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0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0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0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06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307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08.xml><?xml version="1.0" encoding="utf-8"?>
<p:tagLst xmlns:p="http://schemas.openxmlformats.org/presentationml/2006/main">
  <p:tag name="KSO_WM_UNIT_TYPE" val="i"/>
  <p:tag name="KSO_WM_UNIT_INDEX" val="45"/>
  <p:tag name="KSO_WM_BEAUTIFY_FLAG" val="#wm#"/>
  <p:tag name="KSO_WM_TAG_VERSION" val="3.0"/>
</p:tagLst>
</file>

<file path=ppt/tags/tag309.xml><?xml version="1.0" encoding="utf-8"?>
<p:tagLst xmlns:p="http://schemas.openxmlformats.org/presentationml/2006/main">
  <p:tag name="KSO_WM_UNIT_TYPE" val="i"/>
  <p:tag name="KSO_WM_UNIT_INDEX" val="46"/>
  <p:tag name="KSO_WM_BEAUTIFY_FLAG" val="#wm#"/>
  <p:tag name="KSO_WM_TAG_VERSION" val="3.0"/>
</p:tagLst>
</file>

<file path=ppt/tags/tag310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1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1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13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31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1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1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17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31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319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320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21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322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23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324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325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326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27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328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329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330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331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332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33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334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335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336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337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38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339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340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341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342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343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344.xml><?xml version="1.0" encoding="utf-8"?>
<p:tagLst xmlns:p="http://schemas.openxmlformats.org/presentationml/2006/main">
  <p:tag name="KSO_WM_UNIT_TYPE" val="x"/>
  <p:tag name="KSO_WM_UNIT_INDEX" val="7"/>
  <p:tag name="KSO_WM_BEAUTIFY_FLAG" val="#wm#"/>
  <p:tag name="KSO_WM_TAG_VERSION" val="3.0"/>
</p:tagLst>
</file>

<file path=ppt/tags/tag345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346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347.xml><?xml version="1.0" encoding="utf-8"?>
<p:tagLst xmlns:p="http://schemas.openxmlformats.org/presentationml/2006/main">
  <p:tag name="KSO_WM_UNIT_TYPE" val="i"/>
  <p:tag name="KSO_WM_UNIT_INDEX" val="44"/>
  <p:tag name="KSO_WM_BEAUTIFY_FLAG" val="#wm#"/>
  <p:tag name="KSO_WM_TAG_VERSION" val="3.0"/>
</p:tagLst>
</file>

<file path=ppt/tags/tag348.xml><?xml version="1.0" encoding="utf-8"?>
<p:tagLst xmlns:p="http://schemas.openxmlformats.org/presentationml/2006/main">
  <p:tag name="KSO_WM_UNIT_TYPE" val="x"/>
  <p:tag name="KSO_WM_UNIT_INDEX" val="8"/>
  <p:tag name="KSO_WM_BEAUTIFY_FLAG" val="#wm#"/>
  <p:tag name="KSO_WM_TAG_VERSION" val="3.0"/>
</p:tagLst>
</file>

<file path=ppt/tags/tag349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350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35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5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53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35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5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56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357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58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5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60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361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362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363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64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365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366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367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68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369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370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371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72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373.xml><?xml version="1.0" encoding="utf-8"?>
<p:tagLst xmlns:p="http://schemas.openxmlformats.org/presentationml/2006/main">
  <p:tag name="KSO_WM_UNIT_TYPE" val="i"/>
  <p:tag name="KSO_WM_UNIT_INDEX" val="23"/>
  <p:tag name="KSO_WM_BEAUTIFY_FLAG" val="#wm#"/>
  <p:tag name="KSO_WM_TAG_VERSION" val="3.0"/>
</p:tagLst>
</file>

<file path=ppt/tags/tag374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375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376.xml><?xml version="1.0" encoding="utf-8"?>
<p:tagLst xmlns:p="http://schemas.openxmlformats.org/presentationml/2006/main">
  <p:tag name="KSO_WM_UNIT_TYPE" val="d"/>
  <p:tag name="KSO_WM_UNIT_INDEX" val="5"/>
  <p:tag name="KSO_WM_BEAUTIFY_FLAG" val="#wm#"/>
  <p:tag name="KSO_WM_TAG_VERSION" val="3.0"/>
</p:tagLst>
</file>

<file path=ppt/tags/tag377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78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379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380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381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382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383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384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385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86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387.xml><?xml version="1.0" encoding="utf-8"?>
<p:tagLst xmlns:p="http://schemas.openxmlformats.org/presentationml/2006/main">
  <p:tag name="KSO_WM_UNIT_TYPE" val="d"/>
  <p:tag name="KSO_WM_UNIT_INDEX" val="6"/>
  <p:tag name="KSO_WM_BEAUTIFY_FLAG" val="#wm#"/>
  <p:tag name="KSO_WM_TAG_VERSION" val="3.0"/>
</p:tagLst>
</file>

<file path=ppt/tags/tag388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89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390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391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392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393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394.xml><?xml version="1.0" encoding="utf-8"?>
<p:tagLst xmlns:p="http://schemas.openxmlformats.org/presentationml/2006/main">
  <p:tag name="KSO_WM_UNIT_TYPE" val="i"/>
  <p:tag name="KSO_WM_UNIT_INDEX" val="44"/>
  <p:tag name="KSO_WM_BEAUTIFY_FLAG" val="#wm#"/>
  <p:tag name="KSO_WM_TAG_VERSION" val="3.0"/>
</p:tagLst>
</file>

<file path=ppt/tags/tag395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396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397.xml><?xml version="1.0" encoding="utf-8"?>
<p:tagLst xmlns:p="http://schemas.openxmlformats.org/presentationml/2006/main">
  <p:tag name="KSO_WM_UNIT_TYPE" val="d"/>
  <p:tag name="KSO_WM_UNIT_INDEX" val="7"/>
  <p:tag name="KSO_WM_BEAUTIFY_FLAG" val="#wm#"/>
  <p:tag name="KSO_WM_TAG_VERSION" val="3.0"/>
</p:tagLst>
</file>

<file path=ppt/tags/tag398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399.xml><?xml version="1.0" encoding="utf-8"?>
<p:tagLst xmlns:p="http://schemas.openxmlformats.org/presentationml/2006/main">
  <p:tag name="KSO_WM_UNIT_TYPE" val="i"/>
  <p:tag name="KSO_WM_UNIT_INDEX" val="46"/>
  <p:tag name="KSO_WM_BEAUTIFY_FLAG" val="#wm#"/>
  <p:tag name="KSO_WM_TAG_VERSION" val="3.0"/>
</p:tagLst>
</file>

<file path=ppt/tags/tag400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401.xml><?xml version="1.0" encoding="utf-8"?>
<p:tagLst xmlns:p="http://schemas.openxmlformats.org/presentationml/2006/main">
  <p:tag name="KSO_WM_UNIT_TYPE" val="i"/>
  <p:tag name="KSO_WM_UNIT_INDEX" val="48"/>
  <p:tag name="KSO_WM_BEAUTIFY_FLAG" val="#wm#"/>
  <p:tag name="KSO_WM_TAG_VERSION" val="3.0"/>
</p:tagLst>
</file>

<file path=ppt/tags/tag402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403.xml><?xml version="1.0" encoding="utf-8"?>
<p:tagLst xmlns:p="http://schemas.openxmlformats.org/presentationml/2006/main">
  <p:tag name="KSO_WM_UNIT_TYPE" val="i"/>
  <p:tag name="KSO_WM_UNIT_INDEX" val="50"/>
  <p:tag name="KSO_WM_BEAUTIFY_FLAG" val="#wm#"/>
  <p:tag name="KSO_WM_TAG_VERSION" val="3.0"/>
</p:tagLst>
</file>

<file path=ppt/tags/tag404.xml><?xml version="1.0" encoding="utf-8"?>
<p:tagLst xmlns:p="http://schemas.openxmlformats.org/presentationml/2006/main">
  <p:tag name="KSO_WM_UNIT_TYPE" val="d"/>
  <p:tag name="KSO_WM_UNIT_INDEX" val="8"/>
  <p:tag name="KSO_WM_BEAUTIFY_FLAG" val="#wm#"/>
  <p:tag name="KSO_WM_TAG_VERSION" val="3.0"/>
</p:tagLst>
</file>

<file path=ppt/tags/tag405.xml><?xml version="1.0" encoding="utf-8"?>
<p:tagLst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40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40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0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409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410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411.xml><?xml version="1.0" encoding="utf-8"?>
<p:tagLst xmlns:p="http://schemas.openxmlformats.org/presentationml/2006/main">
  <p:tag name="KSO_WM_UNIT_TYPE" val="i"/>
  <p:tag name="KSO_WM_UNIT_INDEX" val="57"/>
  <p:tag name="KSO_WM_BEAUTIFY_FLAG" val="#wm#"/>
  <p:tag name="KSO_WM_TAG_VERSION" val="3.0"/>
</p:tagLst>
</file>

<file path=ppt/tags/tag412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413.xml><?xml version="1.0" encoding="utf-8"?>
<p:tagLst xmlns:p="http://schemas.openxmlformats.org/presentationml/2006/main">
  <p:tag name="KSO_WM_UNIT_TYPE" val="i"/>
  <p:tag name="KSO_WM_UNIT_INDEX" val="58"/>
  <p:tag name="KSO_WM_BEAUTIFY_FLAG" val="#wm#"/>
  <p:tag name="KSO_WM_TAG_VERSION" val="3.0"/>
</p:tagLst>
</file>

<file path=ppt/tags/tag414.xml><?xml version="1.0" encoding="utf-8"?>
<p:tagLst xmlns:p="http://schemas.openxmlformats.org/presentationml/2006/main">
  <p:tag name="KSO_WM_UNIT_TYPE" val="i"/>
  <p:tag name="KSO_WM_UNIT_INDEX" val="59"/>
  <p:tag name="KSO_WM_BEAUTIFY_FLAG" val="#wm#"/>
  <p:tag name="KSO_WM_TAG_VERSION" val="3.0"/>
</p:tagLst>
</file>

<file path=ppt/tags/tag415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41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417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41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419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420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421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422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423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424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</p:tagLst>
</file>

<file path=ppt/tags/tag425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426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</p:tagLst>
</file>

<file path=ppt/tags/tag427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428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</p:tagLst>
</file>

<file path=ppt/tags/tag429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430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431.xml><?xml version="1.0" encoding="utf-8"?>
<p:tagLst xmlns:p="http://schemas.openxmlformats.org/presentationml/2006/main">
  <p:tag name="KSO_WM_UNIT_TYPE" val="i"/>
  <p:tag name="KSO_WM_UNIT_INDEX" val="23"/>
  <p:tag name="KSO_WM_BEAUTIFY_FLAG" val="#wm#"/>
  <p:tag name="KSO_WM_TAG_VERSION" val="3.0"/>
</p:tagLst>
</file>

<file path=ppt/tags/tag432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433.xml><?xml version="1.0" encoding="utf-8"?>
<p:tagLst xmlns:p="http://schemas.openxmlformats.org/presentationml/2006/main">
  <p:tag name="KSO_WM_UNIT_TYPE" val="i"/>
  <p:tag name="KSO_WM_UNIT_INDEX" val="25"/>
  <p:tag name="KSO_WM_BEAUTIFY_FLAG" val="#wm#"/>
  <p:tag name="KSO_WM_TAG_VERSION" val="3.0"/>
</p:tagLst>
</file>

<file path=ppt/tags/tag434.xml><?xml version="1.0" encoding="utf-8"?>
<p:tagLst xmlns:p="http://schemas.openxmlformats.org/presentationml/2006/main">
  <p:tag name="KSO_WM_UNIT_TYPE" val="i"/>
  <p:tag name="KSO_WM_UNIT_INDEX" val="29"/>
  <p:tag name="KSO_WM_BEAUTIFY_FLAG" val="#wm#"/>
  <p:tag name="KSO_WM_TAG_VERSION" val="3.0"/>
</p:tagLst>
</file>

<file path=ppt/tags/tag435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436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437.xml><?xml version="1.0" encoding="utf-8"?>
<p:tagLst xmlns:p="http://schemas.openxmlformats.org/presentationml/2006/main">
  <p:tag name="KSO_WM_UNIT_TYPE" val="i"/>
  <p:tag name="KSO_WM_UNIT_INDEX" val="31"/>
  <p:tag name="KSO_WM_BEAUTIFY_FLAG" val="#wm#"/>
  <p:tag name="KSO_WM_TAG_VERSION" val="3.0"/>
</p:tagLst>
</file>

<file path=ppt/tags/tag438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439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440.xml><?xml version="1.0" encoding="utf-8"?>
<p:tagLst xmlns:p="http://schemas.openxmlformats.org/presentationml/2006/main">
  <p:tag name="KSO_WM_UNIT_TYPE" val="i"/>
  <p:tag name="KSO_WM_UNIT_INDEX" val="33"/>
  <p:tag name="KSO_WM_BEAUTIFY_FLAG" val="#wm#"/>
  <p:tag name="KSO_WM_TAG_VERSION" val="3.0"/>
</p:tagLst>
</file>

<file path=ppt/tags/tag441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442.xml><?xml version="1.0" encoding="utf-8"?>
<p:tagLst xmlns:p="http://schemas.openxmlformats.org/presentationml/2006/main">
  <p:tag name="KSO_WM_UNIT_TYPE" val="i"/>
  <p:tag name="KSO_WM_UNIT_INDEX" val="35"/>
  <p:tag name="KSO_WM_BEAUTIFY_FLAG" val="#wm#"/>
  <p:tag name="KSO_WM_TAG_VERSION" val="3.0"/>
</p:tagLst>
</file>

<file path=ppt/tags/tag443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444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445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446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447.xml><?xml version="1.0" encoding="utf-8"?>
<p:tagLst xmlns:p="http://schemas.openxmlformats.org/presentationml/2006/main">
  <p:tag name="KSO_WM_UNIT_TYPE" val="i"/>
  <p:tag name="KSO_WM_UNIT_INDEX" val="41"/>
  <p:tag name="KSO_WM_BEAUTIFY_FLAG" val="#wm#"/>
  <p:tag name="KSO_WM_TAG_VERSION" val="3.0"/>
</p:tagLst>
</file>

<file path=ppt/tags/tag448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449.xml><?xml version="1.0" encoding="utf-8"?>
<p:tagLst xmlns:p="http://schemas.openxmlformats.org/presentationml/2006/main">
  <p:tag name="KSO_WM_UNIT_TYPE" val="i"/>
  <p:tag name="KSO_WM_UNIT_INDEX" val="46"/>
  <p:tag name="KSO_WM_BEAUTIFY_FLAG" val="#wm#"/>
  <p:tag name="KSO_WM_TAG_VERSION" val="3.0"/>
</p:tagLst>
</file>

<file path=ppt/tags/tag450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451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452.xml><?xml version="1.0" encoding="utf-8"?>
<p:tagLst xmlns:p="http://schemas.openxmlformats.org/presentationml/2006/main">
  <p:tag name="KSO_WM_UNIT_TYPE" val="i"/>
  <p:tag name="KSO_WM_UNIT_INDEX" val="48"/>
  <p:tag name="KSO_WM_BEAUTIFY_FLAG" val="#wm#"/>
  <p:tag name="KSO_WM_TAG_VERSION" val="3.0"/>
</p:tagLst>
</file>

<file path=ppt/tags/tag453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454.xml><?xml version="1.0" encoding="utf-8"?>
<p:tagLst xmlns:p="http://schemas.openxmlformats.org/presentationml/2006/main">
  <p:tag name="KSO_WM_UNIT_TYPE" val="i"/>
  <p:tag name="KSO_WM_UNIT_INDEX" val="49"/>
  <p:tag name="KSO_WM_BEAUTIFY_FLAG" val="#wm#"/>
  <p:tag name="KSO_WM_TAG_VERSION" val="3.0"/>
</p:tagLst>
</file>

<file path=ppt/tags/tag455.xml><?xml version="1.0" encoding="utf-8"?>
<p:tagLst xmlns:p="http://schemas.openxmlformats.org/presentationml/2006/main">
  <p:tag name="KSO_WM_UNIT_TYPE" val="i"/>
  <p:tag name="KSO_WM_UNIT_INDEX" val="50"/>
  <p:tag name="KSO_WM_BEAUTIFY_FLAG" val="#wm#"/>
  <p:tag name="KSO_WM_TAG_VERSION" val="3.0"/>
</p:tagLst>
</file>

<file path=ppt/tags/tag456.xml><?xml version="1.0" encoding="utf-8"?>
<p:tagLst xmlns:p="http://schemas.openxmlformats.org/presentationml/2006/main">
  <p:tag name="KSO_WM_UNIT_TYPE" val="i"/>
  <p:tag name="KSO_WM_UNIT_INDEX" val="51"/>
  <p:tag name="KSO_WM_BEAUTIFY_FLAG" val="#wm#"/>
  <p:tag name="KSO_WM_TAG_VERSION" val="3.0"/>
</p:tagLst>
</file>

<file path=ppt/tags/tag457.xml><?xml version="1.0" encoding="utf-8"?>
<p:tagLst xmlns:p="http://schemas.openxmlformats.org/presentationml/2006/main">
  <p:tag name="KSO_WM_UNIT_TYPE" val="i"/>
  <p:tag name="KSO_WM_UNIT_INDEX" val="52"/>
  <p:tag name="KSO_WM_BEAUTIFY_FLAG" val="#wm#"/>
  <p:tag name="KSO_WM_TAG_VERSION" val="3.0"/>
</p:tagLst>
</file>

<file path=ppt/tags/tag458.xml><?xml version="1.0" encoding="utf-8"?>
<p:tagLst xmlns:p="http://schemas.openxmlformats.org/presentationml/2006/main">
  <p:tag name="KSO_WM_UNIT_TYPE" val="i"/>
  <p:tag name="KSO_WM_UNIT_INDEX" val="53"/>
  <p:tag name="KSO_WM_BEAUTIFY_FLAG" val="#wm#"/>
  <p:tag name="KSO_WM_TAG_VERSION" val="3.0"/>
</p:tagLst>
</file>

<file path=ppt/tags/tag459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460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46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46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6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46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46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466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467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heme/theme1.xml><?xml version="1.0" encoding="utf-8"?>
<a:theme xmlns:a="http://schemas.openxmlformats.org/drawingml/2006/main" name="1_WPS">
  <a:themeElements>
    <a:clrScheme name="">
      <a:dk1>
        <a:srgbClr val="FFFFFF"/>
      </a:dk1>
      <a:lt1>
        <a:srgbClr val="FFFFFF"/>
      </a:lt1>
      <a:dk2>
        <a:srgbClr val="1B4A2F"/>
      </a:dk2>
      <a:lt2>
        <a:srgbClr val="F7FAF0"/>
      </a:lt2>
      <a:accent1>
        <a:srgbClr val="2E8B57"/>
      </a:accent1>
      <a:accent2>
        <a:srgbClr val="F5A623"/>
      </a:accent2>
      <a:accent3>
        <a:srgbClr val="4A9FD8"/>
      </a:accent3>
      <a:accent4>
        <a:srgbClr val="E8853D"/>
      </a:accent4>
      <a:accent5>
        <a:srgbClr val="7B68AE"/>
      </a:accent5>
      <a:accent6>
        <a:srgbClr val="5BB0A6"/>
      </a:accent6>
      <a:hlink>
        <a:srgbClr val="FFFFFF"/>
      </a:hlink>
      <a:folHlink>
        <a:srgbClr val="FFFFFF"/>
      </a:folHlink>
    </a:clrScheme>
    <a:fontScheme name="">
      <a:majorFont>
        <a:latin typeface="汉仪正圆-75W"/>
        <a:ea typeface="汉仪正圆-75W"/>
        <a:cs typeface=""/>
      </a:majorFont>
      <a:minorFont>
        <a:latin typeface="汉仪正圆-45W"/>
        <a:ea typeface="汉仪正圆-45W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宋体"/>
        <a:ea typeface=""/>
        <a:cs typeface=""/>
        <a:font script="Jpan" typeface="游ゴシック Light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宋体"/>
        <a:ea typeface="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2105</Words>
  <Application>WPS 演示</Application>
  <PresentationFormat>宽屏</PresentationFormat>
  <Paragraphs>393</Paragraphs>
  <Slides>18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8" baseType="lpstr">
      <vt:lpstr>Arial</vt:lpstr>
      <vt:lpstr>宋体</vt:lpstr>
      <vt:lpstr>Wingdings</vt:lpstr>
      <vt:lpstr>汉仪正圆-75W</vt:lpstr>
      <vt:lpstr>汉仪正圆-45W</vt:lpstr>
      <vt:lpstr>Segoe Print</vt:lpstr>
      <vt:lpstr>微软雅黑</vt:lpstr>
      <vt:lpstr>Arial Unicode MS</vt:lpstr>
      <vt:lpstr>汉仪正圆-75W</vt:lpstr>
      <vt:lpstr>1_WPS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志存高远</cp:lastModifiedBy>
  <cp:revision>1</cp:revision>
  <dcterms:created xsi:type="dcterms:W3CDTF">2026-10-05T04:21:41Z</dcterms:created>
  <dcterms:modified xsi:type="dcterms:W3CDTF">2026-10-05T04:21:41Z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A47E431628E2812DB623C36A9B6E903B_41</vt:lpwstr>
  </property>
  <property fmtid="{D5CDD505-2E9C-101B-9397-08002B2CF9AE}" pid="4" name="intentionCode">
    <vt:lpwstr>wps_wpp_generate_html_ppt</vt:lpwstr>
  </property>
  <property fmtid="{D5CDD505-2E9C-101B-9397-08002B2CF9AE}" pid="5" name="KSOAIPPTCode">
    <vt:lpwstr>G25qjRdmLyAY92dM356hwg9w9364U35y+G1MS+i7+qOrS1BmoWKr2TJqQ86vwHZwxsAFgFt7Xo7rrF1XLBqC4xAM6iGvO3RalePj+kvLnAedSETl7JOyKfnzFBGrYd56rt4ZuKNvbGMm37up37ZbX9THrxTpngD2AZYUooKHsi83z+p61r7cXVjxhatLTRMxrR5u1i9uCYokxY55lsA4qiwjtmNr44zrsgfGTdQi9KxUAzNhMm9yQSd6XzxB+g3vwbLIAglXCVuiMFaqjCwytHccv8m77qBLrFlOEx8SvNov0WMs8k06KosY1e3vLMHVOTCxBs++uN764PFryupnWQ==</vt:lpwstr>
  </property>
</Properties>
</file>