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3" userDrawn="1">
          <p15:clr>
            <a:srgbClr val="A4A3A4"/>
          </p15:clr>
        </p15:guide>
        <p15:guide id="2" pos="28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114" d="100"/>
          <a:sy n="114" d="100"/>
        </p:scale>
        <p:origin x="912" y="64"/>
      </p:cViewPr>
      <p:guideLst>
        <p:guide orient="horz" pos="2143"/>
        <p:guide pos="28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handoutMaster" Target="handoutMasters/handoutMaster1.xml"/><Relationship Id="rId33" Type="http://schemas.openxmlformats.org/officeDocument/2006/relationships/notesMaster" Target="notesMasters/notesMaster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标题和副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版式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hidden="1"/>
          <p:cNvSpPr/>
          <p:nvPr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vert="horz" lIns="91440" tIns="45720" rIns="91440" bIns="45720" anchor="ctr"/>
          <a:p>
            <a:pPr marL="0" algn="c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6" Type="http://schemas.openxmlformats.org/officeDocument/2006/relationships/slideLayout" Target="../slideLayouts/slideLayout3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jpeg"/><Relationship Id="rId2" Type="http://schemas.openxmlformats.org/officeDocument/2006/relationships/image" Target="../media/image18.png"/><Relationship Id="rId1" Type="http://schemas.openxmlformats.org/officeDocument/2006/relationships/image" Target="../media/image1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14.jpeg"/><Relationship Id="rId1" Type="http://schemas.openxmlformats.org/officeDocument/2006/relationships/image" Target="../media/image1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0.jpeg"/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75205" y="1470898"/>
            <a:ext cx="8060690" cy="2205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algn="ctr">
              <a:defRPr/>
            </a:pPr>
            <a:r>
              <a:rPr lang="en-US" sz="6000" b="1" spc="400">
                <a:solidFill>
                  <a:srgbClr val="5D8677"/>
                </a:solidFill>
                <a:latin typeface="思源宋体 CN Medium"/>
                <a:ea typeface="思源宋体 CN Medium"/>
              </a:rPr>
              <a:t>清风传家润初心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3581717" y="3676888"/>
            <a:ext cx="5474335" cy="423545"/>
            <a:chOff x="902" y="7611"/>
            <a:chExt cx="8621" cy="667"/>
          </a:xfrm>
        </p:grpSpPr>
        <p:sp>
          <p:nvSpPr>
            <p:cNvPr id="4" name="TextBox 4"/>
            <p:cNvSpPr txBox="1"/>
            <p:nvPr/>
          </p:nvSpPr>
          <p:spPr>
            <a:xfrm>
              <a:off x="1276" y="7611"/>
              <a:ext cx="4617" cy="66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marL="0" indent="0" algn="l" fontAlgn="auto">
                <a:lnSpc>
                  <a:spcPct val="100000"/>
                </a:lnSpc>
                <a:defRPr/>
              </a:pPr>
              <a:r>
                <a:rPr lang="zh-CN" sz="1800">
                  <a:solidFill>
                    <a:srgbClr val="404040"/>
                  </a:solidFill>
                  <a:latin typeface="思源宋体 CN Light"/>
                  <a:ea typeface="思源宋体 CN Light"/>
                </a:rPr>
                <a:t>主讲人：</a:t>
              </a:r>
              <a:r>
                <a:rPr lang="en-US" altLang="zh-CN" sz="1800">
                  <a:solidFill>
                    <a:srgbClr val="404040"/>
                  </a:solidFill>
                  <a:latin typeface="思源宋体 CN Light"/>
                  <a:ea typeface="思源宋体 CN Light"/>
                </a:rPr>
                <a:t>A</a:t>
              </a:r>
              <a:r>
                <a:rPr lang="zh-CN" altLang="en-US" sz="1800">
                  <a:solidFill>
                    <a:srgbClr val="404040"/>
                  </a:solidFill>
                  <a:latin typeface="思源宋体 CN Light"/>
                  <a:ea typeface="思源宋体 CN Light"/>
                </a:rPr>
                <a:t>书记</a:t>
              </a:r>
              <a:endParaRPr lang="zh-CN" altLang="en-US" sz="1800">
                <a:solidFill>
                  <a:srgbClr val="404040"/>
                </a:solidFill>
                <a:latin typeface="思源宋体 CN Light"/>
                <a:ea typeface="思源宋体 CN Light"/>
              </a:endParaRPr>
            </a:p>
          </p:txBody>
        </p:sp>
        <p:sp>
          <p:nvSpPr>
            <p:cNvPr id="5" name="AutoShape 5"/>
            <p:cNvSpPr/>
            <p:nvPr/>
          </p:nvSpPr>
          <p:spPr>
            <a:xfrm>
              <a:off x="5777" y="7611"/>
              <a:ext cx="3746" cy="66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anchor="ctr">
              <a:noAutofit/>
            </a:bodyPr>
            <a:p>
              <a:pPr marL="0" indent="0" algn="l" fontAlgn="auto">
                <a:lnSpc>
                  <a:spcPct val="100000"/>
                </a:lnSpc>
              </a:pPr>
              <a:r>
                <a:rPr lang="zh-CN" altLang="en-US" sz="1800">
                  <a:solidFill>
                    <a:srgbClr val="404040"/>
                  </a:solidFill>
                  <a:latin typeface="思源宋体 CN Light"/>
                  <a:ea typeface="思源宋体 CN Light"/>
                </a:rPr>
                <a:t>日期：</a:t>
              </a:r>
              <a:r>
                <a:rPr lang="en-US" sz="1800">
                  <a:solidFill>
                    <a:srgbClr val="404040"/>
                  </a:solidFill>
                  <a:latin typeface="思源宋体 CN Light"/>
                  <a:ea typeface="思源宋体 CN Light"/>
                </a:rPr>
                <a:t>2026.10</a:t>
              </a:r>
              <a:endParaRPr lang="en-US" sz="1800">
                <a:solidFill>
                  <a:srgbClr val="404040"/>
                </a:solidFill>
                <a:latin typeface="思源宋体 CN Light"/>
                <a:ea typeface="思源宋体 CN Light"/>
              </a:endParaRPr>
            </a:p>
          </p:txBody>
        </p:sp>
        <p:sp>
          <p:nvSpPr>
            <p:cNvPr id="6" name="AutoShape 6"/>
            <p:cNvSpPr/>
            <p:nvPr/>
          </p:nvSpPr>
          <p:spPr>
            <a:xfrm>
              <a:off x="902" y="7701"/>
              <a:ext cx="448" cy="448"/>
            </a:xfrm>
            <a:prstGeom prst="ellipse">
              <a:avLst/>
            </a:prstGeom>
            <a:solidFill>
              <a:srgbClr val="5D8677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indent="0" algn="ctr" fontAlgn="auto">
                <a:lnSpc>
                  <a:spcPct val="120000"/>
                </a:lnSpc>
              </a:pPr>
            </a:p>
          </p:txBody>
        </p:sp>
        <p:sp>
          <p:nvSpPr>
            <p:cNvPr id="7" name="AutoShape 7"/>
            <p:cNvSpPr/>
            <p:nvPr/>
          </p:nvSpPr>
          <p:spPr>
            <a:xfrm>
              <a:off x="5384" y="7701"/>
              <a:ext cx="448" cy="448"/>
            </a:xfrm>
            <a:prstGeom prst="ellipse">
              <a:avLst/>
            </a:prstGeom>
            <a:solidFill>
              <a:srgbClr val="5D8677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indent="0" algn="ctr" fontAlgn="auto">
                <a:lnSpc>
                  <a:spcPct val="120000"/>
                </a:lnSpc>
              </a:pPr>
            </a:p>
          </p:txBody>
        </p:sp>
      </p:grpSp>
      <p:sp>
        <p:nvSpPr>
          <p:cNvPr id="9" name="AutoShape 9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79600" y="2174875"/>
            <a:ext cx="3863975" cy="752475"/>
            <a:chOff x="1920" y="2535"/>
            <a:chExt cx="6085" cy="1185"/>
          </a:xfrm>
        </p:grpSpPr>
        <p:sp>
          <p:nvSpPr>
            <p:cNvPr id="3" name="AutoShape 3"/>
            <p:cNvSpPr/>
            <p:nvPr/>
          </p:nvSpPr>
          <p:spPr>
            <a:xfrm>
              <a:off x="1980" y="2610"/>
              <a:ext cx="5974" cy="1065"/>
            </a:xfrm>
            <a:prstGeom prst="rect">
              <a:avLst/>
            </a:prstGeom>
            <a:noFill/>
            <a:ln>
              <a:solidFill>
                <a:srgbClr val="5D8677"/>
              </a:solidFill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4" name="AutoShape 4"/>
            <p:cNvSpPr/>
            <p:nvPr/>
          </p:nvSpPr>
          <p:spPr>
            <a:xfrm>
              <a:off x="1920" y="2535"/>
              <a:ext cx="6085" cy="1185"/>
            </a:xfrm>
            <a:prstGeom prst="plaque">
              <a:avLst>
                <a:gd name="adj" fmla="val 12911"/>
              </a:avLst>
            </a:prstGeom>
            <a:solidFill>
              <a:srgbClr val="FFFFFF"/>
            </a:solidFill>
            <a:ln>
              <a:solidFill>
                <a:srgbClr val="5D8677"/>
              </a:solidFill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917700" y="2221865"/>
            <a:ext cx="685800" cy="6572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3200" baseline="0">
                <a:solidFill>
                  <a:srgbClr val="5D8677"/>
                </a:solidFill>
                <a:effectLst/>
                <a:latin typeface="思源宋体 CN"/>
                <a:ea typeface="思源宋体 CN"/>
              </a:rPr>
              <a:t>壹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2562225" y="2091055"/>
            <a:ext cx="3225165" cy="918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l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2100" baseline="0">
                <a:solidFill>
                  <a:schemeClr val="tx1"/>
                </a:solidFill>
                <a:effectLst/>
                <a:latin typeface="思源宋体 CN Light"/>
                <a:ea typeface="思源宋体 CN Light"/>
              </a:rPr>
              <a:t>以家风涵养政治品格</a:t>
            </a:r>
            <a:endParaRPr lang="en-US" sz="1100"/>
          </a:p>
        </p:txBody>
      </p:sp>
      <p:grpSp>
        <p:nvGrpSpPr>
          <p:cNvPr id="7" name="Group 7"/>
          <p:cNvGrpSpPr/>
          <p:nvPr/>
        </p:nvGrpSpPr>
        <p:grpSpPr>
          <a:xfrm>
            <a:off x="1879600" y="3210560"/>
            <a:ext cx="3863975" cy="752475"/>
            <a:chOff x="1920" y="2535"/>
            <a:chExt cx="6085" cy="1185"/>
          </a:xfrm>
        </p:grpSpPr>
        <p:sp>
          <p:nvSpPr>
            <p:cNvPr id="8" name="AutoShape 8"/>
            <p:cNvSpPr/>
            <p:nvPr/>
          </p:nvSpPr>
          <p:spPr>
            <a:xfrm>
              <a:off x="1980" y="2610"/>
              <a:ext cx="5974" cy="1065"/>
            </a:xfrm>
            <a:prstGeom prst="rect">
              <a:avLst/>
            </a:prstGeom>
            <a:noFill/>
            <a:ln>
              <a:solidFill>
                <a:srgbClr val="5D8677"/>
              </a:solidFill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9" name="AutoShape 9"/>
            <p:cNvSpPr/>
            <p:nvPr/>
          </p:nvSpPr>
          <p:spPr>
            <a:xfrm>
              <a:off x="1920" y="2535"/>
              <a:ext cx="6085" cy="1185"/>
            </a:xfrm>
            <a:prstGeom prst="plaque">
              <a:avLst>
                <a:gd name="adj" fmla="val 12911"/>
              </a:avLst>
            </a:prstGeom>
            <a:solidFill>
              <a:srgbClr val="FFFFFF"/>
            </a:solidFill>
            <a:ln>
              <a:solidFill>
                <a:srgbClr val="5D8677"/>
              </a:solidFill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917700" y="3257550"/>
            <a:ext cx="685800" cy="6572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3200" baseline="0">
                <a:solidFill>
                  <a:srgbClr val="5D8677"/>
                </a:solidFill>
                <a:effectLst/>
                <a:latin typeface="思源宋体 CN"/>
                <a:ea typeface="思源宋体 CN"/>
              </a:rPr>
              <a:t>叁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2562225" y="3126740"/>
            <a:ext cx="3225165" cy="918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l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2100" baseline="0">
                <a:solidFill>
                  <a:schemeClr val="tx1"/>
                </a:solidFill>
                <a:effectLst/>
                <a:latin typeface="思源宋体 CN Light"/>
                <a:ea typeface="思源宋体 CN Light"/>
              </a:rPr>
              <a:t>党员干部如何做到廉洁齐家</a:t>
            </a:r>
            <a:endParaRPr lang="en-US" sz="1100"/>
          </a:p>
        </p:txBody>
      </p:sp>
      <p:grpSp>
        <p:nvGrpSpPr>
          <p:cNvPr id="12" name="Group 12"/>
          <p:cNvGrpSpPr/>
          <p:nvPr/>
        </p:nvGrpSpPr>
        <p:grpSpPr>
          <a:xfrm>
            <a:off x="1879600" y="4246245"/>
            <a:ext cx="3863975" cy="752475"/>
            <a:chOff x="1920" y="2535"/>
            <a:chExt cx="6085" cy="1185"/>
          </a:xfrm>
        </p:grpSpPr>
        <p:sp>
          <p:nvSpPr>
            <p:cNvPr id="13" name="AutoShape 13"/>
            <p:cNvSpPr/>
            <p:nvPr/>
          </p:nvSpPr>
          <p:spPr>
            <a:xfrm>
              <a:off x="1980" y="2610"/>
              <a:ext cx="5974" cy="1065"/>
            </a:xfrm>
            <a:prstGeom prst="rect">
              <a:avLst/>
            </a:prstGeom>
            <a:noFill/>
            <a:ln>
              <a:solidFill>
                <a:srgbClr val="5D8677"/>
              </a:solidFill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14" name="AutoShape 14"/>
            <p:cNvSpPr/>
            <p:nvPr/>
          </p:nvSpPr>
          <p:spPr>
            <a:xfrm>
              <a:off x="1920" y="2535"/>
              <a:ext cx="6085" cy="1185"/>
            </a:xfrm>
            <a:prstGeom prst="plaque">
              <a:avLst>
                <a:gd name="adj" fmla="val 12911"/>
              </a:avLst>
            </a:prstGeom>
            <a:solidFill>
              <a:srgbClr val="FFFFFF"/>
            </a:solidFill>
            <a:ln>
              <a:solidFill>
                <a:srgbClr val="5D8677"/>
              </a:solidFill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917700" y="4293235"/>
            <a:ext cx="685800" cy="6572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3200" baseline="0">
                <a:solidFill>
                  <a:srgbClr val="5D8677"/>
                </a:solidFill>
                <a:effectLst/>
                <a:latin typeface="思源宋体 CN"/>
                <a:ea typeface="思源宋体 CN"/>
              </a:rPr>
              <a:t>伍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2562225" y="4162425"/>
            <a:ext cx="3225165" cy="918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l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2100" baseline="0">
                <a:solidFill>
                  <a:schemeClr val="tx1"/>
                </a:solidFill>
                <a:effectLst/>
                <a:latin typeface="思源宋体 CN Light"/>
                <a:ea typeface="思源宋体 CN Light"/>
              </a:rPr>
              <a:t>构建家庭助廉长效机制</a:t>
            </a:r>
            <a:endParaRPr lang="en-US" sz="1100"/>
          </a:p>
        </p:txBody>
      </p:sp>
      <p:grpSp>
        <p:nvGrpSpPr>
          <p:cNvPr id="17" name="Group 17"/>
          <p:cNvGrpSpPr/>
          <p:nvPr/>
        </p:nvGrpSpPr>
        <p:grpSpPr>
          <a:xfrm>
            <a:off x="6561455" y="2174875"/>
            <a:ext cx="3863975" cy="752475"/>
            <a:chOff x="1920" y="2535"/>
            <a:chExt cx="6085" cy="1185"/>
          </a:xfrm>
        </p:grpSpPr>
        <p:sp>
          <p:nvSpPr>
            <p:cNvPr id="18" name="AutoShape 18"/>
            <p:cNvSpPr/>
            <p:nvPr/>
          </p:nvSpPr>
          <p:spPr>
            <a:xfrm>
              <a:off x="1980" y="2610"/>
              <a:ext cx="5974" cy="1065"/>
            </a:xfrm>
            <a:prstGeom prst="rect">
              <a:avLst/>
            </a:prstGeom>
            <a:noFill/>
            <a:ln>
              <a:solidFill>
                <a:srgbClr val="5D8677"/>
              </a:solidFill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19" name="AutoShape 19"/>
            <p:cNvSpPr/>
            <p:nvPr/>
          </p:nvSpPr>
          <p:spPr>
            <a:xfrm>
              <a:off x="1920" y="2535"/>
              <a:ext cx="6085" cy="1185"/>
            </a:xfrm>
            <a:prstGeom prst="plaque">
              <a:avLst>
                <a:gd name="adj" fmla="val 12911"/>
              </a:avLst>
            </a:prstGeom>
            <a:solidFill>
              <a:srgbClr val="FFFFFF"/>
            </a:solidFill>
            <a:ln>
              <a:solidFill>
                <a:srgbClr val="5D8677"/>
              </a:solidFill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599555" y="2221865"/>
            <a:ext cx="685800" cy="6572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3200" baseline="0">
                <a:solidFill>
                  <a:srgbClr val="5D8677"/>
                </a:solidFill>
                <a:effectLst/>
                <a:latin typeface="思源宋体 CN"/>
                <a:ea typeface="思源宋体 CN"/>
              </a:rPr>
              <a:t>贰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7244080" y="2091055"/>
            <a:ext cx="3225165" cy="918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l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2100" baseline="0">
                <a:solidFill>
                  <a:schemeClr val="tx1"/>
                </a:solidFill>
                <a:effectLst/>
                <a:latin typeface="思源宋体 CN Light"/>
                <a:ea typeface="思源宋体 CN Light"/>
              </a:rPr>
              <a:t>以理想信念固本培元</a:t>
            </a:r>
            <a:endParaRPr lang="en-US" sz="1100"/>
          </a:p>
        </p:txBody>
      </p:sp>
      <p:grpSp>
        <p:nvGrpSpPr>
          <p:cNvPr id="22" name="Group 22"/>
          <p:cNvGrpSpPr/>
          <p:nvPr/>
        </p:nvGrpSpPr>
        <p:grpSpPr>
          <a:xfrm>
            <a:off x="6561455" y="3210560"/>
            <a:ext cx="3863975" cy="752475"/>
            <a:chOff x="1920" y="2535"/>
            <a:chExt cx="6085" cy="1185"/>
          </a:xfrm>
        </p:grpSpPr>
        <p:sp>
          <p:nvSpPr>
            <p:cNvPr id="23" name="AutoShape 23"/>
            <p:cNvSpPr/>
            <p:nvPr/>
          </p:nvSpPr>
          <p:spPr>
            <a:xfrm>
              <a:off x="1980" y="2610"/>
              <a:ext cx="5974" cy="1065"/>
            </a:xfrm>
            <a:prstGeom prst="rect">
              <a:avLst/>
            </a:prstGeom>
            <a:noFill/>
            <a:ln>
              <a:solidFill>
                <a:srgbClr val="5D8677"/>
              </a:solidFill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24" name="AutoShape 24"/>
            <p:cNvSpPr/>
            <p:nvPr/>
          </p:nvSpPr>
          <p:spPr>
            <a:xfrm>
              <a:off x="1920" y="2535"/>
              <a:ext cx="6085" cy="1185"/>
            </a:xfrm>
            <a:prstGeom prst="plaque">
              <a:avLst>
                <a:gd name="adj" fmla="val 12911"/>
              </a:avLst>
            </a:prstGeom>
            <a:solidFill>
              <a:srgbClr val="FFFFFF"/>
            </a:solidFill>
            <a:ln>
              <a:solidFill>
                <a:srgbClr val="5D8677"/>
              </a:solidFill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6599555" y="3257550"/>
            <a:ext cx="685800" cy="6572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3200" baseline="0">
                <a:solidFill>
                  <a:srgbClr val="5D8677"/>
                </a:solidFill>
                <a:effectLst/>
                <a:latin typeface="思源宋体 CN"/>
                <a:ea typeface="思源宋体 CN"/>
              </a:rPr>
              <a:t>肆</a:t>
            </a:r>
            <a:endParaRPr lang="en-US" sz="1100"/>
          </a:p>
        </p:txBody>
      </p:sp>
      <p:sp>
        <p:nvSpPr>
          <p:cNvPr id="26" name="TextBox 26"/>
          <p:cNvSpPr txBox="1"/>
          <p:nvPr/>
        </p:nvSpPr>
        <p:spPr>
          <a:xfrm>
            <a:off x="7244080" y="3126740"/>
            <a:ext cx="3225165" cy="918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l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2100" baseline="0">
                <a:solidFill>
                  <a:schemeClr val="tx1"/>
                </a:solidFill>
                <a:effectLst/>
                <a:latin typeface="思源宋体 CN Light"/>
                <a:ea typeface="思源宋体 CN Light"/>
              </a:rPr>
              <a:t>以典型案例强化警示教育</a:t>
            </a:r>
            <a:endParaRPr lang="en-US" sz="1100"/>
          </a:p>
        </p:txBody>
      </p:sp>
      <p:grpSp>
        <p:nvGrpSpPr>
          <p:cNvPr id="27" name="Group 27"/>
          <p:cNvGrpSpPr/>
          <p:nvPr/>
        </p:nvGrpSpPr>
        <p:grpSpPr>
          <a:xfrm>
            <a:off x="6561455" y="4246245"/>
            <a:ext cx="3863975" cy="752475"/>
            <a:chOff x="1920" y="2535"/>
            <a:chExt cx="6085" cy="1185"/>
          </a:xfrm>
        </p:grpSpPr>
        <p:sp>
          <p:nvSpPr>
            <p:cNvPr id="28" name="AutoShape 28"/>
            <p:cNvSpPr/>
            <p:nvPr/>
          </p:nvSpPr>
          <p:spPr>
            <a:xfrm>
              <a:off x="1980" y="2610"/>
              <a:ext cx="5974" cy="1065"/>
            </a:xfrm>
            <a:prstGeom prst="rect">
              <a:avLst/>
            </a:prstGeom>
            <a:noFill/>
            <a:ln>
              <a:solidFill>
                <a:srgbClr val="5D8677"/>
              </a:solidFill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29" name="AutoShape 29"/>
            <p:cNvSpPr/>
            <p:nvPr/>
          </p:nvSpPr>
          <p:spPr>
            <a:xfrm>
              <a:off x="1920" y="2535"/>
              <a:ext cx="6085" cy="1185"/>
            </a:xfrm>
            <a:prstGeom prst="plaque">
              <a:avLst>
                <a:gd name="adj" fmla="val 12911"/>
              </a:avLst>
            </a:prstGeom>
            <a:solidFill>
              <a:srgbClr val="FFFFFF"/>
            </a:solidFill>
            <a:ln>
              <a:solidFill>
                <a:srgbClr val="5D8677"/>
              </a:solidFill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6599555" y="4293235"/>
            <a:ext cx="685800" cy="6572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3200" baseline="0">
                <a:solidFill>
                  <a:srgbClr val="5D8677"/>
                </a:solidFill>
                <a:effectLst/>
                <a:latin typeface="思源宋体 CN"/>
                <a:ea typeface="思源宋体 CN"/>
              </a:rPr>
              <a:t>陆</a:t>
            </a:r>
            <a:endParaRPr lang="en-US" sz="1100"/>
          </a:p>
        </p:txBody>
      </p:sp>
      <p:sp>
        <p:nvSpPr>
          <p:cNvPr id="31" name="TextBox 31"/>
          <p:cNvSpPr txBox="1"/>
          <p:nvPr/>
        </p:nvSpPr>
        <p:spPr>
          <a:xfrm>
            <a:off x="7244080" y="4162425"/>
            <a:ext cx="3225165" cy="918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l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2100" baseline="0">
                <a:solidFill>
                  <a:schemeClr val="tx1"/>
                </a:solidFill>
                <a:effectLst/>
                <a:latin typeface="思源宋体 CN Light"/>
                <a:ea typeface="思源宋体 CN Light"/>
              </a:rPr>
              <a:t>以优良家风带动党风政风</a:t>
            </a:r>
            <a:endParaRPr lang="en-US" sz="1100"/>
          </a:p>
        </p:txBody>
      </p:sp>
      <p:grpSp>
        <p:nvGrpSpPr>
          <p:cNvPr id="32" name="Group 32"/>
          <p:cNvGrpSpPr/>
          <p:nvPr/>
        </p:nvGrpSpPr>
        <p:grpSpPr>
          <a:xfrm>
            <a:off x="1879600" y="5281930"/>
            <a:ext cx="3863975" cy="752475"/>
            <a:chOff x="1920" y="2535"/>
            <a:chExt cx="6085" cy="1185"/>
          </a:xfrm>
        </p:grpSpPr>
        <p:sp>
          <p:nvSpPr>
            <p:cNvPr id="33" name="AutoShape 33"/>
            <p:cNvSpPr/>
            <p:nvPr/>
          </p:nvSpPr>
          <p:spPr>
            <a:xfrm>
              <a:off x="1980" y="2610"/>
              <a:ext cx="5974" cy="1065"/>
            </a:xfrm>
            <a:prstGeom prst="rect">
              <a:avLst/>
            </a:prstGeom>
            <a:noFill/>
            <a:ln>
              <a:solidFill>
                <a:srgbClr val="5D8677"/>
              </a:solidFill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34" name="AutoShape 34"/>
            <p:cNvSpPr/>
            <p:nvPr/>
          </p:nvSpPr>
          <p:spPr>
            <a:xfrm>
              <a:off x="1920" y="2535"/>
              <a:ext cx="6085" cy="1185"/>
            </a:xfrm>
            <a:prstGeom prst="plaque">
              <a:avLst>
                <a:gd name="adj" fmla="val 12911"/>
              </a:avLst>
            </a:prstGeom>
            <a:solidFill>
              <a:srgbClr val="FFFFFF"/>
            </a:solidFill>
            <a:ln>
              <a:solidFill>
                <a:srgbClr val="5D8677"/>
              </a:solidFill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917700" y="5330825"/>
            <a:ext cx="685800" cy="6553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3200" baseline="0">
                <a:solidFill>
                  <a:srgbClr val="5D8677"/>
                </a:solidFill>
                <a:effectLst/>
                <a:latin typeface="思源宋体 CN"/>
                <a:ea typeface="思源宋体 CN"/>
              </a:rPr>
              <a:t>柒</a:t>
            </a:r>
            <a:endParaRPr lang="en-US" sz="1100"/>
          </a:p>
        </p:txBody>
      </p:sp>
      <p:sp>
        <p:nvSpPr>
          <p:cNvPr id="36" name="TextBox 36"/>
          <p:cNvSpPr txBox="1"/>
          <p:nvPr/>
        </p:nvSpPr>
        <p:spPr>
          <a:xfrm>
            <a:off x="2562225" y="5198110"/>
            <a:ext cx="3225165" cy="91884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l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2100" baseline="0">
                <a:solidFill>
                  <a:schemeClr val="tx1"/>
                </a:solidFill>
                <a:effectLst/>
                <a:latin typeface="思源宋体 CN Light"/>
                <a:ea typeface="思源宋体 CN Light"/>
              </a:rPr>
              <a:t>责任担当与行动落实</a:t>
            </a:r>
            <a:endParaRPr lang="en-US" sz="1100"/>
          </a:p>
        </p:txBody>
      </p:sp>
      <p:sp>
        <p:nvSpPr>
          <p:cNvPr id="37" name="TextBox 37"/>
          <p:cNvSpPr txBox="1"/>
          <p:nvPr/>
        </p:nvSpPr>
        <p:spPr>
          <a:xfrm>
            <a:off x="6599555" y="5281930"/>
            <a:ext cx="3792855" cy="8204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algn="dist">
              <a:defRPr/>
            </a:pPr>
            <a:r>
              <a:rPr lang="en-US" sz="4400">
                <a:ln w="10160">
                  <a:solidFill>
                    <a:srgbClr val="404040">
                      <a:alpha val="34000"/>
                    </a:srgbClr>
                  </a:solidFill>
                </a:ln>
                <a:noFill/>
                <a:effectLst/>
                <a:latin typeface="思源宋体 CN Medium"/>
                <a:ea typeface="思源宋体 CN Medium"/>
              </a:rPr>
              <a:t>contents</a:t>
            </a:r>
            <a:endParaRPr lang="en-US" sz="1100"/>
          </a:p>
        </p:txBody>
      </p:sp>
      <p:sp>
        <p:nvSpPr>
          <p:cNvPr id="38" name="TextBox 38"/>
          <p:cNvSpPr txBox="1"/>
          <p:nvPr/>
        </p:nvSpPr>
        <p:spPr>
          <a:xfrm>
            <a:off x="4339272" y="470535"/>
            <a:ext cx="3513455" cy="5410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 marL="0" algn="dist">
              <a:defRPr/>
            </a:pPr>
            <a:r>
              <a:rPr lang="en-US" sz="4800">
                <a:ln w="10160">
                  <a:solidFill>
                    <a:srgbClr val="404040">
                      <a:alpha val="34000"/>
                    </a:srgbClr>
                  </a:solidFill>
                </a:ln>
                <a:solidFill>
                  <a:schemeClr val="tx2"/>
                </a:solidFill>
                <a:effectLst/>
                <a:latin typeface="思源宋体 CN Medium"/>
                <a:ea typeface="思源宋体 CN Medium"/>
              </a:rPr>
              <a:t>contents</a:t>
            </a:r>
            <a:endParaRPr lang="en-US" sz="1100"/>
          </a:p>
        </p:txBody>
      </p:sp>
      <p:grpSp>
        <p:nvGrpSpPr>
          <p:cNvPr id="39" name="Group 39"/>
          <p:cNvGrpSpPr/>
          <p:nvPr/>
        </p:nvGrpSpPr>
        <p:grpSpPr>
          <a:xfrm>
            <a:off x="7852727" y="403454"/>
            <a:ext cx="328295" cy="854075"/>
            <a:chOff x="28629" y="1565"/>
            <a:chExt cx="517" cy="1236"/>
          </a:xfrm>
        </p:grpSpPr>
        <p:pic>
          <p:nvPicPr>
            <p:cNvPr id="40" name="image4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664" y="1565"/>
              <a:ext cx="482" cy="1236"/>
            </a:xfrm>
            <a:prstGeom prst="rect">
              <a:avLst/>
            </a:prstGeom>
          </p:spPr>
        </p:pic>
        <p:sp>
          <p:nvSpPr>
            <p:cNvPr id="41" name="TextBox 41"/>
            <p:cNvSpPr txBox="1"/>
            <p:nvPr/>
          </p:nvSpPr>
          <p:spPr>
            <a:xfrm>
              <a:off x="28629" y="1649"/>
              <a:ext cx="499" cy="1069"/>
            </a:xfrm>
            <a:prstGeom prst="rect">
              <a:avLst/>
            </a:prstGeom>
            <a:noFill/>
          </p:spPr>
          <p:txBody>
            <a:bodyPr vert="eaVert" wrap="square" lIns="91440" tIns="45720" rIns="91440" bIns="45720" rtlCol="0" anchor="t">
              <a:noAutofit/>
            </a:bodyPr>
            <a:lstStyle/>
            <a:p>
              <a:pPr marL="0" algn="dist">
                <a:defRPr/>
              </a:pPr>
              <a:r>
                <a:rPr lang="zh-CN" altLang="en-US" sz="700">
                  <a:solidFill>
                    <a:srgbClr val="FFFFFF"/>
                  </a:solidFill>
                  <a:latin typeface="思源宋体 CN Medium"/>
                  <a:ea typeface="思源宋体 CN Medium"/>
                </a:rPr>
                <a:t>中国传统文化</a:t>
              </a:r>
              <a:endParaRPr lang="en-US" sz="1100"/>
            </a:p>
            <a:p>
              <a:pPr marL="0" algn="dist"/>
            </a:p>
          </p:txBody>
        </p:sp>
      </p:grpSp>
      <p:sp>
        <p:nvSpPr>
          <p:cNvPr id="42" name="AutoShape 42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1330" y="231775"/>
            <a:ext cx="2108200" cy="3987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algn="l">
              <a:defRPr/>
            </a:pPr>
            <a:endParaRPr lang="en-US" sz="2000" b="1">
              <a:solidFill>
                <a:schemeClr val="tx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59275" y="2211045"/>
            <a:ext cx="3832225" cy="544195"/>
          </a:xfrm>
          <a:prstGeom prst="round1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algn="ctr" fontAlgn="auto">
              <a:defRPr/>
            </a:pPr>
            <a:r>
              <a:rPr lang="en-US" sz="4000">
                <a:solidFill>
                  <a:srgbClr val="5D8677"/>
                </a:solidFill>
                <a:latin typeface="思源宋体 CN Medium"/>
                <a:ea typeface="思源宋体 CN Medium"/>
              </a:rPr>
              <a:t>PART.01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970529" y="2846329"/>
            <a:ext cx="6609715" cy="140124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fontAlgn="auto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sz="4800" b="1">
                <a:solidFill>
                  <a:srgbClr val="5D8677"/>
                </a:solidFill>
                <a:latin typeface="思源宋体 CN Medium"/>
                <a:ea typeface="思源宋体 CN Medium"/>
              </a:rPr>
              <a:t>以家风涵养政治品格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0500" y="1943954"/>
            <a:ext cx="5144830" cy="4101202"/>
            <a:chOff x="0" y="0"/>
            <a:chExt cx="4280668" cy="3409678"/>
          </a:xfrm>
        </p:grpSpPr>
        <p:sp>
          <p:nvSpPr>
            <p:cNvPr id="3" name="Freeform 3"/>
            <p:cNvSpPr/>
            <p:nvPr/>
          </p:nvSpPr>
          <p:spPr>
            <a:xfrm rot="1748642">
              <a:off x="0" y="0"/>
              <a:ext cx="2211234" cy="2230539"/>
            </a:xfrm>
            <a:custGeom>
              <a:avLst/>
              <a:gdLst/>
              <a:ahLst/>
              <a:cxnLst/>
              <a:rect l="l" t="t" r="r" b="b"/>
              <a:pathLst>
                <a:path w="2997604" h="3024336">
                  <a:moveTo>
                    <a:pt x="2997604" y="1790780"/>
                  </a:moveTo>
                  <a:cubicBezTo>
                    <a:pt x="2867846" y="2492941"/>
                    <a:pt x="2252064" y="3024336"/>
                    <a:pt x="1512168" y="3024336"/>
                  </a:cubicBez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ubicBezTo>
                    <a:pt x="1598138" y="0"/>
                    <a:pt x="1682432" y="7174"/>
                    <a:pt x="1764196" y="22675"/>
                  </a:cubicBezTo>
                </a:path>
              </a:pathLst>
            </a:custGeom>
            <a:ln w="6350" cap="flat" cmpd="sng">
              <a:solidFill>
                <a:schemeClr val="accent1"/>
              </a:solidFill>
              <a:prstDash val="dash"/>
              <a:miter lim="800000"/>
              <a:tailEnd type="triangle" w="lg" len="lg"/>
            </a:ln>
          </p:spPr>
          <p:txBody>
            <a:bodyPr vert="horz" lIns="90170" tIns="46990" rIns="90170" bIns="46990" anchor="ctr">
              <a:normAutofit/>
            </a:bodyPr>
            <a:p>
              <a:pPr marL="0" algn="l" fontAlgn="auto">
                <a:spcBef>
                  <a:spcPct val="0"/>
                </a:spcBef>
                <a:spcAft>
                  <a:spcPct val="0"/>
                </a:spcAft>
              </a:pPr>
            </a:p>
          </p:txBody>
        </p:sp>
        <p:sp>
          <p:nvSpPr>
            <p:cNvPr id="4" name="Freeform 4"/>
            <p:cNvSpPr/>
            <p:nvPr/>
          </p:nvSpPr>
          <p:spPr>
            <a:xfrm rot="1748642">
              <a:off x="2072242" y="1513229"/>
              <a:ext cx="1573837" cy="746788"/>
            </a:xfrm>
            <a:custGeom>
              <a:avLst/>
              <a:gdLst/>
              <a:ahLst/>
              <a:cxnLst/>
              <a:rect l="l" t="t" r="r" b="b"/>
              <a:pathLst>
                <a:path w="2134918" h="1012045">
                  <a:moveTo>
                    <a:pt x="0" y="1012045"/>
                  </a:moveTo>
                  <a:cubicBezTo>
                    <a:pt x="28964" y="447977"/>
                    <a:pt x="495896" y="0"/>
                    <a:pt x="1067459" y="0"/>
                  </a:cubicBezTo>
                  <a:cubicBezTo>
                    <a:pt x="1639022" y="0"/>
                    <a:pt x="2105955" y="447977"/>
                    <a:pt x="2134918" y="1012045"/>
                  </a:cubicBezTo>
                </a:path>
              </a:pathLst>
            </a:custGeom>
            <a:ln w="6350" cap="flat" cmpd="sng">
              <a:solidFill>
                <a:schemeClr val="accent1"/>
              </a:solidFill>
              <a:prstDash val="dash"/>
              <a:miter lim="800000"/>
            </a:ln>
          </p:spPr>
          <p:txBody>
            <a:bodyPr vert="horz" lIns="90170" tIns="46990" rIns="90170" bIns="46990" anchor="ctr">
              <a:normAutofit/>
            </a:bodyPr>
            <a:p>
              <a:pPr marL="0" algn="l" fontAlgn="auto">
                <a:spcBef>
                  <a:spcPct val="0"/>
                </a:spcBef>
                <a:spcAft>
                  <a:spcPct val="0"/>
                </a:spcAft>
              </a:pPr>
            </a:p>
          </p:txBody>
        </p:sp>
        <p:sp>
          <p:nvSpPr>
            <p:cNvPr id="5" name="Freeform 5"/>
            <p:cNvSpPr/>
            <p:nvPr/>
          </p:nvSpPr>
          <p:spPr>
            <a:xfrm rot="1748643" flipV="1">
              <a:off x="3158906" y="2877661"/>
              <a:ext cx="1121762" cy="532017"/>
            </a:xfrm>
            <a:custGeom>
              <a:avLst/>
              <a:gdLst/>
              <a:ahLst/>
              <a:cxnLst/>
              <a:rect l="l" t="t" r="r" b="b"/>
              <a:pathLst>
                <a:path w="2134918" h="1012045">
                  <a:moveTo>
                    <a:pt x="0" y="1012045"/>
                  </a:moveTo>
                  <a:cubicBezTo>
                    <a:pt x="28964" y="447977"/>
                    <a:pt x="495896" y="0"/>
                    <a:pt x="1067459" y="0"/>
                  </a:cubicBezTo>
                  <a:cubicBezTo>
                    <a:pt x="1639022" y="0"/>
                    <a:pt x="2105955" y="447977"/>
                    <a:pt x="2134918" y="1012045"/>
                  </a:cubicBezTo>
                </a:path>
              </a:pathLst>
            </a:custGeom>
            <a:ln w="6350" cap="flat" cmpd="sng">
              <a:solidFill>
                <a:schemeClr val="accent1"/>
              </a:solidFill>
              <a:prstDash val="dash"/>
              <a:miter lim="800000"/>
            </a:ln>
          </p:spPr>
          <p:txBody>
            <a:bodyPr vert="horz" lIns="90170" tIns="46990" rIns="90170" bIns="46990" anchor="ctr">
              <a:normAutofit/>
            </a:bodyPr>
            <a:p>
              <a:pPr marL="0" algn="l" fontAlgn="auto">
                <a:spcBef>
                  <a:spcPct val="0"/>
                </a:spcBef>
                <a:spcAft>
                  <a:spcPct val="0"/>
                </a:spcAft>
              </a:pPr>
            </a:p>
          </p:txBody>
        </p:sp>
      </p:grpSp>
      <p:sp>
        <p:nvSpPr>
          <p:cNvPr id="6" name="AutoShape 6"/>
          <p:cNvSpPr/>
          <p:nvPr/>
        </p:nvSpPr>
        <p:spPr>
          <a:xfrm>
            <a:off x="340797" y="2075654"/>
            <a:ext cx="2360439" cy="2362514"/>
          </a:xfrm>
          <a:prstGeom prst="ellipse">
            <a:avLst/>
          </a:prstGeom>
          <a:solidFill>
            <a:srgbClr val="5D8677"/>
          </a:solidFill>
          <a:ln>
            <a:noFill/>
          </a:ln>
          <a:effectLst>
            <a:outerShdw blurRad="127000" dist="127000" dir="5400000" algn="t" rotWithShape="0">
              <a:srgbClr val="000000">
                <a:alpha val="10000"/>
              </a:srgb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  <a:r>
              <a:rPr lang="zh-CN" altLang="en-US" sz="2800">
                <a:solidFill>
                  <a:schemeClr val="lt1"/>
                </a:solidFill>
                <a:latin typeface="思源宋体 CN Medium"/>
                <a:ea typeface="思源宋体 CN Medium"/>
              </a:rPr>
              <a:t>0</a:t>
            </a:r>
            <a:r>
              <a:rPr lang="en-US" sz="2800">
                <a:solidFill>
                  <a:schemeClr val="lt1"/>
                </a:solidFill>
                <a:latin typeface="思源宋体 CN Medium"/>
                <a:ea typeface="思源宋体 CN Medium"/>
              </a:rPr>
              <a:t>1</a:t>
            </a:r>
            <a:endParaRPr lang="en-US" sz="2800">
              <a:solidFill>
                <a:schemeClr val="lt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2490297" y="3835782"/>
            <a:ext cx="1669528" cy="1670911"/>
          </a:xfrm>
          <a:prstGeom prst="ellipse">
            <a:avLst/>
          </a:prstGeom>
          <a:solidFill>
            <a:srgbClr val="5D8677"/>
          </a:solidFill>
          <a:ln>
            <a:noFill/>
          </a:ln>
          <a:effectLst>
            <a:outerShdw blurRad="127000" dist="127000" dir="5400000" algn="t" rotWithShape="0">
              <a:srgbClr val="000000">
                <a:alpha val="10000"/>
              </a:srgb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  <a:r>
              <a:rPr lang="zh-CN" altLang="en-US" sz="2800">
                <a:solidFill>
                  <a:schemeClr val="lt1"/>
                </a:solidFill>
                <a:latin typeface="思源宋体 CN Medium"/>
                <a:ea typeface="思源宋体 CN Medium"/>
              </a:rPr>
              <a:t>02</a:t>
            </a:r>
            <a:endParaRPr lang="zh-CN" altLang="en-US" sz="2800">
              <a:solidFill>
                <a:schemeClr val="lt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8" name="AutoShape 8"/>
          <p:cNvSpPr/>
          <p:nvPr/>
        </p:nvSpPr>
        <p:spPr>
          <a:xfrm rot="10800000" flipV="1">
            <a:off x="4302987" y="4763220"/>
            <a:ext cx="1190248" cy="1191631"/>
          </a:xfrm>
          <a:prstGeom prst="ellipse">
            <a:avLst/>
          </a:prstGeom>
          <a:solidFill>
            <a:srgbClr val="5D8677"/>
          </a:solidFill>
          <a:ln>
            <a:noFill/>
          </a:ln>
          <a:effectLst>
            <a:outerShdw blurRad="127000" dist="127000" dir="5400000" algn="t" rotWithShape="0">
              <a:srgbClr val="000000">
                <a:alpha val="10000"/>
              </a:srgb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  <a:r>
              <a:rPr lang="zh-CN" altLang="en-US" sz="2800">
                <a:solidFill>
                  <a:schemeClr val="lt1"/>
                </a:solidFill>
                <a:latin typeface="思源宋体 CN Medium"/>
                <a:ea typeface="思源宋体 CN Medium"/>
              </a:rPr>
              <a:t>0</a:t>
            </a:r>
            <a:r>
              <a:rPr lang="en-US" sz="2800">
                <a:solidFill>
                  <a:schemeClr val="lt1"/>
                </a:solidFill>
                <a:latin typeface="思源宋体 CN Medium"/>
                <a:ea typeface="思源宋体 CN Medium"/>
              </a:rPr>
              <a:t>3</a:t>
            </a:r>
            <a:endParaRPr lang="en-US" sz="2800">
              <a:solidFill>
                <a:schemeClr val="lt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22320" y="1929765"/>
            <a:ext cx="8640000" cy="10800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ts val="1000"/>
              </a:spcBef>
              <a:buNone/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家风不是个人私事，而是党员干部作风形象的重要投射。家庭是干部思想情感、利益关系和生活方式的重要场域，家风正则行为正、作风实、党性强；家风不正，极易成为权力寻租、利益输送和作风蜕变的突破口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3322320" y="1561465"/>
            <a:ext cx="8639810" cy="43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核心观点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4408805" y="3483610"/>
            <a:ext cx="7560000" cy="12600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ts val="1000"/>
              </a:spcBef>
              <a:buNone/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新时代全面从严治党不断向纵深推进，既要严管干部本人，也要关注其家庭成员、亲属和身边工作人员。把家风建设纳入党性教育、纪律教育和廉洁文化建设，是一体推进不敢腐、不能腐、不想腐的重要实践。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4408805" y="3115310"/>
            <a:ext cx="7560000" cy="43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时代要求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5660390" y="5217795"/>
            <a:ext cx="6300000" cy="15494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ts val="1000"/>
              </a:spcBef>
              <a:buNone/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本次党课重点回答三个问题：家风与党风政风有何内在联系；党员干部如何做到廉洁齐家、从严治家；组织、家庭和社会如何形成家庭助廉合力。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5660390" y="4849495"/>
            <a:ext cx="6300000" cy="43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学习目标</a:t>
            </a:r>
            <a:endParaRPr lang="en-US" sz="1100"/>
          </a:p>
        </p:txBody>
      </p:sp>
      <p:sp>
        <p:nvSpPr>
          <p:cNvPr id="15" name="Freeform 15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16" name="TextBox 16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开篇：家风建设为何关系党风政风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9290" y="1800860"/>
            <a:ext cx="3420000" cy="2880000"/>
          </a:xfrm>
          <a:custGeom>
            <a:avLst/>
            <a:gdLst/>
            <a:ahLst/>
            <a:cxnLst/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solidFill>
            <a:srgbClr val="5D8677"/>
          </a:solidFill>
          <a:ln>
            <a:noFill/>
          </a:ln>
        </p:spPr>
        <p:txBody>
          <a:bodyPr vert="horz" wrap="square" lIns="269875" tIns="90170" rIns="269875" bIns="306070" anchor="ctr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400">
                <a:solidFill>
                  <a:schemeClr val="lt1"/>
                </a:solidFill>
                <a:latin typeface="思源宋体 CN Light"/>
                <a:ea typeface="思源宋体 CN Light"/>
              </a:rPr>
              <a:t>理想信念、纪律意识和群众观念，不仅体现在会议讲话和工作决策中，也体现在家庭消费、亲属交往、子女教育和日常生活的细节里。家风建设实质上是把政治要求转化为家庭成员共同遵循的价值准则。</a:t>
            </a:r>
            <a:endParaRPr lang="en-US" sz="1400">
              <a:solidFill>
                <a:schemeClr val="lt1"/>
              </a:solidFill>
              <a:latin typeface="思源宋体 CN Light"/>
              <a:ea typeface="思源宋体 CN Light"/>
            </a:endParaRPr>
          </a:p>
        </p:txBody>
      </p:sp>
      <p:pic>
        <p:nvPicPr>
          <p:cNvPr id="3" name="image25.jpeg"/>
          <p:cNvPicPr>
            <a:picLocks noChangeAspect="1"/>
          </p:cNvPicPr>
          <p:nvPr/>
        </p:nvPicPr>
        <p:blipFill>
          <a:blip r:embed="rId1"/>
          <a:srcRect t="12539" b="12539"/>
          <a:stretch>
            <a:fillRect/>
          </a:stretch>
        </p:blipFill>
        <p:spPr>
          <a:xfrm>
            <a:off x="879838" y="4815669"/>
            <a:ext cx="978071" cy="978071"/>
          </a:xfrm>
          <a:custGeom>
            <a:avLst/>
            <a:gdLst/>
            <a:ahLst/>
            <a:cxnLst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>
            <a:solidFill>
              <a:schemeClr val="dk1">
                <a:alpha val="20000"/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4" name="image27.jpeg"/>
          <p:cNvPicPr>
            <a:picLocks noChangeAspect="1"/>
          </p:cNvPicPr>
          <p:nvPr/>
        </p:nvPicPr>
        <p:blipFill>
          <a:blip r:embed="rId2"/>
          <a:srcRect t="12450" b="12450"/>
          <a:stretch>
            <a:fillRect/>
          </a:stretch>
        </p:blipFill>
        <p:spPr>
          <a:xfrm>
            <a:off x="4591423" y="4815669"/>
            <a:ext cx="977436" cy="977436"/>
          </a:xfrm>
          <a:custGeom>
            <a:avLst/>
            <a:gdLst/>
            <a:ahLst/>
            <a:cxnLst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>
            <a:solidFill>
              <a:schemeClr val="dk1">
                <a:alpha val="20000"/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5" name="image26.png"/>
          <p:cNvPicPr>
            <a:picLocks noChangeAspect="1"/>
          </p:cNvPicPr>
          <p:nvPr/>
        </p:nvPicPr>
        <p:blipFill>
          <a:blip r:embed="rId3"/>
          <a:srcRect t="16088" b="16088"/>
          <a:stretch>
            <a:fillRect/>
          </a:stretch>
        </p:blipFill>
        <p:spPr>
          <a:xfrm>
            <a:off x="8329043" y="4815669"/>
            <a:ext cx="977436" cy="977436"/>
          </a:xfrm>
          <a:custGeom>
            <a:avLst/>
            <a:gdLst/>
            <a:ahLst/>
            <a:cxnLst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>
            <a:solidFill>
              <a:schemeClr val="dk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6" name="TextBox 6"/>
          <p:cNvSpPr txBox="1"/>
          <p:nvPr/>
        </p:nvSpPr>
        <p:spPr>
          <a:xfrm>
            <a:off x="1858010" y="4908069"/>
            <a:ext cx="224091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家风是党员干部党性的生活表达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568950" y="4908069"/>
            <a:ext cx="224091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家风影响权力观和利益观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9306560" y="4908069"/>
            <a:ext cx="224091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家风具有长期塑造作用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4391025" y="1800860"/>
            <a:ext cx="3420000" cy="2880000"/>
          </a:xfrm>
          <a:custGeom>
            <a:avLst/>
            <a:gdLst/>
            <a:ahLst/>
            <a:cxnLst/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solidFill>
            <a:srgbClr val="5D8677"/>
          </a:solidFill>
          <a:ln>
            <a:noFill/>
          </a:ln>
        </p:spPr>
        <p:txBody>
          <a:bodyPr vert="horz" wrap="square" lIns="269875" tIns="90170" rIns="269875" bIns="306070" anchor="ctr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400">
                <a:solidFill>
                  <a:schemeClr val="lt1"/>
                </a:solidFill>
                <a:latin typeface="思源宋体 CN Light"/>
                <a:ea typeface="思源宋体 CN Light"/>
              </a:rPr>
              <a:t>家庭成员如何看待权力、财富和人情，直接影响干部的价值判断。若把职务当作家庭资源，把亲情变成谋利工具，权力就可能异化为特殊利益；若坚持公私分明、亲清有度，家庭便能成为抵御诱惑的第一道防线。</a:t>
            </a:r>
            <a:endParaRPr lang="en-US" sz="1400">
              <a:solidFill>
                <a:schemeClr val="lt1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8121650" y="1800860"/>
            <a:ext cx="3420000" cy="2880000"/>
          </a:xfrm>
          <a:custGeom>
            <a:avLst/>
            <a:gdLst/>
            <a:ahLst/>
            <a:cxnLst/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solidFill>
            <a:srgbClr val="5D8677"/>
          </a:solidFill>
          <a:ln>
            <a:noFill/>
          </a:ln>
        </p:spPr>
        <p:txBody>
          <a:bodyPr vert="horz" wrap="square" lIns="269875" tIns="90170" rIns="269875" bIns="306070" anchor="ctr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400">
                <a:solidFill>
                  <a:schemeClr val="lt1"/>
                </a:solidFill>
                <a:latin typeface="思源宋体 CN Light"/>
                <a:ea typeface="思源宋体 CN Light"/>
              </a:rPr>
              <a:t>家风通过言传身教、耳濡目染和日常习惯影响家庭成员。干部在家庭中是否讲原则、守规矩、重节俭，会持续塑造子女的价值取向，也会影响亲属对干部职权边界的认识，因此必须从小事严起、从家庭日常抓起。</a:t>
            </a:r>
            <a:endParaRPr lang="en-US" sz="1400">
              <a:solidFill>
                <a:schemeClr val="lt1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12" name="TextBox 12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家风建设的政治内涵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1330" y="231775"/>
            <a:ext cx="2108200" cy="3987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algn="l">
              <a:defRPr/>
            </a:pPr>
            <a:endParaRPr lang="en-US" sz="2000" b="1">
              <a:solidFill>
                <a:schemeClr val="tx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59275" y="2211045"/>
            <a:ext cx="3832225" cy="544195"/>
          </a:xfrm>
          <a:prstGeom prst="round1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algn="ctr" fontAlgn="auto">
              <a:defRPr/>
            </a:pPr>
            <a:r>
              <a:rPr lang="en-US" sz="4000">
                <a:solidFill>
                  <a:srgbClr val="5D8677"/>
                </a:solidFill>
                <a:latin typeface="思源宋体 CN Medium"/>
                <a:ea typeface="思源宋体 CN Medium"/>
              </a:rPr>
              <a:t>PART.02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970529" y="2846329"/>
            <a:ext cx="6609715" cy="140124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fontAlgn="auto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sz="4800" b="1">
                <a:solidFill>
                  <a:srgbClr val="5D8677"/>
                </a:solidFill>
                <a:latin typeface="思源宋体 CN Medium"/>
                <a:ea typeface="思源宋体 CN Medium"/>
              </a:rPr>
              <a:t>以理想信念固本培元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custDataLst>
              <p:tags r:id="rId1"/>
            </p:custDataLst>
          </p:nvPr>
        </p:nvSpPr>
        <p:spPr>
          <a:xfrm>
            <a:off x="759460" y="2124710"/>
            <a:ext cx="3369945" cy="4178935"/>
          </a:xfrm>
          <a:prstGeom prst="roundRect">
            <a:avLst>
              <a:gd name="adj" fmla="val 8465"/>
            </a:avLst>
          </a:prstGeom>
          <a:solidFill>
            <a:srgbClr val="FFFFFF"/>
          </a:solidFill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>
            <p:custDataLst>
              <p:tags r:id="rId2"/>
            </p:custDataLst>
          </p:nvPr>
        </p:nvSpPr>
        <p:spPr>
          <a:xfrm>
            <a:off x="4402455" y="2124710"/>
            <a:ext cx="3369945" cy="4178935"/>
          </a:xfrm>
          <a:prstGeom prst="roundRect">
            <a:avLst>
              <a:gd name="adj" fmla="val 8465"/>
            </a:avLst>
          </a:prstGeom>
          <a:solidFill>
            <a:srgbClr val="FFFFFF"/>
          </a:solidFill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6" name="AutoShape 6"/>
          <p:cNvSpPr/>
          <p:nvPr>
            <p:custDataLst>
              <p:tags r:id="rId3"/>
            </p:custDataLst>
          </p:nvPr>
        </p:nvSpPr>
        <p:spPr>
          <a:xfrm>
            <a:off x="8063230" y="2124710"/>
            <a:ext cx="3369945" cy="4178935"/>
          </a:xfrm>
          <a:prstGeom prst="roundRect">
            <a:avLst>
              <a:gd name="adj" fmla="val 8465"/>
            </a:avLst>
          </a:prstGeom>
          <a:solidFill>
            <a:srgbClr val="FFFFFF"/>
          </a:solidFill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8" name="AutoShape 8"/>
          <p:cNvSpPr/>
          <p:nvPr>
            <p:custDataLst>
              <p:tags r:id="rId4"/>
            </p:custDataLst>
          </p:nvPr>
        </p:nvSpPr>
        <p:spPr>
          <a:xfrm>
            <a:off x="2387493" y="2355688"/>
            <a:ext cx="202174" cy="20217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63500" dist="38100" dir="2700000" algn="tl" rotWithShape="0">
              <a:schemeClr val="accent1">
                <a:alpha val="20000"/>
                <a:lumMod val="60000"/>
                <a:lumOff val="40000"/>
              </a:scheme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9" name="Freeform 9"/>
          <p:cNvSpPr/>
          <p:nvPr>
            <p:custDataLst>
              <p:tags r:id="rId5"/>
            </p:custDataLst>
          </p:nvPr>
        </p:nvSpPr>
        <p:spPr>
          <a:xfrm rot="8100000">
            <a:off x="2437660" y="2414744"/>
            <a:ext cx="101087" cy="60052"/>
          </a:xfrm>
          <a:custGeom>
            <a:avLst/>
            <a:gdLst/>
            <a:ahLst/>
            <a:cxnLst/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10" name="AutoShape 10"/>
          <p:cNvSpPr/>
          <p:nvPr>
            <p:custDataLst>
              <p:tags r:id="rId6"/>
            </p:custDataLst>
          </p:nvPr>
        </p:nvSpPr>
        <p:spPr>
          <a:xfrm>
            <a:off x="5988682" y="2355688"/>
            <a:ext cx="202174" cy="20217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63500" dist="38100" dir="2700000" algn="tl" rotWithShape="0">
              <a:schemeClr val="accent1">
                <a:alpha val="20000"/>
                <a:lumMod val="60000"/>
                <a:lumOff val="40000"/>
              </a:scheme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11" name="Freeform 11"/>
          <p:cNvSpPr/>
          <p:nvPr>
            <p:custDataLst>
              <p:tags r:id="rId7"/>
            </p:custDataLst>
          </p:nvPr>
        </p:nvSpPr>
        <p:spPr>
          <a:xfrm rot="8100000">
            <a:off x="6038849" y="2414744"/>
            <a:ext cx="101087" cy="60052"/>
          </a:xfrm>
          <a:custGeom>
            <a:avLst/>
            <a:gdLst/>
            <a:ahLst/>
            <a:cxnLst/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12" name="AutoShape 12"/>
          <p:cNvSpPr/>
          <p:nvPr>
            <p:custDataLst>
              <p:tags r:id="rId8"/>
            </p:custDataLst>
          </p:nvPr>
        </p:nvSpPr>
        <p:spPr>
          <a:xfrm>
            <a:off x="9612732" y="2355688"/>
            <a:ext cx="202174" cy="20217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>
            <a:solidFill>
              <a:schemeClr val="lt1"/>
            </a:solidFill>
          </a:ln>
          <a:effectLst>
            <a:outerShdw blurRad="63500" dist="38100" dir="2700000" algn="tl" rotWithShape="0">
              <a:schemeClr val="accent1">
                <a:alpha val="20000"/>
                <a:lumMod val="60000"/>
                <a:lumOff val="40000"/>
              </a:scheme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13" name="Freeform 13"/>
          <p:cNvSpPr/>
          <p:nvPr>
            <p:custDataLst>
              <p:tags r:id="rId9"/>
            </p:custDataLst>
          </p:nvPr>
        </p:nvSpPr>
        <p:spPr>
          <a:xfrm rot="8100000">
            <a:off x="9662898" y="2414744"/>
            <a:ext cx="101087" cy="60052"/>
          </a:xfrm>
          <a:custGeom>
            <a:avLst/>
            <a:gdLst/>
            <a:ahLst/>
            <a:cxnLst/>
            <a:rect l="l" t="t" r="r" b="b"/>
            <a:pathLst>
              <a:path w="3516" h="1878">
                <a:moveTo>
                  <a:pt x="3018" y="0"/>
                </a:moveTo>
                <a:lnTo>
                  <a:pt x="3516" y="0"/>
                </a:lnTo>
                <a:lnTo>
                  <a:pt x="3516" y="1878"/>
                </a:lnTo>
                <a:lnTo>
                  <a:pt x="3018" y="1878"/>
                </a:lnTo>
                <a:lnTo>
                  <a:pt x="3018" y="499"/>
                </a:lnTo>
                <a:lnTo>
                  <a:pt x="0" y="499"/>
                </a:lnTo>
                <a:lnTo>
                  <a:pt x="0" y="1"/>
                </a:lnTo>
                <a:lnTo>
                  <a:pt x="3018" y="1"/>
                </a:lnTo>
                <a:lnTo>
                  <a:pt x="30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14" name="TextBox 14"/>
          <p:cNvSpPr txBox="1"/>
          <p:nvPr>
            <p:custDataLst>
              <p:tags r:id="rId10"/>
            </p:custDataLst>
          </p:nvPr>
        </p:nvSpPr>
        <p:spPr>
          <a:xfrm>
            <a:off x="861060" y="3410600"/>
            <a:ext cx="3168015" cy="28079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理想信念坚定，才能正确处理公与私、义与利、情与法的关系。党员干部要把对党忠诚、为民服务和廉洁奉公融入家庭教育，引导家人认识到幸福生活来自劳动和奋斗，而不是来自职务便利和不当利益。</a:t>
            </a:r>
            <a:endParaRPr lang="en-US" sz="1100"/>
          </a:p>
        </p:txBody>
      </p:sp>
      <p:sp>
        <p:nvSpPr>
          <p:cNvPr id="15" name="TextBox 15"/>
          <p:cNvSpPr txBox="1"/>
          <p:nvPr>
            <p:custDataLst>
              <p:tags r:id="rId11"/>
            </p:custDataLst>
          </p:nvPr>
        </p:nvSpPr>
        <p:spPr>
          <a:xfrm>
            <a:off x="861060" y="2610005"/>
            <a:ext cx="3168015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理想信念决定家风方向</a:t>
            </a:r>
            <a:endParaRPr lang="en-US" sz="1100"/>
          </a:p>
        </p:txBody>
      </p:sp>
      <p:sp>
        <p:nvSpPr>
          <p:cNvPr id="16" name="TextBox 16"/>
          <p:cNvSpPr txBox="1"/>
          <p:nvPr>
            <p:custDataLst>
              <p:tags r:id="rId12"/>
            </p:custDataLst>
          </p:nvPr>
        </p:nvSpPr>
        <p:spPr>
          <a:xfrm>
            <a:off x="4511993" y="3410585"/>
            <a:ext cx="3168000" cy="2808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党员干部家庭不是权力的避风港，更不是谋取私利的中转站。干部要教育亲属尊重组织、敬畏权力、遵守法律，不打听不该打听的事项，不插手不该插手的工作，不接受可能影响公正履职的礼品礼金和利益安排。</a:t>
            </a:r>
            <a:endParaRPr lang="en-US" sz="1100"/>
          </a:p>
        </p:txBody>
      </p:sp>
      <p:sp>
        <p:nvSpPr>
          <p:cNvPr id="17" name="TextBox 17"/>
          <p:cNvSpPr txBox="1"/>
          <p:nvPr>
            <p:custDataLst>
              <p:tags r:id="rId13"/>
            </p:custDataLst>
          </p:nvPr>
        </p:nvSpPr>
        <p:spPr>
          <a:xfrm>
            <a:off x="4511993" y="2609850"/>
            <a:ext cx="3168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廉洁家风必须服务政治责任</a:t>
            </a:r>
            <a:endParaRPr lang="en-US" sz="1100"/>
          </a:p>
        </p:txBody>
      </p:sp>
      <p:sp>
        <p:nvSpPr>
          <p:cNvPr id="18" name="TextBox 18"/>
          <p:cNvSpPr txBox="1"/>
          <p:nvPr>
            <p:custDataLst>
              <p:tags r:id="rId14"/>
            </p:custDataLst>
          </p:nvPr>
        </p:nvSpPr>
        <p:spPr>
          <a:xfrm>
            <a:off x="8163243" y="3410585"/>
            <a:ext cx="3168000" cy="2808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许多违纪违法行为并非始于重大贪腐，而是始于理想信念动摇、特权思想滋长和家庭观念失守。因此，建设清廉家风要经常开展党性锻炼、纪律学习和警示教育，把思想防线筑在家庭生活的每一个环节。</a:t>
            </a:r>
            <a:endParaRPr lang="en-US" sz="1100"/>
          </a:p>
        </p:txBody>
      </p:sp>
      <p:sp>
        <p:nvSpPr>
          <p:cNvPr id="19" name="TextBox 19"/>
          <p:cNvSpPr txBox="1"/>
          <p:nvPr>
            <p:custDataLst>
              <p:tags r:id="rId15"/>
            </p:custDataLst>
          </p:nvPr>
        </p:nvSpPr>
        <p:spPr>
          <a:xfrm>
            <a:off x="8163243" y="2609850"/>
            <a:ext cx="3168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坚持从思想源头防范风险</a:t>
            </a:r>
            <a:endParaRPr lang="en-US" sz="1100"/>
          </a:p>
        </p:txBody>
      </p:sp>
      <p:sp>
        <p:nvSpPr>
          <p:cNvPr id="20" name="Freeform 20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21" name="TextBox 21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坚定理想信念是清廉家风之魂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695976" y="3949972"/>
            <a:ext cx="3098118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pic>
        <p:nvPicPr>
          <p:cNvPr id="3" name="image10.png"/>
          <p:cNvPicPr>
            <a:picLocks noChangeAspect="1"/>
          </p:cNvPicPr>
          <p:nvPr/>
        </p:nvPicPr>
        <p:blipFill>
          <a:blip r:embed="rId1"/>
          <a:srcRect t="4094" b="4094"/>
          <a:stretch>
            <a:fillRect/>
          </a:stretch>
        </p:blipFill>
        <p:spPr>
          <a:xfrm>
            <a:off x="660400" y="1245235"/>
            <a:ext cx="3141409" cy="1872000"/>
          </a:xfrm>
          <a:prstGeom prst="roundRect">
            <a:avLst>
              <a:gd name="adj" fmla="val 9726"/>
            </a:avLst>
          </a:prstGeom>
          <a:ln>
            <a:solidFill>
              <a:schemeClr val="accent1">
                <a:lumMod val="75000"/>
              </a:schemeClr>
            </a:solidFill>
          </a:ln>
        </p:spPr>
      </p:pic>
      <p:cxnSp>
        <p:nvCxnSpPr>
          <p:cNvPr id="4" name="Connector 4"/>
          <p:cNvCxnSpPr/>
          <p:nvPr/>
        </p:nvCxnSpPr>
        <p:spPr>
          <a:xfrm>
            <a:off x="4546941" y="3949972"/>
            <a:ext cx="3098118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pic>
        <p:nvPicPr>
          <p:cNvPr id="5" name="image9.jpeg"/>
          <p:cNvPicPr>
            <a:picLocks noChangeAspect="1"/>
          </p:cNvPicPr>
          <p:nvPr/>
        </p:nvPicPr>
        <p:blipFill>
          <a:blip r:embed="rId2"/>
          <a:srcRect l="21947" r="21947"/>
          <a:stretch>
            <a:fillRect/>
          </a:stretch>
        </p:blipFill>
        <p:spPr>
          <a:xfrm>
            <a:off x="4494530" y="1244918"/>
            <a:ext cx="2945313" cy="1872000"/>
          </a:xfrm>
          <a:prstGeom prst="roundRect">
            <a:avLst>
              <a:gd name="adj" fmla="val 9726"/>
            </a:avLst>
          </a:prstGeom>
          <a:ln>
            <a:solidFill>
              <a:schemeClr val="accent1">
                <a:lumMod val="75000"/>
              </a:schemeClr>
            </a:solidFill>
          </a:ln>
        </p:spPr>
      </p:pic>
      <p:cxnSp>
        <p:nvCxnSpPr>
          <p:cNvPr id="6" name="Connector 6"/>
          <p:cNvCxnSpPr/>
          <p:nvPr/>
        </p:nvCxnSpPr>
        <p:spPr>
          <a:xfrm>
            <a:off x="8362981" y="3949972"/>
            <a:ext cx="3098118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pic>
        <p:nvPicPr>
          <p:cNvPr id="7" name="image15.png"/>
          <p:cNvPicPr>
            <a:picLocks noChangeAspect="1"/>
          </p:cNvPicPr>
          <p:nvPr/>
        </p:nvPicPr>
        <p:blipFill>
          <a:blip r:embed="rId3"/>
          <a:srcRect l="5920" r="5920"/>
          <a:stretch>
            <a:fillRect/>
          </a:stretch>
        </p:blipFill>
        <p:spPr>
          <a:xfrm>
            <a:off x="8293100" y="1244918"/>
            <a:ext cx="2945313" cy="1872000"/>
          </a:xfrm>
          <a:prstGeom prst="roundRect">
            <a:avLst>
              <a:gd name="adj" fmla="val 9726"/>
            </a:avLst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8" name="TextBox 8"/>
          <p:cNvSpPr txBox="1"/>
          <p:nvPr/>
        </p:nvSpPr>
        <p:spPr>
          <a:xfrm>
            <a:off x="660400" y="3930650"/>
            <a:ext cx="3168000" cy="2808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党员干部要把纪律规矩作为家庭成员共同遵守的底线，明确哪些饭不能吃、哪些礼不能收、哪些事不能办、哪些关系不能越界。尤其要警惕以同学会、老乡会、亲友聚会等名义进行利益交换和请托办事。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494530" y="3921125"/>
            <a:ext cx="3168000" cy="2808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衣食住行、婚丧嫁娶、子女就业、亲属经商等看似家务事，都可能涉及廉洁风险。干部要严格执行有关规定，主动报告需要报告的事项，反对铺张浪费和攀比炫耀，防止小节失守演变为纪律失范。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4494530" y="3187065"/>
            <a:ext cx="3168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以小事小节检验作风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8293100" y="3930650"/>
            <a:ext cx="3168000" cy="2808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亲情不能凌驾于党纪国法之上，关心亲属不能等同于为其违规办事。对亲属提出的不当要求，要及时提醒、明确拒绝；对可能影响公正履职的关系，要主动回避、留痕并接受监督。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8293100" y="3196590"/>
            <a:ext cx="3168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以制度意识约束亲情交往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660400" y="3137535"/>
            <a:ext cx="3168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以党纪要求规范家事边界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把纪律规矩立在家庭日常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1330" y="231775"/>
            <a:ext cx="2108200" cy="3987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algn="l">
              <a:defRPr/>
            </a:pPr>
            <a:endParaRPr lang="en-US" sz="2000" b="1">
              <a:solidFill>
                <a:schemeClr val="tx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59275" y="2211045"/>
            <a:ext cx="3832225" cy="544195"/>
          </a:xfrm>
          <a:prstGeom prst="round1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algn="ctr" fontAlgn="auto">
              <a:defRPr/>
            </a:pPr>
            <a:r>
              <a:rPr lang="en-US" sz="4000">
                <a:solidFill>
                  <a:srgbClr val="5D8677"/>
                </a:solidFill>
                <a:latin typeface="思源宋体 CN Medium"/>
                <a:ea typeface="思源宋体 CN Medium"/>
              </a:rPr>
              <a:t>PART.03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970529" y="2846329"/>
            <a:ext cx="6609715" cy="140124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fontAlgn="auto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sz="4800" b="1">
                <a:solidFill>
                  <a:srgbClr val="5D8677"/>
                </a:solidFill>
                <a:latin typeface="思源宋体 CN Medium"/>
                <a:ea typeface="思源宋体 CN Medium"/>
              </a:rPr>
              <a:t>党员干部如何做到</a:t>
            </a:r>
            <a:endParaRPr lang="en-US" sz="4800" b="1">
              <a:solidFill>
                <a:srgbClr val="5D8677"/>
              </a:solidFill>
              <a:latin typeface="思源宋体 CN Medium"/>
              <a:ea typeface="思源宋体 CN Medium"/>
            </a:endParaRPr>
          </a:p>
          <a:p>
            <a:pPr marL="0" indent="0" algn="ctr" fontAlgn="auto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sz="4800" b="1">
                <a:solidFill>
                  <a:srgbClr val="5D8677"/>
                </a:solidFill>
                <a:latin typeface="思源宋体 CN Medium"/>
                <a:ea typeface="思源宋体 CN Medium"/>
              </a:rPr>
              <a:t>廉洁齐家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96595" y="1706880"/>
            <a:ext cx="3230245" cy="450977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3" name="AutoShape 3"/>
          <p:cNvSpPr/>
          <p:nvPr/>
        </p:nvSpPr>
        <p:spPr>
          <a:xfrm>
            <a:off x="850265" y="1308100"/>
            <a:ext cx="694055" cy="680085"/>
          </a:xfrm>
          <a:prstGeom prst="roundRect">
            <a:avLst>
              <a:gd name="adj" fmla="val 0"/>
            </a:avLst>
          </a:prstGeom>
          <a:solidFill>
            <a:srgbClr val="5D8677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宋体 CN Medium"/>
                <a:ea typeface="思源宋体 CN Medium"/>
              </a:rPr>
              <a:t>01</a:t>
            </a:r>
            <a:endParaRPr lang="en-US" sz="2000" b="1">
              <a:solidFill>
                <a:schemeClr val="lt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481195" y="1706880"/>
            <a:ext cx="3230245" cy="450977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5" name="AutoShape 5"/>
          <p:cNvSpPr/>
          <p:nvPr/>
        </p:nvSpPr>
        <p:spPr>
          <a:xfrm>
            <a:off x="4656455" y="1308100"/>
            <a:ext cx="694055" cy="680085"/>
          </a:xfrm>
          <a:prstGeom prst="roundRect">
            <a:avLst>
              <a:gd name="adj" fmla="val 0"/>
            </a:avLst>
          </a:prstGeom>
          <a:solidFill>
            <a:srgbClr val="5D8677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宋体 CN Medium"/>
                <a:ea typeface="思源宋体 CN Medium"/>
              </a:rPr>
              <a:t>02</a:t>
            </a:r>
            <a:endParaRPr lang="en-US" sz="2000" b="1">
              <a:solidFill>
                <a:schemeClr val="lt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265795" y="1706880"/>
            <a:ext cx="3230245" cy="450977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7" name="AutoShape 7"/>
          <p:cNvSpPr/>
          <p:nvPr/>
        </p:nvSpPr>
        <p:spPr>
          <a:xfrm>
            <a:off x="8462645" y="1308100"/>
            <a:ext cx="694055" cy="680085"/>
          </a:xfrm>
          <a:prstGeom prst="roundRect">
            <a:avLst>
              <a:gd name="adj" fmla="val 0"/>
            </a:avLst>
          </a:prstGeom>
          <a:solidFill>
            <a:srgbClr val="5D8677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宋体 CN Medium"/>
                <a:ea typeface="思源宋体 CN Medium"/>
              </a:rPr>
              <a:t>03</a:t>
            </a:r>
            <a:endParaRPr lang="en-US" sz="2000" b="1">
              <a:solidFill>
                <a:schemeClr val="lt1"/>
              </a:solidFill>
              <a:latin typeface="思源宋体 CN Medium"/>
              <a:ea typeface="思源宋体 CN Medium"/>
            </a:endParaRPr>
          </a:p>
        </p:txBody>
      </p:sp>
      <p:cxnSp>
        <p:nvCxnSpPr>
          <p:cNvPr id="8" name="Connector 8"/>
          <p:cNvCxnSpPr/>
          <p:nvPr/>
        </p:nvCxnSpPr>
        <p:spPr>
          <a:xfrm flipV="1">
            <a:off x="882015" y="2894965"/>
            <a:ext cx="2844165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</p:cxnSp>
      <p:cxnSp>
        <p:nvCxnSpPr>
          <p:cNvPr id="9" name="Connector 9"/>
          <p:cNvCxnSpPr/>
          <p:nvPr/>
        </p:nvCxnSpPr>
        <p:spPr>
          <a:xfrm>
            <a:off x="4666615" y="2894965"/>
            <a:ext cx="2844165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</p:cxnSp>
      <p:cxnSp>
        <p:nvCxnSpPr>
          <p:cNvPr id="10" name="Connector 10"/>
          <p:cNvCxnSpPr/>
          <p:nvPr/>
        </p:nvCxnSpPr>
        <p:spPr>
          <a:xfrm flipV="1">
            <a:off x="8451215" y="2894965"/>
            <a:ext cx="2844165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</p:cxnSp>
      <p:sp>
        <p:nvSpPr>
          <p:cNvPr id="11" name="TextBox 11"/>
          <p:cNvSpPr txBox="1"/>
          <p:nvPr/>
        </p:nvSpPr>
        <p:spPr>
          <a:xfrm>
            <a:off x="850265" y="2093595"/>
            <a:ext cx="288000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公私分明是廉洁齐家的前提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850265" y="2951480"/>
            <a:ext cx="2916000" cy="29889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党员干部要牢记公权姓公、不能私用，任何家庭利益都不能突破法律法规和纪律规矩。涉及亲属、朋友和特定关系人的事项，要坚持按制度办、按程序办，不能因亲情熟人关系降低标准、变通执行。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4656455" y="2951480"/>
            <a:ext cx="2916000" cy="29889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真正的关爱是帮助家人树立正确价值观、提升劳动能力和道德修养，而不是利用职权安排岗位、承揽项目或获取特殊照顾。干部应把“为家人谋幸福”建立在合法经营、诚实劳动和自身奋斗基础上。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8462645" y="2093595"/>
            <a:ext cx="288000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亲而有度、清而有为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8462645" y="2951480"/>
            <a:ext cx="2916000" cy="29889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党员干部既不能以工作忙为由忽视家庭教育，也不能以亲情为借口放松原则。要建立健康、正常、透明的亲属交往边界，做到交往有原则、用权有边界、办事有程序、监督有回应。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4656455" y="2093595"/>
            <a:ext cx="288000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亲情关爱不能异化为利益输送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18" name="TextBox 18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正确处理公私亲情关系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7.jpeg"/>
          <p:cNvPicPr>
            <a:picLocks noChangeAspect="1"/>
          </p:cNvPicPr>
          <p:nvPr/>
        </p:nvPicPr>
        <p:blipFill>
          <a:blip r:embed="rId1"/>
          <a:srcRect t="22697" b="22697"/>
          <a:stretch>
            <a:fillRect/>
          </a:stretch>
        </p:blipFill>
        <p:spPr>
          <a:xfrm>
            <a:off x="589390" y="1359218"/>
            <a:ext cx="3420000" cy="1868170"/>
          </a:xfrm>
          <a:prstGeom prst="round2SameRect">
            <a:avLst>
              <a:gd name="adj1" fmla="val 8956"/>
              <a:gd name="adj2" fmla="val 0"/>
            </a:avLst>
          </a:prstGeom>
          <a:ln w="9525" cap="flat" cmpd="sng">
            <a:solidFill>
              <a:schemeClr val="accent1">
                <a:alpha val="50000"/>
              </a:schemeClr>
            </a:solidFill>
            <a:prstDash val="solid"/>
          </a:ln>
        </p:spPr>
      </p:pic>
      <p:pic>
        <p:nvPicPr>
          <p:cNvPr id="3" name="image23.jpeg"/>
          <p:cNvPicPr>
            <a:picLocks noChangeAspect="1"/>
          </p:cNvPicPr>
          <p:nvPr/>
        </p:nvPicPr>
        <p:blipFill>
          <a:blip r:embed="rId2"/>
          <a:srcRect t="34626" b="34626"/>
          <a:stretch>
            <a:fillRect/>
          </a:stretch>
        </p:blipFill>
        <p:spPr>
          <a:xfrm>
            <a:off x="8220393" y="1359218"/>
            <a:ext cx="3420000" cy="1868170"/>
          </a:xfrm>
          <a:prstGeom prst="round2SameRect">
            <a:avLst>
              <a:gd name="adj1" fmla="val 8956"/>
              <a:gd name="adj2" fmla="val 0"/>
            </a:avLst>
          </a:prstGeom>
          <a:ln w="9525" cap="flat" cmpd="sng">
            <a:solidFill>
              <a:schemeClr val="accent1">
                <a:alpha val="50000"/>
              </a:schemeClr>
            </a:solidFill>
            <a:prstDash val="solid"/>
          </a:ln>
        </p:spPr>
      </p:pic>
      <p:pic>
        <p:nvPicPr>
          <p:cNvPr id="4" name="image14.jpeg"/>
          <p:cNvPicPr>
            <a:picLocks noChangeAspect="1"/>
          </p:cNvPicPr>
          <p:nvPr/>
        </p:nvPicPr>
        <p:blipFill rotWithShape="1">
          <a:blip r:embed="rId3"/>
          <a:srcRect t="31164" b="31164"/>
          <a:stretch>
            <a:fillRect/>
          </a:stretch>
        </p:blipFill>
        <p:spPr>
          <a:xfrm>
            <a:off x="4441825" y="1359218"/>
            <a:ext cx="3420000" cy="1868170"/>
          </a:xfrm>
          <a:prstGeom prst="round2SameRect">
            <a:avLst>
              <a:gd name="adj1" fmla="val 8956"/>
              <a:gd name="adj2" fmla="val 0"/>
            </a:avLst>
          </a:prstGeom>
          <a:ln w="9525" cap="flat" cmpd="sng">
            <a:solidFill>
              <a:schemeClr val="accent1">
                <a:alpha val="50000"/>
              </a:schemeClr>
            </a:solidFill>
            <a:prstDash val="solid"/>
          </a:ln>
        </p:spPr>
      </p:pic>
      <p:sp>
        <p:nvSpPr>
          <p:cNvPr id="5" name="Freeform 5"/>
          <p:cNvSpPr/>
          <p:nvPr/>
        </p:nvSpPr>
        <p:spPr>
          <a:xfrm flipV="1">
            <a:off x="589280" y="3389676"/>
            <a:ext cx="3245364" cy="116022"/>
          </a:xfrm>
          <a:custGeom>
            <a:avLst/>
            <a:gdLst/>
            <a:ahLst/>
            <a:cxnLst/>
            <a:rect l="l" t="t" r="r" b="b"/>
            <a:pathLst>
              <a:path w="3245364" h="116022">
                <a:moveTo>
                  <a:pt x="0" y="116022"/>
                </a:moveTo>
                <a:lnTo>
                  <a:pt x="456559" y="116022"/>
                </a:lnTo>
                <a:lnTo>
                  <a:pt x="547120" y="0"/>
                </a:lnTo>
                <a:lnTo>
                  <a:pt x="637681" y="116022"/>
                </a:lnTo>
                <a:lnTo>
                  <a:pt x="3245364" y="116022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6" name="Freeform 6"/>
          <p:cNvSpPr/>
          <p:nvPr/>
        </p:nvSpPr>
        <p:spPr>
          <a:xfrm flipV="1">
            <a:off x="4441825" y="3383580"/>
            <a:ext cx="3239268" cy="122118"/>
          </a:xfrm>
          <a:custGeom>
            <a:avLst/>
            <a:gdLst/>
            <a:ahLst/>
            <a:cxnLst/>
            <a:rect l="l" t="t" r="r" b="b"/>
            <a:pathLst>
              <a:path w="3239268" h="122118">
                <a:moveTo>
                  <a:pt x="0" y="116022"/>
                </a:moveTo>
                <a:lnTo>
                  <a:pt x="456559" y="116022"/>
                </a:lnTo>
                <a:lnTo>
                  <a:pt x="547120" y="0"/>
                </a:lnTo>
                <a:lnTo>
                  <a:pt x="637681" y="116022"/>
                </a:lnTo>
                <a:lnTo>
                  <a:pt x="3239268" y="122118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7" name="Freeform 7"/>
          <p:cNvSpPr/>
          <p:nvPr/>
        </p:nvSpPr>
        <p:spPr>
          <a:xfrm flipV="1">
            <a:off x="8244031" y="3389676"/>
            <a:ext cx="3245364" cy="116022"/>
          </a:xfrm>
          <a:custGeom>
            <a:avLst/>
            <a:gdLst/>
            <a:ahLst/>
            <a:cxnLst/>
            <a:rect l="l" t="t" r="r" b="b"/>
            <a:pathLst>
              <a:path w="3245364" h="116022">
                <a:moveTo>
                  <a:pt x="0" y="116022"/>
                </a:moveTo>
                <a:lnTo>
                  <a:pt x="456559" y="116022"/>
                </a:lnTo>
                <a:lnTo>
                  <a:pt x="547120" y="0"/>
                </a:lnTo>
                <a:lnTo>
                  <a:pt x="637681" y="116022"/>
                </a:lnTo>
                <a:lnTo>
                  <a:pt x="3245364" y="116022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8" name="TextBox 8"/>
          <p:cNvSpPr txBox="1"/>
          <p:nvPr/>
        </p:nvSpPr>
        <p:spPr>
          <a:xfrm>
            <a:off x="589280" y="4311650"/>
            <a:ext cx="3420110" cy="2340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干部要经常与配偶、子女谈纪律、讲规矩、明底线，把职务影响、廉政风险和家庭责任讲清楚。对亲属参与市场经营、投资活动或社会交往，要依法依规提醒，避免因信息优势和权力影响形成不当利益。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4441825" y="4311650"/>
            <a:ext cx="3420110" cy="2340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配偶、子女、秘书、司机等身边人，与干部联系密切，容易成为利益输送和权力寻租的关键节点。干部既要管住自己，也要管住身边人，不默许、不纵容、不包庇其利用本人职务影响谋取私利。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8220393" y="4311650"/>
            <a:ext cx="3420110" cy="2340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发现亲属收受礼品礼金、接受管理服务对象宴请、插手工程项目等苗头时，必须立即制止并采取补救措施。对隐瞒不报、听之任之甚至共同谋利的行为，要深刻认识其可能带来的纪律和法律后果。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4441825" y="3577835"/>
            <a:ext cx="3420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防范“身边人”围猎风险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8220393" y="3577835"/>
            <a:ext cx="3420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对违规苗头及时纠偏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589280" y="3577835"/>
            <a:ext cx="3420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履行家庭教育管理责任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管好配偶子女和身边人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4745990" y="1087120"/>
            <a:ext cx="6840000" cy="1728000"/>
          </a:xfrm>
          <a:prstGeom prst="roundRect">
            <a:avLst>
              <a:gd name="adj" fmla="val 10263"/>
            </a:avLst>
          </a:prstGeom>
          <a:solidFill>
            <a:srgbClr val="FFFFFF"/>
          </a:solidFill>
          <a:ln>
            <a:solidFill>
              <a:schemeClr val="accent1"/>
            </a:solidFill>
          </a:ln>
          <a:effectLst/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4351655" y="1555197"/>
            <a:ext cx="791210" cy="791845"/>
          </a:xfrm>
          <a:prstGeom prst="ellipse">
            <a:avLst/>
          </a:prstGeom>
          <a:solidFill>
            <a:srgbClr val="5D8677"/>
          </a:solidFill>
          <a:ln>
            <a:noFill/>
          </a:ln>
          <a:effectLst/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宋体 CN Medium"/>
                <a:ea typeface="思源宋体 CN Medium"/>
              </a:rPr>
              <a:t>01</a:t>
            </a:r>
            <a:endParaRPr lang="en-US" sz="2000" b="1">
              <a:solidFill>
                <a:schemeClr val="lt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746765" y="2964181"/>
            <a:ext cx="6840000" cy="1728000"/>
          </a:xfrm>
          <a:prstGeom prst="roundRect">
            <a:avLst>
              <a:gd name="adj" fmla="val 10263"/>
            </a:avLst>
          </a:prstGeom>
          <a:solidFill>
            <a:srgbClr val="FFFFFF"/>
          </a:solidFill>
          <a:ln>
            <a:solidFill>
              <a:schemeClr val="accent1"/>
            </a:solidFill>
          </a:ln>
          <a:effectLst/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7" name="AutoShape 7"/>
          <p:cNvSpPr/>
          <p:nvPr/>
        </p:nvSpPr>
        <p:spPr>
          <a:xfrm>
            <a:off x="4351085" y="3432181"/>
            <a:ext cx="792000" cy="792000"/>
          </a:xfrm>
          <a:prstGeom prst="ellipse">
            <a:avLst/>
          </a:prstGeom>
          <a:solidFill>
            <a:srgbClr val="5D8677"/>
          </a:solidFill>
          <a:ln>
            <a:noFill/>
          </a:ln>
          <a:effectLst/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宋体 CN Medium"/>
                <a:ea typeface="思源宋体 CN Medium"/>
              </a:rPr>
              <a:t>02</a:t>
            </a:r>
            <a:endParaRPr lang="en-US" sz="2000" b="1">
              <a:solidFill>
                <a:schemeClr val="lt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746765" y="4840923"/>
            <a:ext cx="6840000" cy="1728000"/>
          </a:xfrm>
          <a:prstGeom prst="roundRect">
            <a:avLst>
              <a:gd name="adj" fmla="val 10263"/>
            </a:avLst>
          </a:prstGeom>
          <a:solidFill>
            <a:srgbClr val="FFFFFF"/>
          </a:solidFill>
          <a:ln>
            <a:solidFill>
              <a:schemeClr val="accent1"/>
            </a:solidFill>
          </a:ln>
          <a:effectLst/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9" name="AutoShape 9"/>
          <p:cNvSpPr/>
          <p:nvPr/>
        </p:nvSpPr>
        <p:spPr>
          <a:xfrm>
            <a:off x="4351085" y="5308923"/>
            <a:ext cx="792000" cy="792000"/>
          </a:xfrm>
          <a:prstGeom prst="ellipse">
            <a:avLst/>
          </a:prstGeom>
          <a:solidFill>
            <a:srgbClr val="5D8677"/>
          </a:solidFill>
          <a:ln>
            <a:noFill/>
          </a:ln>
          <a:effectLst/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宋体 CN Medium"/>
                <a:ea typeface="思源宋体 CN Medium"/>
              </a:rPr>
              <a:t>03</a:t>
            </a:r>
            <a:endParaRPr lang="en-US" sz="2000" b="1">
              <a:solidFill>
                <a:schemeClr val="lt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11" name="TextBox 11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以节俭家风抵制奢靡享乐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5277485" y="1565910"/>
            <a:ext cx="6120130" cy="12465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3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勤俭节约不仅是生活美德，也是党员干部抵制享乐主义、奢靡之风的重要思想支撑。干部家庭要反对高消费攀比、过度包装和铺张宴请，把有限资源用于改善生活品质、培养家庭成员和服务社会。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5277485" y="1095375"/>
            <a:ext cx="6120130" cy="59563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崇尚勤俭是中华优秀传统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5277485" y="3450590"/>
            <a:ext cx="6120130" cy="12465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3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高档消费、私人会所、违规收受礼品和超标准宴请，往往是特权思想和利益交换的外在表现。要加强家庭成员对消费来源、交往对象和费用承担的辨识，坚决不接受超出正常人情往来的特殊安排。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5277485" y="2973705"/>
            <a:ext cx="6120130" cy="60198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警惕消费异化和隐性特权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5277485" y="5344795"/>
            <a:ext cx="6120130" cy="12465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3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党员干部应带头培养读书学习、体育锻炼、勤俭生活和文明交往等习惯，以健康兴趣替代奢靡享受，以正当爱好抵御不良诱惑，使家庭成为清正、朴素、向上的生活共同体。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5277485" y="4852670"/>
            <a:ext cx="6120130" cy="61722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用健康生活方式涵养正气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1330" y="231775"/>
            <a:ext cx="2108200" cy="3987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algn="l">
              <a:defRPr/>
            </a:pPr>
            <a:endParaRPr lang="en-US" sz="2000" b="1">
              <a:solidFill>
                <a:schemeClr val="tx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59275" y="2211045"/>
            <a:ext cx="3832225" cy="544195"/>
          </a:xfrm>
          <a:prstGeom prst="round1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algn="ctr" fontAlgn="auto">
              <a:defRPr/>
            </a:pPr>
            <a:r>
              <a:rPr lang="en-US" sz="4000">
                <a:solidFill>
                  <a:srgbClr val="5D8677"/>
                </a:solidFill>
                <a:latin typeface="思源宋体 CN Medium"/>
                <a:ea typeface="思源宋体 CN Medium"/>
              </a:rPr>
              <a:t>PART.04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970529" y="2846329"/>
            <a:ext cx="6609715" cy="140124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fontAlgn="auto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sz="4400" b="1">
                <a:solidFill>
                  <a:srgbClr val="5D8677"/>
                </a:solidFill>
                <a:latin typeface="思源宋体 CN Medium"/>
                <a:ea typeface="思源宋体 CN Medium"/>
              </a:rPr>
              <a:t>以典型案例强化警示教育</a:t>
            </a:r>
            <a:endParaRPr lang="en-US" sz="4400" b="1">
              <a:solidFill>
                <a:srgbClr val="5D8677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430563" y="1473518"/>
            <a:ext cx="3311824" cy="4932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>
            <a:off x="4430563" y="1473518"/>
            <a:ext cx="3311824" cy="108000"/>
          </a:xfrm>
          <a:prstGeom prst="rect">
            <a:avLst/>
          </a:prstGeom>
          <a:solidFill>
            <a:srgbClr val="5D8677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686435" y="1473518"/>
            <a:ext cx="3311824" cy="4932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686435" y="1473518"/>
            <a:ext cx="3311824" cy="108000"/>
          </a:xfrm>
          <a:prstGeom prst="rect">
            <a:avLst/>
          </a:prstGeom>
          <a:solidFill>
            <a:srgbClr val="5D8677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>
            <a:off x="8174691" y="1473518"/>
            <a:ext cx="3311824" cy="4932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7" name="AutoShape 7"/>
          <p:cNvSpPr/>
          <p:nvPr/>
        </p:nvSpPr>
        <p:spPr>
          <a:xfrm>
            <a:off x="8174691" y="1473518"/>
            <a:ext cx="3311824" cy="108000"/>
          </a:xfrm>
          <a:prstGeom prst="rect">
            <a:avLst/>
          </a:prstGeom>
          <a:solidFill>
            <a:srgbClr val="5D8677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>
            <a:off x="10013946" y="5387634"/>
            <a:ext cx="1171298" cy="830929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r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5D8677">
                    <a:alpha val="50000"/>
                  </a:srgbClr>
                </a:solidFill>
                <a:latin typeface="思源宋体 CN Medium"/>
                <a:ea typeface="思源宋体 CN Medium"/>
              </a:rPr>
              <a:t>03</a:t>
            </a:r>
            <a:endParaRPr lang="en-US" sz="4000" b="1">
              <a:solidFill>
                <a:srgbClr val="5D8677">
                  <a:alpha val="50000"/>
                </a:srgbClr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2485050" y="5387634"/>
            <a:ext cx="1171298" cy="830929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r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5D8677">
                    <a:alpha val="50000"/>
                  </a:srgbClr>
                </a:solidFill>
                <a:latin typeface="思源宋体 CN Medium"/>
                <a:ea typeface="思源宋体 CN Medium"/>
              </a:rPr>
              <a:t>01</a:t>
            </a:r>
            <a:endParaRPr lang="en-US" sz="4000" b="1">
              <a:solidFill>
                <a:srgbClr val="5D8677">
                  <a:alpha val="50000"/>
                </a:srgbClr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269818" y="5387634"/>
            <a:ext cx="1171298" cy="830929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r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5D8677">
                    <a:alpha val="50000"/>
                  </a:srgbClr>
                </a:solidFill>
                <a:latin typeface="思源宋体 CN Medium"/>
                <a:ea typeface="思源宋体 CN Medium"/>
              </a:rPr>
              <a:t>02</a:t>
            </a:r>
            <a:endParaRPr lang="en-US" sz="4000" b="1">
              <a:solidFill>
                <a:srgbClr val="5D8677">
                  <a:alpha val="50000"/>
                </a:srgbClr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12165" y="1826895"/>
            <a:ext cx="3060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案例特征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4555490" y="2677160"/>
            <a:ext cx="3060000" cy="288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相关问题往往经历从默许到参与、从收受小礼到大额利益、从打招呼到直接干预的过程。家人“帮忙”“关照”“照顾生意”等模糊表达，可能掩盖请托办事和利益输送的实质，必须透过现象识别违纪违法风险。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4555490" y="1826895"/>
            <a:ext cx="3060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演变路径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812165" y="2677160"/>
            <a:ext cx="3060000" cy="288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一些违纪违法案件呈现夫妻共同贪腐、父子相互利用、亲属组团谋利等特点。干部把公权力带入家庭，亲属则借助职务影响承揽项目、插手工程或收受利益，最终形成权钱交易的家庭利益链。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8298815" y="2677160"/>
            <a:ext cx="3060000" cy="288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家庭成员共同违纪并不能减轻干部责任，亲情也不能成为逃避监督和纪律约束的理由。干部对配偶、子女和亲属失管失教，甚至利用职权为其谋利，既损害个人政治生命，也破坏党组织形象和社会公平。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8298815" y="1826895"/>
            <a:ext cx="3060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警示意义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18" name="TextBox 18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从“全家腐”看家风失守的代价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21335" y="1261110"/>
            <a:ext cx="3373200" cy="1943735"/>
          </a:xfrm>
          <a:custGeom>
            <a:avLst/>
            <a:gdLst/>
            <a:ahLst/>
            <a:cxnLst/>
            <a:rect l="l" t="t" r="r" b="b"/>
            <a:pathLst>
              <a:path w="27375033" h="15927904">
                <a:moveTo>
                  <a:pt x="0" y="0"/>
                </a:moveTo>
                <a:lnTo>
                  <a:pt x="27375033" y="0"/>
                </a:lnTo>
                <a:lnTo>
                  <a:pt x="27375033" y="15927904"/>
                </a:lnTo>
                <a:lnTo>
                  <a:pt x="0" y="15927904"/>
                </a:lnTo>
              </a:path>
            </a:pathLst>
          </a:custGeom>
          <a:blipFill rotWithShape="1">
            <a:blip r:embed="rId1"/>
            <a:stretch>
              <a:fillRect t="-7289" b="-728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422140" y="1261110"/>
            <a:ext cx="3373200" cy="1943735"/>
          </a:xfrm>
          <a:custGeom>
            <a:avLst/>
            <a:gdLst/>
            <a:ahLst/>
            <a:cxnLst/>
            <a:rect l="l" t="t" r="r" b="b"/>
            <a:pathLst>
              <a:path w="27375033" h="15927904">
                <a:moveTo>
                  <a:pt x="0" y="0"/>
                </a:moveTo>
                <a:lnTo>
                  <a:pt x="27375033" y="0"/>
                </a:lnTo>
                <a:lnTo>
                  <a:pt x="27375033" y="15927904"/>
                </a:lnTo>
                <a:lnTo>
                  <a:pt x="0" y="15927904"/>
                </a:lnTo>
              </a:path>
            </a:pathLst>
          </a:custGeom>
          <a:blipFill rotWithShape="1">
            <a:blip r:embed="rId2"/>
            <a:stretch>
              <a:fillRect t="-7289" b="-728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322945" y="1261110"/>
            <a:ext cx="3373200" cy="1943735"/>
          </a:xfrm>
          <a:custGeom>
            <a:avLst/>
            <a:gdLst/>
            <a:ahLst/>
            <a:cxnLst/>
            <a:rect l="l" t="t" r="r" b="b"/>
            <a:pathLst>
              <a:path w="27375033" h="15927904">
                <a:moveTo>
                  <a:pt x="0" y="0"/>
                </a:moveTo>
                <a:lnTo>
                  <a:pt x="27375033" y="0"/>
                </a:lnTo>
                <a:lnTo>
                  <a:pt x="27375033" y="15927904"/>
                </a:lnTo>
                <a:lnTo>
                  <a:pt x="0" y="15927904"/>
                </a:lnTo>
              </a:path>
            </a:pathLst>
          </a:custGeom>
          <a:blipFill rotWithShape="1">
            <a:blip r:embed="rId3"/>
            <a:stretch>
              <a:fillRect t="-7361" b="-7361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21335" y="3228975"/>
            <a:ext cx="3373200" cy="7920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常见表现</a:t>
            </a:r>
            <a:endParaRPr lang="en-US" sz="1100"/>
          </a:p>
        </p:txBody>
      </p:sp>
      <p:sp>
        <p:nvSpPr>
          <p:cNvPr id="6" name="TextBox 6"/>
          <p:cNvSpPr txBox="1"/>
          <p:nvPr/>
        </p:nvSpPr>
        <p:spPr>
          <a:xfrm>
            <a:off x="4422140" y="3228975"/>
            <a:ext cx="3373200" cy="7920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风险本质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8322945" y="3228975"/>
            <a:ext cx="3373200" cy="7920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反思要求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4422140" y="3978275"/>
            <a:ext cx="3373200" cy="288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亲情牌、同乡牌、同学牌和感情牌，容易使干部在熟人社会中放松警惕，把正常交往与利益交换混为一谈。只要利用职务便利或职务影响谋取不正当利益，就可能触碰纪律红线，甚至涉嫌违法犯罪。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521335" y="3978275"/>
            <a:ext cx="3373200" cy="288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有的干部以“都是亲戚朋友”为由接受请托，有的为亲属打招呼、批条子、递话语，有的在干部选拔、项目审批、资金安排等事项中为特定关系人提供便利。这些行为看似讲人情，实质是公权力私用。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8322945" y="3978275"/>
            <a:ext cx="3373200" cy="288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党员干部要经常检视自己是否把亲属利益置于组织原则之前，是否把职务影响当作家庭资源，是否对异常交往和不当请托保持沉默。对无法拒绝或难以判断的事项，应及时向组织报告并接受监督。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12" name="TextBox 12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从“亲情牌”看权力边界失守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692220" y="2441832"/>
            <a:ext cx="190840" cy="258935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>
            <a:off x="849630" y="2183765"/>
            <a:ext cx="3208655" cy="3845560"/>
          </a:xfrm>
          <a:prstGeom prst="roundRect">
            <a:avLst>
              <a:gd name="adj" fmla="val 8073"/>
            </a:avLst>
          </a:prstGeom>
          <a:solidFill>
            <a:srgbClr val="FFFFFF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203200" dist="76200" dir="8100000" algn="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vert="horz" wrap="square" lIns="360045" tIns="360045" rIns="360045" bIns="360045" anchor="t">
            <a:no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>
                <a:solidFill>
                  <a:schemeClr val="dk1"/>
                </a:solidFill>
                <a:latin typeface="思源宋体 CN Light"/>
                <a:ea typeface="思源宋体 CN Light"/>
              </a:rPr>
              <a:t>警示教育不能停留在通报案情和观看录像，要围绕案件发生的岗位、环节、人员和家庭因素进行剖析，讲清腐败行为如何发生、监督为何失效、家风如何失守以及代价如何形成。</a:t>
            </a:r>
            <a:endParaRPr lang="en-US" sz="1500">
              <a:solidFill>
                <a:schemeClr val="dk1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692150" y="1715135"/>
            <a:ext cx="3298190" cy="738000"/>
          </a:xfrm>
          <a:prstGeom prst="round1Rect">
            <a:avLst/>
          </a:prstGeom>
          <a:solidFill>
            <a:srgbClr val="5D8677"/>
          </a:solidFill>
          <a:ln>
            <a:noFill/>
          </a:ln>
          <a:effectLst>
            <a:outerShdw blurRad="203200" dist="76200" dir="8100000" algn="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vert="horz" wrap="square" lIns="91440" tIns="45720" rIns="91440" bIns="45720" anchor="ctr">
            <a:normAutofit/>
          </a:bodyPr>
          <a:p>
            <a:pPr marL="0" indent="0" algn="l" fontAlgn="auto"/>
            <a:r>
              <a:rPr lang="en-US" sz="2000" b="1">
                <a:solidFill>
                  <a:srgbClr val="FFFFFF"/>
                </a:solidFill>
                <a:latin typeface="思源宋体 CN Light"/>
                <a:ea typeface="思源宋体 CN Light"/>
              </a:rPr>
              <a:t>案例教育要具体</a:t>
            </a:r>
            <a:endParaRPr lang="en-US" sz="2000" b="1">
              <a:solidFill>
                <a:srgbClr val="FFFFFF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5" name="AutoShape 5"/>
          <p:cNvSpPr/>
          <p:nvPr/>
        </p:nvSpPr>
        <p:spPr>
          <a:xfrm flipH="1" flipV="1">
            <a:off x="4398178" y="2441832"/>
            <a:ext cx="190840" cy="258935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>
            <a:off x="4555490" y="2160905"/>
            <a:ext cx="3208655" cy="3845560"/>
          </a:xfrm>
          <a:prstGeom prst="roundRect">
            <a:avLst>
              <a:gd name="adj" fmla="val 8073"/>
            </a:avLst>
          </a:prstGeom>
          <a:solidFill>
            <a:srgbClr val="FFFFFF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203200" dist="76200" dir="8100000" algn="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vert="horz" wrap="square" lIns="360045" tIns="360045" rIns="360045" bIns="360045" anchor="t">
            <a:noAutofit/>
          </a:bodyPr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chemeClr val="dk1"/>
                </a:solidFill>
                <a:latin typeface="思源宋体 CN Light"/>
                <a:ea typeface="思源宋体 CN Light"/>
              </a:rPr>
              <a:t>党员干部应结合案例开展家庭廉政风险排查，重点检查亲属经商办企业、子女就业升学、婚丧嫁娶、收受礼品礼金、违规接受宴请和利用职务影响办事等问题。</a:t>
            </a:r>
            <a:endParaRPr lang="en-US" sz="1500">
              <a:solidFill>
                <a:schemeClr val="dk1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398010" y="1715135"/>
            <a:ext cx="3298190" cy="738000"/>
          </a:xfrm>
          <a:prstGeom prst="round1Rect">
            <a:avLst/>
          </a:prstGeom>
          <a:solidFill>
            <a:srgbClr val="5D8677"/>
          </a:solidFill>
          <a:ln>
            <a:noFill/>
          </a:ln>
          <a:effectLst>
            <a:outerShdw blurRad="203200" dist="76200" dir="8100000" algn="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vert="horz" wrap="square" lIns="91440" tIns="45720" rIns="91440" bIns="45720" anchor="ctr">
            <a:normAutofit/>
          </a:bodyPr>
          <a:p>
            <a:pPr marL="0" indent="0" algn="l" fontAlgn="auto"/>
            <a:r>
              <a:rPr lang="en-US" sz="2000" b="1">
                <a:solidFill>
                  <a:srgbClr val="FFFFFF"/>
                </a:solidFill>
                <a:latin typeface="思源宋体 CN Light"/>
                <a:ea typeface="思源宋体 CN Light"/>
              </a:rPr>
              <a:t>对照检查要深入</a:t>
            </a:r>
            <a:endParaRPr lang="en-US" sz="2000" b="1">
              <a:solidFill>
                <a:srgbClr val="FFFFFF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8" name="AutoShape 8"/>
          <p:cNvSpPr/>
          <p:nvPr/>
        </p:nvSpPr>
        <p:spPr>
          <a:xfrm flipH="1" flipV="1">
            <a:off x="8133878" y="2441832"/>
            <a:ext cx="190840" cy="258935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9" name="AutoShape 9"/>
          <p:cNvSpPr/>
          <p:nvPr/>
        </p:nvSpPr>
        <p:spPr>
          <a:xfrm>
            <a:off x="8291195" y="2160905"/>
            <a:ext cx="3208655" cy="3845560"/>
          </a:xfrm>
          <a:prstGeom prst="roundRect">
            <a:avLst>
              <a:gd name="adj" fmla="val 8073"/>
            </a:avLst>
          </a:prstGeom>
          <a:solidFill>
            <a:srgbClr val="FFFFFF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203200" dist="76200" dir="8100000" algn="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vert="horz" wrap="square" lIns="360045" tIns="360045" rIns="360045" bIns="360045" anchor="t">
            <a:noAutofit/>
          </a:bodyPr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chemeClr val="dk1"/>
                </a:solidFill>
                <a:latin typeface="思源宋体 CN Light"/>
                <a:ea typeface="思源宋体 CN Light"/>
              </a:rPr>
              <a:t>对发现的风险，要形成明确的整改清单，逐项明确提醒对象、规范要求、完成时限和监督方式。对于涉及纪律和法律的问题，必须依规依纪依法处理，不能以批评教育替代应有问责。</a:t>
            </a:r>
            <a:endParaRPr lang="en-US" sz="1500">
              <a:solidFill>
                <a:schemeClr val="dk1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133715" y="1714500"/>
            <a:ext cx="3298190" cy="738000"/>
          </a:xfrm>
          <a:prstGeom prst="round1Rect">
            <a:avLst/>
          </a:prstGeom>
          <a:solidFill>
            <a:srgbClr val="5D8677"/>
          </a:solidFill>
          <a:ln>
            <a:noFill/>
          </a:ln>
          <a:effectLst>
            <a:outerShdw blurRad="203200" dist="76200" dir="8100000" algn="tr" rotWithShape="0">
              <a:schemeClr val="accent1">
                <a:alpha val="20000"/>
                <a:lumMod val="75000"/>
              </a:schemeClr>
            </a:outerShdw>
          </a:effectLst>
        </p:spPr>
        <p:txBody>
          <a:bodyPr vert="horz" wrap="square" lIns="91440" tIns="45720" rIns="91440" bIns="45720" anchor="ctr">
            <a:normAutofit/>
          </a:bodyPr>
          <a:p>
            <a:pPr marL="0" indent="0" algn="l" fontAlgn="auto"/>
            <a:r>
              <a:rPr lang="en-US" sz="2000" b="1">
                <a:solidFill>
                  <a:srgbClr val="FFFFFF"/>
                </a:solidFill>
                <a:latin typeface="思源宋体 CN Light"/>
                <a:ea typeface="思源宋体 CN Light"/>
              </a:rPr>
              <a:t>整改措施要可执行</a:t>
            </a:r>
            <a:endParaRPr lang="en-US" sz="2000" b="1">
              <a:solidFill>
                <a:srgbClr val="FFFFFF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12" name="TextBox 12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用身边事教育身边人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1330" y="231775"/>
            <a:ext cx="2108200" cy="3987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algn="l">
              <a:defRPr/>
            </a:pPr>
            <a:endParaRPr lang="en-US" sz="2000" b="1">
              <a:solidFill>
                <a:schemeClr val="tx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59275" y="2211045"/>
            <a:ext cx="3832225" cy="544195"/>
          </a:xfrm>
          <a:prstGeom prst="round1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algn="ctr" fontAlgn="auto">
              <a:defRPr/>
            </a:pPr>
            <a:r>
              <a:rPr lang="en-US" sz="4000">
                <a:solidFill>
                  <a:srgbClr val="5D8677"/>
                </a:solidFill>
                <a:latin typeface="思源宋体 CN Medium"/>
                <a:ea typeface="思源宋体 CN Medium"/>
              </a:rPr>
              <a:t>PART.05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970529" y="2846329"/>
            <a:ext cx="6609715" cy="140124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fontAlgn="auto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sz="4800" b="1">
                <a:solidFill>
                  <a:srgbClr val="5D8677"/>
                </a:solidFill>
                <a:latin typeface="思源宋体 CN Medium"/>
                <a:ea typeface="思源宋体 CN Medium"/>
              </a:rPr>
              <a:t>构建家庭助廉长效机制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15485" y="2879725"/>
            <a:ext cx="318008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个人要主动接受监督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705485" y="2879725"/>
            <a:ext cx="318008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组织要加强教育提醒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325485" y="2879725"/>
            <a:ext cx="318008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家庭要共同守住底线</a:t>
            </a:r>
            <a:endParaRPr lang="en-US" sz="1100"/>
          </a:p>
        </p:txBody>
      </p:sp>
      <p:sp>
        <p:nvSpPr>
          <p:cNvPr id="5" name="Freeform 5"/>
          <p:cNvSpPr/>
          <p:nvPr/>
        </p:nvSpPr>
        <p:spPr>
          <a:xfrm>
            <a:off x="1727200" y="1607820"/>
            <a:ext cx="1136650" cy="1127760"/>
          </a:xfrm>
          <a:custGeom>
            <a:avLst/>
            <a:gdLst/>
            <a:ahLst/>
            <a:cxnLst/>
            <a:rect l="l" t="t" r="r" b="b"/>
            <a:pathLst>
              <a:path w="2928285" h="2903740">
                <a:moveTo>
                  <a:pt x="1291344" y="2897349"/>
                </a:moveTo>
                <a:cubicBezTo>
                  <a:pt x="1293725" y="2896206"/>
                  <a:pt x="1312299" y="2898206"/>
                  <a:pt x="1333254" y="2899063"/>
                </a:cubicBezTo>
                <a:cubicBezTo>
                  <a:pt x="1350018" y="2900111"/>
                  <a:pt x="1366877" y="2900682"/>
                  <a:pt x="1383070" y="2901921"/>
                </a:cubicBezTo>
                <a:cubicBezTo>
                  <a:pt x="1417617" y="2904187"/>
                  <a:pt x="1452278" y="2903997"/>
                  <a:pt x="1486797" y="2901349"/>
                </a:cubicBezTo>
                <a:cubicBezTo>
                  <a:pt x="1506514" y="2899253"/>
                  <a:pt x="1514134" y="2896777"/>
                  <a:pt x="1517182" y="2894110"/>
                </a:cubicBezTo>
                <a:cubicBezTo>
                  <a:pt x="1498132" y="2894110"/>
                  <a:pt x="1479082" y="2894682"/>
                  <a:pt x="1460032" y="2894586"/>
                </a:cubicBezTo>
                <a:lnTo>
                  <a:pt x="1402882" y="2892300"/>
                </a:lnTo>
                <a:cubicBezTo>
                  <a:pt x="1383832" y="2892300"/>
                  <a:pt x="1364782" y="2889538"/>
                  <a:pt x="1345732" y="2888014"/>
                </a:cubicBezTo>
                <a:cubicBezTo>
                  <a:pt x="1326682" y="2886490"/>
                  <a:pt x="1307632" y="2884776"/>
                  <a:pt x="1289153" y="2881728"/>
                </a:cubicBezTo>
                <a:lnTo>
                  <a:pt x="1244671" y="2875441"/>
                </a:lnTo>
                <a:cubicBezTo>
                  <a:pt x="1229908" y="2873441"/>
                  <a:pt x="1215335" y="2870012"/>
                  <a:pt x="1200571" y="2867345"/>
                </a:cubicBezTo>
                <a:lnTo>
                  <a:pt x="1200571" y="2864392"/>
                </a:lnTo>
                <a:lnTo>
                  <a:pt x="1200571" y="2864392"/>
                </a:lnTo>
                <a:lnTo>
                  <a:pt x="1200571" y="2867345"/>
                </a:lnTo>
                <a:lnTo>
                  <a:pt x="1184664" y="2865344"/>
                </a:lnTo>
                <a:lnTo>
                  <a:pt x="1179997" y="2864583"/>
                </a:lnTo>
                <a:cubicBezTo>
                  <a:pt x="1175996" y="2862773"/>
                  <a:pt x="1164280" y="2860487"/>
                  <a:pt x="1150279" y="2856582"/>
                </a:cubicBezTo>
                <a:lnTo>
                  <a:pt x="1116370" y="2849152"/>
                </a:lnTo>
                <a:lnTo>
                  <a:pt x="1095034" y="2844199"/>
                </a:lnTo>
                <a:cubicBezTo>
                  <a:pt x="1087890" y="2842580"/>
                  <a:pt x="1080937" y="2840294"/>
                  <a:pt x="1073888" y="2838389"/>
                </a:cubicBezTo>
                <a:lnTo>
                  <a:pt x="1031693" y="2826388"/>
                </a:lnTo>
                <a:cubicBezTo>
                  <a:pt x="1020358" y="2823435"/>
                  <a:pt x="1009309" y="2819244"/>
                  <a:pt x="998164" y="2815529"/>
                </a:cubicBezTo>
                <a:lnTo>
                  <a:pt x="962065" y="2802480"/>
                </a:lnTo>
                <a:cubicBezTo>
                  <a:pt x="957455" y="2801108"/>
                  <a:pt x="952959" y="2799355"/>
                  <a:pt x="948634" y="2797241"/>
                </a:cubicBezTo>
                <a:lnTo>
                  <a:pt x="897104" y="2775810"/>
                </a:lnTo>
                <a:cubicBezTo>
                  <a:pt x="898343" y="2775810"/>
                  <a:pt x="897104" y="2774571"/>
                  <a:pt x="885388" y="2770285"/>
                </a:cubicBezTo>
                <a:cubicBezTo>
                  <a:pt x="817361" y="2739739"/>
                  <a:pt x="751705" y="2704144"/>
                  <a:pt x="688983" y="2663796"/>
                </a:cubicBezTo>
                <a:cubicBezTo>
                  <a:pt x="678791" y="2655604"/>
                  <a:pt x="682601" y="2657604"/>
                  <a:pt x="704318" y="2670749"/>
                </a:cubicBezTo>
                <a:cubicBezTo>
                  <a:pt x="803131" y="2728928"/>
                  <a:pt x="907305" y="2777477"/>
                  <a:pt x="1015405" y="2815720"/>
                </a:cubicBezTo>
                <a:cubicBezTo>
                  <a:pt x="1027692" y="2820196"/>
                  <a:pt x="1040360" y="2823530"/>
                  <a:pt x="1052838" y="2827435"/>
                </a:cubicBezTo>
                <a:lnTo>
                  <a:pt x="1079222" y="2834579"/>
                </a:lnTo>
                <a:lnTo>
                  <a:pt x="1092271" y="2838198"/>
                </a:lnTo>
                <a:lnTo>
                  <a:pt x="1105226" y="2841342"/>
                </a:lnTo>
                <a:cubicBezTo>
                  <a:pt x="1122494" y="2845466"/>
                  <a:pt x="1139296" y="2849695"/>
                  <a:pt x="1155613" y="2854010"/>
                </a:cubicBezTo>
                <a:lnTo>
                  <a:pt x="1161804" y="2855248"/>
                </a:lnTo>
                <a:cubicBezTo>
                  <a:pt x="1163804" y="2855819"/>
                  <a:pt x="1165900" y="2856201"/>
                  <a:pt x="1167900" y="2856677"/>
                </a:cubicBezTo>
                <a:cubicBezTo>
                  <a:pt x="1216096" y="2864011"/>
                  <a:pt x="1195903" y="2859058"/>
                  <a:pt x="1172567" y="2853153"/>
                </a:cubicBezTo>
                <a:cubicBezTo>
                  <a:pt x="1155327" y="2848581"/>
                  <a:pt x="1130848" y="2842009"/>
                  <a:pt x="1107035" y="2836103"/>
                </a:cubicBezTo>
                <a:cubicBezTo>
                  <a:pt x="1095034" y="2833341"/>
                  <a:pt x="1083604" y="2829531"/>
                  <a:pt x="1073317" y="2826578"/>
                </a:cubicBezTo>
                <a:cubicBezTo>
                  <a:pt x="1063030" y="2823625"/>
                  <a:pt x="1054267" y="2820101"/>
                  <a:pt x="1047218" y="2817053"/>
                </a:cubicBezTo>
                <a:cubicBezTo>
                  <a:pt x="1062001" y="2818987"/>
                  <a:pt x="1076631" y="2821873"/>
                  <a:pt x="1091033" y="2825721"/>
                </a:cubicBezTo>
                <a:cubicBezTo>
                  <a:pt x="1110083" y="2830102"/>
                  <a:pt x="1134086" y="2835246"/>
                  <a:pt x="1159423" y="2840960"/>
                </a:cubicBezTo>
                <a:cubicBezTo>
                  <a:pt x="1181521" y="2845818"/>
                  <a:pt x="1200952" y="2848581"/>
                  <a:pt x="1217335" y="2851152"/>
                </a:cubicBezTo>
                <a:cubicBezTo>
                  <a:pt x="1225526" y="2852295"/>
                  <a:pt x="1233051" y="2853343"/>
                  <a:pt x="1239719" y="2854105"/>
                </a:cubicBezTo>
                <a:cubicBezTo>
                  <a:pt x="1246386" y="2854867"/>
                  <a:pt x="1252482" y="2854772"/>
                  <a:pt x="1257816" y="2854772"/>
                </a:cubicBezTo>
                <a:lnTo>
                  <a:pt x="1326301" y="2864297"/>
                </a:lnTo>
                <a:lnTo>
                  <a:pt x="1362115" y="2867154"/>
                </a:lnTo>
                <a:cubicBezTo>
                  <a:pt x="1374021" y="2868012"/>
                  <a:pt x="1385927" y="2869441"/>
                  <a:pt x="1397929" y="2869535"/>
                </a:cubicBezTo>
                <a:lnTo>
                  <a:pt x="1464604" y="2870869"/>
                </a:lnTo>
                <a:cubicBezTo>
                  <a:pt x="1476215" y="2871631"/>
                  <a:pt x="1487854" y="2871631"/>
                  <a:pt x="1499465" y="2870869"/>
                </a:cubicBezTo>
                <a:lnTo>
                  <a:pt x="1533184" y="2870869"/>
                </a:lnTo>
                <a:cubicBezTo>
                  <a:pt x="1544423" y="2870869"/>
                  <a:pt x="1555663" y="2869821"/>
                  <a:pt x="1567093" y="2869250"/>
                </a:cubicBezTo>
                <a:cubicBezTo>
                  <a:pt x="1589953" y="2867916"/>
                  <a:pt x="1613479" y="2866964"/>
                  <a:pt x="1637863" y="2863345"/>
                </a:cubicBezTo>
                <a:lnTo>
                  <a:pt x="1671868" y="2859439"/>
                </a:lnTo>
                <a:cubicBezTo>
                  <a:pt x="1677487" y="2858677"/>
                  <a:pt x="1683202" y="2858201"/>
                  <a:pt x="1688822" y="2857344"/>
                </a:cubicBezTo>
                <a:lnTo>
                  <a:pt x="1705682" y="2854486"/>
                </a:lnTo>
                <a:lnTo>
                  <a:pt x="1686632" y="2855153"/>
                </a:lnTo>
                <a:cubicBezTo>
                  <a:pt x="1699681" y="2852486"/>
                  <a:pt x="1710253" y="2849533"/>
                  <a:pt x="1721493" y="2846580"/>
                </a:cubicBezTo>
                <a:cubicBezTo>
                  <a:pt x="1710253" y="2849533"/>
                  <a:pt x="1699681" y="2852486"/>
                  <a:pt x="1686632" y="2855153"/>
                </a:cubicBezTo>
                <a:lnTo>
                  <a:pt x="1640054" y="2859534"/>
                </a:lnTo>
                <a:cubicBezTo>
                  <a:pt x="1640816" y="2859534"/>
                  <a:pt x="1639292" y="2859534"/>
                  <a:pt x="1635482" y="2859534"/>
                </a:cubicBezTo>
                <a:cubicBezTo>
                  <a:pt x="1631672" y="2859534"/>
                  <a:pt x="1624910" y="2857725"/>
                  <a:pt x="1624719" y="2856201"/>
                </a:cubicBezTo>
                <a:cubicBezTo>
                  <a:pt x="1624528" y="2854676"/>
                  <a:pt x="1638530" y="2851438"/>
                  <a:pt x="1666915" y="2848866"/>
                </a:cubicBezTo>
                <a:lnTo>
                  <a:pt x="1685965" y="2846961"/>
                </a:lnTo>
                <a:lnTo>
                  <a:pt x="1705015" y="2843913"/>
                </a:lnTo>
                <a:lnTo>
                  <a:pt x="1744067" y="2837246"/>
                </a:lnTo>
                <a:cubicBezTo>
                  <a:pt x="1757212" y="2835246"/>
                  <a:pt x="1770166" y="2831912"/>
                  <a:pt x="1783215" y="2829054"/>
                </a:cubicBezTo>
                <a:lnTo>
                  <a:pt x="1821315" y="2820482"/>
                </a:lnTo>
                <a:cubicBezTo>
                  <a:pt x="1843032" y="2814862"/>
                  <a:pt x="1864749" y="2808194"/>
                  <a:pt x="1885037" y="2802194"/>
                </a:cubicBezTo>
                <a:cubicBezTo>
                  <a:pt x="1895134" y="2799336"/>
                  <a:pt x="1904659" y="2795717"/>
                  <a:pt x="1913612" y="2792669"/>
                </a:cubicBezTo>
                <a:cubicBezTo>
                  <a:pt x="1922566" y="2789621"/>
                  <a:pt x="1930757" y="2786002"/>
                  <a:pt x="1938092" y="2783144"/>
                </a:cubicBezTo>
                <a:cubicBezTo>
                  <a:pt x="2019816" y="2755521"/>
                  <a:pt x="2096302" y="2721232"/>
                  <a:pt x="2147642" y="2699324"/>
                </a:cubicBezTo>
                <a:lnTo>
                  <a:pt x="2161929" y="2691990"/>
                </a:lnTo>
                <a:lnTo>
                  <a:pt x="2174407" y="2684941"/>
                </a:lnTo>
                <a:lnTo>
                  <a:pt x="2195647" y="2673416"/>
                </a:lnTo>
                <a:cubicBezTo>
                  <a:pt x="2208411" y="2666558"/>
                  <a:pt x="2218793" y="2661891"/>
                  <a:pt x="2227937" y="2657033"/>
                </a:cubicBezTo>
                <a:cubicBezTo>
                  <a:pt x="2246035" y="2647508"/>
                  <a:pt x="2260703" y="2640555"/>
                  <a:pt x="2284420" y="2626743"/>
                </a:cubicBezTo>
                <a:lnTo>
                  <a:pt x="2318615" y="2608932"/>
                </a:lnTo>
                <a:cubicBezTo>
                  <a:pt x="2327902" y="2602388"/>
                  <a:pt x="2337989" y="2597045"/>
                  <a:pt x="2348619" y="2593025"/>
                </a:cubicBezTo>
                <a:lnTo>
                  <a:pt x="2348619" y="2593025"/>
                </a:lnTo>
                <a:lnTo>
                  <a:pt x="2348619" y="2593025"/>
                </a:lnTo>
                <a:cubicBezTo>
                  <a:pt x="2360144" y="2584071"/>
                  <a:pt x="2369860" y="2576737"/>
                  <a:pt x="2377194" y="2572261"/>
                </a:cubicBezTo>
                <a:cubicBezTo>
                  <a:pt x="2390720" y="2561783"/>
                  <a:pt x="2402435" y="2553211"/>
                  <a:pt x="2411675" y="2545971"/>
                </a:cubicBezTo>
                <a:cubicBezTo>
                  <a:pt x="2420914" y="2538732"/>
                  <a:pt x="2428343" y="2532732"/>
                  <a:pt x="2434154" y="2528636"/>
                </a:cubicBezTo>
                <a:cubicBezTo>
                  <a:pt x="2445774" y="2520254"/>
                  <a:pt x="2450727" y="2518159"/>
                  <a:pt x="2450155" y="2521397"/>
                </a:cubicBezTo>
                <a:cubicBezTo>
                  <a:pt x="2463014" y="2511110"/>
                  <a:pt x="2475206" y="2499966"/>
                  <a:pt x="2487398" y="2488917"/>
                </a:cubicBezTo>
                <a:cubicBezTo>
                  <a:pt x="2495780" y="2481963"/>
                  <a:pt x="2498352" y="2480439"/>
                  <a:pt x="2498638" y="2481202"/>
                </a:cubicBezTo>
                <a:cubicBezTo>
                  <a:pt x="2999700" y="1980720"/>
                  <a:pt x="3070766" y="1193374"/>
                  <a:pt x="2667421" y="611253"/>
                </a:cubicBezTo>
                <a:cubicBezTo>
                  <a:pt x="2665897" y="609729"/>
                  <a:pt x="2664182" y="607920"/>
                  <a:pt x="2662087" y="605443"/>
                </a:cubicBezTo>
                <a:cubicBezTo>
                  <a:pt x="2656181" y="595918"/>
                  <a:pt x="2649514" y="587536"/>
                  <a:pt x="2643037" y="578582"/>
                </a:cubicBezTo>
                <a:lnTo>
                  <a:pt x="2643608" y="578582"/>
                </a:lnTo>
                <a:cubicBezTo>
                  <a:pt x="2567227" y="474798"/>
                  <a:pt x="2477569" y="381482"/>
                  <a:pt x="2376908" y="301024"/>
                </a:cubicBezTo>
                <a:cubicBezTo>
                  <a:pt x="2388234" y="311711"/>
                  <a:pt x="2398978" y="322998"/>
                  <a:pt x="2409103" y="334838"/>
                </a:cubicBezTo>
                <a:lnTo>
                  <a:pt x="2424819" y="349506"/>
                </a:lnTo>
                <a:cubicBezTo>
                  <a:pt x="2429010" y="353888"/>
                  <a:pt x="2432344" y="357412"/>
                  <a:pt x="2434916" y="360365"/>
                </a:cubicBezTo>
                <a:cubicBezTo>
                  <a:pt x="2438297" y="363765"/>
                  <a:pt x="2441240" y="367575"/>
                  <a:pt x="2443679" y="371699"/>
                </a:cubicBezTo>
                <a:cubicBezTo>
                  <a:pt x="2445488" y="375605"/>
                  <a:pt x="2441012" y="373700"/>
                  <a:pt x="2439202" y="374367"/>
                </a:cubicBezTo>
                <a:lnTo>
                  <a:pt x="2437106" y="375414"/>
                </a:lnTo>
                <a:lnTo>
                  <a:pt x="2428820" y="394464"/>
                </a:lnTo>
                <a:cubicBezTo>
                  <a:pt x="2436344" y="401894"/>
                  <a:pt x="2444536" y="409799"/>
                  <a:pt x="2452918" y="417705"/>
                </a:cubicBezTo>
                <a:lnTo>
                  <a:pt x="2476921" y="442756"/>
                </a:lnTo>
                <a:cubicBezTo>
                  <a:pt x="2484827" y="451043"/>
                  <a:pt x="2492351" y="459044"/>
                  <a:pt x="2499019" y="466569"/>
                </a:cubicBezTo>
                <a:cubicBezTo>
                  <a:pt x="2505686" y="474093"/>
                  <a:pt x="2510925" y="481523"/>
                  <a:pt x="2515116" y="487809"/>
                </a:cubicBezTo>
                <a:lnTo>
                  <a:pt x="2536928" y="513051"/>
                </a:lnTo>
                <a:cubicBezTo>
                  <a:pt x="2544262" y="521337"/>
                  <a:pt x="2550739" y="530386"/>
                  <a:pt x="2557788" y="538959"/>
                </a:cubicBezTo>
                <a:cubicBezTo>
                  <a:pt x="2562836" y="550579"/>
                  <a:pt x="2570837" y="565819"/>
                  <a:pt x="2549311" y="543531"/>
                </a:cubicBezTo>
                <a:cubicBezTo>
                  <a:pt x="2559598" y="557247"/>
                  <a:pt x="2570075" y="569724"/>
                  <a:pt x="2579600" y="582488"/>
                </a:cubicBezTo>
                <a:lnTo>
                  <a:pt x="2607604" y="620588"/>
                </a:lnTo>
                <a:lnTo>
                  <a:pt x="2607604" y="620588"/>
                </a:lnTo>
                <a:lnTo>
                  <a:pt x="2610557" y="621255"/>
                </a:lnTo>
                <a:cubicBezTo>
                  <a:pt x="2602079" y="603919"/>
                  <a:pt x="2620082" y="622969"/>
                  <a:pt x="2607889" y="600585"/>
                </a:cubicBezTo>
                <a:cubicBezTo>
                  <a:pt x="2614595" y="607186"/>
                  <a:pt x="2620596" y="614463"/>
                  <a:pt x="2625796" y="622302"/>
                </a:cubicBezTo>
                <a:cubicBezTo>
                  <a:pt x="2630454" y="630160"/>
                  <a:pt x="2636017" y="637447"/>
                  <a:pt x="2642370" y="644019"/>
                </a:cubicBezTo>
                <a:cubicBezTo>
                  <a:pt x="2651895" y="657545"/>
                  <a:pt x="2661420" y="670689"/>
                  <a:pt x="2670945" y="684596"/>
                </a:cubicBezTo>
                <a:lnTo>
                  <a:pt x="2697901" y="726220"/>
                </a:lnTo>
                <a:cubicBezTo>
                  <a:pt x="2703139" y="734602"/>
                  <a:pt x="2707426" y="743460"/>
                  <a:pt x="2712284" y="752223"/>
                </a:cubicBezTo>
                <a:lnTo>
                  <a:pt x="2721046" y="766701"/>
                </a:lnTo>
                <a:cubicBezTo>
                  <a:pt x="2726952" y="778131"/>
                  <a:pt x="2733905" y="790704"/>
                  <a:pt x="2738954" y="800801"/>
                </a:cubicBezTo>
                <a:cubicBezTo>
                  <a:pt x="2751050" y="825375"/>
                  <a:pt x="2760194" y="843759"/>
                  <a:pt x="2767529" y="857951"/>
                </a:cubicBezTo>
                <a:cubicBezTo>
                  <a:pt x="2774863" y="872143"/>
                  <a:pt x="2778196" y="883192"/>
                  <a:pt x="2781435" y="891860"/>
                </a:cubicBezTo>
                <a:cubicBezTo>
                  <a:pt x="2787074" y="906662"/>
                  <a:pt x="2790817" y="922121"/>
                  <a:pt x="2792579" y="937865"/>
                </a:cubicBezTo>
                <a:lnTo>
                  <a:pt x="2785626" y="937865"/>
                </a:lnTo>
                <a:cubicBezTo>
                  <a:pt x="2788198" y="951867"/>
                  <a:pt x="2794675" y="972441"/>
                  <a:pt x="2801819" y="995492"/>
                </a:cubicBezTo>
                <a:cubicBezTo>
                  <a:pt x="2808962" y="1018542"/>
                  <a:pt x="2816106" y="1044260"/>
                  <a:pt x="2821535" y="1067596"/>
                </a:cubicBezTo>
                <a:lnTo>
                  <a:pt x="2828965" y="1099886"/>
                </a:lnTo>
                <a:lnTo>
                  <a:pt x="2830679" y="1113602"/>
                </a:lnTo>
                <a:cubicBezTo>
                  <a:pt x="2832203" y="1119507"/>
                  <a:pt x="2833537" y="1125508"/>
                  <a:pt x="2834585" y="1131509"/>
                </a:cubicBezTo>
                <a:lnTo>
                  <a:pt x="2836489" y="1148749"/>
                </a:lnTo>
                <a:cubicBezTo>
                  <a:pt x="2828012" y="1120174"/>
                  <a:pt x="2831346" y="1153893"/>
                  <a:pt x="2830584" y="1166085"/>
                </a:cubicBezTo>
                <a:lnTo>
                  <a:pt x="2830584" y="1165228"/>
                </a:lnTo>
                <a:cubicBezTo>
                  <a:pt x="2824297" y="1129890"/>
                  <a:pt x="2823059" y="1132080"/>
                  <a:pt x="2821630" y="1133223"/>
                </a:cubicBezTo>
                <a:cubicBezTo>
                  <a:pt x="2818011" y="1117412"/>
                  <a:pt x="2814296" y="1110173"/>
                  <a:pt x="2809153" y="1087503"/>
                </a:cubicBezTo>
                <a:cubicBezTo>
                  <a:pt x="2808372" y="1086208"/>
                  <a:pt x="2807734" y="1084836"/>
                  <a:pt x="2807248" y="1083408"/>
                </a:cubicBezTo>
                <a:lnTo>
                  <a:pt x="2800390" y="1067787"/>
                </a:lnTo>
                <a:cubicBezTo>
                  <a:pt x="2791503" y="1050441"/>
                  <a:pt x="2784540" y="1032163"/>
                  <a:pt x="2779625" y="1013304"/>
                </a:cubicBezTo>
                <a:lnTo>
                  <a:pt x="2779625" y="1013304"/>
                </a:lnTo>
                <a:lnTo>
                  <a:pt x="2773815" y="1004540"/>
                </a:lnTo>
                <a:cubicBezTo>
                  <a:pt x="2764290" y="987967"/>
                  <a:pt x="2760670" y="993777"/>
                  <a:pt x="2758861" y="1003112"/>
                </a:cubicBezTo>
                <a:lnTo>
                  <a:pt x="2760861" y="1017304"/>
                </a:lnTo>
                <a:cubicBezTo>
                  <a:pt x="2782426" y="1099143"/>
                  <a:pt x="2796828" y="1182706"/>
                  <a:pt x="2803914" y="1267049"/>
                </a:cubicBezTo>
                <a:cubicBezTo>
                  <a:pt x="2800866" y="1254762"/>
                  <a:pt x="2796485" y="1216472"/>
                  <a:pt x="2794389" y="1217139"/>
                </a:cubicBezTo>
                <a:cubicBezTo>
                  <a:pt x="2794389" y="1233998"/>
                  <a:pt x="2794389" y="1250000"/>
                  <a:pt x="2794389" y="1262001"/>
                </a:cubicBezTo>
                <a:cubicBezTo>
                  <a:pt x="2794389" y="1274003"/>
                  <a:pt x="2791627" y="1282195"/>
                  <a:pt x="2789531" y="1283242"/>
                </a:cubicBezTo>
                <a:cubicBezTo>
                  <a:pt x="2791055" y="1294101"/>
                  <a:pt x="2792675" y="1304769"/>
                  <a:pt x="2794294" y="1317246"/>
                </a:cubicBezTo>
                <a:cubicBezTo>
                  <a:pt x="2795056" y="1323438"/>
                  <a:pt x="2795818" y="1330105"/>
                  <a:pt x="2796485" y="1337439"/>
                </a:cubicBezTo>
                <a:cubicBezTo>
                  <a:pt x="2797151" y="1344774"/>
                  <a:pt x="2797151" y="1352774"/>
                  <a:pt x="2797342" y="1361728"/>
                </a:cubicBezTo>
                <a:cubicBezTo>
                  <a:pt x="2792960" y="1339249"/>
                  <a:pt x="2789150" y="1346298"/>
                  <a:pt x="2785150" y="1345440"/>
                </a:cubicBezTo>
                <a:cubicBezTo>
                  <a:pt x="2784483" y="1329820"/>
                  <a:pt x="2782769" y="1310579"/>
                  <a:pt x="2781721" y="1293243"/>
                </a:cubicBezTo>
                <a:cubicBezTo>
                  <a:pt x="2781054" y="1284576"/>
                  <a:pt x="2780387" y="1276384"/>
                  <a:pt x="2779435" y="1269336"/>
                </a:cubicBezTo>
                <a:cubicBezTo>
                  <a:pt x="2778644" y="1263697"/>
                  <a:pt x="2777301" y="1258144"/>
                  <a:pt x="2775434" y="1252762"/>
                </a:cubicBezTo>
                <a:cubicBezTo>
                  <a:pt x="2774101" y="1238379"/>
                  <a:pt x="2772767" y="1223616"/>
                  <a:pt x="2771338" y="1208852"/>
                </a:cubicBezTo>
                <a:cubicBezTo>
                  <a:pt x="2769910" y="1194088"/>
                  <a:pt x="2767052" y="1179039"/>
                  <a:pt x="2765052" y="1164275"/>
                </a:cubicBezTo>
                <a:lnTo>
                  <a:pt x="2761909" y="1142463"/>
                </a:lnTo>
                <a:cubicBezTo>
                  <a:pt x="2760956" y="1135224"/>
                  <a:pt x="2759337" y="1128270"/>
                  <a:pt x="2758099" y="1121317"/>
                </a:cubicBezTo>
                <a:cubicBezTo>
                  <a:pt x="2755527" y="1107601"/>
                  <a:pt x="2753146" y="1094361"/>
                  <a:pt x="2751145" y="1082074"/>
                </a:cubicBezTo>
                <a:cubicBezTo>
                  <a:pt x="2749050" y="1071501"/>
                  <a:pt x="2745621" y="1061214"/>
                  <a:pt x="2742859" y="1050737"/>
                </a:cubicBezTo>
                <a:lnTo>
                  <a:pt x="2734572" y="1022162"/>
                </a:lnTo>
                <a:cubicBezTo>
                  <a:pt x="2730476" y="1009398"/>
                  <a:pt x="2725047" y="997682"/>
                  <a:pt x="2721904" y="987110"/>
                </a:cubicBezTo>
                <a:cubicBezTo>
                  <a:pt x="2718732" y="978337"/>
                  <a:pt x="2716437" y="969279"/>
                  <a:pt x="2715046" y="960059"/>
                </a:cubicBezTo>
                <a:cubicBezTo>
                  <a:pt x="2715036" y="959392"/>
                  <a:pt x="2715208" y="958735"/>
                  <a:pt x="2715522" y="958154"/>
                </a:cubicBezTo>
                <a:lnTo>
                  <a:pt x="2721999" y="959964"/>
                </a:lnTo>
                <a:lnTo>
                  <a:pt x="2715522" y="958154"/>
                </a:lnTo>
                <a:cubicBezTo>
                  <a:pt x="2712855" y="949867"/>
                  <a:pt x="2709712" y="941961"/>
                  <a:pt x="2706569" y="934151"/>
                </a:cubicBezTo>
                <a:cubicBezTo>
                  <a:pt x="2703425" y="926340"/>
                  <a:pt x="2700568" y="918530"/>
                  <a:pt x="2697520" y="910815"/>
                </a:cubicBezTo>
                <a:cubicBezTo>
                  <a:pt x="2694472" y="903099"/>
                  <a:pt x="2691710" y="895574"/>
                  <a:pt x="2688852" y="888050"/>
                </a:cubicBezTo>
                <a:lnTo>
                  <a:pt x="2678279" y="865952"/>
                </a:lnTo>
                <a:cubicBezTo>
                  <a:pt x="2671897" y="851569"/>
                  <a:pt x="2666278" y="837377"/>
                  <a:pt x="2659896" y="823470"/>
                </a:cubicBezTo>
                <a:lnTo>
                  <a:pt x="2640846" y="782894"/>
                </a:lnTo>
                <a:cubicBezTo>
                  <a:pt x="2634750" y="769368"/>
                  <a:pt x="2627511" y="756700"/>
                  <a:pt x="2620748" y="743746"/>
                </a:cubicBezTo>
                <a:cubicBezTo>
                  <a:pt x="2613986" y="730792"/>
                  <a:pt x="2607604" y="717838"/>
                  <a:pt x="2600079" y="705646"/>
                </a:cubicBezTo>
                <a:cubicBezTo>
                  <a:pt x="2585220" y="680690"/>
                  <a:pt x="2570837" y="655354"/>
                  <a:pt x="2553787" y="630970"/>
                </a:cubicBezTo>
                <a:lnTo>
                  <a:pt x="2542167" y="613349"/>
                </a:lnTo>
                <a:cubicBezTo>
                  <a:pt x="2538357" y="607443"/>
                  <a:pt x="2534357" y="601633"/>
                  <a:pt x="2530070" y="596013"/>
                </a:cubicBezTo>
                <a:cubicBezTo>
                  <a:pt x="2521498" y="584488"/>
                  <a:pt x="2512544" y="572677"/>
                  <a:pt x="2502257" y="559723"/>
                </a:cubicBezTo>
                <a:cubicBezTo>
                  <a:pt x="2462443" y="517337"/>
                  <a:pt x="2416532" y="464473"/>
                  <a:pt x="2368907" y="420848"/>
                </a:cubicBezTo>
                <a:cubicBezTo>
                  <a:pt x="2337665" y="392273"/>
                  <a:pt x="2335570" y="387225"/>
                  <a:pt x="2338713" y="386178"/>
                </a:cubicBezTo>
                <a:cubicBezTo>
                  <a:pt x="2338256" y="385454"/>
                  <a:pt x="2337875" y="384692"/>
                  <a:pt x="2337570" y="383892"/>
                </a:cubicBezTo>
                <a:cubicBezTo>
                  <a:pt x="2330521" y="377319"/>
                  <a:pt x="2323663" y="370556"/>
                  <a:pt x="2316425" y="364175"/>
                </a:cubicBezTo>
                <a:lnTo>
                  <a:pt x="2291374" y="344553"/>
                </a:lnTo>
                <a:cubicBezTo>
                  <a:pt x="2290612" y="345125"/>
                  <a:pt x="2287373" y="343601"/>
                  <a:pt x="2276896" y="335886"/>
                </a:cubicBezTo>
                <a:lnTo>
                  <a:pt x="2274419" y="336648"/>
                </a:lnTo>
                <a:cubicBezTo>
                  <a:pt x="2281372" y="342553"/>
                  <a:pt x="2287373" y="348173"/>
                  <a:pt x="2280229" y="343220"/>
                </a:cubicBezTo>
                <a:cubicBezTo>
                  <a:pt x="2273086" y="338267"/>
                  <a:pt x="2269180" y="335219"/>
                  <a:pt x="2264132" y="331218"/>
                </a:cubicBezTo>
                <a:cubicBezTo>
                  <a:pt x="2259084" y="327218"/>
                  <a:pt x="2254607" y="323598"/>
                  <a:pt x="2250130" y="320074"/>
                </a:cubicBezTo>
                <a:cubicBezTo>
                  <a:pt x="2225842" y="302739"/>
                  <a:pt x="2210126" y="290261"/>
                  <a:pt x="2198410" y="281974"/>
                </a:cubicBezTo>
                <a:cubicBezTo>
                  <a:pt x="2189952" y="275640"/>
                  <a:pt x="2181932" y="268734"/>
                  <a:pt x="2174407" y="261305"/>
                </a:cubicBezTo>
                <a:cubicBezTo>
                  <a:pt x="2160310" y="251780"/>
                  <a:pt x="2152976" y="246731"/>
                  <a:pt x="2150404" y="244064"/>
                </a:cubicBezTo>
                <a:cubicBezTo>
                  <a:pt x="2147832" y="241398"/>
                  <a:pt x="2149451" y="241302"/>
                  <a:pt x="2152404" y="241779"/>
                </a:cubicBezTo>
                <a:cubicBezTo>
                  <a:pt x="2165929" y="249018"/>
                  <a:pt x="2179169" y="258257"/>
                  <a:pt x="2189552" y="264353"/>
                </a:cubicBezTo>
                <a:cubicBezTo>
                  <a:pt x="2199934" y="270449"/>
                  <a:pt x="2206792" y="273878"/>
                  <a:pt x="2206316" y="271878"/>
                </a:cubicBezTo>
                <a:cubicBezTo>
                  <a:pt x="2205839" y="269877"/>
                  <a:pt x="2225366" y="280450"/>
                  <a:pt x="2236510" y="286737"/>
                </a:cubicBezTo>
                <a:cubicBezTo>
                  <a:pt x="2244416" y="289880"/>
                  <a:pt x="2236510" y="282069"/>
                  <a:pt x="2229937" y="274735"/>
                </a:cubicBezTo>
                <a:cubicBezTo>
                  <a:pt x="2223365" y="267401"/>
                  <a:pt x="2216317" y="261210"/>
                  <a:pt x="2227556" y="265781"/>
                </a:cubicBezTo>
                <a:lnTo>
                  <a:pt x="2229080" y="265781"/>
                </a:lnTo>
                <a:lnTo>
                  <a:pt x="2214031" y="257304"/>
                </a:lnTo>
                <a:lnTo>
                  <a:pt x="2203744" y="250446"/>
                </a:lnTo>
                <a:lnTo>
                  <a:pt x="2189170" y="238731"/>
                </a:lnTo>
                <a:lnTo>
                  <a:pt x="2189742" y="237873"/>
                </a:lnTo>
                <a:lnTo>
                  <a:pt x="2175264" y="228348"/>
                </a:lnTo>
                <a:lnTo>
                  <a:pt x="2161834" y="220633"/>
                </a:lnTo>
                <a:lnTo>
                  <a:pt x="2134307" y="204822"/>
                </a:lnTo>
                <a:cubicBezTo>
                  <a:pt x="2128687" y="201678"/>
                  <a:pt x="2122877" y="198345"/>
                  <a:pt x="2116971" y="195297"/>
                </a:cubicBezTo>
                <a:lnTo>
                  <a:pt x="2099159" y="186438"/>
                </a:lnTo>
                <a:lnTo>
                  <a:pt x="2116971" y="195297"/>
                </a:lnTo>
                <a:cubicBezTo>
                  <a:pt x="2122877" y="198440"/>
                  <a:pt x="2128687" y="201773"/>
                  <a:pt x="2134307" y="204822"/>
                </a:cubicBezTo>
                <a:lnTo>
                  <a:pt x="2118876" y="198440"/>
                </a:lnTo>
                <a:cubicBezTo>
                  <a:pt x="2113637" y="196344"/>
                  <a:pt x="2108303" y="194535"/>
                  <a:pt x="2102969" y="192630"/>
                </a:cubicBezTo>
                <a:lnTo>
                  <a:pt x="2073918" y="179009"/>
                </a:lnTo>
                <a:cubicBezTo>
                  <a:pt x="2058583" y="173198"/>
                  <a:pt x="2042771" y="168531"/>
                  <a:pt x="2027055" y="163864"/>
                </a:cubicBezTo>
                <a:lnTo>
                  <a:pt x="1994956" y="148814"/>
                </a:lnTo>
                <a:cubicBezTo>
                  <a:pt x="1990774" y="147243"/>
                  <a:pt x="1986726" y="145328"/>
                  <a:pt x="1982859" y="143099"/>
                </a:cubicBezTo>
                <a:cubicBezTo>
                  <a:pt x="1981335" y="141766"/>
                  <a:pt x="1993051" y="144243"/>
                  <a:pt x="2015625" y="151577"/>
                </a:cubicBezTo>
                <a:cubicBezTo>
                  <a:pt x="2014768" y="149481"/>
                  <a:pt x="2023150" y="151577"/>
                  <a:pt x="2002861" y="141004"/>
                </a:cubicBezTo>
                <a:cubicBezTo>
                  <a:pt x="1988145" y="135222"/>
                  <a:pt x="1973134" y="130203"/>
                  <a:pt x="1957903" y="125955"/>
                </a:cubicBezTo>
                <a:lnTo>
                  <a:pt x="1912184" y="111953"/>
                </a:lnTo>
                <a:cubicBezTo>
                  <a:pt x="1898658" y="108143"/>
                  <a:pt x="1885228" y="104047"/>
                  <a:pt x="1871988" y="99665"/>
                </a:cubicBezTo>
                <a:cubicBezTo>
                  <a:pt x="1858748" y="95284"/>
                  <a:pt x="1845318" y="91664"/>
                  <a:pt x="1832174" y="86997"/>
                </a:cubicBezTo>
                <a:lnTo>
                  <a:pt x="1832935" y="83854"/>
                </a:lnTo>
                <a:cubicBezTo>
                  <a:pt x="1798169" y="70995"/>
                  <a:pt x="1829126" y="76710"/>
                  <a:pt x="1835221" y="75472"/>
                </a:cubicBezTo>
                <a:cubicBezTo>
                  <a:pt x="1846747" y="77853"/>
                  <a:pt x="1857853" y="81930"/>
                  <a:pt x="1868178" y="87569"/>
                </a:cubicBezTo>
                <a:cubicBezTo>
                  <a:pt x="1877122" y="92950"/>
                  <a:pt x="1886723" y="97151"/>
                  <a:pt x="1896753" y="100047"/>
                </a:cubicBezTo>
                <a:lnTo>
                  <a:pt x="1893514" y="100047"/>
                </a:lnTo>
                <a:lnTo>
                  <a:pt x="1896753" y="100047"/>
                </a:lnTo>
                <a:lnTo>
                  <a:pt x="1920946" y="106905"/>
                </a:lnTo>
                <a:cubicBezTo>
                  <a:pt x="1929043" y="109095"/>
                  <a:pt x="1937234" y="111381"/>
                  <a:pt x="1945711" y="114524"/>
                </a:cubicBezTo>
                <a:cubicBezTo>
                  <a:pt x="1962571" y="120525"/>
                  <a:pt x="1981430" y="127098"/>
                  <a:pt x="2004195" y="137099"/>
                </a:cubicBezTo>
                <a:lnTo>
                  <a:pt x="2004195" y="137099"/>
                </a:lnTo>
                <a:lnTo>
                  <a:pt x="2048677" y="156149"/>
                </a:lnTo>
                <a:lnTo>
                  <a:pt x="2048677" y="156149"/>
                </a:lnTo>
                <a:cubicBezTo>
                  <a:pt x="2052392" y="157292"/>
                  <a:pt x="2056049" y="158625"/>
                  <a:pt x="2059630" y="160149"/>
                </a:cubicBezTo>
                <a:cubicBezTo>
                  <a:pt x="2064107" y="162054"/>
                  <a:pt x="2069155" y="164626"/>
                  <a:pt x="2075061" y="167579"/>
                </a:cubicBezTo>
                <a:cubicBezTo>
                  <a:pt x="2091635" y="174151"/>
                  <a:pt x="2085158" y="167579"/>
                  <a:pt x="2115828" y="182343"/>
                </a:cubicBezTo>
                <a:cubicBezTo>
                  <a:pt x="2132116" y="187867"/>
                  <a:pt x="2148022" y="194820"/>
                  <a:pt x="2164215" y="201393"/>
                </a:cubicBezTo>
                <a:lnTo>
                  <a:pt x="2188218" y="210918"/>
                </a:lnTo>
                <a:lnTo>
                  <a:pt x="2211078" y="221109"/>
                </a:lnTo>
                <a:cubicBezTo>
                  <a:pt x="2218888" y="224538"/>
                  <a:pt x="2219746" y="223967"/>
                  <a:pt x="2213936" y="219585"/>
                </a:cubicBezTo>
                <a:cubicBezTo>
                  <a:pt x="2211078" y="217490"/>
                  <a:pt x="2206506" y="214347"/>
                  <a:pt x="2200410" y="210060"/>
                </a:cubicBezTo>
                <a:lnTo>
                  <a:pt x="2189933" y="203488"/>
                </a:lnTo>
                <a:lnTo>
                  <a:pt x="2176693" y="196059"/>
                </a:lnTo>
                <a:cubicBezTo>
                  <a:pt x="2166692" y="191296"/>
                  <a:pt x="2156500" y="186534"/>
                  <a:pt x="2146689" y="181199"/>
                </a:cubicBezTo>
                <a:cubicBezTo>
                  <a:pt x="2141736" y="178532"/>
                  <a:pt x="2136878" y="175675"/>
                  <a:pt x="2132116" y="172627"/>
                </a:cubicBezTo>
                <a:cubicBezTo>
                  <a:pt x="2127258" y="169674"/>
                  <a:pt x="2122591" y="166626"/>
                  <a:pt x="2117828" y="163102"/>
                </a:cubicBezTo>
                <a:cubicBezTo>
                  <a:pt x="2104074" y="153958"/>
                  <a:pt x="2089720" y="145757"/>
                  <a:pt x="2074870" y="138528"/>
                </a:cubicBezTo>
                <a:cubicBezTo>
                  <a:pt x="2061154" y="133003"/>
                  <a:pt x="2049534" y="129003"/>
                  <a:pt x="2036199" y="123954"/>
                </a:cubicBezTo>
                <a:cubicBezTo>
                  <a:pt x="2022864" y="118906"/>
                  <a:pt x="2007624" y="112524"/>
                  <a:pt x="1985526" y="104333"/>
                </a:cubicBezTo>
                <a:cubicBezTo>
                  <a:pt x="1974763" y="101571"/>
                  <a:pt x="1963237" y="98427"/>
                  <a:pt x="1947426" y="93474"/>
                </a:cubicBezTo>
                <a:cubicBezTo>
                  <a:pt x="1931614" y="88521"/>
                  <a:pt x="1912279" y="82997"/>
                  <a:pt x="1885799" y="73853"/>
                </a:cubicBezTo>
                <a:lnTo>
                  <a:pt x="1885799" y="73853"/>
                </a:lnTo>
                <a:cubicBezTo>
                  <a:pt x="1866749" y="68805"/>
                  <a:pt x="1848652" y="64328"/>
                  <a:pt x="1830459" y="58137"/>
                </a:cubicBezTo>
                <a:cubicBezTo>
                  <a:pt x="1812276" y="52269"/>
                  <a:pt x="1793769" y="47469"/>
                  <a:pt x="1775024" y="43754"/>
                </a:cubicBezTo>
                <a:lnTo>
                  <a:pt x="1742829" y="37563"/>
                </a:lnTo>
                <a:lnTo>
                  <a:pt x="1710253" y="32895"/>
                </a:lnTo>
                <a:cubicBezTo>
                  <a:pt x="1691203" y="28419"/>
                  <a:pt x="1714826" y="31467"/>
                  <a:pt x="1711492" y="29752"/>
                </a:cubicBezTo>
                <a:cubicBezTo>
                  <a:pt x="1725589" y="31657"/>
                  <a:pt x="1736543" y="32610"/>
                  <a:pt x="1745496" y="33467"/>
                </a:cubicBezTo>
                <a:cubicBezTo>
                  <a:pt x="1754450" y="34324"/>
                  <a:pt x="1761498" y="35277"/>
                  <a:pt x="1767785" y="35657"/>
                </a:cubicBezTo>
                <a:cubicBezTo>
                  <a:pt x="1799598" y="42611"/>
                  <a:pt x="1795121" y="39848"/>
                  <a:pt x="1794264" y="38229"/>
                </a:cubicBezTo>
                <a:cubicBezTo>
                  <a:pt x="1802170" y="40039"/>
                  <a:pt x="1810171" y="41754"/>
                  <a:pt x="1817981" y="43849"/>
                </a:cubicBezTo>
                <a:cubicBezTo>
                  <a:pt x="1810171" y="41754"/>
                  <a:pt x="1802170" y="40039"/>
                  <a:pt x="1794359" y="38229"/>
                </a:cubicBezTo>
                <a:lnTo>
                  <a:pt x="1744734" y="25752"/>
                </a:lnTo>
                <a:lnTo>
                  <a:pt x="1728542" y="22989"/>
                </a:lnTo>
                <a:cubicBezTo>
                  <a:pt x="1701014" y="18703"/>
                  <a:pt x="1673487" y="14036"/>
                  <a:pt x="1645674" y="11750"/>
                </a:cubicBezTo>
                <a:cubicBezTo>
                  <a:pt x="1631491" y="12645"/>
                  <a:pt x="1617261" y="12102"/>
                  <a:pt x="1603193" y="10131"/>
                </a:cubicBezTo>
                <a:cubicBezTo>
                  <a:pt x="1582809" y="8988"/>
                  <a:pt x="1558330" y="7178"/>
                  <a:pt x="1536518" y="5654"/>
                </a:cubicBezTo>
                <a:cubicBezTo>
                  <a:pt x="1495179" y="4511"/>
                  <a:pt x="1453745" y="2415"/>
                  <a:pt x="1446506" y="-252"/>
                </a:cubicBezTo>
                <a:cubicBezTo>
                  <a:pt x="1396500" y="2034"/>
                  <a:pt x="1347065" y="5844"/>
                  <a:pt x="1290201" y="12321"/>
                </a:cubicBezTo>
                <a:cubicBezTo>
                  <a:pt x="1216877" y="19865"/>
                  <a:pt x="1144745" y="36334"/>
                  <a:pt x="1075412" y="61375"/>
                </a:cubicBezTo>
                <a:cubicBezTo>
                  <a:pt x="1041313" y="72900"/>
                  <a:pt x="1027787" y="81759"/>
                  <a:pt x="995402" y="94808"/>
                </a:cubicBezTo>
                <a:cubicBezTo>
                  <a:pt x="987677" y="97322"/>
                  <a:pt x="980191" y="100513"/>
                  <a:pt x="973018" y="104333"/>
                </a:cubicBezTo>
                <a:cubicBezTo>
                  <a:pt x="970104" y="106057"/>
                  <a:pt x="967313" y="107971"/>
                  <a:pt x="964636" y="110048"/>
                </a:cubicBezTo>
                <a:cubicBezTo>
                  <a:pt x="959874" y="113572"/>
                  <a:pt x="953111" y="117668"/>
                  <a:pt x="922250" y="129860"/>
                </a:cubicBezTo>
                <a:lnTo>
                  <a:pt x="934537" y="119192"/>
                </a:lnTo>
                <a:lnTo>
                  <a:pt x="922250" y="129860"/>
                </a:lnTo>
                <a:lnTo>
                  <a:pt x="922917" y="133098"/>
                </a:lnTo>
                <a:cubicBezTo>
                  <a:pt x="935966" y="128907"/>
                  <a:pt x="945777" y="126526"/>
                  <a:pt x="958826" y="122335"/>
                </a:cubicBezTo>
                <a:cubicBezTo>
                  <a:pt x="971876" y="118144"/>
                  <a:pt x="987973" y="112143"/>
                  <a:pt x="1014547" y="103285"/>
                </a:cubicBezTo>
                <a:cubicBezTo>
                  <a:pt x="1028263" y="99951"/>
                  <a:pt x="1044266" y="95284"/>
                  <a:pt x="1057219" y="92617"/>
                </a:cubicBezTo>
                <a:cubicBezTo>
                  <a:pt x="1064849" y="90207"/>
                  <a:pt x="1072888" y="89397"/>
                  <a:pt x="1080842" y="90236"/>
                </a:cubicBezTo>
                <a:cubicBezTo>
                  <a:pt x="1097796" y="86235"/>
                  <a:pt x="1095605" y="88140"/>
                  <a:pt x="1096558" y="89093"/>
                </a:cubicBezTo>
                <a:cubicBezTo>
                  <a:pt x="1083794" y="93379"/>
                  <a:pt x="1071031" y="97284"/>
                  <a:pt x="1057982" y="100999"/>
                </a:cubicBezTo>
                <a:cubicBezTo>
                  <a:pt x="1044932" y="104714"/>
                  <a:pt x="1032359" y="109286"/>
                  <a:pt x="1019215" y="113001"/>
                </a:cubicBezTo>
                <a:cubicBezTo>
                  <a:pt x="984829" y="128907"/>
                  <a:pt x="1041408" y="109476"/>
                  <a:pt x="1064839" y="103476"/>
                </a:cubicBezTo>
                <a:cubicBezTo>
                  <a:pt x="1086595" y="99056"/>
                  <a:pt x="1107778" y="92189"/>
                  <a:pt x="1127990" y="82997"/>
                </a:cubicBezTo>
                <a:cubicBezTo>
                  <a:pt x="1147040" y="78520"/>
                  <a:pt x="1165328" y="74424"/>
                  <a:pt x="1183616" y="70424"/>
                </a:cubicBezTo>
                <a:cubicBezTo>
                  <a:pt x="1201904" y="66423"/>
                  <a:pt x="1220383" y="64328"/>
                  <a:pt x="1238576" y="60899"/>
                </a:cubicBezTo>
                <a:lnTo>
                  <a:pt x="1255911" y="64995"/>
                </a:lnTo>
                <a:lnTo>
                  <a:pt x="1311346" y="58232"/>
                </a:lnTo>
                <a:cubicBezTo>
                  <a:pt x="1320871" y="56898"/>
                  <a:pt x="1329920" y="56231"/>
                  <a:pt x="1339160" y="55660"/>
                </a:cubicBezTo>
                <a:lnTo>
                  <a:pt x="1367068" y="53660"/>
                </a:lnTo>
                <a:cubicBezTo>
                  <a:pt x="1378021" y="52326"/>
                  <a:pt x="1389356" y="50136"/>
                  <a:pt x="1399929" y="49373"/>
                </a:cubicBezTo>
                <a:cubicBezTo>
                  <a:pt x="1415912" y="47859"/>
                  <a:pt x="1431981" y="47288"/>
                  <a:pt x="1448030" y="47659"/>
                </a:cubicBezTo>
                <a:cubicBezTo>
                  <a:pt x="1468604" y="48516"/>
                  <a:pt x="1445363" y="49945"/>
                  <a:pt x="1430695" y="50802"/>
                </a:cubicBezTo>
                <a:cubicBezTo>
                  <a:pt x="1403453" y="52422"/>
                  <a:pt x="1396310" y="54136"/>
                  <a:pt x="1398977" y="55946"/>
                </a:cubicBezTo>
                <a:lnTo>
                  <a:pt x="1398977" y="55946"/>
                </a:lnTo>
                <a:cubicBezTo>
                  <a:pt x="1421360" y="55946"/>
                  <a:pt x="1442982" y="55946"/>
                  <a:pt x="1462508" y="55089"/>
                </a:cubicBezTo>
                <a:cubicBezTo>
                  <a:pt x="1482035" y="54231"/>
                  <a:pt x="1499656" y="55089"/>
                  <a:pt x="1514134" y="53850"/>
                </a:cubicBezTo>
                <a:cubicBezTo>
                  <a:pt x="1519468" y="53850"/>
                  <a:pt x="1526230" y="52993"/>
                  <a:pt x="1533755" y="53088"/>
                </a:cubicBezTo>
                <a:lnTo>
                  <a:pt x="1557949" y="54231"/>
                </a:lnTo>
                <a:cubicBezTo>
                  <a:pt x="1574903" y="55279"/>
                  <a:pt x="1592715" y="55851"/>
                  <a:pt x="1606812" y="56898"/>
                </a:cubicBezTo>
                <a:cubicBezTo>
                  <a:pt x="1662343" y="64137"/>
                  <a:pt x="1651008" y="65566"/>
                  <a:pt x="1652437" y="68043"/>
                </a:cubicBezTo>
                <a:cubicBezTo>
                  <a:pt x="1602811" y="63471"/>
                  <a:pt x="1633387" y="69757"/>
                  <a:pt x="1639197" y="72805"/>
                </a:cubicBezTo>
                <a:lnTo>
                  <a:pt x="1652722" y="74615"/>
                </a:lnTo>
                <a:cubicBezTo>
                  <a:pt x="1664048" y="75472"/>
                  <a:pt x="1675220" y="77777"/>
                  <a:pt x="1685965" y="81473"/>
                </a:cubicBezTo>
                <a:lnTo>
                  <a:pt x="1685965" y="81473"/>
                </a:lnTo>
                <a:lnTo>
                  <a:pt x="1729685" y="90045"/>
                </a:lnTo>
                <a:cubicBezTo>
                  <a:pt x="1765022" y="97856"/>
                  <a:pt x="1759879" y="98618"/>
                  <a:pt x="1758926" y="99570"/>
                </a:cubicBezTo>
                <a:lnTo>
                  <a:pt x="1788263" y="107667"/>
                </a:lnTo>
                <a:cubicBezTo>
                  <a:pt x="1799884" y="110714"/>
                  <a:pt x="1811314" y="115096"/>
                  <a:pt x="1823315" y="118715"/>
                </a:cubicBezTo>
                <a:lnTo>
                  <a:pt x="1860082" y="130431"/>
                </a:lnTo>
                <a:lnTo>
                  <a:pt x="1898182" y="144052"/>
                </a:lnTo>
                <a:lnTo>
                  <a:pt x="1917803" y="151005"/>
                </a:lnTo>
                <a:cubicBezTo>
                  <a:pt x="1924376" y="153482"/>
                  <a:pt x="1930948" y="156339"/>
                  <a:pt x="1937615" y="159006"/>
                </a:cubicBezTo>
                <a:lnTo>
                  <a:pt x="1972286" y="173294"/>
                </a:lnTo>
                <a:cubicBezTo>
                  <a:pt x="1983430" y="177675"/>
                  <a:pt x="1993336" y="182819"/>
                  <a:pt x="2002004" y="187391"/>
                </a:cubicBezTo>
                <a:cubicBezTo>
                  <a:pt x="2019149" y="196249"/>
                  <a:pt x="2030008" y="202726"/>
                  <a:pt x="2028103" y="204440"/>
                </a:cubicBezTo>
                <a:cubicBezTo>
                  <a:pt x="2035542" y="207793"/>
                  <a:pt x="2042790" y="211546"/>
                  <a:pt x="2049820" y="215680"/>
                </a:cubicBezTo>
                <a:cubicBezTo>
                  <a:pt x="2055249" y="218823"/>
                  <a:pt x="2059345" y="221300"/>
                  <a:pt x="2062869" y="223586"/>
                </a:cubicBezTo>
                <a:cubicBezTo>
                  <a:pt x="2069727" y="228063"/>
                  <a:pt x="2073823" y="231396"/>
                  <a:pt x="2081157" y="236064"/>
                </a:cubicBezTo>
                <a:cubicBezTo>
                  <a:pt x="2090110" y="240826"/>
                  <a:pt x="2099731" y="247017"/>
                  <a:pt x="2106208" y="251304"/>
                </a:cubicBezTo>
                <a:cubicBezTo>
                  <a:pt x="2112685" y="255590"/>
                  <a:pt x="2115733" y="258257"/>
                  <a:pt x="2111161" y="256828"/>
                </a:cubicBezTo>
                <a:cubicBezTo>
                  <a:pt x="2103445" y="252351"/>
                  <a:pt x="2095730" y="247779"/>
                  <a:pt x="2087920" y="243493"/>
                </a:cubicBezTo>
                <a:cubicBezTo>
                  <a:pt x="2095730" y="247779"/>
                  <a:pt x="2103445" y="252351"/>
                  <a:pt x="2111161" y="256923"/>
                </a:cubicBezTo>
                <a:cubicBezTo>
                  <a:pt x="2116876" y="264734"/>
                  <a:pt x="2143451" y="280450"/>
                  <a:pt x="2173264" y="300834"/>
                </a:cubicBezTo>
                <a:lnTo>
                  <a:pt x="2196505" y="316073"/>
                </a:lnTo>
                <a:lnTo>
                  <a:pt x="2219270" y="332552"/>
                </a:lnTo>
                <a:cubicBezTo>
                  <a:pt x="2234224" y="343410"/>
                  <a:pt x="2248607" y="353602"/>
                  <a:pt x="2259560" y="363508"/>
                </a:cubicBezTo>
                <a:cubicBezTo>
                  <a:pt x="2272419" y="374938"/>
                  <a:pt x="2294612" y="390654"/>
                  <a:pt x="2311186" y="406085"/>
                </a:cubicBezTo>
                <a:lnTo>
                  <a:pt x="2315282" y="419991"/>
                </a:lnTo>
                <a:cubicBezTo>
                  <a:pt x="2332331" y="435041"/>
                  <a:pt x="2367002" y="466473"/>
                  <a:pt x="2364335" y="468378"/>
                </a:cubicBezTo>
                <a:cubicBezTo>
                  <a:pt x="2355925" y="463549"/>
                  <a:pt x="2348333" y="457406"/>
                  <a:pt x="2341856" y="450186"/>
                </a:cubicBezTo>
                <a:cubicBezTo>
                  <a:pt x="2336237" y="444661"/>
                  <a:pt x="2329760" y="439232"/>
                  <a:pt x="2323663" y="434088"/>
                </a:cubicBezTo>
                <a:cubicBezTo>
                  <a:pt x="2317568" y="428945"/>
                  <a:pt x="2311853" y="424563"/>
                  <a:pt x="2307471" y="420944"/>
                </a:cubicBezTo>
                <a:lnTo>
                  <a:pt x="2316996" y="432183"/>
                </a:lnTo>
                <a:cubicBezTo>
                  <a:pt x="2331255" y="443880"/>
                  <a:pt x="2344628" y="456615"/>
                  <a:pt x="2357001" y="470283"/>
                </a:cubicBezTo>
                <a:cubicBezTo>
                  <a:pt x="2353953" y="467902"/>
                  <a:pt x="2351000" y="465616"/>
                  <a:pt x="2348143" y="463235"/>
                </a:cubicBezTo>
                <a:cubicBezTo>
                  <a:pt x="2340428" y="456186"/>
                  <a:pt x="2333665" y="449138"/>
                  <a:pt x="2327854" y="444185"/>
                </a:cubicBezTo>
                <a:cubicBezTo>
                  <a:pt x="2333665" y="449423"/>
                  <a:pt x="2340523" y="456472"/>
                  <a:pt x="2348143" y="463235"/>
                </a:cubicBezTo>
                <a:lnTo>
                  <a:pt x="2332427" y="452757"/>
                </a:lnTo>
                <a:lnTo>
                  <a:pt x="2347952" y="468950"/>
                </a:lnTo>
                <a:cubicBezTo>
                  <a:pt x="2360811" y="485333"/>
                  <a:pt x="2368336" y="496191"/>
                  <a:pt x="2387481" y="520480"/>
                </a:cubicBezTo>
                <a:cubicBezTo>
                  <a:pt x="2378909" y="512765"/>
                  <a:pt x="2370717" y="504669"/>
                  <a:pt x="2361859" y="497239"/>
                </a:cubicBezTo>
                <a:cubicBezTo>
                  <a:pt x="2337284" y="475236"/>
                  <a:pt x="2324711" y="465616"/>
                  <a:pt x="2326521" y="470950"/>
                </a:cubicBezTo>
                <a:cubicBezTo>
                  <a:pt x="2316139" y="462473"/>
                  <a:pt x="2307471" y="457806"/>
                  <a:pt x="2296898" y="450281"/>
                </a:cubicBezTo>
                <a:cubicBezTo>
                  <a:pt x="2291564" y="446661"/>
                  <a:pt x="2285659" y="442375"/>
                  <a:pt x="2278420" y="436851"/>
                </a:cubicBezTo>
                <a:lnTo>
                  <a:pt x="2266704" y="427326"/>
                </a:lnTo>
                <a:lnTo>
                  <a:pt x="2251940" y="416467"/>
                </a:lnTo>
                <a:lnTo>
                  <a:pt x="2251940" y="417324"/>
                </a:lnTo>
                <a:cubicBezTo>
                  <a:pt x="2248588" y="413962"/>
                  <a:pt x="2244692" y="411190"/>
                  <a:pt x="2240415" y="409133"/>
                </a:cubicBezTo>
                <a:lnTo>
                  <a:pt x="2226509" y="399608"/>
                </a:lnTo>
                <a:lnTo>
                  <a:pt x="2216984" y="392655"/>
                </a:lnTo>
                <a:lnTo>
                  <a:pt x="2207459" y="386273"/>
                </a:lnTo>
                <a:lnTo>
                  <a:pt x="2188409" y="373414"/>
                </a:lnTo>
                <a:cubicBezTo>
                  <a:pt x="2187837" y="375033"/>
                  <a:pt x="2194600" y="381320"/>
                  <a:pt x="2212793" y="394750"/>
                </a:cubicBezTo>
                <a:cubicBezTo>
                  <a:pt x="2212602" y="395236"/>
                  <a:pt x="2212602" y="395788"/>
                  <a:pt x="2212793" y="396274"/>
                </a:cubicBezTo>
                <a:cubicBezTo>
                  <a:pt x="2212602" y="395788"/>
                  <a:pt x="2212602" y="395236"/>
                  <a:pt x="2212793" y="394750"/>
                </a:cubicBezTo>
                <a:cubicBezTo>
                  <a:pt x="2216793" y="397703"/>
                  <a:pt x="2220603" y="400751"/>
                  <a:pt x="2224413" y="403608"/>
                </a:cubicBezTo>
                <a:cubicBezTo>
                  <a:pt x="2244701" y="420087"/>
                  <a:pt x="2260894" y="429993"/>
                  <a:pt x="2278229" y="445042"/>
                </a:cubicBezTo>
                <a:cubicBezTo>
                  <a:pt x="2292136" y="456853"/>
                  <a:pt x="2310138" y="470950"/>
                  <a:pt x="2313377" y="477332"/>
                </a:cubicBezTo>
                <a:cubicBezTo>
                  <a:pt x="2314805" y="479808"/>
                  <a:pt x="2311757" y="477332"/>
                  <a:pt x="2306900" y="473427"/>
                </a:cubicBezTo>
                <a:cubicBezTo>
                  <a:pt x="2302042" y="469521"/>
                  <a:pt x="2294803" y="463902"/>
                  <a:pt x="2288802" y="458758"/>
                </a:cubicBezTo>
                <a:cubicBezTo>
                  <a:pt x="2278039" y="449995"/>
                  <a:pt x="2267466" y="440565"/>
                  <a:pt x="2256322" y="431707"/>
                </a:cubicBezTo>
                <a:lnTo>
                  <a:pt x="2222508" y="405704"/>
                </a:lnTo>
                <a:lnTo>
                  <a:pt x="2219365" y="403227"/>
                </a:lnTo>
                <a:lnTo>
                  <a:pt x="2219365" y="403227"/>
                </a:lnTo>
                <a:cubicBezTo>
                  <a:pt x="2211554" y="397512"/>
                  <a:pt x="2203172" y="392750"/>
                  <a:pt x="2195076" y="387511"/>
                </a:cubicBezTo>
                <a:cubicBezTo>
                  <a:pt x="2182770" y="380967"/>
                  <a:pt x="2170987" y="373490"/>
                  <a:pt x="2159834" y="365127"/>
                </a:cubicBezTo>
                <a:cubicBezTo>
                  <a:pt x="2134592" y="351030"/>
                  <a:pt x="2113066" y="339410"/>
                  <a:pt x="2118114" y="346077"/>
                </a:cubicBezTo>
                <a:cubicBezTo>
                  <a:pt x="2119076" y="346925"/>
                  <a:pt x="2119972" y="347849"/>
                  <a:pt x="2120781" y="348840"/>
                </a:cubicBezTo>
                <a:lnTo>
                  <a:pt x="2130306" y="355031"/>
                </a:lnTo>
                <a:cubicBezTo>
                  <a:pt x="2138117" y="359317"/>
                  <a:pt x="2146403" y="364556"/>
                  <a:pt x="2155071" y="369890"/>
                </a:cubicBezTo>
                <a:cubicBezTo>
                  <a:pt x="2163739" y="375224"/>
                  <a:pt x="2171835" y="381796"/>
                  <a:pt x="2180122" y="387606"/>
                </a:cubicBezTo>
                <a:lnTo>
                  <a:pt x="2179074" y="389511"/>
                </a:lnTo>
                <a:cubicBezTo>
                  <a:pt x="2175074" y="387511"/>
                  <a:pt x="2170025" y="384558"/>
                  <a:pt x="2163739" y="380558"/>
                </a:cubicBezTo>
                <a:cubicBezTo>
                  <a:pt x="2157452" y="376557"/>
                  <a:pt x="2149928" y="371604"/>
                  <a:pt x="2140879" y="365889"/>
                </a:cubicBezTo>
                <a:lnTo>
                  <a:pt x="2118495" y="351792"/>
                </a:lnTo>
                <a:lnTo>
                  <a:pt x="2116685" y="351792"/>
                </a:lnTo>
                <a:cubicBezTo>
                  <a:pt x="2115352" y="353316"/>
                  <a:pt x="2113542" y="354459"/>
                  <a:pt x="2112780" y="356364"/>
                </a:cubicBezTo>
                <a:cubicBezTo>
                  <a:pt x="2112018" y="358269"/>
                  <a:pt x="2107160" y="356364"/>
                  <a:pt x="2096587" y="351126"/>
                </a:cubicBezTo>
                <a:cubicBezTo>
                  <a:pt x="2086015" y="345887"/>
                  <a:pt x="2069727" y="337410"/>
                  <a:pt x="2047058" y="324265"/>
                </a:cubicBezTo>
                <a:lnTo>
                  <a:pt x="2022197" y="307215"/>
                </a:lnTo>
                <a:cubicBezTo>
                  <a:pt x="2012339" y="302034"/>
                  <a:pt x="2002804" y="296281"/>
                  <a:pt x="1993622" y="289975"/>
                </a:cubicBezTo>
                <a:cubicBezTo>
                  <a:pt x="1944130" y="264572"/>
                  <a:pt x="1892409" y="243760"/>
                  <a:pt x="1839127" y="227777"/>
                </a:cubicBezTo>
                <a:lnTo>
                  <a:pt x="1839127" y="227777"/>
                </a:lnTo>
                <a:cubicBezTo>
                  <a:pt x="1836022" y="226834"/>
                  <a:pt x="1832831" y="226196"/>
                  <a:pt x="1829602" y="225872"/>
                </a:cubicBezTo>
                <a:cubicBezTo>
                  <a:pt x="1830554" y="229777"/>
                  <a:pt x="1831030" y="231777"/>
                  <a:pt x="1818934" y="229491"/>
                </a:cubicBezTo>
                <a:cubicBezTo>
                  <a:pt x="1812933" y="228348"/>
                  <a:pt x="1803694" y="226062"/>
                  <a:pt x="1789787" y="222443"/>
                </a:cubicBezTo>
                <a:cubicBezTo>
                  <a:pt x="1782834" y="220728"/>
                  <a:pt x="1774833" y="218156"/>
                  <a:pt x="1765308" y="216156"/>
                </a:cubicBezTo>
                <a:lnTo>
                  <a:pt x="1732161" y="209013"/>
                </a:lnTo>
                <a:cubicBezTo>
                  <a:pt x="1720921" y="206631"/>
                  <a:pt x="1709682" y="203964"/>
                  <a:pt x="1698347" y="202440"/>
                </a:cubicBezTo>
                <a:lnTo>
                  <a:pt x="1697776" y="200535"/>
                </a:lnTo>
                <a:cubicBezTo>
                  <a:pt x="1701976" y="199935"/>
                  <a:pt x="1706244" y="199935"/>
                  <a:pt x="1710444" y="200535"/>
                </a:cubicBezTo>
                <a:cubicBezTo>
                  <a:pt x="1716635" y="201202"/>
                  <a:pt x="1724351" y="202536"/>
                  <a:pt x="1732637" y="203869"/>
                </a:cubicBezTo>
                <a:cubicBezTo>
                  <a:pt x="1749020" y="206727"/>
                  <a:pt x="1767403" y="209489"/>
                  <a:pt x="1777976" y="211108"/>
                </a:cubicBezTo>
                <a:lnTo>
                  <a:pt x="1775785" y="208060"/>
                </a:lnTo>
                <a:cubicBezTo>
                  <a:pt x="1771785" y="205107"/>
                  <a:pt x="1767689" y="202726"/>
                  <a:pt x="1763689" y="199964"/>
                </a:cubicBezTo>
                <a:lnTo>
                  <a:pt x="1729494" y="189581"/>
                </a:lnTo>
                <a:cubicBezTo>
                  <a:pt x="1718731" y="185390"/>
                  <a:pt x="1753402" y="192344"/>
                  <a:pt x="1737876" y="187010"/>
                </a:cubicBezTo>
                <a:lnTo>
                  <a:pt x="1728922" y="181771"/>
                </a:lnTo>
                <a:lnTo>
                  <a:pt x="1728922" y="181771"/>
                </a:lnTo>
                <a:cubicBezTo>
                  <a:pt x="1724541" y="180723"/>
                  <a:pt x="1719397" y="179104"/>
                  <a:pt x="1713016" y="178056"/>
                </a:cubicBezTo>
                <a:lnTo>
                  <a:pt x="1695299" y="175008"/>
                </a:lnTo>
                <a:cubicBezTo>
                  <a:pt x="1684345" y="173008"/>
                  <a:pt x="1676249" y="171103"/>
                  <a:pt x="1678916" y="169960"/>
                </a:cubicBezTo>
                <a:cubicBezTo>
                  <a:pt x="1684060" y="167769"/>
                  <a:pt x="1675202" y="165102"/>
                  <a:pt x="1659866" y="162054"/>
                </a:cubicBezTo>
                <a:cubicBezTo>
                  <a:pt x="1644531" y="159006"/>
                  <a:pt x="1621766" y="157673"/>
                  <a:pt x="1599287" y="155292"/>
                </a:cubicBezTo>
                <a:cubicBezTo>
                  <a:pt x="1574618" y="147481"/>
                  <a:pt x="1617861" y="149672"/>
                  <a:pt x="1646912" y="149862"/>
                </a:cubicBezTo>
                <a:cubicBezTo>
                  <a:pt x="1656152" y="149919"/>
                  <a:pt x="1665372" y="150558"/>
                  <a:pt x="1674535" y="151767"/>
                </a:cubicBezTo>
                <a:lnTo>
                  <a:pt x="1705682" y="155006"/>
                </a:lnTo>
                <a:cubicBezTo>
                  <a:pt x="1705015" y="153291"/>
                  <a:pt x="1702062" y="151386"/>
                  <a:pt x="1675583" y="146338"/>
                </a:cubicBezTo>
                <a:lnTo>
                  <a:pt x="1658819" y="143671"/>
                </a:lnTo>
                <a:lnTo>
                  <a:pt x="1643197" y="142052"/>
                </a:lnTo>
                <a:lnTo>
                  <a:pt x="1615099" y="139671"/>
                </a:lnTo>
                <a:cubicBezTo>
                  <a:pt x="1606526" y="139099"/>
                  <a:pt x="1598620" y="138337"/>
                  <a:pt x="1591286" y="138337"/>
                </a:cubicBezTo>
                <a:cubicBezTo>
                  <a:pt x="1583952" y="138337"/>
                  <a:pt x="1577380" y="138337"/>
                  <a:pt x="1571379" y="138813"/>
                </a:cubicBezTo>
                <a:lnTo>
                  <a:pt x="1571379" y="138813"/>
                </a:lnTo>
                <a:cubicBezTo>
                  <a:pt x="1567378" y="141004"/>
                  <a:pt x="1542328" y="138147"/>
                  <a:pt x="1520706" y="137575"/>
                </a:cubicBezTo>
                <a:cubicBezTo>
                  <a:pt x="1503742" y="136413"/>
                  <a:pt x="1486702" y="137280"/>
                  <a:pt x="1469938" y="140147"/>
                </a:cubicBezTo>
                <a:cubicBezTo>
                  <a:pt x="1460022" y="143614"/>
                  <a:pt x="1449773" y="146071"/>
                  <a:pt x="1439362" y="147481"/>
                </a:cubicBezTo>
                <a:cubicBezTo>
                  <a:pt x="1431266" y="148719"/>
                  <a:pt x="1421075" y="149957"/>
                  <a:pt x="1408120" y="151005"/>
                </a:cubicBezTo>
                <a:cubicBezTo>
                  <a:pt x="1401548" y="151005"/>
                  <a:pt x="1394404" y="152148"/>
                  <a:pt x="1386403" y="153196"/>
                </a:cubicBezTo>
                <a:lnTo>
                  <a:pt x="1359734" y="155958"/>
                </a:lnTo>
                <a:lnTo>
                  <a:pt x="1338683" y="157578"/>
                </a:lnTo>
                <a:cubicBezTo>
                  <a:pt x="1331635" y="158054"/>
                  <a:pt x="1324682" y="159197"/>
                  <a:pt x="1317728" y="160054"/>
                </a:cubicBezTo>
                <a:lnTo>
                  <a:pt x="1302774" y="162912"/>
                </a:lnTo>
                <a:cubicBezTo>
                  <a:pt x="1287915" y="165007"/>
                  <a:pt x="1273056" y="166436"/>
                  <a:pt x="1258292" y="169579"/>
                </a:cubicBezTo>
                <a:lnTo>
                  <a:pt x="1256006" y="167388"/>
                </a:lnTo>
                <a:cubicBezTo>
                  <a:pt x="1243548" y="167245"/>
                  <a:pt x="1231108" y="168293"/>
                  <a:pt x="1218859" y="170531"/>
                </a:cubicBezTo>
                <a:cubicBezTo>
                  <a:pt x="1209677" y="171837"/>
                  <a:pt x="1200580" y="173684"/>
                  <a:pt x="1191617" y="176056"/>
                </a:cubicBezTo>
                <a:lnTo>
                  <a:pt x="1159804" y="183962"/>
                </a:lnTo>
                <a:cubicBezTo>
                  <a:pt x="1148088" y="189010"/>
                  <a:pt x="1146183" y="191772"/>
                  <a:pt x="1169329" y="188439"/>
                </a:cubicBezTo>
                <a:cubicBezTo>
                  <a:pt x="1151612" y="194154"/>
                  <a:pt x="1148850" y="196725"/>
                  <a:pt x="1147707" y="199106"/>
                </a:cubicBezTo>
                <a:cubicBezTo>
                  <a:pt x="1146564" y="201488"/>
                  <a:pt x="1147135" y="203298"/>
                  <a:pt x="1136468" y="208155"/>
                </a:cubicBezTo>
                <a:lnTo>
                  <a:pt x="1131610" y="213680"/>
                </a:lnTo>
                <a:cubicBezTo>
                  <a:pt x="1139630" y="212241"/>
                  <a:pt x="1147755" y="211451"/>
                  <a:pt x="1155899" y="211298"/>
                </a:cubicBezTo>
                <a:cubicBezTo>
                  <a:pt x="1159623" y="211280"/>
                  <a:pt x="1163309" y="211994"/>
                  <a:pt x="1166757" y="213394"/>
                </a:cubicBezTo>
                <a:cubicBezTo>
                  <a:pt x="1171138" y="215585"/>
                  <a:pt x="1171138" y="218728"/>
                  <a:pt x="1176282" y="220633"/>
                </a:cubicBezTo>
                <a:cubicBezTo>
                  <a:pt x="1181426" y="222538"/>
                  <a:pt x="1184283" y="225300"/>
                  <a:pt x="1211715" y="221586"/>
                </a:cubicBezTo>
                <a:lnTo>
                  <a:pt x="1209143" y="224538"/>
                </a:lnTo>
                <a:cubicBezTo>
                  <a:pt x="1213820" y="223224"/>
                  <a:pt x="1218687" y="222767"/>
                  <a:pt x="1223526" y="223205"/>
                </a:cubicBezTo>
                <a:cubicBezTo>
                  <a:pt x="1224669" y="223681"/>
                  <a:pt x="1222669" y="224634"/>
                  <a:pt x="1219240" y="226157"/>
                </a:cubicBezTo>
                <a:cubicBezTo>
                  <a:pt x="1212001" y="229491"/>
                  <a:pt x="1214572" y="229110"/>
                  <a:pt x="1236385" y="226157"/>
                </a:cubicBezTo>
                <a:lnTo>
                  <a:pt x="1236861" y="228158"/>
                </a:lnTo>
                <a:cubicBezTo>
                  <a:pt x="1219335" y="231111"/>
                  <a:pt x="1211810" y="234159"/>
                  <a:pt x="1211525" y="235492"/>
                </a:cubicBezTo>
                <a:lnTo>
                  <a:pt x="1184093" y="241779"/>
                </a:lnTo>
                <a:cubicBezTo>
                  <a:pt x="1176472" y="243207"/>
                  <a:pt x="1168757" y="244446"/>
                  <a:pt x="1161233" y="246065"/>
                </a:cubicBezTo>
                <a:lnTo>
                  <a:pt x="1138563" y="251494"/>
                </a:lnTo>
                <a:cubicBezTo>
                  <a:pt x="1123418" y="255209"/>
                  <a:pt x="1108083" y="258066"/>
                  <a:pt x="1093224" y="262829"/>
                </a:cubicBezTo>
                <a:lnTo>
                  <a:pt x="1048266" y="275783"/>
                </a:lnTo>
                <a:lnTo>
                  <a:pt x="1003975" y="291023"/>
                </a:lnTo>
                <a:cubicBezTo>
                  <a:pt x="995688" y="293976"/>
                  <a:pt x="987782" y="297595"/>
                  <a:pt x="979781" y="301215"/>
                </a:cubicBezTo>
                <a:cubicBezTo>
                  <a:pt x="963875" y="308168"/>
                  <a:pt x="948634" y="314740"/>
                  <a:pt x="964922" y="305501"/>
                </a:cubicBezTo>
                <a:lnTo>
                  <a:pt x="963684" y="303786"/>
                </a:lnTo>
                <a:lnTo>
                  <a:pt x="937967" y="312835"/>
                </a:lnTo>
                <a:cubicBezTo>
                  <a:pt x="922441" y="320836"/>
                  <a:pt x="904819" y="330552"/>
                  <a:pt x="890341" y="337981"/>
                </a:cubicBezTo>
                <a:cubicBezTo>
                  <a:pt x="875863" y="345411"/>
                  <a:pt x="864338" y="351888"/>
                  <a:pt x="860338" y="351126"/>
                </a:cubicBezTo>
                <a:cubicBezTo>
                  <a:pt x="850813" y="356269"/>
                  <a:pt x="841288" y="360651"/>
                  <a:pt x="831286" y="366556"/>
                </a:cubicBezTo>
                <a:cubicBezTo>
                  <a:pt x="821285" y="372462"/>
                  <a:pt x="811760" y="378843"/>
                  <a:pt x="800902" y="386273"/>
                </a:cubicBezTo>
                <a:cubicBezTo>
                  <a:pt x="800426" y="388559"/>
                  <a:pt x="797187" y="391321"/>
                  <a:pt x="778232" y="404656"/>
                </a:cubicBezTo>
                <a:lnTo>
                  <a:pt x="756801" y="425802"/>
                </a:lnTo>
                <a:cubicBezTo>
                  <a:pt x="724987" y="443423"/>
                  <a:pt x="676696" y="480665"/>
                  <a:pt x="675172" y="475427"/>
                </a:cubicBezTo>
                <a:lnTo>
                  <a:pt x="647644" y="498858"/>
                </a:lnTo>
                <a:cubicBezTo>
                  <a:pt x="636786" y="508383"/>
                  <a:pt x="626785" y="518575"/>
                  <a:pt x="616212" y="528386"/>
                </a:cubicBezTo>
                <a:lnTo>
                  <a:pt x="600115" y="542102"/>
                </a:lnTo>
                <a:lnTo>
                  <a:pt x="585256" y="557723"/>
                </a:lnTo>
                <a:cubicBezTo>
                  <a:pt x="584113" y="561628"/>
                  <a:pt x="589732" y="557723"/>
                  <a:pt x="598114" y="550770"/>
                </a:cubicBezTo>
                <a:cubicBezTo>
                  <a:pt x="606497" y="543816"/>
                  <a:pt x="618688" y="534291"/>
                  <a:pt x="629261" y="525528"/>
                </a:cubicBezTo>
                <a:lnTo>
                  <a:pt x="646692" y="511050"/>
                </a:lnTo>
                <a:cubicBezTo>
                  <a:pt x="651835" y="506859"/>
                  <a:pt x="655550" y="504859"/>
                  <a:pt x="653645" y="507717"/>
                </a:cubicBezTo>
                <a:cubicBezTo>
                  <a:pt x="641463" y="521871"/>
                  <a:pt x="628423" y="535263"/>
                  <a:pt x="614593" y="547817"/>
                </a:cubicBezTo>
                <a:lnTo>
                  <a:pt x="612402" y="553151"/>
                </a:lnTo>
                <a:lnTo>
                  <a:pt x="618688" y="550007"/>
                </a:lnTo>
                <a:cubicBezTo>
                  <a:pt x="633357" y="537815"/>
                  <a:pt x="647263" y="525052"/>
                  <a:pt x="662408" y="513241"/>
                </a:cubicBezTo>
                <a:lnTo>
                  <a:pt x="684125" y="496001"/>
                </a:lnTo>
                <a:lnTo>
                  <a:pt x="684125" y="496001"/>
                </a:lnTo>
                <a:cubicBezTo>
                  <a:pt x="697603" y="483752"/>
                  <a:pt x="711957" y="472522"/>
                  <a:pt x="727083" y="462378"/>
                </a:cubicBezTo>
                <a:cubicBezTo>
                  <a:pt x="736608" y="455710"/>
                  <a:pt x="742132" y="453424"/>
                  <a:pt x="742799" y="455234"/>
                </a:cubicBezTo>
                <a:lnTo>
                  <a:pt x="720797" y="472665"/>
                </a:lnTo>
                <a:cubicBezTo>
                  <a:pt x="714319" y="477522"/>
                  <a:pt x="708605" y="481713"/>
                  <a:pt x="703556" y="485809"/>
                </a:cubicBezTo>
                <a:cubicBezTo>
                  <a:pt x="698508" y="489905"/>
                  <a:pt x="694031" y="493905"/>
                  <a:pt x="690697" y="497430"/>
                </a:cubicBezTo>
                <a:cubicBezTo>
                  <a:pt x="683077" y="504478"/>
                  <a:pt x="677267" y="510384"/>
                  <a:pt x="671647" y="515813"/>
                </a:cubicBezTo>
                <a:cubicBezTo>
                  <a:pt x="660789" y="526576"/>
                  <a:pt x="653359" y="537054"/>
                  <a:pt x="637643" y="552484"/>
                </a:cubicBezTo>
                <a:cubicBezTo>
                  <a:pt x="636576" y="555513"/>
                  <a:pt x="634814" y="558256"/>
                  <a:pt x="632500" y="560485"/>
                </a:cubicBezTo>
                <a:lnTo>
                  <a:pt x="620022" y="574773"/>
                </a:lnTo>
                <a:cubicBezTo>
                  <a:pt x="610497" y="586203"/>
                  <a:pt x="596876" y="599823"/>
                  <a:pt x="584780" y="613444"/>
                </a:cubicBezTo>
                <a:cubicBezTo>
                  <a:pt x="576731" y="625350"/>
                  <a:pt x="567815" y="636657"/>
                  <a:pt x="558109" y="647258"/>
                </a:cubicBezTo>
                <a:cubicBezTo>
                  <a:pt x="552871" y="653259"/>
                  <a:pt x="548584" y="659545"/>
                  <a:pt x="543631" y="665736"/>
                </a:cubicBezTo>
                <a:lnTo>
                  <a:pt x="530201" y="683834"/>
                </a:lnTo>
                <a:cubicBezTo>
                  <a:pt x="525915" y="689739"/>
                  <a:pt x="521629" y="695454"/>
                  <a:pt x="517723" y="701074"/>
                </a:cubicBezTo>
                <a:cubicBezTo>
                  <a:pt x="513818" y="706694"/>
                  <a:pt x="510675" y="712409"/>
                  <a:pt x="507246" y="717933"/>
                </a:cubicBezTo>
                <a:cubicBezTo>
                  <a:pt x="509532" y="716505"/>
                  <a:pt x="510294" y="717457"/>
                  <a:pt x="513818" y="714028"/>
                </a:cubicBezTo>
                <a:cubicBezTo>
                  <a:pt x="516695" y="711056"/>
                  <a:pt x="519333" y="707875"/>
                  <a:pt x="521724" y="704503"/>
                </a:cubicBezTo>
                <a:cubicBezTo>
                  <a:pt x="525534" y="699836"/>
                  <a:pt x="531249" y="693359"/>
                  <a:pt x="537916" y="684215"/>
                </a:cubicBezTo>
                <a:lnTo>
                  <a:pt x="557633" y="660498"/>
                </a:lnTo>
                <a:lnTo>
                  <a:pt x="578493" y="637733"/>
                </a:lnTo>
                <a:cubicBezTo>
                  <a:pt x="585446" y="630208"/>
                  <a:pt x="592114" y="622398"/>
                  <a:pt x="599353" y="615159"/>
                </a:cubicBezTo>
                <a:lnTo>
                  <a:pt x="621260" y="593537"/>
                </a:lnTo>
                <a:lnTo>
                  <a:pt x="633643" y="583345"/>
                </a:lnTo>
                <a:cubicBezTo>
                  <a:pt x="646406" y="570486"/>
                  <a:pt x="659836" y="558294"/>
                  <a:pt x="672790" y="545245"/>
                </a:cubicBezTo>
                <a:cubicBezTo>
                  <a:pt x="687173" y="536292"/>
                  <a:pt x="726607" y="499620"/>
                  <a:pt x="744133" y="490476"/>
                </a:cubicBezTo>
                <a:cubicBezTo>
                  <a:pt x="748705" y="487905"/>
                  <a:pt x="759944" y="479713"/>
                  <a:pt x="755848" y="484190"/>
                </a:cubicBezTo>
                <a:cubicBezTo>
                  <a:pt x="747257" y="492219"/>
                  <a:pt x="738046" y="499582"/>
                  <a:pt x="728321" y="506193"/>
                </a:cubicBezTo>
                <a:cubicBezTo>
                  <a:pt x="711367" y="519337"/>
                  <a:pt x="694412" y="533148"/>
                  <a:pt x="678124" y="546293"/>
                </a:cubicBezTo>
                <a:cubicBezTo>
                  <a:pt x="661837" y="559437"/>
                  <a:pt x="647168" y="572677"/>
                  <a:pt x="633928" y="584393"/>
                </a:cubicBezTo>
                <a:cubicBezTo>
                  <a:pt x="621355" y="597823"/>
                  <a:pt x="608211" y="610872"/>
                  <a:pt x="595828" y="624588"/>
                </a:cubicBezTo>
                <a:cubicBezTo>
                  <a:pt x="583446" y="638304"/>
                  <a:pt x="571444" y="652306"/>
                  <a:pt x="559729" y="666594"/>
                </a:cubicBezTo>
                <a:lnTo>
                  <a:pt x="552204" y="676119"/>
                </a:lnTo>
                <a:lnTo>
                  <a:pt x="549347" y="680405"/>
                </a:lnTo>
                <a:cubicBezTo>
                  <a:pt x="537726" y="697264"/>
                  <a:pt x="552871" y="684405"/>
                  <a:pt x="527439" y="715552"/>
                </a:cubicBezTo>
                <a:cubicBezTo>
                  <a:pt x="514009" y="733078"/>
                  <a:pt x="513151" y="727935"/>
                  <a:pt x="525248" y="707170"/>
                </a:cubicBezTo>
                <a:lnTo>
                  <a:pt x="506198" y="730030"/>
                </a:lnTo>
                <a:cubicBezTo>
                  <a:pt x="456001" y="799944"/>
                  <a:pt x="420473" y="863380"/>
                  <a:pt x="394184" y="905099"/>
                </a:cubicBezTo>
                <a:cubicBezTo>
                  <a:pt x="384659" y="925959"/>
                  <a:pt x="375134" y="946533"/>
                  <a:pt x="366847" y="968060"/>
                </a:cubicBezTo>
                <a:lnTo>
                  <a:pt x="359323" y="987777"/>
                </a:lnTo>
                <a:cubicBezTo>
                  <a:pt x="356751" y="994349"/>
                  <a:pt x="354274" y="1000921"/>
                  <a:pt x="352274" y="1007684"/>
                </a:cubicBezTo>
                <a:cubicBezTo>
                  <a:pt x="347893" y="1019304"/>
                  <a:pt x="343797" y="1029972"/>
                  <a:pt x="339987" y="1039402"/>
                </a:cubicBezTo>
                <a:cubicBezTo>
                  <a:pt x="337987" y="1044069"/>
                  <a:pt x="336177" y="1048927"/>
                  <a:pt x="334462" y="1052737"/>
                </a:cubicBezTo>
                <a:lnTo>
                  <a:pt x="330176" y="1064167"/>
                </a:lnTo>
                <a:cubicBezTo>
                  <a:pt x="324747" y="1077978"/>
                  <a:pt x="320651" y="1085694"/>
                  <a:pt x="318460" y="1085027"/>
                </a:cubicBezTo>
                <a:cubicBezTo>
                  <a:pt x="329509" y="1048260"/>
                  <a:pt x="331700" y="1036354"/>
                  <a:pt x="335986" y="1018352"/>
                </a:cubicBezTo>
                <a:cubicBezTo>
                  <a:pt x="334177" y="1017780"/>
                  <a:pt x="327795" y="1030639"/>
                  <a:pt x="320365" y="1052832"/>
                </a:cubicBezTo>
                <a:cubicBezTo>
                  <a:pt x="315517" y="1070920"/>
                  <a:pt x="309659" y="1088732"/>
                  <a:pt x="302839" y="1106172"/>
                </a:cubicBezTo>
                <a:cubicBezTo>
                  <a:pt x="301401" y="1111583"/>
                  <a:pt x="298648" y="1116555"/>
                  <a:pt x="294838" y="1120650"/>
                </a:cubicBezTo>
                <a:lnTo>
                  <a:pt x="290933" y="1123603"/>
                </a:lnTo>
                <a:lnTo>
                  <a:pt x="290933" y="1123603"/>
                </a:lnTo>
                <a:lnTo>
                  <a:pt x="281408" y="1163799"/>
                </a:lnTo>
                <a:cubicBezTo>
                  <a:pt x="278265" y="1182849"/>
                  <a:pt x="275122" y="1201899"/>
                  <a:pt x="271883" y="1220949"/>
                </a:cubicBezTo>
                <a:cubicBezTo>
                  <a:pt x="268645" y="1239999"/>
                  <a:pt x="267692" y="1259049"/>
                  <a:pt x="264644" y="1279242"/>
                </a:cubicBezTo>
                <a:lnTo>
                  <a:pt x="259215" y="1273431"/>
                </a:lnTo>
                <a:lnTo>
                  <a:pt x="264644" y="1279242"/>
                </a:lnTo>
                <a:cubicBezTo>
                  <a:pt x="262453" y="1311817"/>
                  <a:pt x="263787" y="1319532"/>
                  <a:pt x="265692" y="1321628"/>
                </a:cubicBezTo>
                <a:cubicBezTo>
                  <a:pt x="265482" y="1336106"/>
                  <a:pt x="264044" y="1350536"/>
                  <a:pt x="261406" y="1364776"/>
                </a:cubicBezTo>
                <a:cubicBezTo>
                  <a:pt x="261406" y="1378111"/>
                  <a:pt x="260739" y="1391446"/>
                  <a:pt x="260453" y="1404781"/>
                </a:cubicBezTo>
                <a:lnTo>
                  <a:pt x="256072" y="1409163"/>
                </a:lnTo>
                <a:lnTo>
                  <a:pt x="256072" y="1409163"/>
                </a:lnTo>
                <a:lnTo>
                  <a:pt x="260453" y="1404781"/>
                </a:lnTo>
                <a:cubicBezTo>
                  <a:pt x="262072" y="1413544"/>
                  <a:pt x="263882" y="1420497"/>
                  <a:pt x="265311" y="1432499"/>
                </a:cubicBezTo>
                <a:cubicBezTo>
                  <a:pt x="266740" y="1444500"/>
                  <a:pt x="266930" y="1461074"/>
                  <a:pt x="269216" y="1490220"/>
                </a:cubicBezTo>
                <a:lnTo>
                  <a:pt x="270264" y="1503079"/>
                </a:lnTo>
                <a:cubicBezTo>
                  <a:pt x="270264" y="1513461"/>
                  <a:pt x="270740" y="1521653"/>
                  <a:pt x="270931" y="1528320"/>
                </a:cubicBezTo>
                <a:cubicBezTo>
                  <a:pt x="270931" y="1521653"/>
                  <a:pt x="270931" y="1513461"/>
                  <a:pt x="270264" y="1503079"/>
                </a:cubicBezTo>
                <a:lnTo>
                  <a:pt x="272264" y="1503079"/>
                </a:lnTo>
                <a:cubicBezTo>
                  <a:pt x="272264" y="1492602"/>
                  <a:pt x="271788" y="1482505"/>
                  <a:pt x="271597" y="1471647"/>
                </a:cubicBezTo>
                <a:cubicBezTo>
                  <a:pt x="271407" y="1460788"/>
                  <a:pt x="271597" y="1448596"/>
                  <a:pt x="270835" y="1433547"/>
                </a:cubicBezTo>
                <a:cubicBezTo>
                  <a:pt x="269273" y="1423269"/>
                  <a:pt x="268578" y="1412887"/>
                  <a:pt x="268740" y="1402495"/>
                </a:cubicBezTo>
                <a:cubicBezTo>
                  <a:pt x="268816" y="1397990"/>
                  <a:pt x="269816" y="1393542"/>
                  <a:pt x="271693" y="1389446"/>
                </a:cubicBezTo>
                <a:cubicBezTo>
                  <a:pt x="272512" y="1375206"/>
                  <a:pt x="272512" y="1360918"/>
                  <a:pt x="271693" y="1346679"/>
                </a:cubicBezTo>
                <a:cubicBezTo>
                  <a:pt x="271169" y="1333334"/>
                  <a:pt x="271521" y="1319970"/>
                  <a:pt x="272740" y="1306674"/>
                </a:cubicBezTo>
                <a:lnTo>
                  <a:pt x="278170" y="1306674"/>
                </a:lnTo>
                <a:cubicBezTo>
                  <a:pt x="275693" y="1348965"/>
                  <a:pt x="279217" y="1338392"/>
                  <a:pt x="281408" y="1333344"/>
                </a:cubicBezTo>
                <a:cubicBezTo>
                  <a:pt x="284456" y="1325914"/>
                  <a:pt x="285790" y="1328772"/>
                  <a:pt x="285790" y="1340583"/>
                </a:cubicBezTo>
                <a:cubicBezTo>
                  <a:pt x="285790" y="1352394"/>
                  <a:pt x="285790" y="1373539"/>
                  <a:pt x="284647" y="1402686"/>
                </a:cubicBezTo>
                <a:cubicBezTo>
                  <a:pt x="284647" y="1411734"/>
                  <a:pt x="284647" y="1421069"/>
                  <a:pt x="285218" y="1430308"/>
                </a:cubicBezTo>
                <a:lnTo>
                  <a:pt x="285218" y="1430308"/>
                </a:lnTo>
                <a:cubicBezTo>
                  <a:pt x="286266" y="1430880"/>
                  <a:pt x="286647" y="1426593"/>
                  <a:pt x="286742" y="1419831"/>
                </a:cubicBezTo>
                <a:cubicBezTo>
                  <a:pt x="286837" y="1413068"/>
                  <a:pt x="286742" y="1403638"/>
                  <a:pt x="286742" y="1393923"/>
                </a:cubicBezTo>
                <a:cubicBezTo>
                  <a:pt x="287218" y="1374873"/>
                  <a:pt x="288076" y="1363252"/>
                  <a:pt x="289600" y="1364586"/>
                </a:cubicBezTo>
                <a:lnTo>
                  <a:pt x="289600" y="1364586"/>
                </a:lnTo>
                <a:cubicBezTo>
                  <a:pt x="291886" y="1369539"/>
                  <a:pt x="293600" y="1360680"/>
                  <a:pt x="295029" y="1345536"/>
                </a:cubicBezTo>
                <a:cubicBezTo>
                  <a:pt x="296458" y="1330391"/>
                  <a:pt x="299791" y="1308674"/>
                  <a:pt x="302077" y="1287814"/>
                </a:cubicBezTo>
                <a:cubicBezTo>
                  <a:pt x="302077" y="1290576"/>
                  <a:pt x="302077" y="1293529"/>
                  <a:pt x="302077" y="1296387"/>
                </a:cubicBezTo>
                <a:cubicBezTo>
                  <a:pt x="302077" y="1293529"/>
                  <a:pt x="302077" y="1290576"/>
                  <a:pt x="302077" y="1287909"/>
                </a:cubicBezTo>
                <a:lnTo>
                  <a:pt x="304649" y="1297434"/>
                </a:lnTo>
                <a:cubicBezTo>
                  <a:pt x="303163" y="1311255"/>
                  <a:pt x="302401" y="1325152"/>
                  <a:pt x="302363" y="1339059"/>
                </a:cubicBezTo>
                <a:cubicBezTo>
                  <a:pt x="302401" y="1325152"/>
                  <a:pt x="303163" y="1311255"/>
                  <a:pt x="304649" y="1297434"/>
                </a:cubicBezTo>
                <a:cubicBezTo>
                  <a:pt x="305411" y="1292386"/>
                  <a:pt x="305792" y="1287338"/>
                  <a:pt x="307030" y="1282290"/>
                </a:cubicBezTo>
                <a:lnTo>
                  <a:pt x="309697" y="1278003"/>
                </a:lnTo>
                <a:cubicBezTo>
                  <a:pt x="309697" y="1280194"/>
                  <a:pt x="310840" y="1277051"/>
                  <a:pt x="312079" y="1269240"/>
                </a:cubicBezTo>
                <a:lnTo>
                  <a:pt x="314651" y="1265430"/>
                </a:lnTo>
                <a:lnTo>
                  <a:pt x="311984" y="1287909"/>
                </a:lnTo>
                <a:lnTo>
                  <a:pt x="310459" y="1310484"/>
                </a:lnTo>
                <a:lnTo>
                  <a:pt x="309126" y="1313055"/>
                </a:lnTo>
                <a:cubicBezTo>
                  <a:pt x="307792" y="1328200"/>
                  <a:pt x="305697" y="1340392"/>
                  <a:pt x="304649" y="1351155"/>
                </a:cubicBezTo>
                <a:cubicBezTo>
                  <a:pt x="303601" y="1361919"/>
                  <a:pt x="302459" y="1371158"/>
                  <a:pt x="301315" y="1380302"/>
                </a:cubicBezTo>
                <a:cubicBezTo>
                  <a:pt x="300172" y="1389446"/>
                  <a:pt x="300172" y="1396875"/>
                  <a:pt x="299696" y="1404591"/>
                </a:cubicBezTo>
                <a:cubicBezTo>
                  <a:pt x="299220" y="1412306"/>
                  <a:pt x="299220" y="1419449"/>
                  <a:pt x="299030" y="1426403"/>
                </a:cubicBezTo>
                <a:cubicBezTo>
                  <a:pt x="298553" y="1440214"/>
                  <a:pt x="297791" y="1452597"/>
                  <a:pt x="296934" y="1464503"/>
                </a:cubicBezTo>
                <a:cubicBezTo>
                  <a:pt x="296362" y="1451644"/>
                  <a:pt x="296077" y="1440214"/>
                  <a:pt x="295981" y="1429451"/>
                </a:cubicBezTo>
                <a:cubicBezTo>
                  <a:pt x="295981" y="1440214"/>
                  <a:pt x="295981" y="1451739"/>
                  <a:pt x="296934" y="1464503"/>
                </a:cubicBezTo>
                <a:cubicBezTo>
                  <a:pt x="297658" y="1473856"/>
                  <a:pt x="297658" y="1483248"/>
                  <a:pt x="296934" y="1492602"/>
                </a:cubicBezTo>
                <a:cubicBezTo>
                  <a:pt x="296934" y="1507080"/>
                  <a:pt x="295124" y="1505556"/>
                  <a:pt x="293981" y="1508699"/>
                </a:cubicBezTo>
                <a:cubicBezTo>
                  <a:pt x="292743" y="1502136"/>
                  <a:pt x="290733" y="1495735"/>
                  <a:pt x="287980" y="1489649"/>
                </a:cubicBezTo>
                <a:cubicBezTo>
                  <a:pt x="290714" y="1495745"/>
                  <a:pt x="292733" y="1502136"/>
                  <a:pt x="293981" y="1508699"/>
                </a:cubicBezTo>
                <a:cubicBezTo>
                  <a:pt x="293981" y="1515938"/>
                  <a:pt x="293981" y="1522510"/>
                  <a:pt x="293981" y="1528606"/>
                </a:cubicBezTo>
                <a:cubicBezTo>
                  <a:pt x="293981" y="1534702"/>
                  <a:pt x="293981" y="1540322"/>
                  <a:pt x="293981" y="1545465"/>
                </a:cubicBezTo>
                <a:cubicBezTo>
                  <a:pt x="293981" y="1555848"/>
                  <a:pt x="293981" y="1564515"/>
                  <a:pt x="293314" y="1572897"/>
                </a:cubicBezTo>
                <a:cubicBezTo>
                  <a:pt x="294267" y="1583565"/>
                  <a:pt x="295886" y="1594519"/>
                  <a:pt x="297505" y="1605282"/>
                </a:cubicBezTo>
                <a:cubicBezTo>
                  <a:pt x="299001" y="1615570"/>
                  <a:pt x="301039" y="1625780"/>
                  <a:pt x="303601" y="1635858"/>
                </a:cubicBezTo>
                <a:cubicBezTo>
                  <a:pt x="304316" y="1640944"/>
                  <a:pt x="306316" y="1645764"/>
                  <a:pt x="309412" y="1649859"/>
                </a:cubicBezTo>
                <a:cubicBezTo>
                  <a:pt x="310650" y="1650526"/>
                  <a:pt x="311031" y="1647573"/>
                  <a:pt x="310840" y="1641763"/>
                </a:cubicBezTo>
                <a:cubicBezTo>
                  <a:pt x="310840" y="1626428"/>
                  <a:pt x="306364" y="1580613"/>
                  <a:pt x="316079" y="1624332"/>
                </a:cubicBezTo>
                <a:cubicBezTo>
                  <a:pt x="319508" y="1644240"/>
                  <a:pt x="335129" y="1716058"/>
                  <a:pt x="336844" y="1735775"/>
                </a:cubicBezTo>
                <a:cubicBezTo>
                  <a:pt x="336844" y="1737108"/>
                  <a:pt x="338082" y="1742061"/>
                  <a:pt x="338749" y="1745300"/>
                </a:cubicBezTo>
                <a:lnTo>
                  <a:pt x="337606" y="1749110"/>
                </a:lnTo>
                <a:lnTo>
                  <a:pt x="330843" y="1753111"/>
                </a:lnTo>
                <a:lnTo>
                  <a:pt x="328271" y="1754349"/>
                </a:lnTo>
                <a:cubicBezTo>
                  <a:pt x="326471" y="1752158"/>
                  <a:pt x="324842" y="1749834"/>
                  <a:pt x="323413" y="1747395"/>
                </a:cubicBezTo>
                <a:cubicBezTo>
                  <a:pt x="324909" y="1749834"/>
                  <a:pt x="326528" y="1752186"/>
                  <a:pt x="328271" y="1754444"/>
                </a:cubicBezTo>
                <a:cubicBezTo>
                  <a:pt x="333129" y="1771208"/>
                  <a:pt x="338558" y="1787781"/>
                  <a:pt x="343606" y="1804450"/>
                </a:cubicBezTo>
                <a:lnTo>
                  <a:pt x="346273" y="1813975"/>
                </a:lnTo>
                <a:cubicBezTo>
                  <a:pt x="347226" y="1816737"/>
                  <a:pt x="348083" y="1819404"/>
                  <a:pt x="349036" y="1821976"/>
                </a:cubicBezTo>
                <a:lnTo>
                  <a:pt x="353417" y="1835978"/>
                </a:lnTo>
                <a:cubicBezTo>
                  <a:pt x="355989" y="1844741"/>
                  <a:pt x="358465" y="1853028"/>
                  <a:pt x="361228" y="1862076"/>
                </a:cubicBezTo>
                <a:cubicBezTo>
                  <a:pt x="372372" y="1890651"/>
                  <a:pt x="366371" y="1883317"/>
                  <a:pt x="377515" y="1910273"/>
                </a:cubicBezTo>
                <a:lnTo>
                  <a:pt x="381611" y="1924561"/>
                </a:lnTo>
                <a:cubicBezTo>
                  <a:pt x="395232" y="1951421"/>
                  <a:pt x="397994" y="1960470"/>
                  <a:pt x="397232" y="1962661"/>
                </a:cubicBezTo>
                <a:cubicBezTo>
                  <a:pt x="396470" y="1964851"/>
                  <a:pt x="386945" y="1948468"/>
                  <a:pt x="375991" y="1927418"/>
                </a:cubicBezTo>
                <a:lnTo>
                  <a:pt x="368181" y="1915036"/>
                </a:lnTo>
                <a:lnTo>
                  <a:pt x="364085" y="1917036"/>
                </a:lnTo>
                <a:lnTo>
                  <a:pt x="364085" y="1917036"/>
                </a:lnTo>
                <a:cubicBezTo>
                  <a:pt x="370276" y="1931609"/>
                  <a:pt x="377992" y="1945611"/>
                  <a:pt x="384850" y="1958374"/>
                </a:cubicBezTo>
                <a:cubicBezTo>
                  <a:pt x="391108" y="1970623"/>
                  <a:pt x="398042" y="1982520"/>
                  <a:pt x="405614" y="1993998"/>
                </a:cubicBezTo>
                <a:cubicBezTo>
                  <a:pt x="417330" y="2011238"/>
                  <a:pt x="427998" y="2030478"/>
                  <a:pt x="440761" y="2049243"/>
                </a:cubicBezTo>
                <a:cubicBezTo>
                  <a:pt x="446857" y="2058768"/>
                  <a:pt x="452953" y="2068293"/>
                  <a:pt x="459240" y="2078294"/>
                </a:cubicBezTo>
                <a:cubicBezTo>
                  <a:pt x="465526" y="2088295"/>
                  <a:pt x="472384" y="2097344"/>
                  <a:pt x="478957" y="2106869"/>
                </a:cubicBezTo>
                <a:cubicBezTo>
                  <a:pt x="485529" y="2116394"/>
                  <a:pt x="490196" y="2123252"/>
                  <a:pt x="493339" y="2128586"/>
                </a:cubicBezTo>
                <a:cubicBezTo>
                  <a:pt x="496483" y="2133920"/>
                  <a:pt x="497911" y="2136111"/>
                  <a:pt x="495244" y="2134206"/>
                </a:cubicBezTo>
                <a:cubicBezTo>
                  <a:pt x="485900" y="2124014"/>
                  <a:pt x="477604" y="2112908"/>
                  <a:pt x="470480" y="2101059"/>
                </a:cubicBezTo>
                <a:cubicBezTo>
                  <a:pt x="465431" y="2093534"/>
                  <a:pt x="459621" y="2085819"/>
                  <a:pt x="454573" y="2077627"/>
                </a:cubicBezTo>
                <a:lnTo>
                  <a:pt x="439904" y="2053815"/>
                </a:lnTo>
                <a:cubicBezTo>
                  <a:pt x="435046" y="2046099"/>
                  <a:pt x="430379" y="2039051"/>
                  <a:pt x="425902" y="2032860"/>
                </a:cubicBezTo>
                <a:cubicBezTo>
                  <a:pt x="422635" y="2027478"/>
                  <a:pt x="419006" y="2022325"/>
                  <a:pt x="415044" y="2017429"/>
                </a:cubicBezTo>
                <a:cubicBezTo>
                  <a:pt x="408472" y="2009619"/>
                  <a:pt x="405519" y="2008761"/>
                  <a:pt x="407329" y="2014857"/>
                </a:cubicBezTo>
                <a:cubicBezTo>
                  <a:pt x="408776" y="2019753"/>
                  <a:pt x="410596" y="2024525"/>
                  <a:pt x="412758" y="2029145"/>
                </a:cubicBezTo>
                <a:cubicBezTo>
                  <a:pt x="414187" y="2032383"/>
                  <a:pt x="415806" y="2036098"/>
                  <a:pt x="417806" y="2040194"/>
                </a:cubicBezTo>
                <a:lnTo>
                  <a:pt x="425140" y="2053434"/>
                </a:lnTo>
                <a:cubicBezTo>
                  <a:pt x="445219" y="2080370"/>
                  <a:pt x="463602" y="2108517"/>
                  <a:pt x="480195" y="2137730"/>
                </a:cubicBezTo>
                <a:cubicBezTo>
                  <a:pt x="493911" y="2155828"/>
                  <a:pt x="504769" y="2168591"/>
                  <a:pt x="514676" y="2179735"/>
                </a:cubicBezTo>
                <a:cubicBezTo>
                  <a:pt x="524581" y="2190880"/>
                  <a:pt x="534487" y="2199833"/>
                  <a:pt x="545155" y="2211263"/>
                </a:cubicBezTo>
                <a:cubicBezTo>
                  <a:pt x="559252" y="2226884"/>
                  <a:pt x="573730" y="2239838"/>
                  <a:pt x="587161" y="2254030"/>
                </a:cubicBezTo>
                <a:cubicBezTo>
                  <a:pt x="600591" y="2268222"/>
                  <a:pt x="614402" y="2281462"/>
                  <a:pt x="628213" y="2296702"/>
                </a:cubicBezTo>
                <a:lnTo>
                  <a:pt x="611735" y="2284034"/>
                </a:lnTo>
                <a:lnTo>
                  <a:pt x="628213" y="2296702"/>
                </a:lnTo>
                <a:lnTo>
                  <a:pt x="680506" y="2341565"/>
                </a:lnTo>
                <a:cubicBezTo>
                  <a:pt x="684411" y="2344422"/>
                  <a:pt x="688221" y="2347185"/>
                  <a:pt x="692222" y="2349661"/>
                </a:cubicBezTo>
                <a:cubicBezTo>
                  <a:pt x="712662" y="2366273"/>
                  <a:pt x="733960" y="2381780"/>
                  <a:pt x="756039" y="2396143"/>
                </a:cubicBezTo>
                <a:lnTo>
                  <a:pt x="779947" y="2412621"/>
                </a:lnTo>
                <a:cubicBezTo>
                  <a:pt x="787948" y="2418051"/>
                  <a:pt x="796139" y="2423003"/>
                  <a:pt x="803855" y="2428147"/>
                </a:cubicBezTo>
                <a:cubicBezTo>
                  <a:pt x="819476" y="2438339"/>
                  <a:pt x="833858" y="2448626"/>
                  <a:pt x="846812" y="2456722"/>
                </a:cubicBezTo>
                <a:cubicBezTo>
                  <a:pt x="880912" y="2477868"/>
                  <a:pt x="878626" y="2479392"/>
                  <a:pt x="869958" y="2477582"/>
                </a:cubicBezTo>
                <a:cubicBezTo>
                  <a:pt x="864614" y="2476848"/>
                  <a:pt x="859204" y="2476848"/>
                  <a:pt x="853861" y="2477582"/>
                </a:cubicBezTo>
                <a:cubicBezTo>
                  <a:pt x="841869" y="2472515"/>
                  <a:pt x="830201" y="2466723"/>
                  <a:pt x="818904" y="2460246"/>
                </a:cubicBezTo>
                <a:cubicBezTo>
                  <a:pt x="805664" y="2452341"/>
                  <a:pt x="790329" y="2442911"/>
                  <a:pt x="775280" y="2433005"/>
                </a:cubicBezTo>
                <a:cubicBezTo>
                  <a:pt x="760230" y="2423099"/>
                  <a:pt x="733846" y="2404430"/>
                  <a:pt x="734417" y="2406240"/>
                </a:cubicBezTo>
                <a:cubicBezTo>
                  <a:pt x="738037" y="2415765"/>
                  <a:pt x="680220" y="2373950"/>
                  <a:pt x="655645" y="2356233"/>
                </a:cubicBezTo>
                <a:cubicBezTo>
                  <a:pt x="641510" y="2346089"/>
                  <a:pt x="626813" y="2336745"/>
                  <a:pt x="611640" y="2328230"/>
                </a:cubicBezTo>
                <a:lnTo>
                  <a:pt x="611640" y="2328230"/>
                </a:lnTo>
                <a:lnTo>
                  <a:pt x="611640" y="2328230"/>
                </a:lnTo>
                <a:lnTo>
                  <a:pt x="611640" y="2328230"/>
                </a:lnTo>
                <a:lnTo>
                  <a:pt x="602115" y="2318705"/>
                </a:lnTo>
                <a:lnTo>
                  <a:pt x="602115" y="2318705"/>
                </a:lnTo>
                <a:lnTo>
                  <a:pt x="585351" y="2306322"/>
                </a:lnTo>
                <a:lnTo>
                  <a:pt x="578112" y="2302417"/>
                </a:lnTo>
                <a:cubicBezTo>
                  <a:pt x="573159" y="2298226"/>
                  <a:pt x="568587" y="2293845"/>
                  <a:pt x="564015" y="2289273"/>
                </a:cubicBezTo>
                <a:lnTo>
                  <a:pt x="564777" y="2293464"/>
                </a:lnTo>
                <a:cubicBezTo>
                  <a:pt x="568111" y="2299083"/>
                  <a:pt x="571826" y="2304417"/>
                  <a:pt x="575445" y="2309847"/>
                </a:cubicBezTo>
                <a:lnTo>
                  <a:pt x="575445" y="2309371"/>
                </a:lnTo>
                <a:lnTo>
                  <a:pt x="575445" y="2309847"/>
                </a:lnTo>
                <a:cubicBezTo>
                  <a:pt x="586494" y="2320772"/>
                  <a:pt x="597229" y="2331116"/>
                  <a:pt x="607639" y="2340898"/>
                </a:cubicBezTo>
                <a:cubicBezTo>
                  <a:pt x="618307" y="2350423"/>
                  <a:pt x="628976" y="2358615"/>
                  <a:pt x="638881" y="2366235"/>
                </a:cubicBezTo>
                <a:cubicBezTo>
                  <a:pt x="639167" y="2366130"/>
                  <a:pt x="639405" y="2365930"/>
                  <a:pt x="639548" y="2365663"/>
                </a:cubicBezTo>
                <a:lnTo>
                  <a:pt x="639548" y="2365663"/>
                </a:lnTo>
                <a:lnTo>
                  <a:pt x="656788" y="2380141"/>
                </a:lnTo>
                <a:cubicBezTo>
                  <a:pt x="662789" y="2384809"/>
                  <a:pt x="668980" y="2389666"/>
                  <a:pt x="674791" y="2393762"/>
                </a:cubicBezTo>
                <a:cubicBezTo>
                  <a:pt x="684211" y="2401058"/>
                  <a:pt x="694003" y="2407859"/>
                  <a:pt x="704128" y="2414145"/>
                </a:cubicBezTo>
                <a:cubicBezTo>
                  <a:pt x="710605" y="2419098"/>
                  <a:pt x="717368" y="2423670"/>
                  <a:pt x="724035" y="2428243"/>
                </a:cubicBezTo>
                <a:lnTo>
                  <a:pt x="756325" y="2451198"/>
                </a:lnTo>
                <a:lnTo>
                  <a:pt x="789662" y="2472534"/>
                </a:lnTo>
                <a:cubicBezTo>
                  <a:pt x="807379" y="2484440"/>
                  <a:pt x="824047" y="2493679"/>
                  <a:pt x="836335" y="2501109"/>
                </a:cubicBezTo>
                <a:cubicBezTo>
                  <a:pt x="844698" y="2505671"/>
                  <a:pt x="852337" y="2511453"/>
                  <a:pt x="859004" y="2518253"/>
                </a:cubicBezTo>
                <a:cubicBezTo>
                  <a:pt x="839954" y="2506824"/>
                  <a:pt x="823000" y="2497489"/>
                  <a:pt x="806331" y="2488631"/>
                </a:cubicBezTo>
                <a:cubicBezTo>
                  <a:pt x="789662" y="2479773"/>
                  <a:pt x="774327" y="2469581"/>
                  <a:pt x="757277" y="2459008"/>
                </a:cubicBezTo>
                <a:cubicBezTo>
                  <a:pt x="740227" y="2448436"/>
                  <a:pt x="725083" y="2437291"/>
                  <a:pt x="708795" y="2426528"/>
                </a:cubicBezTo>
                <a:cubicBezTo>
                  <a:pt x="700318" y="2421575"/>
                  <a:pt x="692507" y="2415670"/>
                  <a:pt x="684316" y="2410240"/>
                </a:cubicBezTo>
                <a:lnTo>
                  <a:pt x="682220" y="2416717"/>
                </a:lnTo>
                <a:lnTo>
                  <a:pt x="690316" y="2427004"/>
                </a:lnTo>
                <a:cubicBezTo>
                  <a:pt x="697365" y="2433862"/>
                  <a:pt x="705176" y="2439672"/>
                  <a:pt x="712605" y="2446054"/>
                </a:cubicBezTo>
                <a:cubicBezTo>
                  <a:pt x="723844" y="2453960"/>
                  <a:pt x="733941" y="2461389"/>
                  <a:pt x="742609" y="2468057"/>
                </a:cubicBezTo>
                <a:cubicBezTo>
                  <a:pt x="751276" y="2474725"/>
                  <a:pt x="759277" y="2479868"/>
                  <a:pt x="765183" y="2484726"/>
                </a:cubicBezTo>
                <a:cubicBezTo>
                  <a:pt x="779185" y="2495298"/>
                  <a:pt x="767755" y="2489584"/>
                  <a:pt x="762135" y="2487488"/>
                </a:cubicBezTo>
                <a:cubicBezTo>
                  <a:pt x="750705" y="2483297"/>
                  <a:pt x="766040" y="2494536"/>
                  <a:pt x="795377" y="2512919"/>
                </a:cubicBezTo>
                <a:cubicBezTo>
                  <a:pt x="808617" y="2519778"/>
                  <a:pt x="822047" y="2526350"/>
                  <a:pt x="837668" y="2536160"/>
                </a:cubicBezTo>
                <a:cubicBezTo>
                  <a:pt x="845764" y="2541400"/>
                  <a:pt x="854051" y="2545685"/>
                  <a:pt x="861957" y="2550067"/>
                </a:cubicBezTo>
                <a:lnTo>
                  <a:pt x="885007" y="2562259"/>
                </a:lnTo>
                <a:cubicBezTo>
                  <a:pt x="898866" y="2569622"/>
                  <a:pt x="913116" y="2576232"/>
                  <a:pt x="927680" y="2582071"/>
                </a:cubicBezTo>
                <a:cubicBezTo>
                  <a:pt x="941205" y="2587691"/>
                  <a:pt x="953778" y="2593216"/>
                  <a:pt x="965779" y="2597216"/>
                </a:cubicBezTo>
                <a:cubicBezTo>
                  <a:pt x="977781" y="2601216"/>
                  <a:pt x="989878" y="2604931"/>
                  <a:pt x="1001212" y="2608169"/>
                </a:cubicBezTo>
                <a:cubicBezTo>
                  <a:pt x="1003975" y="2606455"/>
                  <a:pt x="1008642" y="2605407"/>
                  <a:pt x="969780" y="2588453"/>
                </a:cubicBezTo>
                <a:cubicBezTo>
                  <a:pt x="949301" y="2578928"/>
                  <a:pt x="924251" y="2565784"/>
                  <a:pt x="944348" y="2573022"/>
                </a:cubicBezTo>
                <a:cubicBezTo>
                  <a:pt x="964446" y="2580261"/>
                  <a:pt x="988163" y="2590739"/>
                  <a:pt x="1005403" y="2599502"/>
                </a:cubicBezTo>
                <a:cubicBezTo>
                  <a:pt x="1011880" y="2602645"/>
                  <a:pt x="1023501" y="2607789"/>
                  <a:pt x="1033121" y="2611218"/>
                </a:cubicBezTo>
                <a:lnTo>
                  <a:pt x="1061696" y="2625220"/>
                </a:lnTo>
                <a:cubicBezTo>
                  <a:pt x="1078746" y="2631316"/>
                  <a:pt x="1095129" y="2635888"/>
                  <a:pt x="1111036" y="2640745"/>
                </a:cubicBezTo>
                <a:cubicBezTo>
                  <a:pt x="1126943" y="2645603"/>
                  <a:pt x="1142659" y="2650937"/>
                  <a:pt x="1159327" y="2654557"/>
                </a:cubicBezTo>
                <a:lnTo>
                  <a:pt x="1197427" y="2663129"/>
                </a:lnTo>
                <a:cubicBezTo>
                  <a:pt x="1210096" y="2665986"/>
                  <a:pt x="1223145" y="2667796"/>
                  <a:pt x="1235527" y="2670177"/>
                </a:cubicBezTo>
                <a:cubicBezTo>
                  <a:pt x="1247910" y="2672559"/>
                  <a:pt x="1261054" y="2674940"/>
                  <a:pt x="1273627" y="2676369"/>
                </a:cubicBezTo>
                <a:lnTo>
                  <a:pt x="1311727" y="2680464"/>
                </a:lnTo>
                <a:lnTo>
                  <a:pt x="1311727" y="2680464"/>
                </a:lnTo>
                <a:cubicBezTo>
                  <a:pt x="1322205" y="2681798"/>
                  <a:pt x="1332587" y="2683226"/>
                  <a:pt x="1343160" y="2683703"/>
                </a:cubicBezTo>
                <a:cubicBezTo>
                  <a:pt x="1390213" y="2687989"/>
                  <a:pt x="1366210" y="2688942"/>
                  <a:pt x="1373354" y="2691418"/>
                </a:cubicBezTo>
                <a:lnTo>
                  <a:pt x="1372116" y="2692466"/>
                </a:lnTo>
                <a:lnTo>
                  <a:pt x="1388309" y="2694847"/>
                </a:lnTo>
                <a:cubicBezTo>
                  <a:pt x="1383051" y="2695686"/>
                  <a:pt x="1377726" y="2696000"/>
                  <a:pt x="1372402" y="2695800"/>
                </a:cubicBezTo>
                <a:cubicBezTo>
                  <a:pt x="1377726" y="2696000"/>
                  <a:pt x="1383051" y="2695686"/>
                  <a:pt x="1388309" y="2694847"/>
                </a:cubicBezTo>
                <a:cubicBezTo>
                  <a:pt x="1393643" y="2694847"/>
                  <a:pt x="1398977" y="2694847"/>
                  <a:pt x="1404310" y="2694847"/>
                </a:cubicBezTo>
                <a:lnTo>
                  <a:pt x="1460794" y="2696276"/>
                </a:lnTo>
                <a:lnTo>
                  <a:pt x="1517182" y="2695038"/>
                </a:lnTo>
                <a:cubicBezTo>
                  <a:pt x="1527850" y="2695038"/>
                  <a:pt x="1538232" y="2694085"/>
                  <a:pt x="1546709" y="2693800"/>
                </a:cubicBezTo>
                <a:cubicBezTo>
                  <a:pt x="1552853" y="2693275"/>
                  <a:pt x="1559044" y="2693275"/>
                  <a:pt x="1565188" y="2693800"/>
                </a:cubicBezTo>
                <a:cubicBezTo>
                  <a:pt x="1571951" y="2694847"/>
                  <a:pt x="1553091" y="2696943"/>
                  <a:pt x="1536613" y="2698562"/>
                </a:cubicBezTo>
                <a:cubicBezTo>
                  <a:pt x="1488226" y="2701610"/>
                  <a:pt x="1489559" y="2703610"/>
                  <a:pt x="1492321" y="2706468"/>
                </a:cubicBezTo>
                <a:cubicBezTo>
                  <a:pt x="1461651" y="2709706"/>
                  <a:pt x="1499751" y="2709897"/>
                  <a:pt x="1511943" y="2711325"/>
                </a:cubicBezTo>
                <a:cubicBezTo>
                  <a:pt x="1518896" y="2711325"/>
                  <a:pt x="1525945" y="2711325"/>
                  <a:pt x="1532898" y="2711325"/>
                </a:cubicBezTo>
                <a:cubicBezTo>
                  <a:pt x="1530421" y="2711801"/>
                  <a:pt x="1530326" y="2712183"/>
                  <a:pt x="1532898" y="2712278"/>
                </a:cubicBezTo>
                <a:cubicBezTo>
                  <a:pt x="1521468" y="2714754"/>
                  <a:pt x="1499370" y="2716850"/>
                  <a:pt x="1512800" y="2718850"/>
                </a:cubicBezTo>
                <a:cubicBezTo>
                  <a:pt x="1525564" y="2718850"/>
                  <a:pt x="1527564" y="2719707"/>
                  <a:pt x="1528802" y="2720470"/>
                </a:cubicBezTo>
                <a:lnTo>
                  <a:pt x="1526611" y="2722946"/>
                </a:lnTo>
                <a:lnTo>
                  <a:pt x="1528897" y="2720470"/>
                </a:lnTo>
                <a:cubicBezTo>
                  <a:pt x="1563950" y="2718374"/>
                  <a:pt x="1574046" y="2716183"/>
                  <a:pt x="1573379" y="2714088"/>
                </a:cubicBezTo>
                <a:cubicBezTo>
                  <a:pt x="1572712" y="2711992"/>
                  <a:pt x="1573379" y="2710563"/>
                  <a:pt x="1574141" y="2708753"/>
                </a:cubicBezTo>
                <a:cubicBezTo>
                  <a:pt x="1582904" y="2708087"/>
                  <a:pt x="1591762" y="2707706"/>
                  <a:pt x="1600526" y="2706754"/>
                </a:cubicBezTo>
                <a:lnTo>
                  <a:pt x="1626719" y="2703515"/>
                </a:lnTo>
                <a:cubicBezTo>
                  <a:pt x="1644150" y="2701324"/>
                  <a:pt x="1661581" y="2699895"/>
                  <a:pt x="1678250" y="2696752"/>
                </a:cubicBezTo>
                <a:cubicBezTo>
                  <a:pt x="1694918" y="2693609"/>
                  <a:pt x="1711492" y="2691418"/>
                  <a:pt x="1727303" y="2689132"/>
                </a:cubicBezTo>
                <a:cubicBezTo>
                  <a:pt x="1743115" y="2686846"/>
                  <a:pt x="1757974" y="2683226"/>
                  <a:pt x="1772166" y="2680845"/>
                </a:cubicBezTo>
                <a:lnTo>
                  <a:pt x="1791216" y="2677226"/>
                </a:lnTo>
                <a:lnTo>
                  <a:pt x="1809694" y="2672654"/>
                </a:lnTo>
                <a:lnTo>
                  <a:pt x="1846842" y="2663129"/>
                </a:lnTo>
                <a:cubicBezTo>
                  <a:pt x="1900563" y="2644079"/>
                  <a:pt x="1867797" y="2652366"/>
                  <a:pt x="1862272" y="2652175"/>
                </a:cubicBezTo>
                <a:cubicBezTo>
                  <a:pt x="1860301" y="2652718"/>
                  <a:pt x="1858301" y="2653128"/>
                  <a:pt x="1856272" y="2653413"/>
                </a:cubicBezTo>
                <a:cubicBezTo>
                  <a:pt x="1848633" y="2655528"/>
                  <a:pt x="1840870" y="2657147"/>
                  <a:pt x="1833031" y="2658271"/>
                </a:cubicBezTo>
                <a:cubicBezTo>
                  <a:pt x="1837984" y="2651318"/>
                  <a:pt x="1809313" y="2654938"/>
                  <a:pt x="1782358" y="2657319"/>
                </a:cubicBezTo>
                <a:cubicBezTo>
                  <a:pt x="1790835" y="2654080"/>
                  <a:pt x="1799122" y="2650270"/>
                  <a:pt x="1807504" y="2646746"/>
                </a:cubicBezTo>
                <a:lnTo>
                  <a:pt x="1787025" y="2649604"/>
                </a:lnTo>
                <a:cubicBezTo>
                  <a:pt x="1772842" y="2653347"/>
                  <a:pt x="1758431" y="2656147"/>
                  <a:pt x="1743877" y="2657986"/>
                </a:cubicBezTo>
                <a:cubicBezTo>
                  <a:pt x="1737590" y="2656900"/>
                  <a:pt x="1731199" y="2656509"/>
                  <a:pt x="1724827" y="2656843"/>
                </a:cubicBezTo>
                <a:cubicBezTo>
                  <a:pt x="1715873" y="2656843"/>
                  <a:pt x="1703395" y="2656843"/>
                  <a:pt x="1684727" y="2659224"/>
                </a:cubicBezTo>
                <a:cubicBezTo>
                  <a:pt x="1667772" y="2660843"/>
                  <a:pt x="1687012" y="2656652"/>
                  <a:pt x="1706634" y="2653032"/>
                </a:cubicBezTo>
                <a:cubicBezTo>
                  <a:pt x="1714664" y="2651937"/>
                  <a:pt x="1722550" y="2649984"/>
                  <a:pt x="1730161" y="2647222"/>
                </a:cubicBezTo>
                <a:cubicBezTo>
                  <a:pt x="1732828" y="2645984"/>
                  <a:pt x="1731685" y="2645508"/>
                  <a:pt x="1730161" y="2644936"/>
                </a:cubicBezTo>
                <a:lnTo>
                  <a:pt x="1717874" y="2647603"/>
                </a:lnTo>
                <a:lnTo>
                  <a:pt x="1705396" y="2649604"/>
                </a:lnTo>
                <a:lnTo>
                  <a:pt x="1680535" y="2653699"/>
                </a:lnTo>
                <a:lnTo>
                  <a:pt x="1655675" y="2657795"/>
                </a:lnTo>
                <a:lnTo>
                  <a:pt x="1630625" y="2660652"/>
                </a:lnTo>
                <a:cubicBezTo>
                  <a:pt x="1558701" y="2670806"/>
                  <a:pt x="1485930" y="2673492"/>
                  <a:pt x="1413454" y="2668654"/>
                </a:cubicBezTo>
                <a:lnTo>
                  <a:pt x="1398024" y="2668082"/>
                </a:lnTo>
                <a:lnTo>
                  <a:pt x="1383260" y="2666844"/>
                </a:lnTo>
                <a:lnTo>
                  <a:pt x="1355638" y="2664843"/>
                </a:lnTo>
                <a:cubicBezTo>
                  <a:pt x="1346779" y="2664176"/>
                  <a:pt x="1338017" y="2663986"/>
                  <a:pt x="1329539" y="2663224"/>
                </a:cubicBezTo>
                <a:cubicBezTo>
                  <a:pt x="1321062" y="2662462"/>
                  <a:pt x="1312489" y="2661700"/>
                  <a:pt x="1303917" y="2661128"/>
                </a:cubicBezTo>
                <a:cubicBezTo>
                  <a:pt x="1286162" y="2660138"/>
                  <a:pt x="1268475" y="2658100"/>
                  <a:pt x="1250958" y="2655033"/>
                </a:cubicBezTo>
                <a:lnTo>
                  <a:pt x="1222954" y="2649889"/>
                </a:lnTo>
                <a:cubicBezTo>
                  <a:pt x="1213325" y="2648279"/>
                  <a:pt x="1203781" y="2646155"/>
                  <a:pt x="1194379" y="2643507"/>
                </a:cubicBezTo>
                <a:cubicBezTo>
                  <a:pt x="1183711" y="2641221"/>
                  <a:pt x="1173805" y="2638840"/>
                  <a:pt x="1164280" y="2636459"/>
                </a:cubicBezTo>
                <a:cubicBezTo>
                  <a:pt x="1154755" y="2634078"/>
                  <a:pt x="1145230" y="2631982"/>
                  <a:pt x="1136563" y="2628839"/>
                </a:cubicBezTo>
                <a:lnTo>
                  <a:pt x="1139706" y="2625220"/>
                </a:lnTo>
                <a:cubicBezTo>
                  <a:pt x="1125409" y="2619400"/>
                  <a:pt x="1110740" y="2614532"/>
                  <a:pt x="1095796" y="2610646"/>
                </a:cubicBezTo>
                <a:cubicBezTo>
                  <a:pt x="1087795" y="2608265"/>
                  <a:pt x="1080365" y="2604931"/>
                  <a:pt x="1072269" y="2602169"/>
                </a:cubicBezTo>
                <a:cubicBezTo>
                  <a:pt x="1056267" y="2596645"/>
                  <a:pt x="1043694" y="2592644"/>
                  <a:pt x="1034931" y="2588929"/>
                </a:cubicBezTo>
                <a:cubicBezTo>
                  <a:pt x="1028902" y="2586729"/>
                  <a:pt x="1023072" y="2584015"/>
                  <a:pt x="1017500" y="2580833"/>
                </a:cubicBezTo>
                <a:cubicBezTo>
                  <a:pt x="1011785" y="2577309"/>
                  <a:pt x="1017024" y="2577690"/>
                  <a:pt x="1029216" y="2580833"/>
                </a:cubicBezTo>
                <a:cubicBezTo>
                  <a:pt x="1036074" y="2582643"/>
                  <a:pt x="1043027" y="2584071"/>
                  <a:pt x="1049885" y="2585691"/>
                </a:cubicBezTo>
                <a:cubicBezTo>
                  <a:pt x="1075127" y="2593692"/>
                  <a:pt x="1068935" y="2589882"/>
                  <a:pt x="1075127" y="2590548"/>
                </a:cubicBezTo>
                <a:cubicBezTo>
                  <a:pt x="1073793" y="2589510"/>
                  <a:pt x="1072317" y="2588682"/>
                  <a:pt x="1070745" y="2588072"/>
                </a:cubicBezTo>
                <a:cubicBezTo>
                  <a:pt x="1074936" y="2587596"/>
                  <a:pt x="1079127" y="2587120"/>
                  <a:pt x="1071697" y="2582738"/>
                </a:cubicBezTo>
                <a:cubicBezTo>
                  <a:pt x="1058839" y="2578451"/>
                  <a:pt x="1045789" y="2574356"/>
                  <a:pt x="1032931" y="2569879"/>
                </a:cubicBezTo>
                <a:lnTo>
                  <a:pt x="1016548" y="2563021"/>
                </a:lnTo>
                <a:cubicBezTo>
                  <a:pt x="1022891" y="2563488"/>
                  <a:pt x="1029111" y="2565031"/>
                  <a:pt x="1034931" y="2567593"/>
                </a:cubicBezTo>
                <a:cubicBezTo>
                  <a:pt x="1044456" y="2570355"/>
                  <a:pt x="1055505" y="2573404"/>
                  <a:pt x="1060268" y="2574070"/>
                </a:cubicBezTo>
                <a:cubicBezTo>
                  <a:pt x="1075069" y="2579766"/>
                  <a:pt x="1090376" y="2584043"/>
                  <a:pt x="1105987" y="2586834"/>
                </a:cubicBezTo>
                <a:lnTo>
                  <a:pt x="1099415" y="2582929"/>
                </a:lnTo>
                <a:cubicBezTo>
                  <a:pt x="1094843" y="2581309"/>
                  <a:pt x="1090462" y="2579118"/>
                  <a:pt x="1085985" y="2577213"/>
                </a:cubicBezTo>
                <a:cubicBezTo>
                  <a:pt x="1091510" y="2577785"/>
                  <a:pt x="1097034" y="2578357"/>
                  <a:pt x="1102749" y="2578451"/>
                </a:cubicBezTo>
                <a:cubicBezTo>
                  <a:pt x="1093224" y="2575403"/>
                  <a:pt x="1083699" y="2570832"/>
                  <a:pt x="1073602" y="2567688"/>
                </a:cubicBezTo>
                <a:cubicBezTo>
                  <a:pt x="969970" y="2531113"/>
                  <a:pt x="971304" y="2527684"/>
                  <a:pt x="972923" y="2520063"/>
                </a:cubicBezTo>
                <a:lnTo>
                  <a:pt x="987116" y="2525493"/>
                </a:lnTo>
                <a:lnTo>
                  <a:pt x="1001689" y="2530160"/>
                </a:lnTo>
                <a:cubicBezTo>
                  <a:pt x="1018262" y="2536446"/>
                  <a:pt x="1028454" y="2539685"/>
                  <a:pt x="1027978" y="2537970"/>
                </a:cubicBezTo>
                <a:lnTo>
                  <a:pt x="1039979" y="2542638"/>
                </a:lnTo>
                <a:cubicBezTo>
                  <a:pt x="1081794" y="2558735"/>
                  <a:pt x="1090843" y="2565117"/>
                  <a:pt x="1097129" y="2570165"/>
                </a:cubicBezTo>
                <a:cubicBezTo>
                  <a:pt x="1091224" y="2565117"/>
                  <a:pt x="1082175" y="2558735"/>
                  <a:pt x="1039979" y="2542638"/>
                </a:cubicBezTo>
                <a:cubicBezTo>
                  <a:pt x="1044266" y="2543209"/>
                  <a:pt x="1048742" y="2543400"/>
                  <a:pt x="1053219" y="2543686"/>
                </a:cubicBezTo>
                <a:cubicBezTo>
                  <a:pt x="1067764" y="2548514"/>
                  <a:pt x="1081985" y="2553401"/>
                  <a:pt x="1095891" y="2558354"/>
                </a:cubicBezTo>
                <a:cubicBezTo>
                  <a:pt x="1106369" y="2561973"/>
                  <a:pt x="1116941" y="2565021"/>
                  <a:pt x="1127419" y="2567879"/>
                </a:cubicBezTo>
                <a:cubicBezTo>
                  <a:pt x="1116941" y="2564735"/>
                  <a:pt x="1106369" y="2561688"/>
                  <a:pt x="1095891" y="2558354"/>
                </a:cubicBezTo>
                <a:cubicBezTo>
                  <a:pt x="1081985" y="2553401"/>
                  <a:pt x="1067764" y="2548514"/>
                  <a:pt x="1053219" y="2543686"/>
                </a:cubicBezTo>
                <a:cubicBezTo>
                  <a:pt x="1051504" y="2540257"/>
                  <a:pt x="1063887" y="2541780"/>
                  <a:pt x="1085699" y="2547019"/>
                </a:cubicBezTo>
                <a:cubicBezTo>
                  <a:pt x="1092462" y="2548924"/>
                  <a:pt x="1099225" y="2551115"/>
                  <a:pt x="1105987" y="2553020"/>
                </a:cubicBezTo>
                <a:lnTo>
                  <a:pt x="1126561" y="2557973"/>
                </a:lnTo>
                <a:cubicBezTo>
                  <a:pt x="1140373" y="2561878"/>
                  <a:pt x="1153994" y="2566450"/>
                  <a:pt x="1167995" y="2569784"/>
                </a:cubicBezTo>
                <a:lnTo>
                  <a:pt x="1195332" y="2575880"/>
                </a:lnTo>
                <a:cubicBezTo>
                  <a:pt x="1208381" y="2579023"/>
                  <a:pt x="1221430" y="2582452"/>
                  <a:pt x="1234670" y="2584643"/>
                </a:cubicBezTo>
                <a:lnTo>
                  <a:pt x="1234670" y="2588739"/>
                </a:lnTo>
                <a:cubicBezTo>
                  <a:pt x="1207714" y="2585977"/>
                  <a:pt x="1221050" y="2590644"/>
                  <a:pt x="1223812" y="2593310"/>
                </a:cubicBezTo>
                <a:lnTo>
                  <a:pt x="1274961" y="2602835"/>
                </a:lnTo>
                <a:cubicBezTo>
                  <a:pt x="1291439" y="2605407"/>
                  <a:pt x="1306775" y="2607789"/>
                  <a:pt x="1318871" y="2610646"/>
                </a:cubicBezTo>
                <a:cubicBezTo>
                  <a:pt x="1337921" y="2613503"/>
                  <a:pt x="1357447" y="2614170"/>
                  <a:pt x="1376688" y="2615790"/>
                </a:cubicBezTo>
                <a:cubicBezTo>
                  <a:pt x="1386213" y="2616457"/>
                  <a:pt x="1395738" y="2617694"/>
                  <a:pt x="1405263" y="2617885"/>
                </a:cubicBezTo>
                <a:lnTo>
                  <a:pt x="1433838" y="2619123"/>
                </a:lnTo>
                <a:cubicBezTo>
                  <a:pt x="1447459" y="2619123"/>
                  <a:pt x="1457746" y="2619981"/>
                  <a:pt x="1466223" y="2620076"/>
                </a:cubicBezTo>
                <a:cubicBezTo>
                  <a:pt x="1474700" y="2620171"/>
                  <a:pt x="1481177" y="2620552"/>
                  <a:pt x="1487083" y="2621029"/>
                </a:cubicBezTo>
                <a:cubicBezTo>
                  <a:pt x="1498894" y="2621885"/>
                  <a:pt x="1508133" y="2623124"/>
                  <a:pt x="1525183" y="2623410"/>
                </a:cubicBezTo>
                <a:cubicBezTo>
                  <a:pt x="1542233" y="2623695"/>
                  <a:pt x="1554901" y="2622076"/>
                  <a:pt x="1568141" y="2621791"/>
                </a:cubicBezTo>
                <a:lnTo>
                  <a:pt x="1587191" y="2621791"/>
                </a:lnTo>
                <a:lnTo>
                  <a:pt x="1606241" y="2620457"/>
                </a:lnTo>
                <a:cubicBezTo>
                  <a:pt x="1618909" y="2619600"/>
                  <a:pt x="1631958" y="2618743"/>
                  <a:pt x="1646245" y="2617504"/>
                </a:cubicBezTo>
                <a:cubicBezTo>
                  <a:pt x="1660533" y="2616266"/>
                  <a:pt x="1675868" y="2613218"/>
                  <a:pt x="1693870" y="2610265"/>
                </a:cubicBezTo>
                <a:cubicBezTo>
                  <a:pt x="1698347" y="2609027"/>
                  <a:pt x="1703395" y="2607789"/>
                  <a:pt x="1708539" y="2606550"/>
                </a:cubicBezTo>
                <a:lnTo>
                  <a:pt x="1725398" y="2601883"/>
                </a:lnTo>
                <a:cubicBezTo>
                  <a:pt x="1737209" y="2598740"/>
                  <a:pt x="1750354" y="2595597"/>
                  <a:pt x="1764260" y="2592358"/>
                </a:cubicBezTo>
                <a:cubicBezTo>
                  <a:pt x="1774547" y="2588834"/>
                  <a:pt x="1762546" y="2590168"/>
                  <a:pt x="1755497" y="2590358"/>
                </a:cubicBezTo>
                <a:cubicBezTo>
                  <a:pt x="1751973" y="2590358"/>
                  <a:pt x="1749782" y="2590358"/>
                  <a:pt x="1752163" y="2589119"/>
                </a:cubicBezTo>
                <a:cubicBezTo>
                  <a:pt x="1754611" y="2588100"/>
                  <a:pt x="1757126" y="2587243"/>
                  <a:pt x="1759688" y="2586548"/>
                </a:cubicBezTo>
                <a:cubicBezTo>
                  <a:pt x="1763689" y="2585405"/>
                  <a:pt x="1769213" y="2583785"/>
                  <a:pt x="1776643" y="2581309"/>
                </a:cubicBezTo>
                <a:lnTo>
                  <a:pt x="1767118" y="2578261"/>
                </a:lnTo>
                <a:cubicBezTo>
                  <a:pt x="1736828" y="2584357"/>
                  <a:pt x="1734637" y="2582547"/>
                  <a:pt x="1734923" y="2580357"/>
                </a:cubicBezTo>
                <a:cubicBezTo>
                  <a:pt x="1703872" y="2584548"/>
                  <a:pt x="1731589" y="2575309"/>
                  <a:pt x="1739400" y="2570832"/>
                </a:cubicBezTo>
                <a:cubicBezTo>
                  <a:pt x="1747334" y="2567955"/>
                  <a:pt x="1755450" y="2565602"/>
                  <a:pt x="1763689" y="2563783"/>
                </a:cubicBezTo>
                <a:cubicBezTo>
                  <a:pt x="1771118" y="2561250"/>
                  <a:pt x="1778776" y="2559431"/>
                  <a:pt x="1786549" y="2558354"/>
                </a:cubicBezTo>
                <a:cubicBezTo>
                  <a:pt x="1800484" y="2558011"/>
                  <a:pt x="1814343" y="2556153"/>
                  <a:pt x="1827887" y="2552829"/>
                </a:cubicBezTo>
                <a:cubicBezTo>
                  <a:pt x="1844746" y="2549115"/>
                  <a:pt x="1859605" y="2546257"/>
                  <a:pt x="1856462" y="2550067"/>
                </a:cubicBezTo>
                <a:cubicBezTo>
                  <a:pt x="1865987" y="2546734"/>
                  <a:pt x="1875512" y="2544066"/>
                  <a:pt x="1884275" y="2540542"/>
                </a:cubicBezTo>
                <a:cubicBezTo>
                  <a:pt x="1900372" y="2531684"/>
                  <a:pt x="1884275" y="2535399"/>
                  <a:pt x="1883704" y="2533208"/>
                </a:cubicBezTo>
                <a:cubicBezTo>
                  <a:pt x="1883132" y="2531017"/>
                  <a:pt x="1879989" y="2531493"/>
                  <a:pt x="1873131" y="2532636"/>
                </a:cubicBezTo>
                <a:cubicBezTo>
                  <a:pt x="1861025" y="2534589"/>
                  <a:pt x="1849061" y="2537323"/>
                  <a:pt x="1837317" y="2540828"/>
                </a:cubicBezTo>
                <a:cubicBezTo>
                  <a:pt x="1829126" y="2543114"/>
                  <a:pt x="1823029" y="2544447"/>
                  <a:pt x="1817791" y="2545400"/>
                </a:cubicBezTo>
                <a:cubicBezTo>
                  <a:pt x="1812552" y="2546352"/>
                  <a:pt x="1808266" y="2546352"/>
                  <a:pt x="1803027" y="2546924"/>
                </a:cubicBezTo>
                <a:cubicBezTo>
                  <a:pt x="1796455" y="2547591"/>
                  <a:pt x="1794931" y="2546924"/>
                  <a:pt x="1798550" y="2545209"/>
                </a:cubicBezTo>
                <a:cubicBezTo>
                  <a:pt x="1802170" y="2543495"/>
                  <a:pt x="1811314" y="2540638"/>
                  <a:pt x="1825506" y="2535113"/>
                </a:cubicBezTo>
                <a:cubicBezTo>
                  <a:pt x="1841727" y="2528074"/>
                  <a:pt x="1858786" y="2523169"/>
                  <a:pt x="1876274" y="2520540"/>
                </a:cubicBezTo>
                <a:cubicBezTo>
                  <a:pt x="1887437" y="2519654"/>
                  <a:pt x="1898410" y="2517149"/>
                  <a:pt x="1908850" y="2513110"/>
                </a:cubicBezTo>
                <a:cubicBezTo>
                  <a:pt x="1917108" y="2510157"/>
                  <a:pt x="1925185" y="2506729"/>
                  <a:pt x="1933043" y="2502823"/>
                </a:cubicBezTo>
                <a:cubicBezTo>
                  <a:pt x="1942568" y="2498060"/>
                  <a:pt x="1953903" y="2492250"/>
                  <a:pt x="1967619" y="2485011"/>
                </a:cubicBezTo>
                <a:cubicBezTo>
                  <a:pt x="1981335" y="2477772"/>
                  <a:pt x="1993241" y="2469581"/>
                  <a:pt x="2009624" y="2463009"/>
                </a:cubicBezTo>
                <a:cubicBezTo>
                  <a:pt x="2028674" y="2455293"/>
                  <a:pt x="2004481" y="2468247"/>
                  <a:pt x="1994860" y="2474343"/>
                </a:cubicBezTo>
                <a:cubicBezTo>
                  <a:pt x="1981526" y="2482725"/>
                  <a:pt x="1975810" y="2487774"/>
                  <a:pt x="1995718" y="2478534"/>
                </a:cubicBezTo>
                <a:cubicBezTo>
                  <a:pt x="2009586" y="2473124"/>
                  <a:pt x="2022578" y="2465714"/>
                  <a:pt x="2034294" y="2456532"/>
                </a:cubicBezTo>
                <a:cubicBezTo>
                  <a:pt x="2046695" y="2446769"/>
                  <a:pt x="2060307" y="2438644"/>
                  <a:pt x="2074775" y="2432338"/>
                </a:cubicBezTo>
                <a:cubicBezTo>
                  <a:pt x="2083062" y="2428814"/>
                  <a:pt x="2091349" y="2423861"/>
                  <a:pt x="2099350" y="2419765"/>
                </a:cubicBezTo>
                <a:cubicBezTo>
                  <a:pt x="2107351" y="2415670"/>
                  <a:pt x="2114685" y="2411669"/>
                  <a:pt x="2120495" y="2409002"/>
                </a:cubicBezTo>
                <a:cubicBezTo>
                  <a:pt x="2132020" y="2403573"/>
                  <a:pt x="2137069" y="2402620"/>
                  <a:pt x="2126591" y="2412241"/>
                </a:cubicBezTo>
                <a:cubicBezTo>
                  <a:pt x="2121924" y="2416526"/>
                  <a:pt x="2124496" y="2416432"/>
                  <a:pt x="2123829" y="2418432"/>
                </a:cubicBezTo>
                <a:lnTo>
                  <a:pt x="2138688" y="2411193"/>
                </a:lnTo>
                <a:cubicBezTo>
                  <a:pt x="2143546" y="2408716"/>
                  <a:pt x="2148213" y="2405954"/>
                  <a:pt x="2153166" y="2403287"/>
                </a:cubicBezTo>
                <a:cubicBezTo>
                  <a:pt x="2167549" y="2392809"/>
                  <a:pt x="2181265" y="2384999"/>
                  <a:pt x="2194600" y="2375474"/>
                </a:cubicBezTo>
                <a:cubicBezTo>
                  <a:pt x="2209345" y="2365044"/>
                  <a:pt x="2223441" y="2353719"/>
                  <a:pt x="2236795" y="2341565"/>
                </a:cubicBezTo>
                <a:lnTo>
                  <a:pt x="2232033" y="2341565"/>
                </a:lnTo>
                <a:lnTo>
                  <a:pt x="2227270" y="2338422"/>
                </a:lnTo>
                <a:cubicBezTo>
                  <a:pt x="2224794" y="2338422"/>
                  <a:pt x="2224794" y="2336803"/>
                  <a:pt x="2246892" y="2317371"/>
                </a:cubicBezTo>
                <a:cubicBezTo>
                  <a:pt x="2250416" y="2313562"/>
                  <a:pt x="2255464" y="2308894"/>
                  <a:pt x="2261084" y="2303846"/>
                </a:cubicBezTo>
                <a:cubicBezTo>
                  <a:pt x="2266704" y="2298798"/>
                  <a:pt x="2272705" y="2293654"/>
                  <a:pt x="2277753" y="2288415"/>
                </a:cubicBezTo>
                <a:cubicBezTo>
                  <a:pt x="2325378" y="2236790"/>
                  <a:pt x="2278801" y="2272223"/>
                  <a:pt x="2297755" y="2247172"/>
                </a:cubicBezTo>
                <a:cubicBezTo>
                  <a:pt x="2316805" y="2226884"/>
                  <a:pt x="2344237" y="2195737"/>
                  <a:pt x="2353191" y="2188879"/>
                </a:cubicBezTo>
                <a:cubicBezTo>
                  <a:pt x="2370622" y="2177068"/>
                  <a:pt x="2404054" y="2142492"/>
                  <a:pt x="2441297" y="2090676"/>
                </a:cubicBezTo>
                <a:cubicBezTo>
                  <a:pt x="2450251" y="2078580"/>
                  <a:pt x="2449870" y="2081628"/>
                  <a:pt x="2451299" y="2081151"/>
                </a:cubicBezTo>
                <a:lnTo>
                  <a:pt x="2451299" y="2081628"/>
                </a:lnTo>
                <a:cubicBezTo>
                  <a:pt x="2419390" y="2126490"/>
                  <a:pt x="2404817" y="2145921"/>
                  <a:pt x="2413199" y="2142016"/>
                </a:cubicBezTo>
                <a:cubicBezTo>
                  <a:pt x="2415294" y="2140968"/>
                  <a:pt x="2414913" y="2143255"/>
                  <a:pt x="2415675" y="2144016"/>
                </a:cubicBezTo>
                <a:cubicBezTo>
                  <a:pt x="2421009" y="2138397"/>
                  <a:pt x="2425771" y="2133348"/>
                  <a:pt x="2430058" y="2128681"/>
                </a:cubicBezTo>
                <a:lnTo>
                  <a:pt x="2440440" y="2117156"/>
                </a:lnTo>
                <a:cubicBezTo>
                  <a:pt x="2443612" y="2113232"/>
                  <a:pt x="2447365" y="2109822"/>
                  <a:pt x="2451584" y="2107059"/>
                </a:cubicBezTo>
                <a:cubicBezTo>
                  <a:pt x="2454537" y="2106107"/>
                  <a:pt x="2449394" y="2117346"/>
                  <a:pt x="2434344" y="2139730"/>
                </a:cubicBezTo>
                <a:cubicBezTo>
                  <a:pt x="2444821" y="2127253"/>
                  <a:pt x="2453394" y="2114298"/>
                  <a:pt x="2462919" y="2102297"/>
                </a:cubicBezTo>
                <a:cubicBezTo>
                  <a:pt x="2467301" y="2096296"/>
                  <a:pt x="2471777" y="2090391"/>
                  <a:pt x="2475683" y="2084485"/>
                </a:cubicBezTo>
                <a:cubicBezTo>
                  <a:pt x="2479588" y="2078580"/>
                  <a:pt x="2483207" y="2072674"/>
                  <a:pt x="2486732" y="2066959"/>
                </a:cubicBezTo>
                <a:cubicBezTo>
                  <a:pt x="2493780" y="2055529"/>
                  <a:pt x="2500257" y="2044766"/>
                  <a:pt x="2505782" y="2034574"/>
                </a:cubicBezTo>
                <a:cubicBezTo>
                  <a:pt x="2511306" y="2024382"/>
                  <a:pt x="2515307" y="2014381"/>
                  <a:pt x="2518926" y="2005523"/>
                </a:cubicBezTo>
                <a:cubicBezTo>
                  <a:pt x="2524451" y="2002475"/>
                  <a:pt x="2536357" y="1987902"/>
                  <a:pt x="2549596" y="1965137"/>
                </a:cubicBezTo>
                <a:cubicBezTo>
                  <a:pt x="2553121" y="1959422"/>
                  <a:pt x="2556645" y="1953326"/>
                  <a:pt x="2560455" y="1947039"/>
                </a:cubicBezTo>
                <a:cubicBezTo>
                  <a:pt x="2564265" y="1940753"/>
                  <a:pt x="2568266" y="1933799"/>
                  <a:pt x="2571790" y="1926465"/>
                </a:cubicBezTo>
                <a:cubicBezTo>
                  <a:pt x="2579124" y="1911892"/>
                  <a:pt x="2587125" y="1896176"/>
                  <a:pt x="2595031" y="1879793"/>
                </a:cubicBezTo>
                <a:lnTo>
                  <a:pt x="2609699" y="1841217"/>
                </a:lnTo>
                <a:cubicBezTo>
                  <a:pt x="2609699" y="1839883"/>
                  <a:pt x="2610842" y="1836930"/>
                  <a:pt x="2612080" y="1832835"/>
                </a:cubicBezTo>
                <a:cubicBezTo>
                  <a:pt x="2613319" y="1828739"/>
                  <a:pt x="2615033" y="1823310"/>
                  <a:pt x="2616653" y="1817214"/>
                </a:cubicBezTo>
                <a:cubicBezTo>
                  <a:pt x="2619986" y="1804831"/>
                  <a:pt x="2624463" y="1789210"/>
                  <a:pt x="2629226" y="1773113"/>
                </a:cubicBezTo>
                <a:cubicBezTo>
                  <a:pt x="2633988" y="1757016"/>
                  <a:pt x="2637322" y="1740252"/>
                  <a:pt x="2641132" y="1726155"/>
                </a:cubicBezTo>
                <a:cubicBezTo>
                  <a:pt x="2642846" y="1719106"/>
                  <a:pt x="2644751" y="1712724"/>
                  <a:pt x="2645989" y="1707105"/>
                </a:cubicBezTo>
                <a:cubicBezTo>
                  <a:pt x="2647228" y="1701485"/>
                  <a:pt x="2648180" y="1697580"/>
                  <a:pt x="2649037" y="1694055"/>
                </a:cubicBezTo>
                <a:cubicBezTo>
                  <a:pt x="2650419" y="1688121"/>
                  <a:pt x="2652229" y="1682292"/>
                  <a:pt x="2654467" y="1676624"/>
                </a:cubicBezTo>
                <a:cubicBezTo>
                  <a:pt x="2658372" y="1676624"/>
                  <a:pt x="2662563" y="1674720"/>
                  <a:pt x="2664944" y="1680530"/>
                </a:cubicBezTo>
                <a:cubicBezTo>
                  <a:pt x="2664716" y="1686788"/>
                  <a:pt x="2663725" y="1692989"/>
                  <a:pt x="2661992" y="1699008"/>
                </a:cubicBezTo>
                <a:cubicBezTo>
                  <a:pt x="2660944" y="1703676"/>
                  <a:pt x="2659896" y="1708533"/>
                  <a:pt x="2658562" y="1714058"/>
                </a:cubicBezTo>
                <a:cubicBezTo>
                  <a:pt x="2657229" y="1719582"/>
                  <a:pt x="2655705" y="1724154"/>
                  <a:pt x="2654371" y="1728631"/>
                </a:cubicBezTo>
                <a:lnTo>
                  <a:pt x="2650943" y="1745014"/>
                </a:lnTo>
                <a:lnTo>
                  <a:pt x="2647609" y="1764064"/>
                </a:lnTo>
                <a:cubicBezTo>
                  <a:pt x="2636941" y="1792639"/>
                  <a:pt x="2629226" y="1815880"/>
                  <a:pt x="2621987" y="1836835"/>
                </a:cubicBezTo>
                <a:cubicBezTo>
                  <a:pt x="2629226" y="1815880"/>
                  <a:pt x="2636941" y="1792353"/>
                  <a:pt x="2647609" y="1764159"/>
                </a:cubicBezTo>
                <a:lnTo>
                  <a:pt x="2651990" y="1768065"/>
                </a:lnTo>
                <a:cubicBezTo>
                  <a:pt x="2658629" y="1753034"/>
                  <a:pt x="2664230" y="1737566"/>
                  <a:pt x="2668754" y="1721773"/>
                </a:cubicBezTo>
                <a:cubicBezTo>
                  <a:pt x="2669897" y="1724154"/>
                  <a:pt x="2666563" y="1741299"/>
                  <a:pt x="2670183" y="1735394"/>
                </a:cubicBezTo>
                <a:cubicBezTo>
                  <a:pt x="2668564" y="1741109"/>
                  <a:pt x="2667040" y="1746633"/>
                  <a:pt x="2665516" y="1752158"/>
                </a:cubicBezTo>
                <a:cubicBezTo>
                  <a:pt x="2667040" y="1746633"/>
                  <a:pt x="2668564" y="1741109"/>
                  <a:pt x="2670183" y="1735394"/>
                </a:cubicBezTo>
                <a:cubicBezTo>
                  <a:pt x="2671802" y="1729679"/>
                  <a:pt x="2673803" y="1725202"/>
                  <a:pt x="2675517" y="1720154"/>
                </a:cubicBezTo>
                <a:cubicBezTo>
                  <a:pt x="2678946" y="1707009"/>
                  <a:pt x="2681804" y="1693674"/>
                  <a:pt x="2685042" y="1680530"/>
                </a:cubicBezTo>
                <a:cubicBezTo>
                  <a:pt x="2687328" y="1670338"/>
                  <a:pt x="2690281" y="1659670"/>
                  <a:pt x="2691900" y="1649383"/>
                </a:cubicBezTo>
                <a:cubicBezTo>
                  <a:pt x="2693519" y="1639096"/>
                  <a:pt x="2695805" y="1629476"/>
                  <a:pt x="2697901" y="1621665"/>
                </a:cubicBezTo>
                <a:cubicBezTo>
                  <a:pt x="2698072" y="1624332"/>
                  <a:pt x="2698072" y="1626999"/>
                  <a:pt x="2697901" y="1629666"/>
                </a:cubicBezTo>
                <a:cubicBezTo>
                  <a:pt x="2698072" y="1626999"/>
                  <a:pt x="2698072" y="1624332"/>
                  <a:pt x="2697901" y="1621665"/>
                </a:cubicBezTo>
                <a:cubicBezTo>
                  <a:pt x="2700377" y="1609378"/>
                  <a:pt x="2703044" y="1598710"/>
                  <a:pt x="2704473" y="1589471"/>
                </a:cubicBezTo>
                <a:cubicBezTo>
                  <a:pt x="2705902" y="1580232"/>
                  <a:pt x="2707426" y="1572612"/>
                  <a:pt x="2708569" y="1566516"/>
                </a:cubicBezTo>
                <a:cubicBezTo>
                  <a:pt x="2710855" y="1554514"/>
                  <a:pt x="2712474" y="1548799"/>
                  <a:pt x="2713331" y="1549561"/>
                </a:cubicBezTo>
                <a:cubicBezTo>
                  <a:pt x="2714693" y="1556819"/>
                  <a:pt x="2714951" y="1564230"/>
                  <a:pt x="2714093" y="1571564"/>
                </a:cubicBezTo>
                <a:cubicBezTo>
                  <a:pt x="2714093" y="1578517"/>
                  <a:pt x="2713617" y="1587090"/>
                  <a:pt x="2713045" y="1597377"/>
                </a:cubicBezTo>
                <a:cubicBezTo>
                  <a:pt x="2712474" y="1607664"/>
                  <a:pt x="2710664" y="1619474"/>
                  <a:pt x="2709236" y="1632905"/>
                </a:cubicBezTo>
                <a:lnTo>
                  <a:pt x="2711045" y="1633667"/>
                </a:lnTo>
                <a:cubicBezTo>
                  <a:pt x="2712284" y="1629476"/>
                  <a:pt x="2713427" y="1625285"/>
                  <a:pt x="2714570" y="1621189"/>
                </a:cubicBezTo>
                <a:cubicBezTo>
                  <a:pt x="2714570" y="1637477"/>
                  <a:pt x="2719237" y="1624904"/>
                  <a:pt x="2723618" y="1615188"/>
                </a:cubicBezTo>
                <a:cubicBezTo>
                  <a:pt x="2719237" y="1624713"/>
                  <a:pt x="2714093" y="1637477"/>
                  <a:pt x="2714570" y="1621094"/>
                </a:cubicBezTo>
                <a:cubicBezTo>
                  <a:pt x="2726095" y="1532416"/>
                  <a:pt x="2723333" y="1467170"/>
                  <a:pt x="2712855" y="1504698"/>
                </a:cubicBezTo>
                <a:cubicBezTo>
                  <a:pt x="2715141" y="1483362"/>
                  <a:pt x="2717808" y="1472599"/>
                  <a:pt x="2719427" y="1461931"/>
                </a:cubicBezTo>
                <a:cubicBezTo>
                  <a:pt x="2721046" y="1451263"/>
                  <a:pt x="2722761" y="1440976"/>
                  <a:pt x="2724285" y="1420783"/>
                </a:cubicBezTo>
                <a:cubicBezTo>
                  <a:pt x="2725237" y="1406591"/>
                  <a:pt x="2727238" y="1414687"/>
                  <a:pt x="2728000" y="1428689"/>
                </a:cubicBezTo>
                <a:cubicBezTo>
                  <a:pt x="2729333" y="1456121"/>
                  <a:pt x="2729619" y="1516319"/>
                  <a:pt x="2732953" y="1416878"/>
                </a:cubicBezTo>
                <a:cubicBezTo>
                  <a:pt x="2734001" y="1388303"/>
                  <a:pt x="2736477" y="1410782"/>
                  <a:pt x="2737144" y="1426403"/>
                </a:cubicBezTo>
                <a:cubicBezTo>
                  <a:pt x="2737715" y="1438976"/>
                  <a:pt x="2738192" y="1451644"/>
                  <a:pt x="2738763" y="1464503"/>
                </a:cubicBezTo>
                <a:cubicBezTo>
                  <a:pt x="2739335" y="1477362"/>
                  <a:pt x="2738763" y="1490316"/>
                  <a:pt x="2738763" y="1503365"/>
                </a:cubicBezTo>
                <a:cubicBezTo>
                  <a:pt x="2738763" y="1516414"/>
                  <a:pt x="2738763" y="1529749"/>
                  <a:pt x="2737811" y="1542894"/>
                </a:cubicBezTo>
                <a:cubicBezTo>
                  <a:pt x="2736858" y="1556038"/>
                  <a:pt x="2736001" y="1569183"/>
                  <a:pt x="2735144" y="1582327"/>
                </a:cubicBezTo>
                <a:cubicBezTo>
                  <a:pt x="2736287" y="1583661"/>
                  <a:pt x="2737239" y="1585089"/>
                  <a:pt x="2740096" y="1570326"/>
                </a:cubicBezTo>
                <a:cubicBezTo>
                  <a:pt x="2744859" y="1535274"/>
                  <a:pt x="2746859" y="1527558"/>
                  <a:pt x="2745240" y="1554895"/>
                </a:cubicBezTo>
                <a:lnTo>
                  <a:pt x="2745240" y="1568897"/>
                </a:lnTo>
                <a:cubicBezTo>
                  <a:pt x="2742954" y="1581565"/>
                  <a:pt x="2741620" y="1593757"/>
                  <a:pt x="2739525" y="1606140"/>
                </a:cubicBezTo>
                <a:cubicBezTo>
                  <a:pt x="2741620" y="1593757"/>
                  <a:pt x="2742954" y="1581565"/>
                  <a:pt x="2745240" y="1568897"/>
                </a:cubicBezTo>
                <a:cubicBezTo>
                  <a:pt x="2748955" y="1564896"/>
                  <a:pt x="2749812" y="1574517"/>
                  <a:pt x="2748574" y="1595281"/>
                </a:cubicBezTo>
                <a:cubicBezTo>
                  <a:pt x="2748002" y="1605663"/>
                  <a:pt x="2745621" y="1618617"/>
                  <a:pt x="2743240" y="1634238"/>
                </a:cubicBezTo>
                <a:cubicBezTo>
                  <a:pt x="2740859" y="1649859"/>
                  <a:pt x="2738001" y="1667862"/>
                  <a:pt x="2732858" y="1687674"/>
                </a:cubicBezTo>
                <a:cubicBezTo>
                  <a:pt x="2728266" y="1702485"/>
                  <a:pt x="2725085" y="1717696"/>
                  <a:pt x="2723333" y="1733108"/>
                </a:cubicBezTo>
                <a:cubicBezTo>
                  <a:pt x="2724380" y="1738918"/>
                  <a:pt x="2730191" y="1715868"/>
                  <a:pt x="2735715" y="1691388"/>
                </a:cubicBezTo>
                <a:lnTo>
                  <a:pt x="2736287" y="1688626"/>
                </a:lnTo>
                <a:cubicBezTo>
                  <a:pt x="2738192" y="1687578"/>
                  <a:pt x="2736763" y="1698151"/>
                  <a:pt x="2734382" y="1711391"/>
                </a:cubicBezTo>
                <a:cubicBezTo>
                  <a:pt x="2733048" y="1718154"/>
                  <a:pt x="2731714" y="1725869"/>
                  <a:pt x="2730000" y="1733394"/>
                </a:cubicBezTo>
                <a:cubicBezTo>
                  <a:pt x="2728286" y="1740918"/>
                  <a:pt x="2726571" y="1748157"/>
                  <a:pt x="2725047" y="1754539"/>
                </a:cubicBezTo>
                <a:lnTo>
                  <a:pt x="2716379" y="1792639"/>
                </a:lnTo>
                <a:cubicBezTo>
                  <a:pt x="2712664" y="1804545"/>
                  <a:pt x="2708474" y="1816356"/>
                  <a:pt x="2704568" y="1828167"/>
                </a:cubicBezTo>
                <a:cubicBezTo>
                  <a:pt x="2699806" y="1842645"/>
                  <a:pt x="2695043" y="1857219"/>
                  <a:pt x="2689614" y="1871316"/>
                </a:cubicBezTo>
                <a:cubicBezTo>
                  <a:pt x="2684661" y="1883698"/>
                  <a:pt x="2680089" y="1895795"/>
                  <a:pt x="2675231" y="1907987"/>
                </a:cubicBezTo>
                <a:cubicBezTo>
                  <a:pt x="2670374" y="1920179"/>
                  <a:pt x="2665039" y="1931799"/>
                  <a:pt x="2660087" y="1943706"/>
                </a:cubicBezTo>
                <a:cubicBezTo>
                  <a:pt x="2655134" y="1955612"/>
                  <a:pt x="2649990" y="1967518"/>
                  <a:pt x="2644275" y="1979234"/>
                </a:cubicBezTo>
                <a:cubicBezTo>
                  <a:pt x="2638560" y="1990949"/>
                  <a:pt x="2632369" y="2002665"/>
                  <a:pt x="2626082" y="2014476"/>
                </a:cubicBezTo>
                <a:cubicBezTo>
                  <a:pt x="2619320" y="2027811"/>
                  <a:pt x="2616557" y="2033526"/>
                  <a:pt x="2614462" y="2039146"/>
                </a:cubicBezTo>
                <a:cubicBezTo>
                  <a:pt x="2611662" y="2045928"/>
                  <a:pt x="2608480" y="2052538"/>
                  <a:pt x="2604937" y="2058958"/>
                </a:cubicBezTo>
                <a:lnTo>
                  <a:pt x="2607128" y="2057529"/>
                </a:lnTo>
                <a:cubicBezTo>
                  <a:pt x="2601412" y="2068197"/>
                  <a:pt x="2595602" y="2079246"/>
                  <a:pt x="2589316" y="2090295"/>
                </a:cubicBezTo>
                <a:lnTo>
                  <a:pt x="2569028" y="2123252"/>
                </a:lnTo>
                <a:cubicBezTo>
                  <a:pt x="2555597" y="2145636"/>
                  <a:pt x="2539405" y="2166591"/>
                  <a:pt x="2524736" y="2188117"/>
                </a:cubicBezTo>
                <a:cubicBezTo>
                  <a:pt x="2527308" y="2181926"/>
                  <a:pt x="2515211" y="2194689"/>
                  <a:pt x="2518640" y="2188117"/>
                </a:cubicBezTo>
                <a:cubicBezTo>
                  <a:pt x="2515497" y="2194594"/>
                  <a:pt x="2527308" y="2181831"/>
                  <a:pt x="2524736" y="2188117"/>
                </a:cubicBezTo>
                <a:cubicBezTo>
                  <a:pt x="2517783" y="2199642"/>
                  <a:pt x="2508258" y="2211549"/>
                  <a:pt x="2498638" y="2224312"/>
                </a:cubicBezTo>
                <a:lnTo>
                  <a:pt x="2483684" y="2243362"/>
                </a:lnTo>
                <a:cubicBezTo>
                  <a:pt x="2478540" y="2249744"/>
                  <a:pt x="2472920" y="2255935"/>
                  <a:pt x="2467586" y="2262412"/>
                </a:cubicBezTo>
                <a:lnTo>
                  <a:pt x="2442726" y="2292035"/>
                </a:lnTo>
                <a:cubicBezTo>
                  <a:pt x="2434154" y="2301560"/>
                  <a:pt x="2425200" y="2311085"/>
                  <a:pt x="2416532" y="2320610"/>
                </a:cubicBezTo>
                <a:lnTo>
                  <a:pt x="2417961" y="2323467"/>
                </a:lnTo>
                <a:cubicBezTo>
                  <a:pt x="2445584" y="2299560"/>
                  <a:pt x="2397101" y="2354519"/>
                  <a:pt x="2413579" y="2342517"/>
                </a:cubicBezTo>
                <a:lnTo>
                  <a:pt x="2425581" y="2331373"/>
                </a:lnTo>
                <a:lnTo>
                  <a:pt x="2436154" y="2320420"/>
                </a:lnTo>
                <a:cubicBezTo>
                  <a:pt x="2436154" y="2322039"/>
                  <a:pt x="2439583" y="2319848"/>
                  <a:pt x="2445012" y="2315371"/>
                </a:cubicBezTo>
                <a:cubicBezTo>
                  <a:pt x="2447679" y="2313180"/>
                  <a:pt x="2450822" y="2310418"/>
                  <a:pt x="2454537" y="2307275"/>
                </a:cubicBezTo>
                <a:cubicBezTo>
                  <a:pt x="2458252" y="2304132"/>
                  <a:pt x="2461395" y="2300417"/>
                  <a:pt x="2465014" y="2296607"/>
                </a:cubicBezTo>
                <a:cubicBezTo>
                  <a:pt x="2479683" y="2281557"/>
                  <a:pt x="2496161" y="2264413"/>
                  <a:pt x="2503114" y="2258507"/>
                </a:cubicBezTo>
                <a:cubicBezTo>
                  <a:pt x="2515869" y="2246658"/>
                  <a:pt x="2527775" y="2233932"/>
                  <a:pt x="2538738" y="2220407"/>
                </a:cubicBezTo>
                <a:cubicBezTo>
                  <a:pt x="2545977" y="2212215"/>
                  <a:pt x="2552835" y="2202214"/>
                  <a:pt x="2560645" y="2191832"/>
                </a:cubicBezTo>
                <a:cubicBezTo>
                  <a:pt x="2568456" y="2181450"/>
                  <a:pt x="2577029" y="2169258"/>
                  <a:pt x="2585696" y="2156018"/>
                </a:cubicBezTo>
                <a:lnTo>
                  <a:pt x="2583887" y="2155065"/>
                </a:lnTo>
                <a:cubicBezTo>
                  <a:pt x="2533118" y="2224312"/>
                  <a:pt x="2559121" y="2180307"/>
                  <a:pt x="2559026" y="2175068"/>
                </a:cubicBezTo>
                <a:lnTo>
                  <a:pt x="2574362" y="2155351"/>
                </a:lnTo>
                <a:lnTo>
                  <a:pt x="2588839" y="2134968"/>
                </a:lnTo>
                <a:lnTo>
                  <a:pt x="2596555" y="2123157"/>
                </a:lnTo>
                <a:cubicBezTo>
                  <a:pt x="2602841" y="2116680"/>
                  <a:pt x="2616081" y="2098963"/>
                  <a:pt x="2617224" y="2100678"/>
                </a:cubicBezTo>
                <a:cubicBezTo>
                  <a:pt x="2624082" y="2089248"/>
                  <a:pt x="2631512" y="2078389"/>
                  <a:pt x="2638560" y="2067149"/>
                </a:cubicBezTo>
                <a:cubicBezTo>
                  <a:pt x="2641989" y="2061530"/>
                  <a:pt x="2645418" y="2055720"/>
                  <a:pt x="2648657" y="2049719"/>
                </a:cubicBezTo>
                <a:cubicBezTo>
                  <a:pt x="2651714" y="2043537"/>
                  <a:pt x="2654381" y="2037175"/>
                  <a:pt x="2656658" y="2030669"/>
                </a:cubicBezTo>
                <a:lnTo>
                  <a:pt x="2674755" y="1994855"/>
                </a:lnTo>
                <a:cubicBezTo>
                  <a:pt x="2680756" y="1982853"/>
                  <a:pt x="2685804" y="1970471"/>
                  <a:pt x="2691424" y="1958279"/>
                </a:cubicBezTo>
                <a:lnTo>
                  <a:pt x="2691424" y="1959422"/>
                </a:lnTo>
                <a:cubicBezTo>
                  <a:pt x="2697805" y="1944849"/>
                  <a:pt x="2704663" y="1930847"/>
                  <a:pt x="2709997" y="1915321"/>
                </a:cubicBezTo>
                <a:cubicBezTo>
                  <a:pt x="2716960" y="1899271"/>
                  <a:pt x="2722780" y="1882755"/>
                  <a:pt x="2727428" y="1865886"/>
                </a:cubicBezTo>
                <a:lnTo>
                  <a:pt x="2729333" y="1860362"/>
                </a:lnTo>
                <a:lnTo>
                  <a:pt x="2730953" y="1855123"/>
                </a:lnTo>
                <a:lnTo>
                  <a:pt x="2746954" y="1809594"/>
                </a:lnTo>
                <a:cubicBezTo>
                  <a:pt x="2750574" y="1798830"/>
                  <a:pt x="2752384" y="1792163"/>
                  <a:pt x="2753622" y="1789591"/>
                </a:cubicBezTo>
                <a:cubicBezTo>
                  <a:pt x="2754860" y="1787020"/>
                  <a:pt x="2754765" y="1788258"/>
                  <a:pt x="2754098" y="1793020"/>
                </a:cubicBezTo>
                <a:cubicBezTo>
                  <a:pt x="2752946" y="1801040"/>
                  <a:pt x="2751355" y="1808984"/>
                  <a:pt x="2749336" y="1816833"/>
                </a:cubicBezTo>
                <a:cubicBezTo>
                  <a:pt x="2744192" y="1833406"/>
                  <a:pt x="2739049" y="1849694"/>
                  <a:pt x="2733810" y="1866172"/>
                </a:cubicBezTo>
                <a:cubicBezTo>
                  <a:pt x="2728571" y="1882650"/>
                  <a:pt x="2721618" y="1898938"/>
                  <a:pt x="2714760" y="1916274"/>
                </a:cubicBezTo>
                <a:cubicBezTo>
                  <a:pt x="2712950" y="1921703"/>
                  <a:pt x="2711045" y="1927513"/>
                  <a:pt x="2708950" y="1933323"/>
                </a:cubicBezTo>
                <a:cubicBezTo>
                  <a:pt x="2706854" y="1939134"/>
                  <a:pt x="2703997" y="1945230"/>
                  <a:pt x="2701520" y="1951326"/>
                </a:cubicBezTo>
                <a:cubicBezTo>
                  <a:pt x="2696091" y="1963803"/>
                  <a:pt x="2690471" y="1976853"/>
                  <a:pt x="2684756" y="1990283"/>
                </a:cubicBezTo>
                <a:cubicBezTo>
                  <a:pt x="2646123" y="2072455"/>
                  <a:pt x="2599241" y="2150484"/>
                  <a:pt x="2544834" y="2223169"/>
                </a:cubicBezTo>
                <a:cubicBezTo>
                  <a:pt x="2529213" y="2243172"/>
                  <a:pt x="2517116" y="2259745"/>
                  <a:pt x="2508544" y="2271556"/>
                </a:cubicBezTo>
                <a:cubicBezTo>
                  <a:pt x="2499971" y="2283367"/>
                  <a:pt x="2495018" y="2290606"/>
                  <a:pt x="2495590" y="2292606"/>
                </a:cubicBezTo>
                <a:lnTo>
                  <a:pt x="2495590" y="2292606"/>
                </a:lnTo>
                <a:cubicBezTo>
                  <a:pt x="2501210" y="2287368"/>
                  <a:pt x="2506448" y="2282605"/>
                  <a:pt x="2513211" y="2275938"/>
                </a:cubicBezTo>
                <a:cubicBezTo>
                  <a:pt x="2519974" y="2269270"/>
                  <a:pt x="2527213" y="2260031"/>
                  <a:pt x="2537976" y="2246505"/>
                </a:cubicBezTo>
                <a:lnTo>
                  <a:pt x="2538929" y="2248220"/>
                </a:lnTo>
                <a:cubicBezTo>
                  <a:pt x="2545787" y="2240505"/>
                  <a:pt x="2556740" y="2228217"/>
                  <a:pt x="2565313" y="2216597"/>
                </a:cubicBezTo>
                <a:cubicBezTo>
                  <a:pt x="2570809" y="2208567"/>
                  <a:pt x="2577200" y="2201186"/>
                  <a:pt x="2584363" y="2194594"/>
                </a:cubicBezTo>
                <a:lnTo>
                  <a:pt x="2598650" y="2175544"/>
                </a:lnTo>
                <a:cubicBezTo>
                  <a:pt x="2603413" y="2169353"/>
                  <a:pt x="2607509" y="2162971"/>
                  <a:pt x="2611890" y="2156494"/>
                </a:cubicBezTo>
                <a:lnTo>
                  <a:pt x="2637036" y="2120871"/>
                </a:lnTo>
                <a:cubicBezTo>
                  <a:pt x="2651895" y="2098487"/>
                  <a:pt x="2665611" y="2077532"/>
                  <a:pt x="2678755" y="2057815"/>
                </a:cubicBezTo>
                <a:cubicBezTo>
                  <a:pt x="2699234" y="2019715"/>
                  <a:pt x="2697805" y="2028002"/>
                  <a:pt x="2704949" y="2018667"/>
                </a:cubicBezTo>
                <a:lnTo>
                  <a:pt x="2698853" y="2033145"/>
                </a:lnTo>
                <a:cubicBezTo>
                  <a:pt x="2693614" y="2044290"/>
                  <a:pt x="2688566" y="2055053"/>
                  <a:pt x="2683423" y="2065816"/>
                </a:cubicBezTo>
                <a:lnTo>
                  <a:pt x="2666849" y="2097439"/>
                </a:lnTo>
                <a:cubicBezTo>
                  <a:pt x="2660944" y="2108012"/>
                  <a:pt x="2655324" y="2119251"/>
                  <a:pt x="2648276" y="2130586"/>
                </a:cubicBezTo>
                <a:cubicBezTo>
                  <a:pt x="2641227" y="2141921"/>
                  <a:pt x="2633417" y="2153637"/>
                  <a:pt x="2624844" y="2166305"/>
                </a:cubicBezTo>
                <a:cubicBezTo>
                  <a:pt x="2616271" y="2178973"/>
                  <a:pt x="2608080" y="2192404"/>
                  <a:pt x="2599317" y="2205167"/>
                </a:cubicBezTo>
                <a:cubicBezTo>
                  <a:pt x="2590554" y="2217930"/>
                  <a:pt x="2582172" y="2230884"/>
                  <a:pt x="2572837" y="2243267"/>
                </a:cubicBezTo>
                <a:lnTo>
                  <a:pt x="2542834" y="2281938"/>
                </a:lnTo>
                <a:cubicBezTo>
                  <a:pt x="2538071" y="2288511"/>
                  <a:pt x="2532833" y="2294702"/>
                  <a:pt x="2527594" y="2300988"/>
                </a:cubicBezTo>
                <a:lnTo>
                  <a:pt x="2511878" y="2319562"/>
                </a:lnTo>
                <a:lnTo>
                  <a:pt x="2496066" y="2338612"/>
                </a:lnTo>
                <a:cubicBezTo>
                  <a:pt x="2490732" y="2344804"/>
                  <a:pt x="2484922" y="2350518"/>
                  <a:pt x="2479302" y="2356519"/>
                </a:cubicBezTo>
                <a:cubicBezTo>
                  <a:pt x="2467967" y="2368425"/>
                  <a:pt x="2456633" y="2380522"/>
                  <a:pt x="2444536" y="2392238"/>
                </a:cubicBezTo>
                <a:cubicBezTo>
                  <a:pt x="2444536" y="2392238"/>
                  <a:pt x="2444536" y="2393285"/>
                  <a:pt x="2443012" y="2395095"/>
                </a:cubicBezTo>
                <a:cubicBezTo>
                  <a:pt x="2448517" y="2389676"/>
                  <a:pt x="2454975" y="2385313"/>
                  <a:pt x="2462062" y="2382237"/>
                </a:cubicBezTo>
                <a:cubicBezTo>
                  <a:pt x="2475378" y="2370769"/>
                  <a:pt x="2487922" y="2358424"/>
                  <a:pt x="2499590" y="2345280"/>
                </a:cubicBezTo>
                <a:cubicBezTo>
                  <a:pt x="2512449" y="2330230"/>
                  <a:pt x="2525594" y="2314228"/>
                  <a:pt x="2537690" y="2300607"/>
                </a:cubicBezTo>
                <a:cubicBezTo>
                  <a:pt x="2537690" y="2299750"/>
                  <a:pt x="2538547" y="2298988"/>
                  <a:pt x="2538929" y="2298131"/>
                </a:cubicBezTo>
                <a:cubicBezTo>
                  <a:pt x="2545787" y="2290225"/>
                  <a:pt x="2552073" y="2281843"/>
                  <a:pt x="2558645" y="2273747"/>
                </a:cubicBezTo>
                <a:lnTo>
                  <a:pt x="2576838" y="2250411"/>
                </a:lnTo>
                <a:cubicBezTo>
                  <a:pt x="2582267" y="2243648"/>
                  <a:pt x="2587220" y="2236504"/>
                  <a:pt x="2592078" y="2229361"/>
                </a:cubicBezTo>
                <a:lnTo>
                  <a:pt x="2606937" y="2207929"/>
                </a:lnTo>
                <a:lnTo>
                  <a:pt x="2605413" y="2209453"/>
                </a:lnTo>
                <a:cubicBezTo>
                  <a:pt x="2629130" y="2177354"/>
                  <a:pt x="2626368" y="2183926"/>
                  <a:pt x="2629321" y="2183259"/>
                </a:cubicBezTo>
                <a:cubicBezTo>
                  <a:pt x="2626273" y="2189260"/>
                  <a:pt x="2622844" y="2194975"/>
                  <a:pt x="2619796" y="2200786"/>
                </a:cubicBezTo>
                <a:cubicBezTo>
                  <a:pt x="2610271" y="2214787"/>
                  <a:pt x="2599888" y="2229361"/>
                  <a:pt x="2593030" y="2239457"/>
                </a:cubicBezTo>
                <a:cubicBezTo>
                  <a:pt x="2586172" y="2249554"/>
                  <a:pt x="2581886" y="2256030"/>
                  <a:pt x="2585029" y="2254888"/>
                </a:cubicBezTo>
                <a:cubicBezTo>
                  <a:pt x="2598745" y="2237266"/>
                  <a:pt x="2611128" y="2218692"/>
                  <a:pt x="2624272" y="2200595"/>
                </a:cubicBezTo>
                <a:cubicBezTo>
                  <a:pt x="2627035" y="2196785"/>
                  <a:pt x="2629987" y="2192975"/>
                  <a:pt x="2632464" y="2188879"/>
                </a:cubicBezTo>
                <a:cubicBezTo>
                  <a:pt x="2636360" y="2184603"/>
                  <a:pt x="2639570" y="2179754"/>
                  <a:pt x="2641989" y="2174496"/>
                </a:cubicBezTo>
                <a:lnTo>
                  <a:pt x="2659039" y="2146969"/>
                </a:lnTo>
                <a:lnTo>
                  <a:pt x="2666659" y="2133920"/>
                </a:lnTo>
                <a:cubicBezTo>
                  <a:pt x="2668945" y="2129538"/>
                  <a:pt x="2671231" y="2125252"/>
                  <a:pt x="2673517" y="2121061"/>
                </a:cubicBezTo>
                <a:lnTo>
                  <a:pt x="2686947" y="2096677"/>
                </a:lnTo>
                <a:cubicBezTo>
                  <a:pt x="2691424" y="2088867"/>
                  <a:pt x="2695805" y="2081342"/>
                  <a:pt x="2699996" y="2073912"/>
                </a:cubicBezTo>
                <a:lnTo>
                  <a:pt x="2711807" y="2051910"/>
                </a:lnTo>
                <a:cubicBezTo>
                  <a:pt x="2719522" y="2037527"/>
                  <a:pt x="2727619" y="2024001"/>
                  <a:pt x="2734762" y="2010190"/>
                </a:cubicBezTo>
                <a:lnTo>
                  <a:pt x="2755813" y="1968471"/>
                </a:lnTo>
                <a:lnTo>
                  <a:pt x="2755813" y="1968471"/>
                </a:lnTo>
                <a:cubicBezTo>
                  <a:pt x="2764480" y="1952469"/>
                  <a:pt x="2770481" y="1938372"/>
                  <a:pt x="2776006" y="1927989"/>
                </a:cubicBezTo>
                <a:cubicBezTo>
                  <a:pt x="2779444" y="1920693"/>
                  <a:pt x="2783626" y="1913768"/>
                  <a:pt x="2788484" y="1907320"/>
                </a:cubicBezTo>
                <a:lnTo>
                  <a:pt x="2788484" y="1907320"/>
                </a:lnTo>
                <a:cubicBezTo>
                  <a:pt x="2790579" y="1901796"/>
                  <a:pt x="2792675" y="1896652"/>
                  <a:pt x="2794579" y="1891795"/>
                </a:cubicBezTo>
                <a:lnTo>
                  <a:pt x="2799437" y="1878174"/>
                </a:lnTo>
                <a:cubicBezTo>
                  <a:pt x="2802485" y="1869887"/>
                  <a:pt x="2805057" y="1863029"/>
                  <a:pt x="2807248" y="1857790"/>
                </a:cubicBezTo>
                <a:cubicBezTo>
                  <a:pt x="2811534" y="1847408"/>
                  <a:pt x="2814011" y="1843598"/>
                  <a:pt x="2814392" y="1847598"/>
                </a:cubicBezTo>
                <a:cubicBezTo>
                  <a:pt x="2810848" y="1858066"/>
                  <a:pt x="2807981" y="1868763"/>
                  <a:pt x="2805819" y="1879603"/>
                </a:cubicBezTo>
                <a:cubicBezTo>
                  <a:pt x="2803781" y="1890670"/>
                  <a:pt x="2800590" y="1901491"/>
                  <a:pt x="2796294" y="1911892"/>
                </a:cubicBezTo>
                <a:lnTo>
                  <a:pt x="2796294" y="1911892"/>
                </a:lnTo>
                <a:cubicBezTo>
                  <a:pt x="2794446" y="1922570"/>
                  <a:pt x="2791246" y="1932980"/>
                  <a:pt x="2786769" y="1942848"/>
                </a:cubicBezTo>
                <a:cubicBezTo>
                  <a:pt x="2784102" y="1950468"/>
                  <a:pt x="2781721" y="1958184"/>
                  <a:pt x="2778768" y="1965708"/>
                </a:cubicBezTo>
                <a:lnTo>
                  <a:pt x="2769243" y="1988283"/>
                </a:lnTo>
                <a:lnTo>
                  <a:pt x="2761909" y="2009238"/>
                </a:lnTo>
                <a:lnTo>
                  <a:pt x="2764480" y="2011619"/>
                </a:lnTo>
                <a:lnTo>
                  <a:pt x="2781911" y="1981901"/>
                </a:lnTo>
                <a:cubicBezTo>
                  <a:pt x="2789722" y="1964946"/>
                  <a:pt x="2794484" y="1953326"/>
                  <a:pt x="2797913" y="1947706"/>
                </a:cubicBezTo>
                <a:lnTo>
                  <a:pt x="2797913" y="1946849"/>
                </a:lnTo>
                <a:cubicBezTo>
                  <a:pt x="2820583" y="1897414"/>
                  <a:pt x="2830298" y="1869792"/>
                  <a:pt x="2835251" y="1861695"/>
                </a:cubicBezTo>
                <a:cubicBezTo>
                  <a:pt x="2840204" y="1853599"/>
                  <a:pt x="2838680" y="1864172"/>
                  <a:pt x="2834013" y="1889223"/>
                </a:cubicBezTo>
                <a:cubicBezTo>
                  <a:pt x="2830775" y="1908273"/>
                  <a:pt x="2825536" y="1927323"/>
                  <a:pt x="2824488" y="1938753"/>
                </a:cubicBezTo>
                <a:cubicBezTo>
                  <a:pt x="2823440" y="1950183"/>
                  <a:pt x="2825060" y="1952945"/>
                  <a:pt x="2834013" y="1939324"/>
                </a:cubicBezTo>
                <a:cubicBezTo>
                  <a:pt x="2833918" y="1950211"/>
                  <a:pt x="2831946" y="1961003"/>
                  <a:pt x="2828203" y="1971233"/>
                </a:cubicBezTo>
                <a:cubicBezTo>
                  <a:pt x="2817820" y="1997236"/>
                  <a:pt x="2806200" y="2021144"/>
                  <a:pt x="2795627" y="2044004"/>
                </a:cubicBezTo>
                <a:cubicBezTo>
                  <a:pt x="2785054" y="2066864"/>
                  <a:pt x="2772482" y="2086962"/>
                  <a:pt x="2761433" y="2106202"/>
                </a:cubicBezTo>
                <a:cubicBezTo>
                  <a:pt x="2741716" y="2138016"/>
                  <a:pt x="2720856" y="2172877"/>
                  <a:pt x="2697996" y="2204976"/>
                </a:cubicBezTo>
                <a:cubicBezTo>
                  <a:pt x="2692376" y="2213073"/>
                  <a:pt x="2686947" y="2221074"/>
                  <a:pt x="2681327" y="2228884"/>
                </a:cubicBezTo>
                <a:lnTo>
                  <a:pt x="2664087" y="2251268"/>
                </a:lnTo>
                <a:lnTo>
                  <a:pt x="2647513" y="2272413"/>
                </a:lnTo>
                <a:cubicBezTo>
                  <a:pt x="2642275" y="2279271"/>
                  <a:pt x="2636941" y="2285748"/>
                  <a:pt x="2631512" y="2291463"/>
                </a:cubicBezTo>
                <a:cubicBezTo>
                  <a:pt x="2621987" y="2304417"/>
                  <a:pt x="2613795" y="2313657"/>
                  <a:pt x="2606270" y="2322420"/>
                </a:cubicBezTo>
                <a:lnTo>
                  <a:pt x="2595126" y="2335374"/>
                </a:lnTo>
                <a:lnTo>
                  <a:pt x="2582553" y="2349090"/>
                </a:lnTo>
                <a:cubicBezTo>
                  <a:pt x="2582553" y="2343470"/>
                  <a:pt x="2546453" y="2379379"/>
                  <a:pt x="2548358" y="2370807"/>
                </a:cubicBezTo>
                <a:cubicBezTo>
                  <a:pt x="2544177" y="2375969"/>
                  <a:pt x="2539272" y="2380494"/>
                  <a:pt x="2533785" y="2384237"/>
                </a:cubicBezTo>
                <a:cubicBezTo>
                  <a:pt x="2531689" y="2385380"/>
                  <a:pt x="2531499" y="2384237"/>
                  <a:pt x="2529880" y="2384999"/>
                </a:cubicBezTo>
                <a:lnTo>
                  <a:pt x="2538452" y="2375474"/>
                </a:lnTo>
                <a:lnTo>
                  <a:pt x="2529880" y="2384999"/>
                </a:lnTo>
                <a:lnTo>
                  <a:pt x="2529880" y="2384999"/>
                </a:lnTo>
                <a:cubicBezTo>
                  <a:pt x="2509877" y="2405287"/>
                  <a:pt x="2496733" y="2417479"/>
                  <a:pt x="2482255" y="2430529"/>
                </a:cubicBezTo>
                <a:lnTo>
                  <a:pt x="2466538" y="2444340"/>
                </a:lnTo>
                <a:lnTo>
                  <a:pt x="2466538" y="2444340"/>
                </a:lnTo>
                <a:cubicBezTo>
                  <a:pt x="2455023" y="2455760"/>
                  <a:pt x="2442907" y="2466571"/>
                  <a:pt x="2430248" y="2476725"/>
                </a:cubicBezTo>
                <a:cubicBezTo>
                  <a:pt x="2413761" y="2491736"/>
                  <a:pt x="2396425" y="2505795"/>
                  <a:pt x="2378337" y="2518825"/>
                </a:cubicBezTo>
                <a:cubicBezTo>
                  <a:pt x="2365478" y="2527302"/>
                  <a:pt x="2354525" y="2534065"/>
                  <a:pt x="2336046" y="2547400"/>
                </a:cubicBezTo>
                <a:cubicBezTo>
                  <a:pt x="2331379" y="2551115"/>
                  <a:pt x="2326521" y="2555020"/>
                  <a:pt x="2321949" y="2558545"/>
                </a:cubicBezTo>
                <a:cubicBezTo>
                  <a:pt x="2309471" y="2566164"/>
                  <a:pt x="2294993" y="2576452"/>
                  <a:pt x="2279753" y="2587786"/>
                </a:cubicBezTo>
                <a:lnTo>
                  <a:pt x="2266133" y="2597311"/>
                </a:lnTo>
                <a:lnTo>
                  <a:pt x="2252036" y="2606265"/>
                </a:lnTo>
                <a:cubicBezTo>
                  <a:pt x="2236891" y="2615790"/>
                  <a:pt x="2222603" y="2624457"/>
                  <a:pt x="2208030" y="2633316"/>
                </a:cubicBezTo>
                <a:cubicBezTo>
                  <a:pt x="2193457" y="2642174"/>
                  <a:pt x="2177550" y="2650080"/>
                  <a:pt x="2160405" y="2660176"/>
                </a:cubicBezTo>
                <a:cubicBezTo>
                  <a:pt x="2151385" y="2665968"/>
                  <a:pt x="2141812" y="2670854"/>
                  <a:pt x="2131830" y="2674750"/>
                </a:cubicBezTo>
                <a:cubicBezTo>
                  <a:pt x="2128115" y="2675893"/>
                  <a:pt x="2128877" y="2674750"/>
                  <a:pt x="2129163" y="2673511"/>
                </a:cubicBezTo>
                <a:lnTo>
                  <a:pt x="2119638" y="2675797"/>
                </a:lnTo>
                <a:lnTo>
                  <a:pt x="2116304" y="2675702"/>
                </a:lnTo>
                <a:cubicBezTo>
                  <a:pt x="2097273" y="2688075"/>
                  <a:pt x="2077376" y="2699057"/>
                  <a:pt x="2056773" y="2708563"/>
                </a:cubicBezTo>
                <a:lnTo>
                  <a:pt x="2026007" y="2723327"/>
                </a:lnTo>
                <a:cubicBezTo>
                  <a:pt x="2012815" y="2730271"/>
                  <a:pt x="1999242" y="2736433"/>
                  <a:pt x="1985335" y="2741805"/>
                </a:cubicBezTo>
                <a:lnTo>
                  <a:pt x="1960094" y="2751902"/>
                </a:lnTo>
                <a:cubicBezTo>
                  <a:pt x="1951712" y="2755141"/>
                  <a:pt x="1943235" y="2757807"/>
                  <a:pt x="1935615" y="2760569"/>
                </a:cubicBezTo>
                <a:cubicBezTo>
                  <a:pt x="1880275" y="2779619"/>
                  <a:pt x="1909707" y="2766094"/>
                  <a:pt x="1893038" y="2770094"/>
                </a:cubicBezTo>
                <a:cubicBezTo>
                  <a:pt x="1881608" y="2772762"/>
                  <a:pt x="1868559" y="2775238"/>
                  <a:pt x="1856272" y="2777810"/>
                </a:cubicBezTo>
                <a:lnTo>
                  <a:pt x="1820267" y="2786382"/>
                </a:lnTo>
                <a:cubicBezTo>
                  <a:pt x="1757021" y="2797717"/>
                  <a:pt x="1749592" y="2799908"/>
                  <a:pt x="1728446" y="2809814"/>
                </a:cubicBezTo>
                <a:lnTo>
                  <a:pt x="1737971" y="2809814"/>
                </a:lnTo>
                <a:lnTo>
                  <a:pt x="1751211" y="2807528"/>
                </a:lnTo>
                <a:lnTo>
                  <a:pt x="1764736" y="2804480"/>
                </a:lnTo>
                <a:lnTo>
                  <a:pt x="1790740" y="2798860"/>
                </a:lnTo>
                <a:cubicBezTo>
                  <a:pt x="1801884" y="2796136"/>
                  <a:pt x="1813219" y="2794221"/>
                  <a:pt x="1824649" y="2793145"/>
                </a:cubicBezTo>
                <a:cubicBezTo>
                  <a:pt x="1830840" y="2793145"/>
                  <a:pt x="1804075" y="2801337"/>
                  <a:pt x="1771976" y="2808671"/>
                </a:cubicBezTo>
                <a:cubicBezTo>
                  <a:pt x="1750916" y="2815062"/>
                  <a:pt x="1729427" y="2819968"/>
                  <a:pt x="1707682" y="2823339"/>
                </a:cubicBezTo>
                <a:cubicBezTo>
                  <a:pt x="1684060" y="2828102"/>
                  <a:pt x="1658628" y="2830579"/>
                  <a:pt x="1634339" y="2833627"/>
                </a:cubicBezTo>
                <a:lnTo>
                  <a:pt x="1634339" y="2833627"/>
                </a:lnTo>
                <a:lnTo>
                  <a:pt x="1615766" y="2837055"/>
                </a:lnTo>
                <a:lnTo>
                  <a:pt x="1543280" y="2843342"/>
                </a:lnTo>
                <a:cubicBezTo>
                  <a:pt x="1519087" y="2844961"/>
                  <a:pt x="1494798" y="2845151"/>
                  <a:pt x="1471176" y="2844771"/>
                </a:cubicBezTo>
                <a:cubicBezTo>
                  <a:pt x="1466413" y="2843723"/>
                  <a:pt x="1461651" y="2842675"/>
                  <a:pt x="1456793" y="2841246"/>
                </a:cubicBezTo>
                <a:lnTo>
                  <a:pt x="1397262" y="2838389"/>
                </a:lnTo>
                <a:cubicBezTo>
                  <a:pt x="1380022" y="2838389"/>
                  <a:pt x="1362972" y="2836579"/>
                  <a:pt x="1346113" y="2835626"/>
                </a:cubicBezTo>
                <a:lnTo>
                  <a:pt x="1320871" y="2833817"/>
                </a:lnTo>
                <a:cubicBezTo>
                  <a:pt x="1312489" y="2833245"/>
                  <a:pt x="1304203" y="2831912"/>
                  <a:pt x="1295916" y="2830959"/>
                </a:cubicBezTo>
                <a:cubicBezTo>
                  <a:pt x="1279409" y="2828740"/>
                  <a:pt x="1263026" y="2826454"/>
                  <a:pt x="1246767" y="2824102"/>
                </a:cubicBezTo>
                <a:cubicBezTo>
                  <a:pt x="1230575" y="2821149"/>
                  <a:pt x="1214668" y="2817719"/>
                  <a:pt x="1199142" y="2814577"/>
                </a:cubicBezTo>
                <a:lnTo>
                  <a:pt x="1177139" y="2809909"/>
                </a:lnTo>
                <a:cubicBezTo>
                  <a:pt x="1169614" y="2808290"/>
                  <a:pt x="1161899" y="2806195"/>
                  <a:pt x="1154089" y="2804385"/>
                </a:cubicBezTo>
                <a:lnTo>
                  <a:pt x="1106464" y="2792859"/>
                </a:lnTo>
                <a:lnTo>
                  <a:pt x="1058839" y="2779048"/>
                </a:lnTo>
                <a:cubicBezTo>
                  <a:pt x="1051219" y="2776762"/>
                  <a:pt x="1043694" y="2774476"/>
                  <a:pt x="1036360" y="2772095"/>
                </a:cubicBezTo>
                <a:lnTo>
                  <a:pt x="1015500" y="2764284"/>
                </a:lnTo>
                <a:lnTo>
                  <a:pt x="978352" y="2751711"/>
                </a:lnTo>
                <a:cubicBezTo>
                  <a:pt x="965970" y="2747711"/>
                  <a:pt x="954350" y="2742186"/>
                  <a:pt x="943110" y="2738091"/>
                </a:cubicBezTo>
                <a:cubicBezTo>
                  <a:pt x="931870" y="2733995"/>
                  <a:pt x="921679" y="2729232"/>
                  <a:pt x="912439" y="2725041"/>
                </a:cubicBezTo>
                <a:cubicBezTo>
                  <a:pt x="904467" y="2721365"/>
                  <a:pt x="896771" y="2717126"/>
                  <a:pt x="889389" y="2712373"/>
                </a:cubicBezTo>
                <a:cubicBezTo>
                  <a:pt x="879007" y="2705611"/>
                  <a:pt x="854909" y="2696371"/>
                  <a:pt x="836239" y="2687513"/>
                </a:cubicBezTo>
                <a:lnTo>
                  <a:pt x="787281" y="2664082"/>
                </a:lnTo>
                <a:cubicBezTo>
                  <a:pt x="771088" y="2655890"/>
                  <a:pt x="755372" y="2646936"/>
                  <a:pt x="739656" y="2638459"/>
                </a:cubicBezTo>
                <a:cubicBezTo>
                  <a:pt x="723940" y="2629982"/>
                  <a:pt x="708414" y="2621409"/>
                  <a:pt x="692031" y="2611504"/>
                </a:cubicBezTo>
                <a:lnTo>
                  <a:pt x="666694" y="2595978"/>
                </a:lnTo>
                <a:cubicBezTo>
                  <a:pt x="658027" y="2590644"/>
                  <a:pt x="649549" y="2584452"/>
                  <a:pt x="640691" y="2578357"/>
                </a:cubicBezTo>
                <a:cubicBezTo>
                  <a:pt x="610002" y="2558011"/>
                  <a:pt x="580636" y="2535742"/>
                  <a:pt x="552776" y="2511682"/>
                </a:cubicBezTo>
                <a:cubicBezTo>
                  <a:pt x="540488" y="2500632"/>
                  <a:pt x="528868" y="2489678"/>
                  <a:pt x="517342" y="2478820"/>
                </a:cubicBezTo>
                <a:cubicBezTo>
                  <a:pt x="511532" y="2473391"/>
                  <a:pt x="505722" y="2468057"/>
                  <a:pt x="500102" y="2462532"/>
                </a:cubicBezTo>
                <a:lnTo>
                  <a:pt x="483338" y="2445388"/>
                </a:lnTo>
                <a:cubicBezTo>
                  <a:pt x="458383" y="2420241"/>
                  <a:pt x="405709" y="2366044"/>
                  <a:pt x="404090" y="2356805"/>
                </a:cubicBezTo>
                <a:cubicBezTo>
                  <a:pt x="391517" y="2341279"/>
                  <a:pt x="391327" y="2339279"/>
                  <a:pt x="391231" y="2337279"/>
                </a:cubicBezTo>
                <a:cubicBezTo>
                  <a:pt x="383040" y="2325372"/>
                  <a:pt x="374563" y="2313847"/>
                  <a:pt x="366752" y="2301846"/>
                </a:cubicBezTo>
                <a:cubicBezTo>
                  <a:pt x="336653" y="2263746"/>
                  <a:pt x="324842" y="2246124"/>
                  <a:pt x="351322" y="2275557"/>
                </a:cubicBezTo>
                <a:cubicBezTo>
                  <a:pt x="361990" y="2287272"/>
                  <a:pt x="370372" y="2296702"/>
                  <a:pt x="376753" y="2302131"/>
                </a:cubicBezTo>
                <a:cubicBezTo>
                  <a:pt x="383135" y="2307561"/>
                  <a:pt x="386278" y="2308894"/>
                  <a:pt x="384564" y="2304989"/>
                </a:cubicBezTo>
                <a:cubicBezTo>
                  <a:pt x="382849" y="2301084"/>
                  <a:pt x="380182" y="2295464"/>
                  <a:pt x="378277" y="2289939"/>
                </a:cubicBezTo>
                <a:lnTo>
                  <a:pt x="378277" y="2289939"/>
                </a:lnTo>
                <a:cubicBezTo>
                  <a:pt x="380182" y="2295083"/>
                  <a:pt x="382278" y="2300131"/>
                  <a:pt x="384564" y="2304989"/>
                </a:cubicBezTo>
                <a:cubicBezTo>
                  <a:pt x="357037" y="2269365"/>
                  <a:pt x="334748" y="2242029"/>
                  <a:pt x="315127" y="2215645"/>
                </a:cubicBezTo>
                <a:cubicBezTo>
                  <a:pt x="295505" y="2189260"/>
                  <a:pt x="277027" y="2164590"/>
                  <a:pt x="257977" y="2135254"/>
                </a:cubicBezTo>
                <a:cubicBezTo>
                  <a:pt x="245118" y="2119470"/>
                  <a:pt x="233888" y="2102430"/>
                  <a:pt x="224449" y="2084390"/>
                </a:cubicBezTo>
                <a:cubicBezTo>
                  <a:pt x="209399" y="2055815"/>
                  <a:pt x="217210" y="2065340"/>
                  <a:pt x="214162" y="2056291"/>
                </a:cubicBezTo>
                <a:cubicBezTo>
                  <a:pt x="212695" y="2051900"/>
                  <a:pt x="211704" y="2047366"/>
                  <a:pt x="211209" y="2042766"/>
                </a:cubicBezTo>
                <a:lnTo>
                  <a:pt x="212447" y="2044290"/>
                </a:lnTo>
                <a:lnTo>
                  <a:pt x="202160" y="2023335"/>
                </a:lnTo>
                <a:cubicBezTo>
                  <a:pt x="196350" y="2018191"/>
                  <a:pt x="186349" y="1994760"/>
                  <a:pt x="175204" y="1969233"/>
                </a:cubicBezTo>
                <a:cubicBezTo>
                  <a:pt x="167680" y="1954278"/>
                  <a:pt x="161107" y="1936848"/>
                  <a:pt x="154535" y="1920941"/>
                </a:cubicBezTo>
                <a:cubicBezTo>
                  <a:pt x="147963" y="1905034"/>
                  <a:pt x="141391" y="1890937"/>
                  <a:pt x="137104" y="1881222"/>
                </a:cubicBezTo>
                <a:cubicBezTo>
                  <a:pt x="128151" y="1865220"/>
                  <a:pt x="123579" y="1857123"/>
                  <a:pt x="125579" y="1866648"/>
                </a:cubicBezTo>
                <a:cubicBezTo>
                  <a:pt x="126627" y="1871411"/>
                  <a:pt x="129008" y="1880650"/>
                  <a:pt x="133866" y="1895223"/>
                </a:cubicBezTo>
                <a:cubicBezTo>
                  <a:pt x="138724" y="1909797"/>
                  <a:pt x="146534" y="1929799"/>
                  <a:pt x="156345" y="1956469"/>
                </a:cubicBezTo>
                <a:cubicBezTo>
                  <a:pt x="139067" y="1922550"/>
                  <a:pt x="124912" y="1887127"/>
                  <a:pt x="114054" y="1850646"/>
                </a:cubicBezTo>
                <a:cubicBezTo>
                  <a:pt x="107101" y="1829406"/>
                  <a:pt x="102434" y="1810451"/>
                  <a:pt x="98052" y="1794068"/>
                </a:cubicBezTo>
                <a:cubicBezTo>
                  <a:pt x="93670" y="1777685"/>
                  <a:pt x="89384" y="1763874"/>
                  <a:pt x="86812" y="1751777"/>
                </a:cubicBezTo>
                <a:cubicBezTo>
                  <a:pt x="81193" y="1727869"/>
                  <a:pt x="77287" y="1712439"/>
                  <a:pt x="73954" y="1702818"/>
                </a:cubicBezTo>
                <a:cubicBezTo>
                  <a:pt x="67477" y="1683768"/>
                  <a:pt x="65381" y="1687293"/>
                  <a:pt x="61952" y="1692436"/>
                </a:cubicBezTo>
                <a:cubicBezTo>
                  <a:pt x="60904" y="1696132"/>
                  <a:pt x="60295" y="1699932"/>
                  <a:pt x="60142" y="1703771"/>
                </a:cubicBezTo>
                <a:cubicBezTo>
                  <a:pt x="59114" y="1698828"/>
                  <a:pt x="57418" y="1694055"/>
                  <a:pt x="55094" y="1689579"/>
                </a:cubicBezTo>
                <a:cubicBezTo>
                  <a:pt x="54142" y="1688721"/>
                  <a:pt x="53570" y="1690055"/>
                  <a:pt x="52522" y="1688531"/>
                </a:cubicBezTo>
                <a:cubicBezTo>
                  <a:pt x="42997" y="1648240"/>
                  <a:pt x="35473" y="1619761"/>
                  <a:pt x="31186" y="1606425"/>
                </a:cubicBezTo>
                <a:cubicBezTo>
                  <a:pt x="28224" y="1596910"/>
                  <a:pt x="26052" y="1587156"/>
                  <a:pt x="24709" y="1577279"/>
                </a:cubicBezTo>
                <a:cubicBezTo>
                  <a:pt x="23566" y="1570516"/>
                  <a:pt x="22423" y="1562801"/>
                  <a:pt x="21185" y="1554324"/>
                </a:cubicBezTo>
                <a:cubicBezTo>
                  <a:pt x="19947" y="1545846"/>
                  <a:pt x="19661" y="1536417"/>
                  <a:pt x="18899" y="1526320"/>
                </a:cubicBezTo>
                <a:cubicBezTo>
                  <a:pt x="13937" y="1509813"/>
                  <a:pt x="11279" y="1492697"/>
                  <a:pt x="10993" y="1475457"/>
                </a:cubicBezTo>
                <a:cubicBezTo>
                  <a:pt x="7945" y="1480505"/>
                  <a:pt x="5469" y="1456407"/>
                  <a:pt x="3850" y="1406210"/>
                </a:cubicBezTo>
                <a:cubicBezTo>
                  <a:pt x="4897" y="1385731"/>
                  <a:pt x="5755" y="1365348"/>
                  <a:pt x="6898" y="1344774"/>
                </a:cubicBezTo>
                <a:cubicBezTo>
                  <a:pt x="5755" y="1365348"/>
                  <a:pt x="4897" y="1385731"/>
                  <a:pt x="3850" y="1406210"/>
                </a:cubicBezTo>
                <a:cubicBezTo>
                  <a:pt x="2211" y="1395047"/>
                  <a:pt x="1830" y="1383740"/>
                  <a:pt x="2707" y="1372491"/>
                </a:cubicBezTo>
                <a:cubicBezTo>
                  <a:pt x="3469" y="1358013"/>
                  <a:pt x="4231" y="1344583"/>
                  <a:pt x="4897" y="1332105"/>
                </a:cubicBezTo>
                <a:cubicBezTo>
                  <a:pt x="5564" y="1319628"/>
                  <a:pt x="6898" y="1307626"/>
                  <a:pt x="7755" y="1296387"/>
                </a:cubicBezTo>
                <a:cubicBezTo>
                  <a:pt x="8422" y="1288290"/>
                  <a:pt x="8898" y="1280575"/>
                  <a:pt x="9374" y="1272955"/>
                </a:cubicBezTo>
                <a:cubicBezTo>
                  <a:pt x="2926" y="1329591"/>
                  <a:pt x="-256" y="1386550"/>
                  <a:pt x="-151" y="1443548"/>
                </a:cubicBezTo>
                <a:cubicBezTo>
                  <a:pt x="-151" y="1468570"/>
                  <a:pt x="449" y="1493525"/>
                  <a:pt x="1659" y="1518414"/>
                </a:cubicBezTo>
                <a:cubicBezTo>
                  <a:pt x="2345" y="1521319"/>
                  <a:pt x="3202" y="1524186"/>
                  <a:pt x="4231" y="1526987"/>
                </a:cubicBezTo>
                <a:cubicBezTo>
                  <a:pt x="5278" y="1536988"/>
                  <a:pt x="6040" y="1546894"/>
                  <a:pt x="7279" y="1556895"/>
                </a:cubicBezTo>
                <a:lnTo>
                  <a:pt x="11565" y="1586613"/>
                </a:lnTo>
                <a:cubicBezTo>
                  <a:pt x="14613" y="1606330"/>
                  <a:pt x="16899" y="1626237"/>
                  <a:pt x="21090" y="1645764"/>
                </a:cubicBezTo>
                <a:cubicBezTo>
                  <a:pt x="25281" y="1665290"/>
                  <a:pt x="30139" y="1683006"/>
                  <a:pt x="34901" y="1702342"/>
                </a:cubicBezTo>
                <a:cubicBezTo>
                  <a:pt x="39664" y="1721678"/>
                  <a:pt x="46236" y="1742823"/>
                  <a:pt x="52046" y="1764826"/>
                </a:cubicBezTo>
                <a:lnTo>
                  <a:pt x="73287" y="1833787"/>
                </a:lnTo>
                <a:cubicBezTo>
                  <a:pt x="81478" y="1857790"/>
                  <a:pt x="90270" y="1883193"/>
                  <a:pt x="99671" y="1909987"/>
                </a:cubicBezTo>
                <a:cubicBezTo>
                  <a:pt x="95004" y="1899986"/>
                  <a:pt x="90813" y="1889699"/>
                  <a:pt x="86431" y="1879412"/>
                </a:cubicBezTo>
                <a:cubicBezTo>
                  <a:pt x="90813" y="1889699"/>
                  <a:pt x="95004" y="1899986"/>
                  <a:pt x="99671" y="1909987"/>
                </a:cubicBezTo>
                <a:lnTo>
                  <a:pt x="107101" y="1925799"/>
                </a:lnTo>
                <a:lnTo>
                  <a:pt x="119769" y="1957422"/>
                </a:lnTo>
                <a:cubicBezTo>
                  <a:pt x="122245" y="1963327"/>
                  <a:pt x="124436" y="1969423"/>
                  <a:pt x="127294" y="1975233"/>
                </a:cubicBezTo>
                <a:lnTo>
                  <a:pt x="130913" y="1982853"/>
                </a:lnTo>
                <a:lnTo>
                  <a:pt x="130913" y="1982853"/>
                </a:lnTo>
                <a:cubicBezTo>
                  <a:pt x="136152" y="1993426"/>
                  <a:pt x="141486" y="2003904"/>
                  <a:pt x="146725" y="2014476"/>
                </a:cubicBezTo>
                <a:cubicBezTo>
                  <a:pt x="151963" y="2025049"/>
                  <a:pt x="157107" y="2035527"/>
                  <a:pt x="163012" y="2045528"/>
                </a:cubicBezTo>
                <a:lnTo>
                  <a:pt x="188063" y="2088867"/>
                </a:lnTo>
                <a:cubicBezTo>
                  <a:pt x="196731" y="2103916"/>
                  <a:pt x="207113" y="2120013"/>
                  <a:pt x="217591" y="2140588"/>
                </a:cubicBezTo>
                <a:cubicBezTo>
                  <a:pt x="223439" y="2150493"/>
                  <a:pt x="228497" y="2160847"/>
                  <a:pt x="232735" y="2171544"/>
                </a:cubicBezTo>
                <a:cubicBezTo>
                  <a:pt x="233688" y="2175354"/>
                  <a:pt x="231592" y="2174782"/>
                  <a:pt x="230735" y="2175830"/>
                </a:cubicBezTo>
                <a:lnTo>
                  <a:pt x="252928" y="2219073"/>
                </a:lnTo>
                <a:cubicBezTo>
                  <a:pt x="283789" y="2262222"/>
                  <a:pt x="294553" y="2271937"/>
                  <a:pt x="324080" y="2307465"/>
                </a:cubicBezTo>
                <a:cubicBezTo>
                  <a:pt x="342368" y="2328325"/>
                  <a:pt x="362180" y="2348613"/>
                  <a:pt x="381992" y="2370997"/>
                </a:cubicBezTo>
                <a:cubicBezTo>
                  <a:pt x="391517" y="2382427"/>
                  <a:pt x="402471" y="2393095"/>
                  <a:pt x="412853" y="2404811"/>
                </a:cubicBezTo>
                <a:lnTo>
                  <a:pt x="428569" y="2422623"/>
                </a:lnTo>
                <a:cubicBezTo>
                  <a:pt x="433808" y="2428719"/>
                  <a:pt x="439142" y="2434815"/>
                  <a:pt x="444857" y="2440816"/>
                </a:cubicBezTo>
                <a:cubicBezTo>
                  <a:pt x="459040" y="2454113"/>
                  <a:pt x="472432" y="2468238"/>
                  <a:pt x="484957" y="2483107"/>
                </a:cubicBezTo>
                <a:cubicBezTo>
                  <a:pt x="490577" y="2489774"/>
                  <a:pt x="490196" y="2491584"/>
                  <a:pt x="490672" y="2494155"/>
                </a:cubicBezTo>
                <a:lnTo>
                  <a:pt x="510294" y="2513205"/>
                </a:lnTo>
                <a:cubicBezTo>
                  <a:pt x="508484" y="2516254"/>
                  <a:pt x="477909" y="2490441"/>
                  <a:pt x="453144" y="2464914"/>
                </a:cubicBezTo>
                <a:lnTo>
                  <a:pt x="432284" y="2444435"/>
                </a:lnTo>
                <a:cubicBezTo>
                  <a:pt x="425902" y="2438434"/>
                  <a:pt x="420664" y="2432528"/>
                  <a:pt x="415806" y="2427861"/>
                </a:cubicBezTo>
                <a:cubicBezTo>
                  <a:pt x="409453" y="2420975"/>
                  <a:pt x="402366" y="2414812"/>
                  <a:pt x="394660" y="2409478"/>
                </a:cubicBezTo>
                <a:cubicBezTo>
                  <a:pt x="386469" y="2402810"/>
                  <a:pt x="377801" y="2396429"/>
                  <a:pt x="369991" y="2389285"/>
                </a:cubicBezTo>
                <a:lnTo>
                  <a:pt x="336082" y="2351185"/>
                </a:lnTo>
                <a:cubicBezTo>
                  <a:pt x="328652" y="2342898"/>
                  <a:pt x="321889" y="2334040"/>
                  <a:pt x="315031" y="2325277"/>
                </a:cubicBezTo>
                <a:lnTo>
                  <a:pt x="294362" y="2299083"/>
                </a:lnTo>
                <a:cubicBezTo>
                  <a:pt x="285599" y="2291749"/>
                  <a:pt x="265787" y="2265079"/>
                  <a:pt x="266740" y="2271366"/>
                </a:cubicBezTo>
                <a:cubicBezTo>
                  <a:pt x="267692" y="2277652"/>
                  <a:pt x="261596" y="2271366"/>
                  <a:pt x="249690" y="2257459"/>
                </a:cubicBezTo>
                <a:cubicBezTo>
                  <a:pt x="243975" y="2250315"/>
                  <a:pt x="236260" y="2241457"/>
                  <a:pt x="228449" y="2230313"/>
                </a:cubicBezTo>
                <a:lnTo>
                  <a:pt x="227306" y="2228789"/>
                </a:lnTo>
                <a:cubicBezTo>
                  <a:pt x="463393" y="2600997"/>
                  <a:pt x="854566" y="2847085"/>
                  <a:pt x="1292296" y="2898777"/>
                </a:cubicBezTo>
                <a:cubicBezTo>
                  <a:pt x="1292296" y="2898777"/>
                  <a:pt x="1290868" y="2897539"/>
                  <a:pt x="1291344" y="2897349"/>
                </a:cubicBezTo>
                <a:close/>
                <a:moveTo>
                  <a:pt x="1805218" y="63852"/>
                </a:moveTo>
                <a:cubicBezTo>
                  <a:pt x="1772357" y="58041"/>
                  <a:pt x="1740257" y="47849"/>
                  <a:pt x="1707110" y="42992"/>
                </a:cubicBezTo>
                <a:cubicBezTo>
                  <a:pt x="1681012" y="37848"/>
                  <a:pt x="1657580" y="34705"/>
                  <a:pt x="1649960" y="32419"/>
                </a:cubicBezTo>
                <a:cubicBezTo>
                  <a:pt x="1657390" y="34705"/>
                  <a:pt x="1680821" y="37848"/>
                  <a:pt x="1707110" y="42992"/>
                </a:cubicBezTo>
                <a:lnTo>
                  <a:pt x="1707110" y="44992"/>
                </a:lnTo>
                <a:cubicBezTo>
                  <a:pt x="1707968" y="46706"/>
                  <a:pt x="1697585" y="45468"/>
                  <a:pt x="1675297" y="41658"/>
                </a:cubicBezTo>
                <a:cubicBezTo>
                  <a:pt x="1675297" y="41658"/>
                  <a:pt x="1676344" y="41658"/>
                  <a:pt x="1677869" y="41658"/>
                </a:cubicBezTo>
                <a:cubicBezTo>
                  <a:pt x="1676344" y="41658"/>
                  <a:pt x="1675487" y="41658"/>
                  <a:pt x="1675297" y="41658"/>
                </a:cubicBezTo>
                <a:cubicBezTo>
                  <a:pt x="1664629" y="40801"/>
                  <a:pt x="1653961" y="40325"/>
                  <a:pt x="1643293" y="39753"/>
                </a:cubicBezTo>
                <a:lnTo>
                  <a:pt x="1612241" y="35943"/>
                </a:lnTo>
                <a:cubicBezTo>
                  <a:pt x="1596049" y="33848"/>
                  <a:pt x="1579761" y="33181"/>
                  <a:pt x="1563569" y="31752"/>
                </a:cubicBezTo>
                <a:cubicBezTo>
                  <a:pt x="1558778" y="32952"/>
                  <a:pt x="1553824" y="33400"/>
                  <a:pt x="1548900" y="33086"/>
                </a:cubicBezTo>
                <a:lnTo>
                  <a:pt x="1535279" y="33086"/>
                </a:lnTo>
                <a:lnTo>
                  <a:pt x="1519944" y="33086"/>
                </a:lnTo>
                <a:cubicBezTo>
                  <a:pt x="1471081" y="33943"/>
                  <a:pt x="1480415" y="36229"/>
                  <a:pt x="1513848" y="39372"/>
                </a:cubicBezTo>
                <a:cubicBezTo>
                  <a:pt x="1521087" y="39944"/>
                  <a:pt x="1529278" y="39944"/>
                  <a:pt x="1537565" y="40706"/>
                </a:cubicBezTo>
                <a:lnTo>
                  <a:pt x="1562044" y="42992"/>
                </a:lnTo>
                <a:cubicBezTo>
                  <a:pt x="1573513" y="43649"/>
                  <a:pt x="1584886" y="45335"/>
                  <a:pt x="1596049" y="48040"/>
                </a:cubicBezTo>
                <a:cubicBezTo>
                  <a:pt x="1575856" y="48516"/>
                  <a:pt x="1522325" y="42039"/>
                  <a:pt x="1512229" y="45849"/>
                </a:cubicBezTo>
                <a:cubicBezTo>
                  <a:pt x="1494798" y="45373"/>
                  <a:pt x="1476415" y="45087"/>
                  <a:pt x="1464604" y="43563"/>
                </a:cubicBezTo>
                <a:cubicBezTo>
                  <a:pt x="1441363" y="44230"/>
                  <a:pt x="1418027" y="45468"/>
                  <a:pt x="1395071" y="45945"/>
                </a:cubicBezTo>
                <a:cubicBezTo>
                  <a:pt x="1378784" y="46802"/>
                  <a:pt x="1351637" y="48421"/>
                  <a:pt x="1359638" y="45945"/>
                </a:cubicBezTo>
                <a:cubicBezTo>
                  <a:pt x="1392309" y="37467"/>
                  <a:pt x="1393738" y="29181"/>
                  <a:pt x="1480034" y="24323"/>
                </a:cubicBezTo>
                <a:lnTo>
                  <a:pt x="1480034" y="24323"/>
                </a:lnTo>
                <a:lnTo>
                  <a:pt x="1530326" y="22418"/>
                </a:lnTo>
                <a:lnTo>
                  <a:pt x="1527374" y="14607"/>
                </a:lnTo>
                <a:cubicBezTo>
                  <a:pt x="1541509" y="14569"/>
                  <a:pt x="1555634" y="15398"/>
                  <a:pt x="1569664" y="17084"/>
                </a:cubicBezTo>
                <a:lnTo>
                  <a:pt x="1611670" y="21084"/>
                </a:lnTo>
                <a:lnTo>
                  <a:pt x="1614337" y="20608"/>
                </a:lnTo>
                <a:cubicBezTo>
                  <a:pt x="1635959" y="23180"/>
                  <a:pt x="1643483" y="24989"/>
                  <a:pt x="1645388" y="26514"/>
                </a:cubicBezTo>
                <a:lnTo>
                  <a:pt x="1647960" y="29943"/>
                </a:lnTo>
                <a:cubicBezTo>
                  <a:pt x="1672630" y="32990"/>
                  <a:pt x="1695585" y="37372"/>
                  <a:pt x="1719207" y="41087"/>
                </a:cubicBezTo>
                <a:cubicBezTo>
                  <a:pt x="1742829" y="44802"/>
                  <a:pt x="1765499" y="49755"/>
                  <a:pt x="1789311" y="55374"/>
                </a:cubicBezTo>
                <a:lnTo>
                  <a:pt x="1805313" y="61375"/>
                </a:lnTo>
                <a:close/>
                <a:moveTo>
                  <a:pt x="322937" y="1187802"/>
                </a:moveTo>
                <a:lnTo>
                  <a:pt x="312555" y="1225902"/>
                </a:lnTo>
                <a:cubicBezTo>
                  <a:pt x="305316" y="1242189"/>
                  <a:pt x="312555" y="1202565"/>
                  <a:pt x="318365" y="1169514"/>
                </a:cubicBezTo>
                <a:cubicBezTo>
                  <a:pt x="320842" y="1168942"/>
                  <a:pt x="320556" y="1179801"/>
                  <a:pt x="327223" y="1159989"/>
                </a:cubicBezTo>
                <a:cubicBezTo>
                  <a:pt x="325604" y="1169037"/>
                  <a:pt x="324080" y="1178467"/>
                  <a:pt x="322937" y="1187802"/>
                </a:cubicBezTo>
                <a:close/>
                <a:moveTo>
                  <a:pt x="345702" y="1690055"/>
                </a:moveTo>
                <a:cubicBezTo>
                  <a:pt x="341711" y="1676872"/>
                  <a:pt x="339158" y="1663299"/>
                  <a:pt x="338082" y="1649574"/>
                </a:cubicBezTo>
                <a:cubicBezTo>
                  <a:pt x="337130" y="1637286"/>
                  <a:pt x="335605" y="1609569"/>
                  <a:pt x="341987" y="1633095"/>
                </a:cubicBezTo>
                <a:cubicBezTo>
                  <a:pt x="345616" y="1644249"/>
                  <a:pt x="348455" y="1655641"/>
                  <a:pt x="350464" y="1667195"/>
                </a:cubicBezTo>
                <a:cubicBezTo>
                  <a:pt x="352560" y="1677863"/>
                  <a:pt x="353322" y="1688436"/>
                  <a:pt x="356275" y="1699008"/>
                </a:cubicBezTo>
                <a:lnTo>
                  <a:pt x="358370" y="1710153"/>
                </a:lnTo>
                <a:cubicBezTo>
                  <a:pt x="358265" y="1710753"/>
                  <a:pt x="358265" y="1711362"/>
                  <a:pt x="358370" y="1711962"/>
                </a:cubicBezTo>
                <a:cubicBezTo>
                  <a:pt x="361704" y="1733584"/>
                  <a:pt x="353417" y="1713010"/>
                  <a:pt x="345702" y="1690055"/>
                </a:cubicBezTo>
                <a:close/>
                <a:moveTo>
                  <a:pt x="364752" y="1101696"/>
                </a:moveTo>
                <a:cubicBezTo>
                  <a:pt x="363571" y="1108877"/>
                  <a:pt x="361790" y="1115955"/>
                  <a:pt x="359418" y="1122841"/>
                </a:cubicBezTo>
                <a:cubicBezTo>
                  <a:pt x="350560" y="1156560"/>
                  <a:pt x="349893" y="1148654"/>
                  <a:pt x="346655" y="1151988"/>
                </a:cubicBezTo>
                <a:lnTo>
                  <a:pt x="353036" y="1124651"/>
                </a:lnTo>
                <a:cubicBezTo>
                  <a:pt x="357132" y="1114459"/>
                  <a:pt x="365609" y="1091504"/>
                  <a:pt x="364847" y="1101696"/>
                </a:cubicBezTo>
                <a:close/>
                <a:moveTo>
                  <a:pt x="1555377" y="158721"/>
                </a:moveTo>
                <a:lnTo>
                  <a:pt x="1582904" y="161102"/>
                </a:lnTo>
                <a:lnTo>
                  <a:pt x="1538613" y="159864"/>
                </a:lnTo>
                <a:cubicBezTo>
                  <a:pt x="1526135" y="158530"/>
                  <a:pt x="1513277" y="158816"/>
                  <a:pt x="1500513" y="158339"/>
                </a:cubicBezTo>
                <a:lnTo>
                  <a:pt x="1463175" y="157292"/>
                </a:lnTo>
                <a:cubicBezTo>
                  <a:pt x="1442267" y="157930"/>
                  <a:pt x="1421351" y="157425"/>
                  <a:pt x="1400501" y="155768"/>
                </a:cubicBezTo>
                <a:cubicBezTo>
                  <a:pt x="1452412" y="153387"/>
                  <a:pt x="1506704" y="151005"/>
                  <a:pt x="1554996" y="158339"/>
                </a:cubicBezTo>
                <a:close/>
                <a:moveTo>
                  <a:pt x="1353066" y="223300"/>
                </a:moveTo>
                <a:cubicBezTo>
                  <a:pt x="1343446" y="223748"/>
                  <a:pt x="1333883" y="225053"/>
                  <a:pt x="1324491" y="227205"/>
                </a:cubicBezTo>
                <a:lnTo>
                  <a:pt x="1283914" y="232349"/>
                </a:lnTo>
                <a:cubicBezTo>
                  <a:pt x="1294011" y="228729"/>
                  <a:pt x="1253530" y="232349"/>
                  <a:pt x="1289439" y="225491"/>
                </a:cubicBezTo>
                <a:cubicBezTo>
                  <a:pt x="1308489" y="222443"/>
                  <a:pt x="1326015" y="220347"/>
                  <a:pt x="1341445" y="218919"/>
                </a:cubicBezTo>
                <a:cubicBezTo>
                  <a:pt x="1356876" y="217490"/>
                  <a:pt x="1370020" y="218919"/>
                  <a:pt x="1381927" y="218919"/>
                </a:cubicBezTo>
                <a:cubicBezTo>
                  <a:pt x="1372307" y="221052"/>
                  <a:pt x="1362524" y="222395"/>
                  <a:pt x="1352685" y="222919"/>
                </a:cubicBezTo>
                <a:close/>
                <a:moveTo>
                  <a:pt x="1768356" y="276449"/>
                </a:moveTo>
                <a:cubicBezTo>
                  <a:pt x="1761079" y="274516"/>
                  <a:pt x="1753707" y="272992"/>
                  <a:pt x="1746258" y="271878"/>
                </a:cubicBezTo>
                <a:cubicBezTo>
                  <a:pt x="1732256" y="269496"/>
                  <a:pt x="1719874" y="267687"/>
                  <a:pt x="1710063" y="266734"/>
                </a:cubicBezTo>
                <a:lnTo>
                  <a:pt x="1698824" y="264353"/>
                </a:lnTo>
                <a:lnTo>
                  <a:pt x="1689299" y="262924"/>
                </a:lnTo>
                <a:cubicBezTo>
                  <a:pt x="1683869" y="261972"/>
                  <a:pt x="1679774" y="261305"/>
                  <a:pt x="1676916" y="260638"/>
                </a:cubicBezTo>
                <a:cubicBezTo>
                  <a:pt x="1671010" y="259400"/>
                  <a:pt x="1669391" y="258638"/>
                  <a:pt x="1669391" y="258066"/>
                </a:cubicBezTo>
                <a:cubicBezTo>
                  <a:pt x="1669391" y="257495"/>
                  <a:pt x="1676154" y="256638"/>
                  <a:pt x="1669391" y="254732"/>
                </a:cubicBezTo>
                <a:lnTo>
                  <a:pt x="1671677" y="251875"/>
                </a:lnTo>
                <a:cubicBezTo>
                  <a:pt x="1681678" y="251875"/>
                  <a:pt x="1691394" y="252447"/>
                  <a:pt x="1660057" y="246255"/>
                </a:cubicBezTo>
                <a:cubicBezTo>
                  <a:pt x="1660057" y="246255"/>
                  <a:pt x="1660057" y="245684"/>
                  <a:pt x="1659390" y="245303"/>
                </a:cubicBezTo>
                <a:lnTo>
                  <a:pt x="1645007" y="241588"/>
                </a:lnTo>
                <a:cubicBezTo>
                  <a:pt x="1635482" y="240255"/>
                  <a:pt x="1626624" y="239302"/>
                  <a:pt x="1617385" y="238159"/>
                </a:cubicBezTo>
                <a:lnTo>
                  <a:pt x="1603002" y="236159"/>
                </a:lnTo>
                <a:cubicBezTo>
                  <a:pt x="1594715" y="235302"/>
                  <a:pt x="1586524" y="233873"/>
                  <a:pt x="1578142" y="233492"/>
                </a:cubicBezTo>
                <a:cubicBezTo>
                  <a:pt x="1574427" y="235206"/>
                  <a:pt x="1573760" y="237302"/>
                  <a:pt x="1547757" y="236540"/>
                </a:cubicBezTo>
                <a:cubicBezTo>
                  <a:pt x="1519944" y="232920"/>
                  <a:pt x="1516705" y="231587"/>
                  <a:pt x="1519182" y="229777"/>
                </a:cubicBezTo>
                <a:cubicBezTo>
                  <a:pt x="1521659" y="227967"/>
                  <a:pt x="1528707" y="226443"/>
                  <a:pt x="1521944" y="224634"/>
                </a:cubicBezTo>
                <a:lnTo>
                  <a:pt x="1518325" y="224634"/>
                </a:lnTo>
                <a:lnTo>
                  <a:pt x="1522325" y="219299"/>
                </a:lnTo>
                <a:cubicBezTo>
                  <a:pt x="1555377" y="218252"/>
                  <a:pt x="1522802" y="212727"/>
                  <a:pt x="1491941" y="211870"/>
                </a:cubicBezTo>
                <a:cubicBezTo>
                  <a:pt x="1480606" y="211394"/>
                  <a:pt x="1469747" y="210537"/>
                  <a:pt x="1459460" y="210346"/>
                </a:cubicBezTo>
                <a:lnTo>
                  <a:pt x="1430028" y="210346"/>
                </a:lnTo>
                <a:lnTo>
                  <a:pt x="1403072" y="209584"/>
                </a:lnTo>
                <a:lnTo>
                  <a:pt x="1378402" y="209584"/>
                </a:lnTo>
                <a:cubicBezTo>
                  <a:pt x="1367601" y="210203"/>
                  <a:pt x="1356771" y="209917"/>
                  <a:pt x="1346018" y="208727"/>
                </a:cubicBezTo>
                <a:cubicBezTo>
                  <a:pt x="1332778" y="208727"/>
                  <a:pt x="1334778" y="207870"/>
                  <a:pt x="1333349" y="206727"/>
                </a:cubicBezTo>
                <a:lnTo>
                  <a:pt x="1333349" y="204250"/>
                </a:lnTo>
                <a:cubicBezTo>
                  <a:pt x="1345160" y="202345"/>
                  <a:pt x="1357067" y="201583"/>
                  <a:pt x="1368973" y="200154"/>
                </a:cubicBezTo>
                <a:cubicBezTo>
                  <a:pt x="1380879" y="198726"/>
                  <a:pt x="1392785" y="197392"/>
                  <a:pt x="1404692" y="196535"/>
                </a:cubicBezTo>
                <a:cubicBezTo>
                  <a:pt x="1424656" y="194392"/>
                  <a:pt x="1444716" y="193239"/>
                  <a:pt x="1464794" y="193106"/>
                </a:cubicBezTo>
                <a:cubicBezTo>
                  <a:pt x="1466794" y="190915"/>
                  <a:pt x="1461842" y="189105"/>
                  <a:pt x="1427361" y="189867"/>
                </a:cubicBezTo>
                <a:cubicBezTo>
                  <a:pt x="1410883" y="189867"/>
                  <a:pt x="1397452" y="189867"/>
                  <a:pt x="1385260" y="190439"/>
                </a:cubicBezTo>
                <a:lnTo>
                  <a:pt x="1350113" y="191010"/>
                </a:lnTo>
                <a:cubicBezTo>
                  <a:pt x="1374307" y="189296"/>
                  <a:pt x="1397738" y="186819"/>
                  <a:pt x="1421646" y="187200"/>
                </a:cubicBezTo>
                <a:lnTo>
                  <a:pt x="1457365" y="186629"/>
                </a:lnTo>
                <a:cubicBezTo>
                  <a:pt x="1469366" y="186629"/>
                  <a:pt x="1481368" y="187105"/>
                  <a:pt x="1493560" y="187105"/>
                </a:cubicBezTo>
                <a:cubicBezTo>
                  <a:pt x="1522135" y="185772"/>
                  <a:pt x="1563759" y="192725"/>
                  <a:pt x="1583380" y="190439"/>
                </a:cubicBezTo>
                <a:cubicBezTo>
                  <a:pt x="1596525" y="191772"/>
                  <a:pt x="1609765" y="193963"/>
                  <a:pt x="1623004" y="195582"/>
                </a:cubicBezTo>
                <a:cubicBezTo>
                  <a:pt x="1636244" y="197202"/>
                  <a:pt x="1649294" y="198726"/>
                  <a:pt x="1661104" y="201583"/>
                </a:cubicBezTo>
                <a:cubicBezTo>
                  <a:pt x="1682507" y="205203"/>
                  <a:pt x="1703615" y="210394"/>
                  <a:pt x="1724255" y="217109"/>
                </a:cubicBezTo>
                <a:cubicBezTo>
                  <a:pt x="1710539" y="217109"/>
                  <a:pt x="1716730" y="221395"/>
                  <a:pt x="1677773" y="217109"/>
                </a:cubicBezTo>
                <a:cubicBezTo>
                  <a:pt x="1677773" y="221681"/>
                  <a:pt x="1709492" y="230444"/>
                  <a:pt x="1729685" y="239778"/>
                </a:cubicBezTo>
                <a:lnTo>
                  <a:pt x="1742734" y="247208"/>
                </a:lnTo>
                <a:cubicBezTo>
                  <a:pt x="1727303" y="245874"/>
                  <a:pt x="1720160" y="245970"/>
                  <a:pt x="1694156" y="242350"/>
                </a:cubicBezTo>
                <a:lnTo>
                  <a:pt x="1660533" y="239397"/>
                </a:lnTo>
                <a:lnTo>
                  <a:pt x="1643769" y="236445"/>
                </a:lnTo>
                <a:lnTo>
                  <a:pt x="1660533" y="239397"/>
                </a:lnTo>
                <a:cubicBezTo>
                  <a:pt x="1671353" y="243607"/>
                  <a:pt x="1682641" y="246493"/>
                  <a:pt x="1694156" y="247970"/>
                </a:cubicBezTo>
                <a:cubicBezTo>
                  <a:pt x="1709110" y="250637"/>
                  <a:pt x="1725970" y="254542"/>
                  <a:pt x="1740257" y="257495"/>
                </a:cubicBezTo>
                <a:lnTo>
                  <a:pt x="1740257" y="257495"/>
                </a:lnTo>
                <a:cubicBezTo>
                  <a:pt x="1757783" y="264639"/>
                  <a:pt x="1774547" y="273878"/>
                  <a:pt x="1791407" y="282165"/>
                </a:cubicBezTo>
                <a:close/>
                <a:moveTo>
                  <a:pt x="1967238" y="2475296"/>
                </a:moveTo>
                <a:cubicBezTo>
                  <a:pt x="1955551" y="2481735"/>
                  <a:pt x="1943054" y="2486602"/>
                  <a:pt x="1930091" y="2489774"/>
                </a:cubicBezTo>
                <a:cubicBezTo>
                  <a:pt x="1933834" y="2487698"/>
                  <a:pt x="1937463" y="2485411"/>
                  <a:pt x="1940949" y="2482916"/>
                </a:cubicBezTo>
                <a:cubicBezTo>
                  <a:pt x="1948474" y="2475868"/>
                  <a:pt x="1979049" y="2459104"/>
                  <a:pt x="1960570" y="2463104"/>
                </a:cubicBezTo>
                <a:cubicBezTo>
                  <a:pt x="1957903" y="2463675"/>
                  <a:pt x="1957237" y="2463104"/>
                  <a:pt x="1959713" y="2461580"/>
                </a:cubicBezTo>
                <a:cubicBezTo>
                  <a:pt x="1962190" y="2460056"/>
                  <a:pt x="1967905" y="2457103"/>
                  <a:pt x="1977525" y="2452055"/>
                </a:cubicBezTo>
                <a:cubicBezTo>
                  <a:pt x="1986707" y="2446521"/>
                  <a:pt x="1996613" y="2442282"/>
                  <a:pt x="2006957" y="2439482"/>
                </a:cubicBezTo>
                <a:cubicBezTo>
                  <a:pt x="2011910" y="2439482"/>
                  <a:pt x="2017911" y="2438339"/>
                  <a:pt x="2023150" y="2437768"/>
                </a:cubicBezTo>
                <a:cubicBezTo>
                  <a:pt x="2027065" y="2436862"/>
                  <a:pt x="2031141" y="2436862"/>
                  <a:pt x="2035056" y="2437768"/>
                </a:cubicBezTo>
                <a:cubicBezTo>
                  <a:pt x="2040866" y="2439863"/>
                  <a:pt x="1989050" y="2463104"/>
                  <a:pt x="1966857" y="2474915"/>
                </a:cubicBezTo>
                <a:close/>
                <a:moveTo>
                  <a:pt x="2129163" y="418944"/>
                </a:moveTo>
                <a:lnTo>
                  <a:pt x="2108113" y="405132"/>
                </a:lnTo>
                <a:cubicBezTo>
                  <a:pt x="2094492" y="396274"/>
                  <a:pt x="2082776" y="387225"/>
                  <a:pt x="2072585" y="380367"/>
                </a:cubicBezTo>
                <a:cubicBezTo>
                  <a:pt x="2064774" y="374843"/>
                  <a:pt x="2047058" y="363889"/>
                  <a:pt x="2053535" y="365794"/>
                </a:cubicBezTo>
                <a:cubicBezTo>
                  <a:pt x="2060135" y="368432"/>
                  <a:pt x="2066508" y="371623"/>
                  <a:pt x="2072585" y="375319"/>
                </a:cubicBezTo>
                <a:lnTo>
                  <a:pt x="2084777" y="382463"/>
                </a:lnTo>
                <a:lnTo>
                  <a:pt x="2096397" y="389892"/>
                </a:lnTo>
                <a:lnTo>
                  <a:pt x="2119162" y="405894"/>
                </a:lnTo>
                <a:cubicBezTo>
                  <a:pt x="2122305" y="408656"/>
                  <a:pt x="2126496" y="411895"/>
                  <a:pt x="2131639" y="415419"/>
                </a:cubicBezTo>
                <a:cubicBezTo>
                  <a:pt x="2136783" y="418944"/>
                  <a:pt x="2142688" y="424087"/>
                  <a:pt x="2149737" y="429326"/>
                </a:cubicBezTo>
                <a:lnTo>
                  <a:pt x="2151261" y="434088"/>
                </a:lnTo>
                <a:close/>
                <a:moveTo>
                  <a:pt x="2249654" y="445899"/>
                </a:moveTo>
                <a:lnTo>
                  <a:pt x="2251464" y="443137"/>
                </a:lnTo>
                <a:lnTo>
                  <a:pt x="2252321" y="442470"/>
                </a:lnTo>
                <a:cubicBezTo>
                  <a:pt x="2264132" y="451329"/>
                  <a:pt x="2275562" y="460663"/>
                  <a:pt x="2287278" y="469712"/>
                </a:cubicBezTo>
                <a:cubicBezTo>
                  <a:pt x="2294031" y="475075"/>
                  <a:pt x="2300251" y="481066"/>
                  <a:pt x="2305852" y="487619"/>
                </a:cubicBezTo>
                <a:cubicBezTo>
                  <a:pt x="2308138" y="490667"/>
                  <a:pt x="2307662" y="491238"/>
                  <a:pt x="2307090" y="491810"/>
                </a:cubicBezTo>
                <a:cubicBezTo>
                  <a:pt x="2294612" y="480856"/>
                  <a:pt x="2294993" y="483523"/>
                  <a:pt x="2294041" y="484095"/>
                </a:cubicBezTo>
                <a:cubicBezTo>
                  <a:pt x="2279182" y="471426"/>
                  <a:pt x="2264609" y="458472"/>
                  <a:pt x="2249654" y="445899"/>
                </a:cubicBezTo>
                <a:close/>
                <a:moveTo>
                  <a:pt x="2335379" y="2201929"/>
                </a:moveTo>
                <a:cubicBezTo>
                  <a:pt x="2329855" y="2208215"/>
                  <a:pt x="2321854" y="2217073"/>
                  <a:pt x="2311186" y="2228694"/>
                </a:cubicBezTo>
                <a:cubicBezTo>
                  <a:pt x="2306709" y="2233456"/>
                  <a:pt x="2302804" y="2238219"/>
                  <a:pt x="2298803" y="2242696"/>
                </a:cubicBezTo>
                <a:lnTo>
                  <a:pt x="2286326" y="2255840"/>
                </a:lnTo>
                <a:cubicBezTo>
                  <a:pt x="2276753" y="2266117"/>
                  <a:pt x="2266437" y="2275662"/>
                  <a:pt x="2255464" y="2284415"/>
                </a:cubicBezTo>
                <a:cubicBezTo>
                  <a:pt x="2260256" y="2275280"/>
                  <a:pt x="2266495" y="2266975"/>
                  <a:pt x="2273943" y="2259840"/>
                </a:cubicBezTo>
                <a:cubicBezTo>
                  <a:pt x="2279591" y="2253487"/>
                  <a:pt x="2286354" y="2246344"/>
                  <a:pt x="2294231" y="2238409"/>
                </a:cubicBezTo>
                <a:cubicBezTo>
                  <a:pt x="2301851" y="2230027"/>
                  <a:pt x="2310329" y="2220597"/>
                  <a:pt x="2319758" y="2210501"/>
                </a:cubicBezTo>
                <a:cubicBezTo>
                  <a:pt x="2336618" y="2195451"/>
                  <a:pt x="2344428" y="2187736"/>
                  <a:pt x="2343666" y="2190498"/>
                </a:cubicBezTo>
                <a:cubicBezTo>
                  <a:pt x="2341380" y="2194632"/>
                  <a:pt x="2338599" y="2198471"/>
                  <a:pt x="2335379" y="2201929"/>
                </a:cubicBezTo>
                <a:close/>
                <a:moveTo>
                  <a:pt x="2405197" y="2106679"/>
                </a:moveTo>
                <a:cubicBezTo>
                  <a:pt x="2400911" y="2112489"/>
                  <a:pt x="2395672" y="2118585"/>
                  <a:pt x="2391196" y="2124681"/>
                </a:cubicBezTo>
                <a:cubicBezTo>
                  <a:pt x="2391196" y="2122680"/>
                  <a:pt x="2387005" y="2125729"/>
                  <a:pt x="2399673" y="2109155"/>
                </a:cubicBezTo>
                <a:cubicBezTo>
                  <a:pt x="2409960" y="2094867"/>
                  <a:pt x="2413008" y="2091820"/>
                  <a:pt x="2415294" y="2090676"/>
                </a:cubicBezTo>
                <a:cubicBezTo>
                  <a:pt x="2412284" y="2096306"/>
                  <a:pt x="2408979" y="2101773"/>
                  <a:pt x="2405388" y="2107059"/>
                </a:cubicBezTo>
                <a:close/>
                <a:moveTo>
                  <a:pt x="2495304" y="2039527"/>
                </a:moveTo>
                <a:cubicBezTo>
                  <a:pt x="2485112" y="2054577"/>
                  <a:pt x="2475397" y="2069626"/>
                  <a:pt x="2465586" y="2083533"/>
                </a:cubicBezTo>
                <a:cubicBezTo>
                  <a:pt x="2447203" y="2107726"/>
                  <a:pt x="2430153" y="2128967"/>
                  <a:pt x="2457776" y="2086771"/>
                </a:cubicBezTo>
                <a:cubicBezTo>
                  <a:pt x="2461319" y="2084171"/>
                  <a:pt x="2464357" y="2080942"/>
                  <a:pt x="2466729" y="2077246"/>
                </a:cubicBezTo>
                <a:cubicBezTo>
                  <a:pt x="2470729" y="2071626"/>
                  <a:pt x="2475683" y="2064006"/>
                  <a:pt x="2481207" y="2055339"/>
                </a:cubicBezTo>
                <a:cubicBezTo>
                  <a:pt x="2486732" y="2046671"/>
                  <a:pt x="2491589" y="2039337"/>
                  <a:pt x="2496066" y="2032669"/>
                </a:cubicBezTo>
                <a:cubicBezTo>
                  <a:pt x="2500543" y="2026002"/>
                  <a:pt x="2504067" y="2019715"/>
                  <a:pt x="2507496" y="2014572"/>
                </a:cubicBezTo>
                <a:cubicBezTo>
                  <a:pt x="2512192" y="2006952"/>
                  <a:pt x="2517583" y="1999770"/>
                  <a:pt x="2523593" y="1993140"/>
                </a:cubicBezTo>
                <a:cubicBezTo>
                  <a:pt x="2514259" y="2008952"/>
                  <a:pt x="2505401" y="2024763"/>
                  <a:pt x="2495495" y="2039908"/>
                </a:cubicBezTo>
                <a:close/>
                <a:moveTo>
                  <a:pt x="2686757" y="1654622"/>
                </a:moveTo>
                <a:cubicBezTo>
                  <a:pt x="2685899" y="1660432"/>
                  <a:pt x="2684566" y="1666052"/>
                  <a:pt x="2683423" y="1671291"/>
                </a:cubicBezTo>
                <a:cubicBezTo>
                  <a:pt x="2682032" y="1679416"/>
                  <a:pt x="2679498" y="1687302"/>
                  <a:pt x="2675898" y="1694722"/>
                </a:cubicBezTo>
                <a:cubicBezTo>
                  <a:pt x="2678184" y="1683387"/>
                  <a:pt x="2680375" y="1671100"/>
                  <a:pt x="2682756" y="1660623"/>
                </a:cubicBezTo>
                <a:cubicBezTo>
                  <a:pt x="2683889" y="1652565"/>
                  <a:pt x="2686071" y="1644687"/>
                  <a:pt x="2689233" y="1637191"/>
                </a:cubicBezTo>
                <a:cubicBezTo>
                  <a:pt x="2688662" y="1643192"/>
                  <a:pt x="2687804" y="1649193"/>
                  <a:pt x="2686947" y="1655003"/>
                </a:cubicBezTo>
                <a:close/>
                <a:moveTo>
                  <a:pt x="2705140" y="1189802"/>
                </a:moveTo>
                <a:cubicBezTo>
                  <a:pt x="2703425" y="1193993"/>
                  <a:pt x="2694281" y="1144844"/>
                  <a:pt x="2687233" y="1120270"/>
                </a:cubicBezTo>
                <a:cubicBezTo>
                  <a:pt x="2669326" y="1051023"/>
                  <a:pt x="2655419" y="1028639"/>
                  <a:pt x="2626082" y="946343"/>
                </a:cubicBezTo>
                <a:cubicBezTo>
                  <a:pt x="2613890" y="916148"/>
                  <a:pt x="2598269" y="895098"/>
                  <a:pt x="2587982" y="866714"/>
                </a:cubicBezTo>
                <a:cubicBezTo>
                  <a:pt x="2584649" y="858237"/>
                  <a:pt x="2583887" y="855855"/>
                  <a:pt x="2585220" y="857189"/>
                </a:cubicBezTo>
                <a:cubicBezTo>
                  <a:pt x="2588192" y="860970"/>
                  <a:pt x="2590745" y="865057"/>
                  <a:pt x="2592840" y="869381"/>
                </a:cubicBezTo>
                <a:cubicBezTo>
                  <a:pt x="2599603" y="881859"/>
                  <a:pt x="2608747" y="899480"/>
                  <a:pt x="2611890" y="902909"/>
                </a:cubicBezTo>
                <a:lnTo>
                  <a:pt x="2618081" y="916720"/>
                </a:lnTo>
                <a:lnTo>
                  <a:pt x="2623606" y="930722"/>
                </a:lnTo>
                <a:lnTo>
                  <a:pt x="2634560" y="958821"/>
                </a:lnTo>
                <a:lnTo>
                  <a:pt x="2639132" y="956439"/>
                </a:lnTo>
                <a:lnTo>
                  <a:pt x="2634560" y="943390"/>
                </a:lnTo>
                <a:cubicBezTo>
                  <a:pt x="2633607" y="939771"/>
                  <a:pt x="2633702" y="938532"/>
                  <a:pt x="2634560" y="938723"/>
                </a:cubicBezTo>
                <a:cubicBezTo>
                  <a:pt x="2635417" y="938913"/>
                  <a:pt x="2633797" y="939675"/>
                  <a:pt x="2634560" y="943390"/>
                </a:cubicBezTo>
                <a:cubicBezTo>
                  <a:pt x="2629321" y="931198"/>
                  <a:pt x="2625035" y="918911"/>
                  <a:pt x="2619796" y="907671"/>
                </a:cubicBezTo>
                <a:cubicBezTo>
                  <a:pt x="2614557" y="896432"/>
                  <a:pt x="2610271" y="885573"/>
                  <a:pt x="2606651" y="875477"/>
                </a:cubicBezTo>
                <a:lnTo>
                  <a:pt x="2606651" y="870810"/>
                </a:lnTo>
                <a:cubicBezTo>
                  <a:pt x="2610080" y="871667"/>
                  <a:pt x="2611795" y="872143"/>
                  <a:pt x="2610080" y="867095"/>
                </a:cubicBezTo>
                <a:cubicBezTo>
                  <a:pt x="2608537" y="862856"/>
                  <a:pt x="2606718" y="858722"/>
                  <a:pt x="2604651" y="854712"/>
                </a:cubicBezTo>
                <a:cubicBezTo>
                  <a:pt x="2601603" y="848997"/>
                  <a:pt x="2597317" y="841282"/>
                  <a:pt x="2591602" y="830900"/>
                </a:cubicBezTo>
                <a:lnTo>
                  <a:pt x="2578362" y="804611"/>
                </a:lnTo>
                <a:cubicBezTo>
                  <a:pt x="2573885" y="795848"/>
                  <a:pt x="2568837" y="787466"/>
                  <a:pt x="2563979" y="778893"/>
                </a:cubicBezTo>
                <a:lnTo>
                  <a:pt x="2566170" y="776322"/>
                </a:lnTo>
                <a:cubicBezTo>
                  <a:pt x="2575695" y="792133"/>
                  <a:pt x="2575695" y="789657"/>
                  <a:pt x="2578648" y="791943"/>
                </a:cubicBezTo>
                <a:cubicBezTo>
                  <a:pt x="2582839" y="793943"/>
                  <a:pt x="2561217" y="753843"/>
                  <a:pt x="2567504" y="759272"/>
                </a:cubicBezTo>
                <a:cubicBezTo>
                  <a:pt x="2573885" y="770035"/>
                  <a:pt x="2579791" y="779941"/>
                  <a:pt x="2585315" y="788799"/>
                </a:cubicBezTo>
                <a:cubicBezTo>
                  <a:pt x="2590840" y="797657"/>
                  <a:pt x="2595317" y="805944"/>
                  <a:pt x="2599888" y="812898"/>
                </a:cubicBezTo>
                <a:lnTo>
                  <a:pt x="2599888" y="812898"/>
                </a:lnTo>
                <a:cubicBezTo>
                  <a:pt x="2598393" y="807164"/>
                  <a:pt x="2596222" y="801639"/>
                  <a:pt x="2593412" y="796419"/>
                </a:cubicBezTo>
                <a:cubicBezTo>
                  <a:pt x="2589697" y="788704"/>
                  <a:pt x="2583887" y="779560"/>
                  <a:pt x="2578457" y="769845"/>
                </a:cubicBezTo>
                <a:cubicBezTo>
                  <a:pt x="2576457" y="766130"/>
                  <a:pt x="2574362" y="762415"/>
                  <a:pt x="2572171" y="758605"/>
                </a:cubicBezTo>
                <a:lnTo>
                  <a:pt x="2571218" y="754890"/>
                </a:lnTo>
                <a:cubicBezTo>
                  <a:pt x="2611604" y="818422"/>
                  <a:pt x="2589125" y="768892"/>
                  <a:pt x="2600746" y="780703"/>
                </a:cubicBezTo>
                <a:cubicBezTo>
                  <a:pt x="2602555" y="783751"/>
                  <a:pt x="2604365" y="786704"/>
                  <a:pt x="2605889" y="789561"/>
                </a:cubicBezTo>
                <a:lnTo>
                  <a:pt x="2612557" y="804230"/>
                </a:lnTo>
                <a:lnTo>
                  <a:pt x="2633417" y="844616"/>
                </a:lnTo>
                <a:lnTo>
                  <a:pt x="2658277" y="901766"/>
                </a:lnTo>
                <a:cubicBezTo>
                  <a:pt x="2682089" y="965964"/>
                  <a:pt x="2680375" y="969203"/>
                  <a:pt x="2663801" y="937485"/>
                </a:cubicBezTo>
                <a:lnTo>
                  <a:pt x="2662372" y="946343"/>
                </a:lnTo>
                <a:cubicBezTo>
                  <a:pt x="2664944" y="953010"/>
                  <a:pt x="2667326" y="959011"/>
                  <a:pt x="2669326" y="964631"/>
                </a:cubicBezTo>
                <a:lnTo>
                  <a:pt x="2674088" y="980252"/>
                </a:lnTo>
                <a:cubicBezTo>
                  <a:pt x="2676946" y="989777"/>
                  <a:pt x="2679137" y="997682"/>
                  <a:pt x="2680756" y="1004255"/>
                </a:cubicBezTo>
                <a:cubicBezTo>
                  <a:pt x="2683394" y="1013570"/>
                  <a:pt x="2684994" y="1023162"/>
                  <a:pt x="2685518" y="1032830"/>
                </a:cubicBezTo>
                <a:lnTo>
                  <a:pt x="2684947" y="1035402"/>
                </a:lnTo>
                <a:cubicBezTo>
                  <a:pt x="2696282" y="1081503"/>
                  <a:pt x="2685518" y="1055785"/>
                  <a:pt x="2686566" y="1068358"/>
                </a:cubicBezTo>
                <a:cubicBezTo>
                  <a:pt x="2688090" y="1074359"/>
                  <a:pt x="2689709" y="1080360"/>
                  <a:pt x="2691138" y="1085789"/>
                </a:cubicBezTo>
                <a:cubicBezTo>
                  <a:pt x="2692567" y="1091218"/>
                  <a:pt x="2693234" y="1095981"/>
                  <a:pt x="2693805" y="1099314"/>
                </a:cubicBezTo>
                <a:cubicBezTo>
                  <a:pt x="2694853" y="1105982"/>
                  <a:pt x="2694377" y="1106934"/>
                  <a:pt x="2690662" y="1096266"/>
                </a:cubicBezTo>
                <a:lnTo>
                  <a:pt x="2691519" y="1109411"/>
                </a:lnTo>
                <a:cubicBezTo>
                  <a:pt x="2694091" y="1123317"/>
                  <a:pt x="2699044" y="1142082"/>
                  <a:pt x="2701616" y="1158179"/>
                </a:cubicBezTo>
                <a:cubicBezTo>
                  <a:pt x="2703911" y="1168571"/>
                  <a:pt x="2705159" y="1179162"/>
                  <a:pt x="2705330" y="1189802"/>
                </a:cubicBezTo>
                <a:close/>
                <a:moveTo>
                  <a:pt x="2708759" y="1534893"/>
                </a:moveTo>
                <a:cubicBezTo>
                  <a:pt x="2711236" y="1506318"/>
                  <a:pt x="2712760" y="1505556"/>
                  <a:pt x="2714284" y="1506318"/>
                </a:cubicBezTo>
                <a:cubicBezTo>
                  <a:pt x="2712379" y="1525939"/>
                  <a:pt x="2710664" y="1535750"/>
                  <a:pt x="2708950" y="1535274"/>
                </a:cubicBezTo>
                <a:close/>
                <a:moveTo>
                  <a:pt x="2798770" y="1404591"/>
                </a:moveTo>
                <a:cubicBezTo>
                  <a:pt x="2797399" y="1395351"/>
                  <a:pt x="2796732" y="1386027"/>
                  <a:pt x="2796770" y="1376682"/>
                </a:cubicBezTo>
                <a:lnTo>
                  <a:pt x="2800009" y="1377254"/>
                </a:lnTo>
                <a:cubicBezTo>
                  <a:pt x="2800390" y="1393256"/>
                  <a:pt x="2800485" y="1407829"/>
                  <a:pt x="2798961" y="1404972"/>
                </a:cubicBezTo>
                <a:close/>
                <a:moveTo>
                  <a:pt x="2806867" y="1364395"/>
                </a:moveTo>
                <a:cubicBezTo>
                  <a:pt x="2803247" y="1331915"/>
                  <a:pt x="2803247" y="1382302"/>
                  <a:pt x="2801057" y="1376587"/>
                </a:cubicBezTo>
                <a:cubicBezTo>
                  <a:pt x="2801057" y="1363443"/>
                  <a:pt x="2801057" y="1350203"/>
                  <a:pt x="2801057" y="1338487"/>
                </a:cubicBezTo>
                <a:cubicBezTo>
                  <a:pt x="2801057" y="1326771"/>
                  <a:pt x="2800295" y="1316770"/>
                  <a:pt x="2800485" y="1309912"/>
                </a:cubicBezTo>
                <a:cubicBezTo>
                  <a:pt x="2800485" y="1296958"/>
                  <a:pt x="2802200" y="1298101"/>
                  <a:pt x="2806962" y="1328962"/>
                </a:cubicBezTo>
                <a:cubicBezTo>
                  <a:pt x="2808010" y="1344202"/>
                  <a:pt x="2808772" y="1381349"/>
                  <a:pt x="2807057" y="1364776"/>
                </a:cubicBezTo>
                <a:close/>
                <a:moveTo>
                  <a:pt x="1342112" y="2850295"/>
                </a:moveTo>
                <a:lnTo>
                  <a:pt x="1372402" y="2851152"/>
                </a:lnTo>
                <a:lnTo>
                  <a:pt x="1387546" y="2851628"/>
                </a:lnTo>
                <a:lnTo>
                  <a:pt x="1402596" y="2851628"/>
                </a:lnTo>
                <a:lnTo>
                  <a:pt x="1462889" y="2850295"/>
                </a:lnTo>
                <a:lnTo>
                  <a:pt x="1481939" y="2851057"/>
                </a:lnTo>
                <a:cubicBezTo>
                  <a:pt x="1476605" y="2852010"/>
                  <a:pt x="1470604" y="2852962"/>
                  <a:pt x="1463556" y="2853915"/>
                </a:cubicBezTo>
                <a:cubicBezTo>
                  <a:pt x="1456508" y="2854867"/>
                  <a:pt x="1448697" y="2855058"/>
                  <a:pt x="1439648" y="2855439"/>
                </a:cubicBezTo>
                <a:cubicBezTo>
                  <a:pt x="1430600" y="2855819"/>
                  <a:pt x="1420598" y="2856201"/>
                  <a:pt x="1409073" y="2856391"/>
                </a:cubicBezTo>
                <a:lnTo>
                  <a:pt x="1390976" y="2856391"/>
                </a:lnTo>
                <a:cubicBezTo>
                  <a:pt x="1384594" y="2856391"/>
                  <a:pt x="1377926" y="2855819"/>
                  <a:pt x="1370878" y="2855534"/>
                </a:cubicBezTo>
                <a:cubicBezTo>
                  <a:pt x="1355447" y="2854676"/>
                  <a:pt x="1333921" y="2853248"/>
                  <a:pt x="1323253" y="2851438"/>
                </a:cubicBezTo>
                <a:cubicBezTo>
                  <a:pt x="1310299" y="2849057"/>
                  <a:pt x="1328587" y="2849819"/>
                  <a:pt x="1342303" y="2850200"/>
                </a:cubicBezTo>
                <a:close/>
              </a:path>
            </a:pathLst>
          </a:custGeom>
          <a:solidFill>
            <a:srgbClr val="5D8677"/>
          </a:solidFill>
          <a:ln>
            <a:noFill/>
          </a:ln>
        </p:spPr>
        <p:txBody>
          <a:bodyPr rot="0" vert="horz" wrap="none" lIns="0" tIns="0" rIns="0" bIns="0" anchor="ctr">
            <a:noAutofit/>
          </a:bodyPr>
          <a:p>
            <a:pPr marL="0" algn="ctr"/>
            <a:r>
              <a:rPr lang="en-US" sz="2000" b="1">
                <a:solidFill>
                  <a:schemeClr val="lt1"/>
                </a:solidFill>
                <a:latin typeface="思源宋体 CN Medium"/>
                <a:ea typeface="思源宋体 CN Medium"/>
              </a:rPr>
              <a:t>01</a:t>
            </a:r>
            <a:endParaRPr lang="en-US" sz="2000" b="1">
              <a:solidFill>
                <a:schemeClr val="lt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4181950" y="3208020"/>
            <a:ext cx="36000" cy="2700000"/>
          </a:xfrm>
          <a:custGeom>
            <a:avLst/>
            <a:gdLst/>
            <a:ahLst/>
            <a:cxnLst/>
            <a:rect l="l" t="t" r="r" b="b"/>
            <a:pathLst>
              <a:path w="60" h="473">
                <a:moveTo>
                  <a:pt x="29" y="6"/>
                </a:moveTo>
                <a:cubicBezTo>
                  <a:pt x="29" y="7"/>
                  <a:pt x="29" y="7"/>
                  <a:pt x="29" y="7"/>
                </a:cubicBezTo>
                <a:cubicBezTo>
                  <a:pt x="29" y="7"/>
                  <a:pt x="28" y="7"/>
                  <a:pt x="28" y="6"/>
                </a:cubicBezTo>
                <a:cubicBezTo>
                  <a:pt x="28" y="6"/>
                  <a:pt x="28" y="4"/>
                  <a:pt x="28" y="3"/>
                </a:cubicBezTo>
                <a:cubicBezTo>
                  <a:pt x="25" y="2"/>
                  <a:pt x="23" y="2"/>
                  <a:pt x="22" y="4"/>
                </a:cubicBezTo>
                <a:cubicBezTo>
                  <a:pt x="21" y="2"/>
                  <a:pt x="21" y="5"/>
                  <a:pt x="20" y="3"/>
                </a:cubicBezTo>
                <a:cubicBezTo>
                  <a:pt x="21" y="5"/>
                  <a:pt x="21" y="6"/>
                  <a:pt x="22" y="8"/>
                </a:cubicBezTo>
                <a:cubicBezTo>
                  <a:pt x="21" y="7"/>
                  <a:pt x="19" y="8"/>
                  <a:pt x="19" y="6"/>
                </a:cubicBezTo>
                <a:cubicBezTo>
                  <a:pt x="18" y="5"/>
                  <a:pt x="18" y="6"/>
                  <a:pt x="18" y="7"/>
                </a:cubicBezTo>
                <a:cubicBezTo>
                  <a:pt x="17" y="5"/>
                  <a:pt x="15" y="7"/>
                  <a:pt x="13" y="6"/>
                </a:cubicBezTo>
                <a:cubicBezTo>
                  <a:pt x="13" y="7"/>
                  <a:pt x="13" y="7"/>
                  <a:pt x="13" y="8"/>
                </a:cubicBezTo>
                <a:cubicBezTo>
                  <a:pt x="12" y="7"/>
                  <a:pt x="12" y="8"/>
                  <a:pt x="11" y="7"/>
                </a:cubicBezTo>
                <a:cubicBezTo>
                  <a:pt x="11" y="8"/>
                  <a:pt x="11" y="9"/>
                  <a:pt x="11" y="9"/>
                </a:cubicBezTo>
                <a:cubicBezTo>
                  <a:pt x="11" y="9"/>
                  <a:pt x="11" y="10"/>
                  <a:pt x="10" y="9"/>
                </a:cubicBezTo>
                <a:cubicBezTo>
                  <a:pt x="10" y="10"/>
                  <a:pt x="9" y="10"/>
                  <a:pt x="8" y="11"/>
                </a:cubicBezTo>
                <a:cubicBezTo>
                  <a:pt x="9" y="11"/>
                  <a:pt x="9" y="12"/>
                  <a:pt x="9" y="12"/>
                </a:cubicBezTo>
                <a:cubicBezTo>
                  <a:pt x="10" y="12"/>
                  <a:pt x="9" y="11"/>
                  <a:pt x="9" y="11"/>
                </a:cubicBezTo>
                <a:cubicBezTo>
                  <a:pt x="10" y="11"/>
                  <a:pt x="10" y="12"/>
                  <a:pt x="10" y="12"/>
                </a:cubicBezTo>
                <a:cubicBezTo>
                  <a:pt x="10" y="11"/>
                  <a:pt x="10" y="11"/>
                  <a:pt x="10" y="11"/>
                </a:cubicBezTo>
                <a:cubicBezTo>
                  <a:pt x="11" y="12"/>
                  <a:pt x="11" y="11"/>
                  <a:pt x="12" y="11"/>
                </a:cubicBezTo>
                <a:cubicBezTo>
                  <a:pt x="13" y="13"/>
                  <a:pt x="12" y="14"/>
                  <a:pt x="12" y="16"/>
                </a:cubicBezTo>
                <a:cubicBezTo>
                  <a:pt x="11" y="15"/>
                  <a:pt x="11" y="15"/>
                  <a:pt x="11" y="16"/>
                </a:cubicBezTo>
                <a:cubicBezTo>
                  <a:pt x="10" y="14"/>
                  <a:pt x="8" y="18"/>
                  <a:pt x="7" y="16"/>
                </a:cubicBezTo>
                <a:cubicBezTo>
                  <a:pt x="7" y="17"/>
                  <a:pt x="7" y="18"/>
                  <a:pt x="6" y="18"/>
                </a:cubicBezTo>
                <a:cubicBezTo>
                  <a:pt x="5" y="17"/>
                  <a:pt x="2" y="19"/>
                  <a:pt x="2" y="21"/>
                </a:cubicBezTo>
                <a:cubicBezTo>
                  <a:pt x="3" y="22"/>
                  <a:pt x="4" y="22"/>
                  <a:pt x="5" y="20"/>
                </a:cubicBezTo>
                <a:cubicBezTo>
                  <a:pt x="6" y="22"/>
                  <a:pt x="6" y="19"/>
                  <a:pt x="8" y="20"/>
                </a:cubicBezTo>
                <a:cubicBezTo>
                  <a:pt x="8" y="21"/>
                  <a:pt x="8" y="22"/>
                  <a:pt x="7" y="23"/>
                </a:cubicBezTo>
                <a:cubicBezTo>
                  <a:pt x="7" y="23"/>
                  <a:pt x="7" y="23"/>
                  <a:pt x="7" y="22"/>
                </a:cubicBezTo>
                <a:cubicBezTo>
                  <a:pt x="7" y="23"/>
                  <a:pt x="7" y="23"/>
                  <a:pt x="7" y="24"/>
                </a:cubicBezTo>
                <a:cubicBezTo>
                  <a:pt x="5" y="24"/>
                  <a:pt x="5" y="26"/>
                  <a:pt x="3" y="26"/>
                </a:cubicBezTo>
                <a:cubicBezTo>
                  <a:pt x="3" y="28"/>
                  <a:pt x="1" y="26"/>
                  <a:pt x="1" y="29"/>
                </a:cubicBezTo>
                <a:cubicBezTo>
                  <a:pt x="2" y="28"/>
                  <a:pt x="5" y="28"/>
                  <a:pt x="6" y="27"/>
                </a:cubicBezTo>
                <a:cubicBezTo>
                  <a:pt x="6" y="27"/>
                  <a:pt x="7" y="27"/>
                  <a:pt x="7" y="28"/>
                </a:cubicBezTo>
                <a:cubicBezTo>
                  <a:pt x="7" y="33"/>
                  <a:pt x="2" y="31"/>
                  <a:pt x="0" y="36"/>
                </a:cubicBezTo>
                <a:cubicBezTo>
                  <a:pt x="1" y="37"/>
                  <a:pt x="2" y="35"/>
                  <a:pt x="2" y="34"/>
                </a:cubicBezTo>
                <a:cubicBezTo>
                  <a:pt x="3" y="35"/>
                  <a:pt x="4" y="36"/>
                  <a:pt x="5" y="35"/>
                </a:cubicBezTo>
                <a:cubicBezTo>
                  <a:pt x="7" y="38"/>
                  <a:pt x="2" y="39"/>
                  <a:pt x="1" y="41"/>
                </a:cubicBezTo>
                <a:cubicBezTo>
                  <a:pt x="2" y="41"/>
                  <a:pt x="2" y="42"/>
                  <a:pt x="2" y="43"/>
                </a:cubicBezTo>
                <a:cubicBezTo>
                  <a:pt x="2" y="42"/>
                  <a:pt x="3" y="42"/>
                  <a:pt x="3" y="43"/>
                </a:cubicBezTo>
                <a:cubicBezTo>
                  <a:pt x="3" y="41"/>
                  <a:pt x="4" y="44"/>
                  <a:pt x="5" y="42"/>
                </a:cubicBezTo>
                <a:cubicBezTo>
                  <a:pt x="5" y="41"/>
                  <a:pt x="5" y="40"/>
                  <a:pt x="5" y="40"/>
                </a:cubicBezTo>
                <a:cubicBezTo>
                  <a:pt x="6" y="40"/>
                  <a:pt x="6" y="41"/>
                  <a:pt x="6" y="42"/>
                </a:cubicBezTo>
                <a:cubicBezTo>
                  <a:pt x="6" y="43"/>
                  <a:pt x="7" y="43"/>
                  <a:pt x="7" y="43"/>
                </a:cubicBezTo>
                <a:cubicBezTo>
                  <a:pt x="6" y="45"/>
                  <a:pt x="6" y="45"/>
                  <a:pt x="5" y="46"/>
                </a:cubicBezTo>
                <a:cubicBezTo>
                  <a:pt x="5" y="46"/>
                  <a:pt x="5" y="46"/>
                  <a:pt x="5" y="45"/>
                </a:cubicBezTo>
                <a:cubicBezTo>
                  <a:pt x="4" y="47"/>
                  <a:pt x="4" y="47"/>
                  <a:pt x="3" y="47"/>
                </a:cubicBezTo>
                <a:cubicBezTo>
                  <a:pt x="3" y="48"/>
                  <a:pt x="2" y="49"/>
                  <a:pt x="3" y="49"/>
                </a:cubicBezTo>
                <a:cubicBezTo>
                  <a:pt x="3" y="47"/>
                  <a:pt x="4" y="50"/>
                  <a:pt x="5" y="49"/>
                </a:cubicBezTo>
                <a:cubicBezTo>
                  <a:pt x="6" y="48"/>
                  <a:pt x="5" y="47"/>
                  <a:pt x="5" y="47"/>
                </a:cubicBezTo>
                <a:cubicBezTo>
                  <a:pt x="6" y="48"/>
                  <a:pt x="6" y="50"/>
                  <a:pt x="6" y="51"/>
                </a:cubicBezTo>
                <a:cubicBezTo>
                  <a:pt x="5" y="51"/>
                  <a:pt x="5" y="51"/>
                  <a:pt x="4" y="53"/>
                </a:cubicBezTo>
                <a:cubicBezTo>
                  <a:pt x="3" y="52"/>
                  <a:pt x="3" y="54"/>
                  <a:pt x="1" y="55"/>
                </a:cubicBezTo>
                <a:cubicBezTo>
                  <a:pt x="1" y="55"/>
                  <a:pt x="1" y="57"/>
                  <a:pt x="1" y="58"/>
                </a:cubicBezTo>
                <a:cubicBezTo>
                  <a:pt x="2" y="59"/>
                  <a:pt x="2" y="57"/>
                  <a:pt x="3" y="56"/>
                </a:cubicBezTo>
                <a:cubicBezTo>
                  <a:pt x="3" y="57"/>
                  <a:pt x="4" y="56"/>
                  <a:pt x="4" y="55"/>
                </a:cubicBezTo>
                <a:cubicBezTo>
                  <a:pt x="4" y="57"/>
                  <a:pt x="4" y="58"/>
                  <a:pt x="5" y="58"/>
                </a:cubicBezTo>
                <a:cubicBezTo>
                  <a:pt x="5" y="57"/>
                  <a:pt x="4" y="57"/>
                  <a:pt x="5" y="55"/>
                </a:cubicBezTo>
                <a:cubicBezTo>
                  <a:pt x="5" y="56"/>
                  <a:pt x="5" y="55"/>
                  <a:pt x="5" y="55"/>
                </a:cubicBezTo>
                <a:cubicBezTo>
                  <a:pt x="5" y="58"/>
                  <a:pt x="6" y="54"/>
                  <a:pt x="6" y="55"/>
                </a:cubicBezTo>
                <a:cubicBezTo>
                  <a:pt x="5" y="59"/>
                  <a:pt x="3" y="61"/>
                  <a:pt x="1" y="64"/>
                </a:cubicBezTo>
                <a:cubicBezTo>
                  <a:pt x="3" y="64"/>
                  <a:pt x="3" y="63"/>
                  <a:pt x="4" y="64"/>
                </a:cubicBezTo>
                <a:cubicBezTo>
                  <a:pt x="4" y="63"/>
                  <a:pt x="4" y="61"/>
                  <a:pt x="5" y="62"/>
                </a:cubicBezTo>
                <a:cubicBezTo>
                  <a:pt x="5" y="62"/>
                  <a:pt x="5" y="62"/>
                  <a:pt x="5" y="63"/>
                </a:cubicBezTo>
                <a:cubicBezTo>
                  <a:pt x="4" y="63"/>
                  <a:pt x="5" y="65"/>
                  <a:pt x="5" y="65"/>
                </a:cubicBezTo>
                <a:cubicBezTo>
                  <a:pt x="4" y="66"/>
                  <a:pt x="5" y="67"/>
                  <a:pt x="5" y="68"/>
                </a:cubicBezTo>
                <a:cubicBezTo>
                  <a:pt x="5" y="69"/>
                  <a:pt x="4" y="69"/>
                  <a:pt x="4" y="71"/>
                </a:cubicBezTo>
                <a:cubicBezTo>
                  <a:pt x="5" y="71"/>
                  <a:pt x="5" y="70"/>
                  <a:pt x="5" y="71"/>
                </a:cubicBezTo>
                <a:cubicBezTo>
                  <a:pt x="4" y="72"/>
                  <a:pt x="5" y="72"/>
                  <a:pt x="5" y="75"/>
                </a:cubicBezTo>
                <a:cubicBezTo>
                  <a:pt x="5" y="75"/>
                  <a:pt x="4" y="76"/>
                  <a:pt x="5" y="76"/>
                </a:cubicBezTo>
                <a:cubicBezTo>
                  <a:pt x="5" y="75"/>
                  <a:pt x="5" y="75"/>
                  <a:pt x="6" y="74"/>
                </a:cubicBezTo>
                <a:cubicBezTo>
                  <a:pt x="5" y="76"/>
                  <a:pt x="6" y="82"/>
                  <a:pt x="5" y="80"/>
                </a:cubicBezTo>
                <a:cubicBezTo>
                  <a:pt x="4" y="81"/>
                  <a:pt x="5" y="82"/>
                  <a:pt x="4" y="83"/>
                </a:cubicBezTo>
                <a:cubicBezTo>
                  <a:pt x="5" y="83"/>
                  <a:pt x="5" y="81"/>
                  <a:pt x="6" y="82"/>
                </a:cubicBezTo>
                <a:cubicBezTo>
                  <a:pt x="6" y="83"/>
                  <a:pt x="5" y="82"/>
                  <a:pt x="5" y="83"/>
                </a:cubicBezTo>
                <a:cubicBezTo>
                  <a:pt x="6" y="84"/>
                  <a:pt x="5" y="85"/>
                  <a:pt x="5" y="86"/>
                </a:cubicBezTo>
                <a:cubicBezTo>
                  <a:pt x="5" y="86"/>
                  <a:pt x="5" y="87"/>
                  <a:pt x="4" y="87"/>
                </a:cubicBezTo>
                <a:cubicBezTo>
                  <a:pt x="5" y="90"/>
                  <a:pt x="3" y="93"/>
                  <a:pt x="4" y="96"/>
                </a:cubicBezTo>
                <a:cubicBezTo>
                  <a:pt x="5" y="96"/>
                  <a:pt x="5" y="95"/>
                  <a:pt x="5" y="96"/>
                </a:cubicBezTo>
                <a:cubicBezTo>
                  <a:pt x="5" y="97"/>
                  <a:pt x="4" y="97"/>
                  <a:pt x="5" y="99"/>
                </a:cubicBezTo>
                <a:cubicBezTo>
                  <a:pt x="4" y="98"/>
                  <a:pt x="4" y="98"/>
                  <a:pt x="4" y="98"/>
                </a:cubicBezTo>
                <a:cubicBezTo>
                  <a:pt x="4" y="101"/>
                  <a:pt x="5" y="107"/>
                  <a:pt x="4" y="109"/>
                </a:cubicBezTo>
                <a:cubicBezTo>
                  <a:pt x="5" y="110"/>
                  <a:pt x="4" y="112"/>
                  <a:pt x="4" y="114"/>
                </a:cubicBezTo>
                <a:cubicBezTo>
                  <a:pt x="5" y="115"/>
                  <a:pt x="4" y="118"/>
                  <a:pt x="4" y="120"/>
                </a:cubicBezTo>
                <a:cubicBezTo>
                  <a:pt x="4" y="119"/>
                  <a:pt x="4" y="119"/>
                  <a:pt x="5" y="118"/>
                </a:cubicBezTo>
                <a:cubicBezTo>
                  <a:pt x="5" y="119"/>
                  <a:pt x="5" y="119"/>
                  <a:pt x="5" y="119"/>
                </a:cubicBezTo>
                <a:cubicBezTo>
                  <a:pt x="4" y="120"/>
                  <a:pt x="5" y="120"/>
                  <a:pt x="5" y="121"/>
                </a:cubicBezTo>
                <a:cubicBezTo>
                  <a:pt x="5" y="124"/>
                  <a:pt x="4" y="130"/>
                  <a:pt x="5" y="132"/>
                </a:cubicBezTo>
                <a:cubicBezTo>
                  <a:pt x="5" y="132"/>
                  <a:pt x="5" y="132"/>
                  <a:pt x="5" y="132"/>
                </a:cubicBezTo>
                <a:cubicBezTo>
                  <a:pt x="5" y="134"/>
                  <a:pt x="5" y="136"/>
                  <a:pt x="4" y="139"/>
                </a:cubicBezTo>
                <a:cubicBezTo>
                  <a:pt x="5" y="139"/>
                  <a:pt x="5" y="141"/>
                  <a:pt x="5" y="141"/>
                </a:cubicBezTo>
                <a:cubicBezTo>
                  <a:pt x="5" y="142"/>
                  <a:pt x="5" y="142"/>
                  <a:pt x="4" y="143"/>
                </a:cubicBezTo>
                <a:cubicBezTo>
                  <a:pt x="5" y="144"/>
                  <a:pt x="5" y="142"/>
                  <a:pt x="5" y="143"/>
                </a:cubicBezTo>
                <a:cubicBezTo>
                  <a:pt x="4" y="144"/>
                  <a:pt x="6" y="146"/>
                  <a:pt x="5" y="148"/>
                </a:cubicBezTo>
                <a:cubicBezTo>
                  <a:pt x="4" y="147"/>
                  <a:pt x="5" y="146"/>
                  <a:pt x="5" y="146"/>
                </a:cubicBezTo>
                <a:cubicBezTo>
                  <a:pt x="4" y="146"/>
                  <a:pt x="4" y="150"/>
                  <a:pt x="5" y="149"/>
                </a:cubicBezTo>
                <a:cubicBezTo>
                  <a:pt x="5" y="149"/>
                  <a:pt x="6" y="149"/>
                  <a:pt x="6" y="148"/>
                </a:cubicBezTo>
                <a:cubicBezTo>
                  <a:pt x="6" y="149"/>
                  <a:pt x="5" y="149"/>
                  <a:pt x="5" y="151"/>
                </a:cubicBezTo>
                <a:cubicBezTo>
                  <a:pt x="5" y="152"/>
                  <a:pt x="6" y="152"/>
                  <a:pt x="6" y="153"/>
                </a:cubicBezTo>
                <a:cubicBezTo>
                  <a:pt x="5" y="152"/>
                  <a:pt x="5" y="155"/>
                  <a:pt x="6" y="155"/>
                </a:cubicBezTo>
                <a:cubicBezTo>
                  <a:pt x="6" y="155"/>
                  <a:pt x="5" y="153"/>
                  <a:pt x="6" y="153"/>
                </a:cubicBezTo>
                <a:cubicBezTo>
                  <a:pt x="7" y="153"/>
                  <a:pt x="7" y="153"/>
                  <a:pt x="7" y="155"/>
                </a:cubicBezTo>
                <a:cubicBezTo>
                  <a:pt x="7" y="155"/>
                  <a:pt x="7" y="154"/>
                  <a:pt x="6" y="154"/>
                </a:cubicBezTo>
                <a:cubicBezTo>
                  <a:pt x="6" y="155"/>
                  <a:pt x="6" y="155"/>
                  <a:pt x="6" y="156"/>
                </a:cubicBezTo>
                <a:cubicBezTo>
                  <a:pt x="6" y="155"/>
                  <a:pt x="5" y="157"/>
                  <a:pt x="5" y="158"/>
                </a:cubicBezTo>
                <a:cubicBezTo>
                  <a:pt x="6" y="158"/>
                  <a:pt x="6" y="157"/>
                  <a:pt x="6" y="158"/>
                </a:cubicBezTo>
                <a:cubicBezTo>
                  <a:pt x="5" y="158"/>
                  <a:pt x="6" y="162"/>
                  <a:pt x="6" y="164"/>
                </a:cubicBezTo>
                <a:cubicBezTo>
                  <a:pt x="7" y="165"/>
                  <a:pt x="6" y="165"/>
                  <a:pt x="8" y="167"/>
                </a:cubicBezTo>
                <a:cubicBezTo>
                  <a:pt x="7" y="168"/>
                  <a:pt x="7" y="165"/>
                  <a:pt x="6" y="167"/>
                </a:cubicBezTo>
                <a:cubicBezTo>
                  <a:pt x="6" y="167"/>
                  <a:pt x="7" y="168"/>
                  <a:pt x="6" y="168"/>
                </a:cubicBezTo>
                <a:cubicBezTo>
                  <a:pt x="6" y="169"/>
                  <a:pt x="6" y="167"/>
                  <a:pt x="6" y="167"/>
                </a:cubicBezTo>
                <a:cubicBezTo>
                  <a:pt x="6" y="168"/>
                  <a:pt x="5" y="167"/>
                  <a:pt x="5" y="167"/>
                </a:cubicBezTo>
                <a:cubicBezTo>
                  <a:pt x="5" y="170"/>
                  <a:pt x="5" y="171"/>
                  <a:pt x="6" y="173"/>
                </a:cubicBezTo>
                <a:cubicBezTo>
                  <a:pt x="6" y="172"/>
                  <a:pt x="6" y="171"/>
                  <a:pt x="6" y="170"/>
                </a:cubicBezTo>
                <a:cubicBezTo>
                  <a:pt x="6" y="172"/>
                  <a:pt x="7" y="175"/>
                  <a:pt x="6" y="175"/>
                </a:cubicBezTo>
                <a:cubicBezTo>
                  <a:pt x="6" y="174"/>
                  <a:pt x="6" y="173"/>
                  <a:pt x="6" y="173"/>
                </a:cubicBezTo>
                <a:cubicBezTo>
                  <a:pt x="6" y="174"/>
                  <a:pt x="5" y="173"/>
                  <a:pt x="5" y="174"/>
                </a:cubicBezTo>
                <a:cubicBezTo>
                  <a:pt x="6" y="174"/>
                  <a:pt x="6" y="179"/>
                  <a:pt x="6" y="177"/>
                </a:cubicBezTo>
                <a:cubicBezTo>
                  <a:pt x="6" y="179"/>
                  <a:pt x="6" y="183"/>
                  <a:pt x="6" y="184"/>
                </a:cubicBezTo>
                <a:cubicBezTo>
                  <a:pt x="7" y="184"/>
                  <a:pt x="6" y="183"/>
                  <a:pt x="7" y="183"/>
                </a:cubicBezTo>
                <a:cubicBezTo>
                  <a:pt x="7" y="183"/>
                  <a:pt x="7" y="184"/>
                  <a:pt x="7" y="186"/>
                </a:cubicBezTo>
                <a:cubicBezTo>
                  <a:pt x="6" y="185"/>
                  <a:pt x="6" y="187"/>
                  <a:pt x="6" y="188"/>
                </a:cubicBezTo>
                <a:cubicBezTo>
                  <a:pt x="6" y="187"/>
                  <a:pt x="7" y="186"/>
                  <a:pt x="8" y="186"/>
                </a:cubicBezTo>
                <a:cubicBezTo>
                  <a:pt x="7" y="188"/>
                  <a:pt x="7" y="190"/>
                  <a:pt x="7" y="192"/>
                </a:cubicBezTo>
                <a:cubicBezTo>
                  <a:pt x="7" y="192"/>
                  <a:pt x="6" y="192"/>
                  <a:pt x="6" y="193"/>
                </a:cubicBezTo>
                <a:cubicBezTo>
                  <a:pt x="7" y="193"/>
                  <a:pt x="6" y="194"/>
                  <a:pt x="7" y="195"/>
                </a:cubicBezTo>
                <a:cubicBezTo>
                  <a:pt x="6" y="195"/>
                  <a:pt x="6" y="195"/>
                  <a:pt x="6" y="194"/>
                </a:cubicBezTo>
                <a:cubicBezTo>
                  <a:pt x="6" y="196"/>
                  <a:pt x="6" y="197"/>
                  <a:pt x="6" y="198"/>
                </a:cubicBezTo>
                <a:cubicBezTo>
                  <a:pt x="6" y="199"/>
                  <a:pt x="6" y="198"/>
                  <a:pt x="6" y="198"/>
                </a:cubicBezTo>
                <a:cubicBezTo>
                  <a:pt x="7" y="199"/>
                  <a:pt x="7" y="199"/>
                  <a:pt x="7" y="201"/>
                </a:cubicBezTo>
                <a:cubicBezTo>
                  <a:pt x="7" y="201"/>
                  <a:pt x="6" y="200"/>
                  <a:pt x="6" y="201"/>
                </a:cubicBezTo>
                <a:cubicBezTo>
                  <a:pt x="7" y="201"/>
                  <a:pt x="7" y="203"/>
                  <a:pt x="8" y="203"/>
                </a:cubicBezTo>
                <a:cubicBezTo>
                  <a:pt x="8" y="201"/>
                  <a:pt x="8" y="202"/>
                  <a:pt x="8" y="201"/>
                </a:cubicBezTo>
                <a:cubicBezTo>
                  <a:pt x="8" y="201"/>
                  <a:pt x="7" y="201"/>
                  <a:pt x="7" y="200"/>
                </a:cubicBezTo>
                <a:cubicBezTo>
                  <a:pt x="8" y="200"/>
                  <a:pt x="7" y="197"/>
                  <a:pt x="8" y="197"/>
                </a:cubicBezTo>
                <a:cubicBezTo>
                  <a:pt x="8" y="199"/>
                  <a:pt x="9" y="198"/>
                  <a:pt x="10" y="198"/>
                </a:cubicBezTo>
                <a:cubicBezTo>
                  <a:pt x="9" y="199"/>
                  <a:pt x="10" y="199"/>
                  <a:pt x="10" y="200"/>
                </a:cubicBezTo>
                <a:cubicBezTo>
                  <a:pt x="9" y="199"/>
                  <a:pt x="9" y="200"/>
                  <a:pt x="9" y="201"/>
                </a:cubicBezTo>
                <a:cubicBezTo>
                  <a:pt x="9" y="200"/>
                  <a:pt x="10" y="200"/>
                  <a:pt x="10" y="200"/>
                </a:cubicBezTo>
                <a:cubicBezTo>
                  <a:pt x="10" y="201"/>
                  <a:pt x="10" y="202"/>
                  <a:pt x="11" y="203"/>
                </a:cubicBezTo>
                <a:cubicBezTo>
                  <a:pt x="10" y="203"/>
                  <a:pt x="10" y="203"/>
                  <a:pt x="10" y="204"/>
                </a:cubicBezTo>
                <a:cubicBezTo>
                  <a:pt x="10" y="204"/>
                  <a:pt x="10" y="205"/>
                  <a:pt x="11" y="205"/>
                </a:cubicBezTo>
                <a:cubicBezTo>
                  <a:pt x="10" y="205"/>
                  <a:pt x="10" y="206"/>
                  <a:pt x="10" y="206"/>
                </a:cubicBezTo>
                <a:cubicBezTo>
                  <a:pt x="10" y="205"/>
                  <a:pt x="10" y="203"/>
                  <a:pt x="9" y="203"/>
                </a:cubicBezTo>
                <a:cubicBezTo>
                  <a:pt x="8" y="205"/>
                  <a:pt x="9" y="206"/>
                  <a:pt x="10" y="207"/>
                </a:cubicBezTo>
                <a:cubicBezTo>
                  <a:pt x="10" y="208"/>
                  <a:pt x="10" y="208"/>
                  <a:pt x="10" y="209"/>
                </a:cubicBezTo>
                <a:cubicBezTo>
                  <a:pt x="10" y="209"/>
                  <a:pt x="10" y="210"/>
                  <a:pt x="10" y="210"/>
                </a:cubicBezTo>
                <a:cubicBezTo>
                  <a:pt x="9" y="208"/>
                  <a:pt x="10" y="208"/>
                  <a:pt x="10" y="208"/>
                </a:cubicBezTo>
                <a:cubicBezTo>
                  <a:pt x="9" y="207"/>
                  <a:pt x="9" y="209"/>
                  <a:pt x="9" y="209"/>
                </a:cubicBezTo>
                <a:cubicBezTo>
                  <a:pt x="9" y="208"/>
                  <a:pt x="8" y="208"/>
                  <a:pt x="8" y="209"/>
                </a:cubicBezTo>
                <a:cubicBezTo>
                  <a:pt x="9" y="209"/>
                  <a:pt x="9" y="211"/>
                  <a:pt x="9" y="212"/>
                </a:cubicBezTo>
                <a:cubicBezTo>
                  <a:pt x="10" y="212"/>
                  <a:pt x="10" y="211"/>
                  <a:pt x="10" y="211"/>
                </a:cubicBezTo>
                <a:cubicBezTo>
                  <a:pt x="10" y="212"/>
                  <a:pt x="9" y="213"/>
                  <a:pt x="10" y="214"/>
                </a:cubicBezTo>
                <a:cubicBezTo>
                  <a:pt x="10" y="212"/>
                  <a:pt x="10" y="214"/>
                  <a:pt x="10" y="215"/>
                </a:cubicBezTo>
                <a:cubicBezTo>
                  <a:pt x="10" y="213"/>
                  <a:pt x="12" y="214"/>
                  <a:pt x="12" y="214"/>
                </a:cubicBezTo>
                <a:cubicBezTo>
                  <a:pt x="12" y="215"/>
                  <a:pt x="12" y="217"/>
                  <a:pt x="12" y="217"/>
                </a:cubicBezTo>
                <a:cubicBezTo>
                  <a:pt x="11" y="217"/>
                  <a:pt x="11" y="217"/>
                  <a:pt x="11" y="217"/>
                </a:cubicBezTo>
                <a:cubicBezTo>
                  <a:pt x="11" y="216"/>
                  <a:pt x="12" y="215"/>
                  <a:pt x="11" y="214"/>
                </a:cubicBezTo>
                <a:cubicBezTo>
                  <a:pt x="11" y="215"/>
                  <a:pt x="11" y="215"/>
                  <a:pt x="11" y="215"/>
                </a:cubicBezTo>
                <a:cubicBezTo>
                  <a:pt x="11" y="215"/>
                  <a:pt x="11" y="214"/>
                  <a:pt x="11" y="214"/>
                </a:cubicBezTo>
                <a:cubicBezTo>
                  <a:pt x="10" y="218"/>
                  <a:pt x="11" y="220"/>
                  <a:pt x="10" y="222"/>
                </a:cubicBezTo>
                <a:cubicBezTo>
                  <a:pt x="11" y="222"/>
                  <a:pt x="10" y="224"/>
                  <a:pt x="11" y="225"/>
                </a:cubicBezTo>
                <a:cubicBezTo>
                  <a:pt x="11" y="225"/>
                  <a:pt x="11" y="224"/>
                  <a:pt x="11" y="224"/>
                </a:cubicBezTo>
                <a:cubicBezTo>
                  <a:pt x="12" y="224"/>
                  <a:pt x="11" y="226"/>
                  <a:pt x="11" y="226"/>
                </a:cubicBezTo>
                <a:cubicBezTo>
                  <a:pt x="11" y="226"/>
                  <a:pt x="10" y="227"/>
                  <a:pt x="10" y="226"/>
                </a:cubicBezTo>
                <a:cubicBezTo>
                  <a:pt x="10" y="227"/>
                  <a:pt x="10" y="227"/>
                  <a:pt x="10" y="228"/>
                </a:cubicBezTo>
                <a:cubicBezTo>
                  <a:pt x="11" y="227"/>
                  <a:pt x="12" y="227"/>
                  <a:pt x="12" y="226"/>
                </a:cubicBezTo>
                <a:cubicBezTo>
                  <a:pt x="13" y="227"/>
                  <a:pt x="12" y="227"/>
                  <a:pt x="12" y="228"/>
                </a:cubicBezTo>
                <a:cubicBezTo>
                  <a:pt x="11" y="227"/>
                  <a:pt x="12" y="231"/>
                  <a:pt x="11" y="229"/>
                </a:cubicBezTo>
                <a:cubicBezTo>
                  <a:pt x="11" y="230"/>
                  <a:pt x="10" y="231"/>
                  <a:pt x="10" y="232"/>
                </a:cubicBezTo>
                <a:cubicBezTo>
                  <a:pt x="10" y="231"/>
                  <a:pt x="11" y="231"/>
                  <a:pt x="11" y="232"/>
                </a:cubicBezTo>
                <a:cubicBezTo>
                  <a:pt x="11" y="232"/>
                  <a:pt x="11" y="233"/>
                  <a:pt x="10" y="232"/>
                </a:cubicBezTo>
                <a:cubicBezTo>
                  <a:pt x="10" y="232"/>
                  <a:pt x="10" y="232"/>
                  <a:pt x="10" y="232"/>
                </a:cubicBezTo>
                <a:cubicBezTo>
                  <a:pt x="10" y="232"/>
                  <a:pt x="10" y="230"/>
                  <a:pt x="10" y="230"/>
                </a:cubicBezTo>
                <a:cubicBezTo>
                  <a:pt x="10" y="232"/>
                  <a:pt x="9" y="232"/>
                  <a:pt x="9" y="231"/>
                </a:cubicBezTo>
                <a:cubicBezTo>
                  <a:pt x="9" y="233"/>
                  <a:pt x="10" y="232"/>
                  <a:pt x="10" y="234"/>
                </a:cubicBezTo>
                <a:cubicBezTo>
                  <a:pt x="10" y="234"/>
                  <a:pt x="10" y="235"/>
                  <a:pt x="9" y="234"/>
                </a:cubicBezTo>
                <a:cubicBezTo>
                  <a:pt x="9" y="236"/>
                  <a:pt x="10" y="236"/>
                  <a:pt x="10" y="238"/>
                </a:cubicBezTo>
                <a:cubicBezTo>
                  <a:pt x="10" y="238"/>
                  <a:pt x="9" y="240"/>
                  <a:pt x="10" y="240"/>
                </a:cubicBezTo>
                <a:cubicBezTo>
                  <a:pt x="11" y="240"/>
                  <a:pt x="10" y="236"/>
                  <a:pt x="11" y="235"/>
                </a:cubicBezTo>
                <a:cubicBezTo>
                  <a:pt x="11" y="237"/>
                  <a:pt x="12" y="234"/>
                  <a:pt x="13" y="236"/>
                </a:cubicBezTo>
                <a:cubicBezTo>
                  <a:pt x="13" y="239"/>
                  <a:pt x="11" y="237"/>
                  <a:pt x="12" y="239"/>
                </a:cubicBezTo>
                <a:cubicBezTo>
                  <a:pt x="12" y="238"/>
                  <a:pt x="13" y="239"/>
                  <a:pt x="12" y="239"/>
                </a:cubicBezTo>
                <a:cubicBezTo>
                  <a:pt x="13" y="239"/>
                  <a:pt x="15" y="236"/>
                  <a:pt x="15" y="239"/>
                </a:cubicBezTo>
                <a:cubicBezTo>
                  <a:pt x="15" y="239"/>
                  <a:pt x="13" y="239"/>
                  <a:pt x="14" y="241"/>
                </a:cubicBezTo>
                <a:cubicBezTo>
                  <a:pt x="14" y="240"/>
                  <a:pt x="14" y="241"/>
                  <a:pt x="14" y="242"/>
                </a:cubicBezTo>
                <a:cubicBezTo>
                  <a:pt x="14" y="242"/>
                  <a:pt x="15" y="242"/>
                  <a:pt x="15" y="242"/>
                </a:cubicBezTo>
                <a:cubicBezTo>
                  <a:pt x="15" y="243"/>
                  <a:pt x="14" y="244"/>
                  <a:pt x="14" y="244"/>
                </a:cubicBezTo>
                <a:cubicBezTo>
                  <a:pt x="15" y="245"/>
                  <a:pt x="13" y="246"/>
                  <a:pt x="13" y="246"/>
                </a:cubicBezTo>
                <a:cubicBezTo>
                  <a:pt x="14" y="245"/>
                  <a:pt x="14" y="246"/>
                  <a:pt x="15" y="244"/>
                </a:cubicBezTo>
                <a:cubicBezTo>
                  <a:pt x="15" y="245"/>
                  <a:pt x="15" y="244"/>
                  <a:pt x="15" y="244"/>
                </a:cubicBezTo>
                <a:cubicBezTo>
                  <a:pt x="15" y="246"/>
                  <a:pt x="15" y="247"/>
                  <a:pt x="15" y="249"/>
                </a:cubicBezTo>
                <a:cubicBezTo>
                  <a:pt x="17" y="249"/>
                  <a:pt x="14" y="253"/>
                  <a:pt x="15" y="254"/>
                </a:cubicBezTo>
                <a:cubicBezTo>
                  <a:pt x="15" y="253"/>
                  <a:pt x="15" y="253"/>
                  <a:pt x="15" y="253"/>
                </a:cubicBezTo>
                <a:cubicBezTo>
                  <a:pt x="15" y="254"/>
                  <a:pt x="16" y="252"/>
                  <a:pt x="16" y="254"/>
                </a:cubicBezTo>
                <a:cubicBezTo>
                  <a:pt x="16" y="254"/>
                  <a:pt x="16" y="255"/>
                  <a:pt x="15" y="255"/>
                </a:cubicBezTo>
                <a:cubicBezTo>
                  <a:pt x="15" y="255"/>
                  <a:pt x="14" y="256"/>
                  <a:pt x="14" y="256"/>
                </a:cubicBezTo>
                <a:cubicBezTo>
                  <a:pt x="14" y="256"/>
                  <a:pt x="14" y="257"/>
                  <a:pt x="14" y="257"/>
                </a:cubicBezTo>
                <a:cubicBezTo>
                  <a:pt x="15" y="258"/>
                  <a:pt x="15" y="255"/>
                  <a:pt x="15" y="257"/>
                </a:cubicBezTo>
                <a:cubicBezTo>
                  <a:pt x="15" y="258"/>
                  <a:pt x="14" y="258"/>
                  <a:pt x="15" y="259"/>
                </a:cubicBezTo>
                <a:cubicBezTo>
                  <a:pt x="15" y="257"/>
                  <a:pt x="14" y="261"/>
                  <a:pt x="15" y="260"/>
                </a:cubicBezTo>
                <a:cubicBezTo>
                  <a:pt x="15" y="259"/>
                  <a:pt x="15" y="259"/>
                  <a:pt x="15" y="258"/>
                </a:cubicBezTo>
                <a:cubicBezTo>
                  <a:pt x="15" y="259"/>
                  <a:pt x="16" y="258"/>
                  <a:pt x="16" y="259"/>
                </a:cubicBezTo>
                <a:cubicBezTo>
                  <a:pt x="15" y="260"/>
                  <a:pt x="16" y="260"/>
                  <a:pt x="16" y="262"/>
                </a:cubicBezTo>
                <a:cubicBezTo>
                  <a:pt x="15" y="264"/>
                  <a:pt x="13" y="264"/>
                  <a:pt x="14" y="266"/>
                </a:cubicBezTo>
                <a:cubicBezTo>
                  <a:pt x="14" y="265"/>
                  <a:pt x="14" y="265"/>
                  <a:pt x="15" y="265"/>
                </a:cubicBezTo>
                <a:cubicBezTo>
                  <a:pt x="15" y="267"/>
                  <a:pt x="15" y="267"/>
                  <a:pt x="15" y="267"/>
                </a:cubicBezTo>
                <a:cubicBezTo>
                  <a:pt x="16" y="268"/>
                  <a:pt x="15" y="266"/>
                  <a:pt x="16" y="266"/>
                </a:cubicBezTo>
                <a:cubicBezTo>
                  <a:pt x="16" y="267"/>
                  <a:pt x="16" y="266"/>
                  <a:pt x="16" y="267"/>
                </a:cubicBezTo>
                <a:cubicBezTo>
                  <a:pt x="16" y="267"/>
                  <a:pt x="15" y="267"/>
                  <a:pt x="15" y="268"/>
                </a:cubicBezTo>
                <a:cubicBezTo>
                  <a:pt x="16" y="270"/>
                  <a:pt x="16" y="267"/>
                  <a:pt x="17" y="268"/>
                </a:cubicBezTo>
                <a:cubicBezTo>
                  <a:pt x="16" y="268"/>
                  <a:pt x="17" y="270"/>
                  <a:pt x="16" y="270"/>
                </a:cubicBezTo>
                <a:cubicBezTo>
                  <a:pt x="16" y="270"/>
                  <a:pt x="16" y="270"/>
                  <a:pt x="16" y="270"/>
                </a:cubicBezTo>
                <a:cubicBezTo>
                  <a:pt x="16" y="269"/>
                  <a:pt x="16" y="270"/>
                  <a:pt x="16" y="269"/>
                </a:cubicBezTo>
                <a:cubicBezTo>
                  <a:pt x="15" y="269"/>
                  <a:pt x="15" y="270"/>
                  <a:pt x="15" y="271"/>
                </a:cubicBezTo>
                <a:cubicBezTo>
                  <a:pt x="15" y="272"/>
                  <a:pt x="16" y="272"/>
                  <a:pt x="16" y="273"/>
                </a:cubicBezTo>
                <a:cubicBezTo>
                  <a:pt x="16" y="273"/>
                  <a:pt x="15" y="273"/>
                  <a:pt x="15" y="275"/>
                </a:cubicBezTo>
                <a:cubicBezTo>
                  <a:pt x="16" y="275"/>
                  <a:pt x="16" y="276"/>
                  <a:pt x="17" y="277"/>
                </a:cubicBezTo>
                <a:cubicBezTo>
                  <a:pt x="17" y="280"/>
                  <a:pt x="17" y="280"/>
                  <a:pt x="17" y="283"/>
                </a:cubicBezTo>
                <a:cubicBezTo>
                  <a:pt x="16" y="283"/>
                  <a:pt x="17" y="284"/>
                  <a:pt x="17" y="285"/>
                </a:cubicBezTo>
                <a:cubicBezTo>
                  <a:pt x="16" y="284"/>
                  <a:pt x="16" y="285"/>
                  <a:pt x="16" y="285"/>
                </a:cubicBezTo>
                <a:cubicBezTo>
                  <a:pt x="16" y="287"/>
                  <a:pt x="16" y="288"/>
                  <a:pt x="16" y="289"/>
                </a:cubicBezTo>
                <a:cubicBezTo>
                  <a:pt x="17" y="289"/>
                  <a:pt x="16" y="287"/>
                  <a:pt x="17" y="287"/>
                </a:cubicBezTo>
                <a:cubicBezTo>
                  <a:pt x="17" y="289"/>
                  <a:pt x="17" y="289"/>
                  <a:pt x="17" y="289"/>
                </a:cubicBezTo>
                <a:cubicBezTo>
                  <a:pt x="17" y="289"/>
                  <a:pt x="17" y="289"/>
                  <a:pt x="18" y="290"/>
                </a:cubicBezTo>
                <a:cubicBezTo>
                  <a:pt x="18" y="289"/>
                  <a:pt x="17" y="288"/>
                  <a:pt x="18" y="288"/>
                </a:cubicBezTo>
                <a:cubicBezTo>
                  <a:pt x="18" y="288"/>
                  <a:pt x="18" y="288"/>
                  <a:pt x="18" y="288"/>
                </a:cubicBezTo>
                <a:cubicBezTo>
                  <a:pt x="18" y="291"/>
                  <a:pt x="19" y="294"/>
                  <a:pt x="18" y="295"/>
                </a:cubicBezTo>
                <a:cubicBezTo>
                  <a:pt x="18" y="296"/>
                  <a:pt x="18" y="297"/>
                  <a:pt x="18" y="298"/>
                </a:cubicBezTo>
                <a:cubicBezTo>
                  <a:pt x="18" y="298"/>
                  <a:pt x="18" y="298"/>
                  <a:pt x="18" y="298"/>
                </a:cubicBezTo>
                <a:cubicBezTo>
                  <a:pt x="18" y="301"/>
                  <a:pt x="17" y="301"/>
                  <a:pt x="17" y="304"/>
                </a:cubicBezTo>
                <a:cubicBezTo>
                  <a:pt x="18" y="305"/>
                  <a:pt x="18" y="306"/>
                  <a:pt x="18" y="309"/>
                </a:cubicBezTo>
                <a:cubicBezTo>
                  <a:pt x="17" y="309"/>
                  <a:pt x="17" y="309"/>
                  <a:pt x="17" y="309"/>
                </a:cubicBezTo>
                <a:cubicBezTo>
                  <a:pt x="17" y="310"/>
                  <a:pt x="18" y="310"/>
                  <a:pt x="18" y="310"/>
                </a:cubicBezTo>
                <a:cubicBezTo>
                  <a:pt x="17" y="311"/>
                  <a:pt x="17" y="312"/>
                  <a:pt x="17" y="313"/>
                </a:cubicBezTo>
                <a:cubicBezTo>
                  <a:pt x="17" y="313"/>
                  <a:pt x="17" y="312"/>
                  <a:pt x="18" y="312"/>
                </a:cubicBezTo>
                <a:cubicBezTo>
                  <a:pt x="18" y="314"/>
                  <a:pt x="18" y="312"/>
                  <a:pt x="18" y="311"/>
                </a:cubicBezTo>
                <a:cubicBezTo>
                  <a:pt x="19" y="314"/>
                  <a:pt x="18" y="315"/>
                  <a:pt x="19" y="316"/>
                </a:cubicBezTo>
                <a:cubicBezTo>
                  <a:pt x="18" y="316"/>
                  <a:pt x="18" y="317"/>
                  <a:pt x="18" y="318"/>
                </a:cubicBezTo>
                <a:cubicBezTo>
                  <a:pt x="17" y="317"/>
                  <a:pt x="18" y="315"/>
                  <a:pt x="17" y="316"/>
                </a:cubicBezTo>
                <a:cubicBezTo>
                  <a:pt x="17" y="319"/>
                  <a:pt x="17" y="325"/>
                  <a:pt x="18" y="329"/>
                </a:cubicBezTo>
                <a:cubicBezTo>
                  <a:pt x="18" y="329"/>
                  <a:pt x="17" y="329"/>
                  <a:pt x="17" y="329"/>
                </a:cubicBezTo>
                <a:cubicBezTo>
                  <a:pt x="17" y="331"/>
                  <a:pt x="17" y="334"/>
                  <a:pt x="18" y="334"/>
                </a:cubicBezTo>
                <a:cubicBezTo>
                  <a:pt x="18" y="331"/>
                  <a:pt x="18" y="333"/>
                  <a:pt x="18" y="332"/>
                </a:cubicBezTo>
                <a:cubicBezTo>
                  <a:pt x="18" y="332"/>
                  <a:pt x="18" y="331"/>
                  <a:pt x="18" y="331"/>
                </a:cubicBezTo>
                <a:cubicBezTo>
                  <a:pt x="19" y="331"/>
                  <a:pt x="19" y="330"/>
                  <a:pt x="20" y="331"/>
                </a:cubicBezTo>
                <a:cubicBezTo>
                  <a:pt x="20" y="330"/>
                  <a:pt x="20" y="328"/>
                  <a:pt x="20" y="329"/>
                </a:cubicBezTo>
                <a:cubicBezTo>
                  <a:pt x="21" y="333"/>
                  <a:pt x="18" y="332"/>
                  <a:pt x="19" y="335"/>
                </a:cubicBezTo>
                <a:cubicBezTo>
                  <a:pt x="20" y="334"/>
                  <a:pt x="19" y="333"/>
                  <a:pt x="20" y="332"/>
                </a:cubicBezTo>
                <a:cubicBezTo>
                  <a:pt x="20" y="338"/>
                  <a:pt x="20" y="338"/>
                  <a:pt x="20" y="338"/>
                </a:cubicBezTo>
                <a:cubicBezTo>
                  <a:pt x="20" y="338"/>
                  <a:pt x="19" y="339"/>
                  <a:pt x="19" y="339"/>
                </a:cubicBezTo>
                <a:cubicBezTo>
                  <a:pt x="20" y="339"/>
                  <a:pt x="20" y="339"/>
                  <a:pt x="20" y="340"/>
                </a:cubicBezTo>
                <a:cubicBezTo>
                  <a:pt x="20" y="341"/>
                  <a:pt x="20" y="341"/>
                  <a:pt x="19" y="341"/>
                </a:cubicBezTo>
                <a:cubicBezTo>
                  <a:pt x="19" y="342"/>
                  <a:pt x="19" y="342"/>
                  <a:pt x="20" y="343"/>
                </a:cubicBezTo>
                <a:cubicBezTo>
                  <a:pt x="20" y="342"/>
                  <a:pt x="20" y="342"/>
                  <a:pt x="20" y="342"/>
                </a:cubicBezTo>
                <a:cubicBezTo>
                  <a:pt x="20" y="349"/>
                  <a:pt x="21" y="354"/>
                  <a:pt x="21" y="362"/>
                </a:cubicBezTo>
                <a:cubicBezTo>
                  <a:pt x="21" y="362"/>
                  <a:pt x="22" y="360"/>
                  <a:pt x="22" y="361"/>
                </a:cubicBezTo>
                <a:cubicBezTo>
                  <a:pt x="22" y="362"/>
                  <a:pt x="21" y="362"/>
                  <a:pt x="21" y="362"/>
                </a:cubicBezTo>
                <a:cubicBezTo>
                  <a:pt x="21" y="371"/>
                  <a:pt x="22" y="375"/>
                  <a:pt x="22" y="384"/>
                </a:cubicBezTo>
                <a:cubicBezTo>
                  <a:pt x="22" y="384"/>
                  <a:pt x="22" y="384"/>
                  <a:pt x="21" y="385"/>
                </a:cubicBezTo>
                <a:cubicBezTo>
                  <a:pt x="23" y="386"/>
                  <a:pt x="22" y="387"/>
                  <a:pt x="22" y="389"/>
                </a:cubicBezTo>
                <a:cubicBezTo>
                  <a:pt x="23" y="390"/>
                  <a:pt x="23" y="389"/>
                  <a:pt x="24" y="388"/>
                </a:cubicBezTo>
                <a:cubicBezTo>
                  <a:pt x="24" y="389"/>
                  <a:pt x="24" y="389"/>
                  <a:pt x="24" y="390"/>
                </a:cubicBezTo>
                <a:cubicBezTo>
                  <a:pt x="23" y="390"/>
                  <a:pt x="22" y="390"/>
                  <a:pt x="22" y="391"/>
                </a:cubicBezTo>
                <a:cubicBezTo>
                  <a:pt x="23" y="392"/>
                  <a:pt x="22" y="394"/>
                  <a:pt x="23" y="395"/>
                </a:cubicBezTo>
                <a:cubicBezTo>
                  <a:pt x="23" y="396"/>
                  <a:pt x="24" y="395"/>
                  <a:pt x="23" y="396"/>
                </a:cubicBezTo>
                <a:cubicBezTo>
                  <a:pt x="24" y="397"/>
                  <a:pt x="25" y="396"/>
                  <a:pt x="25" y="397"/>
                </a:cubicBezTo>
                <a:cubicBezTo>
                  <a:pt x="25" y="395"/>
                  <a:pt x="26" y="396"/>
                  <a:pt x="26" y="395"/>
                </a:cubicBezTo>
                <a:cubicBezTo>
                  <a:pt x="26" y="395"/>
                  <a:pt x="25" y="394"/>
                  <a:pt x="25" y="394"/>
                </a:cubicBezTo>
                <a:cubicBezTo>
                  <a:pt x="26" y="394"/>
                  <a:pt x="26" y="393"/>
                  <a:pt x="26" y="393"/>
                </a:cubicBezTo>
                <a:cubicBezTo>
                  <a:pt x="27" y="394"/>
                  <a:pt x="27" y="394"/>
                  <a:pt x="28" y="393"/>
                </a:cubicBezTo>
                <a:cubicBezTo>
                  <a:pt x="27" y="394"/>
                  <a:pt x="28" y="394"/>
                  <a:pt x="28" y="394"/>
                </a:cubicBezTo>
                <a:cubicBezTo>
                  <a:pt x="28" y="394"/>
                  <a:pt x="28" y="393"/>
                  <a:pt x="28" y="393"/>
                </a:cubicBezTo>
                <a:cubicBezTo>
                  <a:pt x="29" y="393"/>
                  <a:pt x="29" y="395"/>
                  <a:pt x="29" y="395"/>
                </a:cubicBezTo>
                <a:cubicBezTo>
                  <a:pt x="29" y="395"/>
                  <a:pt x="29" y="395"/>
                  <a:pt x="29" y="396"/>
                </a:cubicBezTo>
                <a:cubicBezTo>
                  <a:pt x="29" y="396"/>
                  <a:pt x="30" y="396"/>
                  <a:pt x="29" y="398"/>
                </a:cubicBezTo>
                <a:cubicBezTo>
                  <a:pt x="29" y="398"/>
                  <a:pt x="29" y="397"/>
                  <a:pt x="29" y="397"/>
                </a:cubicBezTo>
                <a:cubicBezTo>
                  <a:pt x="29" y="399"/>
                  <a:pt x="30" y="399"/>
                  <a:pt x="30" y="400"/>
                </a:cubicBezTo>
                <a:cubicBezTo>
                  <a:pt x="31" y="401"/>
                  <a:pt x="30" y="400"/>
                  <a:pt x="30" y="401"/>
                </a:cubicBezTo>
                <a:cubicBezTo>
                  <a:pt x="30" y="402"/>
                  <a:pt x="30" y="402"/>
                  <a:pt x="31" y="403"/>
                </a:cubicBezTo>
                <a:cubicBezTo>
                  <a:pt x="30" y="404"/>
                  <a:pt x="30" y="404"/>
                  <a:pt x="30" y="405"/>
                </a:cubicBezTo>
                <a:cubicBezTo>
                  <a:pt x="30" y="404"/>
                  <a:pt x="31" y="403"/>
                  <a:pt x="32" y="405"/>
                </a:cubicBezTo>
                <a:cubicBezTo>
                  <a:pt x="31" y="402"/>
                  <a:pt x="30" y="400"/>
                  <a:pt x="32" y="401"/>
                </a:cubicBezTo>
                <a:cubicBezTo>
                  <a:pt x="33" y="401"/>
                  <a:pt x="32" y="400"/>
                  <a:pt x="33" y="399"/>
                </a:cubicBezTo>
                <a:cubicBezTo>
                  <a:pt x="33" y="401"/>
                  <a:pt x="33" y="402"/>
                  <a:pt x="33" y="404"/>
                </a:cubicBezTo>
                <a:cubicBezTo>
                  <a:pt x="34" y="405"/>
                  <a:pt x="33" y="407"/>
                  <a:pt x="34" y="407"/>
                </a:cubicBezTo>
                <a:cubicBezTo>
                  <a:pt x="34" y="406"/>
                  <a:pt x="33" y="403"/>
                  <a:pt x="34" y="404"/>
                </a:cubicBezTo>
                <a:cubicBezTo>
                  <a:pt x="34" y="403"/>
                  <a:pt x="34" y="402"/>
                  <a:pt x="34" y="400"/>
                </a:cubicBezTo>
                <a:cubicBezTo>
                  <a:pt x="34" y="400"/>
                  <a:pt x="35" y="399"/>
                  <a:pt x="35" y="399"/>
                </a:cubicBezTo>
                <a:cubicBezTo>
                  <a:pt x="34" y="399"/>
                  <a:pt x="34" y="400"/>
                  <a:pt x="34" y="400"/>
                </a:cubicBezTo>
                <a:cubicBezTo>
                  <a:pt x="34" y="399"/>
                  <a:pt x="34" y="399"/>
                  <a:pt x="34" y="399"/>
                </a:cubicBezTo>
                <a:cubicBezTo>
                  <a:pt x="34" y="399"/>
                  <a:pt x="34" y="399"/>
                  <a:pt x="35" y="399"/>
                </a:cubicBezTo>
                <a:cubicBezTo>
                  <a:pt x="35" y="396"/>
                  <a:pt x="35" y="392"/>
                  <a:pt x="35" y="390"/>
                </a:cubicBezTo>
                <a:cubicBezTo>
                  <a:pt x="35" y="391"/>
                  <a:pt x="35" y="391"/>
                  <a:pt x="35" y="391"/>
                </a:cubicBezTo>
                <a:cubicBezTo>
                  <a:pt x="34" y="390"/>
                  <a:pt x="34" y="391"/>
                  <a:pt x="33" y="390"/>
                </a:cubicBezTo>
                <a:cubicBezTo>
                  <a:pt x="33" y="389"/>
                  <a:pt x="33" y="389"/>
                  <a:pt x="33" y="389"/>
                </a:cubicBezTo>
                <a:cubicBezTo>
                  <a:pt x="35" y="390"/>
                  <a:pt x="35" y="387"/>
                  <a:pt x="36" y="390"/>
                </a:cubicBezTo>
                <a:cubicBezTo>
                  <a:pt x="36" y="388"/>
                  <a:pt x="36" y="389"/>
                  <a:pt x="36" y="388"/>
                </a:cubicBezTo>
                <a:cubicBezTo>
                  <a:pt x="36" y="388"/>
                  <a:pt x="37" y="388"/>
                  <a:pt x="37" y="388"/>
                </a:cubicBezTo>
                <a:cubicBezTo>
                  <a:pt x="36" y="390"/>
                  <a:pt x="36" y="394"/>
                  <a:pt x="37" y="397"/>
                </a:cubicBezTo>
                <a:cubicBezTo>
                  <a:pt x="37" y="395"/>
                  <a:pt x="37" y="395"/>
                  <a:pt x="37" y="394"/>
                </a:cubicBezTo>
                <a:cubicBezTo>
                  <a:pt x="37" y="395"/>
                  <a:pt x="38" y="394"/>
                  <a:pt x="38" y="394"/>
                </a:cubicBezTo>
                <a:cubicBezTo>
                  <a:pt x="38" y="390"/>
                  <a:pt x="37" y="389"/>
                  <a:pt x="38" y="386"/>
                </a:cubicBezTo>
                <a:cubicBezTo>
                  <a:pt x="38" y="386"/>
                  <a:pt x="38" y="386"/>
                  <a:pt x="38" y="385"/>
                </a:cubicBezTo>
                <a:cubicBezTo>
                  <a:pt x="38" y="385"/>
                  <a:pt x="38" y="383"/>
                  <a:pt x="38" y="383"/>
                </a:cubicBezTo>
                <a:cubicBezTo>
                  <a:pt x="38" y="385"/>
                  <a:pt x="40" y="382"/>
                  <a:pt x="40" y="385"/>
                </a:cubicBezTo>
                <a:cubicBezTo>
                  <a:pt x="39" y="386"/>
                  <a:pt x="39" y="386"/>
                  <a:pt x="39" y="385"/>
                </a:cubicBezTo>
                <a:cubicBezTo>
                  <a:pt x="39" y="387"/>
                  <a:pt x="39" y="388"/>
                  <a:pt x="39" y="388"/>
                </a:cubicBezTo>
                <a:cubicBezTo>
                  <a:pt x="39" y="388"/>
                  <a:pt x="39" y="388"/>
                  <a:pt x="39" y="389"/>
                </a:cubicBezTo>
                <a:cubicBezTo>
                  <a:pt x="39" y="389"/>
                  <a:pt x="38" y="390"/>
                  <a:pt x="39" y="391"/>
                </a:cubicBezTo>
                <a:cubicBezTo>
                  <a:pt x="39" y="390"/>
                  <a:pt x="38" y="393"/>
                  <a:pt x="40" y="392"/>
                </a:cubicBezTo>
                <a:cubicBezTo>
                  <a:pt x="40" y="394"/>
                  <a:pt x="39" y="394"/>
                  <a:pt x="40" y="394"/>
                </a:cubicBezTo>
                <a:cubicBezTo>
                  <a:pt x="39" y="394"/>
                  <a:pt x="39" y="394"/>
                  <a:pt x="39" y="394"/>
                </a:cubicBezTo>
                <a:cubicBezTo>
                  <a:pt x="39" y="395"/>
                  <a:pt x="40" y="400"/>
                  <a:pt x="39" y="397"/>
                </a:cubicBezTo>
                <a:cubicBezTo>
                  <a:pt x="39" y="401"/>
                  <a:pt x="38" y="405"/>
                  <a:pt x="40" y="407"/>
                </a:cubicBezTo>
                <a:cubicBezTo>
                  <a:pt x="40" y="409"/>
                  <a:pt x="40" y="407"/>
                  <a:pt x="39" y="409"/>
                </a:cubicBezTo>
                <a:cubicBezTo>
                  <a:pt x="40" y="409"/>
                  <a:pt x="39" y="413"/>
                  <a:pt x="40" y="413"/>
                </a:cubicBezTo>
                <a:cubicBezTo>
                  <a:pt x="40" y="414"/>
                  <a:pt x="40" y="415"/>
                  <a:pt x="39" y="416"/>
                </a:cubicBezTo>
                <a:cubicBezTo>
                  <a:pt x="39" y="415"/>
                  <a:pt x="39" y="414"/>
                  <a:pt x="39" y="413"/>
                </a:cubicBezTo>
                <a:cubicBezTo>
                  <a:pt x="38" y="414"/>
                  <a:pt x="39" y="415"/>
                  <a:pt x="38" y="415"/>
                </a:cubicBezTo>
                <a:cubicBezTo>
                  <a:pt x="38" y="415"/>
                  <a:pt x="38" y="414"/>
                  <a:pt x="38" y="414"/>
                </a:cubicBezTo>
                <a:cubicBezTo>
                  <a:pt x="37" y="414"/>
                  <a:pt x="38" y="419"/>
                  <a:pt x="39" y="418"/>
                </a:cubicBezTo>
                <a:cubicBezTo>
                  <a:pt x="39" y="417"/>
                  <a:pt x="39" y="416"/>
                  <a:pt x="39" y="416"/>
                </a:cubicBezTo>
                <a:cubicBezTo>
                  <a:pt x="39" y="417"/>
                  <a:pt x="39" y="417"/>
                  <a:pt x="40" y="418"/>
                </a:cubicBezTo>
                <a:cubicBezTo>
                  <a:pt x="40" y="417"/>
                  <a:pt x="39" y="416"/>
                  <a:pt x="40" y="416"/>
                </a:cubicBezTo>
                <a:cubicBezTo>
                  <a:pt x="40" y="416"/>
                  <a:pt x="40" y="418"/>
                  <a:pt x="41" y="419"/>
                </a:cubicBezTo>
                <a:cubicBezTo>
                  <a:pt x="40" y="419"/>
                  <a:pt x="40" y="419"/>
                  <a:pt x="40" y="419"/>
                </a:cubicBezTo>
                <a:cubicBezTo>
                  <a:pt x="40" y="428"/>
                  <a:pt x="41" y="438"/>
                  <a:pt x="41" y="445"/>
                </a:cubicBezTo>
                <a:cubicBezTo>
                  <a:pt x="41" y="445"/>
                  <a:pt x="42" y="444"/>
                  <a:pt x="42" y="446"/>
                </a:cubicBezTo>
                <a:cubicBezTo>
                  <a:pt x="41" y="446"/>
                  <a:pt x="41" y="445"/>
                  <a:pt x="41" y="445"/>
                </a:cubicBezTo>
                <a:cubicBezTo>
                  <a:pt x="41" y="447"/>
                  <a:pt x="42" y="447"/>
                  <a:pt x="41" y="448"/>
                </a:cubicBezTo>
                <a:cubicBezTo>
                  <a:pt x="42" y="448"/>
                  <a:pt x="42" y="448"/>
                  <a:pt x="42" y="449"/>
                </a:cubicBezTo>
                <a:cubicBezTo>
                  <a:pt x="41" y="449"/>
                  <a:pt x="42" y="449"/>
                  <a:pt x="41" y="449"/>
                </a:cubicBezTo>
                <a:cubicBezTo>
                  <a:pt x="41" y="451"/>
                  <a:pt x="41" y="457"/>
                  <a:pt x="42" y="460"/>
                </a:cubicBezTo>
                <a:cubicBezTo>
                  <a:pt x="42" y="460"/>
                  <a:pt x="43" y="460"/>
                  <a:pt x="43" y="461"/>
                </a:cubicBezTo>
                <a:cubicBezTo>
                  <a:pt x="42" y="461"/>
                  <a:pt x="43" y="462"/>
                  <a:pt x="42" y="463"/>
                </a:cubicBezTo>
                <a:cubicBezTo>
                  <a:pt x="42" y="462"/>
                  <a:pt x="42" y="461"/>
                  <a:pt x="42" y="461"/>
                </a:cubicBezTo>
                <a:cubicBezTo>
                  <a:pt x="42" y="462"/>
                  <a:pt x="41" y="467"/>
                  <a:pt x="42" y="466"/>
                </a:cubicBezTo>
                <a:cubicBezTo>
                  <a:pt x="42" y="466"/>
                  <a:pt x="42" y="465"/>
                  <a:pt x="42" y="464"/>
                </a:cubicBezTo>
                <a:cubicBezTo>
                  <a:pt x="42" y="464"/>
                  <a:pt x="43" y="463"/>
                  <a:pt x="43" y="464"/>
                </a:cubicBezTo>
                <a:cubicBezTo>
                  <a:pt x="43" y="465"/>
                  <a:pt x="42" y="465"/>
                  <a:pt x="42" y="466"/>
                </a:cubicBezTo>
                <a:cubicBezTo>
                  <a:pt x="43" y="466"/>
                  <a:pt x="43" y="466"/>
                  <a:pt x="43" y="465"/>
                </a:cubicBezTo>
                <a:cubicBezTo>
                  <a:pt x="43" y="467"/>
                  <a:pt x="43" y="468"/>
                  <a:pt x="43" y="469"/>
                </a:cubicBezTo>
                <a:cubicBezTo>
                  <a:pt x="42" y="469"/>
                  <a:pt x="43" y="467"/>
                  <a:pt x="42" y="467"/>
                </a:cubicBezTo>
                <a:cubicBezTo>
                  <a:pt x="42" y="468"/>
                  <a:pt x="42" y="470"/>
                  <a:pt x="42" y="471"/>
                </a:cubicBezTo>
                <a:cubicBezTo>
                  <a:pt x="42" y="470"/>
                  <a:pt x="43" y="470"/>
                  <a:pt x="43" y="470"/>
                </a:cubicBezTo>
                <a:cubicBezTo>
                  <a:pt x="44" y="471"/>
                  <a:pt x="43" y="473"/>
                  <a:pt x="43" y="473"/>
                </a:cubicBezTo>
                <a:cubicBezTo>
                  <a:pt x="44" y="473"/>
                  <a:pt x="43" y="472"/>
                  <a:pt x="43" y="471"/>
                </a:cubicBezTo>
                <a:cubicBezTo>
                  <a:pt x="44" y="471"/>
                  <a:pt x="44" y="472"/>
                  <a:pt x="44" y="471"/>
                </a:cubicBezTo>
                <a:cubicBezTo>
                  <a:pt x="44" y="469"/>
                  <a:pt x="44" y="471"/>
                  <a:pt x="43" y="470"/>
                </a:cubicBezTo>
                <a:cubicBezTo>
                  <a:pt x="44" y="470"/>
                  <a:pt x="43" y="469"/>
                  <a:pt x="43" y="468"/>
                </a:cubicBezTo>
                <a:cubicBezTo>
                  <a:pt x="44" y="463"/>
                  <a:pt x="43" y="458"/>
                  <a:pt x="43" y="454"/>
                </a:cubicBezTo>
                <a:cubicBezTo>
                  <a:pt x="43" y="454"/>
                  <a:pt x="43" y="454"/>
                  <a:pt x="43" y="454"/>
                </a:cubicBezTo>
                <a:cubicBezTo>
                  <a:pt x="43" y="454"/>
                  <a:pt x="43" y="453"/>
                  <a:pt x="43" y="453"/>
                </a:cubicBezTo>
                <a:cubicBezTo>
                  <a:pt x="43" y="453"/>
                  <a:pt x="43" y="454"/>
                  <a:pt x="44" y="453"/>
                </a:cubicBezTo>
                <a:cubicBezTo>
                  <a:pt x="44" y="451"/>
                  <a:pt x="43" y="448"/>
                  <a:pt x="43" y="447"/>
                </a:cubicBezTo>
                <a:cubicBezTo>
                  <a:pt x="43" y="447"/>
                  <a:pt x="43" y="447"/>
                  <a:pt x="43" y="447"/>
                </a:cubicBezTo>
                <a:cubicBezTo>
                  <a:pt x="43" y="444"/>
                  <a:pt x="43" y="444"/>
                  <a:pt x="44" y="443"/>
                </a:cubicBezTo>
                <a:cubicBezTo>
                  <a:pt x="44" y="441"/>
                  <a:pt x="44" y="444"/>
                  <a:pt x="43" y="443"/>
                </a:cubicBezTo>
                <a:cubicBezTo>
                  <a:pt x="44" y="442"/>
                  <a:pt x="44" y="440"/>
                  <a:pt x="44" y="440"/>
                </a:cubicBezTo>
                <a:cubicBezTo>
                  <a:pt x="43" y="439"/>
                  <a:pt x="44" y="438"/>
                  <a:pt x="45" y="437"/>
                </a:cubicBezTo>
                <a:cubicBezTo>
                  <a:pt x="44" y="437"/>
                  <a:pt x="44" y="438"/>
                  <a:pt x="44" y="437"/>
                </a:cubicBezTo>
                <a:cubicBezTo>
                  <a:pt x="44" y="436"/>
                  <a:pt x="44" y="436"/>
                  <a:pt x="45" y="436"/>
                </a:cubicBezTo>
                <a:cubicBezTo>
                  <a:pt x="45" y="435"/>
                  <a:pt x="44" y="434"/>
                  <a:pt x="44" y="433"/>
                </a:cubicBezTo>
                <a:cubicBezTo>
                  <a:pt x="44" y="434"/>
                  <a:pt x="44" y="435"/>
                  <a:pt x="43" y="436"/>
                </a:cubicBezTo>
                <a:cubicBezTo>
                  <a:pt x="43" y="433"/>
                  <a:pt x="44" y="431"/>
                  <a:pt x="45" y="430"/>
                </a:cubicBezTo>
                <a:cubicBezTo>
                  <a:pt x="45" y="429"/>
                  <a:pt x="45" y="429"/>
                  <a:pt x="44" y="429"/>
                </a:cubicBezTo>
                <a:cubicBezTo>
                  <a:pt x="45" y="427"/>
                  <a:pt x="45" y="428"/>
                  <a:pt x="45" y="426"/>
                </a:cubicBezTo>
                <a:cubicBezTo>
                  <a:pt x="44" y="426"/>
                  <a:pt x="44" y="428"/>
                  <a:pt x="43" y="428"/>
                </a:cubicBezTo>
                <a:cubicBezTo>
                  <a:pt x="44" y="425"/>
                  <a:pt x="43" y="425"/>
                  <a:pt x="43" y="425"/>
                </a:cubicBezTo>
                <a:cubicBezTo>
                  <a:pt x="43" y="422"/>
                  <a:pt x="43" y="418"/>
                  <a:pt x="44" y="416"/>
                </a:cubicBezTo>
                <a:cubicBezTo>
                  <a:pt x="44" y="418"/>
                  <a:pt x="44" y="418"/>
                  <a:pt x="44" y="419"/>
                </a:cubicBezTo>
                <a:cubicBezTo>
                  <a:pt x="43" y="420"/>
                  <a:pt x="44" y="421"/>
                  <a:pt x="44" y="423"/>
                </a:cubicBezTo>
                <a:cubicBezTo>
                  <a:pt x="44" y="423"/>
                  <a:pt x="44" y="421"/>
                  <a:pt x="45" y="421"/>
                </a:cubicBezTo>
                <a:cubicBezTo>
                  <a:pt x="44" y="421"/>
                  <a:pt x="44" y="421"/>
                  <a:pt x="44" y="420"/>
                </a:cubicBezTo>
                <a:cubicBezTo>
                  <a:pt x="44" y="418"/>
                  <a:pt x="46" y="418"/>
                  <a:pt x="47" y="419"/>
                </a:cubicBezTo>
                <a:cubicBezTo>
                  <a:pt x="46" y="417"/>
                  <a:pt x="47" y="417"/>
                  <a:pt x="46" y="416"/>
                </a:cubicBezTo>
                <a:cubicBezTo>
                  <a:pt x="46" y="417"/>
                  <a:pt x="46" y="418"/>
                  <a:pt x="46" y="418"/>
                </a:cubicBezTo>
                <a:cubicBezTo>
                  <a:pt x="46" y="415"/>
                  <a:pt x="45" y="413"/>
                  <a:pt x="46" y="410"/>
                </a:cubicBezTo>
                <a:cubicBezTo>
                  <a:pt x="45" y="405"/>
                  <a:pt x="47" y="400"/>
                  <a:pt x="45" y="396"/>
                </a:cubicBezTo>
                <a:cubicBezTo>
                  <a:pt x="45" y="392"/>
                  <a:pt x="47" y="391"/>
                  <a:pt x="49" y="393"/>
                </a:cubicBezTo>
                <a:cubicBezTo>
                  <a:pt x="48" y="395"/>
                  <a:pt x="49" y="395"/>
                  <a:pt x="49" y="397"/>
                </a:cubicBezTo>
                <a:cubicBezTo>
                  <a:pt x="48" y="396"/>
                  <a:pt x="48" y="398"/>
                  <a:pt x="48" y="398"/>
                </a:cubicBezTo>
                <a:cubicBezTo>
                  <a:pt x="48" y="397"/>
                  <a:pt x="47" y="396"/>
                  <a:pt x="47" y="397"/>
                </a:cubicBezTo>
                <a:cubicBezTo>
                  <a:pt x="47" y="398"/>
                  <a:pt x="47" y="399"/>
                  <a:pt x="47" y="399"/>
                </a:cubicBezTo>
                <a:cubicBezTo>
                  <a:pt x="48" y="398"/>
                  <a:pt x="48" y="400"/>
                  <a:pt x="49" y="398"/>
                </a:cubicBezTo>
                <a:cubicBezTo>
                  <a:pt x="49" y="399"/>
                  <a:pt x="49" y="402"/>
                  <a:pt x="50" y="402"/>
                </a:cubicBezTo>
                <a:cubicBezTo>
                  <a:pt x="50" y="398"/>
                  <a:pt x="49" y="396"/>
                  <a:pt x="50" y="391"/>
                </a:cubicBezTo>
                <a:cubicBezTo>
                  <a:pt x="50" y="392"/>
                  <a:pt x="50" y="393"/>
                  <a:pt x="50" y="394"/>
                </a:cubicBezTo>
                <a:cubicBezTo>
                  <a:pt x="50" y="394"/>
                  <a:pt x="50" y="394"/>
                  <a:pt x="50" y="394"/>
                </a:cubicBezTo>
                <a:cubicBezTo>
                  <a:pt x="51" y="395"/>
                  <a:pt x="50" y="392"/>
                  <a:pt x="51" y="392"/>
                </a:cubicBezTo>
                <a:cubicBezTo>
                  <a:pt x="51" y="392"/>
                  <a:pt x="51" y="392"/>
                  <a:pt x="51" y="393"/>
                </a:cubicBezTo>
                <a:cubicBezTo>
                  <a:pt x="51" y="395"/>
                  <a:pt x="51" y="398"/>
                  <a:pt x="52" y="401"/>
                </a:cubicBezTo>
                <a:cubicBezTo>
                  <a:pt x="50" y="403"/>
                  <a:pt x="53" y="407"/>
                  <a:pt x="52" y="409"/>
                </a:cubicBezTo>
                <a:cubicBezTo>
                  <a:pt x="52" y="410"/>
                  <a:pt x="52" y="410"/>
                  <a:pt x="53" y="410"/>
                </a:cubicBezTo>
                <a:cubicBezTo>
                  <a:pt x="53" y="409"/>
                  <a:pt x="53" y="408"/>
                  <a:pt x="54" y="407"/>
                </a:cubicBezTo>
                <a:cubicBezTo>
                  <a:pt x="54" y="406"/>
                  <a:pt x="53" y="406"/>
                  <a:pt x="54" y="405"/>
                </a:cubicBezTo>
                <a:cubicBezTo>
                  <a:pt x="54" y="405"/>
                  <a:pt x="54" y="405"/>
                  <a:pt x="54" y="404"/>
                </a:cubicBezTo>
                <a:cubicBezTo>
                  <a:pt x="54" y="402"/>
                  <a:pt x="54" y="399"/>
                  <a:pt x="54" y="397"/>
                </a:cubicBezTo>
                <a:cubicBezTo>
                  <a:pt x="54" y="397"/>
                  <a:pt x="54" y="396"/>
                  <a:pt x="53" y="396"/>
                </a:cubicBezTo>
                <a:cubicBezTo>
                  <a:pt x="54" y="396"/>
                  <a:pt x="54" y="395"/>
                  <a:pt x="54" y="396"/>
                </a:cubicBezTo>
                <a:cubicBezTo>
                  <a:pt x="54" y="393"/>
                  <a:pt x="53" y="394"/>
                  <a:pt x="53" y="394"/>
                </a:cubicBezTo>
                <a:cubicBezTo>
                  <a:pt x="53" y="393"/>
                  <a:pt x="54" y="393"/>
                  <a:pt x="54" y="392"/>
                </a:cubicBezTo>
                <a:cubicBezTo>
                  <a:pt x="53" y="392"/>
                  <a:pt x="52" y="391"/>
                  <a:pt x="52" y="389"/>
                </a:cubicBezTo>
                <a:cubicBezTo>
                  <a:pt x="52" y="389"/>
                  <a:pt x="52" y="388"/>
                  <a:pt x="53" y="388"/>
                </a:cubicBezTo>
                <a:cubicBezTo>
                  <a:pt x="52" y="390"/>
                  <a:pt x="53" y="390"/>
                  <a:pt x="54" y="390"/>
                </a:cubicBezTo>
                <a:cubicBezTo>
                  <a:pt x="54" y="389"/>
                  <a:pt x="54" y="389"/>
                  <a:pt x="54" y="388"/>
                </a:cubicBezTo>
                <a:cubicBezTo>
                  <a:pt x="54" y="388"/>
                  <a:pt x="53" y="389"/>
                  <a:pt x="53" y="388"/>
                </a:cubicBezTo>
                <a:cubicBezTo>
                  <a:pt x="53" y="387"/>
                  <a:pt x="55" y="387"/>
                  <a:pt x="54" y="385"/>
                </a:cubicBezTo>
                <a:cubicBezTo>
                  <a:pt x="54" y="386"/>
                  <a:pt x="53" y="386"/>
                  <a:pt x="53" y="386"/>
                </a:cubicBezTo>
                <a:cubicBezTo>
                  <a:pt x="54" y="385"/>
                  <a:pt x="54" y="384"/>
                  <a:pt x="54" y="382"/>
                </a:cubicBezTo>
                <a:cubicBezTo>
                  <a:pt x="53" y="382"/>
                  <a:pt x="53" y="379"/>
                  <a:pt x="54" y="378"/>
                </a:cubicBezTo>
                <a:cubicBezTo>
                  <a:pt x="53" y="378"/>
                  <a:pt x="52" y="376"/>
                  <a:pt x="52" y="377"/>
                </a:cubicBezTo>
                <a:cubicBezTo>
                  <a:pt x="52" y="375"/>
                  <a:pt x="52" y="373"/>
                  <a:pt x="51" y="374"/>
                </a:cubicBezTo>
                <a:cubicBezTo>
                  <a:pt x="51" y="375"/>
                  <a:pt x="51" y="379"/>
                  <a:pt x="52" y="378"/>
                </a:cubicBezTo>
                <a:cubicBezTo>
                  <a:pt x="52" y="379"/>
                  <a:pt x="52" y="380"/>
                  <a:pt x="52" y="381"/>
                </a:cubicBezTo>
                <a:cubicBezTo>
                  <a:pt x="52" y="380"/>
                  <a:pt x="51" y="379"/>
                  <a:pt x="51" y="380"/>
                </a:cubicBezTo>
                <a:cubicBezTo>
                  <a:pt x="51" y="381"/>
                  <a:pt x="52" y="381"/>
                  <a:pt x="52" y="382"/>
                </a:cubicBezTo>
                <a:cubicBezTo>
                  <a:pt x="52" y="383"/>
                  <a:pt x="51" y="382"/>
                  <a:pt x="51" y="383"/>
                </a:cubicBezTo>
                <a:cubicBezTo>
                  <a:pt x="52" y="386"/>
                  <a:pt x="51" y="389"/>
                  <a:pt x="51" y="391"/>
                </a:cubicBezTo>
                <a:cubicBezTo>
                  <a:pt x="51" y="390"/>
                  <a:pt x="50" y="389"/>
                  <a:pt x="49" y="388"/>
                </a:cubicBezTo>
                <a:cubicBezTo>
                  <a:pt x="50" y="388"/>
                  <a:pt x="50" y="387"/>
                  <a:pt x="50" y="387"/>
                </a:cubicBezTo>
                <a:cubicBezTo>
                  <a:pt x="49" y="388"/>
                  <a:pt x="50" y="386"/>
                  <a:pt x="50" y="385"/>
                </a:cubicBezTo>
                <a:cubicBezTo>
                  <a:pt x="49" y="385"/>
                  <a:pt x="49" y="387"/>
                  <a:pt x="49" y="386"/>
                </a:cubicBezTo>
                <a:cubicBezTo>
                  <a:pt x="49" y="384"/>
                  <a:pt x="50" y="384"/>
                  <a:pt x="50" y="384"/>
                </a:cubicBezTo>
                <a:cubicBezTo>
                  <a:pt x="50" y="384"/>
                  <a:pt x="49" y="383"/>
                  <a:pt x="50" y="382"/>
                </a:cubicBezTo>
                <a:cubicBezTo>
                  <a:pt x="50" y="381"/>
                  <a:pt x="49" y="381"/>
                  <a:pt x="49" y="379"/>
                </a:cubicBezTo>
                <a:cubicBezTo>
                  <a:pt x="49" y="379"/>
                  <a:pt x="49" y="379"/>
                  <a:pt x="48" y="379"/>
                </a:cubicBezTo>
                <a:cubicBezTo>
                  <a:pt x="48" y="377"/>
                  <a:pt x="47" y="379"/>
                  <a:pt x="47" y="377"/>
                </a:cubicBezTo>
                <a:cubicBezTo>
                  <a:pt x="48" y="377"/>
                  <a:pt x="49" y="379"/>
                  <a:pt x="50" y="378"/>
                </a:cubicBezTo>
                <a:cubicBezTo>
                  <a:pt x="50" y="377"/>
                  <a:pt x="49" y="377"/>
                  <a:pt x="49" y="376"/>
                </a:cubicBezTo>
                <a:cubicBezTo>
                  <a:pt x="50" y="376"/>
                  <a:pt x="49" y="373"/>
                  <a:pt x="49" y="372"/>
                </a:cubicBezTo>
                <a:cubicBezTo>
                  <a:pt x="49" y="373"/>
                  <a:pt x="49" y="372"/>
                  <a:pt x="48" y="373"/>
                </a:cubicBezTo>
                <a:cubicBezTo>
                  <a:pt x="48" y="369"/>
                  <a:pt x="47" y="370"/>
                  <a:pt x="47" y="367"/>
                </a:cubicBezTo>
                <a:cubicBezTo>
                  <a:pt x="48" y="367"/>
                  <a:pt x="48" y="367"/>
                  <a:pt x="48" y="367"/>
                </a:cubicBezTo>
                <a:cubicBezTo>
                  <a:pt x="47" y="364"/>
                  <a:pt x="47" y="359"/>
                  <a:pt x="46" y="359"/>
                </a:cubicBezTo>
                <a:cubicBezTo>
                  <a:pt x="47" y="359"/>
                  <a:pt x="47" y="358"/>
                  <a:pt x="47" y="358"/>
                </a:cubicBezTo>
                <a:cubicBezTo>
                  <a:pt x="47" y="358"/>
                  <a:pt x="47" y="358"/>
                  <a:pt x="47" y="358"/>
                </a:cubicBezTo>
                <a:cubicBezTo>
                  <a:pt x="47" y="355"/>
                  <a:pt x="46" y="354"/>
                  <a:pt x="47" y="352"/>
                </a:cubicBezTo>
                <a:cubicBezTo>
                  <a:pt x="47" y="352"/>
                  <a:pt x="47" y="352"/>
                  <a:pt x="47" y="352"/>
                </a:cubicBezTo>
                <a:cubicBezTo>
                  <a:pt x="47" y="351"/>
                  <a:pt x="47" y="349"/>
                  <a:pt x="47" y="348"/>
                </a:cubicBezTo>
                <a:cubicBezTo>
                  <a:pt x="46" y="347"/>
                  <a:pt x="47" y="345"/>
                  <a:pt x="47" y="343"/>
                </a:cubicBezTo>
                <a:cubicBezTo>
                  <a:pt x="46" y="342"/>
                  <a:pt x="46" y="344"/>
                  <a:pt x="46" y="343"/>
                </a:cubicBezTo>
                <a:cubicBezTo>
                  <a:pt x="46" y="341"/>
                  <a:pt x="46" y="340"/>
                  <a:pt x="46" y="339"/>
                </a:cubicBezTo>
                <a:cubicBezTo>
                  <a:pt x="46" y="339"/>
                  <a:pt x="46" y="337"/>
                  <a:pt x="45" y="338"/>
                </a:cubicBezTo>
                <a:cubicBezTo>
                  <a:pt x="46" y="339"/>
                  <a:pt x="45" y="339"/>
                  <a:pt x="45" y="338"/>
                </a:cubicBezTo>
                <a:cubicBezTo>
                  <a:pt x="46" y="343"/>
                  <a:pt x="45" y="345"/>
                  <a:pt x="46" y="349"/>
                </a:cubicBezTo>
                <a:cubicBezTo>
                  <a:pt x="46" y="349"/>
                  <a:pt x="45" y="348"/>
                  <a:pt x="45" y="348"/>
                </a:cubicBezTo>
                <a:cubicBezTo>
                  <a:pt x="45" y="350"/>
                  <a:pt x="46" y="353"/>
                  <a:pt x="45" y="354"/>
                </a:cubicBezTo>
                <a:cubicBezTo>
                  <a:pt x="45" y="354"/>
                  <a:pt x="45" y="357"/>
                  <a:pt x="46" y="358"/>
                </a:cubicBezTo>
                <a:cubicBezTo>
                  <a:pt x="44" y="359"/>
                  <a:pt x="46" y="362"/>
                  <a:pt x="46" y="363"/>
                </a:cubicBezTo>
                <a:cubicBezTo>
                  <a:pt x="46" y="363"/>
                  <a:pt x="45" y="363"/>
                  <a:pt x="45" y="363"/>
                </a:cubicBezTo>
                <a:cubicBezTo>
                  <a:pt x="45" y="365"/>
                  <a:pt x="44" y="366"/>
                  <a:pt x="45" y="367"/>
                </a:cubicBezTo>
                <a:cubicBezTo>
                  <a:pt x="45" y="367"/>
                  <a:pt x="45" y="369"/>
                  <a:pt x="44" y="368"/>
                </a:cubicBezTo>
                <a:cubicBezTo>
                  <a:pt x="44" y="368"/>
                  <a:pt x="44" y="368"/>
                  <a:pt x="44" y="368"/>
                </a:cubicBezTo>
                <a:cubicBezTo>
                  <a:pt x="44" y="369"/>
                  <a:pt x="45" y="372"/>
                  <a:pt x="44" y="372"/>
                </a:cubicBezTo>
                <a:cubicBezTo>
                  <a:pt x="44" y="370"/>
                  <a:pt x="44" y="368"/>
                  <a:pt x="43" y="366"/>
                </a:cubicBezTo>
                <a:cubicBezTo>
                  <a:pt x="45" y="366"/>
                  <a:pt x="45" y="366"/>
                  <a:pt x="45" y="366"/>
                </a:cubicBezTo>
                <a:cubicBezTo>
                  <a:pt x="44" y="364"/>
                  <a:pt x="44" y="364"/>
                  <a:pt x="45" y="362"/>
                </a:cubicBezTo>
                <a:cubicBezTo>
                  <a:pt x="44" y="362"/>
                  <a:pt x="44" y="362"/>
                  <a:pt x="43" y="361"/>
                </a:cubicBezTo>
                <a:cubicBezTo>
                  <a:pt x="43" y="363"/>
                  <a:pt x="43" y="365"/>
                  <a:pt x="43" y="366"/>
                </a:cubicBezTo>
                <a:cubicBezTo>
                  <a:pt x="43" y="366"/>
                  <a:pt x="42" y="366"/>
                  <a:pt x="42" y="366"/>
                </a:cubicBezTo>
                <a:cubicBezTo>
                  <a:pt x="43" y="364"/>
                  <a:pt x="42" y="363"/>
                  <a:pt x="43" y="360"/>
                </a:cubicBezTo>
                <a:cubicBezTo>
                  <a:pt x="42" y="361"/>
                  <a:pt x="43" y="357"/>
                  <a:pt x="42" y="357"/>
                </a:cubicBezTo>
                <a:cubicBezTo>
                  <a:pt x="42" y="359"/>
                  <a:pt x="41" y="356"/>
                  <a:pt x="41" y="357"/>
                </a:cubicBezTo>
                <a:cubicBezTo>
                  <a:pt x="39" y="359"/>
                  <a:pt x="42" y="367"/>
                  <a:pt x="40" y="368"/>
                </a:cubicBezTo>
                <a:cubicBezTo>
                  <a:pt x="40" y="364"/>
                  <a:pt x="41" y="362"/>
                  <a:pt x="39" y="359"/>
                </a:cubicBezTo>
                <a:cubicBezTo>
                  <a:pt x="39" y="360"/>
                  <a:pt x="39" y="360"/>
                  <a:pt x="38" y="361"/>
                </a:cubicBezTo>
                <a:cubicBezTo>
                  <a:pt x="39" y="362"/>
                  <a:pt x="39" y="360"/>
                  <a:pt x="39" y="362"/>
                </a:cubicBezTo>
                <a:cubicBezTo>
                  <a:pt x="39" y="365"/>
                  <a:pt x="38" y="366"/>
                  <a:pt x="39" y="369"/>
                </a:cubicBezTo>
                <a:cubicBezTo>
                  <a:pt x="38" y="369"/>
                  <a:pt x="40" y="371"/>
                  <a:pt x="38" y="374"/>
                </a:cubicBezTo>
                <a:cubicBezTo>
                  <a:pt x="40" y="376"/>
                  <a:pt x="38" y="378"/>
                  <a:pt x="39" y="379"/>
                </a:cubicBezTo>
                <a:cubicBezTo>
                  <a:pt x="39" y="380"/>
                  <a:pt x="39" y="380"/>
                  <a:pt x="39" y="381"/>
                </a:cubicBezTo>
                <a:cubicBezTo>
                  <a:pt x="39" y="382"/>
                  <a:pt x="39" y="381"/>
                  <a:pt x="39" y="382"/>
                </a:cubicBezTo>
                <a:cubicBezTo>
                  <a:pt x="39" y="382"/>
                  <a:pt x="39" y="383"/>
                  <a:pt x="39" y="383"/>
                </a:cubicBezTo>
                <a:cubicBezTo>
                  <a:pt x="38" y="383"/>
                  <a:pt x="38" y="383"/>
                  <a:pt x="37" y="383"/>
                </a:cubicBezTo>
                <a:cubicBezTo>
                  <a:pt x="37" y="384"/>
                  <a:pt x="38" y="385"/>
                  <a:pt x="37" y="386"/>
                </a:cubicBezTo>
                <a:cubicBezTo>
                  <a:pt x="37" y="385"/>
                  <a:pt x="36" y="385"/>
                  <a:pt x="36" y="383"/>
                </a:cubicBezTo>
                <a:cubicBezTo>
                  <a:pt x="38" y="383"/>
                  <a:pt x="36" y="380"/>
                  <a:pt x="37" y="380"/>
                </a:cubicBezTo>
                <a:cubicBezTo>
                  <a:pt x="37" y="380"/>
                  <a:pt x="36" y="379"/>
                  <a:pt x="36" y="380"/>
                </a:cubicBezTo>
                <a:cubicBezTo>
                  <a:pt x="36" y="380"/>
                  <a:pt x="36" y="380"/>
                  <a:pt x="36" y="380"/>
                </a:cubicBezTo>
                <a:cubicBezTo>
                  <a:pt x="36" y="382"/>
                  <a:pt x="36" y="383"/>
                  <a:pt x="36" y="384"/>
                </a:cubicBezTo>
                <a:cubicBezTo>
                  <a:pt x="35" y="384"/>
                  <a:pt x="35" y="382"/>
                  <a:pt x="34" y="382"/>
                </a:cubicBezTo>
                <a:cubicBezTo>
                  <a:pt x="36" y="381"/>
                  <a:pt x="34" y="378"/>
                  <a:pt x="35" y="377"/>
                </a:cubicBezTo>
                <a:cubicBezTo>
                  <a:pt x="36" y="377"/>
                  <a:pt x="37" y="378"/>
                  <a:pt x="37" y="376"/>
                </a:cubicBezTo>
                <a:cubicBezTo>
                  <a:pt x="37" y="376"/>
                  <a:pt x="37" y="376"/>
                  <a:pt x="37" y="375"/>
                </a:cubicBezTo>
                <a:cubicBezTo>
                  <a:pt x="36" y="378"/>
                  <a:pt x="35" y="376"/>
                  <a:pt x="34" y="375"/>
                </a:cubicBezTo>
                <a:cubicBezTo>
                  <a:pt x="34" y="372"/>
                  <a:pt x="35" y="375"/>
                  <a:pt x="35" y="374"/>
                </a:cubicBezTo>
                <a:cubicBezTo>
                  <a:pt x="35" y="374"/>
                  <a:pt x="35" y="374"/>
                  <a:pt x="35" y="373"/>
                </a:cubicBezTo>
                <a:cubicBezTo>
                  <a:pt x="35" y="373"/>
                  <a:pt x="35" y="373"/>
                  <a:pt x="35" y="373"/>
                </a:cubicBezTo>
                <a:cubicBezTo>
                  <a:pt x="35" y="373"/>
                  <a:pt x="34" y="374"/>
                  <a:pt x="34" y="372"/>
                </a:cubicBezTo>
                <a:cubicBezTo>
                  <a:pt x="33" y="372"/>
                  <a:pt x="34" y="374"/>
                  <a:pt x="33" y="375"/>
                </a:cubicBezTo>
                <a:cubicBezTo>
                  <a:pt x="33" y="374"/>
                  <a:pt x="33" y="373"/>
                  <a:pt x="33" y="372"/>
                </a:cubicBezTo>
                <a:cubicBezTo>
                  <a:pt x="33" y="371"/>
                  <a:pt x="34" y="372"/>
                  <a:pt x="34" y="370"/>
                </a:cubicBezTo>
                <a:cubicBezTo>
                  <a:pt x="33" y="370"/>
                  <a:pt x="33" y="371"/>
                  <a:pt x="32" y="371"/>
                </a:cubicBezTo>
                <a:cubicBezTo>
                  <a:pt x="32" y="372"/>
                  <a:pt x="32" y="373"/>
                  <a:pt x="32" y="373"/>
                </a:cubicBezTo>
                <a:cubicBezTo>
                  <a:pt x="32" y="372"/>
                  <a:pt x="32" y="373"/>
                  <a:pt x="31" y="373"/>
                </a:cubicBezTo>
                <a:cubicBezTo>
                  <a:pt x="31" y="373"/>
                  <a:pt x="30" y="373"/>
                  <a:pt x="30" y="372"/>
                </a:cubicBezTo>
                <a:cubicBezTo>
                  <a:pt x="30" y="372"/>
                  <a:pt x="31" y="372"/>
                  <a:pt x="31" y="372"/>
                </a:cubicBezTo>
                <a:cubicBezTo>
                  <a:pt x="31" y="372"/>
                  <a:pt x="31" y="372"/>
                  <a:pt x="31" y="372"/>
                </a:cubicBezTo>
                <a:cubicBezTo>
                  <a:pt x="31" y="372"/>
                  <a:pt x="32" y="372"/>
                  <a:pt x="32" y="371"/>
                </a:cubicBezTo>
                <a:cubicBezTo>
                  <a:pt x="31" y="371"/>
                  <a:pt x="31" y="369"/>
                  <a:pt x="31" y="371"/>
                </a:cubicBezTo>
                <a:cubicBezTo>
                  <a:pt x="30" y="370"/>
                  <a:pt x="31" y="369"/>
                  <a:pt x="31" y="369"/>
                </a:cubicBezTo>
                <a:cubicBezTo>
                  <a:pt x="31" y="367"/>
                  <a:pt x="30" y="369"/>
                  <a:pt x="30" y="368"/>
                </a:cubicBezTo>
                <a:cubicBezTo>
                  <a:pt x="32" y="366"/>
                  <a:pt x="32" y="366"/>
                  <a:pt x="30" y="366"/>
                </a:cubicBezTo>
                <a:cubicBezTo>
                  <a:pt x="30" y="366"/>
                  <a:pt x="31" y="365"/>
                  <a:pt x="31" y="365"/>
                </a:cubicBezTo>
                <a:cubicBezTo>
                  <a:pt x="31" y="365"/>
                  <a:pt x="31" y="366"/>
                  <a:pt x="31" y="366"/>
                </a:cubicBezTo>
                <a:cubicBezTo>
                  <a:pt x="31" y="366"/>
                  <a:pt x="31" y="365"/>
                  <a:pt x="32" y="366"/>
                </a:cubicBezTo>
                <a:cubicBezTo>
                  <a:pt x="31" y="364"/>
                  <a:pt x="31" y="362"/>
                  <a:pt x="32" y="362"/>
                </a:cubicBezTo>
                <a:cubicBezTo>
                  <a:pt x="32" y="363"/>
                  <a:pt x="33" y="362"/>
                  <a:pt x="33" y="364"/>
                </a:cubicBezTo>
                <a:cubicBezTo>
                  <a:pt x="34" y="364"/>
                  <a:pt x="35" y="361"/>
                  <a:pt x="34" y="360"/>
                </a:cubicBezTo>
                <a:cubicBezTo>
                  <a:pt x="34" y="363"/>
                  <a:pt x="34" y="360"/>
                  <a:pt x="33" y="360"/>
                </a:cubicBezTo>
                <a:cubicBezTo>
                  <a:pt x="33" y="360"/>
                  <a:pt x="33" y="361"/>
                  <a:pt x="33" y="361"/>
                </a:cubicBezTo>
                <a:cubicBezTo>
                  <a:pt x="33" y="360"/>
                  <a:pt x="31" y="362"/>
                  <a:pt x="32" y="360"/>
                </a:cubicBezTo>
                <a:cubicBezTo>
                  <a:pt x="32" y="359"/>
                  <a:pt x="32" y="360"/>
                  <a:pt x="33" y="360"/>
                </a:cubicBezTo>
                <a:cubicBezTo>
                  <a:pt x="33" y="359"/>
                  <a:pt x="33" y="358"/>
                  <a:pt x="33" y="357"/>
                </a:cubicBezTo>
                <a:cubicBezTo>
                  <a:pt x="34" y="357"/>
                  <a:pt x="33" y="356"/>
                  <a:pt x="33" y="355"/>
                </a:cubicBezTo>
                <a:cubicBezTo>
                  <a:pt x="33" y="354"/>
                  <a:pt x="32" y="354"/>
                  <a:pt x="31" y="354"/>
                </a:cubicBezTo>
                <a:cubicBezTo>
                  <a:pt x="31" y="355"/>
                  <a:pt x="32" y="354"/>
                  <a:pt x="32" y="355"/>
                </a:cubicBezTo>
                <a:cubicBezTo>
                  <a:pt x="31" y="355"/>
                  <a:pt x="31" y="355"/>
                  <a:pt x="31" y="356"/>
                </a:cubicBezTo>
                <a:cubicBezTo>
                  <a:pt x="31" y="353"/>
                  <a:pt x="30" y="350"/>
                  <a:pt x="31" y="348"/>
                </a:cubicBezTo>
                <a:cubicBezTo>
                  <a:pt x="30" y="348"/>
                  <a:pt x="30" y="348"/>
                  <a:pt x="30" y="347"/>
                </a:cubicBezTo>
                <a:cubicBezTo>
                  <a:pt x="30" y="346"/>
                  <a:pt x="30" y="347"/>
                  <a:pt x="30" y="345"/>
                </a:cubicBezTo>
                <a:cubicBezTo>
                  <a:pt x="31" y="345"/>
                  <a:pt x="32" y="345"/>
                  <a:pt x="32" y="347"/>
                </a:cubicBezTo>
                <a:cubicBezTo>
                  <a:pt x="33" y="346"/>
                  <a:pt x="32" y="342"/>
                  <a:pt x="32" y="342"/>
                </a:cubicBezTo>
                <a:cubicBezTo>
                  <a:pt x="32" y="343"/>
                  <a:pt x="32" y="344"/>
                  <a:pt x="32" y="344"/>
                </a:cubicBezTo>
                <a:cubicBezTo>
                  <a:pt x="32" y="342"/>
                  <a:pt x="31" y="344"/>
                  <a:pt x="31" y="344"/>
                </a:cubicBezTo>
                <a:cubicBezTo>
                  <a:pt x="30" y="343"/>
                  <a:pt x="30" y="343"/>
                  <a:pt x="30" y="341"/>
                </a:cubicBezTo>
                <a:cubicBezTo>
                  <a:pt x="30" y="340"/>
                  <a:pt x="30" y="341"/>
                  <a:pt x="31" y="341"/>
                </a:cubicBezTo>
                <a:cubicBezTo>
                  <a:pt x="31" y="339"/>
                  <a:pt x="30" y="340"/>
                  <a:pt x="30" y="340"/>
                </a:cubicBezTo>
                <a:cubicBezTo>
                  <a:pt x="30" y="339"/>
                  <a:pt x="29" y="338"/>
                  <a:pt x="30" y="338"/>
                </a:cubicBezTo>
                <a:cubicBezTo>
                  <a:pt x="31" y="338"/>
                  <a:pt x="31" y="338"/>
                  <a:pt x="31" y="338"/>
                </a:cubicBezTo>
                <a:cubicBezTo>
                  <a:pt x="30" y="335"/>
                  <a:pt x="30" y="336"/>
                  <a:pt x="29" y="333"/>
                </a:cubicBezTo>
                <a:cubicBezTo>
                  <a:pt x="30" y="333"/>
                  <a:pt x="30" y="333"/>
                  <a:pt x="30" y="334"/>
                </a:cubicBezTo>
                <a:cubicBezTo>
                  <a:pt x="30" y="331"/>
                  <a:pt x="29" y="334"/>
                  <a:pt x="29" y="331"/>
                </a:cubicBezTo>
                <a:cubicBezTo>
                  <a:pt x="30" y="331"/>
                  <a:pt x="30" y="332"/>
                  <a:pt x="30" y="332"/>
                </a:cubicBezTo>
                <a:cubicBezTo>
                  <a:pt x="30" y="331"/>
                  <a:pt x="30" y="331"/>
                  <a:pt x="30" y="330"/>
                </a:cubicBezTo>
                <a:cubicBezTo>
                  <a:pt x="31" y="329"/>
                  <a:pt x="32" y="327"/>
                  <a:pt x="33" y="329"/>
                </a:cubicBezTo>
                <a:cubicBezTo>
                  <a:pt x="33" y="329"/>
                  <a:pt x="34" y="328"/>
                  <a:pt x="34" y="328"/>
                </a:cubicBezTo>
                <a:cubicBezTo>
                  <a:pt x="33" y="328"/>
                  <a:pt x="33" y="323"/>
                  <a:pt x="32" y="322"/>
                </a:cubicBezTo>
                <a:cubicBezTo>
                  <a:pt x="32" y="323"/>
                  <a:pt x="32" y="323"/>
                  <a:pt x="32" y="324"/>
                </a:cubicBezTo>
                <a:cubicBezTo>
                  <a:pt x="32" y="324"/>
                  <a:pt x="32" y="324"/>
                  <a:pt x="32" y="325"/>
                </a:cubicBezTo>
                <a:cubicBezTo>
                  <a:pt x="32" y="324"/>
                  <a:pt x="32" y="325"/>
                  <a:pt x="31" y="324"/>
                </a:cubicBezTo>
                <a:cubicBezTo>
                  <a:pt x="32" y="323"/>
                  <a:pt x="31" y="322"/>
                  <a:pt x="32" y="322"/>
                </a:cubicBezTo>
                <a:cubicBezTo>
                  <a:pt x="32" y="321"/>
                  <a:pt x="32" y="322"/>
                  <a:pt x="33" y="322"/>
                </a:cubicBezTo>
                <a:cubicBezTo>
                  <a:pt x="33" y="321"/>
                  <a:pt x="33" y="321"/>
                  <a:pt x="33" y="320"/>
                </a:cubicBezTo>
                <a:cubicBezTo>
                  <a:pt x="33" y="320"/>
                  <a:pt x="32" y="321"/>
                  <a:pt x="31" y="320"/>
                </a:cubicBezTo>
                <a:cubicBezTo>
                  <a:pt x="32" y="320"/>
                  <a:pt x="33" y="319"/>
                  <a:pt x="33" y="318"/>
                </a:cubicBezTo>
                <a:cubicBezTo>
                  <a:pt x="33" y="314"/>
                  <a:pt x="33" y="310"/>
                  <a:pt x="34" y="307"/>
                </a:cubicBezTo>
                <a:cubicBezTo>
                  <a:pt x="33" y="309"/>
                  <a:pt x="35" y="310"/>
                  <a:pt x="34" y="313"/>
                </a:cubicBezTo>
                <a:cubicBezTo>
                  <a:pt x="34" y="312"/>
                  <a:pt x="34" y="311"/>
                  <a:pt x="34" y="312"/>
                </a:cubicBezTo>
                <a:cubicBezTo>
                  <a:pt x="34" y="312"/>
                  <a:pt x="34" y="313"/>
                  <a:pt x="34" y="314"/>
                </a:cubicBezTo>
                <a:cubicBezTo>
                  <a:pt x="34" y="315"/>
                  <a:pt x="35" y="315"/>
                  <a:pt x="35" y="315"/>
                </a:cubicBezTo>
                <a:cubicBezTo>
                  <a:pt x="35" y="313"/>
                  <a:pt x="36" y="309"/>
                  <a:pt x="35" y="308"/>
                </a:cubicBezTo>
                <a:cubicBezTo>
                  <a:pt x="35" y="309"/>
                  <a:pt x="35" y="309"/>
                  <a:pt x="35" y="310"/>
                </a:cubicBezTo>
                <a:cubicBezTo>
                  <a:pt x="34" y="309"/>
                  <a:pt x="35" y="308"/>
                  <a:pt x="34" y="307"/>
                </a:cubicBezTo>
                <a:cubicBezTo>
                  <a:pt x="35" y="307"/>
                  <a:pt x="36" y="305"/>
                  <a:pt x="36" y="307"/>
                </a:cubicBezTo>
                <a:cubicBezTo>
                  <a:pt x="35" y="309"/>
                  <a:pt x="36" y="313"/>
                  <a:pt x="37" y="313"/>
                </a:cubicBezTo>
                <a:cubicBezTo>
                  <a:pt x="37" y="314"/>
                  <a:pt x="36" y="314"/>
                  <a:pt x="36" y="315"/>
                </a:cubicBezTo>
                <a:cubicBezTo>
                  <a:pt x="36" y="315"/>
                  <a:pt x="36" y="318"/>
                  <a:pt x="36" y="319"/>
                </a:cubicBezTo>
                <a:cubicBezTo>
                  <a:pt x="37" y="319"/>
                  <a:pt x="37" y="317"/>
                  <a:pt x="37" y="318"/>
                </a:cubicBezTo>
                <a:cubicBezTo>
                  <a:pt x="37" y="318"/>
                  <a:pt x="37" y="318"/>
                  <a:pt x="37" y="319"/>
                </a:cubicBezTo>
                <a:cubicBezTo>
                  <a:pt x="37" y="320"/>
                  <a:pt x="37" y="319"/>
                  <a:pt x="37" y="320"/>
                </a:cubicBezTo>
                <a:cubicBezTo>
                  <a:pt x="37" y="320"/>
                  <a:pt x="37" y="320"/>
                  <a:pt x="37" y="320"/>
                </a:cubicBezTo>
                <a:cubicBezTo>
                  <a:pt x="37" y="319"/>
                  <a:pt x="36" y="320"/>
                  <a:pt x="36" y="320"/>
                </a:cubicBezTo>
                <a:cubicBezTo>
                  <a:pt x="35" y="319"/>
                  <a:pt x="36" y="318"/>
                  <a:pt x="35" y="317"/>
                </a:cubicBezTo>
                <a:cubicBezTo>
                  <a:pt x="35" y="317"/>
                  <a:pt x="34" y="317"/>
                  <a:pt x="34" y="318"/>
                </a:cubicBezTo>
                <a:cubicBezTo>
                  <a:pt x="34" y="319"/>
                  <a:pt x="35" y="318"/>
                  <a:pt x="35" y="319"/>
                </a:cubicBezTo>
                <a:cubicBezTo>
                  <a:pt x="35" y="320"/>
                  <a:pt x="35" y="322"/>
                  <a:pt x="34" y="321"/>
                </a:cubicBezTo>
                <a:cubicBezTo>
                  <a:pt x="34" y="323"/>
                  <a:pt x="35" y="322"/>
                  <a:pt x="35" y="324"/>
                </a:cubicBezTo>
                <a:cubicBezTo>
                  <a:pt x="34" y="324"/>
                  <a:pt x="34" y="325"/>
                  <a:pt x="34" y="325"/>
                </a:cubicBezTo>
                <a:cubicBezTo>
                  <a:pt x="34" y="324"/>
                  <a:pt x="33" y="324"/>
                  <a:pt x="33" y="325"/>
                </a:cubicBezTo>
                <a:cubicBezTo>
                  <a:pt x="34" y="326"/>
                  <a:pt x="34" y="326"/>
                  <a:pt x="35" y="327"/>
                </a:cubicBezTo>
                <a:cubicBezTo>
                  <a:pt x="36" y="325"/>
                  <a:pt x="34" y="327"/>
                  <a:pt x="35" y="325"/>
                </a:cubicBezTo>
                <a:cubicBezTo>
                  <a:pt x="35" y="326"/>
                  <a:pt x="35" y="325"/>
                  <a:pt x="36" y="325"/>
                </a:cubicBezTo>
                <a:cubicBezTo>
                  <a:pt x="37" y="327"/>
                  <a:pt x="34" y="330"/>
                  <a:pt x="35" y="333"/>
                </a:cubicBezTo>
                <a:cubicBezTo>
                  <a:pt x="36" y="332"/>
                  <a:pt x="35" y="331"/>
                  <a:pt x="35" y="331"/>
                </a:cubicBezTo>
                <a:cubicBezTo>
                  <a:pt x="35" y="331"/>
                  <a:pt x="36" y="331"/>
                  <a:pt x="36" y="331"/>
                </a:cubicBezTo>
                <a:cubicBezTo>
                  <a:pt x="35" y="333"/>
                  <a:pt x="37" y="331"/>
                  <a:pt x="37" y="333"/>
                </a:cubicBezTo>
                <a:cubicBezTo>
                  <a:pt x="37" y="333"/>
                  <a:pt x="38" y="332"/>
                  <a:pt x="38" y="333"/>
                </a:cubicBezTo>
                <a:cubicBezTo>
                  <a:pt x="37" y="332"/>
                  <a:pt x="38" y="334"/>
                  <a:pt x="37" y="334"/>
                </a:cubicBezTo>
                <a:cubicBezTo>
                  <a:pt x="37" y="333"/>
                  <a:pt x="37" y="335"/>
                  <a:pt x="36" y="334"/>
                </a:cubicBezTo>
                <a:cubicBezTo>
                  <a:pt x="37" y="333"/>
                  <a:pt x="37" y="332"/>
                  <a:pt x="36" y="332"/>
                </a:cubicBezTo>
                <a:cubicBezTo>
                  <a:pt x="36" y="334"/>
                  <a:pt x="35" y="334"/>
                  <a:pt x="35" y="337"/>
                </a:cubicBezTo>
                <a:cubicBezTo>
                  <a:pt x="37" y="337"/>
                  <a:pt x="37" y="337"/>
                  <a:pt x="37" y="337"/>
                </a:cubicBezTo>
                <a:cubicBezTo>
                  <a:pt x="37" y="336"/>
                  <a:pt x="37" y="336"/>
                  <a:pt x="37" y="335"/>
                </a:cubicBezTo>
                <a:cubicBezTo>
                  <a:pt x="38" y="335"/>
                  <a:pt x="39" y="335"/>
                  <a:pt x="40" y="336"/>
                </a:cubicBezTo>
                <a:cubicBezTo>
                  <a:pt x="39" y="337"/>
                  <a:pt x="40" y="337"/>
                  <a:pt x="40" y="338"/>
                </a:cubicBezTo>
                <a:cubicBezTo>
                  <a:pt x="40" y="340"/>
                  <a:pt x="39" y="339"/>
                  <a:pt x="38" y="340"/>
                </a:cubicBezTo>
                <a:cubicBezTo>
                  <a:pt x="39" y="340"/>
                  <a:pt x="38" y="340"/>
                  <a:pt x="38" y="341"/>
                </a:cubicBezTo>
                <a:cubicBezTo>
                  <a:pt x="38" y="342"/>
                  <a:pt x="39" y="341"/>
                  <a:pt x="39" y="342"/>
                </a:cubicBezTo>
                <a:cubicBezTo>
                  <a:pt x="39" y="342"/>
                  <a:pt x="39" y="342"/>
                  <a:pt x="38" y="342"/>
                </a:cubicBezTo>
                <a:cubicBezTo>
                  <a:pt x="38" y="344"/>
                  <a:pt x="38" y="344"/>
                  <a:pt x="38" y="344"/>
                </a:cubicBezTo>
                <a:cubicBezTo>
                  <a:pt x="39" y="344"/>
                  <a:pt x="39" y="343"/>
                  <a:pt x="40" y="342"/>
                </a:cubicBezTo>
                <a:cubicBezTo>
                  <a:pt x="39" y="343"/>
                  <a:pt x="39" y="340"/>
                  <a:pt x="40" y="341"/>
                </a:cubicBezTo>
                <a:cubicBezTo>
                  <a:pt x="40" y="341"/>
                  <a:pt x="40" y="341"/>
                  <a:pt x="40" y="341"/>
                </a:cubicBezTo>
                <a:cubicBezTo>
                  <a:pt x="40" y="342"/>
                  <a:pt x="40" y="343"/>
                  <a:pt x="40" y="344"/>
                </a:cubicBezTo>
                <a:cubicBezTo>
                  <a:pt x="39" y="343"/>
                  <a:pt x="38" y="346"/>
                  <a:pt x="38" y="345"/>
                </a:cubicBezTo>
                <a:cubicBezTo>
                  <a:pt x="38" y="347"/>
                  <a:pt x="38" y="346"/>
                  <a:pt x="39" y="347"/>
                </a:cubicBezTo>
                <a:cubicBezTo>
                  <a:pt x="38" y="349"/>
                  <a:pt x="38" y="349"/>
                  <a:pt x="39" y="350"/>
                </a:cubicBezTo>
                <a:cubicBezTo>
                  <a:pt x="40" y="352"/>
                  <a:pt x="39" y="353"/>
                  <a:pt x="38" y="351"/>
                </a:cubicBezTo>
                <a:cubicBezTo>
                  <a:pt x="38" y="354"/>
                  <a:pt x="39" y="355"/>
                  <a:pt x="38" y="357"/>
                </a:cubicBezTo>
                <a:cubicBezTo>
                  <a:pt x="39" y="358"/>
                  <a:pt x="39" y="355"/>
                  <a:pt x="40" y="357"/>
                </a:cubicBezTo>
                <a:cubicBezTo>
                  <a:pt x="39" y="358"/>
                  <a:pt x="39" y="358"/>
                  <a:pt x="40" y="359"/>
                </a:cubicBezTo>
                <a:cubicBezTo>
                  <a:pt x="40" y="358"/>
                  <a:pt x="40" y="357"/>
                  <a:pt x="40" y="355"/>
                </a:cubicBezTo>
                <a:cubicBezTo>
                  <a:pt x="41" y="355"/>
                  <a:pt x="40" y="353"/>
                  <a:pt x="41" y="354"/>
                </a:cubicBezTo>
                <a:cubicBezTo>
                  <a:pt x="41" y="352"/>
                  <a:pt x="40" y="354"/>
                  <a:pt x="41" y="352"/>
                </a:cubicBezTo>
                <a:cubicBezTo>
                  <a:pt x="41" y="352"/>
                  <a:pt x="42" y="352"/>
                  <a:pt x="42" y="351"/>
                </a:cubicBezTo>
                <a:cubicBezTo>
                  <a:pt x="42" y="350"/>
                  <a:pt x="42" y="349"/>
                  <a:pt x="42" y="348"/>
                </a:cubicBezTo>
                <a:cubicBezTo>
                  <a:pt x="42" y="349"/>
                  <a:pt x="43" y="350"/>
                  <a:pt x="43" y="350"/>
                </a:cubicBezTo>
                <a:cubicBezTo>
                  <a:pt x="43" y="348"/>
                  <a:pt x="44" y="348"/>
                  <a:pt x="44" y="348"/>
                </a:cubicBezTo>
                <a:cubicBezTo>
                  <a:pt x="43" y="348"/>
                  <a:pt x="44" y="345"/>
                  <a:pt x="43" y="344"/>
                </a:cubicBezTo>
                <a:cubicBezTo>
                  <a:pt x="43" y="345"/>
                  <a:pt x="43" y="346"/>
                  <a:pt x="43" y="346"/>
                </a:cubicBezTo>
                <a:cubicBezTo>
                  <a:pt x="43" y="344"/>
                  <a:pt x="43" y="346"/>
                  <a:pt x="42" y="346"/>
                </a:cubicBezTo>
                <a:cubicBezTo>
                  <a:pt x="42" y="345"/>
                  <a:pt x="42" y="344"/>
                  <a:pt x="42" y="344"/>
                </a:cubicBezTo>
                <a:cubicBezTo>
                  <a:pt x="41" y="345"/>
                  <a:pt x="42" y="346"/>
                  <a:pt x="42" y="347"/>
                </a:cubicBezTo>
                <a:cubicBezTo>
                  <a:pt x="42" y="347"/>
                  <a:pt x="41" y="347"/>
                  <a:pt x="41" y="347"/>
                </a:cubicBezTo>
                <a:cubicBezTo>
                  <a:pt x="42" y="346"/>
                  <a:pt x="41" y="345"/>
                  <a:pt x="41" y="344"/>
                </a:cubicBezTo>
                <a:cubicBezTo>
                  <a:pt x="41" y="343"/>
                  <a:pt x="42" y="345"/>
                  <a:pt x="42" y="343"/>
                </a:cubicBezTo>
                <a:cubicBezTo>
                  <a:pt x="41" y="343"/>
                  <a:pt x="41" y="342"/>
                  <a:pt x="41" y="344"/>
                </a:cubicBezTo>
                <a:cubicBezTo>
                  <a:pt x="40" y="340"/>
                  <a:pt x="41" y="343"/>
                  <a:pt x="41" y="341"/>
                </a:cubicBezTo>
                <a:cubicBezTo>
                  <a:pt x="40" y="340"/>
                  <a:pt x="40" y="336"/>
                  <a:pt x="40" y="335"/>
                </a:cubicBezTo>
                <a:cubicBezTo>
                  <a:pt x="41" y="337"/>
                  <a:pt x="41" y="334"/>
                  <a:pt x="43" y="334"/>
                </a:cubicBezTo>
                <a:cubicBezTo>
                  <a:pt x="42" y="337"/>
                  <a:pt x="44" y="334"/>
                  <a:pt x="43" y="336"/>
                </a:cubicBezTo>
                <a:cubicBezTo>
                  <a:pt x="45" y="335"/>
                  <a:pt x="44" y="331"/>
                  <a:pt x="44" y="329"/>
                </a:cubicBezTo>
                <a:cubicBezTo>
                  <a:pt x="43" y="328"/>
                  <a:pt x="43" y="329"/>
                  <a:pt x="43" y="329"/>
                </a:cubicBezTo>
                <a:cubicBezTo>
                  <a:pt x="43" y="328"/>
                  <a:pt x="42" y="330"/>
                  <a:pt x="42" y="329"/>
                </a:cubicBezTo>
                <a:cubicBezTo>
                  <a:pt x="43" y="329"/>
                  <a:pt x="43" y="328"/>
                  <a:pt x="43" y="328"/>
                </a:cubicBezTo>
                <a:cubicBezTo>
                  <a:pt x="46" y="326"/>
                  <a:pt x="44" y="331"/>
                  <a:pt x="45" y="333"/>
                </a:cubicBezTo>
                <a:cubicBezTo>
                  <a:pt x="45" y="331"/>
                  <a:pt x="46" y="331"/>
                  <a:pt x="46" y="329"/>
                </a:cubicBezTo>
                <a:cubicBezTo>
                  <a:pt x="46" y="330"/>
                  <a:pt x="46" y="332"/>
                  <a:pt x="47" y="332"/>
                </a:cubicBezTo>
                <a:cubicBezTo>
                  <a:pt x="46" y="330"/>
                  <a:pt x="47" y="331"/>
                  <a:pt x="48" y="330"/>
                </a:cubicBezTo>
                <a:cubicBezTo>
                  <a:pt x="48" y="328"/>
                  <a:pt x="47" y="329"/>
                  <a:pt x="47" y="328"/>
                </a:cubicBezTo>
                <a:cubicBezTo>
                  <a:pt x="48" y="328"/>
                  <a:pt x="48" y="328"/>
                  <a:pt x="49" y="329"/>
                </a:cubicBezTo>
                <a:cubicBezTo>
                  <a:pt x="49" y="329"/>
                  <a:pt x="48" y="328"/>
                  <a:pt x="49" y="327"/>
                </a:cubicBezTo>
                <a:cubicBezTo>
                  <a:pt x="48" y="327"/>
                  <a:pt x="48" y="327"/>
                  <a:pt x="48" y="327"/>
                </a:cubicBezTo>
                <a:cubicBezTo>
                  <a:pt x="49" y="324"/>
                  <a:pt x="48" y="321"/>
                  <a:pt x="49" y="317"/>
                </a:cubicBezTo>
                <a:cubicBezTo>
                  <a:pt x="49" y="319"/>
                  <a:pt x="50" y="318"/>
                  <a:pt x="50" y="319"/>
                </a:cubicBezTo>
                <a:cubicBezTo>
                  <a:pt x="50" y="319"/>
                  <a:pt x="48" y="323"/>
                  <a:pt x="50" y="324"/>
                </a:cubicBezTo>
                <a:cubicBezTo>
                  <a:pt x="49" y="323"/>
                  <a:pt x="49" y="322"/>
                  <a:pt x="50" y="322"/>
                </a:cubicBezTo>
                <a:cubicBezTo>
                  <a:pt x="49" y="323"/>
                  <a:pt x="51" y="322"/>
                  <a:pt x="51" y="323"/>
                </a:cubicBezTo>
                <a:cubicBezTo>
                  <a:pt x="51" y="323"/>
                  <a:pt x="50" y="323"/>
                  <a:pt x="50" y="324"/>
                </a:cubicBezTo>
                <a:cubicBezTo>
                  <a:pt x="51" y="324"/>
                  <a:pt x="52" y="324"/>
                  <a:pt x="52" y="324"/>
                </a:cubicBezTo>
                <a:cubicBezTo>
                  <a:pt x="51" y="323"/>
                  <a:pt x="54" y="324"/>
                  <a:pt x="54" y="323"/>
                </a:cubicBezTo>
                <a:cubicBezTo>
                  <a:pt x="53" y="324"/>
                  <a:pt x="54" y="326"/>
                  <a:pt x="54" y="327"/>
                </a:cubicBezTo>
                <a:cubicBezTo>
                  <a:pt x="55" y="323"/>
                  <a:pt x="54" y="322"/>
                  <a:pt x="54" y="319"/>
                </a:cubicBezTo>
                <a:cubicBezTo>
                  <a:pt x="54" y="319"/>
                  <a:pt x="54" y="319"/>
                  <a:pt x="54" y="319"/>
                </a:cubicBezTo>
                <a:cubicBezTo>
                  <a:pt x="54" y="318"/>
                  <a:pt x="54" y="317"/>
                  <a:pt x="54" y="316"/>
                </a:cubicBezTo>
                <a:cubicBezTo>
                  <a:pt x="54" y="315"/>
                  <a:pt x="54" y="315"/>
                  <a:pt x="54" y="315"/>
                </a:cubicBezTo>
                <a:cubicBezTo>
                  <a:pt x="55" y="313"/>
                  <a:pt x="53" y="306"/>
                  <a:pt x="55" y="307"/>
                </a:cubicBezTo>
                <a:cubicBezTo>
                  <a:pt x="55" y="306"/>
                  <a:pt x="55" y="306"/>
                  <a:pt x="55" y="306"/>
                </a:cubicBezTo>
                <a:cubicBezTo>
                  <a:pt x="54" y="305"/>
                  <a:pt x="54" y="307"/>
                  <a:pt x="54" y="306"/>
                </a:cubicBezTo>
                <a:cubicBezTo>
                  <a:pt x="54" y="304"/>
                  <a:pt x="55" y="304"/>
                  <a:pt x="54" y="302"/>
                </a:cubicBezTo>
                <a:cubicBezTo>
                  <a:pt x="53" y="302"/>
                  <a:pt x="54" y="299"/>
                  <a:pt x="54" y="299"/>
                </a:cubicBezTo>
                <a:cubicBezTo>
                  <a:pt x="54" y="298"/>
                  <a:pt x="54" y="298"/>
                  <a:pt x="53" y="297"/>
                </a:cubicBezTo>
                <a:cubicBezTo>
                  <a:pt x="54" y="296"/>
                  <a:pt x="54" y="295"/>
                  <a:pt x="54" y="292"/>
                </a:cubicBezTo>
                <a:cubicBezTo>
                  <a:pt x="53" y="292"/>
                  <a:pt x="54" y="294"/>
                  <a:pt x="53" y="294"/>
                </a:cubicBezTo>
                <a:cubicBezTo>
                  <a:pt x="53" y="293"/>
                  <a:pt x="53" y="291"/>
                  <a:pt x="53" y="291"/>
                </a:cubicBezTo>
                <a:cubicBezTo>
                  <a:pt x="54" y="291"/>
                  <a:pt x="53" y="292"/>
                  <a:pt x="54" y="292"/>
                </a:cubicBezTo>
                <a:cubicBezTo>
                  <a:pt x="54" y="291"/>
                  <a:pt x="54" y="293"/>
                  <a:pt x="54" y="291"/>
                </a:cubicBezTo>
                <a:cubicBezTo>
                  <a:pt x="54" y="292"/>
                  <a:pt x="53" y="290"/>
                  <a:pt x="54" y="289"/>
                </a:cubicBezTo>
                <a:cubicBezTo>
                  <a:pt x="54" y="289"/>
                  <a:pt x="54" y="290"/>
                  <a:pt x="54" y="290"/>
                </a:cubicBezTo>
                <a:cubicBezTo>
                  <a:pt x="54" y="288"/>
                  <a:pt x="53" y="288"/>
                  <a:pt x="54" y="286"/>
                </a:cubicBezTo>
                <a:cubicBezTo>
                  <a:pt x="54" y="285"/>
                  <a:pt x="53" y="287"/>
                  <a:pt x="53" y="285"/>
                </a:cubicBezTo>
                <a:cubicBezTo>
                  <a:pt x="53" y="285"/>
                  <a:pt x="53" y="282"/>
                  <a:pt x="53" y="282"/>
                </a:cubicBezTo>
                <a:cubicBezTo>
                  <a:pt x="53" y="283"/>
                  <a:pt x="53" y="283"/>
                  <a:pt x="53" y="285"/>
                </a:cubicBezTo>
                <a:cubicBezTo>
                  <a:pt x="54" y="285"/>
                  <a:pt x="54" y="285"/>
                  <a:pt x="54" y="286"/>
                </a:cubicBezTo>
                <a:cubicBezTo>
                  <a:pt x="54" y="285"/>
                  <a:pt x="55" y="285"/>
                  <a:pt x="55" y="284"/>
                </a:cubicBezTo>
                <a:cubicBezTo>
                  <a:pt x="53" y="284"/>
                  <a:pt x="54" y="281"/>
                  <a:pt x="54" y="280"/>
                </a:cubicBezTo>
                <a:cubicBezTo>
                  <a:pt x="54" y="281"/>
                  <a:pt x="54" y="281"/>
                  <a:pt x="54" y="281"/>
                </a:cubicBezTo>
                <a:cubicBezTo>
                  <a:pt x="53" y="281"/>
                  <a:pt x="53" y="279"/>
                  <a:pt x="53" y="279"/>
                </a:cubicBezTo>
                <a:cubicBezTo>
                  <a:pt x="54" y="279"/>
                  <a:pt x="54" y="280"/>
                  <a:pt x="54" y="279"/>
                </a:cubicBezTo>
                <a:cubicBezTo>
                  <a:pt x="53" y="278"/>
                  <a:pt x="54" y="276"/>
                  <a:pt x="54" y="276"/>
                </a:cubicBezTo>
                <a:cubicBezTo>
                  <a:pt x="54" y="276"/>
                  <a:pt x="54" y="276"/>
                  <a:pt x="54" y="274"/>
                </a:cubicBezTo>
                <a:cubicBezTo>
                  <a:pt x="55" y="274"/>
                  <a:pt x="54" y="273"/>
                  <a:pt x="54" y="273"/>
                </a:cubicBezTo>
                <a:cubicBezTo>
                  <a:pt x="55" y="273"/>
                  <a:pt x="55" y="273"/>
                  <a:pt x="55" y="274"/>
                </a:cubicBezTo>
                <a:cubicBezTo>
                  <a:pt x="54" y="274"/>
                  <a:pt x="54" y="274"/>
                  <a:pt x="54" y="275"/>
                </a:cubicBezTo>
                <a:cubicBezTo>
                  <a:pt x="55" y="274"/>
                  <a:pt x="56" y="273"/>
                  <a:pt x="55" y="270"/>
                </a:cubicBezTo>
                <a:cubicBezTo>
                  <a:pt x="55" y="269"/>
                  <a:pt x="55" y="271"/>
                  <a:pt x="55" y="270"/>
                </a:cubicBezTo>
                <a:cubicBezTo>
                  <a:pt x="55" y="269"/>
                  <a:pt x="55" y="266"/>
                  <a:pt x="55" y="267"/>
                </a:cubicBezTo>
                <a:cubicBezTo>
                  <a:pt x="55" y="265"/>
                  <a:pt x="55" y="266"/>
                  <a:pt x="55" y="264"/>
                </a:cubicBezTo>
                <a:cubicBezTo>
                  <a:pt x="55" y="264"/>
                  <a:pt x="55" y="265"/>
                  <a:pt x="54" y="265"/>
                </a:cubicBezTo>
                <a:cubicBezTo>
                  <a:pt x="55" y="263"/>
                  <a:pt x="55" y="261"/>
                  <a:pt x="54" y="261"/>
                </a:cubicBezTo>
                <a:cubicBezTo>
                  <a:pt x="54" y="260"/>
                  <a:pt x="54" y="259"/>
                  <a:pt x="55" y="259"/>
                </a:cubicBezTo>
                <a:cubicBezTo>
                  <a:pt x="55" y="259"/>
                  <a:pt x="54" y="260"/>
                  <a:pt x="55" y="260"/>
                </a:cubicBezTo>
                <a:cubicBezTo>
                  <a:pt x="55" y="259"/>
                  <a:pt x="55" y="258"/>
                  <a:pt x="55" y="256"/>
                </a:cubicBezTo>
                <a:cubicBezTo>
                  <a:pt x="55" y="257"/>
                  <a:pt x="55" y="255"/>
                  <a:pt x="55" y="254"/>
                </a:cubicBezTo>
                <a:cubicBezTo>
                  <a:pt x="56" y="255"/>
                  <a:pt x="56" y="254"/>
                  <a:pt x="57" y="254"/>
                </a:cubicBezTo>
                <a:cubicBezTo>
                  <a:pt x="57" y="254"/>
                  <a:pt x="56" y="253"/>
                  <a:pt x="56" y="253"/>
                </a:cubicBezTo>
                <a:cubicBezTo>
                  <a:pt x="56" y="255"/>
                  <a:pt x="55" y="253"/>
                  <a:pt x="55" y="252"/>
                </a:cubicBezTo>
                <a:cubicBezTo>
                  <a:pt x="56" y="251"/>
                  <a:pt x="55" y="252"/>
                  <a:pt x="56" y="251"/>
                </a:cubicBezTo>
                <a:cubicBezTo>
                  <a:pt x="56" y="250"/>
                  <a:pt x="56" y="251"/>
                  <a:pt x="55" y="250"/>
                </a:cubicBezTo>
                <a:cubicBezTo>
                  <a:pt x="56" y="250"/>
                  <a:pt x="56" y="248"/>
                  <a:pt x="55" y="248"/>
                </a:cubicBezTo>
                <a:cubicBezTo>
                  <a:pt x="56" y="248"/>
                  <a:pt x="56" y="249"/>
                  <a:pt x="56" y="249"/>
                </a:cubicBezTo>
                <a:cubicBezTo>
                  <a:pt x="56" y="247"/>
                  <a:pt x="56" y="247"/>
                  <a:pt x="56" y="246"/>
                </a:cubicBezTo>
                <a:cubicBezTo>
                  <a:pt x="56" y="246"/>
                  <a:pt x="56" y="246"/>
                  <a:pt x="56" y="246"/>
                </a:cubicBezTo>
                <a:cubicBezTo>
                  <a:pt x="56" y="245"/>
                  <a:pt x="56" y="244"/>
                  <a:pt x="56" y="243"/>
                </a:cubicBezTo>
                <a:cubicBezTo>
                  <a:pt x="56" y="242"/>
                  <a:pt x="55" y="245"/>
                  <a:pt x="54" y="244"/>
                </a:cubicBezTo>
                <a:cubicBezTo>
                  <a:pt x="54" y="243"/>
                  <a:pt x="56" y="242"/>
                  <a:pt x="55" y="241"/>
                </a:cubicBezTo>
                <a:cubicBezTo>
                  <a:pt x="56" y="241"/>
                  <a:pt x="56" y="241"/>
                  <a:pt x="56" y="241"/>
                </a:cubicBezTo>
                <a:cubicBezTo>
                  <a:pt x="56" y="239"/>
                  <a:pt x="56" y="237"/>
                  <a:pt x="57" y="238"/>
                </a:cubicBezTo>
                <a:cubicBezTo>
                  <a:pt x="56" y="234"/>
                  <a:pt x="56" y="231"/>
                  <a:pt x="57" y="227"/>
                </a:cubicBezTo>
                <a:cubicBezTo>
                  <a:pt x="56" y="227"/>
                  <a:pt x="56" y="227"/>
                  <a:pt x="56" y="227"/>
                </a:cubicBezTo>
                <a:cubicBezTo>
                  <a:pt x="56" y="226"/>
                  <a:pt x="56" y="226"/>
                  <a:pt x="56" y="226"/>
                </a:cubicBezTo>
                <a:cubicBezTo>
                  <a:pt x="56" y="227"/>
                  <a:pt x="57" y="227"/>
                  <a:pt x="57" y="225"/>
                </a:cubicBezTo>
                <a:cubicBezTo>
                  <a:pt x="57" y="224"/>
                  <a:pt x="57" y="226"/>
                  <a:pt x="56" y="224"/>
                </a:cubicBezTo>
                <a:cubicBezTo>
                  <a:pt x="57" y="221"/>
                  <a:pt x="56" y="217"/>
                  <a:pt x="57" y="213"/>
                </a:cubicBezTo>
                <a:cubicBezTo>
                  <a:pt x="57" y="212"/>
                  <a:pt x="56" y="214"/>
                  <a:pt x="56" y="213"/>
                </a:cubicBezTo>
                <a:cubicBezTo>
                  <a:pt x="56" y="212"/>
                  <a:pt x="57" y="211"/>
                  <a:pt x="57" y="209"/>
                </a:cubicBezTo>
                <a:cubicBezTo>
                  <a:pt x="56" y="209"/>
                  <a:pt x="56" y="209"/>
                  <a:pt x="56" y="208"/>
                </a:cubicBezTo>
                <a:cubicBezTo>
                  <a:pt x="56" y="207"/>
                  <a:pt x="56" y="207"/>
                  <a:pt x="57" y="207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7" y="207"/>
                  <a:pt x="57" y="205"/>
                  <a:pt x="58" y="205"/>
                </a:cubicBezTo>
                <a:cubicBezTo>
                  <a:pt x="58" y="203"/>
                  <a:pt x="58" y="204"/>
                  <a:pt x="57" y="203"/>
                </a:cubicBezTo>
                <a:cubicBezTo>
                  <a:pt x="58" y="202"/>
                  <a:pt x="58" y="200"/>
                  <a:pt x="58" y="197"/>
                </a:cubicBezTo>
                <a:cubicBezTo>
                  <a:pt x="57" y="197"/>
                  <a:pt x="57" y="197"/>
                  <a:pt x="57" y="197"/>
                </a:cubicBezTo>
                <a:cubicBezTo>
                  <a:pt x="57" y="196"/>
                  <a:pt x="56" y="196"/>
                  <a:pt x="57" y="195"/>
                </a:cubicBezTo>
                <a:cubicBezTo>
                  <a:pt x="58" y="194"/>
                  <a:pt x="58" y="195"/>
                  <a:pt x="57" y="197"/>
                </a:cubicBezTo>
                <a:cubicBezTo>
                  <a:pt x="58" y="196"/>
                  <a:pt x="58" y="194"/>
                  <a:pt x="57" y="192"/>
                </a:cubicBezTo>
                <a:cubicBezTo>
                  <a:pt x="57" y="190"/>
                  <a:pt x="59" y="187"/>
                  <a:pt x="58" y="184"/>
                </a:cubicBezTo>
                <a:cubicBezTo>
                  <a:pt x="58" y="185"/>
                  <a:pt x="57" y="186"/>
                  <a:pt x="57" y="185"/>
                </a:cubicBezTo>
                <a:cubicBezTo>
                  <a:pt x="58" y="183"/>
                  <a:pt x="58" y="180"/>
                  <a:pt x="58" y="178"/>
                </a:cubicBezTo>
                <a:cubicBezTo>
                  <a:pt x="58" y="176"/>
                  <a:pt x="58" y="174"/>
                  <a:pt x="58" y="171"/>
                </a:cubicBezTo>
                <a:cubicBezTo>
                  <a:pt x="58" y="171"/>
                  <a:pt x="58" y="171"/>
                  <a:pt x="58" y="171"/>
                </a:cubicBezTo>
                <a:cubicBezTo>
                  <a:pt x="58" y="170"/>
                  <a:pt x="58" y="169"/>
                  <a:pt x="58" y="167"/>
                </a:cubicBezTo>
                <a:cubicBezTo>
                  <a:pt x="58" y="166"/>
                  <a:pt x="58" y="165"/>
                  <a:pt x="58" y="163"/>
                </a:cubicBezTo>
                <a:cubicBezTo>
                  <a:pt x="59" y="163"/>
                  <a:pt x="59" y="163"/>
                  <a:pt x="59" y="163"/>
                </a:cubicBezTo>
                <a:cubicBezTo>
                  <a:pt x="59" y="159"/>
                  <a:pt x="58" y="155"/>
                  <a:pt x="58" y="151"/>
                </a:cubicBezTo>
                <a:cubicBezTo>
                  <a:pt x="58" y="148"/>
                  <a:pt x="59" y="147"/>
                  <a:pt x="59" y="145"/>
                </a:cubicBezTo>
                <a:cubicBezTo>
                  <a:pt x="59" y="145"/>
                  <a:pt x="58" y="143"/>
                  <a:pt x="59" y="142"/>
                </a:cubicBezTo>
                <a:cubicBezTo>
                  <a:pt x="59" y="142"/>
                  <a:pt x="59" y="144"/>
                  <a:pt x="58" y="142"/>
                </a:cubicBezTo>
                <a:cubicBezTo>
                  <a:pt x="59" y="138"/>
                  <a:pt x="59" y="136"/>
                  <a:pt x="59" y="131"/>
                </a:cubicBezTo>
                <a:cubicBezTo>
                  <a:pt x="59" y="131"/>
                  <a:pt x="58" y="131"/>
                  <a:pt x="58" y="131"/>
                </a:cubicBezTo>
                <a:cubicBezTo>
                  <a:pt x="59" y="131"/>
                  <a:pt x="59" y="130"/>
                  <a:pt x="59" y="130"/>
                </a:cubicBezTo>
                <a:cubicBezTo>
                  <a:pt x="59" y="126"/>
                  <a:pt x="58" y="124"/>
                  <a:pt x="59" y="121"/>
                </a:cubicBezTo>
                <a:cubicBezTo>
                  <a:pt x="59" y="120"/>
                  <a:pt x="58" y="122"/>
                  <a:pt x="58" y="121"/>
                </a:cubicBezTo>
                <a:cubicBezTo>
                  <a:pt x="58" y="120"/>
                  <a:pt x="59" y="121"/>
                  <a:pt x="59" y="121"/>
                </a:cubicBezTo>
                <a:cubicBezTo>
                  <a:pt x="60" y="119"/>
                  <a:pt x="59" y="120"/>
                  <a:pt x="58" y="119"/>
                </a:cubicBezTo>
                <a:cubicBezTo>
                  <a:pt x="58" y="118"/>
                  <a:pt x="58" y="118"/>
                  <a:pt x="58" y="118"/>
                </a:cubicBezTo>
                <a:cubicBezTo>
                  <a:pt x="60" y="118"/>
                  <a:pt x="59" y="113"/>
                  <a:pt x="59" y="115"/>
                </a:cubicBezTo>
                <a:cubicBezTo>
                  <a:pt x="59" y="115"/>
                  <a:pt x="59" y="117"/>
                  <a:pt x="58" y="117"/>
                </a:cubicBezTo>
                <a:cubicBezTo>
                  <a:pt x="58" y="116"/>
                  <a:pt x="58" y="112"/>
                  <a:pt x="59" y="114"/>
                </a:cubicBezTo>
                <a:cubicBezTo>
                  <a:pt x="58" y="112"/>
                  <a:pt x="58" y="111"/>
                  <a:pt x="59" y="109"/>
                </a:cubicBezTo>
                <a:cubicBezTo>
                  <a:pt x="59" y="108"/>
                  <a:pt x="58" y="110"/>
                  <a:pt x="58" y="108"/>
                </a:cubicBezTo>
                <a:cubicBezTo>
                  <a:pt x="59" y="108"/>
                  <a:pt x="59" y="107"/>
                  <a:pt x="59" y="107"/>
                </a:cubicBezTo>
                <a:cubicBezTo>
                  <a:pt x="59" y="105"/>
                  <a:pt x="59" y="105"/>
                  <a:pt x="59" y="102"/>
                </a:cubicBezTo>
                <a:cubicBezTo>
                  <a:pt x="59" y="102"/>
                  <a:pt x="59" y="101"/>
                  <a:pt x="58" y="102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9" y="100"/>
                  <a:pt x="59" y="97"/>
                  <a:pt x="59" y="94"/>
                </a:cubicBezTo>
                <a:cubicBezTo>
                  <a:pt x="59" y="94"/>
                  <a:pt x="59" y="94"/>
                  <a:pt x="58" y="93"/>
                </a:cubicBezTo>
                <a:cubicBezTo>
                  <a:pt x="58" y="93"/>
                  <a:pt x="60" y="89"/>
                  <a:pt x="59" y="91"/>
                </a:cubicBezTo>
                <a:cubicBezTo>
                  <a:pt x="60" y="88"/>
                  <a:pt x="59" y="82"/>
                  <a:pt x="59" y="81"/>
                </a:cubicBezTo>
                <a:cubicBezTo>
                  <a:pt x="60" y="81"/>
                  <a:pt x="59" y="78"/>
                  <a:pt x="59" y="76"/>
                </a:cubicBezTo>
                <a:cubicBezTo>
                  <a:pt x="59" y="76"/>
                  <a:pt x="59" y="75"/>
                  <a:pt x="59" y="75"/>
                </a:cubicBezTo>
                <a:cubicBezTo>
                  <a:pt x="59" y="75"/>
                  <a:pt x="59" y="75"/>
                  <a:pt x="59" y="74"/>
                </a:cubicBezTo>
                <a:cubicBezTo>
                  <a:pt x="58" y="74"/>
                  <a:pt x="59" y="73"/>
                  <a:pt x="59" y="72"/>
                </a:cubicBezTo>
                <a:cubicBezTo>
                  <a:pt x="59" y="71"/>
                  <a:pt x="58" y="72"/>
                  <a:pt x="58" y="71"/>
                </a:cubicBezTo>
                <a:cubicBezTo>
                  <a:pt x="58" y="70"/>
                  <a:pt x="59" y="71"/>
                  <a:pt x="59" y="69"/>
                </a:cubicBezTo>
                <a:cubicBezTo>
                  <a:pt x="59" y="69"/>
                  <a:pt x="58" y="71"/>
                  <a:pt x="58" y="69"/>
                </a:cubicBezTo>
                <a:cubicBezTo>
                  <a:pt x="58" y="68"/>
                  <a:pt x="58" y="68"/>
                  <a:pt x="58" y="68"/>
                </a:cubicBezTo>
                <a:cubicBezTo>
                  <a:pt x="59" y="68"/>
                  <a:pt x="59" y="68"/>
                  <a:pt x="59" y="69"/>
                </a:cubicBezTo>
                <a:cubicBezTo>
                  <a:pt x="59" y="65"/>
                  <a:pt x="59" y="63"/>
                  <a:pt x="59" y="61"/>
                </a:cubicBezTo>
                <a:cubicBezTo>
                  <a:pt x="58" y="60"/>
                  <a:pt x="59" y="62"/>
                  <a:pt x="58" y="62"/>
                </a:cubicBezTo>
                <a:cubicBezTo>
                  <a:pt x="59" y="55"/>
                  <a:pt x="58" y="49"/>
                  <a:pt x="57" y="45"/>
                </a:cubicBezTo>
                <a:cubicBezTo>
                  <a:pt x="58" y="40"/>
                  <a:pt x="58" y="40"/>
                  <a:pt x="58" y="40"/>
                </a:cubicBezTo>
                <a:cubicBezTo>
                  <a:pt x="56" y="39"/>
                  <a:pt x="57" y="32"/>
                  <a:pt x="56" y="30"/>
                </a:cubicBezTo>
                <a:cubicBezTo>
                  <a:pt x="56" y="32"/>
                  <a:pt x="56" y="33"/>
                  <a:pt x="56" y="35"/>
                </a:cubicBezTo>
                <a:cubicBezTo>
                  <a:pt x="55" y="33"/>
                  <a:pt x="55" y="33"/>
                  <a:pt x="54" y="33"/>
                </a:cubicBezTo>
                <a:cubicBezTo>
                  <a:pt x="55" y="32"/>
                  <a:pt x="53" y="32"/>
                  <a:pt x="54" y="29"/>
                </a:cubicBezTo>
                <a:cubicBezTo>
                  <a:pt x="54" y="29"/>
                  <a:pt x="53" y="30"/>
                  <a:pt x="53" y="29"/>
                </a:cubicBezTo>
                <a:cubicBezTo>
                  <a:pt x="53" y="28"/>
                  <a:pt x="53" y="27"/>
                  <a:pt x="54" y="27"/>
                </a:cubicBezTo>
                <a:cubicBezTo>
                  <a:pt x="54" y="29"/>
                  <a:pt x="54" y="27"/>
                  <a:pt x="54" y="27"/>
                </a:cubicBezTo>
                <a:cubicBezTo>
                  <a:pt x="55" y="28"/>
                  <a:pt x="55" y="28"/>
                  <a:pt x="55" y="29"/>
                </a:cubicBezTo>
                <a:cubicBezTo>
                  <a:pt x="55" y="30"/>
                  <a:pt x="56" y="30"/>
                  <a:pt x="56" y="29"/>
                </a:cubicBezTo>
                <a:cubicBezTo>
                  <a:pt x="56" y="27"/>
                  <a:pt x="56" y="25"/>
                  <a:pt x="55" y="24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1"/>
                  <a:pt x="53" y="22"/>
                  <a:pt x="53" y="19"/>
                </a:cubicBezTo>
                <a:cubicBezTo>
                  <a:pt x="52" y="20"/>
                  <a:pt x="52" y="19"/>
                  <a:pt x="51" y="17"/>
                </a:cubicBezTo>
                <a:cubicBezTo>
                  <a:pt x="50" y="16"/>
                  <a:pt x="50" y="18"/>
                  <a:pt x="49" y="16"/>
                </a:cubicBezTo>
                <a:cubicBezTo>
                  <a:pt x="49" y="17"/>
                  <a:pt x="48" y="16"/>
                  <a:pt x="48" y="17"/>
                </a:cubicBezTo>
                <a:cubicBezTo>
                  <a:pt x="49" y="17"/>
                  <a:pt x="48" y="19"/>
                  <a:pt x="49" y="19"/>
                </a:cubicBezTo>
                <a:cubicBezTo>
                  <a:pt x="49" y="18"/>
                  <a:pt x="49" y="17"/>
                  <a:pt x="49" y="18"/>
                </a:cubicBezTo>
                <a:cubicBezTo>
                  <a:pt x="49" y="19"/>
                  <a:pt x="49" y="21"/>
                  <a:pt x="49" y="21"/>
                </a:cubicBezTo>
                <a:cubicBezTo>
                  <a:pt x="48" y="17"/>
                  <a:pt x="46" y="19"/>
                  <a:pt x="45" y="15"/>
                </a:cubicBezTo>
                <a:cubicBezTo>
                  <a:pt x="45" y="14"/>
                  <a:pt x="45" y="13"/>
                  <a:pt x="45" y="13"/>
                </a:cubicBezTo>
                <a:cubicBezTo>
                  <a:pt x="46" y="12"/>
                  <a:pt x="47" y="13"/>
                  <a:pt x="47" y="12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5" y="8"/>
                  <a:pt x="46" y="8"/>
                </a:cubicBezTo>
                <a:cubicBezTo>
                  <a:pt x="45" y="8"/>
                  <a:pt x="45" y="6"/>
                  <a:pt x="44" y="5"/>
                </a:cubicBezTo>
                <a:cubicBezTo>
                  <a:pt x="44" y="7"/>
                  <a:pt x="43" y="3"/>
                  <a:pt x="42" y="3"/>
                </a:cubicBezTo>
                <a:cubicBezTo>
                  <a:pt x="43" y="5"/>
                  <a:pt x="43" y="6"/>
                  <a:pt x="42" y="7"/>
                </a:cubicBezTo>
                <a:cubicBezTo>
                  <a:pt x="43" y="7"/>
                  <a:pt x="44" y="8"/>
                  <a:pt x="44" y="9"/>
                </a:cubicBezTo>
                <a:cubicBezTo>
                  <a:pt x="45" y="10"/>
                  <a:pt x="44" y="10"/>
                  <a:pt x="44" y="10"/>
                </a:cubicBezTo>
                <a:cubicBezTo>
                  <a:pt x="45" y="11"/>
                  <a:pt x="45" y="10"/>
                  <a:pt x="45" y="10"/>
                </a:cubicBezTo>
                <a:cubicBezTo>
                  <a:pt x="44" y="11"/>
                  <a:pt x="45" y="12"/>
                  <a:pt x="45" y="11"/>
                </a:cubicBezTo>
                <a:cubicBezTo>
                  <a:pt x="45" y="15"/>
                  <a:pt x="44" y="14"/>
                  <a:pt x="43" y="16"/>
                </a:cubicBezTo>
                <a:cubicBezTo>
                  <a:pt x="43" y="14"/>
                  <a:pt x="43" y="11"/>
                  <a:pt x="42" y="12"/>
                </a:cubicBezTo>
                <a:cubicBezTo>
                  <a:pt x="42" y="11"/>
                  <a:pt x="41" y="8"/>
                  <a:pt x="41" y="7"/>
                </a:cubicBezTo>
                <a:cubicBezTo>
                  <a:pt x="41" y="6"/>
                  <a:pt x="41" y="6"/>
                  <a:pt x="41" y="5"/>
                </a:cubicBezTo>
                <a:cubicBezTo>
                  <a:pt x="40" y="2"/>
                  <a:pt x="39" y="1"/>
                  <a:pt x="38" y="0"/>
                </a:cubicBezTo>
                <a:cubicBezTo>
                  <a:pt x="37" y="0"/>
                  <a:pt x="37" y="0"/>
                  <a:pt x="36" y="0"/>
                </a:cubicBezTo>
                <a:cubicBezTo>
                  <a:pt x="37" y="2"/>
                  <a:pt x="36" y="2"/>
                  <a:pt x="36" y="4"/>
                </a:cubicBezTo>
                <a:cubicBezTo>
                  <a:pt x="36" y="4"/>
                  <a:pt x="37" y="7"/>
                  <a:pt x="37" y="8"/>
                </a:cubicBezTo>
                <a:cubicBezTo>
                  <a:pt x="35" y="7"/>
                  <a:pt x="33" y="4"/>
                  <a:pt x="31" y="4"/>
                </a:cubicBezTo>
                <a:cubicBezTo>
                  <a:pt x="31" y="6"/>
                  <a:pt x="31" y="6"/>
                  <a:pt x="32" y="8"/>
                </a:cubicBezTo>
                <a:cubicBezTo>
                  <a:pt x="31" y="9"/>
                  <a:pt x="30" y="9"/>
                  <a:pt x="29" y="8"/>
                </a:cubicBezTo>
                <a:cubicBezTo>
                  <a:pt x="29" y="8"/>
                  <a:pt x="29" y="7"/>
                  <a:pt x="29" y="6"/>
                </a:cubicBezTo>
                <a:close/>
                <a:moveTo>
                  <a:pt x="55" y="273"/>
                </a:moveTo>
                <a:cubicBezTo>
                  <a:pt x="55" y="273"/>
                  <a:pt x="55" y="272"/>
                  <a:pt x="55" y="271"/>
                </a:cubicBezTo>
                <a:cubicBezTo>
                  <a:pt x="55" y="271"/>
                  <a:pt x="55" y="272"/>
                  <a:pt x="55" y="273"/>
                </a:cubicBezTo>
                <a:close/>
                <a:moveTo>
                  <a:pt x="47" y="329"/>
                </a:moveTo>
                <a:cubicBezTo>
                  <a:pt x="47" y="330"/>
                  <a:pt x="47" y="327"/>
                  <a:pt x="46" y="329"/>
                </a:cubicBezTo>
                <a:cubicBezTo>
                  <a:pt x="46" y="328"/>
                  <a:pt x="46" y="328"/>
                  <a:pt x="46" y="327"/>
                </a:cubicBezTo>
                <a:cubicBezTo>
                  <a:pt x="46" y="327"/>
                  <a:pt x="46" y="327"/>
                  <a:pt x="46" y="327"/>
                </a:cubicBezTo>
                <a:cubicBezTo>
                  <a:pt x="47" y="327"/>
                  <a:pt x="47" y="328"/>
                  <a:pt x="47" y="329"/>
                </a:cubicBezTo>
                <a:close/>
                <a:moveTo>
                  <a:pt x="44" y="326"/>
                </a:moveTo>
                <a:cubicBezTo>
                  <a:pt x="45" y="326"/>
                  <a:pt x="46" y="328"/>
                  <a:pt x="46" y="328"/>
                </a:cubicBezTo>
                <a:cubicBezTo>
                  <a:pt x="46" y="328"/>
                  <a:pt x="45" y="329"/>
                  <a:pt x="45" y="329"/>
                </a:cubicBezTo>
                <a:cubicBezTo>
                  <a:pt x="45" y="328"/>
                  <a:pt x="44" y="328"/>
                  <a:pt x="44" y="326"/>
                </a:cubicBezTo>
                <a:close/>
                <a:moveTo>
                  <a:pt x="42" y="370"/>
                </a:moveTo>
                <a:cubicBezTo>
                  <a:pt x="42" y="371"/>
                  <a:pt x="42" y="366"/>
                  <a:pt x="42" y="369"/>
                </a:cubicBezTo>
                <a:cubicBezTo>
                  <a:pt x="41" y="369"/>
                  <a:pt x="41" y="368"/>
                  <a:pt x="41" y="368"/>
                </a:cubicBezTo>
                <a:cubicBezTo>
                  <a:pt x="42" y="368"/>
                  <a:pt x="43" y="367"/>
                  <a:pt x="43" y="369"/>
                </a:cubicBezTo>
                <a:cubicBezTo>
                  <a:pt x="43" y="369"/>
                  <a:pt x="43" y="368"/>
                  <a:pt x="43" y="367"/>
                </a:cubicBezTo>
                <a:cubicBezTo>
                  <a:pt x="44" y="368"/>
                  <a:pt x="43" y="370"/>
                  <a:pt x="44" y="369"/>
                </a:cubicBezTo>
                <a:cubicBezTo>
                  <a:pt x="44" y="370"/>
                  <a:pt x="44" y="370"/>
                  <a:pt x="44" y="370"/>
                </a:cubicBezTo>
                <a:cubicBezTo>
                  <a:pt x="43" y="371"/>
                  <a:pt x="42" y="367"/>
                  <a:pt x="42" y="370"/>
                </a:cubicBezTo>
                <a:close/>
                <a:moveTo>
                  <a:pt x="22" y="380"/>
                </a:moveTo>
                <a:cubicBezTo>
                  <a:pt x="23" y="380"/>
                  <a:pt x="23" y="380"/>
                  <a:pt x="23" y="381"/>
                </a:cubicBezTo>
                <a:cubicBezTo>
                  <a:pt x="22" y="381"/>
                  <a:pt x="22" y="381"/>
                  <a:pt x="22" y="380"/>
                </a:cubicBezTo>
                <a:close/>
                <a:moveTo>
                  <a:pt x="22" y="5"/>
                </a:moveTo>
                <a:cubicBezTo>
                  <a:pt x="22" y="6"/>
                  <a:pt x="23" y="8"/>
                  <a:pt x="23" y="9"/>
                </a:cubicBezTo>
                <a:cubicBezTo>
                  <a:pt x="22" y="8"/>
                  <a:pt x="22" y="7"/>
                  <a:pt x="22" y="5"/>
                </a:cubicBezTo>
                <a:close/>
                <a:moveTo>
                  <a:pt x="13" y="12"/>
                </a:moveTo>
                <a:cubicBezTo>
                  <a:pt x="13" y="12"/>
                  <a:pt x="14" y="15"/>
                  <a:pt x="14" y="16"/>
                </a:cubicBezTo>
                <a:cubicBezTo>
                  <a:pt x="14" y="14"/>
                  <a:pt x="12" y="10"/>
                  <a:pt x="14" y="10"/>
                </a:cubicBezTo>
                <a:cubicBezTo>
                  <a:pt x="14" y="11"/>
                  <a:pt x="14" y="12"/>
                  <a:pt x="14" y="13"/>
                </a:cubicBezTo>
                <a:cubicBezTo>
                  <a:pt x="14" y="13"/>
                  <a:pt x="14" y="12"/>
                  <a:pt x="13" y="12"/>
                </a:cubicBezTo>
                <a:close/>
                <a:moveTo>
                  <a:pt x="20" y="9"/>
                </a:moveTo>
                <a:cubicBezTo>
                  <a:pt x="21" y="9"/>
                  <a:pt x="20" y="11"/>
                  <a:pt x="21" y="12"/>
                </a:cubicBezTo>
                <a:cubicBezTo>
                  <a:pt x="20" y="12"/>
                  <a:pt x="20" y="13"/>
                  <a:pt x="20" y="13"/>
                </a:cubicBezTo>
                <a:cubicBezTo>
                  <a:pt x="20" y="12"/>
                  <a:pt x="20" y="10"/>
                  <a:pt x="20" y="9"/>
                </a:cubicBezTo>
                <a:close/>
                <a:moveTo>
                  <a:pt x="33" y="7"/>
                </a:moveTo>
                <a:cubicBezTo>
                  <a:pt x="33" y="7"/>
                  <a:pt x="32" y="7"/>
                  <a:pt x="32" y="7"/>
                </a:cubicBezTo>
                <a:cubicBezTo>
                  <a:pt x="32" y="9"/>
                  <a:pt x="33" y="9"/>
                  <a:pt x="33" y="9"/>
                </a:cubicBezTo>
                <a:cubicBezTo>
                  <a:pt x="33" y="11"/>
                  <a:pt x="32" y="8"/>
                  <a:pt x="32" y="8"/>
                </a:cubicBezTo>
                <a:cubicBezTo>
                  <a:pt x="32" y="7"/>
                  <a:pt x="32" y="7"/>
                  <a:pt x="33" y="7"/>
                </a:cubicBezTo>
                <a:close/>
                <a:moveTo>
                  <a:pt x="22" y="11"/>
                </a:moveTo>
                <a:cubicBezTo>
                  <a:pt x="22" y="11"/>
                  <a:pt x="22" y="12"/>
                  <a:pt x="23" y="12"/>
                </a:cubicBezTo>
                <a:cubicBezTo>
                  <a:pt x="23" y="13"/>
                  <a:pt x="22" y="12"/>
                  <a:pt x="22" y="14"/>
                </a:cubicBezTo>
                <a:cubicBezTo>
                  <a:pt x="22" y="15"/>
                  <a:pt x="22" y="11"/>
                  <a:pt x="21" y="13"/>
                </a:cubicBezTo>
                <a:cubicBezTo>
                  <a:pt x="21" y="13"/>
                  <a:pt x="22" y="12"/>
                  <a:pt x="22" y="11"/>
                </a:cubicBezTo>
                <a:close/>
                <a:moveTo>
                  <a:pt x="11" y="16"/>
                </a:moveTo>
                <a:cubicBezTo>
                  <a:pt x="12" y="17"/>
                  <a:pt x="12" y="18"/>
                  <a:pt x="12" y="19"/>
                </a:cubicBezTo>
                <a:cubicBezTo>
                  <a:pt x="13" y="19"/>
                  <a:pt x="13" y="18"/>
                  <a:pt x="13" y="18"/>
                </a:cubicBezTo>
                <a:cubicBezTo>
                  <a:pt x="13" y="16"/>
                  <a:pt x="13" y="18"/>
                  <a:pt x="12" y="18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5"/>
                  <a:pt x="13" y="17"/>
                  <a:pt x="13" y="16"/>
                </a:cubicBezTo>
                <a:cubicBezTo>
                  <a:pt x="13" y="17"/>
                  <a:pt x="13" y="18"/>
                  <a:pt x="13" y="18"/>
                </a:cubicBezTo>
                <a:cubicBezTo>
                  <a:pt x="13" y="20"/>
                  <a:pt x="13" y="19"/>
                  <a:pt x="13" y="21"/>
                </a:cubicBezTo>
                <a:cubicBezTo>
                  <a:pt x="12" y="20"/>
                  <a:pt x="12" y="20"/>
                  <a:pt x="11" y="21"/>
                </a:cubicBezTo>
                <a:cubicBezTo>
                  <a:pt x="11" y="21"/>
                  <a:pt x="11" y="20"/>
                  <a:pt x="11" y="19"/>
                </a:cubicBezTo>
                <a:cubicBezTo>
                  <a:pt x="10" y="19"/>
                  <a:pt x="10" y="19"/>
                  <a:pt x="10" y="20"/>
                </a:cubicBezTo>
                <a:cubicBezTo>
                  <a:pt x="10" y="20"/>
                  <a:pt x="10" y="21"/>
                  <a:pt x="10" y="21"/>
                </a:cubicBezTo>
                <a:cubicBezTo>
                  <a:pt x="10" y="21"/>
                  <a:pt x="10" y="22"/>
                  <a:pt x="9" y="22"/>
                </a:cubicBezTo>
                <a:cubicBezTo>
                  <a:pt x="9" y="21"/>
                  <a:pt x="10" y="21"/>
                  <a:pt x="9" y="19"/>
                </a:cubicBezTo>
                <a:cubicBezTo>
                  <a:pt x="10" y="19"/>
                  <a:pt x="11" y="19"/>
                  <a:pt x="10" y="17"/>
                </a:cubicBezTo>
                <a:cubicBezTo>
                  <a:pt x="11" y="18"/>
                  <a:pt x="11" y="18"/>
                  <a:pt x="11" y="18"/>
                </a:cubicBezTo>
                <a:cubicBezTo>
                  <a:pt x="12" y="18"/>
                  <a:pt x="12" y="17"/>
                  <a:pt x="11" y="16"/>
                </a:cubicBezTo>
                <a:close/>
                <a:moveTo>
                  <a:pt x="14" y="20"/>
                </a:moveTo>
                <a:cubicBezTo>
                  <a:pt x="13" y="19"/>
                  <a:pt x="14" y="17"/>
                  <a:pt x="14" y="17"/>
                </a:cubicBezTo>
                <a:cubicBezTo>
                  <a:pt x="15" y="18"/>
                  <a:pt x="14" y="18"/>
                  <a:pt x="14" y="20"/>
                </a:cubicBezTo>
                <a:close/>
                <a:moveTo>
                  <a:pt x="42" y="18"/>
                </a:moveTo>
                <a:cubicBezTo>
                  <a:pt x="42" y="16"/>
                  <a:pt x="43" y="18"/>
                  <a:pt x="44" y="18"/>
                </a:cubicBezTo>
                <a:cubicBezTo>
                  <a:pt x="44" y="18"/>
                  <a:pt x="43" y="19"/>
                  <a:pt x="44" y="20"/>
                </a:cubicBezTo>
                <a:cubicBezTo>
                  <a:pt x="44" y="21"/>
                  <a:pt x="44" y="23"/>
                  <a:pt x="43" y="22"/>
                </a:cubicBezTo>
                <a:cubicBezTo>
                  <a:pt x="43" y="19"/>
                  <a:pt x="43" y="19"/>
                  <a:pt x="42" y="18"/>
                </a:cubicBezTo>
                <a:close/>
                <a:moveTo>
                  <a:pt x="14" y="20"/>
                </a:moveTo>
                <a:cubicBezTo>
                  <a:pt x="14" y="20"/>
                  <a:pt x="15" y="21"/>
                  <a:pt x="15" y="22"/>
                </a:cubicBezTo>
                <a:cubicBezTo>
                  <a:pt x="15" y="23"/>
                  <a:pt x="14" y="23"/>
                  <a:pt x="14" y="24"/>
                </a:cubicBezTo>
                <a:cubicBezTo>
                  <a:pt x="13" y="23"/>
                  <a:pt x="14" y="21"/>
                  <a:pt x="14" y="20"/>
                </a:cubicBezTo>
                <a:close/>
                <a:moveTo>
                  <a:pt x="8" y="21"/>
                </a:moveTo>
                <a:cubicBezTo>
                  <a:pt x="9" y="21"/>
                  <a:pt x="8" y="22"/>
                  <a:pt x="9" y="22"/>
                </a:cubicBezTo>
                <a:cubicBezTo>
                  <a:pt x="9" y="23"/>
                  <a:pt x="8" y="23"/>
                  <a:pt x="8" y="23"/>
                </a:cubicBezTo>
                <a:cubicBezTo>
                  <a:pt x="8" y="23"/>
                  <a:pt x="8" y="22"/>
                  <a:pt x="8" y="21"/>
                </a:cubicBezTo>
                <a:close/>
                <a:moveTo>
                  <a:pt x="17" y="22"/>
                </a:moveTo>
                <a:cubicBezTo>
                  <a:pt x="17" y="22"/>
                  <a:pt x="17" y="22"/>
                  <a:pt x="17" y="23"/>
                </a:cubicBezTo>
                <a:cubicBezTo>
                  <a:pt x="16" y="23"/>
                  <a:pt x="17" y="21"/>
                  <a:pt x="16" y="22"/>
                </a:cubicBezTo>
                <a:cubicBezTo>
                  <a:pt x="16" y="20"/>
                  <a:pt x="17" y="21"/>
                  <a:pt x="17" y="22"/>
                </a:cubicBezTo>
                <a:close/>
                <a:moveTo>
                  <a:pt x="38" y="21"/>
                </a:moveTo>
                <a:cubicBezTo>
                  <a:pt x="39" y="22"/>
                  <a:pt x="41" y="23"/>
                  <a:pt x="42" y="24"/>
                </a:cubicBezTo>
                <a:cubicBezTo>
                  <a:pt x="40" y="25"/>
                  <a:pt x="39" y="21"/>
                  <a:pt x="38" y="23"/>
                </a:cubicBezTo>
                <a:cubicBezTo>
                  <a:pt x="38" y="23"/>
                  <a:pt x="39" y="22"/>
                  <a:pt x="38" y="21"/>
                </a:cubicBezTo>
                <a:close/>
                <a:moveTo>
                  <a:pt x="42" y="22"/>
                </a:moveTo>
                <a:cubicBezTo>
                  <a:pt x="43" y="23"/>
                  <a:pt x="42" y="25"/>
                  <a:pt x="43" y="25"/>
                </a:cubicBezTo>
                <a:cubicBezTo>
                  <a:pt x="42" y="27"/>
                  <a:pt x="42" y="23"/>
                  <a:pt x="42" y="22"/>
                </a:cubicBezTo>
                <a:close/>
                <a:moveTo>
                  <a:pt x="51" y="23"/>
                </a:moveTo>
                <a:cubicBezTo>
                  <a:pt x="51" y="22"/>
                  <a:pt x="51" y="23"/>
                  <a:pt x="52" y="23"/>
                </a:cubicBezTo>
                <a:cubicBezTo>
                  <a:pt x="52" y="24"/>
                  <a:pt x="52" y="25"/>
                  <a:pt x="51" y="25"/>
                </a:cubicBezTo>
                <a:cubicBezTo>
                  <a:pt x="51" y="24"/>
                  <a:pt x="52" y="23"/>
                  <a:pt x="51" y="23"/>
                </a:cubicBezTo>
                <a:close/>
                <a:moveTo>
                  <a:pt x="6" y="48"/>
                </a:moveTo>
                <a:cubicBezTo>
                  <a:pt x="6" y="48"/>
                  <a:pt x="7" y="49"/>
                  <a:pt x="7" y="49"/>
                </a:cubicBezTo>
                <a:cubicBezTo>
                  <a:pt x="7" y="50"/>
                  <a:pt x="7" y="50"/>
                  <a:pt x="6" y="50"/>
                </a:cubicBezTo>
                <a:cubicBezTo>
                  <a:pt x="6" y="49"/>
                  <a:pt x="6" y="49"/>
                  <a:pt x="6" y="48"/>
                </a:cubicBezTo>
                <a:close/>
                <a:moveTo>
                  <a:pt x="7" y="52"/>
                </a:moveTo>
                <a:cubicBezTo>
                  <a:pt x="8" y="52"/>
                  <a:pt x="7" y="54"/>
                  <a:pt x="8" y="54"/>
                </a:cubicBezTo>
                <a:cubicBezTo>
                  <a:pt x="7" y="54"/>
                  <a:pt x="6" y="55"/>
                  <a:pt x="6" y="54"/>
                </a:cubicBezTo>
                <a:cubicBezTo>
                  <a:pt x="6" y="53"/>
                  <a:pt x="7" y="54"/>
                  <a:pt x="7" y="52"/>
                </a:cubicBezTo>
                <a:close/>
                <a:moveTo>
                  <a:pt x="17" y="61"/>
                </a:moveTo>
                <a:cubicBezTo>
                  <a:pt x="17" y="62"/>
                  <a:pt x="17" y="63"/>
                  <a:pt x="16" y="63"/>
                </a:cubicBezTo>
                <a:cubicBezTo>
                  <a:pt x="17" y="62"/>
                  <a:pt x="17" y="61"/>
                  <a:pt x="17" y="61"/>
                </a:cubicBezTo>
                <a:close/>
                <a:moveTo>
                  <a:pt x="17" y="65"/>
                </a:moveTo>
                <a:cubicBezTo>
                  <a:pt x="17" y="64"/>
                  <a:pt x="16" y="66"/>
                  <a:pt x="17" y="66"/>
                </a:cubicBezTo>
                <a:cubicBezTo>
                  <a:pt x="17" y="67"/>
                  <a:pt x="17" y="67"/>
                  <a:pt x="16" y="67"/>
                </a:cubicBezTo>
                <a:cubicBezTo>
                  <a:pt x="17" y="67"/>
                  <a:pt x="17" y="66"/>
                  <a:pt x="16" y="66"/>
                </a:cubicBezTo>
                <a:cubicBezTo>
                  <a:pt x="16" y="65"/>
                  <a:pt x="17" y="66"/>
                  <a:pt x="17" y="65"/>
                </a:cubicBezTo>
                <a:close/>
                <a:moveTo>
                  <a:pt x="11" y="65"/>
                </a:moveTo>
                <a:cubicBezTo>
                  <a:pt x="11" y="66"/>
                  <a:pt x="10" y="66"/>
                  <a:pt x="10" y="67"/>
                </a:cubicBezTo>
                <a:cubicBezTo>
                  <a:pt x="9" y="66"/>
                  <a:pt x="10" y="64"/>
                  <a:pt x="11" y="65"/>
                </a:cubicBezTo>
                <a:close/>
                <a:moveTo>
                  <a:pt x="23" y="66"/>
                </a:moveTo>
                <a:cubicBezTo>
                  <a:pt x="23" y="67"/>
                  <a:pt x="23" y="68"/>
                  <a:pt x="23" y="69"/>
                </a:cubicBezTo>
                <a:cubicBezTo>
                  <a:pt x="22" y="68"/>
                  <a:pt x="23" y="66"/>
                  <a:pt x="22" y="67"/>
                </a:cubicBezTo>
                <a:cubicBezTo>
                  <a:pt x="22" y="66"/>
                  <a:pt x="22" y="66"/>
                  <a:pt x="23" y="66"/>
                </a:cubicBezTo>
                <a:close/>
                <a:moveTo>
                  <a:pt x="6" y="67"/>
                </a:moveTo>
                <a:cubicBezTo>
                  <a:pt x="6" y="68"/>
                  <a:pt x="6" y="69"/>
                  <a:pt x="6" y="70"/>
                </a:cubicBezTo>
                <a:cubicBezTo>
                  <a:pt x="5" y="69"/>
                  <a:pt x="5" y="68"/>
                  <a:pt x="6" y="67"/>
                </a:cubicBezTo>
                <a:close/>
                <a:moveTo>
                  <a:pt x="6" y="69"/>
                </a:moveTo>
                <a:cubicBezTo>
                  <a:pt x="7" y="69"/>
                  <a:pt x="7" y="70"/>
                  <a:pt x="7" y="71"/>
                </a:cubicBezTo>
                <a:cubicBezTo>
                  <a:pt x="8" y="71"/>
                  <a:pt x="7" y="70"/>
                  <a:pt x="8" y="69"/>
                </a:cubicBezTo>
                <a:cubicBezTo>
                  <a:pt x="9" y="70"/>
                  <a:pt x="8" y="71"/>
                  <a:pt x="8" y="72"/>
                </a:cubicBezTo>
                <a:cubicBezTo>
                  <a:pt x="7" y="72"/>
                  <a:pt x="7" y="72"/>
                  <a:pt x="6" y="71"/>
                </a:cubicBezTo>
                <a:cubicBezTo>
                  <a:pt x="6" y="71"/>
                  <a:pt x="6" y="70"/>
                  <a:pt x="7" y="70"/>
                </a:cubicBezTo>
                <a:cubicBezTo>
                  <a:pt x="7" y="70"/>
                  <a:pt x="6" y="70"/>
                  <a:pt x="6" y="69"/>
                </a:cubicBezTo>
                <a:close/>
                <a:moveTo>
                  <a:pt x="10" y="70"/>
                </a:moveTo>
                <a:cubicBezTo>
                  <a:pt x="9" y="71"/>
                  <a:pt x="10" y="72"/>
                  <a:pt x="9" y="72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0"/>
                  <a:pt x="9" y="70"/>
                  <a:pt x="10" y="70"/>
                </a:cubicBezTo>
                <a:close/>
                <a:moveTo>
                  <a:pt x="6" y="73"/>
                </a:moveTo>
                <a:cubicBezTo>
                  <a:pt x="6" y="73"/>
                  <a:pt x="5" y="73"/>
                  <a:pt x="5" y="72"/>
                </a:cubicBezTo>
                <a:cubicBezTo>
                  <a:pt x="5" y="70"/>
                  <a:pt x="6" y="70"/>
                  <a:pt x="6" y="73"/>
                </a:cubicBezTo>
                <a:close/>
                <a:moveTo>
                  <a:pt x="9" y="75"/>
                </a:moveTo>
                <a:cubicBezTo>
                  <a:pt x="9" y="74"/>
                  <a:pt x="10" y="74"/>
                  <a:pt x="10" y="74"/>
                </a:cubicBezTo>
                <a:cubicBezTo>
                  <a:pt x="10" y="75"/>
                  <a:pt x="10" y="75"/>
                  <a:pt x="9" y="75"/>
                </a:cubicBezTo>
                <a:close/>
                <a:moveTo>
                  <a:pt x="6" y="85"/>
                </a:moveTo>
                <a:cubicBezTo>
                  <a:pt x="7" y="86"/>
                  <a:pt x="6" y="88"/>
                  <a:pt x="5" y="90"/>
                </a:cubicBezTo>
                <a:cubicBezTo>
                  <a:pt x="5" y="89"/>
                  <a:pt x="6" y="87"/>
                  <a:pt x="5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87"/>
                  <a:pt x="6" y="86"/>
                  <a:pt x="6" y="85"/>
                </a:cubicBezTo>
                <a:close/>
                <a:moveTo>
                  <a:pt x="58" y="85"/>
                </a:moveTo>
                <a:cubicBezTo>
                  <a:pt x="59" y="85"/>
                  <a:pt x="59" y="87"/>
                  <a:pt x="59" y="88"/>
                </a:cubicBezTo>
                <a:cubicBezTo>
                  <a:pt x="58" y="88"/>
                  <a:pt x="59" y="86"/>
                  <a:pt x="58" y="85"/>
                </a:cubicBezTo>
                <a:close/>
                <a:moveTo>
                  <a:pt x="5" y="92"/>
                </a:moveTo>
                <a:cubicBezTo>
                  <a:pt x="5" y="92"/>
                  <a:pt x="5" y="93"/>
                  <a:pt x="5" y="93"/>
                </a:cubicBezTo>
                <a:cubicBezTo>
                  <a:pt x="5" y="94"/>
                  <a:pt x="5" y="94"/>
                  <a:pt x="5" y="95"/>
                </a:cubicBezTo>
                <a:cubicBezTo>
                  <a:pt x="4" y="94"/>
                  <a:pt x="5" y="93"/>
                  <a:pt x="5" y="92"/>
                </a:cubicBezTo>
                <a:close/>
                <a:moveTo>
                  <a:pt x="5" y="141"/>
                </a:moveTo>
                <a:cubicBezTo>
                  <a:pt x="6" y="141"/>
                  <a:pt x="7" y="142"/>
                  <a:pt x="6" y="142"/>
                </a:cubicBezTo>
                <a:cubicBezTo>
                  <a:pt x="6" y="141"/>
                  <a:pt x="5" y="142"/>
                  <a:pt x="5" y="141"/>
                </a:cubicBezTo>
                <a:close/>
                <a:moveTo>
                  <a:pt x="8" y="152"/>
                </a:moveTo>
                <a:cubicBezTo>
                  <a:pt x="9" y="150"/>
                  <a:pt x="9" y="152"/>
                  <a:pt x="9" y="152"/>
                </a:cubicBezTo>
                <a:cubicBezTo>
                  <a:pt x="9" y="154"/>
                  <a:pt x="9" y="152"/>
                  <a:pt x="8" y="152"/>
                </a:cubicBezTo>
                <a:close/>
                <a:moveTo>
                  <a:pt x="8" y="159"/>
                </a:moveTo>
                <a:cubicBezTo>
                  <a:pt x="7" y="159"/>
                  <a:pt x="7" y="156"/>
                  <a:pt x="8" y="157"/>
                </a:cubicBezTo>
                <a:cubicBezTo>
                  <a:pt x="8" y="157"/>
                  <a:pt x="8" y="158"/>
                  <a:pt x="8" y="158"/>
                </a:cubicBezTo>
                <a:cubicBezTo>
                  <a:pt x="8" y="160"/>
                  <a:pt x="8" y="157"/>
                  <a:pt x="8" y="159"/>
                </a:cubicBezTo>
                <a:close/>
                <a:moveTo>
                  <a:pt x="7" y="159"/>
                </a:moveTo>
                <a:cubicBezTo>
                  <a:pt x="6" y="160"/>
                  <a:pt x="6" y="160"/>
                  <a:pt x="6" y="160"/>
                </a:cubicBezTo>
                <a:cubicBezTo>
                  <a:pt x="6" y="161"/>
                  <a:pt x="7" y="161"/>
                  <a:pt x="7" y="161"/>
                </a:cubicBezTo>
                <a:cubicBezTo>
                  <a:pt x="6" y="164"/>
                  <a:pt x="6" y="158"/>
                  <a:pt x="7" y="159"/>
                </a:cubicBezTo>
                <a:close/>
                <a:moveTo>
                  <a:pt x="8" y="175"/>
                </a:moveTo>
                <a:cubicBezTo>
                  <a:pt x="7" y="176"/>
                  <a:pt x="7" y="178"/>
                  <a:pt x="7" y="179"/>
                </a:cubicBezTo>
                <a:cubicBezTo>
                  <a:pt x="7" y="180"/>
                  <a:pt x="8" y="181"/>
                  <a:pt x="9" y="180"/>
                </a:cubicBezTo>
                <a:cubicBezTo>
                  <a:pt x="9" y="182"/>
                  <a:pt x="8" y="181"/>
                  <a:pt x="8" y="183"/>
                </a:cubicBezTo>
                <a:cubicBezTo>
                  <a:pt x="8" y="183"/>
                  <a:pt x="8" y="180"/>
                  <a:pt x="7" y="181"/>
                </a:cubicBezTo>
                <a:cubicBezTo>
                  <a:pt x="6" y="179"/>
                  <a:pt x="7" y="177"/>
                  <a:pt x="6" y="176"/>
                </a:cubicBezTo>
                <a:cubicBezTo>
                  <a:pt x="6" y="175"/>
                  <a:pt x="7" y="176"/>
                  <a:pt x="8" y="175"/>
                </a:cubicBezTo>
                <a:close/>
                <a:moveTo>
                  <a:pt x="12" y="182"/>
                </a:moveTo>
                <a:cubicBezTo>
                  <a:pt x="12" y="182"/>
                  <a:pt x="12" y="184"/>
                  <a:pt x="12" y="186"/>
                </a:cubicBezTo>
                <a:cubicBezTo>
                  <a:pt x="11" y="185"/>
                  <a:pt x="12" y="184"/>
                  <a:pt x="12" y="182"/>
                </a:cubicBezTo>
                <a:close/>
                <a:moveTo>
                  <a:pt x="8" y="191"/>
                </a:moveTo>
                <a:cubicBezTo>
                  <a:pt x="8" y="190"/>
                  <a:pt x="8" y="192"/>
                  <a:pt x="9" y="191"/>
                </a:cubicBezTo>
                <a:cubicBezTo>
                  <a:pt x="9" y="193"/>
                  <a:pt x="8" y="191"/>
                  <a:pt x="8" y="193"/>
                </a:cubicBezTo>
                <a:cubicBezTo>
                  <a:pt x="7" y="193"/>
                  <a:pt x="8" y="191"/>
                  <a:pt x="8" y="191"/>
                </a:cubicBezTo>
                <a:close/>
                <a:moveTo>
                  <a:pt x="10" y="192"/>
                </a:moveTo>
                <a:cubicBezTo>
                  <a:pt x="10" y="192"/>
                  <a:pt x="10" y="193"/>
                  <a:pt x="10" y="193"/>
                </a:cubicBezTo>
                <a:cubicBezTo>
                  <a:pt x="10" y="193"/>
                  <a:pt x="9" y="191"/>
                  <a:pt x="9" y="194"/>
                </a:cubicBezTo>
                <a:cubicBezTo>
                  <a:pt x="8" y="193"/>
                  <a:pt x="9" y="192"/>
                  <a:pt x="10" y="192"/>
                </a:cubicBezTo>
                <a:close/>
                <a:moveTo>
                  <a:pt x="9" y="194"/>
                </a:moveTo>
                <a:cubicBezTo>
                  <a:pt x="10" y="194"/>
                  <a:pt x="10" y="195"/>
                  <a:pt x="11" y="195"/>
                </a:cubicBezTo>
                <a:cubicBezTo>
                  <a:pt x="10" y="195"/>
                  <a:pt x="9" y="196"/>
                  <a:pt x="9" y="194"/>
                </a:cubicBezTo>
                <a:close/>
                <a:moveTo>
                  <a:pt x="12" y="219"/>
                </a:moveTo>
                <a:cubicBezTo>
                  <a:pt x="12" y="218"/>
                  <a:pt x="12" y="219"/>
                  <a:pt x="12" y="218"/>
                </a:cubicBezTo>
                <a:cubicBezTo>
                  <a:pt x="12" y="219"/>
                  <a:pt x="12" y="220"/>
                  <a:pt x="13" y="220"/>
                </a:cubicBezTo>
                <a:cubicBezTo>
                  <a:pt x="12" y="221"/>
                  <a:pt x="12" y="219"/>
                  <a:pt x="12" y="219"/>
                </a:cubicBezTo>
                <a:close/>
                <a:moveTo>
                  <a:pt x="13" y="222"/>
                </a:moveTo>
                <a:cubicBezTo>
                  <a:pt x="14" y="223"/>
                  <a:pt x="13" y="223"/>
                  <a:pt x="13" y="224"/>
                </a:cubicBezTo>
                <a:cubicBezTo>
                  <a:pt x="13" y="224"/>
                  <a:pt x="12" y="225"/>
                  <a:pt x="12" y="225"/>
                </a:cubicBezTo>
                <a:cubicBezTo>
                  <a:pt x="11" y="224"/>
                  <a:pt x="12" y="224"/>
                  <a:pt x="12" y="223"/>
                </a:cubicBezTo>
                <a:cubicBezTo>
                  <a:pt x="13" y="224"/>
                  <a:pt x="13" y="224"/>
                  <a:pt x="13" y="222"/>
                </a:cubicBezTo>
                <a:close/>
                <a:moveTo>
                  <a:pt x="14" y="229"/>
                </a:moveTo>
                <a:cubicBezTo>
                  <a:pt x="13" y="227"/>
                  <a:pt x="15" y="230"/>
                  <a:pt x="15" y="228"/>
                </a:cubicBezTo>
                <a:cubicBezTo>
                  <a:pt x="16" y="230"/>
                  <a:pt x="14" y="229"/>
                  <a:pt x="14" y="229"/>
                </a:cubicBezTo>
                <a:close/>
                <a:moveTo>
                  <a:pt x="12" y="230"/>
                </a:moveTo>
                <a:cubicBezTo>
                  <a:pt x="12" y="232"/>
                  <a:pt x="12" y="232"/>
                  <a:pt x="12" y="233"/>
                </a:cubicBezTo>
                <a:cubicBezTo>
                  <a:pt x="11" y="233"/>
                  <a:pt x="11" y="233"/>
                  <a:pt x="11" y="232"/>
                </a:cubicBezTo>
                <a:cubicBezTo>
                  <a:pt x="11" y="232"/>
                  <a:pt x="11" y="230"/>
                  <a:pt x="12" y="230"/>
                </a:cubicBezTo>
                <a:close/>
                <a:moveTo>
                  <a:pt x="14" y="230"/>
                </a:moveTo>
                <a:cubicBezTo>
                  <a:pt x="13" y="231"/>
                  <a:pt x="14" y="233"/>
                  <a:pt x="14" y="231"/>
                </a:cubicBezTo>
                <a:cubicBezTo>
                  <a:pt x="14" y="231"/>
                  <a:pt x="14" y="232"/>
                  <a:pt x="14" y="232"/>
                </a:cubicBezTo>
                <a:cubicBezTo>
                  <a:pt x="14" y="232"/>
                  <a:pt x="14" y="234"/>
                  <a:pt x="13" y="234"/>
                </a:cubicBezTo>
                <a:cubicBezTo>
                  <a:pt x="13" y="233"/>
                  <a:pt x="13" y="232"/>
                  <a:pt x="13" y="232"/>
                </a:cubicBezTo>
                <a:cubicBezTo>
                  <a:pt x="13" y="231"/>
                  <a:pt x="13" y="230"/>
                  <a:pt x="14" y="230"/>
                </a:cubicBezTo>
                <a:close/>
                <a:moveTo>
                  <a:pt x="12" y="233"/>
                </a:moveTo>
                <a:cubicBezTo>
                  <a:pt x="13" y="233"/>
                  <a:pt x="12" y="235"/>
                  <a:pt x="13" y="235"/>
                </a:cubicBezTo>
                <a:cubicBezTo>
                  <a:pt x="12" y="235"/>
                  <a:pt x="11" y="235"/>
                  <a:pt x="11" y="234"/>
                </a:cubicBezTo>
                <a:cubicBezTo>
                  <a:pt x="12" y="234"/>
                  <a:pt x="12" y="235"/>
                  <a:pt x="12" y="233"/>
                </a:cubicBezTo>
                <a:close/>
                <a:moveTo>
                  <a:pt x="16" y="234"/>
                </a:moveTo>
                <a:cubicBezTo>
                  <a:pt x="15" y="235"/>
                  <a:pt x="15" y="235"/>
                  <a:pt x="15" y="236"/>
                </a:cubicBezTo>
                <a:cubicBezTo>
                  <a:pt x="14" y="236"/>
                  <a:pt x="14" y="238"/>
                  <a:pt x="13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4" y="238"/>
                  <a:pt x="15" y="234"/>
                  <a:pt x="16" y="234"/>
                </a:cubicBezTo>
                <a:close/>
                <a:moveTo>
                  <a:pt x="15" y="241"/>
                </a:moveTo>
                <a:cubicBezTo>
                  <a:pt x="16" y="241"/>
                  <a:pt x="16" y="241"/>
                  <a:pt x="16" y="241"/>
                </a:cubicBezTo>
                <a:cubicBezTo>
                  <a:pt x="15" y="242"/>
                  <a:pt x="15" y="243"/>
                  <a:pt x="15" y="244"/>
                </a:cubicBezTo>
                <a:cubicBezTo>
                  <a:pt x="15" y="243"/>
                  <a:pt x="15" y="242"/>
                  <a:pt x="15" y="241"/>
                </a:cubicBezTo>
                <a:close/>
                <a:moveTo>
                  <a:pt x="55" y="250"/>
                </a:moveTo>
                <a:cubicBezTo>
                  <a:pt x="56" y="251"/>
                  <a:pt x="55" y="252"/>
                  <a:pt x="54" y="252"/>
                </a:cubicBezTo>
                <a:cubicBezTo>
                  <a:pt x="54" y="251"/>
                  <a:pt x="55" y="251"/>
                  <a:pt x="55" y="250"/>
                </a:cubicBezTo>
                <a:close/>
                <a:moveTo>
                  <a:pt x="53" y="261"/>
                </a:moveTo>
                <a:cubicBezTo>
                  <a:pt x="54" y="261"/>
                  <a:pt x="54" y="264"/>
                  <a:pt x="53" y="263"/>
                </a:cubicBezTo>
                <a:cubicBezTo>
                  <a:pt x="53" y="262"/>
                  <a:pt x="53" y="262"/>
                  <a:pt x="53" y="261"/>
                </a:cubicBezTo>
                <a:close/>
                <a:moveTo>
                  <a:pt x="18" y="276"/>
                </a:moveTo>
                <a:cubicBezTo>
                  <a:pt x="18" y="277"/>
                  <a:pt x="17" y="277"/>
                  <a:pt x="17" y="276"/>
                </a:cubicBezTo>
                <a:cubicBezTo>
                  <a:pt x="17" y="275"/>
                  <a:pt x="18" y="275"/>
                  <a:pt x="18" y="276"/>
                </a:cubicBezTo>
                <a:close/>
                <a:moveTo>
                  <a:pt x="49" y="276"/>
                </a:moveTo>
                <a:cubicBezTo>
                  <a:pt x="49" y="277"/>
                  <a:pt x="49" y="279"/>
                  <a:pt x="49" y="279"/>
                </a:cubicBezTo>
                <a:cubicBezTo>
                  <a:pt x="49" y="278"/>
                  <a:pt x="49" y="277"/>
                  <a:pt x="49" y="276"/>
                </a:cubicBezTo>
                <a:close/>
                <a:moveTo>
                  <a:pt x="51" y="277"/>
                </a:moveTo>
                <a:cubicBezTo>
                  <a:pt x="52" y="277"/>
                  <a:pt x="52" y="277"/>
                  <a:pt x="52" y="278"/>
                </a:cubicBezTo>
                <a:cubicBezTo>
                  <a:pt x="52" y="279"/>
                  <a:pt x="52" y="280"/>
                  <a:pt x="52" y="281"/>
                </a:cubicBezTo>
                <a:cubicBezTo>
                  <a:pt x="52" y="280"/>
                  <a:pt x="51" y="279"/>
                  <a:pt x="51" y="281"/>
                </a:cubicBezTo>
                <a:cubicBezTo>
                  <a:pt x="50" y="281"/>
                  <a:pt x="52" y="279"/>
                  <a:pt x="51" y="277"/>
                </a:cubicBezTo>
                <a:close/>
                <a:moveTo>
                  <a:pt x="18" y="279"/>
                </a:moveTo>
                <a:cubicBezTo>
                  <a:pt x="18" y="279"/>
                  <a:pt x="17" y="279"/>
                  <a:pt x="17" y="278"/>
                </a:cubicBezTo>
                <a:cubicBezTo>
                  <a:pt x="18" y="278"/>
                  <a:pt x="18" y="278"/>
                  <a:pt x="18" y="278"/>
                </a:cubicBezTo>
                <a:cubicBezTo>
                  <a:pt x="19" y="280"/>
                  <a:pt x="18" y="279"/>
                  <a:pt x="18" y="280"/>
                </a:cubicBezTo>
                <a:cubicBezTo>
                  <a:pt x="18" y="280"/>
                  <a:pt x="18" y="279"/>
                  <a:pt x="18" y="279"/>
                </a:cubicBezTo>
                <a:close/>
                <a:moveTo>
                  <a:pt x="33" y="282"/>
                </a:moveTo>
                <a:cubicBezTo>
                  <a:pt x="34" y="282"/>
                  <a:pt x="33" y="284"/>
                  <a:pt x="34" y="284"/>
                </a:cubicBezTo>
                <a:cubicBezTo>
                  <a:pt x="33" y="286"/>
                  <a:pt x="33" y="283"/>
                  <a:pt x="33" y="282"/>
                </a:cubicBezTo>
                <a:close/>
                <a:moveTo>
                  <a:pt x="49" y="282"/>
                </a:moveTo>
                <a:cubicBezTo>
                  <a:pt x="50" y="282"/>
                  <a:pt x="50" y="285"/>
                  <a:pt x="49" y="284"/>
                </a:cubicBezTo>
                <a:lnTo>
                  <a:pt x="49" y="282"/>
                </a:lnTo>
                <a:close/>
                <a:moveTo>
                  <a:pt x="45" y="283"/>
                </a:moveTo>
                <a:cubicBezTo>
                  <a:pt x="45" y="283"/>
                  <a:pt x="45" y="283"/>
                  <a:pt x="46" y="283"/>
                </a:cubicBezTo>
                <a:cubicBezTo>
                  <a:pt x="45" y="284"/>
                  <a:pt x="46" y="287"/>
                  <a:pt x="45" y="287"/>
                </a:cubicBezTo>
                <a:cubicBezTo>
                  <a:pt x="45" y="286"/>
                  <a:pt x="45" y="285"/>
                  <a:pt x="45" y="283"/>
                </a:cubicBezTo>
                <a:close/>
                <a:moveTo>
                  <a:pt x="17" y="284"/>
                </a:moveTo>
                <a:cubicBezTo>
                  <a:pt x="17" y="284"/>
                  <a:pt x="17" y="285"/>
                  <a:pt x="17" y="285"/>
                </a:cubicBezTo>
                <a:cubicBezTo>
                  <a:pt x="18" y="286"/>
                  <a:pt x="18" y="285"/>
                  <a:pt x="18" y="287"/>
                </a:cubicBezTo>
                <a:cubicBezTo>
                  <a:pt x="18" y="287"/>
                  <a:pt x="17" y="286"/>
                  <a:pt x="17" y="284"/>
                </a:cubicBezTo>
                <a:close/>
                <a:moveTo>
                  <a:pt x="52" y="284"/>
                </a:moveTo>
                <a:cubicBezTo>
                  <a:pt x="52" y="285"/>
                  <a:pt x="52" y="285"/>
                  <a:pt x="52" y="286"/>
                </a:cubicBezTo>
                <a:cubicBezTo>
                  <a:pt x="51" y="286"/>
                  <a:pt x="51" y="285"/>
                  <a:pt x="51" y="285"/>
                </a:cubicBezTo>
                <a:cubicBezTo>
                  <a:pt x="51" y="284"/>
                  <a:pt x="52" y="284"/>
                  <a:pt x="52" y="284"/>
                </a:cubicBezTo>
                <a:close/>
                <a:moveTo>
                  <a:pt x="40" y="286"/>
                </a:moveTo>
                <a:cubicBezTo>
                  <a:pt x="40" y="285"/>
                  <a:pt x="40" y="286"/>
                  <a:pt x="41" y="285"/>
                </a:cubicBezTo>
                <a:cubicBezTo>
                  <a:pt x="41" y="286"/>
                  <a:pt x="41" y="288"/>
                  <a:pt x="41" y="288"/>
                </a:cubicBezTo>
                <a:cubicBezTo>
                  <a:pt x="40" y="288"/>
                  <a:pt x="41" y="287"/>
                  <a:pt x="40" y="286"/>
                </a:cubicBezTo>
                <a:close/>
                <a:moveTo>
                  <a:pt x="46" y="286"/>
                </a:moveTo>
                <a:cubicBezTo>
                  <a:pt x="47" y="286"/>
                  <a:pt x="47" y="286"/>
                  <a:pt x="47" y="286"/>
                </a:cubicBezTo>
                <a:cubicBezTo>
                  <a:pt x="47" y="286"/>
                  <a:pt x="47" y="286"/>
                  <a:pt x="47" y="286"/>
                </a:cubicBezTo>
                <a:cubicBezTo>
                  <a:pt x="47" y="287"/>
                  <a:pt x="47" y="287"/>
                  <a:pt x="47" y="288"/>
                </a:cubicBezTo>
                <a:cubicBezTo>
                  <a:pt x="46" y="288"/>
                  <a:pt x="47" y="288"/>
                  <a:pt x="46" y="286"/>
                </a:cubicBezTo>
                <a:close/>
                <a:moveTo>
                  <a:pt x="48" y="286"/>
                </a:moveTo>
                <a:cubicBezTo>
                  <a:pt x="49" y="286"/>
                  <a:pt x="49" y="286"/>
                  <a:pt x="49" y="286"/>
                </a:cubicBezTo>
                <a:cubicBezTo>
                  <a:pt x="49" y="287"/>
                  <a:pt x="48" y="287"/>
                  <a:pt x="48" y="287"/>
                </a:cubicBezTo>
                <a:cubicBezTo>
                  <a:pt x="48" y="288"/>
                  <a:pt x="48" y="288"/>
                  <a:pt x="49" y="288"/>
                </a:cubicBezTo>
                <a:cubicBezTo>
                  <a:pt x="48" y="289"/>
                  <a:pt x="48" y="288"/>
                  <a:pt x="48" y="286"/>
                </a:cubicBezTo>
                <a:close/>
                <a:moveTo>
                  <a:pt x="51" y="286"/>
                </a:moveTo>
                <a:cubicBezTo>
                  <a:pt x="51" y="287"/>
                  <a:pt x="52" y="287"/>
                  <a:pt x="52" y="289"/>
                </a:cubicBezTo>
                <a:cubicBezTo>
                  <a:pt x="51" y="289"/>
                  <a:pt x="51" y="287"/>
                  <a:pt x="51" y="288"/>
                </a:cubicBezTo>
                <a:cubicBezTo>
                  <a:pt x="51" y="288"/>
                  <a:pt x="51" y="287"/>
                  <a:pt x="51" y="286"/>
                </a:cubicBezTo>
                <a:close/>
                <a:moveTo>
                  <a:pt x="53" y="287"/>
                </a:moveTo>
                <a:cubicBezTo>
                  <a:pt x="54" y="288"/>
                  <a:pt x="53" y="288"/>
                  <a:pt x="53" y="290"/>
                </a:cubicBezTo>
                <a:cubicBezTo>
                  <a:pt x="53" y="289"/>
                  <a:pt x="52" y="289"/>
                  <a:pt x="52" y="288"/>
                </a:cubicBezTo>
                <a:cubicBezTo>
                  <a:pt x="53" y="288"/>
                  <a:pt x="53" y="288"/>
                  <a:pt x="53" y="287"/>
                </a:cubicBezTo>
                <a:close/>
                <a:moveTo>
                  <a:pt x="36" y="290"/>
                </a:moveTo>
                <a:cubicBezTo>
                  <a:pt x="36" y="290"/>
                  <a:pt x="35" y="290"/>
                  <a:pt x="35" y="289"/>
                </a:cubicBezTo>
                <a:cubicBezTo>
                  <a:pt x="36" y="288"/>
                  <a:pt x="36" y="288"/>
                  <a:pt x="36" y="290"/>
                </a:cubicBezTo>
                <a:close/>
                <a:moveTo>
                  <a:pt x="42" y="290"/>
                </a:moveTo>
                <a:cubicBezTo>
                  <a:pt x="43" y="289"/>
                  <a:pt x="43" y="291"/>
                  <a:pt x="43" y="292"/>
                </a:cubicBezTo>
                <a:cubicBezTo>
                  <a:pt x="43" y="293"/>
                  <a:pt x="43" y="291"/>
                  <a:pt x="42" y="291"/>
                </a:cubicBezTo>
                <a:cubicBezTo>
                  <a:pt x="42" y="291"/>
                  <a:pt x="43" y="291"/>
                  <a:pt x="43" y="291"/>
                </a:cubicBezTo>
                <a:cubicBezTo>
                  <a:pt x="43" y="290"/>
                  <a:pt x="42" y="290"/>
                  <a:pt x="42" y="290"/>
                </a:cubicBezTo>
                <a:close/>
                <a:moveTo>
                  <a:pt x="46" y="290"/>
                </a:moveTo>
                <a:cubicBezTo>
                  <a:pt x="47" y="290"/>
                  <a:pt x="47" y="292"/>
                  <a:pt x="47" y="292"/>
                </a:cubicBezTo>
                <a:cubicBezTo>
                  <a:pt x="47" y="293"/>
                  <a:pt x="46" y="291"/>
                  <a:pt x="46" y="290"/>
                </a:cubicBezTo>
                <a:close/>
                <a:moveTo>
                  <a:pt x="35" y="291"/>
                </a:moveTo>
                <a:cubicBezTo>
                  <a:pt x="35" y="292"/>
                  <a:pt x="36" y="292"/>
                  <a:pt x="36" y="292"/>
                </a:cubicBezTo>
                <a:cubicBezTo>
                  <a:pt x="36" y="294"/>
                  <a:pt x="35" y="293"/>
                  <a:pt x="35" y="291"/>
                </a:cubicBezTo>
                <a:close/>
                <a:moveTo>
                  <a:pt x="44" y="293"/>
                </a:moveTo>
                <a:cubicBezTo>
                  <a:pt x="45" y="294"/>
                  <a:pt x="45" y="292"/>
                  <a:pt x="46" y="293"/>
                </a:cubicBezTo>
                <a:cubicBezTo>
                  <a:pt x="45" y="294"/>
                  <a:pt x="44" y="295"/>
                  <a:pt x="44" y="294"/>
                </a:cubicBezTo>
                <a:cubicBezTo>
                  <a:pt x="44" y="294"/>
                  <a:pt x="44" y="293"/>
                  <a:pt x="44" y="293"/>
                </a:cubicBezTo>
                <a:close/>
                <a:moveTo>
                  <a:pt x="50" y="293"/>
                </a:moveTo>
                <a:cubicBezTo>
                  <a:pt x="50" y="292"/>
                  <a:pt x="49" y="295"/>
                  <a:pt x="50" y="295"/>
                </a:cubicBezTo>
                <a:cubicBezTo>
                  <a:pt x="50" y="295"/>
                  <a:pt x="51" y="294"/>
                  <a:pt x="51" y="294"/>
                </a:cubicBezTo>
                <a:cubicBezTo>
                  <a:pt x="51" y="296"/>
                  <a:pt x="52" y="296"/>
                  <a:pt x="52" y="295"/>
                </a:cubicBezTo>
                <a:cubicBezTo>
                  <a:pt x="52" y="296"/>
                  <a:pt x="52" y="296"/>
                  <a:pt x="52" y="297"/>
                </a:cubicBezTo>
                <a:cubicBezTo>
                  <a:pt x="52" y="296"/>
                  <a:pt x="51" y="296"/>
                  <a:pt x="51" y="296"/>
                </a:cubicBezTo>
                <a:cubicBezTo>
                  <a:pt x="51" y="295"/>
                  <a:pt x="51" y="295"/>
                  <a:pt x="51" y="295"/>
                </a:cubicBezTo>
                <a:cubicBezTo>
                  <a:pt x="51" y="295"/>
                  <a:pt x="50" y="296"/>
                  <a:pt x="49" y="295"/>
                </a:cubicBezTo>
                <a:cubicBezTo>
                  <a:pt x="49" y="295"/>
                  <a:pt x="50" y="294"/>
                  <a:pt x="49" y="294"/>
                </a:cubicBezTo>
                <a:cubicBezTo>
                  <a:pt x="49" y="294"/>
                  <a:pt x="50" y="294"/>
                  <a:pt x="50" y="293"/>
                </a:cubicBezTo>
                <a:close/>
                <a:moveTo>
                  <a:pt x="43" y="295"/>
                </a:moveTo>
                <a:cubicBezTo>
                  <a:pt x="44" y="295"/>
                  <a:pt x="44" y="299"/>
                  <a:pt x="44" y="301"/>
                </a:cubicBezTo>
                <a:cubicBezTo>
                  <a:pt x="43" y="301"/>
                  <a:pt x="44" y="299"/>
                  <a:pt x="43" y="298"/>
                </a:cubicBezTo>
                <a:cubicBezTo>
                  <a:pt x="43" y="297"/>
                  <a:pt x="43" y="297"/>
                  <a:pt x="43" y="295"/>
                </a:cubicBezTo>
                <a:close/>
                <a:moveTo>
                  <a:pt x="48" y="295"/>
                </a:moveTo>
                <a:cubicBezTo>
                  <a:pt x="49" y="296"/>
                  <a:pt x="50" y="297"/>
                  <a:pt x="50" y="299"/>
                </a:cubicBezTo>
                <a:cubicBezTo>
                  <a:pt x="49" y="297"/>
                  <a:pt x="49" y="298"/>
                  <a:pt x="48" y="295"/>
                </a:cubicBezTo>
                <a:close/>
                <a:moveTo>
                  <a:pt x="41" y="296"/>
                </a:moveTo>
                <a:cubicBezTo>
                  <a:pt x="42" y="296"/>
                  <a:pt x="42" y="297"/>
                  <a:pt x="43" y="298"/>
                </a:cubicBezTo>
                <a:cubicBezTo>
                  <a:pt x="42" y="299"/>
                  <a:pt x="42" y="297"/>
                  <a:pt x="41" y="296"/>
                </a:cubicBezTo>
                <a:close/>
                <a:moveTo>
                  <a:pt x="53" y="296"/>
                </a:moveTo>
                <a:cubicBezTo>
                  <a:pt x="53" y="296"/>
                  <a:pt x="53" y="298"/>
                  <a:pt x="53" y="299"/>
                </a:cubicBezTo>
                <a:cubicBezTo>
                  <a:pt x="52" y="298"/>
                  <a:pt x="53" y="296"/>
                  <a:pt x="53" y="296"/>
                </a:cubicBezTo>
                <a:close/>
                <a:moveTo>
                  <a:pt x="20" y="296"/>
                </a:moveTo>
                <a:cubicBezTo>
                  <a:pt x="20" y="297"/>
                  <a:pt x="20" y="297"/>
                  <a:pt x="20" y="298"/>
                </a:cubicBezTo>
                <a:cubicBezTo>
                  <a:pt x="19" y="299"/>
                  <a:pt x="20" y="298"/>
                  <a:pt x="19" y="298"/>
                </a:cubicBezTo>
                <a:cubicBezTo>
                  <a:pt x="19" y="300"/>
                  <a:pt x="19" y="299"/>
                  <a:pt x="20" y="301"/>
                </a:cubicBezTo>
                <a:cubicBezTo>
                  <a:pt x="19" y="301"/>
                  <a:pt x="19" y="300"/>
                  <a:pt x="19" y="300"/>
                </a:cubicBezTo>
                <a:cubicBezTo>
                  <a:pt x="19" y="297"/>
                  <a:pt x="19" y="297"/>
                  <a:pt x="19" y="297"/>
                </a:cubicBezTo>
                <a:cubicBezTo>
                  <a:pt x="19" y="298"/>
                  <a:pt x="19" y="296"/>
                  <a:pt x="20" y="296"/>
                </a:cubicBezTo>
                <a:close/>
                <a:moveTo>
                  <a:pt x="44" y="296"/>
                </a:moveTo>
                <a:cubicBezTo>
                  <a:pt x="45" y="297"/>
                  <a:pt x="45" y="296"/>
                  <a:pt x="46" y="296"/>
                </a:cubicBezTo>
                <a:cubicBezTo>
                  <a:pt x="45" y="297"/>
                  <a:pt x="44" y="299"/>
                  <a:pt x="44" y="296"/>
                </a:cubicBezTo>
                <a:close/>
                <a:moveTo>
                  <a:pt x="37" y="298"/>
                </a:moveTo>
                <a:cubicBezTo>
                  <a:pt x="37" y="298"/>
                  <a:pt x="37" y="299"/>
                  <a:pt x="37" y="301"/>
                </a:cubicBezTo>
                <a:cubicBezTo>
                  <a:pt x="37" y="300"/>
                  <a:pt x="37" y="300"/>
                  <a:pt x="37" y="300"/>
                </a:cubicBezTo>
                <a:cubicBezTo>
                  <a:pt x="36" y="299"/>
                  <a:pt x="37" y="299"/>
                  <a:pt x="37" y="298"/>
                </a:cubicBezTo>
                <a:close/>
                <a:moveTo>
                  <a:pt x="34" y="298"/>
                </a:moveTo>
                <a:cubicBezTo>
                  <a:pt x="34" y="297"/>
                  <a:pt x="35" y="299"/>
                  <a:pt x="35" y="300"/>
                </a:cubicBezTo>
                <a:cubicBezTo>
                  <a:pt x="34" y="300"/>
                  <a:pt x="35" y="302"/>
                  <a:pt x="35" y="303"/>
                </a:cubicBezTo>
                <a:cubicBezTo>
                  <a:pt x="34" y="302"/>
                  <a:pt x="35" y="299"/>
                  <a:pt x="34" y="298"/>
                </a:cubicBezTo>
                <a:close/>
                <a:moveTo>
                  <a:pt x="48" y="301"/>
                </a:moveTo>
                <a:cubicBezTo>
                  <a:pt x="48" y="301"/>
                  <a:pt x="48" y="302"/>
                  <a:pt x="47" y="302"/>
                </a:cubicBezTo>
                <a:cubicBezTo>
                  <a:pt x="47" y="300"/>
                  <a:pt x="47" y="301"/>
                  <a:pt x="46" y="301"/>
                </a:cubicBezTo>
                <a:cubicBezTo>
                  <a:pt x="47" y="300"/>
                  <a:pt x="46" y="300"/>
                  <a:pt x="46" y="300"/>
                </a:cubicBezTo>
                <a:cubicBezTo>
                  <a:pt x="46" y="299"/>
                  <a:pt x="46" y="298"/>
                  <a:pt x="46" y="298"/>
                </a:cubicBezTo>
                <a:cubicBezTo>
                  <a:pt x="46" y="300"/>
                  <a:pt x="48" y="300"/>
                  <a:pt x="48" y="301"/>
                </a:cubicBezTo>
                <a:cubicBezTo>
                  <a:pt x="48" y="301"/>
                  <a:pt x="48" y="301"/>
                  <a:pt x="48" y="301"/>
                </a:cubicBezTo>
                <a:close/>
                <a:moveTo>
                  <a:pt x="33" y="299"/>
                </a:moveTo>
                <a:cubicBezTo>
                  <a:pt x="33" y="299"/>
                  <a:pt x="33" y="300"/>
                  <a:pt x="34" y="300"/>
                </a:cubicBezTo>
                <a:cubicBezTo>
                  <a:pt x="34" y="301"/>
                  <a:pt x="33" y="300"/>
                  <a:pt x="33" y="301"/>
                </a:cubicBezTo>
                <a:cubicBezTo>
                  <a:pt x="33" y="300"/>
                  <a:pt x="33" y="299"/>
                  <a:pt x="33" y="299"/>
                </a:cubicBezTo>
                <a:close/>
                <a:moveTo>
                  <a:pt x="37" y="302"/>
                </a:moveTo>
                <a:cubicBezTo>
                  <a:pt x="37" y="302"/>
                  <a:pt x="38" y="302"/>
                  <a:pt x="38" y="302"/>
                </a:cubicBezTo>
                <a:cubicBezTo>
                  <a:pt x="38" y="303"/>
                  <a:pt x="36" y="302"/>
                  <a:pt x="37" y="304"/>
                </a:cubicBezTo>
                <a:cubicBezTo>
                  <a:pt x="36" y="304"/>
                  <a:pt x="37" y="303"/>
                  <a:pt x="37" y="302"/>
                </a:cubicBezTo>
                <a:close/>
                <a:moveTo>
                  <a:pt x="49" y="305"/>
                </a:moveTo>
                <a:cubicBezTo>
                  <a:pt x="49" y="304"/>
                  <a:pt x="50" y="303"/>
                  <a:pt x="49" y="304"/>
                </a:cubicBezTo>
                <a:cubicBezTo>
                  <a:pt x="49" y="303"/>
                  <a:pt x="49" y="303"/>
                  <a:pt x="50" y="303"/>
                </a:cubicBezTo>
                <a:cubicBezTo>
                  <a:pt x="50" y="303"/>
                  <a:pt x="50" y="302"/>
                  <a:pt x="50" y="302"/>
                </a:cubicBezTo>
                <a:cubicBezTo>
                  <a:pt x="51" y="302"/>
                  <a:pt x="49" y="306"/>
                  <a:pt x="50" y="306"/>
                </a:cubicBezTo>
                <a:cubicBezTo>
                  <a:pt x="50" y="306"/>
                  <a:pt x="50" y="307"/>
                  <a:pt x="50" y="307"/>
                </a:cubicBezTo>
                <a:cubicBezTo>
                  <a:pt x="50" y="307"/>
                  <a:pt x="50" y="307"/>
                  <a:pt x="50" y="306"/>
                </a:cubicBezTo>
                <a:cubicBezTo>
                  <a:pt x="50" y="305"/>
                  <a:pt x="49" y="305"/>
                  <a:pt x="49" y="305"/>
                </a:cubicBezTo>
                <a:close/>
                <a:moveTo>
                  <a:pt x="34" y="305"/>
                </a:moveTo>
                <a:cubicBezTo>
                  <a:pt x="34" y="304"/>
                  <a:pt x="35" y="304"/>
                  <a:pt x="36" y="303"/>
                </a:cubicBezTo>
                <a:cubicBezTo>
                  <a:pt x="36" y="304"/>
                  <a:pt x="36" y="306"/>
                  <a:pt x="35" y="306"/>
                </a:cubicBezTo>
                <a:cubicBezTo>
                  <a:pt x="35" y="304"/>
                  <a:pt x="35" y="305"/>
                  <a:pt x="34" y="305"/>
                </a:cubicBezTo>
                <a:close/>
                <a:moveTo>
                  <a:pt x="48" y="305"/>
                </a:moveTo>
                <a:cubicBezTo>
                  <a:pt x="48" y="304"/>
                  <a:pt x="48" y="305"/>
                  <a:pt x="48" y="305"/>
                </a:cubicBezTo>
                <a:cubicBezTo>
                  <a:pt x="48" y="309"/>
                  <a:pt x="48" y="308"/>
                  <a:pt x="48" y="305"/>
                </a:cubicBezTo>
                <a:close/>
                <a:moveTo>
                  <a:pt x="20" y="306"/>
                </a:moveTo>
                <a:cubicBezTo>
                  <a:pt x="20" y="306"/>
                  <a:pt x="20" y="307"/>
                  <a:pt x="20" y="308"/>
                </a:cubicBezTo>
                <a:cubicBezTo>
                  <a:pt x="19" y="308"/>
                  <a:pt x="19" y="307"/>
                  <a:pt x="19" y="306"/>
                </a:cubicBezTo>
                <a:cubicBezTo>
                  <a:pt x="19" y="306"/>
                  <a:pt x="19" y="306"/>
                  <a:pt x="20" y="306"/>
                </a:cubicBezTo>
                <a:close/>
                <a:moveTo>
                  <a:pt x="20" y="318"/>
                </a:moveTo>
                <a:cubicBezTo>
                  <a:pt x="20" y="318"/>
                  <a:pt x="20" y="317"/>
                  <a:pt x="21" y="318"/>
                </a:cubicBezTo>
                <a:cubicBezTo>
                  <a:pt x="21" y="318"/>
                  <a:pt x="20" y="319"/>
                  <a:pt x="21" y="320"/>
                </a:cubicBezTo>
                <a:cubicBezTo>
                  <a:pt x="20" y="321"/>
                  <a:pt x="20" y="321"/>
                  <a:pt x="19" y="321"/>
                </a:cubicBezTo>
                <a:cubicBezTo>
                  <a:pt x="19" y="319"/>
                  <a:pt x="20" y="321"/>
                  <a:pt x="20" y="319"/>
                </a:cubicBezTo>
                <a:cubicBezTo>
                  <a:pt x="20" y="318"/>
                  <a:pt x="20" y="320"/>
                  <a:pt x="19" y="319"/>
                </a:cubicBezTo>
                <a:cubicBezTo>
                  <a:pt x="19" y="317"/>
                  <a:pt x="19" y="316"/>
                  <a:pt x="19" y="313"/>
                </a:cubicBezTo>
                <a:cubicBezTo>
                  <a:pt x="20" y="313"/>
                  <a:pt x="19" y="313"/>
                  <a:pt x="20" y="313"/>
                </a:cubicBezTo>
                <a:cubicBezTo>
                  <a:pt x="20" y="312"/>
                  <a:pt x="19" y="313"/>
                  <a:pt x="19" y="311"/>
                </a:cubicBezTo>
                <a:cubicBezTo>
                  <a:pt x="20" y="312"/>
                  <a:pt x="20" y="309"/>
                  <a:pt x="19" y="310"/>
                </a:cubicBezTo>
                <a:cubicBezTo>
                  <a:pt x="19" y="309"/>
                  <a:pt x="19" y="309"/>
                  <a:pt x="19" y="308"/>
                </a:cubicBezTo>
                <a:cubicBezTo>
                  <a:pt x="20" y="308"/>
                  <a:pt x="20" y="308"/>
                  <a:pt x="20" y="309"/>
                </a:cubicBezTo>
                <a:cubicBezTo>
                  <a:pt x="21" y="310"/>
                  <a:pt x="20" y="310"/>
                  <a:pt x="20" y="311"/>
                </a:cubicBezTo>
                <a:cubicBezTo>
                  <a:pt x="20" y="312"/>
                  <a:pt x="21" y="312"/>
                  <a:pt x="21" y="312"/>
                </a:cubicBezTo>
                <a:cubicBezTo>
                  <a:pt x="21" y="313"/>
                  <a:pt x="20" y="313"/>
                  <a:pt x="20" y="313"/>
                </a:cubicBezTo>
                <a:cubicBezTo>
                  <a:pt x="20" y="313"/>
                  <a:pt x="21" y="313"/>
                  <a:pt x="21" y="315"/>
                </a:cubicBezTo>
                <a:cubicBezTo>
                  <a:pt x="20" y="315"/>
                  <a:pt x="20" y="313"/>
                  <a:pt x="20" y="314"/>
                </a:cubicBezTo>
                <a:cubicBezTo>
                  <a:pt x="20" y="316"/>
                  <a:pt x="21" y="316"/>
                  <a:pt x="20" y="318"/>
                </a:cubicBezTo>
                <a:close/>
                <a:moveTo>
                  <a:pt x="37" y="309"/>
                </a:moveTo>
                <a:cubicBezTo>
                  <a:pt x="38" y="310"/>
                  <a:pt x="37" y="312"/>
                  <a:pt x="38" y="313"/>
                </a:cubicBezTo>
                <a:cubicBezTo>
                  <a:pt x="37" y="314"/>
                  <a:pt x="37" y="313"/>
                  <a:pt x="38" y="315"/>
                </a:cubicBezTo>
                <a:cubicBezTo>
                  <a:pt x="37" y="315"/>
                  <a:pt x="37" y="315"/>
                  <a:pt x="37" y="315"/>
                </a:cubicBezTo>
                <a:cubicBezTo>
                  <a:pt x="37" y="314"/>
                  <a:pt x="37" y="311"/>
                  <a:pt x="37" y="309"/>
                </a:cubicBezTo>
                <a:close/>
                <a:moveTo>
                  <a:pt x="49" y="309"/>
                </a:moveTo>
                <a:cubicBezTo>
                  <a:pt x="49" y="310"/>
                  <a:pt x="50" y="310"/>
                  <a:pt x="50" y="310"/>
                </a:cubicBezTo>
                <a:cubicBezTo>
                  <a:pt x="50" y="311"/>
                  <a:pt x="49" y="311"/>
                  <a:pt x="50" y="312"/>
                </a:cubicBezTo>
                <a:cubicBezTo>
                  <a:pt x="50" y="312"/>
                  <a:pt x="49" y="312"/>
                  <a:pt x="49" y="312"/>
                </a:cubicBezTo>
                <a:cubicBezTo>
                  <a:pt x="49" y="312"/>
                  <a:pt x="49" y="310"/>
                  <a:pt x="49" y="311"/>
                </a:cubicBezTo>
                <a:cubicBezTo>
                  <a:pt x="48" y="311"/>
                  <a:pt x="49" y="310"/>
                  <a:pt x="49" y="309"/>
                </a:cubicBezTo>
                <a:close/>
                <a:moveTo>
                  <a:pt x="47" y="311"/>
                </a:moveTo>
                <a:cubicBezTo>
                  <a:pt x="48" y="310"/>
                  <a:pt x="48" y="312"/>
                  <a:pt x="48" y="313"/>
                </a:cubicBezTo>
                <a:cubicBezTo>
                  <a:pt x="47" y="313"/>
                  <a:pt x="47" y="313"/>
                  <a:pt x="47" y="313"/>
                </a:cubicBezTo>
                <a:cubicBezTo>
                  <a:pt x="47" y="312"/>
                  <a:pt x="48" y="311"/>
                  <a:pt x="47" y="311"/>
                </a:cubicBezTo>
                <a:close/>
                <a:moveTo>
                  <a:pt x="48" y="313"/>
                </a:moveTo>
                <a:cubicBezTo>
                  <a:pt x="49" y="313"/>
                  <a:pt x="49" y="315"/>
                  <a:pt x="49" y="314"/>
                </a:cubicBezTo>
                <a:cubicBezTo>
                  <a:pt x="49" y="315"/>
                  <a:pt x="49" y="317"/>
                  <a:pt x="48" y="317"/>
                </a:cubicBezTo>
                <a:cubicBezTo>
                  <a:pt x="48" y="316"/>
                  <a:pt x="48" y="315"/>
                  <a:pt x="48" y="313"/>
                </a:cubicBezTo>
                <a:close/>
                <a:moveTo>
                  <a:pt x="45" y="314"/>
                </a:moveTo>
                <a:cubicBezTo>
                  <a:pt x="45" y="314"/>
                  <a:pt x="46" y="314"/>
                  <a:pt x="46" y="315"/>
                </a:cubicBezTo>
                <a:cubicBezTo>
                  <a:pt x="46" y="316"/>
                  <a:pt x="45" y="314"/>
                  <a:pt x="45" y="315"/>
                </a:cubicBezTo>
                <a:lnTo>
                  <a:pt x="45" y="314"/>
                </a:lnTo>
                <a:close/>
                <a:moveTo>
                  <a:pt x="53" y="316"/>
                </a:moveTo>
                <a:cubicBezTo>
                  <a:pt x="54" y="318"/>
                  <a:pt x="53" y="321"/>
                  <a:pt x="54" y="322"/>
                </a:cubicBezTo>
                <a:cubicBezTo>
                  <a:pt x="54" y="323"/>
                  <a:pt x="53" y="323"/>
                  <a:pt x="53" y="322"/>
                </a:cubicBezTo>
                <a:cubicBezTo>
                  <a:pt x="53" y="322"/>
                  <a:pt x="53" y="323"/>
                  <a:pt x="53" y="323"/>
                </a:cubicBezTo>
                <a:cubicBezTo>
                  <a:pt x="52" y="324"/>
                  <a:pt x="52" y="320"/>
                  <a:pt x="51" y="322"/>
                </a:cubicBezTo>
                <a:cubicBezTo>
                  <a:pt x="51" y="320"/>
                  <a:pt x="52" y="322"/>
                  <a:pt x="53" y="321"/>
                </a:cubicBezTo>
                <a:cubicBezTo>
                  <a:pt x="53" y="321"/>
                  <a:pt x="53" y="321"/>
                  <a:pt x="53" y="321"/>
                </a:cubicBezTo>
                <a:cubicBezTo>
                  <a:pt x="52" y="319"/>
                  <a:pt x="53" y="317"/>
                  <a:pt x="53" y="316"/>
                </a:cubicBezTo>
                <a:close/>
                <a:moveTo>
                  <a:pt x="40" y="317"/>
                </a:moveTo>
                <a:cubicBezTo>
                  <a:pt x="40" y="317"/>
                  <a:pt x="40" y="317"/>
                  <a:pt x="40" y="319"/>
                </a:cubicBezTo>
                <a:cubicBezTo>
                  <a:pt x="40" y="319"/>
                  <a:pt x="39" y="318"/>
                  <a:pt x="40" y="317"/>
                </a:cubicBezTo>
                <a:close/>
                <a:moveTo>
                  <a:pt x="45" y="320"/>
                </a:moveTo>
                <a:cubicBezTo>
                  <a:pt x="45" y="321"/>
                  <a:pt x="44" y="322"/>
                  <a:pt x="44" y="320"/>
                </a:cubicBezTo>
                <a:cubicBezTo>
                  <a:pt x="45" y="321"/>
                  <a:pt x="45" y="320"/>
                  <a:pt x="45" y="320"/>
                </a:cubicBezTo>
                <a:close/>
                <a:moveTo>
                  <a:pt x="40" y="320"/>
                </a:moveTo>
                <a:cubicBezTo>
                  <a:pt x="40" y="320"/>
                  <a:pt x="41" y="321"/>
                  <a:pt x="41" y="321"/>
                </a:cubicBezTo>
                <a:cubicBezTo>
                  <a:pt x="41" y="322"/>
                  <a:pt x="40" y="322"/>
                  <a:pt x="40" y="320"/>
                </a:cubicBezTo>
                <a:close/>
                <a:moveTo>
                  <a:pt x="47" y="325"/>
                </a:moveTo>
                <a:cubicBezTo>
                  <a:pt x="47" y="324"/>
                  <a:pt x="47" y="322"/>
                  <a:pt x="47" y="320"/>
                </a:cubicBezTo>
                <a:cubicBezTo>
                  <a:pt x="48" y="321"/>
                  <a:pt x="47" y="323"/>
                  <a:pt x="47" y="326"/>
                </a:cubicBezTo>
                <a:cubicBezTo>
                  <a:pt x="47" y="326"/>
                  <a:pt x="46" y="323"/>
                  <a:pt x="46" y="326"/>
                </a:cubicBezTo>
                <a:cubicBezTo>
                  <a:pt x="46" y="325"/>
                  <a:pt x="46" y="325"/>
                  <a:pt x="46" y="325"/>
                </a:cubicBezTo>
                <a:cubicBezTo>
                  <a:pt x="46" y="325"/>
                  <a:pt x="46" y="324"/>
                  <a:pt x="46" y="324"/>
                </a:cubicBezTo>
                <a:cubicBezTo>
                  <a:pt x="46" y="324"/>
                  <a:pt x="46" y="324"/>
                  <a:pt x="46" y="324"/>
                </a:cubicBezTo>
                <a:cubicBezTo>
                  <a:pt x="46" y="325"/>
                  <a:pt x="47" y="325"/>
                  <a:pt x="47" y="325"/>
                </a:cubicBezTo>
                <a:close/>
                <a:moveTo>
                  <a:pt x="46" y="327"/>
                </a:moveTo>
                <a:cubicBezTo>
                  <a:pt x="46" y="326"/>
                  <a:pt x="45" y="326"/>
                  <a:pt x="45" y="325"/>
                </a:cubicBezTo>
                <a:cubicBezTo>
                  <a:pt x="46" y="325"/>
                  <a:pt x="46" y="325"/>
                  <a:pt x="46" y="327"/>
                </a:cubicBezTo>
                <a:close/>
                <a:moveTo>
                  <a:pt x="19" y="323"/>
                </a:moveTo>
                <a:cubicBezTo>
                  <a:pt x="20" y="323"/>
                  <a:pt x="20" y="323"/>
                  <a:pt x="20" y="323"/>
                </a:cubicBezTo>
                <a:cubicBezTo>
                  <a:pt x="20" y="323"/>
                  <a:pt x="20" y="323"/>
                  <a:pt x="20" y="323"/>
                </a:cubicBezTo>
                <a:cubicBezTo>
                  <a:pt x="20" y="324"/>
                  <a:pt x="20" y="324"/>
                  <a:pt x="21" y="324"/>
                </a:cubicBezTo>
                <a:cubicBezTo>
                  <a:pt x="20" y="325"/>
                  <a:pt x="20" y="328"/>
                  <a:pt x="19" y="328"/>
                </a:cubicBezTo>
                <a:cubicBezTo>
                  <a:pt x="19" y="327"/>
                  <a:pt x="20" y="327"/>
                  <a:pt x="20" y="326"/>
                </a:cubicBezTo>
                <a:cubicBezTo>
                  <a:pt x="19" y="327"/>
                  <a:pt x="18" y="326"/>
                  <a:pt x="18" y="329"/>
                </a:cubicBezTo>
                <a:cubicBezTo>
                  <a:pt x="17" y="328"/>
                  <a:pt x="18" y="326"/>
                  <a:pt x="18" y="325"/>
                </a:cubicBezTo>
                <a:cubicBezTo>
                  <a:pt x="18" y="326"/>
                  <a:pt x="18" y="326"/>
                  <a:pt x="19" y="326"/>
                </a:cubicBezTo>
                <a:cubicBezTo>
                  <a:pt x="19" y="325"/>
                  <a:pt x="20" y="324"/>
                  <a:pt x="19" y="323"/>
                </a:cubicBezTo>
                <a:close/>
                <a:moveTo>
                  <a:pt x="31" y="323"/>
                </a:moveTo>
                <a:cubicBezTo>
                  <a:pt x="31" y="323"/>
                  <a:pt x="30" y="324"/>
                  <a:pt x="31" y="325"/>
                </a:cubicBezTo>
                <a:cubicBezTo>
                  <a:pt x="30" y="325"/>
                  <a:pt x="30" y="325"/>
                  <a:pt x="30" y="325"/>
                </a:cubicBezTo>
                <a:cubicBezTo>
                  <a:pt x="30" y="326"/>
                  <a:pt x="31" y="325"/>
                  <a:pt x="31" y="326"/>
                </a:cubicBezTo>
                <a:cubicBezTo>
                  <a:pt x="31" y="326"/>
                  <a:pt x="30" y="327"/>
                  <a:pt x="30" y="326"/>
                </a:cubicBezTo>
                <a:cubicBezTo>
                  <a:pt x="30" y="326"/>
                  <a:pt x="30" y="325"/>
                  <a:pt x="30" y="323"/>
                </a:cubicBezTo>
                <a:cubicBezTo>
                  <a:pt x="30" y="323"/>
                  <a:pt x="31" y="323"/>
                  <a:pt x="31" y="323"/>
                </a:cubicBezTo>
                <a:close/>
                <a:moveTo>
                  <a:pt x="37" y="323"/>
                </a:moveTo>
                <a:cubicBezTo>
                  <a:pt x="37" y="324"/>
                  <a:pt x="38" y="324"/>
                  <a:pt x="38" y="325"/>
                </a:cubicBezTo>
                <a:cubicBezTo>
                  <a:pt x="37" y="325"/>
                  <a:pt x="37" y="324"/>
                  <a:pt x="37" y="325"/>
                </a:cubicBezTo>
                <a:cubicBezTo>
                  <a:pt x="36" y="325"/>
                  <a:pt x="37" y="324"/>
                  <a:pt x="37" y="323"/>
                </a:cubicBezTo>
                <a:close/>
                <a:moveTo>
                  <a:pt x="32" y="326"/>
                </a:moveTo>
                <a:cubicBezTo>
                  <a:pt x="32" y="325"/>
                  <a:pt x="32" y="327"/>
                  <a:pt x="33" y="326"/>
                </a:cubicBezTo>
                <a:cubicBezTo>
                  <a:pt x="32" y="328"/>
                  <a:pt x="32" y="327"/>
                  <a:pt x="31" y="327"/>
                </a:cubicBezTo>
                <a:cubicBezTo>
                  <a:pt x="31" y="326"/>
                  <a:pt x="32" y="326"/>
                  <a:pt x="32" y="326"/>
                </a:cubicBezTo>
                <a:close/>
                <a:moveTo>
                  <a:pt x="31" y="326"/>
                </a:moveTo>
                <a:cubicBezTo>
                  <a:pt x="31" y="327"/>
                  <a:pt x="31" y="327"/>
                  <a:pt x="31" y="328"/>
                </a:cubicBezTo>
                <a:cubicBezTo>
                  <a:pt x="30" y="328"/>
                  <a:pt x="30" y="328"/>
                  <a:pt x="30" y="328"/>
                </a:cubicBezTo>
                <a:cubicBezTo>
                  <a:pt x="30" y="327"/>
                  <a:pt x="31" y="327"/>
                  <a:pt x="31" y="326"/>
                </a:cubicBezTo>
                <a:close/>
                <a:moveTo>
                  <a:pt x="38" y="328"/>
                </a:moveTo>
                <a:cubicBezTo>
                  <a:pt x="37" y="328"/>
                  <a:pt x="37" y="328"/>
                  <a:pt x="37" y="328"/>
                </a:cubicBezTo>
                <a:cubicBezTo>
                  <a:pt x="37" y="329"/>
                  <a:pt x="37" y="330"/>
                  <a:pt x="37" y="330"/>
                </a:cubicBezTo>
                <a:cubicBezTo>
                  <a:pt x="36" y="330"/>
                  <a:pt x="37" y="328"/>
                  <a:pt x="37" y="327"/>
                </a:cubicBezTo>
                <a:cubicBezTo>
                  <a:pt x="37" y="327"/>
                  <a:pt x="37" y="328"/>
                  <a:pt x="38" y="327"/>
                </a:cubicBezTo>
                <a:cubicBezTo>
                  <a:pt x="38" y="329"/>
                  <a:pt x="39" y="329"/>
                  <a:pt x="39" y="331"/>
                </a:cubicBezTo>
                <a:cubicBezTo>
                  <a:pt x="38" y="331"/>
                  <a:pt x="38" y="329"/>
                  <a:pt x="38" y="328"/>
                </a:cubicBezTo>
                <a:close/>
                <a:moveTo>
                  <a:pt x="42" y="329"/>
                </a:moveTo>
                <a:cubicBezTo>
                  <a:pt x="42" y="329"/>
                  <a:pt x="42" y="330"/>
                  <a:pt x="42" y="331"/>
                </a:cubicBezTo>
                <a:cubicBezTo>
                  <a:pt x="41" y="331"/>
                  <a:pt x="41" y="331"/>
                  <a:pt x="41" y="331"/>
                </a:cubicBezTo>
                <a:cubicBezTo>
                  <a:pt x="41" y="330"/>
                  <a:pt x="41" y="330"/>
                  <a:pt x="42" y="330"/>
                </a:cubicBezTo>
                <a:lnTo>
                  <a:pt x="42" y="329"/>
                </a:lnTo>
                <a:close/>
                <a:moveTo>
                  <a:pt x="42" y="334"/>
                </a:moveTo>
                <a:cubicBezTo>
                  <a:pt x="42" y="333"/>
                  <a:pt x="42" y="333"/>
                  <a:pt x="42" y="332"/>
                </a:cubicBezTo>
                <a:cubicBezTo>
                  <a:pt x="43" y="331"/>
                  <a:pt x="43" y="331"/>
                  <a:pt x="44" y="331"/>
                </a:cubicBezTo>
                <a:cubicBezTo>
                  <a:pt x="44" y="333"/>
                  <a:pt x="44" y="334"/>
                  <a:pt x="44" y="335"/>
                </a:cubicBezTo>
                <a:cubicBezTo>
                  <a:pt x="43" y="334"/>
                  <a:pt x="43" y="333"/>
                  <a:pt x="43" y="332"/>
                </a:cubicBezTo>
                <a:cubicBezTo>
                  <a:pt x="43" y="333"/>
                  <a:pt x="43" y="334"/>
                  <a:pt x="42" y="334"/>
                </a:cubicBezTo>
                <a:cubicBezTo>
                  <a:pt x="42" y="334"/>
                  <a:pt x="42" y="334"/>
                  <a:pt x="42" y="334"/>
                </a:cubicBezTo>
                <a:close/>
                <a:moveTo>
                  <a:pt x="41" y="332"/>
                </a:moveTo>
                <a:cubicBezTo>
                  <a:pt x="41" y="334"/>
                  <a:pt x="41" y="334"/>
                  <a:pt x="41" y="335"/>
                </a:cubicBezTo>
                <a:cubicBezTo>
                  <a:pt x="40" y="332"/>
                  <a:pt x="40" y="332"/>
                  <a:pt x="40" y="332"/>
                </a:cubicBezTo>
                <a:cubicBezTo>
                  <a:pt x="41" y="331"/>
                  <a:pt x="41" y="333"/>
                  <a:pt x="41" y="332"/>
                </a:cubicBezTo>
                <a:close/>
                <a:moveTo>
                  <a:pt x="24" y="335"/>
                </a:moveTo>
                <a:cubicBezTo>
                  <a:pt x="24" y="336"/>
                  <a:pt x="24" y="335"/>
                  <a:pt x="24" y="336"/>
                </a:cubicBezTo>
                <a:cubicBezTo>
                  <a:pt x="24" y="337"/>
                  <a:pt x="25" y="335"/>
                  <a:pt x="25" y="338"/>
                </a:cubicBezTo>
                <a:cubicBezTo>
                  <a:pt x="24" y="337"/>
                  <a:pt x="24" y="338"/>
                  <a:pt x="23" y="338"/>
                </a:cubicBezTo>
                <a:cubicBezTo>
                  <a:pt x="23" y="336"/>
                  <a:pt x="23" y="335"/>
                  <a:pt x="24" y="335"/>
                </a:cubicBezTo>
                <a:close/>
                <a:moveTo>
                  <a:pt x="26" y="342"/>
                </a:moveTo>
                <a:cubicBezTo>
                  <a:pt x="26" y="341"/>
                  <a:pt x="27" y="343"/>
                  <a:pt x="27" y="342"/>
                </a:cubicBezTo>
                <a:cubicBezTo>
                  <a:pt x="27" y="342"/>
                  <a:pt x="27" y="343"/>
                  <a:pt x="27" y="343"/>
                </a:cubicBezTo>
                <a:cubicBezTo>
                  <a:pt x="27" y="343"/>
                  <a:pt x="27" y="343"/>
                  <a:pt x="27" y="344"/>
                </a:cubicBezTo>
                <a:cubicBezTo>
                  <a:pt x="27" y="342"/>
                  <a:pt x="26" y="343"/>
                  <a:pt x="26" y="342"/>
                </a:cubicBezTo>
                <a:close/>
                <a:moveTo>
                  <a:pt x="25" y="343"/>
                </a:moveTo>
                <a:cubicBezTo>
                  <a:pt x="24" y="342"/>
                  <a:pt x="24" y="343"/>
                  <a:pt x="24" y="344"/>
                </a:cubicBezTo>
                <a:cubicBezTo>
                  <a:pt x="23" y="342"/>
                  <a:pt x="25" y="342"/>
                  <a:pt x="25" y="343"/>
                </a:cubicBezTo>
                <a:close/>
                <a:moveTo>
                  <a:pt x="24" y="346"/>
                </a:moveTo>
                <a:cubicBezTo>
                  <a:pt x="25" y="345"/>
                  <a:pt x="25" y="346"/>
                  <a:pt x="25" y="347"/>
                </a:cubicBezTo>
                <a:cubicBezTo>
                  <a:pt x="25" y="348"/>
                  <a:pt x="25" y="346"/>
                  <a:pt x="24" y="346"/>
                </a:cubicBezTo>
                <a:close/>
                <a:moveTo>
                  <a:pt x="26" y="349"/>
                </a:moveTo>
                <a:cubicBezTo>
                  <a:pt x="26" y="349"/>
                  <a:pt x="25" y="350"/>
                  <a:pt x="25" y="349"/>
                </a:cubicBezTo>
                <a:cubicBezTo>
                  <a:pt x="25" y="349"/>
                  <a:pt x="25" y="350"/>
                  <a:pt x="25" y="350"/>
                </a:cubicBezTo>
                <a:cubicBezTo>
                  <a:pt x="25" y="351"/>
                  <a:pt x="25" y="350"/>
                  <a:pt x="25" y="349"/>
                </a:cubicBezTo>
                <a:cubicBezTo>
                  <a:pt x="25" y="348"/>
                  <a:pt x="25" y="348"/>
                  <a:pt x="26" y="349"/>
                </a:cubicBezTo>
                <a:close/>
                <a:moveTo>
                  <a:pt x="24" y="348"/>
                </a:moveTo>
                <a:cubicBezTo>
                  <a:pt x="24" y="348"/>
                  <a:pt x="24" y="351"/>
                  <a:pt x="23" y="350"/>
                </a:cubicBezTo>
                <a:cubicBezTo>
                  <a:pt x="23" y="350"/>
                  <a:pt x="23" y="350"/>
                  <a:pt x="23" y="349"/>
                </a:cubicBezTo>
                <a:cubicBezTo>
                  <a:pt x="23" y="349"/>
                  <a:pt x="24" y="349"/>
                  <a:pt x="24" y="348"/>
                </a:cubicBezTo>
                <a:close/>
                <a:moveTo>
                  <a:pt x="40" y="350"/>
                </a:moveTo>
                <a:cubicBezTo>
                  <a:pt x="40" y="350"/>
                  <a:pt x="40" y="350"/>
                  <a:pt x="41" y="349"/>
                </a:cubicBezTo>
                <a:cubicBezTo>
                  <a:pt x="41" y="349"/>
                  <a:pt x="41" y="351"/>
                  <a:pt x="41" y="350"/>
                </a:cubicBezTo>
                <a:cubicBezTo>
                  <a:pt x="41" y="352"/>
                  <a:pt x="41" y="351"/>
                  <a:pt x="40" y="351"/>
                </a:cubicBezTo>
                <a:cubicBezTo>
                  <a:pt x="40" y="354"/>
                  <a:pt x="40" y="354"/>
                  <a:pt x="40" y="354"/>
                </a:cubicBezTo>
                <a:cubicBezTo>
                  <a:pt x="40" y="354"/>
                  <a:pt x="40" y="354"/>
                  <a:pt x="40" y="354"/>
                </a:cubicBezTo>
                <a:cubicBezTo>
                  <a:pt x="39" y="354"/>
                  <a:pt x="40" y="352"/>
                  <a:pt x="40" y="350"/>
                </a:cubicBezTo>
                <a:close/>
                <a:moveTo>
                  <a:pt x="25" y="351"/>
                </a:moveTo>
                <a:cubicBezTo>
                  <a:pt x="25" y="351"/>
                  <a:pt x="25" y="352"/>
                  <a:pt x="25" y="353"/>
                </a:cubicBezTo>
                <a:cubicBezTo>
                  <a:pt x="25" y="354"/>
                  <a:pt x="24" y="355"/>
                  <a:pt x="24" y="354"/>
                </a:cubicBezTo>
                <a:cubicBezTo>
                  <a:pt x="23" y="351"/>
                  <a:pt x="24" y="353"/>
                  <a:pt x="25" y="351"/>
                </a:cubicBezTo>
                <a:close/>
                <a:moveTo>
                  <a:pt x="26" y="352"/>
                </a:moveTo>
                <a:cubicBezTo>
                  <a:pt x="27" y="352"/>
                  <a:pt x="26" y="353"/>
                  <a:pt x="26" y="354"/>
                </a:cubicBezTo>
                <a:cubicBezTo>
                  <a:pt x="25" y="354"/>
                  <a:pt x="26" y="352"/>
                  <a:pt x="25" y="352"/>
                </a:cubicBezTo>
                <a:cubicBezTo>
                  <a:pt x="26" y="350"/>
                  <a:pt x="26" y="353"/>
                  <a:pt x="26" y="352"/>
                </a:cubicBezTo>
                <a:close/>
                <a:moveTo>
                  <a:pt x="27" y="352"/>
                </a:moveTo>
                <a:cubicBezTo>
                  <a:pt x="28" y="354"/>
                  <a:pt x="28" y="351"/>
                  <a:pt x="29" y="354"/>
                </a:cubicBezTo>
                <a:cubicBezTo>
                  <a:pt x="28" y="352"/>
                  <a:pt x="28" y="354"/>
                  <a:pt x="28" y="354"/>
                </a:cubicBezTo>
                <a:cubicBezTo>
                  <a:pt x="28" y="355"/>
                  <a:pt x="27" y="354"/>
                  <a:pt x="27" y="353"/>
                </a:cubicBezTo>
                <a:cubicBezTo>
                  <a:pt x="27" y="353"/>
                  <a:pt x="27" y="353"/>
                  <a:pt x="27" y="352"/>
                </a:cubicBezTo>
                <a:close/>
                <a:moveTo>
                  <a:pt x="25" y="361"/>
                </a:moveTo>
                <a:cubicBezTo>
                  <a:pt x="25" y="363"/>
                  <a:pt x="25" y="366"/>
                  <a:pt x="24" y="366"/>
                </a:cubicBezTo>
                <a:cubicBezTo>
                  <a:pt x="25" y="365"/>
                  <a:pt x="24" y="363"/>
                  <a:pt x="25" y="363"/>
                </a:cubicBezTo>
                <a:cubicBezTo>
                  <a:pt x="24" y="363"/>
                  <a:pt x="24" y="363"/>
                  <a:pt x="24" y="362"/>
                </a:cubicBezTo>
                <a:cubicBezTo>
                  <a:pt x="25" y="361"/>
                  <a:pt x="25" y="362"/>
                  <a:pt x="25" y="361"/>
                </a:cubicBezTo>
                <a:close/>
                <a:moveTo>
                  <a:pt x="24" y="359"/>
                </a:moveTo>
                <a:cubicBezTo>
                  <a:pt x="24" y="360"/>
                  <a:pt x="25" y="360"/>
                  <a:pt x="25" y="359"/>
                </a:cubicBezTo>
                <a:cubicBezTo>
                  <a:pt x="24" y="358"/>
                  <a:pt x="25" y="356"/>
                  <a:pt x="24" y="356"/>
                </a:cubicBezTo>
                <a:cubicBezTo>
                  <a:pt x="24" y="355"/>
                  <a:pt x="25" y="355"/>
                  <a:pt x="25" y="354"/>
                </a:cubicBezTo>
                <a:cubicBezTo>
                  <a:pt x="26" y="355"/>
                  <a:pt x="26" y="359"/>
                  <a:pt x="27" y="359"/>
                </a:cubicBezTo>
                <a:cubicBezTo>
                  <a:pt x="26" y="360"/>
                  <a:pt x="26" y="360"/>
                  <a:pt x="26" y="361"/>
                </a:cubicBezTo>
                <a:cubicBezTo>
                  <a:pt x="25" y="361"/>
                  <a:pt x="24" y="361"/>
                  <a:pt x="24" y="359"/>
                </a:cubicBezTo>
                <a:close/>
                <a:moveTo>
                  <a:pt x="31" y="357"/>
                </a:moveTo>
                <a:cubicBezTo>
                  <a:pt x="31" y="358"/>
                  <a:pt x="31" y="357"/>
                  <a:pt x="32" y="358"/>
                </a:cubicBezTo>
                <a:cubicBezTo>
                  <a:pt x="32" y="359"/>
                  <a:pt x="31" y="358"/>
                  <a:pt x="30" y="359"/>
                </a:cubicBezTo>
                <a:cubicBezTo>
                  <a:pt x="30" y="359"/>
                  <a:pt x="31" y="358"/>
                  <a:pt x="31" y="357"/>
                </a:cubicBezTo>
                <a:close/>
                <a:moveTo>
                  <a:pt x="41" y="358"/>
                </a:moveTo>
                <a:cubicBezTo>
                  <a:pt x="41" y="358"/>
                  <a:pt x="42" y="362"/>
                  <a:pt x="41" y="362"/>
                </a:cubicBezTo>
                <a:cubicBezTo>
                  <a:pt x="41" y="360"/>
                  <a:pt x="41" y="360"/>
                  <a:pt x="41" y="358"/>
                </a:cubicBezTo>
                <a:close/>
                <a:moveTo>
                  <a:pt x="31" y="361"/>
                </a:moveTo>
                <a:cubicBezTo>
                  <a:pt x="31" y="361"/>
                  <a:pt x="31" y="363"/>
                  <a:pt x="31" y="364"/>
                </a:cubicBezTo>
                <a:cubicBezTo>
                  <a:pt x="30" y="363"/>
                  <a:pt x="31" y="363"/>
                  <a:pt x="31" y="361"/>
                </a:cubicBezTo>
                <a:close/>
                <a:moveTo>
                  <a:pt x="27" y="367"/>
                </a:moveTo>
                <a:cubicBezTo>
                  <a:pt x="27" y="365"/>
                  <a:pt x="27" y="365"/>
                  <a:pt x="27" y="365"/>
                </a:cubicBezTo>
                <a:cubicBezTo>
                  <a:pt x="28" y="365"/>
                  <a:pt x="28" y="364"/>
                  <a:pt x="28" y="365"/>
                </a:cubicBezTo>
                <a:cubicBezTo>
                  <a:pt x="28" y="365"/>
                  <a:pt x="28" y="365"/>
                  <a:pt x="28" y="365"/>
                </a:cubicBezTo>
                <a:cubicBezTo>
                  <a:pt x="28" y="366"/>
                  <a:pt x="28" y="366"/>
                  <a:pt x="28" y="367"/>
                </a:cubicBezTo>
                <a:cubicBezTo>
                  <a:pt x="28" y="367"/>
                  <a:pt x="28" y="367"/>
                  <a:pt x="28" y="366"/>
                </a:cubicBezTo>
                <a:cubicBezTo>
                  <a:pt x="29" y="368"/>
                  <a:pt x="28" y="367"/>
                  <a:pt x="27" y="367"/>
                </a:cubicBezTo>
                <a:close/>
                <a:moveTo>
                  <a:pt x="24" y="368"/>
                </a:moveTo>
                <a:cubicBezTo>
                  <a:pt x="25" y="368"/>
                  <a:pt x="25" y="368"/>
                  <a:pt x="26" y="367"/>
                </a:cubicBezTo>
                <a:cubicBezTo>
                  <a:pt x="25" y="369"/>
                  <a:pt x="25" y="369"/>
                  <a:pt x="26" y="371"/>
                </a:cubicBezTo>
                <a:cubicBezTo>
                  <a:pt x="25" y="371"/>
                  <a:pt x="25" y="370"/>
                  <a:pt x="25" y="369"/>
                </a:cubicBezTo>
                <a:cubicBezTo>
                  <a:pt x="25" y="370"/>
                  <a:pt x="24" y="369"/>
                  <a:pt x="24" y="369"/>
                </a:cubicBezTo>
                <a:cubicBezTo>
                  <a:pt x="24" y="368"/>
                  <a:pt x="25" y="369"/>
                  <a:pt x="24" y="368"/>
                </a:cubicBezTo>
                <a:close/>
                <a:moveTo>
                  <a:pt x="45" y="370"/>
                </a:moveTo>
                <a:cubicBezTo>
                  <a:pt x="46" y="369"/>
                  <a:pt x="46" y="371"/>
                  <a:pt x="46" y="372"/>
                </a:cubicBezTo>
                <a:cubicBezTo>
                  <a:pt x="46" y="373"/>
                  <a:pt x="46" y="372"/>
                  <a:pt x="45" y="372"/>
                </a:cubicBezTo>
                <a:cubicBezTo>
                  <a:pt x="45" y="371"/>
                  <a:pt x="45" y="370"/>
                  <a:pt x="45" y="370"/>
                </a:cubicBezTo>
                <a:close/>
                <a:moveTo>
                  <a:pt x="28" y="370"/>
                </a:moveTo>
                <a:cubicBezTo>
                  <a:pt x="28" y="371"/>
                  <a:pt x="28" y="370"/>
                  <a:pt x="29" y="370"/>
                </a:cubicBezTo>
                <a:cubicBezTo>
                  <a:pt x="29" y="372"/>
                  <a:pt x="29" y="372"/>
                  <a:pt x="29" y="372"/>
                </a:cubicBezTo>
                <a:cubicBezTo>
                  <a:pt x="28" y="369"/>
                  <a:pt x="28" y="373"/>
                  <a:pt x="28" y="372"/>
                </a:cubicBezTo>
                <a:cubicBezTo>
                  <a:pt x="28" y="372"/>
                  <a:pt x="28" y="371"/>
                  <a:pt x="28" y="370"/>
                </a:cubicBezTo>
                <a:close/>
                <a:moveTo>
                  <a:pt x="25" y="373"/>
                </a:moveTo>
                <a:cubicBezTo>
                  <a:pt x="25" y="372"/>
                  <a:pt x="24" y="374"/>
                  <a:pt x="24" y="372"/>
                </a:cubicBezTo>
                <a:cubicBezTo>
                  <a:pt x="25" y="371"/>
                  <a:pt x="25" y="372"/>
                  <a:pt x="26" y="372"/>
                </a:cubicBezTo>
                <a:cubicBezTo>
                  <a:pt x="26" y="374"/>
                  <a:pt x="27" y="373"/>
                  <a:pt x="26" y="375"/>
                </a:cubicBezTo>
                <a:cubicBezTo>
                  <a:pt x="26" y="373"/>
                  <a:pt x="25" y="376"/>
                  <a:pt x="25" y="373"/>
                </a:cubicBezTo>
                <a:cubicBezTo>
                  <a:pt x="25" y="373"/>
                  <a:pt x="25" y="373"/>
                  <a:pt x="25" y="373"/>
                </a:cubicBezTo>
                <a:close/>
                <a:moveTo>
                  <a:pt x="41" y="374"/>
                </a:moveTo>
                <a:cubicBezTo>
                  <a:pt x="40" y="375"/>
                  <a:pt x="41" y="375"/>
                  <a:pt x="41" y="376"/>
                </a:cubicBezTo>
                <a:cubicBezTo>
                  <a:pt x="40" y="376"/>
                  <a:pt x="41" y="378"/>
                  <a:pt x="40" y="378"/>
                </a:cubicBezTo>
                <a:cubicBezTo>
                  <a:pt x="41" y="376"/>
                  <a:pt x="40" y="374"/>
                  <a:pt x="40" y="375"/>
                </a:cubicBezTo>
                <a:cubicBezTo>
                  <a:pt x="40" y="374"/>
                  <a:pt x="40" y="373"/>
                  <a:pt x="41" y="372"/>
                </a:cubicBezTo>
                <a:cubicBezTo>
                  <a:pt x="40" y="374"/>
                  <a:pt x="41" y="374"/>
                  <a:pt x="41" y="375"/>
                </a:cubicBezTo>
                <a:cubicBezTo>
                  <a:pt x="41" y="375"/>
                  <a:pt x="41" y="375"/>
                  <a:pt x="41" y="374"/>
                </a:cubicBezTo>
                <a:close/>
                <a:moveTo>
                  <a:pt x="28" y="378"/>
                </a:moveTo>
                <a:cubicBezTo>
                  <a:pt x="28" y="377"/>
                  <a:pt x="28" y="378"/>
                  <a:pt x="27" y="377"/>
                </a:cubicBezTo>
                <a:cubicBezTo>
                  <a:pt x="28" y="376"/>
                  <a:pt x="27" y="375"/>
                  <a:pt x="27" y="374"/>
                </a:cubicBezTo>
                <a:cubicBezTo>
                  <a:pt x="27" y="374"/>
                  <a:pt x="27" y="374"/>
                  <a:pt x="28" y="373"/>
                </a:cubicBezTo>
                <a:cubicBezTo>
                  <a:pt x="28" y="374"/>
                  <a:pt x="28" y="377"/>
                  <a:pt x="29" y="377"/>
                </a:cubicBezTo>
                <a:cubicBezTo>
                  <a:pt x="29" y="379"/>
                  <a:pt x="29" y="380"/>
                  <a:pt x="29" y="381"/>
                </a:cubicBezTo>
                <a:cubicBezTo>
                  <a:pt x="28" y="382"/>
                  <a:pt x="28" y="379"/>
                  <a:pt x="28" y="381"/>
                </a:cubicBezTo>
                <a:cubicBezTo>
                  <a:pt x="27" y="380"/>
                  <a:pt x="27" y="378"/>
                  <a:pt x="28" y="378"/>
                </a:cubicBezTo>
                <a:close/>
                <a:moveTo>
                  <a:pt x="43" y="374"/>
                </a:moveTo>
                <a:cubicBezTo>
                  <a:pt x="44" y="374"/>
                  <a:pt x="44" y="376"/>
                  <a:pt x="43" y="376"/>
                </a:cubicBezTo>
                <a:cubicBezTo>
                  <a:pt x="43" y="376"/>
                  <a:pt x="43" y="375"/>
                  <a:pt x="43" y="374"/>
                </a:cubicBezTo>
                <a:close/>
                <a:moveTo>
                  <a:pt x="22" y="375"/>
                </a:moveTo>
                <a:cubicBezTo>
                  <a:pt x="23" y="376"/>
                  <a:pt x="23" y="377"/>
                  <a:pt x="23" y="378"/>
                </a:cubicBezTo>
                <a:cubicBezTo>
                  <a:pt x="22" y="378"/>
                  <a:pt x="22" y="377"/>
                  <a:pt x="22" y="375"/>
                </a:cubicBezTo>
                <a:close/>
                <a:moveTo>
                  <a:pt x="25" y="375"/>
                </a:moveTo>
                <a:cubicBezTo>
                  <a:pt x="26" y="375"/>
                  <a:pt x="26" y="376"/>
                  <a:pt x="26" y="376"/>
                </a:cubicBezTo>
                <a:cubicBezTo>
                  <a:pt x="26" y="376"/>
                  <a:pt x="26" y="377"/>
                  <a:pt x="26" y="377"/>
                </a:cubicBezTo>
                <a:cubicBezTo>
                  <a:pt x="26" y="377"/>
                  <a:pt x="26" y="376"/>
                  <a:pt x="27" y="377"/>
                </a:cubicBezTo>
                <a:cubicBezTo>
                  <a:pt x="26" y="379"/>
                  <a:pt x="27" y="379"/>
                  <a:pt x="27" y="380"/>
                </a:cubicBezTo>
                <a:cubicBezTo>
                  <a:pt x="26" y="379"/>
                  <a:pt x="26" y="379"/>
                  <a:pt x="26" y="380"/>
                </a:cubicBezTo>
                <a:cubicBezTo>
                  <a:pt x="25" y="378"/>
                  <a:pt x="26" y="377"/>
                  <a:pt x="25" y="375"/>
                </a:cubicBezTo>
                <a:close/>
                <a:moveTo>
                  <a:pt x="32" y="381"/>
                </a:moveTo>
                <a:cubicBezTo>
                  <a:pt x="31" y="383"/>
                  <a:pt x="32" y="382"/>
                  <a:pt x="32" y="383"/>
                </a:cubicBezTo>
                <a:cubicBezTo>
                  <a:pt x="32" y="383"/>
                  <a:pt x="32" y="382"/>
                  <a:pt x="32" y="381"/>
                </a:cubicBezTo>
                <a:cubicBezTo>
                  <a:pt x="33" y="381"/>
                  <a:pt x="33" y="383"/>
                  <a:pt x="32" y="384"/>
                </a:cubicBezTo>
                <a:cubicBezTo>
                  <a:pt x="32" y="383"/>
                  <a:pt x="31" y="384"/>
                  <a:pt x="32" y="385"/>
                </a:cubicBezTo>
                <a:cubicBezTo>
                  <a:pt x="31" y="385"/>
                  <a:pt x="31" y="384"/>
                  <a:pt x="30" y="385"/>
                </a:cubicBezTo>
                <a:cubicBezTo>
                  <a:pt x="31" y="384"/>
                  <a:pt x="31" y="382"/>
                  <a:pt x="30" y="382"/>
                </a:cubicBezTo>
                <a:cubicBezTo>
                  <a:pt x="32" y="380"/>
                  <a:pt x="29" y="381"/>
                  <a:pt x="31" y="379"/>
                </a:cubicBezTo>
                <a:cubicBezTo>
                  <a:pt x="31" y="379"/>
                  <a:pt x="31" y="378"/>
                  <a:pt x="30" y="378"/>
                </a:cubicBezTo>
                <a:cubicBezTo>
                  <a:pt x="30" y="378"/>
                  <a:pt x="31" y="377"/>
                  <a:pt x="31" y="377"/>
                </a:cubicBezTo>
                <a:cubicBezTo>
                  <a:pt x="31" y="378"/>
                  <a:pt x="31" y="380"/>
                  <a:pt x="32" y="378"/>
                </a:cubicBezTo>
                <a:cubicBezTo>
                  <a:pt x="32" y="379"/>
                  <a:pt x="32" y="381"/>
                  <a:pt x="32" y="381"/>
                </a:cubicBezTo>
                <a:close/>
                <a:moveTo>
                  <a:pt x="34" y="378"/>
                </a:moveTo>
                <a:cubicBezTo>
                  <a:pt x="34" y="378"/>
                  <a:pt x="34" y="379"/>
                  <a:pt x="33" y="378"/>
                </a:cubicBezTo>
                <a:cubicBezTo>
                  <a:pt x="33" y="379"/>
                  <a:pt x="34" y="379"/>
                  <a:pt x="34" y="380"/>
                </a:cubicBezTo>
                <a:cubicBezTo>
                  <a:pt x="33" y="380"/>
                  <a:pt x="33" y="380"/>
                  <a:pt x="33" y="380"/>
                </a:cubicBezTo>
                <a:cubicBezTo>
                  <a:pt x="33" y="378"/>
                  <a:pt x="33" y="378"/>
                  <a:pt x="33" y="378"/>
                </a:cubicBezTo>
                <a:cubicBezTo>
                  <a:pt x="33" y="378"/>
                  <a:pt x="34" y="378"/>
                  <a:pt x="34" y="378"/>
                </a:cubicBezTo>
                <a:close/>
                <a:moveTo>
                  <a:pt x="43" y="379"/>
                </a:moveTo>
                <a:cubicBezTo>
                  <a:pt x="43" y="380"/>
                  <a:pt x="43" y="380"/>
                  <a:pt x="44" y="380"/>
                </a:cubicBezTo>
                <a:cubicBezTo>
                  <a:pt x="44" y="381"/>
                  <a:pt x="44" y="381"/>
                  <a:pt x="44" y="381"/>
                </a:cubicBezTo>
                <a:cubicBezTo>
                  <a:pt x="43" y="381"/>
                  <a:pt x="43" y="380"/>
                  <a:pt x="43" y="381"/>
                </a:cubicBezTo>
                <a:cubicBezTo>
                  <a:pt x="43" y="380"/>
                  <a:pt x="43" y="380"/>
                  <a:pt x="43" y="379"/>
                </a:cubicBezTo>
                <a:close/>
                <a:moveTo>
                  <a:pt x="27" y="380"/>
                </a:moveTo>
                <a:cubicBezTo>
                  <a:pt x="27" y="380"/>
                  <a:pt x="27" y="381"/>
                  <a:pt x="27" y="381"/>
                </a:cubicBezTo>
                <a:cubicBezTo>
                  <a:pt x="27" y="381"/>
                  <a:pt x="27" y="382"/>
                  <a:pt x="26" y="382"/>
                </a:cubicBezTo>
                <a:cubicBezTo>
                  <a:pt x="26" y="381"/>
                  <a:pt x="27" y="381"/>
                  <a:pt x="27" y="380"/>
                </a:cubicBezTo>
                <a:close/>
                <a:moveTo>
                  <a:pt x="42" y="380"/>
                </a:moveTo>
                <a:cubicBezTo>
                  <a:pt x="43" y="381"/>
                  <a:pt x="42" y="385"/>
                  <a:pt x="41" y="385"/>
                </a:cubicBezTo>
                <a:cubicBezTo>
                  <a:pt x="41" y="383"/>
                  <a:pt x="42" y="382"/>
                  <a:pt x="42" y="381"/>
                </a:cubicBezTo>
                <a:cubicBezTo>
                  <a:pt x="42" y="381"/>
                  <a:pt x="42" y="381"/>
                  <a:pt x="42" y="380"/>
                </a:cubicBezTo>
                <a:close/>
                <a:moveTo>
                  <a:pt x="25" y="381"/>
                </a:moveTo>
                <a:cubicBezTo>
                  <a:pt x="26" y="380"/>
                  <a:pt x="26" y="381"/>
                  <a:pt x="26" y="381"/>
                </a:cubicBezTo>
                <a:cubicBezTo>
                  <a:pt x="26" y="382"/>
                  <a:pt x="26" y="383"/>
                  <a:pt x="26" y="383"/>
                </a:cubicBezTo>
                <a:cubicBezTo>
                  <a:pt x="26" y="383"/>
                  <a:pt x="26" y="382"/>
                  <a:pt x="26" y="382"/>
                </a:cubicBezTo>
                <a:cubicBezTo>
                  <a:pt x="26" y="382"/>
                  <a:pt x="26" y="381"/>
                  <a:pt x="25" y="381"/>
                </a:cubicBezTo>
                <a:close/>
                <a:moveTo>
                  <a:pt x="34" y="381"/>
                </a:moveTo>
                <a:cubicBezTo>
                  <a:pt x="34" y="382"/>
                  <a:pt x="33" y="382"/>
                  <a:pt x="33" y="381"/>
                </a:cubicBezTo>
                <a:cubicBezTo>
                  <a:pt x="33" y="380"/>
                  <a:pt x="34" y="380"/>
                  <a:pt x="34" y="381"/>
                </a:cubicBezTo>
                <a:close/>
                <a:moveTo>
                  <a:pt x="46" y="381"/>
                </a:moveTo>
                <a:cubicBezTo>
                  <a:pt x="46" y="384"/>
                  <a:pt x="47" y="381"/>
                  <a:pt x="48" y="381"/>
                </a:cubicBezTo>
                <a:cubicBezTo>
                  <a:pt x="48" y="383"/>
                  <a:pt x="48" y="384"/>
                  <a:pt x="47" y="386"/>
                </a:cubicBezTo>
                <a:cubicBezTo>
                  <a:pt x="48" y="386"/>
                  <a:pt x="48" y="386"/>
                  <a:pt x="48" y="386"/>
                </a:cubicBezTo>
                <a:cubicBezTo>
                  <a:pt x="48" y="386"/>
                  <a:pt x="48" y="387"/>
                  <a:pt x="49" y="387"/>
                </a:cubicBezTo>
                <a:cubicBezTo>
                  <a:pt x="48" y="387"/>
                  <a:pt x="47" y="389"/>
                  <a:pt x="48" y="389"/>
                </a:cubicBezTo>
                <a:cubicBezTo>
                  <a:pt x="48" y="391"/>
                  <a:pt x="48" y="389"/>
                  <a:pt x="47" y="389"/>
                </a:cubicBezTo>
                <a:cubicBezTo>
                  <a:pt x="47" y="389"/>
                  <a:pt x="48" y="390"/>
                  <a:pt x="47" y="391"/>
                </a:cubicBezTo>
                <a:cubicBezTo>
                  <a:pt x="47" y="391"/>
                  <a:pt x="47" y="390"/>
                  <a:pt x="47" y="390"/>
                </a:cubicBezTo>
                <a:cubicBezTo>
                  <a:pt x="48" y="390"/>
                  <a:pt x="48" y="391"/>
                  <a:pt x="48" y="392"/>
                </a:cubicBezTo>
                <a:cubicBezTo>
                  <a:pt x="47" y="392"/>
                  <a:pt x="47" y="389"/>
                  <a:pt x="46" y="387"/>
                </a:cubicBezTo>
                <a:cubicBezTo>
                  <a:pt x="46" y="387"/>
                  <a:pt x="46" y="388"/>
                  <a:pt x="46" y="388"/>
                </a:cubicBezTo>
                <a:cubicBezTo>
                  <a:pt x="45" y="388"/>
                  <a:pt x="45" y="389"/>
                  <a:pt x="45" y="390"/>
                </a:cubicBezTo>
                <a:cubicBezTo>
                  <a:pt x="44" y="388"/>
                  <a:pt x="45" y="386"/>
                  <a:pt x="46" y="387"/>
                </a:cubicBezTo>
                <a:cubicBezTo>
                  <a:pt x="47" y="387"/>
                  <a:pt x="47" y="388"/>
                  <a:pt x="47" y="388"/>
                </a:cubicBezTo>
                <a:cubicBezTo>
                  <a:pt x="47" y="388"/>
                  <a:pt x="47" y="388"/>
                  <a:pt x="47" y="388"/>
                </a:cubicBezTo>
                <a:cubicBezTo>
                  <a:pt x="46" y="387"/>
                  <a:pt x="47" y="385"/>
                  <a:pt x="46" y="383"/>
                </a:cubicBezTo>
                <a:cubicBezTo>
                  <a:pt x="46" y="384"/>
                  <a:pt x="46" y="384"/>
                  <a:pt x="46" y="384"/>
                </a:cubicBezTo>
                <a:cubicBezTo>
                  <a:pt x="46" y="385"/>
                  <a:pt x="46" y="384"/>
                  <a:pt x="46" y="385"/>
                </a:cubicBezTo>
                <a:cubicBezTo>
                  <a:pt x="47" y="385"/>
                  <a:pt x="46" y="386"/>
                  <a:pt x="46" y="386"/>
                </a:cubicBezTo>
                <a:cubicBezTo>
                  <a:pt x="47" y="385"/>
                  <a:pt x="45" y="385"/>
                  <a:pt x="46" y="386"/>
                </a:cubicBezTo>
                <a:cubicBezTo>
                  <a:pt x="45" y="384"/>
                  <a:pt x="45" y="383"/>
                  <a:pt x="46" y="381"/>
                </a:cubicBezTo>
                <a:close/>
                <a:moveTo>
                  <a:pt x="43" y="381"/>
                </a:moveTo>
                <a:cubicBezTo>
                  <a:pt x="43" y="382"/>
                  <a:pt x="43" y="382"/>
                  <a:pt x="44" y="382"/>
                </a:cubicBezTo>
                <a:cubicBezTo>
                  <a:pt x="44" y="383"/>
                  <a:pt x="43" y="383"/>
                  <a:pt x="43" y="383"/>
                </a:cubicBezTo>
                <a:cubicBezTo>
                  <a:pt x="43" y="382"/>
                  <a:pt x="43" y="382"/>
                  <a:pt x="43" y="381"/>
                </a:cubicBezTo>
                <a:close/>
                <a:moveTo>
                  <a:pt x="52" y="382"/>
                </a:moveTo>
                <a:cubicBezTo>
                  <a:pt x="52" y="382"/>
                  <a:pt x="53" y="384"/>
                  <a:pt x="52" y="383"/>
                </a:cubicBezTo>
                <a:cubicBezTo>
                  <a:pt x="52" y="384"/>
                  <a:pt x="52" y="384"/>
                  <a:pt x="52" y="384"/>
                </a:cubicBezTo>
                <a:cubicBezTo>
                  <a:pt x="53" y="384"/>
                  <a:pt x="53" y="383"/>
                  <a:pt x="53" y="382"/>
                </a:cubicBezTo>
                <a:cubicBezTo>
                  <a:pt x="54" y="383"/>
                  <a:pt x="53" y="384"/>
                  <a:pt x="53" y="385"/>
                </a:cubicBezTo>
                <a:cubicBezTo>
                  <a:pt x="52" y="385"/>
                  <a:pt x="53" y="387"/>
                  <a:pt x="52" y="387"/>
                </a:cubicBezTo>
                <a:cubicBezTo>
                  <a:pt x="51" y="387"/>
                  <a:pt x="52" y="383"/>
                  <a:pt x="52" y="382"/>
                </a:cubicBezTo>
                <a:close/>
                <a:moveTo>
                  <a:pt x="27" y="384"/>
                </a:moveTo>
                <a:cubicBezTo>
                  <a:pt x="28" y="384"/>
                  <a:pt x="28" y="386"/>
                  <a:pt x="29" y="386"/>
                </a:cubicBezTo>
                <a:cubicBezTo>
                  <a:pt x="28" y="388"/>
                  <a:pt x="28" y="387"/>
                  <a:pt x="28" y="389"/>
                </a:cubicBezTo>
                <a:cubicBezTo>
                  <a:pt x="28" y="388"/>
                  <a:pt x="28" y="388"/>
                  <a:pt x="28" y="386"/>
                </a:cubicBezTo>
                <a:cubicBezTo>
                  <a:pt x="28" y="386"/>
                  <a:pt x="28" y="387"/>
                  <a:pt x="28" y="388"/>
                </a:cubicBezTo>
                <a:cubicBezTo>
                  <a:pt x="27" y="386"/>
                  <a:pt x="28" y="385"/>
                  <a:pt x="27" y="384"/>
                </a:cubicBezTo>
                <a:close/>
                <a:moveTo>
                  <a:pt x="26" y="383"/>
                </a:moveTo>
                <a:cubicBezTo>
                  <a:pt x="27" y="381"/>
                  <a:pt x="28" y="383"/>
                  <a:pt x="29" y="382"/>
                </a:cubicBezTo>
                <a:cubicBezTo>
                  <a:pt x="29" y="383"/>
                  <a:pt x="29" y="383"/>
                  <a:pt x="29" y="383"/>
                </a:cubicBezTo>
                <a:cubicBezTo>
                  <a:pt x="29" y="384"/>
                  <a:pt x="29" y="384"/>
                  <a:pt x="29" y="385"/>
                </a:cubicBezTo>
                <a:cubicBezTo>
                  <a:pt x="29" y="384"/>
                  <a:pt x="29" y="384"/>
                  <a:pt x="29" y="385"/>
                </a:cubicBezTo>
                <a:cubicBezTo>
                  <a:pt x="28" y="382"/>
                  <a:pt x="27" y="384"/>
                  <a:pt x="26" y="383"/>
                </a:cubicBezTo>
                <a:close/>
                <a:moveTo>
                  <a:pt x="41" y="382"/>
                </a:moveTo>
                <a:cubicBezTo>
                  <a:pt x="41" y="383"/>
                  <a:pt x="41" y="385"/>
                  <a:pt x="40" y="384"/>
                </a:cubicBezTo>
                <a:cubicBezTo>
                  <a:pt x="40" y="383"/>
                  <a:pt x="40" y="383"/>
                  <a:pt x="41" y="382"/>
                </a:cubicBezTo>
                <a:close/>
                <a:moveTo>
                  <a:pt x="34" y="384"/>
                </a:moveTo>
                <a:cubicBezTo>
                  <a:pt x="35" y="384"/>
                  <a:pt x="35" y="385"/>
                  <a:pt x="35" y="386"/>
                </a:cubicBezTo>
                <a:cubicBezTo>
                  <a:pt x="35" y="386"/>
                  <a:pt x="34" y="385"/>
                  <a:pt x="34" y="384"/>
                </a:cubicBezTo>
                <a:close/>
                <a:moveTo>
                  <a:pt x="27" y="386"/>
                </a:moveTo>
                <a:cubicBezTo>
                  <a:pt x="26" y="388"/>
                  <a:pt x="28" y="388"/>
                  <a:pt x="28" y="390"/>
                </a:cubicBezTo>
                <a:cubicBezTo>
                  <a:pt x="27" y="390"/>
                  <a:pt x="27" y="390"/>
                  <a:pt x="27" y="391"/>
                </a:cubicBezTo>
                <a:cubicBezTo>
                  <a:pt x="27" y="390"/>
                  <a:pt x="26" y="390"/>
                  <a:pt x="26" y="391"/>
                </a:cubicBezTo>
                <a:cubicBezTo>
                  <a:pt x="26" y="389"/>
                  <a:pt x="25" y="388"/>
                  <a:pt x="26" y="388"/>
                </a:cubicBezTo>
                <a:cubicBezTo>
                  <a:pt x="26" y="387"/>
                  <a:pt x="25" y="387"/>
                  <a:pt x="25" y="388"/>
                </a:cubicBezTo>
                <a:cubicBezTo>
                  <a:pt x="24" y="386"/>
                  <a:pt x="26" y="385"/>
                  <a:pt x="26" y="385"/>
                </a:cubicBezTo>
                <a:cubicBezTo>
                  <a:pt x="26" y="387"/>
                  <a:pt x="26" y="386"/>
                  <a:pt x="27" y="386"/>
                </a:cubicBezTo>
                <a:close/>
                <a:moveTo>
                  <a:pt x="33" y="385"/>
                </a:moveTo>
                <a:cubicBezTo>
                  <a:pt x="34" y="385"/>
                  <a:pt x="34" y="387"/>
                  <a:pt x="34" y="388"/>
                </a:cubicBezTo>
                <a:cubicBezTo>
                  <a:pt x="34" y="387"/>
                  <a:pt x="33" y="386"/>
                  <a:pt x="33" y="385"/>
                </a:cubicBezTo>
                <a:close/>
                <a:moveTo>
                  <a:pt x="42" y="385"/>
                </a:moveTo>
                <a:cubicBezTo>
                  <a:pt x="43" y="387"/>
                  <a:pt x="42" y="387"/>
                  <a:pt x="41" y="388"/>
                </a:cubicBezTo>
                <a:cubicBezTo>
                  <a:pt x="41" y="387"/>
                  <a:pt x="42" y="387"/>
                  <a:pt x="42" y="385"/>
                </a:cubicBezTo>
                <a:close/>
                <a:moveTo>
                  <a:pt x="31" y="387"/>
                </a:moveTo>
                <a:cubicBezTo>
                  <a:pt x="32" y="386"/>
                  <a:pt x="32" y="389"/>
                  <a:pt x="32" y="390"/>
                </a:cubicBezTo>
                <a:cubicBezTo>
                  <a:pt x="31" y="389"/>
                  <a:pt x="32" y="389"/>
                  <a:pt x="31" y="390"/>
                </a:cubicBezTo>
                <a:cubicBezTo>
                  <a:pt x="31" y="389"/>
                  <a:pt x="32" y="388"/>
                  <a:pt x="31" y="387"/>
                </a:cubicBezTo>
                <a:close/>
                <a:moveTo>
                  <a:pt x="25" y="389"/>
                </a:moveTo>
                <a:cubicBezTo>
                  <a:pt x="24" y="389"/>
                  <a:pt x="25" y="391"/>
                  <a:pt x="24" y="391"/>
                </a:cubicBezTo>
                <a:cubicBezTo>
                  <a:pt x="24" y="391"/>
                  <a:pt x="24" y="390"/>
                  <a:pt x="24" y="388"/>
                </a:cubicBezTo>
                <a:cubicBezTo>
                  <a:pt x="24" y="389"/>
                  <a:pt x="25" y="389"/>
                  <a:pt x="25" y="390"/>
                </a:cubicBezTo>
                <a:cubicBezTo>
                  <a:pt x="25" y="391"/>
                  <a:pt x="25" y="390"/>
                  <a:pt x="25" y="389"/>
                </a:cubicBezTo>
                <a:close/>
                <a:moveTo>
                  <a:pt x="30" y="389"/>
                </a:moveTo>
                <a:cubicBezTo>
                  <a:pt x="29" y="390"/>
                  <a:pt x="29" y="391"/>
                  <a:pt x="29" y="391"/>
                </a:cubicBezTo>
                <a:cubicBezTo>
                  <a:pt x="28" y="390"/>
                  <a:pt x="29" y="389"/>
                  <a:pt x="30" y="389"/>
                </a:cubicBezTo>
                <a:close/>
                <a:moveTo>
                  <a:pt x="33" y="391"/>
                </a:moveTo>
                <a:cubicBezTo>
                  <a:pt x="34" y="391"/>
                  <a:pt x="34" y="391"/>
                  <a:pt x="34" y="391"/>
                </a:cubicBezTo>
                <a:cubicBezTo>
                  <a:pt x="34" y="392"/>
                  <a:pt x="35" y="394"/>
                  <a:pt x="34" y="394"/>
                </a:cubicBezTo>
                <a:cubicBezTo>
                  <a:pt x="34" y="394"/>
                  <a:pt x="33" y="393"/>
                  <a:pt x="33" y="391"/>
                </a:cubicBezTo>
                <a:close/>
                <a:moveTo>
                  <a:pt x="25" y="391"/>
                </a:moveTo>
                <a:cubicBezTo>
                  <a:pt x="25" y="392"/>
                  <a:pt x="26" y="391"/>
                  <a:pt x="26" y="393"/>
                </a:cubicBezTo>
                <a:cubicBezTo>
                  <a:pt x="26" y="393"/>
                  <a:pt x="25" y="393"/>
                  <a:pt x="25" y="391"/>
                </a:cubicBezTo>
                <a:close/>
                <a:moveTo>
                  <a:pt x="25" y="394"/>
                </a:moveTo>
                <a:cubicBezTo>
                  <a:pt x="25" y="394"/>
                  <a:pt x="25" y="395"/>
                  <a:pt x="24" y="395"/>
                </a:cubicBezTo>
                <a:cubicBezTo>
                  <a:pt x="24" y="393"/>
                  <a:pt x="25" y="392"/>
                  <a:pt x="25" y="394"/>
                </a:cubicBezTo>
                <a:close/>
                <a:moveTo>
                  <a:pt x="32" y="394"/>
                </a:moveTo>
                <a:cubicBezTo>
                  <a:pt x="32" y="396"/>
                  <a:pt x="33" y="395"/>
                  <a:pt x="33" y="397"/>
                </a:cubicBezTo>
                <a:cubicBezTo>
                  <a:pt x="33" y="398"/>
                  <a:pt x="32" y="396"/>
                  <a:pt x="31" y="395"/>
                </a:cubicBezTo>
                <a:cubicBezTo>
                  <a:pt x="31" y="394"/>
                  <a:pt x="32" y="394"/>
                  <a:pt x="32" y="394"/>
                </a:cubicBezTo>
                <a:close/>
                <a:moveTo>
                  <a:pt x="42" y="400"/>
                </a:moveTo>
                <a:cubicBezTo>
                  <a:pt x="43" y="400"/>
                  <a:pt x="43" y="401"/>
                  <a:pt x="43" y="401"/>
                </a:cubicBezTo>
                <a:cubicBezTo>
                  <a:pt x="43" y="401"/>
                  <a:pt x="43" y="400"/>
                  <a:pt x="43" y="399"/>
                </a:cubicBezTo>
                <a:cubicBezTo>
                  <a:pt x="43" y="399"/>
                  <a:pt x="43" y="400"/>
                  <a:pt x="43" y="401"/>
                </a:cubicBezTo>
                <a:cubicBezTo>
                  <a:pt x="44" y="401"/>
                  <a:pt x="44" y="399"/>
                  <a:pt x="44" y="399"/>
                </a:cubicBezTo>
                <a:cubicBezTo>
                  <a:pt x="44" y="399"/>
                  <a:pt x="43" y="397"/>
                  <a:pt x="43" y="398"/>
                </a:cubicBezTo>
                <a:cubicBezTo>
                  <a:pt x="42" y="396"/>
                  <a:pt x="45" y="397"/>
                  <a:pt x="44" y="394"/>
                </a:cubicBezTo>
                <a:cubicBezTo>
                  <a:pt x="45" y="394"/>
                  <a:pt x="45" y="395"/>
                  <a:pt x="45" y="395"/>
                </a:cubicBezTo>
                <a:cubicBezTo>
                  <a:pt x="45" y="396"/>
                  <a:pt x="44" y="397"/>
                  <a:pt x="45" y="397"/>
                </a:cubicBezTo>
                <a:cubicBezTo>
                  <a:pt x="45" y="399"/>
                  <a:pt x="45" y="400"/>
                  <a:pt x="45" y="401"/>
                </a:cubicBezTo>
                <a:cubicBezTo>
                  <a:pt x="45" y="401"/>
                  <a:pt x="45" y="401"/>
                  <a:pt x="45" y="401"/>
                </a:cubicBezTo>
                <a:cubicBezTo>
                  <a:pt x="44" y="403"/>
                  <a:pt x="46" y="408"/>
                  <a:pt x="45" y="409"/>
                </a:cubicBezTo>
                <a:cubicBezTo>
                  <a:pt x="45" y="409"/>
                  <a:pt x="45" y="411"/>
                  <a:pt x="45" y="411"/>
                </a:cubicBezTo>
                <a:cubicBezTo>
                  <a:pt x="45" y="413"/>
                  <a:pt x="46" y="415"/>
                  <a:pt x="45" y="418"/>
                </a:cubicBezTo>
                <a:cubicBezTo>
                  <a:pt x="45" y="418"/>
                  <a:pt x="45" y="418"/>
                  <a:pt x="45" y="418"/>
                </a:cubicBezTo>
                <a:cubicBezTo>
                  <a:pt x="45" y="417"/>
                  <a:pt x="45" y="417"/>
                  <a:pt x="45" y="417"/>
                </a:cubicBezTo>
                <a:cubicBezTo>
                  <a:pt x="46" y="416"/>
                  <a:pt x="44" y="415"/>
                  <a:pt x="44" y="413"/>
                </a:cubicBezTo>
                <a:cubicBezTo>
                  <a:pt x="45" y="413"/>
                  <a:pt x="45" y="409"/>
                  <a:pt x="44" y="407"/>
                </a:cubicBezTo>
                <a:cubicBezTo>
                  <a:pt x="44" y="408"/>
                  <a:pt x="44" y="411"/>
                  <a:pt x="43" y="411"/>
                </a:cubicBezTo>
                <a:cubicBezTo>
                  <a:pt x="43" y="410"/>
                  <a:pt x="43" y="410"/>
                  <a:pt x="43" y="409"/>
                </a:cubicBezTo>
                <a:cubicBezTo>
                  <a:pt x="43" y="410"/>
                  <a:pt x="43" y="411"/>
                  <a:pt x="42" y="410"/>
                </a:cubicBezTo>
                <a:cubicBezTo>
                  <a:pt x="42" y="408"/>
                  <a:pt x="43" y="409"/>
                  <a:pt x="43" y="407"/>
                </a:cubicBezTo>
                <a:cubicBezTo>
                  <a:pt x="43" y="407"/>
                  <a:pt x="43" y="406"/>
                  <a:pt x="42" y="406"/>
                </a:cubicBezTo>
                <a:cubicBezTo>
                  <a:pt x="42" y="405"/>
                  <a:pt x="43" y="404"/>
                  <a:pt x="43" y="406"/>
                </a:cubicBezTo>
                <a:cubicBezTo>
                  <a:pt x="43" y="406"/>
                  <a:pt x="43" y="403"/>
                  <a:pt x="42" y="404"/>
                </a:cubicBezTo>
                <a:cubicBezTo>
                  <a:pt x="43" y="403"/>
                  <a:pt x="43" y="403"/>
                  <a:pt x="43" y="402"/>
                </a:cubicBezTo>
                <a:cubicBezTo>
                  <a:pt x="43" y="402"/>
                  <a:pt x="42" y="401"/>
                  <a:pt x="42" y="400"/>
                </a:cubicBezTo>
                <a:close/>
                <a:moveTo>
                  <a:pt x="42" y="398"/>
                </a:moveTo>
                <a:cubicBezTo>
                  <a:pt x="42" y="398"/>
                  <a:pt x="42" y="399"/>
                  <a:pt x="41" y="399"/>
                </a:cubicBezTo>
                <a:cubicBezTo>
                  <a:pt x="41" y="398"/>
                  <a:pt x="42" y="398"/>
                  <a:pt x="42" y="397"/>
                </a:cubicBezTo>
                <a:cubicBezTo>
                  <a:pt x="42" y="397"/>
                  <a:pt x="42" y="398"/>
                  <a:pt x="42" y="398"/>
                </a:cubicBezTo>
                <a:cubicBezTo>
                  <a:pt x="42" y="399"/>
                  <a:pt x="42" y="398"/>
                  <a:pt x="42" y="398"/>
                </a:cubicBezTo>
                <a:close/>
                <a:moveTo>
                  <a:pt x="53" y="397"/>
                </a:moveTo>
                <a:cubicBezTo>
                  <a:pt x="54" y="398"/>
                  <a:pt x="52" y="399"/>
                  <a:pt x="52" y="400"/>
                </a:cubicBezTo>
                <a:cubicBezTo>
                  <a:pt x="52" y="397"/>
                  <a:pt x="53" y="399"/>
                  <a:pt x="53" y="397"/>
                </a:cubicBezTo>
                <a:close/>
                <a:moveTo>
                  <a:pt x="32" y="397"/>
                </a:moveTo>
                <a:cubicBezTo>
                  <a:pt x="32" y="398"/>
                  <a:pt x="32" y="398"/>
                  <a:pt x="32" y="398"/>
                </a:cubicBezTo>
                <a:cubicBezTo>
                  <a:pt x="31" y="398"/>
                  <a:pt x="32" y="400"/>
                  <a:pt x="31" y="400"/>
                </a:cubicBezTo>
                <a:cubicBezTo>
                  <a:pt x="31" y="400"/>
                  <a:pt x="31" y="399"/>
                  <a:pt x="31" y="398"/>
                </a:cubicBezTo>
                <a:cubicBezTo>
                  <a:pt x="31" y="398"/>
                  <a:pt x="31" y="397"/>
                  <a:pt x="32" y="397"/>
                </a:cubicBezTo>
                <a:close/>
                <a:moveTo>
                  <a:pt x="52" y="404"/>
                </a:moveTo>
                <a:cubicBezTo>
                  <a:pt x="53" y="404"/>
                  <a:pt x="54" y="407"/>
                  <a:pt x="52" y="407"/>
                </a:cubicBezTo>
                <a:cubicBezTo>
                  <a:pt x="53" y="405"/>
                  <a:pt x="52" y="406"/>
                  <a:pt x="52" y="404"/>
                </a:cubicBezTo>
                <a:close/>
                <a:moveTo>
                  <a:pt x="42" y="441"/>
                </a:moveTo>
                <a:cubicBezTo>
                  <a:pt x="43" y="442"/>
                  <a:pt x="42" y="443"/>
                  <a:pt x="42" y="444"/>
                </a:cubicBezTo>
                <a:cubicBezTo>
                  <a:pt x="42" y="444"/>
                  <a:pt x="42" y="442"/>
                  <a:pt x="42" y="441"/>
                </a:cubicBezTo>
                <a:close/>
              </a:path>
            </a:pathLst>
          </a:custGeom>
          <a:solidFill>
            <a:schemeClr val="accent1">
              <a:alpha val="70000"/>
            </a:schemeClr>
          </a:soli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7" name="Freeform 7"/>
          <p:cNvSpPr/>
          <p:nvPr/>
        </p:nvSpPr>
        <p:spPr>
          <a:xfrm>
            <a:off x="5537200" y="1607820"/>
            <a:ext cx="1136650" cy="1127760"/>
          </a:xfrm>
          <a:custGeom>
            <a:avLst/>
            <a:gdLst/>
            <a:ahLst/>
            <a:cxnLst/>
            <a:rect l="l" t="t" r="r" b="b"/>
            <a:pathLst>
              <a:path w="2928285" h="2903740">
                <a:moveTo>
                  <a:pt x="1291344" y="2897349"/>
                </a:moveTo>
                <a:cubicBezTo>
                  <a:pt x="1293725" y="2896206"/>
                  <a:pt x="1312299" y="2898206"/>
                  <a:pt x="1333254" y="2899063"/>
                </a:cubicBezTo>
                <a:cubicBezTo>
                  <a:pt x="1350018" y="2900111"/>
                  <a:pt x="1366877" y="2900682"/>
                  <a:pt x="1383070" y="2901921"/>
                </a:cubicBezTo>
                <a:cubicBezTo>
                  <a:pt x="1417617" y="2904187"/>
                  <a:pt x="1452278" y="2903997"/>
                  <a:pt x="1486797" y="2901349"/>
                </a:cubicBezTo>
                <a:cubicBezTo>
                  <a:pt x="1506514" y="2899253"/>
                  <a:pt x="1514134" y="2896777"/>
                  <a:pt x="1517182" y="2894110"/>
                </a:cubicBezTo>
                <a:cubicBezTo>
                  <a:pt x="1498132" y="2894110"/>
                  <a:pt x="1479082" y="2894682"/>
                  <a:pt x="1460032" y="2894586"/>
                </a:cubicBezTo>
                <a:lnTo>
                  <a:pt x="1402882" y="2892300"/>
                </a:lnTo>
                <a:cubicBezTo>
                  <a:pt x="1383832" y="2892300"/>
                  <a:pt x="1364782" y="2889538"/>
                  <a:pt x="1345732" y="2888014"/>
                </a:cubicBezTo>
                <a:cubicBezTo>
                  <a:pt x="1326682" y="2886490"/>
                  <a:pt x="1307632" y="2884776"/>
                  <a:pt x="1289153" y="2881728"/>
                </a:cubicBezTo>
                <a:lnTo>
                  <a:pt x="1244671" y="2875441"/>
                </a:lnTo>
                <a:cubicBezTo>
                  <a:pt x="1229908" y="2873441"/>
                  <a:pt x="1215335" y="2870012"/>
                  <a:pt x="1200571" y="2867345"/>
                </a:cubicBezTo>
                <a:lnTo>
                  <a:pt x="1200571" y="2864392"/>
                </a:lnTo>
                <a:lnTo>
                  <a:pt x="1200571" y="2864392"/>
                </a:lnTo>
                <a:lnTo>
                  <a:pt x="1200571" y="2867345"/>
                </a:lnTo>
                <a:lnTo>
                  <a:pt x="1184664" y="2865344"/>
                </a:lnTo>
                <a:lnTo>
                  <a:pt x="1179997" y="2864583"/>
                </a:lnTo>
                <a:cubicBezTo>
                  <a:pt x="1175996" y="2862773"/>
                  <a:pt x="1164280" y="2860487"/>
                  <a:pt x="1150279" y="2856582"/>
                </a:cubicBezTo>
                <a:lnTo>
                  <a:pt x="1116370" y="2849152"/>
                </a:lnTo>
                <a:lnTo>
                  <a:pt x="1095034" y="2844199"/>
                </a:lnTo>
                <a:cubicBezTo>
                  <a:pt x="1087890" y="2842580"/>
                  <a:pt x="1080937" y="2840294"/>
                  <a:pt x="1073888" y="2838389"/>
                </a:cubicBezTo>
                <a:lnTo>
                  <a:pt x="1031693" y="2826388"/>
                </a:lnTo>
                <a:cubicBezTo>
                  <a:pt x="1020358" y="2823435"/>
                  <a:pt x="1009309" y="2819244"/>
                  <a:pt x="998164" y="2815529"/>
                </a:cubicBezTo>
                <a:lnTo>
                  <a:pt x="962065" y="2802480"/>
                </a:lnTo>
                <a:cubicBezTo>
                  <a:pt x="957455" y="2801108"/>
                  <a:pt x="952959" y="2799355"/>
                  <a:pt x="948634" y="2797241"/>
                </a:cubicBezTo>
                <a:lnTo>
                  <a:pt x="897104" y="2775810"/>
                </a:lnTo>
                <a:cubicBezTo>
                  <a:pt x="898343" y="2775810"/>
                  <a:pt x="897104" y="2774571"/>
                  <a:pt x="885388" y="2770285"/>
                </a:cubicBezTo>
                <a:cubicBezTo>
                  <a:pt x="817361" y="2739739"/>
                  <a:pt x="751705" y="2704144"/>
                  <a:pt x="688983" y="2663796"/>
                </a:cubicBezTo>
                <a:cubicBezTo>
                  <a:pt x="678791" y="2655604"/>
                  <a:pt x="682601" y="2657604"/>
                  <a:pt x="704318" y="2670749"/>
                </a:cubicBezTo>
                <a:cubicBezTo>
                  <a:pt x="803131" y="2728928"/>
                  <a:pt x="907305" y="2777477"/>
                  <a:pt x="1015405" y="2815720"/>
                </a:cubicBezTo>
                <a:cubicBezTo>
                  <a:pt x="1027692" y="2820196"/>
                  <a:pt x="1040360" y="2823530"/>
                  <a:pt x="1052838" y="2827435"/>
                </a:cubicBezTo>
                <a:lnTo>
                  <a:pt x="1079222" y="2834579"/>
                </a:lnTo>
                <a:lnTo>
                  <a:pt x="1092271" y="2838198"/>
                </a:lnTo>
                <a:lnTo>
                  <a:pt x="1105226" y="2841342"/>
                </a:lnTo>
                <a:cubicBezTo>
                  <a:pt x="1122494" y="2845466"/>
                  <a:pt x="1139296" y="2849695"/>
                  <a:pt x="1155613" y="2854010"/>
                </a:cubicBezTo>
                <a:lnTo>
                  <a:pt x="1161804" y="2855248"/>
                </a:lnTo>
                <a:cubicBezTo>
                  <a:pt x="1163804" y="2855819"/>
                  <a:pt x="1165900" y="2856201"/>
                  <a:pt x="1167900" y="2856677"/>
                </a:cubicBezTo>
                <a:cubicBezTo>
                  <a:pt x="1216096" y="2864011"/>
                  <a:pt x="1195903" y="2859058"/>
                  <a:pt x="1172567" y="2853153"/>
                </a:cubicBezTo>
                <a:cubicBezTo>
                  <a:pt x="1155327" y="2848581"/>
                  <a:pt x="1130848" y="2842009"/>
                  <a:pt x="1107035" y="2836103"/>
                </a:cubicBezTo>
                <a:cubicBezTo>
                  <a:pt x="1095034" y="2833341"/>
                  <a:pt x="1083604" y="2829531"/>
                  <a:pt x="1073317" y="2826578"/>
                </a:cubicBezTo>
                <a:cubicBezTo>
                  <a:pt x="1063030" y="2823625"/>
                  <a:pt x="1054267" y="2820101"/>
                  <a:pt x="1047218" y="2817053"/>
                </a:cubicBezTo>
                <a:cubicBezTo>
                  <a:pt x="1062001" y="2818987"/>
                  <a:pt x="1076631" y="2821873"/>
                  <a:pt x="1091033" y="2825721"/>
                </a:cubicBezTo>
                <a:cubicBezTo>
                  <a:pt x="1110083" y="2830102"/>
                  <a:pt x="1134086" y="2835246"/>
                  <a:pt x="1159423" y="2840960"/>
                </a:cubicBezTo>
                <a:cubicBezTo>
                  <a:pt x="1181521" y="2845818"/>
                  <a:pt x="1200952" y="2848581"/>
                  <a:pt x="1217335" y="2851152"/>
                </a:cubicBezTo>
                <a:cubicBezTo>
                  <a:pt x="1225526" y="2852295"/>
                  <a:pt x="1233051" y="2853343"/>
                  <a:pt x="1239719" y="2854105"/>
                </a:cubicBezTo>
                <a:cubicBezTo>
                  <a:pt x="1246386" y="2854867"/>
                  <a:pt x="1252482" y="2854772"/>
                  <a:pt x="1257816" y="2854772"/>
                </a:cubicBezTo>
                <a:lnTo>
                  <a:pt x="1326301" y="2864297"/>
                </a:lnTo>
                <a:lnTo>
                  <a:pt x="1362115" y="2867154"/>
                </a:lnTo>
                <a:cubicBezTo>
                  <a:pt x="1374021" y="2868012"/>
                  <a:pt x="1385927" y="2869441"/>
                  <a:pt x="1397929" y="2869535"/>
                </a:cubicBezTo>
                <a:lnTo>
                  <a:pt x="1464604" y="2870869"/>
                </a:lnTo>
                <a:cubicBezTo>
                  <a:pt x="1476215" y="2871631"/>
                  <a:pt x="1487854" y="2871631"/>
                  <a:pt x="1499465" y="2870869"/>
                </a:cubicBezTo>
                <a:lnTo>
                  <a:pt x="1533184" y="2870869"/>
                </a:lnTo>
                <a:cubicBezTo>
                  <a:pt x="1544423" y="2870869"/>
                  <a:pt x="1555663" y="2869821"/>
                  <a:pt x="1567093" y="2869250"/>
                </a:cubicBezTo>
                <a:cubicBezTo>
                  <a:pt x="1589953" y="2867916"/>
                  <a:pt x="1613479" y="2866964"/>
                  <a:pt x="1637863" y="2863345"/>
                </a:cubicBezTo>
                <a:lnTo>
                  <a:pt x="1671868" y="2859439"/>
                </a:lnTo>
                <a:cubicBezTo>
                  <a:pt x="1677487" y="2858677"/>
                  <a:pt x="1683202" y="2858201"/>
                  <a:pt x="1688822" y="2857344"/>
                </a:cubicBezTo>
                <a:lnTo>
                  <a:pt x="1705682" y="2854486"/>
                </a:lnTo>
                <a:lnTo>
                  <a:pt x="1686632" y="2855153"/>
                </a:lnTo>
                <a:cubicBezTo>
                  <a:pt x="1699681" y="2852486"/>
                  <a:pt x="1710253" y="2849533"/>
                  <a:pt x="1721493" y="2846580"/>
                </a:cubicBezTo>
                <a:cubicBezTo>
                  <a:pt x="1710253" y="2849533"/>
                  <a:pt x="1699681" y="2852486"/>
                  <a:pt x="1686632" y="2855153"/>
                </a:cubicBezTo>
                <a:lnTo>
                  <a:pt x="1640054" y="2859534"/>
                </a:lnTo>
                <a:cubicBezTo>
                  <a:pt x="1640816" y="2859534"/>
                  <a:pt x="1639292" y="2859534"/>
                  <a:pt x="1635482" y="2859534"/>
                </a:cubicBezTo>
                <a:cubicBezTo>
                  <a:pt x="1631672" y="2859534"/>
                  <a:pt x="1624910" y="2857725"/>
                  <a:pt x="1624719" y="2856201"/>
                </a:cubicBezTo>
                <a:cubicBezTo>
                  <a:pt x="1624528" y="2854676"/>
                  <a:pt x="1638530" y="2851438"/>
                  <a:pt x="1666915" y="2848866"/>
                </a:cubicBezTo>
                <a:lnTo>
                  <a:pt x="1685965" y="2846961"/>
                </a:lnTo>
                <a:lnTo>
                  <a:pt x="1705015" y="2843913"/>
                </a:lnTo>
                <a:lnTo>
                  <a:pt x="1744067" y="2837246"/>
                </a:lnTo>
                <a:cubicBezTo>
                  <a:pt x="1757212" y="2835246"/>
                  <a:pt x="1770166" y="2831912"/>
                  <a:pt x="1783215" y="2829054"/>
                </a:cubicBezTo>
                <a:lnTo>
                  <a:pt x="1821315" y="2820482"/>
                </a:lnTo>
                <a:cubicBezTo>
                  <a:pt x="1843032" y="2814862"/>
                  <a:pt x="1864749" y="2808194"/>
                  <a:pt x="1885037" y="2802194"/>
                </a:cubicBezTo>
                <a:cubicBezTo>
                  <a:pt x="1895134" y="2799336"/>
                  <a:pt x="1904659" y="2795717"/>
                  <a:pt x="1913612" y="2792669"/>
                </a:cubicBezTo>
                <a:cubicBezTo>
                  <a:pt x="1922566" y="2789621"/>
                  <a:pt x="1930757" y="2786002"/>
                  <a:pt x="1938092" y="2783144"/>
                </a:cubicBezTo>
                <a:cubicBezTo>
                  <a:pt x="2019816" y="2755521"/>
                  <a:pt x="2096302" y="2721232"/>
                  <a:pt x="2147642" y="2699324"/>
                </a:cubicBezTo>
                <a:lnTo>
                  <a:pt x="2161929" y="2691990"/>
                </a:lnTo>
                <a:lnTo>
                  <a:pt x="2174407" y="2684941"/>
                </a:lnTo>
                <a:lnTo>
                  <a:pt x="2195647" y="2673416"/>
                </a:lnTo>
                <a:cubicBezTo>
                  <a:pt x="2208411" y="2666558"/>
                  <a:pt x="2218793" y="2661891"/>
                  <a:pt x="2227937" y="2657033"/>
                </a:cubicBezTo>
                <a:cubicBezTo>
                  <a:pt x="2246035" y="2647508"/>
                  <a:pt x="2260703" y="2640555"/>
                  <a:pt x="2284420" y="2626743"/>
                </a:cubicBezTo>
                <a:lnTo>
                  <a:pt x="2318615" y="2608932"/>
                </a:lnTo>
                <a:cubicBezTo>
                  <a:pt x="2327902" y="2602388"/>
                  <a:pt x="2337989" y="2597045"/>
                  <a:pt x="2348619" y="2593025"/>
                </a:cubicBezTo>
                <a:lnTo>
                  <a:pt x="2348619" y="2593025"/>
                </a:lnTo>
                <a:lnTo>
                  <a:pt x="2348619" y="2593025"/>
                </a:lnTo>
                <a:cubicBezTo>
                  <a:pt x="2360144" y="2584071"/>
                  <a:pt x="2369860" y="2576737"/>
                  <a:pt x="2377194" y="2572261"/>
                </a:cubicBezTo>
                <a:cubicBezTo>
                  <a:pt x="2390720" y="2561783"/>
                  <a:pt x="2402435" y="2553211"/>
                  <a:pt x="2411675" y="2545971"/>
                </a:cubicBezTo>
                <a:cubicBezTo>
                  <a:pt x="2420914" y="2538732"/>
                  <a:pt x="2428343" y="2532732"/>
                  <a:pt x="2434154" y="2528636"/>
                </a:cubicBezTo>
                <a:cubicBezTo>
                  <a:pt x="2445774" y="2520254"/>
                  <a:pt x="2450727" y="2518159"/>
                  <a:pt x="2450155" y="2521397"/>
                </a:cubicBezTo>
                <a:cubicBezTo>
                  <a:pt x="2463014" y="2511110"/>
                  <a:pt x="2475206" y="2499966"/>
                  <a:pt x="2487398" y="2488917"/>
                </a:cubicBezTo>
                <a:cubicBezTo>
                  <a:pt x="2495780" y="2481963"/>
                  <a:pt x="2498352" y="2480439"/>
                  <a:pt x="2498638" y="2481202"/>
                </a:cubicBezTo>
                <a:cubicBezTo>
                  <a:pt x="2999700" y="1980720"/>
                  <a:pt x="3070766" y="1193374"/>
                  <a:pt x="2667421" y="611253"/>
                </a:cubicBezTo>
                <a:cubicBezTo>
                  <a:pt x="2665897" y="609729"/>
                  <a:pt x="2664182" y="607920"/>
                  <a:pt x="2662087" y="605443"/>
                </a:cubicBezTo>
                <a:cubicBezTo>
                  <a:pt x="2656181" y="595918"/>
                  <a:pt x="2649514" y="587536"/>
                  <a:pt x="2643037" y="578582"/>
                </a:cubicBezTo>
                <a:lnTo>
                  <a:pt x="2643608" y="578582"/>
                </a:lnTo>
                <a:cubicBezTo>
                  <a:pt x="2567227" y="474798"/>
                  <a:pt x="2477569" y="381482"/>
                  <a:pt x="2376908" y="301024"/>
                </a:cubicBezTo>
                <a:cubicBezTo>
                  <a:pt x="2388234" y="311711"/>
                  <a:pt x="2398978" y="322998"/>
                  <a:pt x="2409103" y="334838"/>
                </a:cubicBezTo>
                <a:lnTo>
                  <a:pt x="2424819" y="349506"/>
                </a:lnTo>
                <a:cubicBezTo>
                  <a:pt x="2429010" y="353888"/>
                  <a:pt x="2432344" y="357412"/>
                  <a:pt x="2434916" y="360365"/>
                </a:cubicBezTo>
                <a:cubicBezTo>
                  <a:pt x="2438297" y="363765"/>
                  <a:pt x="2441240" y="367575"/>
                  <a:pt x="2443679" y="371699"/>
                </a:cubicBezTo>
                <a:cubicBezTo>
                  <a:pt x="2445488" y="375605"/>
                  <a:pt x="2441012" y="373700"/>
                  <a:pt x="2439202" y="374367"/>
                </a:cubicBezTo>
                <a:lnTo>
                  <a:pt x="2437106" y="375414"/>
                </a:lnTo>
                <a:lnTo>
                  <a:pt x="2428820" y="394464"/>
                </a:lnTo>
                <a:cubicBezTo>
                  <a:pt x="2436344" y="401894"/>
                  <a:pt x="2444536" y="409799"/>
                  <a:pt x="2452918" y="417705"/>
                </a:cubicBezTo>
                <a:lnTo>
                  <a:pt x="2476921" y="442756"/>
                </a:lnTo>
                <a:cubicBezTo>
                  <a:pt x="2484827" y="451043"/>
                  <a:pt x="2492351" y="459044"/>
                  <a:pt x="2499019" y="466569"/>
                </a:cubicBezTo>
                <a:cubicBezTo>
                  <a:pt x="2505686" y="474093"/>
                  <a:pt x="2510925" y="481523"/>
                  <a:pt x="2515116" y="487809"/>
                </a:cubicBezTo>
                <a:lnTo>
                  <a:pt x="2536928" y="513051"/>
                </a:lnTo>
                <a:cubicBezTo>
                  <a:pt x="2544262" y="521337"/>
                  <a:pt x="2550739" y="530386"/>
                  <a:pt x="2557788" y="538959"/>
                </a:cubicBezTo>
                <a:cubicBezTo>
                  <a:pt x="2562836" y="550579"/>
                  <a:pt x="2570837" y="565819"/>
                  <a:pt x="2549311" y="543531"/>
                </a:cubicBezTo>
                <a:cubicBezTo>
                  <a:pt x="2559598" y="557247"/>
                  <a:pt x="2570075" y="569724"/>
                  <a:pt x="2579600" y="582488"/>
                </a:cubicBezTo>
                <a:lnTo>
                  <a:pt x="2607604" y="620588"/>
                </a:lnTo>
                <a:lnTo>
                  <a:pt x="2607604" y="620588"/>
                </a:lnTo>
                <a:lnTo>
                  <a:pt x="2610557" y="621255"/>
                </a:lnTo>
                <a:cubicBezTo>
                  <a:pt x="2602079" y="603919"/>
                  <a:pt x="2620082" y="622969"/>
                  <a:pt x="2607889" y="600585"/>
                </a:cubicBezTo>
                <a:cubicBezTo>
                  <a:pt x="2614595" y="607186"/>
                  <a:pt x="2620596" y="614463"/>
                  <a:pt x="2625796" y="622302"/>
                </a:cubicBezTo>
                <a:cubicBezTo>
                  <a:pt x="2630454" y="630160"/>
                  <a:pt x="2636017" y="637447"/>
                  <a:pt x="2642370" y="644019"/>
                </a:cubicBezTo>
                <a:cubicBezTo>
                  <a:pt x="2651895" y="657545"/>
                  <a:pt x="2661420" y="670689"/>
                  <a:pt x="2670945" y="684596"/>
                </a:cubicBezTo>
                <a:lnTo>
                  <a:pt x="2697901" y="726220"/>
                </a:lnTo>
                <a:cubicBezTo>
                  <a:pt x="2703139" y="734602"/>
                  <a:pt x="2707426" y="743460"/>
                  <a:pt x="2712284" y="752223"/>
                </a:cubicBezTo>
                <a:lnTo>
                  <a:pt x="2721046" y="766701"/>
                </a:lnTo>
                <a:cubicBezTo>
                  <a:pt x="2726952" y="778131"/>
                  <a:pt x="2733905" y="790704"/>
                  <a:pt x="2738954" y="800801"/>
                </a:cubicBezTo>
                <a:cubicBezTo>
                  <a:pt x="2751050" y="825375"/>
                  <a:pt x="2760194" y="843759"/>
                  <a:pt x="2767529" y="857951"/>
                </a:cubicBezTo>
                <a:cubicBezTo>
                  <a:pt x="2774863" y="872143"/>
                  <a:pt x="2778196" y="883192"/>
                  <a:pt x="2781435" y="891860"/>
                </a:cubicBezTo>
                <a:cubicBezTo>
                  <a:pt x="2787074" y="906662"/>
                  <a:pt x="2790817" y="922121"/>
                  <a:pt x="2792579" y="937865"/>
                </a:cubicBezTo>
                <a:lnTo>
                  <a:pt x="2785626" y="937865"/>
                </a:lnTo>
                <a:cubicBezTo>
                  <a:pt x="2788198" y="951867"/>
                  <a:pt x="2794675" y="972441"/>
                  <a:pt x="2801819" y="995492"/>
                </a:cubicBezTo>
                <a:cubicBezTo>
                  <a:pt x="2808962" y="1018542"/>
                  <a:pt x="2816106" y="1044260"/>
                  <a:pt x="2821535" y="1067596"/>
                </a:cubicBezTo>
                <a:lnTo>
                  <a:pt x="2828965" y="1099886"/>
                </a:lnTo>
                <a:lnTo>
                  <a:pt x="2830679" y="1113602"/>
                </a:lnTo>
                <a:cubicBezTo>
                  <a:pt x="2832203" y="1119507"/>
                  <a:pt x="2833537" y="1125508"/>
                  <a:pt x="2834585" y="1131509"/>
                </a:cubicBezTo>
                <a:lnTo>
                  <a:pt x="2836489" y="1148749"/>
                </a:lnTo>
                <a:cubicBezTo>
                  <a:pt x="2828012" y="1120174"/>
                  <a:pt x="2831346" y="1153893"/>
                  <a:pt x="2830584" y="1166085"/>
                </a:cubicBezTo>
                <a:lnTo>
                  <a:pt x="2830584" y="1165228"/>
                </a:lnTo>
                <a:cubicBezTo>
                  <a:pt x="2824297" y="1129890"/>
                  <a:pt x="2823059" y="1132080"/>
                  <a:pt x="2821630" y="1133223"/>
                </a:cubicBezTo>
                <a:cubicBezTo>
                  <a:pt x="2818011" y="1117412"/>
                  <a:pt x="2814296" y="1110173"/>
                  <a:pt x="2809153" y="1087503"/>
                </a:cubicBezTo>
                <a:cubicBezTo>
                  <a:pt x="2808372" y="1086208"/>
                  <a:pt x="2807734" y="1084836"/>
                  <a:pt x="2807248" y="1083408"/>
                </a:cubicBezTo>
                <a:lnTo>
                  <a:pt x="2800390" y="1067787"/>
                </a:lnTo>
                <a:cubicBezTo>
                  <a:pt x="2791503" y="1050441"/>
                  <a:pt x="2784540" y="1032163"/>
                  <a:pt x="2779625" y="1013304"/>
                </a:cubicBezTo>
                <a:lnTo>
                  <a:pt x="2779625" y="1013304"/>
                </a:lnTo>
                <a:lnTo>
                  <a:pt x="2773815" y="1004540"/>
                </a:lnTo>
                <a:cubicBezTo>
                  <a:pt x="2764290" y="987967"/>
                  <a:pt x="2760670" y="993777"/>
                  <a:pt x="2758861" y="1003112"/>
                </a:cubicBezTo>
                <a:lnTo>
                  <a:pt x="2760861" y="1017304"/>
                </a:lnTo>
                <a:cubicBezTo>
                  <a:pt x="2782426" y="1099143"/>
                  <a:pt x="2796828" y="1182706"/>
                  <a:pt x="2803914" y="1267049"/>
                </a:cubicBezTo>
                <a:cubicBezTo>
                  <a:pt x="2800866" y="1254762"/>
                  <a:pt x="2796485" y="1216472"/>
                  <a:pt x="2794389" y="1217139"/>
                </a:cubicBezTo>
                <a:cubicBezTo>
                  <a:pt x="2794389" y="1233998"/>
                  <a:pt x="2794389" y="1250000"/>
                  <a:pt x="2794389" y="1262001"/>
                </a:cubicBezTo>
                <a:cubicBezTo>
                  <a:pt x="2794389" y="1274003"/>
                  <a:pt x="2791627" y="1282195"/>
                  <a:pt x="2789531" y="1283242"/>
                </a:cubicBezTo>
                <a:cubicBezTo>
                  <a:pt x="2791055" y="1294101"/>
                  <a:pt x="2792675" y="1304769"/>
                  <a:pt x="2794294" y="1317246"/>
                </a:cubicBezTo>
                <a:cubicBezTo>
                  <a:pt x="2795056" y="1323438"/>
                  <a:pt x="2795818" y="1330105"/>
                  <a:pt x="2796485" y="1337439"/>
                </a:cubicBezTo>
                <a:cubicBezTo>
                  <a:pt x="2797151" y="1344774"/>
                  <a:pt x="2797151" y="1352774"/>
                  <a:pt x="2797342" y="1361728"/>
                </a:cubicBezTo>
                <a:cubicBezTo>
                  <a:pt x="2792960" y="1339249"/>
                  <a:pt x="2789150" y="1346298"/>
                  <a:pt x="2785150" y="1345440"/>
                </a:cubicBezTo>
                <a:cubicBezTo>
                  <a:pt x="2784483" y="1329820"/>
                  <a:pt x="2782769" y="1310579"/>
                  <a:pt x="2781721" y="1293243"/>
                </a:cubicBezTo>
                <a:cubicBezTo>
                  <a:pt x="2781054" y="1284576"/>
                  <a:pt x="2780387" y="1276384"/>
                  <a:pt x="2779435" y="1269336"/>
                </a:cubicBezTo>
                <a:cubicBezTo>
                  <a:pt x="2778644" y="1263697"/>
                  <a:pt x="2777301" y="1258144"/>
                  <a:pt x="2775434" y="1252762"/>
                </a:cubicBezTo>
                <a:cubicBezTo>
                  <a:pt x="2774101" y="1238379"/>
                  <a:pt x="2772767" y="1223616"/>
                  <a:pt x="2771338" y="1208852"/>
                </a:cubicBezTo>
                <a:cubicBezTo>
                  <a:pt x="2769910" y="1194088"/>
                  <a:pt x="2767052" y="1179039"/>
                  <a:pt x="2765052" y="1164275"/>
                </a:cubicBezTo>
                <a:lnTo>
                  <a:pt x="2761909" y="1142463"/>
                </a:lnTo>
                <a:cubicBezTo>
                  <a:pt x="2760956" y="1135224"/>
                  <a:pt x="2759337" y="1128270"/>
                  <a:pt x="2758099" y="1121317"/>
                </a:cubicBezTo>
                <a:cubicBezTo>
                  <a:pt x="2755527" y="1107601"/>
                  <a:pt x="2753146" y="1094361"/>
                  <a:pt x="2751145" y="1082074"/>
                </a:cubicBezTo>
                <a:cubicBezTo>
                  <a:pt x="2749050" y="1071501"/>
                  <a:pt x="2745621" y="1061214"/>
                  <a:pt x="2742859" y="1050737"/>
                </a:cubicBezTo>
                <a:lnTo>
                  <a:pt x="2734572" y="1022162"/>
                </a:lnTo>
                <a:cubicBezTo>
                  <a:pt x="2730476" y="1009398"/>
                  <a:pt x="2725047" y="997682"/>
                  <a:pt x="2721904" y="987110"/>
                </a:cubicBezTo>
                <a:cubicBezTo>
                  <a:pt x="2718732" y="978337"/>
                  <a:pt x="2716437" y="969279"/>
                  <a:pt x="2715046" y="960059"/>
                </a:cubicBezTo>
                <a:cubicBezTo>
                  <a:pt x="2715036" y="959392"/>
                  <a:pt x="2715208" y="958735"/>
                  <a:pt x="2715522" y="958154"/>
                </a:cubicBezTo>
                <a:lnTo>
                  <a:pt x="2721999" y="959964"/>
                </a:lnTo>
                <a:lnTo>
                  <a:pt x="2715522" y="958154"/>
                </a:lnTo>
                <a:cubicBezTo>
                  <a:pt x="2712855" y="949867"/>
                  <a:pt x="2709712" y="941961"/>
                  <a:pt x="2706569" y="934151"/>
                </a:cubicBezTo>
                <a:cubicBezTo>
                  <a:pt x="2703425" y="926340"/>
                  <a:pt x="2700568" y="918530"/>
                  <a:pt x="2697520" y="910815"/>
                </a:cubicBezTo>
                <a:cubicBezTo>
                  <a:pt x="2694472" y="903099"/>
                  <a:pt x="2691710" y="895574"/>
                  <a:pt x="2688852" y="888050"/>
                </a:cubicBezTo>
                <a:lnTo>
                  <a:pt x="2678279" y="865952"/>
                </a:lnTo>
                <a:cubicBezTo>
                  <a:pt x="2671897" y="851569"/>
                  <a:pt x="2666278" y="837377"/>
                  <a:pt x="2659896" y="823470"/>
                </a:cubicBezTo>
                <a:lnTo>
                  <a:pt x="2640846" y="782894"/>
                </a:lnTo>
                <a:cubicBezTo>
                  <a:pt x="2634750" y="769368"/>
                  <a:pt x="2627511" y="756700"/>
                  <a:pt x="2620748" y="743746"/>
                </a:cubicBezTo>
                <a:cubicBezTo>
                  <a:pt x="2613986" y="730792"/>
                  <a:pt x="2607604" y="717838"/>
                  <a:pt x="2600079" y="705646"/>
                </a:cubicBezTo>
                <a:cubicBezTo>
                  <a:pt x="2585220" y="680690"/>
                  <a:pt x="2570837" y="655354"/>
                  <a:pt x="2553787" y="630970"/>
                </a:cubicBezTo>
                <a:lnTo>
                  <a:pt x="2542167" y="613349"/>
                </a:lnTo>
                <a:cubicBezTo>
                  <a:pt x="2538357" y="607443"/>
                  <a:pt x="2534357" y="601633"/>
                  <a:pt x="2530070" y="596013"/>
                </a:cubicBezTo>
                <a:cubicBezTo>
                  <a:pt x="2521498" y="584488"/>
                  <a:pt x="2512544" y="572677"/>
                  <a:pt x="2502257" y="559723"/>
                </a:cubicBezTo>
                <a:cubicBezTo>
                  <a:pt x="2462443" y="517337"/>
                  <a:pt x="2416532" y="464473"/>
                  <a:pt x="2368907" y="420848"/>
                </a:cubicBezTo>
                <a:cubicBezTo>
                  <a:pt x="2337665" y="392273"/>
                  <a:pt x="2335570" y="387225"/>
                  <a:pt x="2338713" y="386178"/>
                </a:cubicBezTo>
                <a:cubicBezTo>
                  <a:pt x="2338256" y="385454"/>
                  <a:pt x="2337875" y="384692"/>
                  <a:pt x="2337570" y="383892"/>
                </a:cubicBezTo>
                <a:cubicBezTo>
                  <a:pt x="2330521" y="377319"/>
                  <a:pt x="2323663" y="370556"/>
                  <a:pt x="2316425" y="364175"/>
                </a:cubicBezTo>
                <a:lnTo>
                  <a:pt x="2291374" y="344553"/>
                </a:lnTo>
                <a:cubicBezTo>
                  <a:pt x="2290612" y="345125"/>
                  <a:pt x="2287373" y="343601"/>
                  <a:pt x="2276896" y="335886"/>
                </a:cubicBezTo>
                <a:lnTo>
                  <a:pt x="2274419" y="336648"/>
                </a:lnTo>
                <a:cubicBezTo>
                  <a:pt x="2281372" y="342553"/>
                  <a:pt x="2287373" y="348173"/>
                  <a:pt x="2280229" y="343220"/>
                </a:cubicBezTo>
                <a:cubicBezTo>
                  <a:pt x="2273086" y="338267"/>
                  <a:pt x="2269180" y="335219"/>
                  <a:pt x="2264132" y="331218"/>
                </a:cubicBezTo>
                <a:cubicBezTo>
                  <a:pt x="2259084" y="327218"/>
                  <a:pt x="2254607" y="323598"/>
                  <a:pt x="2250130" y="320074"/>
                </a:cubicBezTo>
                <a:cubicBezTo>
                  <a:pt x="2225842" y="302739"/>
                  <a:pt x="2210126" y="290261"/>
                  <a:pt x="2198410" y="281974"/>
                </a:cubicBezTo>
                <a:cubicBezTo>
                  <a:pt x="2189952" y="275640"/>
                  <a:pt x="2181932" y="268734"/>
                  <a:pt x="2174407" y="261305"/>
                </a:cubicBezTo>
                <a:cubicBezTo>
                  <a:pt x="2160310" y="251780"/>
                  <a:pt x="2152976" y="246731"/>
                  <a:pt x="2150404" y="244064"/>
                </a:cubicBezTo>
                <a:cubicBezTo>
                  <a:pt x="2147832" y="241398"/>
                  <a:pt x="2149451" y="241302"/>
                  <a:pt x="2152404" y="241779"/>
                </a:cubicBezTo>
                <a:cubicBezTo>
                  <a:pt x="2165929" y="249018"/>
                  <a:pt x="2179169" y="258257"/>
                  <a:pt x="2189552" y="264353"/>
                </a:cubicBezTo>
                <a:cubicBezTo>
                  <a:pt x="2199934" y="270449"/>
                  <a:pt x="2206792" y="273878"/>
                  <a:pt x="2206316" y="271878"/>
                </a:cubicBezTo>
                <a:cubicBezTo>
                  <a:pt x="2205839" y="269877"/>
                  <a:pt x="2225366" y="280450"/>
                  <a:pt x="2236510" y="286737"/>
                </a:cubicBezTo>
                <a:cubicBezTo>
                  <a:pt x="2244416" y="289880"/>
                  <a:pt x="2236510" y="282069"/>
                  <a:pt x="2229937" y="274735"/>
                </a:cubicBezTo>
                <a:cubicBezTo>
                  <a:pt x="2223365" y="267401"/>
                  <a:pt x="2216317" y="261210"/>
                  <a:pt x="2227556" y="265781"/>
                </a:cubicBezTo>
                <a:lnTo>
                  <a:pt x="2229080" y="265781"/>
                </a:lnTo>
                <a:lnTo>
                  <a:pt x="2214031" y="257304"/>
                </a:lnTo>
                <a:lnTo>
                  <a:pt x="2203744" y="250446"/>
                </a:lnTo>
                <a:lnTo>
                  <a:pt x="2189170" y="238731"/>
                </a:lnTo>
                <a:lnTo>
                  <a:pt x="2189742" y="237873"/>
                </a:lnTo>
                <a:lnTo>
                  <a:pt x="2175264" y="228348"/>
                </a:lnTo>
                <a:lnTo>
                  <a:pt x="2161834" y="220633"/>
                </a:lnTo>
                <a:lnTo>
                  <a:pt x="2134307" y="204822"/>
                </a:lnTo>
                <a:cubicBezTo>
                  <a:pt x="2128687" y="201678"/>
                  <a:pt x="2122877" y="198345"/>
                  <a:pt x="2116971" y="195297"/>
                </a:cubicBezTo>
                <a:lnTo>
                  <a:pt x="2099159" y="186438"/>
                </a:lnTo>
                <a:lnTo>
                  <a:pt x="2116971" y="195297"/>
                </a:lnTo>
                <a:cubicBezTo>
                  <a:pt x="2122877" y="198440"/>
                  <a:pt x="2128687" y="201773"/>
                  <a:pt x="2134307" y="204822"/>
                </a:cubicBezTo>
                <a:lnTo>
                  <a:pt x="2118876" y="198440"/>
                </a:lnTo>
                <a:cubicBezTo>
                  <a:pt x="2113637" y="196344"/>
                  <a:pt x="2108303" y="194535"/>
                  <a:pt x="2102969" y="192630"/>
                </a:cubicBezTo>
                <a:lnTo>
                  <a:pt x="2073918" y="179009"/>
                </a:lnTo>
                <a:cubicBezTo>
                  <a:pt x="2058583" y="173198"/>
                  <a:pt x="2042771" y="168531"/>
                  <a:pt x="2027055" y="163864"/>
                </a:cubicBezTo>
                <a:lnTo>
                  <a:pt x="1994956" y="148814"/>
                </a:lnTo>
                <a:cubicBezTo>
                  <a:pt x="1990774" y="147243"/>
                  <a:pt x="1986726" y="145328"/>
                  <a:pt x="1982859" y="143099"/>
                </a:cubicBezTo>
                <a:cubicBezTo>
                  <a:pt x="1981335" y="141766"/>
                  <a:pt x="1993051" y="144243"/>
                  <a:pt x="2015625" y="151577"/>
                </a:cubicBezTo>
                <a:cubicBezTo>
                  <a:pt x="2014768" y="149481"/>
                  <a:pt x="2023150" y="151577"/>
                  <a:pt x="2002861" y="141004"/>
                </a:cubicBezTo>
                <a:cubicBezTo>
                  <a:pt x="1988145" y="135222"/>
                  <a:pt x="1973134" y="130203"/>
                  <a:pt x="1957903" y="125955"/>
                </a:cubicBezTo>
                <a:lnTo>
                  <a:pt x="1912184" y="111953"/>
                </a:lnTo>
                <a:cubicBezTo>
                  <a:pt x="1898658" y="108143"/>
                  <a:pt x="1885228" y="104047"/>
                  <a:pt x="1871988" y="99665"/>
                </a:cubicBezTo>
                <a:cubicBezTo>
                  <a:pt x="1858748" y="95284"/>
                  <a:pt x="1845318" y="91664"/>
                  <a:pt x="1832174" y="86997"/>
                </a:cubicBezTo>
                <a:lnTo>
                  <a:pt x="1832935" y="83854"/>
                </a:lnTo>
                <a:cubicBezTo>
                  <a:pt x="1798169" y="70995"/>
                  <a:pt x="1829126" y="76710"/>
                  <a:pt x="1835221" y="75472"/>
                </a:cubicBezTo>
                <a:cubicBezTo>
                  <a:pt x="1846747" y="77853"/>
                  <a:pt x="1857853" y="81930"/>
                  <a:pt x="1868178" y="87569"/>
                </a:cubicBezTo>
                <a:cubicBezTo>
                  <a:pt x="1877122" y="92950"/>
                  <a:pt x="1886723" y="97151"/>
                  <a:pt x="1896753" y="100047"/>
                </a:cubicBezTo>
                <a:lnTo>
                  <a:pt x="1893514" y="100047"/>
                </a:lnTo>
                <a:lnTo>
                  <a:pt x="1896753" y="100047"/>
                </a:lnTo>
                <a:lnTo>
                  <a:pt x="1920946" y="106905"/>
                </a:lnTo>
                <a:cubicBezTo>
                  <a:pt x="1929043" y="109095"/>
                  <a:pt x="1937234" y="111381"/>
                  <a:pt x="1945711" y="114524"/>
                </a:cubicBezTo>
                <a:cubicBezTo>
                  <a:pt x="1962571" y="120525"/>
                  <a:pt x="1981430" y="127098"/>
                  <a:pt x="2004195" y="137099"/>
                </a:cubicBezTo>
                <a:lnTo>
                  <a:pt x="2004195" y="137099"/>
                </a:lnTo>
                <a:lnTo>
                  <a:pt x="2048677" y="156149"/>
                </a:lnTo>
                <a:lnTo>
                  <a:pt x="2048677" y="156149"/>
                </a:lnTo>
                <a:cubicBezTo>
                  <a:pt x="2052392" y="157292"/>
                  <a:pt x="2056049" y="158625"/>
                  <a:pt x="2059630" y="160149"/>
                </a:cubicBezTo>
                <a:cubicBezTo>
                  <a:pt x="2064107" y="162054"/>
                  <a:pt x="2069155" y="164626"/>
                  <a:pt x="2075061" y="167579"/>
                </a:cubicBezTo>
                <a:cubicBezTo>
                  <a:pt x="2091635" y="174151"/>
                  <a:pt x="2085158" y="167579"/>
                  <a:pt x="2115828" y="182343"/>
                </a:cubicBezTo>
                <a:cubicBezTo>
                  <a:pt x="2132116" y="187867"/>
                  <a:pt x="2148022" y="194820"/>
                  <a:pt x="2164215" y="201393"/>
                </a:cubicBezTo>
                <a:lnTo>
                  <a:pt x="2188218" y="210918"/>
                </a:lnTo>
                <a:lnTo>
                  <a:pt x="2211078" y="221109"/>
                </a:lnTo>
                <a:cubicBezTo>
                  <a:pt x="2218888" y="224538"/>
                  <a:pt x="2219746" y="223967"/>
                  <a:pt x="2213936" y="219585"/>
                </a:cubicBezTo>
                <a:cubicBezTo>
                  <a:pt x="2211078" y="217490"/>
                  <a:pt x="2206506" y="214347"/>
                  <a:pt x="2200410" y="210060"/>
                </a:cubicBezTo>
                <a:lnTo>
                  <a:pt x="2189933" y="203488"/>
                </a:lnTo>
                <a:lnTo>
                  <a:pt x="2176693" y="196059"/>
                </a:lnTo>
                <a:cubicBezTo>
                  <a:pt x="2166692" y="191296"/>
                  <a:pt x="2156500" y="186534"/>
                  <a:pt x="2146689" y="181199"/>
                </a:cubicBezTo>
                <a:cubicBezTo>
                  <a:pt x="2141736" y="178532"/>
                  <a:pt x="2136878" y="175675"/>
                  <a:pt x="2132116" y="172627"/>
                </a:cubicBezTo>
                <a:cubicBezTo>
                  <a:pt x="2127258" y="169674"/>
                  <a:pt x="2122591" y="166626"/>
                  <a:pt x="2117828" y="163102"/>
                </a:cubicBezTo>
                <a:cubicBezTo>
                  <a:pt x="2104074" y="153958"/>
                  <a:pt x="2089720" y="145757"/>
                  <a:pt x="2074870" y="138528"/>
                </a:cubicBezTo>
                <a:cubicBezTo>
                  <a:pt x="2061154" y="133003"/>
                  <a:pt x="2049534" y="129003"/>
                  <a:pt x="2036199" y="123954"/>
                </a:cubicBezTo>
                <a:cubicBezTo>
                  <a:pt x="2022864" y="118906"/>
                  <a:pt x="2007624" y="112524"/>
                  <a:pt x="1985526" y="104333"/>
                </a:cubicBezTo>
                <a:cubicBezTo>
                  <a:pt x="1974763" y="101571"/>
                  <a:pt x="1963237" y="98427"/>
                  <a:pt x="1947426" y="93474"/>
                </a:cubicBezTo>
                <a:cubicBezTo>
                  <a:pt x="1931614" y="88521"/>
                  <a:pt x="1912279" y="82997"/>
                  <a:pt x="1885799" y="73853"/>
                </a:cubicBezTo>
                <a:lnTo>
                  <a:pt x="1885799" y="73853"/>
                </a:lnTo>
                <a:cubicBezTo>
                  <a:pt x="1866749" y="68805"/>
                  <a:pt x="1848652" y="64328"/>
                  <a:pt x="1830459" y="58137"/>
                </a:cubicBezTo>
                <a:cubicBezTo>
                  <a:pt x="1812276" y="52269"/>
                  <a:pt x="1793769" y="47469"/>
                  <a:pt x="1775024" y="43754"/>
                </a:cubicBezTo>
                <a:lnTo>
                  <a:pt x="1742829" y="37563"/>
                </a:lnTo>
                <a:lnTo>
                  <a:pt x="1710253" y="32895"/>
                </a:lnTo>
                <a:cubicBezTo>
                  <a:pt x="1691203" y="28419"/>
                  <a:pt x="1714826" y="31467"/>
                  <a:pt x="1711492" y="29752"/>
                </a:cubicBezTo>
                <a:cubicBezTo>
                  <a:pt x="1725589" y="31657"/>
                  <a:pt x="1736543" y="32610"/>
                  <a:pt x="1745496" y="33467"/>
                </a:cubicBezTo>
                <a:cubicBezTo>
                  <a:pt x="1754450" y="34324"/>
                  <a:pt x="1761498" y="35277"/>
                  <a:pt x="1767785" y="35657"/>
                </a:cubicBezTo>
                <a:cubicBezTo>
                  <a:pt x="1799598" y="42611"/>
                  <a:pt x="1795121" y="39848"/>
                  <a:pt x="1794264" y="38229"/>
                </a:cubicBezTo>
                <a:cubicBezTo>
                  <a:pt x="1802170" y="40039"/>
                  <a:pt x="1810171" y="41754"/>
                  <a:pt x="1817981" y="43849"/>
                </a:cubicBezTo>
                <a:cubicBezTo>
                  <a:pt x="1810171" y="41754"/>
                  <a:pt x="1802170" y="40039"/>
                  <a:pt x="1794359" y="38229"/>
                </a:cubicBezTo>
                <a:lnTo>
                  <a:pt x="1744734" y="25752"/>
                </a:lnTo>
                <a:lnTo>
                  <a:pt x="1728542" y="22989"/>
                </a:lnTo>
                <a:cubicBezTo>
                  <a:pt x="1701014" y="18703"/>
                  <a:pt x="1673487" y="14036"/>
                  <a:pt x="1645674" y="11750"/>
                </a:cubicBezTo>
                <a:cubicBezTo>
                  <a:pt x="1631491" y="12645"/>
                  <a:pt x="1617261" y="12102"/>
                  <a:pt x="1603193" y="10131"/>
                </a:cubicBezTo>
                <a:cubicBezTo>
                  <a:pt x="1582809" y="8988"/>
                  <a:pt x="1558330" y="7178"/>
                  <a:pt x="1536518" y="5654"/>
                </a:cubicBezTo>
                <a:cubicBezTo>
                  <a:pt x="1495179" y="4511"/>
                  <a:pt x="1453745" y="2415"/>
                  <a:pt x="1446506" y="-252"/>
                </a:cubicBezTo>
                <a:cubicBezTo>
                  <a:pt x="1396500" y="2034"/>
                  <a:pt x="1347065" y="5844"/>
                  <a:pt x="1290201" y="12321"/>
                </a:cubicBezTo>
                <a:cubicBezTo>
                  <a:pt x="1216877" y="19865"/>
                  <a:pt x="1144745" y="36334"/>
                  <a:pt x="1075412" y="61375"/>
                </a:cubicBezTo>
                <a:cubicBezTo>
                  <a:pt x="1041313" y="72900"/>
                  <a:pt x="1027787" y="81759"/>
                  <a:pt x="995402" y="94808"/>
                </a:cubicBezTo>
                <a:cubicBezTo>
                  <a:pt x="987677" y="97322"/>
                  <a:pt x="980191" y="100513"/>
                  <a:pt x="973018" y="104333"/>
                </a:cubicBezTo>
                <a:cubicBezTo>
                  <a:pt x="970104" y="106057"/>
                  <a:pt x="967313" y="107971"/>
                  <a:pt x="964636" y="110048"/>
                </a:cubicBezTo>
                <a:cubicBezTo>
                  <a:pt x="959874" y="113572"/>
                  <a:pt x="953111" y="117668"/>
                  <a:pt x="922250" y="129860"/>
                </a:cubicBezTo>
                <a:lnTo>
                  <a:pt x="934537" y="119192"/>
                </a:lnTo>
                <a:lnTo>
                  <a:pt x="922250" y="129860"/>
                </a:lnTo>
                <a:lnTo>
                  <a:pt x="922917" y="133098"/>
                </a:lnTo>
                <a:cubicBezTo>
                  <a:pt x="935966" y="128907"/>
                  <a:pt x="945777" y="126526"/>
                  <a:pt x="958826" y="122335"/>
                </a:cubicBezTo>
                <a:cubicBezTo>
                  <a:pt x="971876" y="118144"/>
                  <a:pt x="987973" y="112143"/>
                  <a:pt x="1014547" y="103285"/>
                </a:cubicBezTo>
                <a:cubicBezTo>
                  <a:pt x="1028263" y="99951"/>
                  <a:pt x="1044266" y="95284"/>
                  <a:pt x="1057219" y="92617"/>
                </a:cubicBezTo>
                <a:cubicBezTo>
                  <a:pt x="1064849" y="90207"/>
                  <a:pt x="1072888" y="89397"/>
                  <a:pt x="1080842" y="90236"/>
                </a:cubicBezTo>
                <a:cubicBezTo>
                  <a:pt x="1097796" y="86235"/>
                  <a:pt x="1095605" y="88140"/>
                  <a:pt x="1096558" y="89093"/>
                </a:cubicBezTo>
                <a:cubicBezTo>
                  <a:pt x="1083794" y="93379"/>
                  <a:pt x="1071031" y="97284"/>
                  <a:pt x="1057982" y="100999"/>
                </a:cubicBezTo>
                <a:cubicBezTo>
                  <a:pt x="1044932" y="104714"/>
                  <a:pt x="1032359" y="109286"/>
                  <a:pt x="1019215" y="113001"/>
                </a:cubicBezTo>
                <a:cubicBezTo>
                  <a:pt x="984829" y="128907"/>
                  <a:pt x="1041408" y="109476"/>
                  <a:pt x="1064839" y="103476"/>
                </a:cubicBezTo>
                <a:cubicBezTo>
                  <a:pt x="1086595" y="99056"/>
                  <a:pt x="1107778" y="92189"/>
                  <a:pt x="1127990" y="82997"/>
                </a:cubicBezTo>
                <a:cubicBezTo>
                  <a:pt x="1147040" y="78520"/>
                  <a:pt x="1165328" y="74424"/>
                  <a:pt x="1183616" y="70424"/>
                </a:cubicBezTo>
                <a:cubicBezTo>
                  <a:pt x="1201904" y="66423"/>
                  <a:pt x="1220383" y="64328"/>
                  <a:pt x="1238576" y="60899"/>
                </a:cubicBezTo>
                <a:lnTo>
                  <a:pt x="1255911" y="64995"/>
                </a:lnTo>
                <a:lnTo>
                  <a:pt x="1311346" y="58232"/>
                </a:lnTo>
                <a:cubicBezTo>
                  <a:pt x="1320871" y="56898"/>
                  <a:pt x="1329920" y="56231"/>
                  <a:pt x="1339160" y="55660"/>
                </a:cubicBezTo>
                <a:lnTo>
                  <a:pt x="1367068" y="53660"/>
                </a:lnTo>
                <a:cubicBezTo>
                  <a:pt x="1378021" y="52326"/>
                  <a:pt x="1389356" y="50136"/>
                  <a:pt x="1399929" y="49373"/>
                </a:cubicBezTo>
                <a:cubicBezTo>
                  <a:pt x="1415912" y="47859"/>
                  <a:pt x="1431981" y="47288"/>
                  <a:pt x="1448030" y="47659"/>
                </a:cubicBezTo>
                <a:cubicBezTo>
                  <a:pt x="1468604" y="48516"/>
                  <a:pt x="1445363" y="49945"/>
                  <a:pt x="1430695" y="50802"/>
                </a:cubicBezTo>
                <a:cubicBezTo>
                  <a:pt x="1403453" y="52422"/>
                  <a:pt x="1396310" y="54136"/>
                  <a:pt x="1398977" y="55946"/>
                </a:cubicBezTo>
                <a:lnTo>
                  <a:pt x="1398977" y="55946"/>
                </a:lnTo>
                <a:cubicBezTo>
                  <a:pt x="1421360" y="55946"/>
                  <a:pt x="1442982" y="55946"/>
                  <a:pt x="1462508" y="55089"/>
                </a:cubicBezTo>
                <a:cubicBezTo>
                  <a:pt x="1482035" y="54231"/>
                  <a:pt x="1499656" y="55089"/>
                  <a:pt x="1514134" y="53850"/>
                </a:cubicBezTo>
                <a:cubicBezTo>
                  <a:pt x="1519468" y="53850"/>
                  <a:pt x="1526230" y="52993"/>
                  <a:pt x="1533755" y="53088"/>
                </a:cubicBezTo>
                <a:lnTo>
                  <a:pt x="1557949" y="54231"/>
                </a:lnTo>
                <a:cubicBezTo>
                  <a:pt x="1574903" y="55279"/>
                  <a:pt x="1592715" y="55851"/>
                  <a:pt x="1606812" y="56898"/>
                </a:cubicBezTo>
                <a:cubicBezTo>
                  <a:pt x="1662343" y="64137"/>
                  <a:pt x="1651008" y="65566"/>
                  <a:pt x="1652437" y="68043"/>
                </a:cubicBezTo>
                <a:cubicBezTo>
                  <a:pt x="1602811" y="63471"/>
                  <a:pt x="1633387" y="69757"/>
                  <a:pt x="1639197" y="72805"/>
                </a:cubicBezTo>
                <a:lnTo>
                  <a:pt x="1652722" y="74615"/>
                </a:lnTo>
                <a:cubicBezTo>
                  <a:pt x="1664048" y="75472"/>
                  <a:pt x="1675220" y="77777"/>
                  <a:pt x="1685965" y="81473"/>
                </a:cubicBezTo>
                <a:lnTo>
                  <a:pt x="1685965" y="81473"/>
                </a:lnTo>
                <a:lnTo>
                  <a:pt x="1729685" y="90045"/>
                </a:lnTo>
                <a:cubicBezTo>
                  <a:pt x="1765022" y="97856"/>
                  <a:pt x="1759879" y="98618"/>
                  <a:pt x="1758926" y="99570"/>
                </a:cubicBezTo>
                <a:lnTo>
                  <a:pt x="1788263" y="107667"/>
                </a:lnTo>
                <a:cubicBezTo>
                  <a:pt x="1799884" y="110714"/>
                  <a:pt x="1811314" y="115096"/>
                  <a:pt x="1823315" y="118715"/>
                </a:cubicBezTo>
                <a:lnTo>
                  <a:pt x="1860082" y="130431"/>
                </a:lnTo>
                <a:lnTo>
                  <a:pt x="1898182" y="144052"/>
                </a:lnTo>
                <a:lnTo>
                  <a:pt x="1917803" y="151005"/>
                </a:lnTo>
                <a:cubicBezTo>
                  <a:pt x="1924376" y="153482"/>
                  <a:pt x="1930948" y="156339"/>
                  <a:pt x="1937615" y="159006"/>
                </a:cubicBezTo>
                <a:lnTo>
                  <a:pt x="1972286" y="173294"/>
                </a:lnTo>
                <a:cubicBezTo>
                  <a:pt x="1983430" y="177675"/>
                  <a:pt x="1993336" y="182819"/>
                  <a:pt x="2002004" y="187391"/>
                </a:cubicBezTo>
                <a:cubicBezTo>
                  <a:pt x="2019149" y="196249"/>
                  <a:pt x="2030008" y="202726"/>
                  <a:pt x="2028103" y="204440"/>
                </a:cubicBezTo>
                <a:cubicBezTo>
                  <a:pt x="2035542" y="207793"/>
                  <a:pt x="2042790" y="211546"/>
                  <a:pt x="2049820" y="215680"/>
                </a:cubicBezTo>
                <a:cubicBezTo>
                  <a:pt x="2055249" y="218823"/>
                  <a:pt x="2059345" y="221300"/>
                  <a:pt x="2062869" y="223586"/>
                </a:cubicBezTo>
                <a:cubicBezTo>
                  <a:pt x="2069727" y="228063"/>
                  <a:pt x="2073823" y="231396"/>
                  <a:pt x="2081157" y="236064"/>
                </a:cubicBezTo>
                <a:cubicBezTo>
                  <a:pt x="2090110" y="240826"/>
                  <a:pt x="2099731" y="247017"/>
                  <a:pt x="2106208" y="251304"/>
                </a:cubicBezTo>
                <a:cubicBezTo>
                  <a:pt x="2112685" y="255590"/>
                  <a:pt x="2115733" y="258257"/>
                  <a:pt x="2111161" y="256828"/>
                </a:cubicBezTo>
                <a:cubicBezTo>
                  <a:pt x="2103445" y="252351"/>
                  <a:pt x="2095730" y="247779"/>
                  <a:pt x="2087920" y="243493"/>
                </a:cubicBezTo>
                <a:cubicBezTo>
                  <a:pt x="2095730" y="247779"/>
                  <a:pt x="2103445" y="252351"/>
                  <a:pt x="2111161" y="256923"/>
                </a:cubicBezTo>
                <a:cubicBezTo>
                  <a:pt x="2116876" y="264734"/>
                  <a:pt x="2143451" y="280450"/>
                  <a:pt x="2173264" y="300834"/>
                </a:cubicBezTo>
                <a:lnTo>
                  <a:pt x="2196505" y="316073"/>
                </a:lnTo>
                <a:lnTo>
                  <a:pt x="2219270" y="332552"/>
                </a:lnTo>
                <a:cubicBezTo>
                  <a:pt x="2234224" y="343410"/>
                  <a:pt x="2248607" y="353602"/>
                  <a:pt x="2259560" y="363508"/>
                </a:cubicBezTo>
                <a:cubicBezTo>
                  <a:pt x="2272419" y="374938"/>
                  <a:pt x="2294612" y="390654"/>
                  <a:pt x="2311186" y="406085"/>
                </a:cubicBezTo>
                <a:lnTo>
                  <a:pt x="2315282" y="419991"/>
                </a:lnTo>
                <a:cubicBezTo>
                  <a:pt x="2332331" y="435041"/>
                  <a:pt x="2367002" y="466473"/>
                  <a:pt x="2364335" y="468378"/>
                </a:cubicBezTo>
                <a:cubicBezTo>
                  <a:pt x="2355925" y="463549"/>
                  <a:pt x="2348333" y="457406"/>
                  <a:pt x="2341856" y="450186"/>
                </a:cubicBezTo>
                <a:cubicBezTo>
                  <a:pt x="2336237" y="444661"/>
                  <a:pt x="2329760" y="439232"/>
                  <a:pt x="2323663" y="434088"/>
                </a:cubicBezTo>
                <a:cubicBezTo>
                  <a:pt x="2317568" y="428945"/>
                  <a:pt x="2311853" y="424563"/>
                  <a:pt x="2307471" y="420944"/>
                </a:cubicBezTo>
                <a:lnTo>
                  <a:pt x="2316996" y="432183"/>
                </a:lnTo>
                <a:cubicBezTo>
                  <a:pt x="2331255" y="443880"/>
                  <a:pt x="2344628" y="456615"/>
                  <a:pt x="2357001" y="470283"/>
                </a:cubicBezTo>
                <a:cubicBezTo>
                  <a:pt x="2353953" y="467902"/>
                  <a:pt x="2351000" y="465616"/>
                  <a:pt x="2348143" y="463235"/>
                </a:cubicBezTo>
                <a:cubicBezTo>
                  <a:pt x="2340428" y="456186"/>
                  <a:pt x="2333665" y="449138"/>
                  <a:pt x="2327854" y="444185"/>
                </a:cubicBezTo>
                <a:cubicBezTo>
                  <a:pt x="2333665" y="449423"/>
                  <a:pt x="2340523" y="456472"/>
                  <a:pt x="2348143" y="463235"/>
                </a:cubicBezTo>
                <a:lnTo>
                  <a:pt x="2332427" y="452757"/>
                </a:lnTo>
                <a:lnTo>
                  <a:pt x="2347952" y="468950"/>
                </a:lnTo>
                <a:cubicBezTo>
                  <a:pt x="2360811" y="485333"/>
                  <a:pt x="2368336" y="496191"/>
                  <a:pt x="2387481" y="520480"/>
                </a:cubicBezTo>
                <a:cubicBezTo>
                  <a:pt x="2378909" y="512765"/>
                  <a:pt x="2370717" y="504669"/>
                  <a:pt x="2361859" y="497239"/>
                </a:cubicBezTo>
                <a:cubicBezTo>
                  <a:pt x="2337284" y="475236"/>
                  <a:pt x="2324711" y="465616"/>
                  <a:pt x="2326521" y="470950"/>
                </a:cubicBezTo>
                <a:cubicBezTo>
                  <a:pt x="2316139" y="462473"/>
                  <a:pt x="2307471" y="457806"/>
                  <a:pt x="2296898" y="450281"/>
                </a:cubicBezTo>
                <a:cubicBezTo>
                  <a:pt x="2291564" y="446661"/>
                  <a:pt x="2285659" y="442375"/>
                  <a:pt x="2278420" y="436851"/>
                </a:cubicBezTo>
                <a:lnTo>
                  <a:pt x="2266704" y="427326"/>
                </a:lnTo>
                <a:lnTo>
                  <a:pt x="2251940" y="416467"/>
                </a:lnTo>
                <a:lnTo>
                  <a:pt x="2251940" y="417324"/>
                </a:lnTo>
                <a:cubicBezTo>
                  <a:pt x="2248588" y="413962"/>
                  <a:pt x="2244692" y="411190"/>
                  <a:pt x="2240415" y="409133"/>
                </a:cubicBezTo>
                <a:lnTo>
                  <a:pt x="2226509" y="399608"/>
                </a:lnTo>
                <a:lnTo>
                  <a:pt x="2216984" y="392655"/>
                </a:lnTo>
                <a:lnTo>
                  <a:pt x="2207459" y="386273"/>
                </a:lnTo>
                <a:lnTo>
                  <a:pt x="2188409" y="373414"/>
                </a:lnTo>
                <a:cubicBezTo>
                  <a:pt x="2187837" y="375033"/>
                  <a:pt x="2194600" y="381320"/>
                  <a:pt x="2212793" y="394750"/>
                </a:cubicBezTo>
                <a:cubicBezTo>
                  <a:pt x="2212602" y="395236"/>
                  <a:pt x="2212602" y="395788"/>
                  <a:pt x="2212793" y="396274"/>
                </a:cubicBezTo>
                <a:cubicBezTo>
                  <a:pt x="2212602" y="395788"/>
                  <a:pt x="2212602" y="395236"/>
                  <a:pt x="2212793" y="394750"/>
                </a:cubicBezTo>
                <a:cubicBezTo>
                  <a:pt x="2216793" y="397703"/>
                  <a:pt x="2220603" y="400751"/>
                  <a:pt x="2224413" y="403608"/>
                </a:cubicBezTo>
                <a:cubicBezTo>
                  <a:pt x="2244701" y="420087"/>
                  <a:pt x="2260894" y="429993"/>
                  <a:pt x="2278229" y="445042"/>
                </a:cubicBezTo>
                <a:cubicBezTo>
                  <a:pt x="2292136" y="456853"/>
                  <a:pt x="2310138" y="470950"/>
                  <a:pt x="2313377" y="477332"/>
                </a:cubicBezTo>
                <a:cubicBezTo>
                  <a:pt x="2314805" y="479808"/>
                  <a:pt x="2311757" y="477332"/>
                  <a:pt x="2306900" y="473427"/>
                </a:cubicBezTo>
                <a:cubicBezTo>
                  <a:pt x="2302042" y="469521"/>
                  <a:pt x="2294803" y="463902"/>
                  <a:pt x="2288802" y="458758"/>
                </a:cubicBezTo>
                <a:cubicBezTo>
                  <a:pt x="2278039" y="449995"/>
                  <a:pt x="2267466" y="440565"/>
                  <a:pt x="2256322" y="431707"/>
                </a:cubicBezTo>
                <a:lnTo>
                  <a:pt x="2222508" y="405704"/>
                </a:lnTo>
                <a:lnTo>
                  <a:pt x="2219365" y="403227"/>
                </a:lnTo>
                <a:lnTo>
                  <a:pt x="2219365" y="403227"/>
                </a:lnTo>
                <a:cubicBezTo>
                  <a:pt x="2211554" y="397512"/>
                  <a:pt x="2203172" y="392750"/>
                  <a:pt x="2195076" y="387511"/>
                </a:cubicBezTo>
                <a:cubicBezTo>
                  <a:pt x="2182770" y="380967"/>
                  <a:pt x="2170987" y="373490"/>
                  <a:pt x="2159834" y="365127"/>
                </a:cubicBezTo>
                <a:cubicBezTo>
                  <a:pt x="2134592" y="351030"/>
                  <a:pt x="2113066" y="339410"/>
                  <a:pt x="2118114" y="346077"/>
                </a:cubicBezTo>
                <a:cubicBezTo>
                  <a:pt x="2119076" y="346925"/>
                  <a:pt x="2119972" y="347849"/>
                  <a:pt x="2120781" y="348840"/>
                </a:cubicBezTo>
                <a:lnTo>
                  <a:pt x="2130306" y="355031"/>
                </a:lnTo>
                <a:cubicBezTo>
                  <a:pt x="2138117" y="359317"/>
                  <a:pt x="2146403" y="364556"/>
                  <a:pt x="2155071" y="369890"/>
                </a:cubicBezTo>
                <a:cubicBezTo>
                  <a:pt x="2163739" y="375224"/>
                  <a:pt x="2171835" y="381796"/>
                  <a:pt x="2180122" y="387606"/>
                </a:cubicBezTo>
                <a:lnTo>
                  <a:pt x="2179074" y="389511"/>
                </a:lnTo>
                <a:cubicBezTo>
                  <a:pt x="2175074" y="387511"/>
                  <a:pt x="2170025" y="384558"/>
                  <a:pt x="2163739" y="380558"/>
                </a:cubicBezTo>
                <a:cubicBezTo>
                  <a:pt x="2157452" y="376557"/>
                  <a:pt x="2149928" y="371604"/>
                  <a:pt x="2140879" y="365889"/>
                </a:cubicBezTo>
                <a:lnTo>
                  <a:pt x="2118495" y="351792"/>
                </a:lnTo>
                <a:lnTo>
                  <a:pt x="2116685" y="351792"/>
                </a:lnTo>
                <a:cubicBezTo>
                  <a:pt x="2115352" y="353316"/>
                  <a:pt x="2113542" y="354459"/>
                  <a:pt x="2112780" y="356364"/>
                </a:cubicBezTo>
                <a:cubicBezTo>
                  <a:pt x="2112018" y="358269"/>
                  <a:pt x="2107160" y="356364"/>
                  <a:pt x="2096587" y="351126"/>
                </a:cubicBezTo>
                <a:cubicBezTo>
                  <a:pt x="2086015" y="345887"/>
                  <a:pt x="2069727" y="337410"/>
                  <a:pt x="2047058" y="324265"/>
                </a:cubicBezTo>
                <a:lnTo>
                  <a:pt x="2022197" y="307215"/>
                </a:lnTo>
                <a:cubicBezTo>
                  <a:pt x="2012339" y="302034"/>
                  <a:pt x="2002804" y="296281"/>
                  <a:pt x="1993622" y="289975"/>
                </a:cubicBezTo>
                <a:cubicBezTo>
                  <a:pt x="1944130" y="264572"/>
                  <a:pt x="1892409" y="243760"/>
                  <a:pt x="1839127" y="227777"/>
                </a:cubicBezTo>
                <a:lnTo>
                  <a:pt x="1839127" y="227777"/>
                </a:lnTo>
                <a:cubicBezTo>
                  <a:pt x="1836022" y="226834"/>
                  <a:pt x="1832831" y="226196"/>
                  <a:pt x="1829602" y="225872"/>
                </a:cubicBezTo>
                <a:cubicBezTo>
                  <a:pt x="1830554" y="229777"/>
                  <a:pt x="1831030" y="231777"/>
                  <a:pt x="1818934" y="229491"/>
                </a:cubicBezTo>
                <a:cubicBezTo>
                  <a:pt x="1812933" y="228348"/>
                  <a:pt x="1803694" y="226062"/>
                  <a:pt x="1789787" y="222443"/>
                </a:cubicBezTo>
                <a:cubicBezTo>
                  <a:pt x="1782834" y="220728"/>
                  <a:pt x="1774833" y="218156"/>
                  <a:pt x="1765308" y="216156"/>
                </a:cubicBezTo>
                <a:lnTo>
                  <a:pt x="1732161" y="209013"/>
                </a:lnTo>
                <a:cubicBezTo>
                  <a:pt x="1720921" y="206631"/>
                  <a:pt x="1709682" y="203964"/>
                  <a:pt x="1698347" y="202440"/>
                </a:cubicBezTo>
                <a:lnTo>
                  <a:pt x="1697776" y="200535"/>
                </a:lnTo>
                <a:cubicBezTo>
                  <a:pt x="1701976" y="199935"/>
                  <a:pt x="1706244" y="199935"/>
                  <a:pt x="1710444" y="200535"/>
                </a:cubicBezTo>
                <a:cubicBezTo>
                  <a:pt x="1716635" y="201202"/>
                  <a:pt x="1724351" y="202536"/>
                  <a:pt x="1732637" y="203869"/>
                </a:cubicBezTo>
                <a:cubicBezTo>
                  <a:pt x="1749020" y="206727"/>
                  <a:pt x="1767403" y="209489"/>
                  <a:pt x="1777976" y="211108"/>
                </a:cubicBezTo>
                <a:lnTo>
                  <a:pt x="1775785" y="208060"/>
                </a:lnTo>
                <a:cubicBezTo>
                  <a:pt x="1771785" y="205107"/>
                  <a:pt x="1767689" y="202726"/>
                  <a:pt x="1763689" y="199964"/>
                </a:cubicBezTo>
                <a:lnTo>
                  <a:pt x="1729494" y="189581"/>
                </a:lnTo>
                <a:cubicBezTo>
                  <a:pt x="1718731" y="185390"/>
                  <a:pt x="1753402" y="192344"/>
                  <a:pt x="1737876" y="187010"/>
                </a:cubicBezTo>
                <a:lnTo>
                  <a:pt x="1728922" y="181771"/>
                </a:lnTo>
                <a:lnTo>
                  <a:pt x="1728922" y="181771"/>
                </a:lnTo>
                <a:cubicBezTo>
                  <a:pt x="1724541" y="180723"/>
                  <a:pt x="1719397" y="179104"/>
                  <a:pt x="1713016" y="178056"/>
                </a:cubicBezTo>
                <a:lnTo>
                  <a:pt x="1695299" y="175008"/>
                </a:lnTo>
                <a:cubicBezTo>
                  <a:pt x="1684345" y="173008"/>
                  <a:pt x="1676249" y="171103"/>
                  <a:pt x="1678916" y="169960"/>
                </a:cubicBezTo>
                <a:cubicBezTo>
                  <a:pt x="1684060" y="167769"/>
                  <a:pt x="1675202" y="165102"/>
                  <a:pt x="1659866" y="162054"/>
                </a:cubicBezTo>
                <a:cubicBezTo>
                  <a:pt x="1644531" y="159006"/>
                  <a:pt x="1621766" y="157673"/>
                  <a:pt x="1599287" y="155292"/>
                </a:cubicBezTo>
                <a:cubicBezTo>
                  <a:pt x="1574618" y="147481"/>
                  <a:pt x="1617861" y="149672"/>
                  <a:pt x="1646912" y="149862"/>
                </a:cubicBezTo>
                <a:cubicBezTo>
                  <a:pt x="1656152" y="149919"/>
                  <a:pt x="1665372" y="150558"/>
                  <a:pt x="1674535" y="151767"/>
                </a:cubicBezTo>
                <a:lnTo>
                  <a:pt x="1705682" y="155006"/>
                </a:lnTo>
                <a:cubicBezTo>
                  <a:pt x="1705015" y="153291"/>
                  <a:pt x="1702062" y="151386"/>
                  <a:pt x="1675583" y="146338"/>
                </a:cubicBezTo>
                <a:lnTo>
                  <a:pt x="1658819" y="143671"/>
                </a:lnTo>
                <a:lnTo>
                  <a:pt x="1643197" y="142052"/>
                </a:lnTo>
                <a:lnTo>
                  <a:pt x="1615099" y="139671"/>
                </a:lnTo>
                <a:cubicBezTo>
                  <a:pt x="1606526" y="139099"/>
                  <a:pt x="1598620" y="138337"/>
                  <a:pt x="1591286" y="138337"/>
                </a:cubicBezTo>
                <a:cubicBezTo>
                  <a:pt x="1583952" y="138337"/>
                  <a:pt x="1577380" y="138337"/>
                  <a:pt x="1571379" y="138813"/>
                </a:cubicBezTo>
                <a:lnTo>
                  <a:pt x="1571379" y="138813"/>
                </a:lnTo>
                <a:cubicBezTo>
                  <a:pt x="1567378" y="141004"/>
                  <a:pt x="1542328" y="138147"/>
                  <a:pt x="1520706" y="137575"/>
                </a:cubicBezTo>
                <a:cubicBezTo>
                  <a:pt x="1503742" y="136413"/>
                  <a:pt x="1486702" y="137280"/>
                  <a:pt x="1469938" y="140147"/>
                </a:cubicBezTo>
                <a:cubicBezTo>
                  <a:pt x="1460022" y="143614"/>
                  <a:pt x="1449773" y="146071"/>
                  <a:pt x="1439362" y="147481"/>
                </a:cubicBezTo>
                <a:cubicBezTo>
                  <a:pt x="1431266" y="148719"/>
                  <a:pt x="1421075" y="149957"/>
                  <a:pt x="1408120" y="151005"/>
                </a:cubicBezTo>
                <a:cubicBezTo>
                  <a:pt x="1401548" y="151005"/>
                  <a:pt x="1394404" y="152148"/>
                  <a:pt x="1386403" y="153196"/>
                </a:cubicBezTo>
                <a:lnTo>
                  <a:pt x="1359734" y="155958"/>
                </a:lnTo>
                <a:lnTo>
                  <a:pt x="1338683" y="157578"/>
                </a:lnTo>
                <a:cubicBezTo>
                  <a:pt x="1331635" y="158054"/>
                  <a:pt x="1324682" y="159197"/>
                  <a:pt x="1317728" y="160054"/>
                </a:cubicBezTo>
                <a:lnTo>
                  <a:pt x="1302774" y="162912"/>
                </a:lnTo>
                <a:cubicBezTo>
                  <a:pt x="1287915" y="165007"/>
                  <a:pt x="1273056" y="166436"/>
                  <a:pt x="1258292" y="169579"/>
                </a:cubicBezTo>
                <a:lnTo>
                  <a:pt x="1256006" y="167388"/>
                </a:lnTo>
                <a:cubicBezTo>
                  <a:pt x="1243548" y="167245"/>
                  <a:pt x="1231108" y="168293"/>
                  <a:pt x="1218859" y="170531"/>
                </a:cubicBezTo>
                <a:cubicBezTo>
                  <a:pt x="1209677" y="171837"/>
                  <a:pt x="1200580" y="173684"/>
                  <a:pt x="1191617" y="176056"/>
                </a:cubicBezTo>
                <a:lnTo>
                  <a:pt x="1159804" y="183962"/>
                </a:lnTo>
                <a:cubicBezTo>
                  <a:pt x="1148088" y="189010"/>
                  <a:pt x="1146183" y="191772"/>
                  <a:pt x="1169329" y="188439"/>
                </a:cubicBezTo>
                <a:cubicBezTo>
                  <a:pt x="1151612" y="194154"/>
                  <a:pt x="1148850" y="196725"/>
                  <a:pt x="1147707" y="199106"/>
                </a:cubicBezTo>
                <a:cubicBezTo>
                  <a:pt x="1146564" y="201488"/>
                  <a:pt x="1147135" y="203298"/>
                  <a:pt x="1136468" y="208155"/>
                </a:cubicBezTo>
                <a:lnTo>
                  <a:pt x="1131610" y="213680"/>
                </a:lnTo>
                <a:cubicBezTo>
                  <a:pt x="1139630" y="212241"/>
                  <a:pt x="1147755" y="211451"/>
                  <a:pt x="1155899" y="211298"/>
                </a:cubicBezTo>
                <a:cubicBezTo>
                  <a:pt x="1159623" y="211280"/>
                  <a:pt x="1163309" y="211994"/>
                  <a:pt x="1166757" y="213394"/>
                </a:cubicBezTo>
                <a:cubicBezTo>
                  <a:pt x="1171138" y="215585"/>
                  <a:pt x="1171138" y="218728"/>
                  <a:pt x="1176282" y="220633"/>
                </a:cubicBezTo>
                <a:cubicBezTo>
                  <a:pt x="1181426" y="222538"/>
                  <a:pt x="1184283" y="225300"/>
                  <a:pt x="1211715" y="221586"/>
                </a:cubicBezTo>
                <a:lnTo>
                  <a:pt x="1209143" y="224538"/>
                </a:lnTo>
                <a:cubicBezTo>
                  <a:pt x="1213820" y="223224"/>
                  <a:pt x="1218687" y="222767"/>
                  <a:pt x="1223526" y="223205"/>
                </a:cubicBezTo>
                <a:cubicBezTo>
                  <a:pt x="1224669" y="223681"/>
                  <a:pt x="1222669" y="224634"/>
                  <a:pt x="1219240" y="226157"/>
                </a:cubicBezTo>
                <a:cubicBezTo>
                  <a:pt x="1212001" y="229491"/>
                  <a:pt x="1214572" y="229110"/>
                  <a:pt x="1236385" y="226157"/>
                </a:cubicBezTo>
                <a:lnTo>
                  <a:pt x="1236861" y="228158"/>
                </a:lnTo>
                <a:cubicBezTo>
                  <a:pt x="1219335" y="231111"/>
                  <a:pt x="1211810" y="234159"/>
                  <a:pt x="1211525" y="235492"/>
                </a:cubicBezTo>
                <a:lnTo>
                  <a:pt x="1184093" y="241779"/>
                </a:lnTo>
                <a:cubicBezTo>
                  <a:pt x="1176472" y="243207"/>
                  <a:pt x="1168757" y="244446"/>
                  <a:pt x="1161233" y="246065"/>
                </a:cubicBezTo>
                <a:lnTo>
                  <a:pt x="1138563" y="251494"/>
                </a:lnTo>
                <a:cubicBezTo>
                  <a:pt x="1123418" y="255209"/>
                  <a:pt x="1108083" y="258066"/>
                  <a:pt x="1093224" y="262829"/>
                </a:cubicBezTo>
                <a:lnTo>
                  <a:pt x="1048266" y="275783"/>
                </a:lnTo>
                <a:lnTo>
                  <a:pt x="1003975" y="291023"/>
                </a:lnTo>
                <a:cubicBezTo>
                  <a:pt x="995688" y="293976"/>
                  <a:pt x="987782" y="297595"/>
                  <a:pt x="979781" y="301215"/>
                </a:cubicBezTo>
                <a:cubicBezTo>
                  <a:pt x="963875" y="308168"/>
                  <a:pt x="948634" y="314740"/>
                  <a:pt x="964922" y="305501"/>
                </a:cubicBezTo>
                <a:lnTo>
                  <a:pt x="963684" y="303786"/>
                </a:lnTo>
                <a:lnTo>
                  <a:pt x="937967" y="312835"/>
                </a:lnTo>
                <a:cubicBezTo>
                  <a:pt x="922441" y="320836"/>
                  <a:pt x="904819" y="330552"/>
                  <a:pt x="890341" y="337981"/>
                </a:cubicBezTo>
                <a:cubicBezTo>
                  <a:pt x="875863" y="345411"/>
                  <a:pt x="864338" y="351888"/>
                  <a:pt x="860338" y="351126"/>
                </a:cubicBezTo>
                <a:cubicBezTo>
                  <a:pt x="850813" y="356269"/>
                  <a:pt x="841288" y="360651"/>
                  <a:pt x="831286" y="366556"/>
                </a:cubicBezTo>
                <a:cubicBezTo>
                  <a:pt x="821285" y="372462"/>
                  <a:pt x="811760" y="378843"/>
                  <a:pt x="800902" y="386273"/>
                </a:cubicBezTo>
                <a:cubicBezTo>
                  <a:pt x="800426" y="388559"/>
                  <a:pt x="797187" y="391321"/>
                  <a:pt x="778232" y="404656"/>
                </a:cubicBezTo>
                <a:lnTo>
                  <a:pt x="756801" y="425802"/>
                </a:lnTo>
                <a:cubicBezTo>
                  <a:pt x="724987" y="443423"/>
                  <a:pt x="676696" y="480665"/>
                  <a:pt x="675172" y="475427"/>
                </a:cubicBezTo>
                <a:lnTo>
                  <a:pt x="647644" y="498858"/>
                </a:lnTo>
                <a:cubicBezTo>
                  <a:pt x="636786" y="508383"/>
                  <a:pt x="626785" y="518575"/>
                  <a:pt x="616212" y="528386"/>
                </a:cubicBezTo>
                <a:lnTo>
                  <a:pt x="600115" y="542102"/>
                </a:lnTo>
                <a:lnTo>
                  <a:pt x="585256" y="557723"/>
                </a:lnTo>
                <a:cubicBezTo>
                  <a:pt x="584113" y="561628"/>
                  <a:pt x="589732" y="557723"/>
                  <a:pt x="598114" y="550770"/>
                </a:cubicBezTo>
                <a:cubicBezTo>
                  <a:pt x="606497" y="543816"/>
                  <a:pt x="618688" y="534291"/>
                  <a:pt x="629261" y="525528"/>
                </a:cubicBezTo>
                <a:lnTo>
                  <a:pt x="646692" y="511050"/>
                </a:lnTo>
                <a:cubicBezTo>
                  <a:pt x="651835" y="506859"/>
                  <a:pt x="655550" y="504859"/>
                  <a:pt x="653645" y="507717"/>
                </a:cubicBezTo>
                <a:cubicBezTo>
                  <a:pt x="641463" y="521871"/>
                  <a:pt x="628423" y="535263"/>
                  <a:pt x="614593" y="547817"/>
                </a:cubicBezTo>
                <a:lnTo>
                  <a:pt x="612402" y="553151"/>
                </a:lnTo>
                <a:lnTo>
                  <a:pt x="618688" y="550007"/>
                </a:lnTo>
                <a:cubicBezTo>
                  <a:pt x="633357" y="537815"/>
                  <a:pt x="647263" y="525052"/>
                  <a:pt x="662408" y="513241"/>
                </a:cubicBezTo>
                <a:lnTo>
                  <a:pt x="684125" y="496001"/>
                </a:lnTo>
                <a:lnTo>
                  <a:pt x="684125" y="496001"/>
                </a:lnTo>
                <a:cubicBezTo>
                  <a:pt x="697603" y="483752"/>
                  <a:pt x="711957" y="472522"/>
                  <a:pt x="727083" y="462378"/>
                </a:cubicBezTo>
                <a:cubicBezTo>
                  <a:pt x="736608" y="455710"/>
                  <a:pt x="742132" y="453424"/>
                  <a:pt x="742799" y="455234"/>
                </a:cubicBezTo>
                <a:lnTo>
                  <a:pt x="720797" y="472665"/>
                </a:lnTo>
                <a:cubicBezTo>
                  <a:pt x="714319" y="477522"/>
                  <a:pt x="708605" y="481713"/>
                  <a:pt x="703556" y="485809"/>
                </a:cubicBezTo>
                <a:cubicBezTo>
                  <a:pt x="698508" y="489905"/>
                  <a:pt x="694031" y="493905"/>
                  <a:pt x="690697" y="497430"/>
                </a:cubicBezTo>
                <a:cubicBezTo>
                  <a:pt x="683077" y="504478"/>
                  <a:pt x="677267" y="510384"/>
                  <a:pt x="671647" y="515813"/>
                </a:cubicBezTo>
                <a:cubicBezTo>
                  <a:pt x="660789" y="526576"/>
                  <a:pt x="653359" y="537054"/>
                  <a:pt x="637643" y="552484"/>
                </a:cubicBezTo>
                <a:cubicBezTo>
                  <a:pt x="636576" y="555513"/>
                  <a:pt x="634814" y="558256"/>
                  <a:pt x="632500" y="560485"/>
                </a:cubicBezTo>
                <a:lnTo>
                  <a:pt x="620022" y="574773"/>
                </a:lnTo>
                <a:cubicBezTo>
                  <a:pt x="610497" y="586203"/>
                  <a:pt x="596876" y="599823"/>
                  <a:pt x="584780" y="613444"/>
                </a:cubicBezTo>
                <a:cubicBezTo>
                  <a:pt x="576731" y="625350"/>
                  <a:pt x="567815" y="636657"/>
                  <a:pt x="558109" y="647258"/>
                </a:cubicBezTo>
                <a:cubicBezTo>
                  <a:pt x="552871" y="653259"/>
                  <a:pt x="548584" y="659545"/>
                  <a:pt x="543631" y="665736"/>
                </a:cubicBezTo>
                <a:lnTo>
                  <a:pt x="530201" y="683834"/>
                </a:lnTo>
                <a:cubicBezTo>
                  <a:pt x="525915" y="689739"/>
                  <a:pt x="521629" y="695454"/>
                  <a:pt x="517723" y="701074"/>
                </a:cubicBezTo>
                <a:cubicBezTo>
                  <a:pt x="513818" y="706694"/>
                  <a:pt x="510675" y="712409"/>
                  <a:pt x="507246" y="717933"/>
                </a:cubicBezTo>
                <a:cubicBezTo>
                  <a:pt x="509532" y="716505"/>
                  <a:pt x="510294" y="717457"/>
                  <a:pt x="513818" y="714028"/>
                </a:cubicBezTo>
                <a:cubicBezTo>
                  <a:pt x="516695" y="711056"/>
                  <a:pt x="519333" y="707875"/>
                  <a:pt x="521724" y="704503"/>
                </a:cubicBezTo>
                <a:cubicBezTo>
                  <a:pt x="525534" y="699836"/>
                  <a:pt x="531249" y="693359"/>
                  <a:pt x="537916" y="684215"/>
                </a:cubicBezTo>
                <a:lnTo>
                  <a:pt x="557633" y="660498"/>
                </a:lnTo>
                <a:lnTo>
                  <a:pt x="578493" y="637733"/>
                </a:lnTo>
                <a:cubicBezTo>
                  <a:pt x="585446" y="630208"/>
                  <a:pt x="592114" y="622398"/>
                  <a:pt x="599353" y="615159"/>
                </a:cubicBezTo>
                <a:lnTo>
                  <a:pt x="621260" y="593537"/>
                </a:lnTo>
                <a:lnTo>
                  <a:pt x="633643" y="583345"/>
                </a:lnTo>
                <a:cubicBezTo>
                  <a:pt x="646406" y="570486"/>
                  <a:pt x="659836" y="558294"/>
                  <a:pt x="672790" y="545245"/>
                </a:cubicBezTo>
                <a:cubicBezTo>
                  <a:pt x="687173" y="536292"/>
                  <a:pt x="726607" y="499620"/>
                  <a:pt x="744133" y="490476"/>
                </a:cubicBezTo>
                <a:cubicBezTo>
                  <a:pt x="748705" y="487905"/>
                  <a:pt x="759944" y="479713"/>
                  <a:pt x="755848" y="484190"/>
                </a:cubicBezTo>
                <a:cubicBezTo>
                  <a:pt x="747257" y="492219"/>
                  <a:pt x="738046" y="499582"/>
                  <a:pt x="728321" y="506193"/>
                </a:cubicBezTo>
                <a:cubicBezTo>
                  <a:pt x="711367" y="519337"/>
                  <a:pt x="694412" y="533148"/>
                  <a:pt x="678124" y="546293"/>
                </a:cubicBezTo>
                <a:cubicBezTo>
                  <a:pt x="661837" y="559437"/>
                  <a:pt x="647168" y="572677"/>
                  <a:pt x="633928" y="584393"/>
                </a:cubicBezTo>
                <a:cubicBezTo>
                  <a:pt x="621355" y="597823"/>
                  <a:pt x="608211" y="610872"/>
                  <a:pt x="595828" y="624588"/>
                </a:cubicBezTo>
                <a:cubicBezTo>
                  <a:pt x="583446" y="638304"/>
                  <a:pt x="571444" y="652306"/>
                  <a:pt x="559729" y="666594"/>
                </a:cubicBezTo>
                <a:lnTo>
                  <a:pt x="552204" y="676119"/>
                </a:lnTo>
                <a:lnTo>
                  <a:pt x="549347" y="680405"/>
                </a:lnTo>
                <a:cubicBezTo>
                  <a:pt x="537726" y="697264"/>
                  <a:pt x="552871" y="684405"/>
                  <a:pt x="527439" y="715552"/>
                </a:cubicBezTo>
                <a:cubicBezTo>
                  <a:pt x="514009" y="733078"/>
                  <a:pt x="513151" y="727935"/>
                  <a:pt x="525248" y="707170"/>
                </a:cubicBezTo>
                <a:lnTo>
                  <a:pt x="506198" y="730030"/>
                </a:lnTo>
                <a:cubicBezTo>
                  <a:pt x="456001" y="799944"/>
                  <a:pt x="420473" y="863380"/>
                  <a:pt x="394184" y="905099"/>
                </a:cubicBezTo>
                <a:cubicBezTo>
                  <a:pt x="384659" y="925959"/>
                  <a:pt x="375134" y="946533"/>
                  <a:pt x="366847" y="968060"/>
                </a:cubicBezTo>
                <a:lnTo>
                  <a:pt x="359323" y="987777"/>
                </a:lnTo>
                <a:cubicBezTo>
                  <a:pt x="356751" y="994349"/>
                  <a:pt x="354274" y="1000921"/>
                  <a:pt x="352274" y="1007684"/>
                </a:cubicBezTo>
                <a:cubicBezTo>
                  <a:pt x="347893" y="1019304"/>
                  <a:pt x="343797" y="1029972"/>
                  <a:pt x="339987" y="1039402"/>
                </a:cubicBezTo>
                <a:cubicBezTo>
                  <a:pt x="337987" y="1044069"/>
                  <a:pt x="336177" y="1048927"/>
                  <a:pt x="334462" y="1052737"/>
                </a:cubicBezTo>
                <a:lnTo>
                  <a:pt x="330176" y="1064167"/>
                </a:lnTo>
                <a:cubicBezTo>
                  <a:pt x="324747" y="1077978"/>
                  <a:pt x="320651" y="1085694"/>
                  <a:pt x="318460" y="1085027"/>
                </a:cubicBezTo>
                <a:cubicBezTo>
                  <a:pt x="329509" y="1048260"/>
                  <a:pt x="331700" y="1036354"/>
                  <a:pt x="335986" y="1018352"/>
                </a:cubicBezTo>
                <a:cubicBezTo>
                  <a:pt x="334177" y="1017780"/>
                  <a:pt x="327795" y="1030639"/>
                  <a:pt x="320365" y="1052832"/>
                </a:cubicBezTo>
                <a:cubicBezTo>
                  <a:pt x="315517" y="1070920"/>
                  <a:pt x="309659" y="1088732"/>
                  <a:pt x="302839" y="1106172"/>
                </a:cubicBezTo>
                <a:cubicBezTo>
                  <a:pt x="301401" y="1111583"/>
                  <a:pt x="298648" y="1116555"/>
                  <a:pt x="294838" y="1120650"/>
                </a:cubicBezTo>
                <a:lnTo>
                  <a:pt x="290933" y="1123603"/>
                </a:lnTo>
                <a:lnTo>
                  <a:pt x="290933" y="1123603"/>
                </a:lnTo>
                <a:lnTo>
                  <a:pt x="281408" y="1163799"/>
                </a:lnTo>
                <a:cubicBezTo>
                  <a:pt x="278265" y="1182849"/>
                  <a:pt x="275122" y="1201899"/>
                  <a:pt x="271883" y="1220949"/>
                </a:cubicBezTo>
                <a:cubicBezTo>
                  <a:pt x="268645" y="1239999"/>
                  <a:pt x="267692" y="1259049"/>
                  <a:pt x="264644" y="1279242"/>
                </a:cubicBezTo>
                <a:lnTo>
                  <a:pt x="259215" y="1273431"/>
                </a:lnTo>
                <a:lnTo>
                  <a:pt x="264644" y="1279242"/>
                </a:lnTo>
                <a:cubicBezTo>
                  <a:pt x="262453" y="1311817"/>
                  <a:pt x="263787" y="1319532"/>
                  <a:pt x="265692" y="1321628"/>
                </a:cubicBezTo>
                <a:cubicBezTo>
                  <a:pt x="265482" y="1336106"/>
                  <a:pt x="264044" y="1350536"/>
                  <a:pt x="261406" y="1364776"/>
                </a:cubicBezTo>
                <a:cubicBezTo>
                  <a:pt x="261406" y="1378111"/>
                  <a:pt x="260739" y="1391446"/>
                  <a:pt x="260453" y="1404781"/>
                </a:cubicBezTo>
                <a:lnTo>
                  <a:pt x="256072" y="1409163"/>
                </a:lnTo>
                <a:lnTo>
                  <a:pt x="256072" y="1409163"/>
                </a:lnTo>
                <a:lnTo>
                  <a:pt x="260453" y="1404781"/>
                </a:lnTo>
                <a:cubicBezTo>
                  <a:pt x="262072" y="1413544"/>
                  <a:pt x="263882" y="1420497"/>
                  <a:pt x="265311" y="1432499"/>
                </a:cubicBezTo>
                <a:cubicBezTo>
                  <a:pt x="266740" y="1444500"/>
                  <a:pt x="266930" y="1461074"/>
                  <a:pt x="269216" y="1490220"/>
                </a:cubicBezTo>
                <a:lnTo>
                  <a:pt x="270264" y="1503079"/>
                </a:lnTo>
                <a:cubicBezTo>
                  <a:pt x="270264" y="1513461"/>
                  <a:pt x="270740" y="1521653"/>
                  <a:pt x="270931" y="1528320"/>
                </a:cubicBezTo>
                <a:cubicBezTo>
                  <a:pt x="270931" y="1521653"/>
                  <a:pt x="270931" y="1513461"/>
                  <a:pt x="270264" y="1503079"/>
                </a:cubicBezTo>
                <a:lnTo>
                  <a:pt x="272264" y="1503079"/>
                </a:lnTo>
                <a:cubicBezTo>
                  <a:pt x="272264" y="1492602"/>
                  <a:pt x="271788" y="1482505"/>
                  <a:pt x="271597" y="1471647"/>
                </a:cubicBezTo>
                <a:cubicBezTo>
                  <a:pt x="271407" y="1460788"/>
                  <a:pt x="271597" y="1448596"/>
                  <a:pt x="270835" y="1433547"/>
                </a:cubicBezTo>
                <a:cubicBezTo>
                  <a:pt x="269273" y="1423269"/>
                  <a:pt x="268578" y="1412887"/>
                  <a:pt x="268740" y="1402495"/>
                </a:cubicBezTo>
                <a:cubicBezTo>
                  <a:pt x="268816" y="1397990"/>
                  <a:pt x="269816" y="1393542"/>
                  <a:pt x="271693" y="1389446"/>
                </a:cubicBezTo>
                <a:cubicBezTo>
                  <a:pt x="272512" y="1375206"/>
                  <a:pt x="272512" y="1360918"/>
                  <a:pt x="271693" y="1346679"/>
                </a:cubicBezTo>
                <a:cubicBezTo>
                  <a:pt x="271169" y="1333334"/>
                  <a:pt x="271521" y="1319970"/>
                  <a:pt x="272740" y="1306674"/>
                </a:cubicBezTo>
                <a:lnTo>
                  <a:pt x="278170" y="1306674"/>
                </a:lnTo>
                <a:cubicBezTo>
                  <a:pt x="275693" y="1348965"/>
                  <a:pt x="279217" y="1338392"/>
                  <a:pt x="281408" y="1333344"/>
                </a:cubicBezTo>
                <a:cubicBezTo>
                  <a:pt x="284456" y="1325914"/>
                  <a:pt x="285790" y="1328772"/>
                  <a:pt x="285790" y="1340583"/>
                </a:cubicBezTo>
                <a:cubicBezTo>
                  <a:pt x="285790" y="1352394"/>
                  <a:pt x="285790" y="1373539"/>
                  <a:pt x="284647" y="1402686"/>
                </a:cubicBezTo>
                <a:cubicBezTo>
                  <a:pt x="284647" y="1411734"/>
                  <a:pt x="284647" y="1421069"/>
                  <a:pt x="285218" y="1430308"/>
                </a:cubicBezTo>
                <a:lnTo>
                  <a:pt x="285218" y="1430308"/>
                </a:lnTo>
                <a:cubicBezTo>
                  <a:pt x="286266" y="1430880"/>
                  <a:pt x="286647" y="1426593"/>
                  <a:pt x="286742" y="1419831"/>
                </a:cubicBezTo>
                <a:cubicBezTo>
                  <a:pt x="286837" y="1413068"/>
                  <a:pt x="286742" y="1403638"/>
                  <a:pt x="286742" y="1393923"/>
                </a:cubicBezTo>
                <a:cubicBezTo>
                  <a:pt x="287218" y="1374873"/>
                  <a:pt x="288076" y="1363252"/>
                  <a:pt x="289600" y="1364586"/>
                </a:cubicBezTo>
                <a:lnTo>
                  <a:pt x="289600" y="1364586"/>
                </a:lnTo>
                <a:cubicBezTo>
                  <a:pt x="291886" y="1369539"/>
                  <a:pt x="293600" y="1360680"/>
                  <a:pt x="295029" y="1345536"/>
                </a:cubicBezTo>
                <a:cubicBezTo>
                  <a:pt x="296458" y="1330391"/>
                  <a:pt x="299791" y="1308674"/>
                  <a:pt x="302077" y="1287814"/>
                </a:cubicBezTo>
                <a:cubicBezTo>
                  <a:pt x="302077" y="1290576"/>
                  <a:pt x="302077" y="1293529"/>
                  <a:pt x="302077" y="1296387"/>
                </a:cubicBezTo>
                <a:cubicBezTo>
                  <a:pt x="302077" y="1293529"/>
                  <a:pt x="302077" y="1290576"/>
                  <a:pt x="302077" y="1287909"/>
                </a:cubicBezTo>
                <a:lnTo>
                  <a:pt x="304649" y="1297434"/>
                </a:lnTo>
                <a:cubicBezTo>
                  <a:pt x="303163" y="1311255"/>
                  <a:pt x="302401" y="1325152"/>
                  <a:pt x="302363" y="1339059"/>
                </a:cubicBezTo>
                <a:cubicBezTo>
                  <a:pt x="302401" y="1325152"/>
                  <a:pt x="303163" y="1311255"/>
                  <a:pt x="304649" y="1297434"/>
                </a:cubicBezTo>
                <a:cubicBezTo>
                  <a:pt x="305411" y="1292386"/>
                  <a:pt x="305792" y="1287338"/>
                  <a:pt x="307030" y="1282290"/>
                </a:cubicBezTo>
                <a:lnTo>
                  <a:pt x="309697" y="1278003"/>
                </a:lnTo>
                <a:cubicBezTo>
                  <a:pt x="309697" y="1280194"/>
                  <a:pt x="310840" y="1277051"/>
                  <a:pt x="312079" y="1269240"/>
                </a:cubicBezTo>
                <a:lnTo>
                  <a:pt x="314651" y="1265430"/>
                </a:lnTo>
                <a:lnTo>
                  <a:pt x="311984" y="1287909"/>
                </a:lnTo>
                <a:lnTo>
                  <a:pt x="310459" y="1310484"/>
                </a:lnTo>
                <a:lnTo>
                  <a:pt x="309126" y="1313055"/>
                </a:lnTo>
                <a:cubicBezTo>
                  <a:pt x="307792" y="1328200"/>
                  <a:pt x="305697" y="1340392"/>
                  <a:pt x="304649" y="1351155"/>
                </a:cubicBezTo>
                <a:cubicBezTo>
                  <a:pt x="303601" y="1361919"/>
                  <a:pt x="302459" y="1371158"/>
                  <a:pt x="301315" y="1380302"/>
                </a:cubicBezTo>
                <a:cubicBezTo>
                  <a:pt x="300172" y="1389446"/>
                  <a:pt x="300172" y="1396875"/>
                  <a:pt x="299696" y="1404591"/>
                </a:cubicBezTo>
                <a:cubicBezTo>
                  <a:pt x="299220" y="1412306"/>
                  <a:pt x="299220" y="1419449"/>
                  <a:pt x="299030" y="1426403"/>
                </a:cubicBezTo>
                <a:cubicBezTo>
                  <a:pt x="298553" y="1440214"/>
                  <a:pt x="297791" y="1452597"/>
                  <a:pt x="296934" y="1464503"/>
                </a:cubicBezTo>
                <a:cubicBezTo>
                  <a:pt x="296362" y="1451644"/>
                  <a:pt x="296077" y="1440214"/>
                  <a:pt x="295981" y="1429451"/>
                </a:cubicBezTo>
                <a:cubicBezTo>
                  <a:pt x="295981" y="1440214"/>
                  <a:pt x="295981" y="1451739"/>
                  <a:pt x="296934" y="1464503"/>
                </a:cubicBezTo>
                <a:cubicBezTo>
                  <a:pt x="297658" y="1473856"/>
                  <a:pt x="297658" y="1483248"/>
                  <a:pt x="296934" y="1492602"/>
                </a:cubicBezTo>
                <a:cubicBezTo>
                  <a:pt x="296934" y="1507080"/>
                  <a:pt x="295124" y="1505556"/>
                  <a:pt x="293981" y="1508699"/>
                </a:cubicBezTo>
                <a:cubicBezTo>
                  <a:pt x="292743" y="1502136"/>
                  <a:pt x="290733" y="1495735"/>
                  <a:pt x="287980" y="1489649"/>
                </a:cubicBezTo>
                <a:cubicBezTo>
                  <a:pt x="290714" y="1495745"/>
                  <a:pt x="292733" y="1502136"/>
                  <a:pt x="293981" y="1508699"/>
                </a:cubicBezTo>
                <a:cubicBezTo>
                  <a:pt x="293981" y="1515938"/>
                  <a:pt x="293981" y="1522510"/>
                  <a:pt x="293981" y="1528606"/>
                </a:cubicBezTo>
                <a:cubicBezTo>
                  <a:pt x="293981" y="1534702"/>
                  <a:pt x="293981" y="1540322"/>
                  <a:pt x="293981" y="1545465"/>
                </a:cubicBezTo>
                <a:cubicBezTo>
                  <a:pt x="293981" y="1555848"/>
                  <a:pt x="293981" y="1564515"/>
                  <a:pt x="293314" y="1572897"/>
                </a:cubicBezTo>
                <a:cubicBezTo>
                  <a:pt x="294267" y="1583565"/>
                  <a:pt x="295886" y="1594519"/>
                  <a:pt x="297505" y="1605282"/>
                </a:cubicBezTo>
                <a:cubicBezTo>
                  <a:pt x="299001" y="1615570"/>
                  <a:pt x="301039" y="1625780"/>
                  <a:pt x="303601" y="1635858"/>
                </a:cubicBezTo>
                <a:cubicBezTo>
                  <a:pt x="304316" y="1640944"/>
                  <a:pt x="306316" y="1645764"/>
                  <a:pt x="309412" y="1649859"/>
                </a:cubicBezTo>
                <a:cubicBezTo>
                  <a:pt x="310650" y="1650526"/>
                  <a:pt x="311031" y="1647573"/>
                  <a:pt x="310840" y="1641763"/>
                </a:cubicBezTo>
                <a:cubicBezTo>
                  <a:pt x="310840" y="1626428"/>
                  <a:pt x="306364" y="1580613"/>
                  <a:pt x="316079" y="1624332"/>
                </a:cubicBezTo>
                <a:cubicBezTo>
                  <a:pt x="319508" y="1644240"/>
                  <a:pt x="335129" y="1716058"/>
                  <a:pt x="336844" y="1735775"/>
                </a:cubicBezTo>
                <a:cubicBezTo>
                  <a:pt x="336844" y="1737108"/>
                  <a:pt x="338082" y="1742061"/>
                  <a:pt x="338749" y="1745300"/>
                </a:cubicBezTo>
                <a:lnTo>
                  <a:pt x="337606" y="1749110"/>
                </a:lnTo>
                <a:lnTo>
                  <a:pt x="330843" y="1753111"/>
                </a:lnTo>
                <a:lnTo>
                  <a:pt x="328271" y="1754349"/>
                </a:lnTo>
                <a:cubicBezTo>
                  <a:pt x="326471" y="1752158"/>
                  <a:pt x="324842" y="1749834"/>
                  <a:pt x="323413" y="1747395"/>
                </a:cubicBezTo>
                <a:cubicBezTo>
                  <a:pt x="324909" y="1749834"/>
                  <a:pt x="326528" y="1752186"/>
                  <a:pt x="328271" y="1754444"/>
                </a:cubicBezTo>
                <a:cubicBezTo>
                  <a:pt x="333129" y="1771208"/>
                  <a:pt x="338558" y="1787781"/>
                  <a:pt x="343606" y="1804450"/>
                </a:cubicBezTo>
                <a:lnTo>
                  <a:pt x="346273" y="1813975"/>
                </a:lnTo>
                <a:cubicBezTo>
                  <a:pt x="347226" y="1816737"/>
                  <a:pt x="348083" y="1819404"/>
                  <a:pt x="349036" y="1821976"/>
                </a:cubicBezTo>
                <a:lnTo>
                  <a:pt x="353417" y="1835978"/>
                </a:lnTo>
                <a:cubicBezTo>
                  <a:pt x="355989" y="1844741"/>
                  <a:pt x="358465" y="1853028"/>
                  <a:pt x="361228" y="1862076"/>
                </a:cubicBezTo>
                <a:cubicBezTo>
                  <a:pt x="372372" y="1890651"/>
                  <a:pt x="366371" y="1883317"/>
                  <a:pt x="377515" y="1910273"/>
                </a:cubicBezTo>
                <a:lnTo>
                  <a:pt x="381611" y="1924561"/>
                </a:lnTo>
                <a:cubicBezTo>
                  <a:pt x="395232" y="1951421"/>
                  <a:pt x="397994" y="1960470"/>
                  <a:pt x="397232" y="1962661"/>
                </a:cubicBezTo>
                <a:cubicBezTo>
                  <a:pt x="396470" y="1964851"/>
                  <a:pt x="386945" y="1948468"/>
                  <a:pt x="375991" y="1927418"/>
                </a:cubicBezTo>
                <a:lnTo>
                  <a:pt x="368181" y="1915036"/>
                </a:lnTo>
                <a:lnTo>
                  <a:pt x="364085" y="1917036"/>
                </a:lnTo>
                <a:lnTo>
                  <a:pt x="364085" y="1917036"/>
                </a:lnTo>
                <a:cubicBezTo>
                  <a:pt x="370276" y="1931609"/>
                  <a:pt x="377992" y="1945611"/>
                  <a:pt x="384850" y="1958374"/>
                </a:cubicBezTo>
                <a:cubicBezTo>
                  <a:pt x="391108" y="1970623"/>
                  <a:pt x="398042" y="1982520"/>
                  <a:pt x="405614" y="1993998"/>
                </a:cubicBezTo>
                <a:cubicBezTo>
                  <a:pt x="417330" y="2011238"/>
                  <a:pt x="427998" y="2030478"/>
                  <a:pt x="440761" y="2049243"/>
                </a:cubicBezTo>
                <a:cubicBezTo>
                  <a:pt x="446857" y="2058768"/>
                  <a:pt x="452953" y="2068293"/>
                  <a:pt x="459240" y="2078294"/>
                </a:cubicBezTo>
                <a:cubicBezTo>
                  <a:pt x="465526" y="2088295"/>
                  <a:pt x="472384" y="2097344"/>
                  <a:pt x="478957" y="2106869"/>
                </a:cubicBezTo>
                <a:cubicBezTo>
                  <a:pt x="485529" y="2116394"/>
                  <a:pt x="490196" y="2123252"/>
                  <a:pt x="493339" y="2128586"/>
                </a:cubicBezTo>
                <a:cubicBezTo>
                  <a:pt x="496483" y="2133920"/>
                  <a:pt x="497911" y="2136111"/>
                  <a:pt x="495244" y="2134206"/>
                </a:cubicBezTo>
                <a:cubicBezTo>
                  <a:pt x="485900" y="2124014"/>
                  <a:pt x="477604" y="2112908"/>
                  <a:pt x="470480" y="2101059"/>
                </a:cubicBezTo>
                <a:cubicBezTo>
                  <a:pt x="465431" y="2093534"/>
                  <a:pt x="459621" y="2085819"/>
                  <a:pt x="454573" y="2077627"/>
                </a:cubicBezTo>
                <a:lnTo>
                  <a:pt x="439904" y="2053815"/>
                </a:lnTo>
                <a:cubicBezTo>
                  <a:pt x="435046" y="2046099"/>
                  <a:pt x="430379" y="2039051"/>
                  <a:pt x="425902" y="2032860"/>
                </a:cubicBezTo>
                <a:cubicBezTo>
                  <a:pt x="422635" y="2027478"/>
                  <a:pt x="419006" y="2022325"/>
                  <a:pt x="415044" y="2017429"/>
                </a:cubicBezTo>
                <a:cubicBezTo>
                  <a:pt x="408472" y="2009619"/>
                  <a:pt x="405519" y="2008761"/>
                  <a:pt x="407329" y="2014857"/>
                </a:cubicBezTo>
                <a:cubicBezTo>
                  <a:pt x="408776" y="2019753"/>
                  <a:pt x="410596" y="2024525"/>
                  <a:pt x="412758" y="2029145"/>
                </a:cubicBezTo>
                <a:cubicBezTo>
                  <a:pt x="414187" y="2032383"/>
                  <a:pt x="415806" y="2036098"/>
                  <a:pt x="417806" y="2040194"/>
                </a:cubicBezTo>
                <a:lnTo>
                  <a:pt x="425140" y="2053434"/>
                </a:lnTo>
                <a:cubicBezTo>
                  <a:pt x="445219" y="2080370"/>
                  <a:pt x="463602" y="2108517"/>
                  <a:pt x="480195" y="2137730"/>
                </a:cubicBezTo>
                <a:cubicBezTo>
                  <a:pt x="493911" y="2155828"/>
                  <a:pt x="504769" y="2168591"/>
                  <a:pt x="514676" y="2179735"/>
                </a:cubicBezTo>
                <a:cubicBezTo>
                  <a:pt x="524581" y="2190880"/>
                  <a:pt x="534487" y="2199833"/>
                  <a:pt x="545155" y="2211263"/>
                </a:cubicBezTo>
                <a:cubicBezTo>
                  <a:pt x="559252" y="2226884"/>
                  <a:pt x="573730" y="2239838"/>
                  <a:pt x="587161" y="2254030"/>
                </a:cubicBezTo>
                <a:cubicBezTo>
                  <a:pt x="600591" y="2268222"/>
                  <a:pt x="614402" y="2281462"/>
                  <a:pt x="628213" y="2296702"/>
                </a:cubicBezTo>
                <a:lnTo>
                  <a:pt x="611735" y="2284034"/>
                </a:lnTo>
                <a:lnTo>
                  <a:pt x="628213" y="2296702"/>
                </a:lnTo>
                <a:lnTo>
                  <a:pt x="680506" y="2341565"/>
                </a:lnTo>
                <a:cubicBezTo>
                  <a:pt x="684411" y="2344422"/>
                  <a:pt x="688221" y="2347185"/>
                  <a:pt x="692222" y="2349661"/>
                </a:cubicBezTo>
                <a:cubicBezTo>
                  <a:pt x="712662" y="2366273"/>
                  <a:pt x="733960" y="2381780"/>
                  <a:pt x="756039" y="2396143"/>
                </a:cubicBezTo>
                <a:lnTo>
                  <a:pt x="779947" y="2412621"/>
                </a:lnTo>
                <a:cubicBezTo>
                  <a:pt x="787948" y="2418051"/>
                  <a:pt x="796139" y="2423003"/>
                  <a:pt x="803855" y="2428147"/>
                </a:cubicBezTo>
                <a:cubicBezTo>
                  <a:pt x="819476" y="2438339"/>
                  <a:pt x="833858" y="2448626"/>
                  <a:pt x="846812" y="2456722"/>
                </a:cubicBezTo>
                <a:cubicBezTo>
                  <a:pt x="880912" y="2477868"/>
                  <a:pt x="878626" y="2479392"/>
                  <a:pt x="869958" y="2477582"/>
                </a:cubicBezTo>
                <a:cubicBezTo>
                  <a:pt x="864614" y="2476848"/>
                  <a:pt x="859204" y="2476848"/>
                  <a:pt x="853861" y="2477582"/>
                </a:cubicBezTo>
                <a:cubicBezTo>
                  <a:pt x="841869" y="2472515"/>
                  <a:pt x="830201" y="2466723"/>
                  <a:pt x="818904" y="2460246"/>
                </a:cubicBezTo>
                <a:cubicBezTo>
                  <a:pt x="805664" y="2452341"/>
                  <a:pt x="790329" y="2442911"/>
                  <a:pt x="775280" y="2433005"/>
                </a:cubicBezTo>
                <a:cubicBezTo>
                  <a:pt x="760230" y="2423099"/>
                  <a:pt x="733846" y="2404430"/>
                  <a:pt x="734417" y="2406240"/>
                </a:cubicBezTo>
                <a:cubicBezTo>
                  <a:pt x="738037" y="2415765"/>
                  <a:pt x="680220" y="2373950"/>
                  <a:pt x="655645" y="2356233"/>
                </a:cubicBezTo>
                <a:cubicBezTo>
                  <a:pt x="641510" y="2346089"/>
                  <a:pt x="626813" y="2336745"/>
                  <a:pt x="611640" y="2328230"/>
                </a:cubicBezTo>
                <a:lnTo>
                  <a:pt x="611640" y="2328230"/>
                </a:lnTo>
                <a:lnTo>
                  <a:pt x="611640" y="2328230"/>
                </a:lnTo>
                <a:lnTo>
                  <a:pt x="611640" y="2328230"/>
                </a:lnTo>
                <a:lnTo>
                  <a:pt x="602115" y="2318705"/>
                </a:lnTo>
                <a:lnTo>
                  <a:pt x="602115" y="2318705"/>
                </a:lnTo>
                <a:lnTo>
                  <a:pt x="585351" y="2306322"/>
                </a:lnTo>
                <a:lnTo>
                  <a:pt x="578112" y="2302417"/>
                </a:lnTo>
                <a:cubicBezTo>
                  <a:pt x="573159" y="2298226"/>
                  <a:pt x="568587" y="2293845"/>
                  <a:pt x="564015" y="2289273"/>
                </a:cubicBezTo>
                <a:lnTo>
                  <a:pt x="564777" y="2293464"/>
                </a:lnTo>
                <a:cubicBezTo>
                  <a:pt x="568111" y="2299083"/>
                  <a:pt x="571826" y="2304417"/>
                  <a:pt x="575445" y="2309847"/>
                </a:cubicBezTo>
                <a:lnTo>
                  <a:pt x="575445" y="2309371"/>
                </a:lnTo>
                <a:lnTo>
                  <a:pt x="575445" y="2309847"/>
                </a:lnTo>
                <a:cubicBezTo>
                  <a:pt x="586494" y="2320772"/>
                  <a:pt x="597229" y="2331116"/>
                  <a:pt x="607639" y="2340898"/>
                </a:cubicBezTo>
                <a:cubicBezTo>
                  <a:pt x="618307" y="2350423"/>
                  <a:pt x="628976" y="2358615"/>
                  <a:pt x="638881" y="2366235"/>
                </a:cubicBezTo>
                <a:cubicBezTo>
                  <a:pt x="639167" y="2366130"/>
                  <a:pt x="639405" y="2365930"/>
                  <a:pt x="639548" y="2365663"/>
                </a:cubicBezTo>
                <a:lnTo>
                  <a:pt x="639548" y="2365663"/>
                </a:lnTo>
                <a:lnTo>
                  <a:pt x="656788" y="2380141"/>
                </a:lnTo>
                <a:cubicBezTo>
                  <a:pt x="662789" y="2384809"/>
                  <a:pt x="668980" y="2389666"/>
                  <a:pt x="674791" y="2393762"/>
                </a:cubicBezTo>
                <a:cubicBezTo>
                  <a:pt x="684211" y="2401058"/>
                  <a:pt x="694003" y="2407859"/>
                  <a:pt x="704128" y="2414145"/>
                </a:cubicBezTo>
                <a:cubicBezTo>
                  <a:pt x="710605" y="2419098"/>
                  <a:pt x="717368" y="2423670"/>
                  <a:pt x="724035" y="2428243"/>
                </a:cubicBezTo>
                <a:lnTo>
                  <a:pt x="756325" y="2451198"/>
                </a:lnTo>
                <a:lnTo>
                  <a:pt x="789662" y="2472534"/>
                </a:lnTo>
                <a:cubicBezTo>
                  <a:pt x="807379" y="2484440"/>
                  <a:pt x="824047" y="2493679"/>
                  <a:pt x="836335" y="2501109"/>
                </a:cubicBezTo>
                <a:cubicBezTo>
                  <a:pt x="844698" y="2505671"/>
                  <a:pt x="852337" y="2511453"/>
                  <a:pt x="859004" y="2518253"/>
                </a:cubicBezTo>
                <a:cubicBezTo>
                  <a:pt x="839954" y="2506824"/>
                  <a:pt x="823000" y="2497489"/>
                  <a:pt x="806331" y="2488631"/>
                </a:cubicBezTo>
                <a:cubicBezTo>
                  <a:pt x="789662" y="2479773"/>
                  <a:pt x="774327" y="2469581"/>
                  <a:pt x="757277" y="2459008"/>
                </a:cubicBezTo>
                <a:cubicBezTo>
                  <a:pt x="740227" y="2448436"/>
                  <a:pt x="725083" y="2437291"/>
                  <a:pt x="708795" y="2426528"/>
                </a:cubicBezTo>
                <a:cubicBezTo>
                  <a:pt x="700318" y="2421575"/>
                  <a:pt x="692507" y="2415670"/>
                  <a:pt x="684316" y="2410240"/>
                </a:cubicBezTo>
                <a:lnTo>
                  <a:pt x="682220" y="2416717"/>
                </a:lnTo>
                <a:lnTo>
                  <a:pt x="690316" y="2427004"/>
                </a:lnTo>
                <a:cubicBezTo>
                  <a:pt x="697365" y="2433862"/>
                  <a:pt x="705176" y="2439672"/>
                  <a:pt x="712605" y="2446054"/>
                </a:cubicBezTo>
                <a:cubicBezTo>
                  <a:pt x="723844" y="2453960"/>
                  <a:pt x="733941" y="2461389"/>
                  <a:pt x="742609" y="2468057"/>
                </a:cubicBezTo>
                <a:cubicBezTo>
                  <a:pt x="751276" y="2474725"/>
                  <a:pt x="759277" y="2479868"/>
                  <a:pt x="765183" y="2484726"/>
                </a:cubicBezTo>
                <a:cubicBezTo>
                  <a:pt x="779185" y="2495298"/>
                  <a:pt x="767755" y="2489584"/>
                  <a:pt x="762135" y="2487488"/>
                </a:cubicBezTo>
                <a:cubicBezTo>
                  <a:pt x="750705" y="2483297"/>
                  <a:pt x="766040" y="2494536"/>
                  <a:pt x="795377" y="2512919"/>
                </a:cubicBezTo>
                <a:cubicBezTo>
                  <a:pt x="808617" y="2519778"/>
                  <a:pt x="822047" y="2526350"/>
                  <a:pt x="837668" y="2536160"/>
                </a:cubicBezTo>
                <a:cubicBezTo>
                  <a:pt x="845764" y="2541400"/>
                  <a:pt x="854051" y="2545685"/>
                  <a:pt x="861957" y="2550067"/>
                </a:cubicBezTo>
                <a:lnTo>
                  <a:pt x="885007" y="2562259"/>
                </a:lnTo>
                <a:cubicBezTo>
                  <a:pt x="898866" y="2569622"/>
                  <a:pt x="913116" y="2576232"/>
                  <a:pt x="927680" y="2582071"/>
                </a:cubicBezTo>
                <a:cubicBezTo>
                  <a:pt x="941205" y="2587691"/>
                  <a:pt x="953778" y="2593216"/>
                  <a:pt x="965779" y="2597216"/>
                </a:cubicBezTo>
                <a:cubicBezTo>
                  <a:pt x="977781" y="2601216"/>
                  <a:pt x="989878" y="2604931"/>
                  <a:pt x="1001212" y="2608169"/>
                </a:cubicBezTo>
                <a:cubicBezTo>
                  <a:pt x="1003975" y="2606455"/>
                  <a:pt x="1008642" y="2605407"/>
                  <a:pt x="969780" y="2588453"/>
                </a:cubicBezTo>
                <a:cubicBezTo>
                  <a:pt x="949301" y="2578928"/>
                  <a:pt x="924251" y="2565784"/>
                  <a:pt x="944348" y="2573022"/>
                </a:cubicBezTo>
                <a:cubicBezTo>
                  <a:pt x="964446" y="2580261"/>
                  <a:pt x="988163" y="2590739"/>
                  <a:pt x="1005403" y="2599502"/>
                </a:cubicBezTo>
                <a:cubicBezTo>
                  <a:pt x="1011880" y="2602645"/>
                  <a:pt x="1023501" y="2607789"/>
                  <a:pt x="1033121" y="2611218"/>
                </a:cubicBezTo>
                <a:lnTo>
                  <a:pt x="1061696" y="2625220"/>
                </a:lnTo>
                <a:cubicBezTo>
                  <a:pt x="1078746" y="2631316"/>
                  <a:pt x="1095129" y="2635888"/>
                  <a:pt x="1111036" y="2640745"/>
                </a:cubicBezTo>
                <a:cubicBezTo>
                  <a:pt x="1126943" y="2645603"/>
                  <a:pt x="1142659" y="2650937"/>
                  <a:pt x="1159327" y="2654557"/>
                </a:cubicBezTo>
                <a:lnTo>
                  <a:pt x="1197427" y="2663129"/>
                </a:lnTo>
                <a:cubicBezTo>
                  <a:pt x="1210096" y="2665986"/>
                  <a:pt x="1223145" y="2667796"/>
                  <a:pt x="1235527" y="2670177"/>
                </a:cubicBezTo>
                <a:cubicBezTo>
                  <a:pt x="1247910" y="2672559"/>
                  <a:pt x="1261054" y="2674940"/>
                  <a:pt x="1273627" y="2676369"/>
                </a:cubicBezTo>
                <a:lnTo>
                  <a:pt x="1311727" y="2680464"/>
                </a:lnTo>
                <a:lnTo>
                  <a:pt x="1311727" y="2680464"/>
                </a:lnTo>
                <a:cubicBezTo>
                  <a:pt x="1322205" y="2681798"/>
                  <a:pt x="1332587" y="2683226"/>
                  <a:pt x="1343160" y="2683703"/>
                </a:cubicBezTo>
                <a:cubicBezTo>
                  <a:pt x="1390213" y="2687989"/>
                  <a:pt x="1366210" y="2688942"/>
                  <a:pt x="1373354" y="2691418"/>
                </a:cubicBezTo>
                <a:lnTo>
                  <a:pt x="1372116" y="2692466"/>
                </a:lnTo>
                <a:lnTo>
                  <a:pt x="1388309" y="2694847"/>
                </a:lnTo>
                <a:cubicBezTo>
                  <a:pt x="1383051" y="2695686"/>
                  <a:pt x="1377726" y="2696000"/>
                  <a:pt x="1372402" y="2695800"/>
                </a:cubicBezTo>
                <a:cubicBezTo>
                  <a:pt x="1377726" y="2696000"/>
                  <a:pt x="1383051" y="2695686"/>
                  <a:pt x="1388309" y="2694847"/>
                </a:cubicBezTo>
                <a:cubicBezTo>
                  <a:pt x="1393643" y="2694847"/>
                  <a:pt x="1398977" y="2694847"/>
                  <a:pt x="1404310" y="2694847"/>
                </a:cubicBezTo>
                <a:lnTo>
                  <a:pt x="1460794" y="2696276"/>
                </a:lnTo>
                <a:lnTo>
                  <a:pt x="1517182" y="2695038"/>
                </a:lnTo>
                <a:cubicBezTo>
                  <a:pt x="1527850" y="2695038"/>
                  <a:pt x="1538232" y="2694085"/>
                  <a:pt x="1546709" y="2693800"/>
                </a:cubicBezTo>
                <a:cubicBezTo>
                  <a:pt x="1552853" y="2693275"/>
                  <a:pt x="1559044" y="2693275"/>
                  <a:pt x="1565188" y="2693800"/>
                </a:cubicBezTo>
                <a:cubicBezTo>
                  <a:pt x="1571951" y="2694847"/>
                  <a:pt x="1553091" y="2696943"/>
                  <a:pt x="1536613" y="2698562"/>
                </a:cubicBezTo>
                <a:cubicBezTo>
                  <a:pt x="1488226" y="2701610"/>
                  <a:pt x="1489559" y="2703610"/>
                  <a:pt x="1492321" y="2706468"/>
                </a:cubicBezTo>
                <a:cubicBezTo>
                  <a:pt x="1461651" y="2709706"/>
                  <a:pt x="1499751" y="2709897"/>
                  <a:pt x="1511943" y="2711325"/>
                </a:cubicBezTo>
                <a:cubicBezTo>
                  <a:pt x="1518896" y="2711325"/>
                  <a:pt x="1525945" y="2711325"/>
                  <a:pt x="1532898" y="2711325"/>
                </a:cubicBezTo>
                <a:cubicBezTo>
                  <a:pt x="1530421" y="2711801"/>
                  <a:pt x="1530326" y="2712183"/>
                  <a:pt x="1532898" y="2712278"/>
                </a:cubicBezTo>
                <a:cubicBezTo>
                  <a:pt x="1521468" y="2714754"/>
                  <a:pt x="1499370" y="2716850"/>
                  <a:pt x="1512800" y="2718850"/>
                </a:cubicBezTo>
                <a:cubicBezTo>
                  <a:pt x="1525564" y="2718850"/>
                  <a:pt x="1527564" y="2719707"/>
                  <a:pt x="1528802" y="2720470"/>
                </a:cubicBezTo>
                <a:lnTo>
                  <a:pt x="1526611" y="2722946"/>
                </a:lnTo>
                <a:lnTo>
                  <a:pt x="1528897" y="2720470"/>
                </a:lnTo>
                <a:cubicBezTo>
                  <a:pt x="1563950" y="2718374"/>
                  <a:pt x="1574046" y="2716183"/>
                  <a:pt x="1573379" y="2714088"/>
                </a:cubicBezTo>
                <a:cubicBezTo>
                  <a:pt x="1572712" y="2711992"/>
                  <a:pt x="1573379" y="2710563"/>
                  <a:pt x="1574141" y="2708753"/>
                </a:cubicBezTo>
                <a:cubicBezTo>
                  <a:pt x="1582904" y="2708087"/>
                  <a:pt x="1591762" y="2707706"/>
                  <a:pt x="1600526" y="2706754"/>
                </a:cubicBezTo>
                <a:lnTo>
                  <a:pt x="1626719" y="2703515"/>
                </a:lnTo>
                <a:cubicBezTo>
                  <a:pt x="1644150" y="2701324"/>
                  <a:pt x="1661581" y="2699895"/>
                  <a:pt x="1678250" y="2696752"/>
                </a:cubicBezTo>
                <a:cubicBezTo>
                  <a:pt x="1694918" y="2693609"/>
                  <a:pt x="1711492" y="2691418"/>
                  <a:pt x="1727303" y="2689132"/>
                </a:cubicBezTo>
                <a:cubicBezTo>
                  <a:pt x="1743115" y="2686846"/>
                  <a:pt x="1757974" y="2683226"/>
                  <a:pt x="1772166" y="2680845"/>
                </a:cubicBezTo>
                <a:lnTo>
                  <a:pt x="1791216" y="2677226"/>
                </a:lnTo>
                <a:lnTo>
                  <a:pt x="1809694" y="2672654"/>
                </a:lnTo>
                <a:lnTo>
                  <a:pt x="1846842" y="2663129"/>
                </a:lnTo>
                <a:cubicBezTo>
                  <a:pt x="1900563" y="2644079"/>
                  <a:pt x="1867797" y="2652366"/>
                  <a:pt x="1862272" y="2652175"/>
                </a:cubicBezTo>
                <a:cubicBezTo>
                  <a:pt x="1860301" y="2652718"/>
                  <a:pt x="1858301" y="2653128"/>
                  <a:pt x="1856272" y="2653413"/>
                </a:cubicBezTo>
                <a:cubicBezTo>
                  <a:pt x="1848633" y="2655528"/>
                  <a:pt x="1840870" y="2657147"/>
                  <a:pt x="1833031" y="2658271"/>
                </a:cubicBezTo>
                <a:cubicBezTo>
                  <a:pt x="1837984" y="2651318"/>
                  <a:pt x="1809313" y="2654938"/>
                  <a:pt x="1782358" y="2657319"/>
                </a:cubicBezTo>
                <a:cubicBezTo>
                  <a:pt x="1790835" y="2654080"/>
                  <a:pt x="1799122" y="2650270"/>
                  <a:pt x="1807504" y="2646746"/>
                </a:cubicBezTo>
                <a:lnTo>
                  <a:pt x="1787025" y="2649604"/>
                </a:lnTo>
                <a:cubicBezTo>
                  <a:pt x="1772842" y="2653347"/>
                  <a:pt x="1758431" y="2656147"/>
                  <a:pt x="1743877" y="2657986"/>
                </a:cubicBezTo>
                <a:cubicBezTo>
                  <a:pt x="1737590" y="2656900"/>
                  <a:pt x="1731199" y="2656509"/>
                  <a:pt x="1724827" y="2656843"/>
                </a:cubicBezTo>
                <a:cubicBezTo>
                  <a:pt x="1715873" y="2656843"/>
                  <a:pt x="1703395" y="2656843"/>
                  <a:pt x="1684727" y="2659224"/>
                </a:cubicBezTo>
                <a:cubicBezTo>
                  <a:pt x="1667772" y="2660843"/>
                  <a:pt x="1687012" y="2656652"/>
                  <a:pt x="1706634" y="2653032"/>
                </a:cubicBezTo>
                <a:cubicBezTo>
                  <a:pt x="1714664" y="2651937"/>
                  <a:pt x="1722550" y="2649984"/>
                  <a:pt x="1730161" y="2647222"/>
                </a:cubicBezTo>
                <a:cubicBezTo>
                  <a:pt x="1732828" y="2645984"/>
                  <a:pt x="1731685" y="2645508"/>
                  <a:pt x="1730161" y="2644936"/>
                </a:cubicBezTo>
                <a:lnTo>
                  <a:pt x="1717874" y="2647603"/>
                </a:lnTo>
                <a:lnTo>
                  <a:pt x="1705396" y="2649604"/>
                </a:lnTo>
                <a:lnTo>
                  <a:pt x="1680535" y="2653699"/>
                </a:lnTo>
                <a:lnTo>
                  <a:pt x="1655675" y="2657795"/>
                </a:lnTo>
                <a:lnTo>
                  <a:pt x="1630625" y="2660652"/>
                </a:lnTo>
                <a:cubicBezTo>
                  <a:pt x="1558701" y="2670806"/>
                  <a:pt x="1485930" y="2673492"/>
                  <a:pt x="1413454" y="2668654"/>
                </a:cubicBezTo>
                <a:lnTo>
                  <a:pt x="1398024" y="2668082"/>
                </a:lnTo>
                <a:lnTo>
                  <a:pt x="1383260" y="2666844"/>
                </a:lnTo>
                <a:lnTo>
                  <a:pt x="1355638" y="2664843"/>
                </a:lnTo>
                <a:cubicBezTo>
                  <a:pt x="1346779" y="2664176"/>
                  <a:pt x="1338017" y="2663986"/>
                  <a:pt x="1329539" y="2663224"/>
                </a:cubicBezTo>
                <a:cubicBezTo>
                  <a:pt x="1321062" y="2662462"/>
                  <a:pt x="1312489" y="2661700"/>
                  <a:pt x="1303917" y="2661128"/>
                </a:cubicBezTo>
                <a:cubicBezTo>
                  <a:pt x="1286162" y="2660138"/>
                  <a:pt x="1268475" y="2658100"/>
                  <a:pt x="1250958" y="2655033"/>
                </a:cubicBezTo>
                <a:lnTo>
                  <a:pt x="1222954" y="2649889"/>
                </a:lnTo>
                <a:cubicBezTo>
                  <a:pt x="1213325" y="2648279"/>
                  <a:pt x="1203781" y="2646155"/>
                  <a:pt x="1194379" y="2643507"/>
                </a:cubicBezTo>
                <a:cubicBezTo>
                  <a:pt x="1183711" y="2641221"/>
                  <a:pt x="1173805" y="2638840"/>
                  <a:pt x="1164280" y="2636459"/>
                </a:cubicBezTo>
                <a:cubicBezTo>
                  <a:pt x="1154755" y="2634078"/>
                  <a:pt x="1145230" y="2631982"/>
                  <a:pt x="1136563" y="2628839"/>
                </a:cubicBezTo>
                <a:lnTo>
                  <a:pt x="1139706" y="2625220"/>
                </a:lnTo>
                <a:cubicBezTo>
                  <a:pt x="1125409" y="2619400"/>
                  <a:pt x="1110740" y="2614532"/>
                  <a:pt x="1095796" y="2610646"/>
                </a:cubicBezTo>
                <a:cubicBezTo>
                  <a:pt x="1087795" y="2608265"/>
                  <a:pt x="1080365" y="2604931"/>
                  <a:pt x="1072269" y="2602169"/>
                </a:cubicBezTo>
                <a:cubicBezTo>
                  <a:pt x="1056267" y="2596645"/>
                  <a:pt x="1043694" y="2592644"/>
                  <a:pt x="1034931" y="2588929"/>
                </a:cubicBezTo>
                <a:cubicBezTo>
                  <a:pt x="1028902" y="2586729"/>
                  <a:pt x="1023072" y="2584015"/>
                  <a:pt x="1017500" y="2580833"/>
                </a:cubicBezTo>
                <a:cubicBezTo>
                  <a:pt x="1011785" y="2577309"/>
                  <a:pt x="1017024" y="2577690"/>
                  <a:pt x="1029216" y="2580833"/>
                </a:cubicBezTo>
                <a:cubicBezTo>
                  <a:pt x="1036074" y="2582643"/>
                  <a:pt x="1043027" y="2584071"/>
                  <a:pt x="1049885" y="2585691"/>
                </a:cubicBezTo>
                <a:cubicBezTo>
                  <a:pt x="1075127" y="2593692"/>
                  <a:pt x="1068935" y="2589882"/>
                  <a:pt x="1075127" y="2590548"/>
                </a:cubicBezTo>
                <a:cubicBezTo>
                  <a:pt x="1073793" y="2589510"/>
                  <a:pt x="1072317" y="2588682"/>
                  <a:pt x="1070745" y="2588072"/>
                </a:cubicBezTo>
                <a:cubicBezTo>
                  <a:pt x="1074936" y="2587596"/>
                  <a:pt x="1079127" y="2587120"/>
                  <a:pt x="1071697" y="2582738"/>
                </a:cubicBezTo>
                <a:cubicBezTo>
                  <a:pt x="1058839" y="2578451"/>
                  <a:pt x="1045789" y="2574356"/>
                  <a:pt x="1032931" y="2569879"/>
                </a:cubicBezTo>
                <a:lnTo>
                  <a:pt x="1016548" y="2563021"/>
                </a:lnTo>
                <a:cubicBezTo>
                  <a:pt x="1022891" y="2563488"/>
                  <a:pt x="1029111" y="2565031"/>
                  <a:pt x="1034931" y="2567593"/>
                </a:cubicBezTo>
                <a:cubicBezTo>
                  <a:pt x="1044456" y="2570355"/>
                  <a:pt x="1055505" y="2573404"/>
                  <a:pt x="1060268" y="2574070"/>
                </a:cubicBezTo>
                <a:cubicBezTo>
                  <a:pt x="1075069" y="2579766"/>
                  <a:pt x="1090376" y="2584043"/>
                  <a:pt x="1105987" y="2586834"/>
                </a:cubicBezTo>
                <a:lnTo>
                  <a:pt x="1099415" y="2582929"/>
                </a:lnTo>
                <a:cubicBezTo>
                  <a:pt x="1094843" y="2581309"/>
                  <a:pt x="1090462" y="2579118"/>
                  <a:pt x="1085985" y="2577213"/>
                </a:cubicBezTo>
                <a:cubicBezTo>
                  <a:pt x="1091510" y="2577785"/>
                  <a:pt x="1097034" y="2578357"/>
                  <a:pt x="1102749" y="2578451"/>
                </a:cubicBezTo>
                <a:cubicBezTo>
                  <a:pt x="1093224" y="2575403"/>
                  <a:pt x="1083699" y="2570832"/>
                  <a:pt x="1073602" y="2567688"/>
                </a:cubicBezTo>
                <a:cubicBezTo>
                  <a:pt x="969970" y="2531113"/>
                  <a:pt x="971304" y="2527684"/>
                  <a:pt x="972923" y="2520063"/>
                </a:cubicBezTo>
                <a:lnTo>
                  <a:pt x="987116" y="2525493"/>
                </a:lnTo>
                <a:lnTo>
                  <a:pt x="1001689" y="2530160"/>
                </a:lnTo>
                <a:cubicBezTo>
                  <a:pt x="1018262" y="2536446"/>
                  <a:pt x="1028454" y="2539685"/>
                  <a:pt x="1027978" y="2537970"/>
                </a:cubicBezTo>
                <a:lnTo>
                  <a:pt x="1039979" y="2542638"/>
                </a:lnTo>
                <a:cubicBezTo>
                  <a:pt x="1081794" y="2558735"/>
                  <a:pt x="1090843" y="2565117"/>
                  <a:pt x="1097129" y="2570165"/>
                </a:cubicBezTo>
                <a:cubicBezTo>
                  <a:pt x="1091224" y="2565117"/>
                  <a:pt x="1082175" y="2558735"/>
                  <a:pt x="1039979" y="2542638"/>
                </a:cubicBezTo>
                <a:cubicBezTo>
                  <a:pt x="1044266" y="2543209"/>
                  <a:pt x="1048742" y="2543400"/>
                  <a:pt x="1053219" y="2543686"/>
                </a:cubicBezTo>
                <a:cubicBezTo>
                  <a:pt x="1067764" y="2548514"/>
                  <a:pt x="1081985" y="2553401"/>
                  <a:pt x="1095891" y="2558354"/>
                </a:cubicBezTo>
                <a:cubicBezTo>
                  <a:pt x="1106369" y="2561973"/>
                  <a:pt x="1116941" y="2565021"/>
                  <a:pt x="1127419" y="2567879"/>
                </a:cubicBezTo>
                <a:cubicBezTo>
                  <a:pt x="1116941" y="2564735"/>
                  <a:pt x="1106369" y="2561688"/>
                  <a:pt x="1095891" y="2558354"/>
                </a:cubicBezTo>
                <a:cubicBezTo>
                  <a:pt x="1081985" y="2553401"/>
                  <a:pt x="1067764" y="2548514"/>
                  <a:pt x="1053219" y="2543686"/>
                </a:cubicBezTo>
                <a:cubicBezTo>
                  <a:pt x="1051504" y="2540257"/>
                  <a:pt x="1063887" y="2541780"/>
                  <a:pt x="1085699" y="2547019"/>
                </a:cubicBezTo>
                <a:cubicBezTo>
                  <a:pt x="1092462" y="2548924"/>
                  <a:pt x="1099225" y="2551115"/>
                  <a:pt x="1105987" y="2553020"/>
                </a:cubicBezTo>
                <a:lnTo>
                  <a:pt x="1126561" y="2557973"/>
                </a:lnTo>
                <a:cubicBezTo>
                  <a:pt x="1140373" y="2561878"/>
                  <a:pt x="1153994" y="2566450"/>
                  <a:pt x="1167995" y="2569784"/>
                </a:cubicBezTo>
                <a:lnTo>
                  <a:pt x="1195332" y="2575880"/>
                </a:lnTo>
                <a:cubicBezTo>
                  <a:pt x="1208381" y="2579023"/>
                  <a:pt x="1221430" y="2582452"/>
                  <a:pt x="1234670" y="2584643"/>
                </a:cubicBezTo>
                <a:lnTo>
                  <a:pt x="1234670" y="2588739"/>
                </a:lnTo>
                <a:cubicBezTo>
                  <a:pt x="1207714" y="2585977"/>
                  <a:pt x="1221050" y="2590644"/>
                  <a:pt x="1223812" y="2593310"/>
                </a:cubicBezTo>
                <a:lnTo>
                  <a:pt x="1274961" y="2602835"/>
                </a:lnTo>
                <a:cubicBezTo>
                  <a:pt x="1291439" y="2605407"/>
                  <a:pt x="1306775" y="2607789"/>
                  <a:pt x="1318871" y="2610646"/>
                </a:cubicBezTo>
                <a:cubicBezTo>
                  <a:pt x="1337921" y="2613503"/>
                  <a:pt x="1357447" y="2614170"/>
                  <a:pt x="1376688" y="2615790"/>
                </a:cubicBezTo>
                <a:cubicBezTo>
                  <a:pt x="1386213" y="2616457"/>
                  <a:pt x="1395738" y="2617694"/>
                  <a:pt x="1405263" y="2617885"/>
                </a:cubicBezTo>
                <a:lnTo>
                  <a:pt x="1433838" y="2619123"/>
                </a:lnTo>
                <a:cubicBezTo>
                  <a:pt x="1447459" y="2619123"/>
                  <a:pt x="1457746" y="2619981"/>
                  <a:pt x="1466223" y="2620076"/>
                </a:cubicBezTo>
                <a:cubicBezTo>
                  <a:pt x="1474700" y="2620171"/>
                  <a:pt x="1481177" y="2620552"/>
                  <a:pt x="1487083" y="2621029"/>
                </a:cubicBezTo>
                <a:cubicBezTo>
                  <a:pt x="1498894" y="2621885"/>
                  <a:pt x="1508133" y="2623124"/>
                  <a:pt x="1525183" y="2623410"/>
                </a:cubicBezTo>
                <a:cubicBezTo>
                  <a:pt x="1542233" y="2623695"/>
                  <a:pt x="1554901" y="2622076"/>
                  <a:pt x="1568141" y="2621791"/>
                </a:cubicBezTo>
                <a:lnTo>
                  <a:pt x="1587191" y="2621791"/>
                </a:lnTo>
                <a:lnTo>
                  <a:pt x="1606241" y="2620457"/>
                </a:lnTo>
                <a:cubicBezTo>
                  <a:pt x="1618909" y="2619600"/>
                  <a:pt x="1631958" y="2618743"/>
                  <a:pt x="1646245" y="2617504"/>
                </a:cubicBezTo>
                <a:cubicBezTo>
                  <a:pt x="1660533" y="2616266"/>
                  <a:pt x="1675868" y="2613218"/>
                  <a:pt x="1693870" y="2610265"/>
                </a:cubicBezTo>
                <a:cubicBezTo>
                  <a:pt x="1698347" y="2609027"/>
                  <a:pt x="1703395" y="2607789"/>
                  <a:pt x="1708539" y="2606550"/>
                </a:cubicBezTo>
                <a:lnTo>
                  <a:pt x="1725398" y="2601883"/>
                </a:lnTo>
                <a:cubicBezTo>
                  <a:pt x="1737209" y="2598740"/>
                  <a:pt x="1750354" y="2595597"/>
                  <a:pt x="1764260" y="2592358"/>
                </a:cubicBezTo>
                <a:cubicBezTo>
                  <a:pt x="1774547" y="2588834"/>
                  <a:pt x="1762546" y="2590168"/>
                  <a:pt x="1755497" y="2590358"/>
                </a:cubicBezTo>
                <a:cubicBezTo>
                  <a:pt x="1751973" y="2590358"/>
                  <a:pt x="1749782" y="2590358"/>
                  <a:pt x="1752163" y="2589119"/>
                </a:cubicBezTo>
                <a:cubicBezTo>
                  <a:pt x="1754611" y="2588100"/>
                  <a:pt x="1757126" y="2587243"/>
                  <a:pt x="1759688" y="2586548"/>
                </a:cubicBezTo>
                <a:cubicBezTo>
                  <a:pt x="1763689" y="2585405"/>
                  <a:pt x="1769213" y="2583785"/>
                  <a:pt x="1776643" y="2581309"/>
                </a:cubicBezTo>
                <a:lnTo>
                  <a:pt x="1767118" y="2578261"/>
                </a:lnTo>
                <a:cubicBezTo>
                  <a:pt x="1736828" y="2584357"/>
                  <a:pt x="1734637" y="2582547"/>
                  <a:pt x="1734923" y="2580357"/>
                </a:cubicBezTo>
                <a:cubicBezTo>
                  <a:pt x="1703872" y="2584548"/>
                  <a:pt x="1731589" y="2575309"/>
                  <a:pt x="1739400" y="2570832"/>
                </a:cubicBezTo>
                <a:cubicBezTo>
                  <a:pt x="1747334" y="2567955"/>
                  <a:pt x="1755450" y="2565602"/>
                  <a:pt x="1763689" y="2563783"/>
                </a:cubicBezTo>
                <a:cubicBezTo>
                  <a:pt x="1771118" y="2561250"/>
                  <a:pt x="1778776" y="2559431"/>
                  <a:pt x="1786549" y="2558354"/>
                </a:cubicBezTo>
                <a:cubicBezTo>
                  <a:pt x="1800484" y="2558011"/>
                  <a:pt x="1814343" y="2556153"/>
                  <a:pt x="1827887" y="2552829"/>
                </a:cubicBezTo>
                <a:cubicBezTo>
                  <a:pt x="1844746" y="2549115"/>
                  <a:pt x="1859605" y="2546257"/>
                  <a:pt x="1856462" y="2550067"/>
                </a:cubicBezTo>
                <a:cubicBezTo>
                  <a:pt x="1865987" y="2546734"/>
                  <a:pt x="1875512" y="2544066"/>
                  <a:pt x="1884275" y="2540542"/>
                </a:cubicBezTo>
                <a:cubicBezTo>
                  <a:pt x="1900372" y="2531684"/>
                  <a:pt x="1884275" y="2535399"/>
                  <a:pt x="1883704" y="2533208"/>
                </a:cubicBezTo>
                <a:cubicBezTo>
                  <a:pt x="1883132" y="2531017"/>
                  <a:pt x="1879989" y="2531493"/>
                  <a:pt x="1873131" y="2532636"/>
                </a:cubicBezTo>
                <a:cubicBezTo>
                  <a:pt x="1861025" y="2534589"/>
                  <a:pt x="1849061" y="2537323"/>
                  <a:pt x="1837317" y="2540828"/>
                </a:cubicBezTo>
                <a:cubicBezTo>
                  <a:pt x="1829126" y="2543114"/>
                  <a:pt x="1823029" y="2544447"/>
                  <a:pt x="1817791" y="2545400"/>
                </a:cubicBezTo>
                <a:cubicBezTo>
                  <a:pt x="1812552" y="2546352"/>
                  <a:pt x="1808266" y="2546352"/>
                  <a:pt x="1803027" y="2546924"/>
                </a:cubicBezTo>
                <a:cubicBezTo>
                  <a:pt x="1796455" y="2547591"/>
                  <a:pt x="1794931" y="2546924"/>
                  <a:pt x="1798550" y="2545209"/>
                </a:cubicBezTo>
                <a:cubicBezTo>
                  <a:pt x="1802170" y="2543495"/>
                  <a:pt x="1811314" y="2540638"/>
                  <a:pt x="1825506" y="2535113"/>
                </a:cubicBezTo>
                <a:cubicBezTo>
                  <a:pt x="1841727" y="2528074"/>
                  <a:pt x="1858786" y="2523169"/>
                  <a:pt x="1876274" y="2520540"/>
                </a:cubicBezTo>
                <a:cubicBezTo>
                  <a:pt x="1887437" y="2519654"/>
                  <a:pt x="1898410" y="2517149"/>
                  <a:pt x="1908850" y="2513110"/>
                </a:cubicBezTo>
                <a:cubicBezTo>
                  <a:pt x="1917108" y="2510157"/>
                  <a:pt x="1925185" y="2506729"/>
                  <a:pt x="1933043" y="2502823"/>
                </a:cubicBezTo>
                <a:cubicBezTo>
                  <a:pt x="1942568" y="2498060"/>
                  <a:pt x="1953903" y="2492250"/>
                  <a:pt x="1967619" y="2485011"/>
                </a:cubicBezTo>
                <a:cubicBezTo>
                  <a:pt x="1981335" y="2477772"/>
                  <a:pt x="1993241" y="2469581"/>
                  <a:pt x="2009624" y="2463009"/>
                </a:cubicBezTo>
                <a:cubicBezTo>
                  <a:pt x="2028674" y="2455293"/>
                  <a:pt x="2004481" y="2468247"/>
                  <a:pt x="1994860" y="2474343"/>
                </a:cubicBezTo>
                <a:cubicBezTo>
                  <a:pt x="1981526" y="2482725"/>
                  <a:pt x="1975810" y="2487774"/>
                  <a:pt x="1995718" y="2478534"/>
                </a:cubicBezTo>
                <a:cubicBezTo>
                  <a:pt x="2009586" y="2473124"/>
                  <a:pt x="2022578" y="2465714"/>
                  <a:pt x="2034294" y="2456532"/>
                </a:cubicBezTo>
                <a:cubicBezTo>
                  <a:pt x="2046695" y="2446769"/>
                  <a:pt x="2060307" y="2438644"/>
                  <a:pt x="2074775" y="2432338"/>
                </a:cubicBezTo>
                <a:cubicBezTo>
                  <a:pt x="2083062" y="2428814"/>
                  <a:pt x="2091349" y="2423861"/>
                  <a:pt x="2099350" y="2419765"/>
                </a:cubicBezTo>
                <a:cubicBezTo>
                  <a:pt x="2107351" y="2415670"/>
                  <a:pt x="2114685" y="2411669"/>
                  <a:pt x="2120495" y="2409002"/>
                </a:cubicBezTo>
                <a:cubicBezTo>
                  <a:pt x="2132020" y="2403573"/>
                  <a:pt x="2137069" y="2402620"/>
                  <a:pt x="2126591" y="2412241"/>
                </a:cubicBezTo>
                <a:cubicBezTo>
                  <a:pt x="2121924" y="2416526"/>
                  <a:pt x="2124496" y="2416432"/>
                  <a:pt x="2123829" y="2418432"/>
                </a:cubicBezTo>
                <a:lnTo>
                  <a:pt x="2138688" y="2411193"/>
                </a:lnTo>
                <a:cubicBezTo>
                  <a:pt x="2143546" y="2408716"/>
                  <a:pt x="2148213" y="2405954"/>
                  <a:pt x="2153166" y="2403287"/>
                </a:cubicBezTo>
                <a:cubicBezTo>
                  <a:pt x="2167549" y="2392809"/>
                  <a:pt x="2181265" y="2384999"/>
                  <a:pt x="2194600" y="2375474"/>
                </a:cubicBezTo>
                <a:cubicBezTo>
                  <a:pt x="2209345" y="2365044"/>
                  <a:pt x="2223441" y="2353719"/>
                  <a:pt x="2236795" y="2341565"/>
                </a:cubicBezTo>
                <a:lnTo>
                  <a:pt x="2232033" y="2341565"/>
                </a:lnTo>
                <a:lnTo>
                  <a:pt x="2227270" y="2338422"/>
                </a:lnTo>
                <a:cubicBezTo>
                  <a:pt x="2224794" y="2338422"/>
                  <a:pt x="2224794" y="2336803"/>
                  <a:pt x="2246892" y="2317371"/>
                </a:cubicBezTo>
                <a:cubicBezTo>
                  <a:pt x="2250416" y="2313562"/>
                  <a:pt x="2255464" y="2308894"/>
                  <a:pt x="2261084" y="2303846"/>
                </a:cubicBezTo>
                <a:cubicBezTo>
                  <a:pt x="2266704" y="2298798"/>
                  <a:pt x="2272705" y="2293654"/>
                  <a:pt x="2277753" y="2288415"/>
                </a:cubicBezTo>
                <a:cubicBezTo>
                  <a:pt x="2325378" y="2236790"/>
                  <a:pt x="2278801" y="2272223"/>
                  <a:pt x="2297755" y="2247172"/>
                </a:cubicBezTo>
                <a:cubicBezTo>
                  <a:pt x="2316805" y="2226884"/>
                  <a:pt x="2344237" y="2195737"/>
                  <a:pt x="2353191" y="2188879"/>
                </a:cubicBezTo>
                <a:cubicBezTo>
                  <a:pt x="2370622" y="2177068"/>
                  <a:pt x="2404054" y="2142492"/>
                  <a:pt x="2441297" y="2090676"/>
                </a:cubicBezTo>
                <a:cubicBezTo>
                  <a:pt x="2450251" y="2078580"/>
                  <a:pt x="2449870" y="2081628"/>
                  <a:pt x="2451299" y="2081151"/>
                </a:cubicBezTo>
                <a:lnTo>
                  <a:pt x="2451299" y="2081628"/>
                </a:lnTo>
                <a:cubicBezTo>
                  <a:pt x="2419390" y="2126490"/>
                  <a:pt x="2404817" y="2145921"/>
                  <a:pt x="2413199" y="2142016"/>
                </a:cubicBezTo>
                <a:cubicBezTo>
                  <a:pt x="2415294" y="2140968"/>
                  <a:pt x="2414913" y="2143255"/>
                  <a:pt x="2415675" y="2144016"/>
                </a:cubicBezTo>
                <a:cubicBezTo>
                  <a:pt x="2421009" y="2138397"/>
                  <a:pt x="2425771" y="2133348"/>
                  <a:pt x="2430058" y="2128681"/>
                </a:cubicBezTo>
                <a:lnTo>
                  <a:pt x="2440440" y="2117156"/>
                </a:lnTo>
                <a:cubicBezTo>
                  <a:pt x="2443612" y="2113232"/>
                  <a:pt x="2447365" y="2109822"/>
                  <a:pt x="2451584" y="2107059"/>
                </a:cubicBezTo>
                <a:cubicBezTo>
                  <a:pt x="2454537" y="2106107"/>
                  <a:pt x="2449394" y="2117346"/>
                  <a:pt x="2434344" y="2139730"/>
                </a:cubicBezTo>
                <a:cubicBezTo>
                  <a:pt x="2444821" y="2127253"/>
                  <a:pt x="2453394" y="2114298"/>
                  <a:pt x="2462919" y="2102297"/>
                </a:cubicBezTo>
                <a:cubicBezTo>
                  <a:pt x="2467301" y="2096296"/>
                  <a:pt x="2471777" y="2090391"/>
                  <a:pt x="2475683" y="2084485"/>
                </a:cubicBezTo>
                <a:cubicBezTo>
                  <a:pt x="2479588" y="2078580"/>
                  <a:pt x="2483207" y="2072674"/>
                  <a:pt x="2486732" y="2066959"/>
                </a:cubicBezTo>
                <a:cubicBezTo>
                  <a:pt x="2493780" y="2055529"/>
                  <a:pt x="2500257" y="2044766"/>
                  <a:pt x="2505782" y="2034574"/>
                </a:cubicBezTo>
                <a:cubicBezTo>
                  <a:pt x="2511306" y="2024382"/>
                  <a:pt x="2515307" y="2014381"/>
                  <a:pt x="2518926" y="2005523"/>
                </a:cubicBezTo>
                <a:cubicBezTo>
                  <a:pt x="2524451" y="2002475"/>
                  <a:pt x="2536357" y="1987902"/>
                  <a:pt x="2549596" y="1965137"/>
                </a:cubicBezTo>
                <a:cubicBezTo>
                  <a:pt x="2553121" y="1959422"/>
                  <a:pt x="2556645" y="1953326"/>
                  <a:pt x="2560455" y="1947039"/>
                </a:cubicBezTo>
                <a:cubicBezTo>
                  <a:pt x="2564265" y="1940753"/>
                  <a:pt x="2568266" y="1933799"/>
                  <a:pt x="2571790" y="1926465"/>
                </a:cubicBezTo>
                <a:cubicBezTo>
                  <a:pt x="2579124" y="1911892"/>
                  <a:pt x="2587125" y="1896176"/>
                  <a:pt x="2595031" y="1879793"/>
                </a:cubicBezTo>
                <a:lnTo>
                  <a:pt x="2609699" y="1841217"/>
                </a:lnTo>
                <a:cubicBezTo>
                  <a:pt x="2609699" y="1839883"/>
                  <a:pt x="2610842" y="1836930"/>
                  <a:pt x="2612080" y="1832835"/>
                </a:cubicBezTo>
                <a:cubicBezTo>
                  <a:pt x="2613319" y="1828739"/>
                  <a:pt x="2615033" y="1823310"/>
                  <a:pt x="2616653" y="1817214"/>
                </a:cubicBezTo>
                <a:cubicBezTo>
                  <a:pt x="2619986" y="1804831"/>
                  <a:pt x="2624463" y="1789210"/>
                  <a:pt x="2629226" y="1773113"/>
                </a:cubicBezTo>
                <a:cubicBezTo>
                  <a:pt x="2633988" y="1757016"/>
                  <a:pt x="2637322" y="1740252"/>
                  <a:pt x="2641132" y="1726155"/>
                </a:cubicBezTo>
                <a:cubicBezTo>
                  <a:pt x="2642846" y="1719106"/>
                  <a:pt x="2644751" y="1712724"/>
                  <a:pt x="2645989" y="1707105"/>
                </a:cubicBezTo>
                <a:cubicBezTo>
                  <a:pt x="2647228" y="1701485"/>
                  <a:pt x="2648180" y="1697580"/>
                  <a:pt x="2649037" y="1694055"/>
                </a:cubicBezTo>
                <a:cubicBezTo>
                  <a:pt x="2650419" y="1688121"/>
                  <a:pt x="2652229" y="1682292"/>
                  <a:pt x="2654467" y="1676624"/>
                </a:cubicBezTo>
                <a:cubicBezTo>
                  <a:pt x="2658372" y="1676624"/>
                  <a:pt x="2662563" y="1674720"/>
                  <a:pt x="2664944" y="1680530"/>
                </a:cubicBezTo>
                <a:cubicBezTo>
                  <a:pt x="2664716" y="1686788"/>
                  <a:pt x="2663725" y="1692989"/>
                  <a:pt x="2661992" y="1699008"/>
                </a:cubicBezTo>
                <a:cubicBezTo>
                  <a:pt x="2660944" y="1703676"/>
                  <a:pt x="2659896" y="1708533"/>
                  <a:pt x="2658562" y="1714058"/>
                </a:cubicBezTo>
                <a:cubicBezTo>
                  <a:pt x="2657229" y="1719582"/>
                  <a:pt x="2655705" y="1724154"/>
                  <a:pt x="2654371" y="1728631"/>
                </a:cubicBezTo>
                <a:lnTo>
                  <a:pt x="2650943" y="1745014"/>
                </a:lnTo>
                <a:lnTo>
                  <a:pt x="2647609" y="1764064"/>
                </a:lnTo>
                <a:cubicBezTo>
                  <a:pt x="2636941" y="1792639"/>
                  <a:pt x="2629226" y="1815880"/>
                  <a:pt x="2621987" y="1836835"/>
                </a:cubicBezTo>
                <a:cubicBezTo>
                  <a:pt x="2629226" y="1815880"/>
                  <a:pt x="2636941" y="1792353"/>
                  <a:pt x="2647609" y="1764159"/>
                </a:cubicBezTo>
                <a:lnTo>
                  <a:pt x="2651990" y="1768065"/>
                </a:lnTo>
                <a:cubicBezTo>
                  <a:pt x="2658629" y="1753034"/>
                  <a:pt x="2664230" y="1737566"/>
                  <a:pt x="2668754" y="1721773"/>
                </a:cubicBezTo>
                <a:cubicBezTo>
                  <a:pt x="2669897" y="1724154"/>
                  <a:pt x="2666563" y="1741299"/>
                  <a:pt x="2670183" y="1735394"/>
                </a:cubicBezTo>
                <a:cubicBezTo>
                  <a:pt x="2668564" y="1741109"/>
                  <a:pt x="2667040" y="1746633"/>
                  <a:pt x="2665516" y="1752158"/>
                </a:cubicBezTo>
                <a:cubicBezTo>
                  <a:pt x="2667040" y="1746633"/>
                  <a:pt x="2668564" y="1741109"/>
                  <a:pt x="2670183" y="1735394"/>
                </a:cubicBezTo>
                <a:cubicBezTo>
                  <a:pt x="2671802" y="1729679"/>
                  <a:pt x="2673803" y="1725202"/>
                  <a:pt x="2675517" y="1720154"/>
                </a:cubicBezTo>
                <a:cubicBezTo>
                  <a:pt x="2678946" y="1707009"/>
                  <a:pt x="2681804" y="1693674"/>
                  <a:pt x="2685042" y="1680530"/>
                </a:cubicBezTo>
                <a:cubicBezTo>
                  <a:pt x="2687328" y="1670338"/>
                  <a:pt x="2690281" y="1659670"/>
                  <a:pt x="2691900" y="1649383"/>
                </a:cubicBezTo>
                <a:cubicBezTo>
                  <a:pt x="2693519" y="1639096"/>
                  <a:pt x="2695805" y="1629476"/>
                  <a:pt x="2697901" y="1621665"/>
                </a:cubicBezTo>
                <a:cubicBezTo>
                  <a:pt x="2698072" y="1624332"/>
                  <a:pt x="2698072" y="1626999"/>
                  <a:pt x="2697901" y="1629666"/>
                </a:cubicBezTo>
                <a:cubicBezTo>
                  <a:pt x="2698072" y="1626999"/>
                  <a:pt x="2698072" y="1624332"/>
                  <a:pt x="2697901" y="1621665"/>
                </a:cubicBezTo>
                <a:cubicBezTo>
                  <a:pt x="2700377" y="1609378"/>
                  <a:pt x="2703044" y="1598710"/>
                  <a:pt x="2704473" y="1589471"/>
                </a:cubicBezTo>
                <a:cubicBezTo>
                  <a:pt x="2705902" y="1580232"/>
                  <a:pt x="2707426" y="1572612"/>
                  <a:pt x="2708569" y="1566516"/>
                </a:cubicBezTo>
                <a:cubicBezTo>
                  <a:pt x="2710855" y="1554514"/>
                  <a:pt x="2712474" y="1548799"/>
                  <a:pt x="2713331" y="1549561"/>
                </a:cubicBezTo>
                <a:cubicBezTo>
                  <a:pt x="2714693" y="1556819"/>
                  <a:pt x="2714951" y="1564230"/>
                  <a:pt x="2714093" y="1571564"/>
                </a:cubicBezTo>
                <a:cubicBezTo>
                  <a:pt x="2714093" y="1578517"/>
                  <a:pt x="2713617" y="1587090"/>
                  <a:pt x="2713045" y="1597377"/>
                </a:cubicBezTo>
                <a:cubicBezTo>
                  <a:pt x="2712474" y="1607664"/>
                  <a:pt x="2710664" y="1619474"/>
                  <a:pt x="2709236" y="1632905"/>
                </a:cubicBezTo>
                <a:lnTo>
                  <a:pt x="2711045" y="1633667"/>
                </a:lnTo>
                <a:cubicBezTo>
                  <a:pt x="2712284" y="1629476"/>
                  <a:pt x="2713427" y="1625285"/>
                  <a:pt x="2714570" y="1621189"/>
                </a:cubicBezTo>
                <a:cubicBezTo>
                  <a:pt x="2714570" y="1637477"/>
                  <a:pt x="2719237" y="1624904"/>
                  <a:pt x="2723618" y="1615188"/>
                </a:cubicBezTo>
                <a:cubicBezTo>
                  <a:pt x="2719237" y="1624713"/>
                  <a:pt x="2714093" y="1637477"/>
                  <a:pt x="2714570" y="1621094"/>
                </a:cubicBezTo>
                <a:cubicBezTo>
                  <a:pt x="2726095" y="1532416"/>
                  <a:pt x="2723333" y="1467170"/>
                  <a:pt x="2712855" y="1504698"/>
                </a:cubicBezTo>
                <a:cubicBezTo>
                  <a:pt x="2715141" y="1483362"/>
                  <a:pt x="2717808" y="1472599"/>
                  <a:pt x="2719427" y="1461931"/>
                </a:cubicBezTo>
                <a:cubicBezTo>
                  <a:pt x="2721046" y="1451263"/>
                  <a:pt x="2722761" y="1440976"/>
                  <a:pt x="2724285" y="1420783"/>
                </a:cubicBezTo>
                <a:cubicBezTo>
                  <a:pt x="2725237" y="1406591"/>
                  <a:pt x="2727238" y="1414687"/>
                  <a:pt x="2728000" y="1428689"/>
                </a:cubicBezTo>
                <a:cubicBezTo>
                  <a:pt x="2729333" y="1456121"/>
                  <a:pt x="2729619" y="1516319"/>
                  <a:pt x="2732953" y="1416878"/>
                </a:cubicBezTo>
                <a:cubicBezTo>
                  <a:pt x="2734001" y="1388303"/>
                  <a:pt x="2736477" y="1410782"/>
                  <a:pt x="2737144" y="1426403"/>
                </a:cubicBezTo>
                <a:cubicBezTo>
                  <a:pt x="2737715" y="1438976"/>
                  <a:pt x="2738192" y="1451644"/>
                  <a:pt x="2738763" y="1464503"/>
                </a:cubicBezTo>
                <a:cubicBezTo>
                  <a:pt x="2739335" y="1477362"/>
                  <a:pt x="2738763" y="1490316"/>
                  <a:pt x="2738763" y="1503365"/>
                </a:cubicBezTo>
                <a:cubicBezTo>
                  <a:pt x="2738763" y="1516414"/>
                  <a:pt x="2738763" y="1529749"/>
                  <a:pt x="2737811" y="1542894"/>
                </a:cubicBezTo>
                <a:cubicBezTo>
                  <a:pt x="2736858" y="1556038"/>
                  <a:pt x="2736001" y="1569183"/>
                  <a:pt x="2735144" y="1582327"/>
                </a:cubicBezTo>
                <a:cubicBezTo>
                  <a:pt x="2736287" y="1583661"/>
                  <a:pt x="2737239" y="1585089"/>
                  <a:pt x="2740096" y="1570326"/>
                </a:cubicBezTo>
                <a:cubicBezTo>
                  <a:pt x="2744859" y="1535274"/>
                  <a:pt x="2746859" y="1527558"/>
                  <a:pt x="2745240" y="1554895"/>
                </a:cubicBezTo>
                <a:lnTo>
                  <a:pt x="2745240" y="1568897"/>
                </a:lnTo>
                <a:cubicBezTo>
                  <a:pt x="2742954" y="1581565"/>
                  <a:pt x="2741620" y="1593757"/>
                  <a:pt x="2739525" y="1606140"/>
                </a:cubicBezTo>
                <a:cubicBezTo>
                  <a:pt x="2741620" y="1593757"/>
                  <a:pt x="2742954" y="1581565"/>
                  <a:pt x="2745240" y="1568897"/>
                </a:cubicBezTo>
                <a:cubicBezTo>
                  <a:pt x="2748955" y="1564896"/>
                  <a:pt x="2749812" y="1574517"/>
                  <a:pt x="2748574" y="1595281"/>
                </a:cubicBezTo>
                <a:cubicBezTo>
                  <a:pt x="2748002" y="1605663"/>
                  <a:pt x="2745621" y="1618617"/>
                  <a:pt x="2743240" y="1634238"/>
                </a:cubicBezTo>
                <a:cubicBezTo>
                  <a:pt x="2740859" y="1649859"/>
                  <a:pt x="2738001" y="1667862"/>
                  <a:pt x="2732858" y="1687674"/>
                </a:cubicBezTo>
                <a:cubicBezTo>
                  <a:pt x="2728266" y="1702485"/>
                  <a:pt x="2725085" y="1717696"/>
                  <a:pt x="2723333" y="1733108"/>
                </a:cubicBezTo>
                <a:cubicBezTo>
                  <a:pt x="2724380" y="1738918"/>
                  <a:pt x="2730191" y="1715868"/>
                  <a:pt x="2735715" y="1691388"/>
                </a:cubicBezTo>
                <a:lnTo>
                  <a:pt x="2736287" y="1688626"/>
                </a:lnTo>
                <a:cubicBezTo>
                  <a:pt x="2738192" y="1687578"/>
                  <a:pt x="2736763" y="1698151"/>
                  <a:pt x="2734382" y="1711391"/>
                </a:cubicBezTo>
                <a:cubicBezTo>
                  <a:pt x="2733048" y="1718154"/>
                  <a:pt x="2731714" y="1725869"/>
                  <a:pt x="2730000" y="1733394"/>
                </a:cubicBezTo>
                <a:cubicBezTo>
                  <a:pt x="2728286" y="1740918"/>
                  <a:pt x="2726571" y="1748157"/>
                  <a:pt x="2725047" y="1754539"/>
                </a:cubicBezTo>
                <a:lnTo>
                  <a:pt x="2716379" y="1792639"/>
                </a:lnTo>
                <a:cubicBezTo>
                  <a:pt x="2712664" y="1804545"/>
                  <a:pt x="2708474" y="1816356"/>
                  <a:pt x="2704568" y="1828167"/>
                </a:cubicBezTo>
                <a:cubicBezTo>
                  <a:pt x="2699806" y="1842645"/>
                  <a:pt x="2695043" y="1857219"/>
                  <a:pt x="2689614" y="1871316"/>
                </a:cubicBezTo>
                <a:cubicBezTo>
                  <a:pt x="2684661" y="1883698"/>
                  <a:pt x="2680089" y="1895795"/>
                  <a:pt x="2675231" y="1907987"/>
                </a:cubicBezTo>
                <a:cubicBezTo>
                  <a:pt x="2670374" y="1920179"/>
                  <a:pt x="2665039" y="1931799"/>
                  <a:pt x="2660087" y="1943706"/>
                </a:cubicBezTo>
                <a:cubicBezTo>
                  <a:pt x="2655134" y="1955612"/>
                  <a:pt x="2649990" y="1967518"/>
                  <a:pt x="2644275" y="1979234"/>
                </a:cubicBezTo>
                <a:cubicBezTo>
                  <a:pt x="2638560" y="1990949"/>
                  <a:pt x="2632369" y="2002665"/>
                  <a:pt x="2626082" y="2014476"/>
                </a:cubicBezTo>
                <a:cubicBezTo>
                  <a:pt x="2619320" y="2027811"/>
                  <a:pt x="2616557" y="2033526"/>
                  <a:pt x="2614462" y="2039146"/>
                </a:cubicBezTo>
                <a:cubicBezTo>
                  <a:pt x="2611662" y="2045928"/>
                  <a:pt x="2608480" y="2052538"/>
                  <a:pt x="2604937" y="2058958"/>
                </a:cubicBezTo>
                <a:lnTo>
                  <a:pt x="2607128" y="2057529"/>
                </a:lnTo>
                <a:cubicBezTo>
                  <a:pt x="2601412" y="2068197"/>
                  <a:pt x="2595602" y="2079246"/>
                  <a:pt x="2589316" y="2090295"/>
                </a:cubicBezTo>
                <a:lnTo>
                  <a:pt x="2569028" y="2123252"/>
                </a:lnTo>
                <a:cubicBezTo>
                  <a:pt x="2555597" y="2145636"/>
                  <a:pt x="2539405" y="2166591"/>
                  <a:pt x="2524736" y="2188117"/>
                </a:cubicBezTo>
                <a:cubicBezTo>
                  <a:pt x="2527308" y="2181926"/>
                  <a:pt x="2515211" y="2194689"/>
                  <a:pt x="2518640" y="2188117"/>
                </a:cubicBezTo>
                <a:cubicBezTo>
                  <a:pt x="2515497" y="2194594"/>
                  <a:pt x="2527308" y="2181831"/>
                  <a:pt x="2524736" y="2188117"/>
                </a:cubicBezTo>
                <a:cubicBezTo>
                  <a:pt x="2517783" y="2199642"/>
                  <a:pt x="2508258" y="2211549"/>
                  <a:pt x="2498638" y="2224312"/>
                </a:cubicBezTo>
                <a:lnTo>
                  <a:pt x="2483684" y="2243362"/>
                </a:lnTo>
                <a:cubicBezTo>
                  <a:pt x="2478540" y="2249744"/>
                  <a:pt x="2472920" y="2255935"/>
                  <a:pt x="2467586" y="2262412"/>
                </a:cubicBezTo>
                <a:lnTo>
                  <a:pt x="2442726" y="2292035"/>
                </a:lnTo>
                <a:cubicBezTo>
                  <a:pt x="2434154" y="2301560"/>
                  <a:pt x="2425200" y="2311085"/>
                  <a:pt x="2416532" y="2320610"/>
                </a:cubicBezTo>
                <a:lnTo>
                  <a:pt x="2417961" y="2323467"/>
                </a:lnTo>
                <a:cubicBezTo>
                  <a:pt x="2445584" y="2299560"/>
                  <a:pt x="2397101" y="2354519"/>
                  <a:pt x="2413579" y="2342517"/>
                </a:cubicBezTo>
                <a:lnTo>
                  <a:pt x="2425581" y="2331373"/>
                </a:lnTo>
                <a:lnTo>
                  <a:pt x="2436154" y="2320420"/>
                </a:lnTo>
                <a:cubicBezTo>
                  <a:pt x="2436154" y="2322039"/>
                  <a:pt x="2439583" y="2319848"/>
                  <a:pt x="2445012" y="2315371"/>
                </a:cubicBezTo>
                <a:cubicBezTo>
                  <a:pt x="2447679" y="2313180"/>
                  <a:pt x="2450822" y="2310418"/>
                  <a:pt x="2454537" y="2307275"/>
                </a:cubicBezTo>
                <a:cubicBezTo>
                  <a:pt x="2458252" y="2304132"/>
                  <a:pt x="2461395" y="2300417"/>
                  <a:pt x="2465014" y="2296607"/>
                </a:cubicBezTo>
                <a:cubicBezTo>
                  <a:pt x="2479683" y="2281557"/>
                  <a:pt x="2496161" y="2264413"/>
                  <a:pt x="2503114" y="2258507"/>
                </a:cubicBezTo>
                <a:cubicBezTo>
                  <a:pt x="2515869" y="2246658"/>
                  <a:pt x="2527775" y="2233932"/>
                  <a:pt x="2538738" y="2220407"/>
                </a:cubicBezTo>
                <a:cubicBezTo>
                  <a:pt x="2545977" y="2212215"/>
                  <a:pt x="2552835" y="2202214"/>
                  <a:pt x="2560645" y="2191832"/>
                </a:cubicBezTo>
                <a:cubicBezTo>
                  <a:pt x="2568456" y="2181450"/>
                  <a:pt x="2577029" y="2169258"/>
                  <a:pt x="2585696" y="2156018"/>
                </a:cubicBezTo>
                <a:lnTo>
                  <a:pt x="2583887" y="2155065"/>
                </a:lnTo>
                <a:cubicBezTo>
                  <a:pt x="2533118" y="2224312"/>
                  <a:pt x="2559121" y="2180307"/>
                  <a:pt x="2559026" y="2175068"/>
                </a:cubicBezTo>
                <a:lnTo>
                  <a:pt x="2574362" y="2155351"/>
                </a:lnTo>
                <a:lnTo>
                  <a:pt x="2588839" y="2134968"/>
                </a:lnTo>
                <a:lnTo>
                  <a:pt x="2596555" y="2123157"/>
                </a:lnTo>
                <a:cubicBezTo>
                  <a:pt x="2602841" y="2116680"/>
                  <a:pt x="2616081" y="2098963"/>
                  <a:pt x="2617224" y="2100678"/>
                </a:cubicBezTo>
                <a:cubicBezTo>
                  <a:pt x="2624082" y="2089248"/>
                  <a:pt x="2631512" y="2078389"/>
                  <a:pt x="2638560" y="2067149"/>
                </a:cubicBezTo>
                <a:cubicBezTo>
                  <a:pt x="2641989" y="2061530"/>
                  <a:pt x="2645418" y="2055720"/>
                  <a:pt x="2648657" y="2049719"/>
                </a:cubicBezTo>
                <a:cubicBezTo>
                  <a:pt x="2651714" y="2043537"/>
                  <a:pt x="2654381" y="2037175"/>
                  <a:pt x="2656658" y="2030669"/>
                </a:cubicBezTo>
                <a:lnTo>
                  <a:pt x="2674755" y="1994855"/>
                </a:lnTo>
                <a:cubicBezTo>
                  <a:pt x="2680756" y="1982853"/>
                  <a:pt x="2685804" y="1970471"/>
                  <a:pt x="2691424" y="1958279"/>
                </a:cubicBezTo>
                <a:lnTo>
                  <a:pt x="2691424" y="1959422"/>
                </a:lnTo>
                <a:cubicBezTo>
                  <a:pt x="2697805" y="1944849"/>
                  <a:pt x="2704663" y="1930847"/>
                  <a:pt x="2709997" y="1915321"/>
                </a:cubicBezTo>
                <a:cubicBezTo>
                  <a:pt x="2716960" y="1899271"/>
                  <a:pt x="2722780" y="1882755"/>
                  <a:pt x="2727428" y="1865886"/>
                </a:cubicBezTo>
                <a:lnTo>
                  <a:pt x="2729333" y="1860362"/>
                </a:lnTo>
                <a:lnTo>
                  <a:pt x="2730953" y="1855123"/>
                </a:lnTo>
                <a:lnTo>
                  <a:pt x="2746954" y="1809594"/>
                </a:lnTo>
                <a:cubicBezTo>
                  <a:pt x="2750574" y="1798830"/>
                  <a:pt x="2752384" y="1792163"/>
                  <a:pt x="2753622" y="1789591"/>
                </a:cubicBezTo>
                <a:cubicBezTo>
                  <a:pt x="2754860" y="1787020"/>
                  <a:pt x="2754765" y="1788258"/>
                  <a:pt x="2754098" y="1793020"/>
                </a:cubicBezTo>
                <a:cubicBezTo>
                  <a:pt x="2752946" y="1801040"/>
                  <a:pt x="2751355" y="1808984"/>
                  <a:pt x="2749336" y="1816833"/>
                </a:cubicBezTo>
                <a:cubicBezTo>
                  <a:pt x="2744192" y="1833406"/>
                  <a:pt x="2739049" y="1849694"/>
                  <a:pt x="2733810" y="1866172"/>
                </a:cubicBezTo>
                <a:cubicBezTo>
                  <a:pt x="2728571" y="1882650"/>
                  <a:pt x="2721618" y="1898938"/>
                  <a:pt x="2714760" y="1916274"/>
                </a:cubicBezTo>
                <a:cubicBezTo>
                  <a:pt x="2712950" y="1921703"/>
                  <a:pt x="2711045" y="1927513"/>
                  <a:pt x="2708950" y="1933323"/>
                </a:cubicBezTo>
                <a:cubicBezTo>
                  <a:pt x="2706854" y="1939134"/>
                  <a:pt x="2703997" y="1945230"/>
                  <a:pt x="2701520" y="1951326"/>
                </a:cubicBezTo>
                <a:cubicBezTo>
                  <a:pt x="2696091" y="1963803"/>
                  <a:pt x="2690471" y="1976853"/>
                  <a:pt x="2684756" y="1990283"/>
                </a:cubicBezTo>
                <a:cubicBezTo>
                  <a:pt x="2646123" y="2072455"/>
                  <a:pt x="2599241" y="2150484"/>
                  <a:pt x="2544834" y="2223169"/>
                </a:cubicBezTo>
                <a:cubicBezTo>
                  <a:pt x="2529213" y="2243172"/>
                  <a:pt x="2517116" y="2259745"/>
                  <a:pt x="2508544" y="2271556"/>
                </a:cubicBezTo>
                <a:cubicBezTo>
                  <a:pt x="2499971" y="2283367"/>
                  <a:pt x="2495018" y="2290606"/>
                  <a:pt x="2495590" y="2292606"/>
                </a:cubicBezTo>
                <a:lnTo>
                  <a:pt x="2495590" y="2292606"/>
                </a:lnTo>
                <a:cubicBezTo>
                  <a:pt x="2501210" y="2287368"/>
                  <a:pt x="2506448" y="2282605"/>
                  <a:pt x="2513211" y="2275938"/>
                </a:cubicBezTo>
                <a:cubicBezTo>
                  <a:pt x="2519974" y="2269270"/>
                  <a:pt x="2527213" y="2260031"/>
                  <a:pt x="2537976" y="2246505"/>
                </a:cubicBezTo>
                <a:lnTo>
                  <a:pt x="2538929" y="2248220"/>
                </a:lnTo>
                <a:cubicBezTo>
                  <a:pt x="2545787" y="2240505"/>
                  <a:pt x="2556740" y="2228217"/>
                  <a:pt x="2565313" y="2216597"/>
                </a:cubicBezTo>
                <a:cubicBezTo>
                  <a:pt x="2570809" y="2208567"/>
                  <a:pt x="2577200" y="2201186"/>
                  <a:pt x="2584363" y="2194594"/>
                </a:cubicBezTo>
                <a:lnTo>
                  <a:pt x="2598650" y="2175544"/>
                </a:lnTo>
                <a:cubicBezTo>
                  <a:pt x="2603413" y="2169353"/>
                  <a:pt x="2607509" y="2162971"/>
                  <a:pt x="2611890" y="2156494"/>
                </a:cubicBezTo>
                <a:lnTo>
                  <a:pt x="2637036" y="2120871"/>
                </a:lnTo>
                <a:cubicBezTo>
                  <a:pt x="2651895" y="2098487"/>
                  <a:pt x="2665611" y="2077532"/>
                  <a:pt x="2678755" y="2057815"/>
                </a:cubicBezTo>
                <a:cubicBezTo>
                  <a:pt x="2699234" y="2019715"/>
                  <a:pt x="2697805" y="2028002"/>
                  <a:pt x="2704949" y="2018667"/>
                </a:cubicBezTo>
                <a:lnTo>
                  <a:pt x="2698853" y="2033145"/>
                </a:lnTo>
                <a:cubicBezTo>
                  <a:pt x="2693614" y="2044290"/>
                  <a:pt x="2688566" y="2055053"/>
                  <a:pt x="2683423" y="2065816"/>
                </a:cubicBezTo>
                <a:lnTo>
                  <a:pt x="2666849" y="2097439"/>
                </a:lnTo>
                <a:cubicBezTo>
                  <a:pt x="2660944" y="2108012"/>
                  <a:pt x="2655324" y="2119251"/>
                  <a:pt x="2648276" y="2130586"/>
                </a:cubicBezTo>
                <a:cubicBezTo>
                  <a:pt x="2641227" y="2141921"/>
                  <a:pt x="2633417" y="2153637"/>
                  <a:pt x="2624844" y="2166305"/>
                </a:cubicBezTo>
                <a:cubicBezTo>
                  <a:pt x="2616271" y="2178973"/>
                  <a:pt x="2608080" y="2192404"/>
                  <a:pt x="2599317" y="2205167"/>
                </a:cubicBezTo>
                <a:cubicBezTo>
                  <a:pt x="2590554" y="2217930"/>
                  <a:pt x="2582172" y="2230884"/>
                  <a:pt x="2572837" y="2243267"/>
                </a:cubicBezTo>
                <a:lnTo>
                  <a:pt x="2542834" y="2281938"/>
                </a:lnTo>
                <a:cubicBezTo>
                  <a:pt x="2538071" y="2288511"/>
                  <a:pt x="2532833" y="2294702"/>
                  <a:pt x="2527594" y="2300988"/>
                </a:cubicBezTo>
                <a:lnTo>
                  <a:pt x="2511878" y="2319562"/>
                </a:lnTo>
                <a:lnTo>
                  <a:pt x="2496066" y="2338612"/>
                </a:lnTo>
                <a:cubicBezTo>
                  <a:pt x="2490732" y="2344804"/>
                  <a:pt x="2484922" y="2350518"/>
                  <a:pt x="2479302" y="2356519"/>
                </a:cubicBezTo>
                <a:cubicBezTo>
                  <a:pt x="2467967" y="2368425"/>
                  <a:pt x="2456633" y="2380522"/>
                  <a:pt x="2444536" y="2392238"/>
                </a:cubicBezTo>
                <a:cubicBezTo>
                  <a:pt x="2444536" y="2392238"/>
                  <a:pt x="2444536" y="2393285"/>
                  <a:pt x="2443012" y="2395095"/>
                </a:cubicBezTo>
                <a:cubicBezTo>
                  <a:pt x="2448517" y="2389676"/>
                  <a:pt x="2454975" y="2385313"/>
                  <a:pt x="2462062" y="2382237"/>
                </a:cubicBezTo>
                <a:cubicBezTo>
                  <a:pt x="2475378" y="2370769"/>
                  <a:pt x="2487922" y="2358424"/>
                  <a:pt x="2499590" y="2345280"/>
                </a:cubicBezTo>
                <a:cubicBezTo>
                  <a:pt x="2512449" y="2330230"/>
                  <a:pt x="2525594" y="2314228"/>
                  <a:pt x="2537690" y="2300607"/>
                </a:cubicBezTo>
                <a:cubicBezTo>
                  <a:pt x="2537690" y="2299750"/>
                  <a:pt x="2538547" y="2298988"/>
                  <a:pt x="2538929" y="2298131"/>
                </a:cubicBezTo>
                <a:cubicBezTo>
                  <a:pt x="2545787" y="2290225"/>
                  <a:pt x="2552073" y="2281843"/>
                  <a:pt x="2558645" y="2273747"/>
                </a:cubicBezTo>
                <a:lnTo>
                  <a:pt x="2576838" y="2250411"/>
                </a:lnTo>
                <a:cubicBezTo>
                  <a:pt x="2582267" y="2243648"/>
                  <a:pt x="2587220" y="2236504"/>
                  <a:pt x="2592078" y="2229361"/>
                </a:cubicBezTo>
                <a:lnTo>
                  <a:pt x="2606937" y="2207929"/>
                </a:lnTo>
                <a:lnTo>
                  <a:pt x="2605413" y="2209453"/>
                </a:lnTo>
                <a:cubicBezTo>
                  <a:pt x="2629130" y="2177354"/>
                  <a:pt x="2626368" y="2183926"/>
                  <a:pt x="2629321" y="2183259"/>
                </a:cubicBezTo>
                <a:cubicBezTo>
                  <a:pt x="2626273" y="2189260"/>
                  <a:pt x="2622844" y="2194975"/>
                  <a:pt x="2619796" y="2200786"/>
                </a:cubicBezTo>
                <a:cubicBezTo>
                  <a:pt x="2610271" y="2214787"/>
                  <a:pt x="2599888" y="2229361"/>
                  <a:pt x="2593030" y="2239457"/>
                </a:cubicBezTo>
                <a:cubicBezTo>
                  <a:pt x="2586172" y="2249554"/>
                  <a:pt x="2581886" y="2256030"/>
                  <a:pt x="2585029" y="2254888"/>
                </a:cubicBezTo>
                <a:cubicBezTo>
                  <a:pt x="2598745" y="2237266"/>
                  <a:pt x="2611128" y="2218692"/>
                  <a:pt x="2624272" y="2200595"/>
                </a:cubicBezTo>
                <a:cubicBezTo>
                  <a:pt x="2627035" y="2196785"/>
                  <a:pt x="2629987" y="2192975"/>
                  <a:pt x="2632464" y="2188879"/>
                </a:cubicBezTo>
                <a:cubicBezTo>
                  <a:pt x="2636360" y="2184603"/>
                  <a:pt x="2639570" y="2179754"/>
                  <a:pt x="2641989" y="2174496"/>
                </a:cubicBezTo>
                <a:lnTo>
                  <a:pt x="2659039" y="2146969"/>
                </a:lnTo>
                <a:lnTo>
                  <a:pt x="2666659" y="2133920"/>
                </a:lnTo>
                <a:cubicBezTo>
                  <a:pt x="2668945" y="2129538"/>
                  <a:pt x="2671231" y="2125252"/>
                  <a:pt x="2673517" y="2121061"/>
                </a:cubicBezTo>
                <a:lnTo>
                  <a:pt x="2686947" y="2096677"/>
                </a:lnTo>
                <a:cubicBezTo>
                  <a:pt x="2691424" y="2088867"/>
                  <a:pt x="2695805" y="2081342"/>
                  <a:pt x="2699996" y="2073912"/>
                </a:cubicBezTo>
                <a:lnTo>
                  <a:pt x="2711807" y="2051910"/>
                </a:lnTo>
                <a:cubicBezTo>
                  <a:pt x="2719522" y="2037527"/>
                  <a:pt x="2727619" y="2024001"/>
                  <a:pt x="2734762" y="2010190"/>
                </a:cubicBezTo>
                <a:lnTo>
                  <a:pt x="2755813" y="1968471"/>
                </a:lnTo>
                <a:lnTo>
                  <a:pt x="2755813" y="1968471"/>
                </a:lnTo>
                <a:cubicBezTo>
                  <a:pt x="2764480" y="1952469"/>
                  <a:pt x="2770481" y="1938372"/>
                  <a:pt x="2776006" y="1927989"/>
                </a:cubicBezTo>
                <a:cubicBezTo>
                  <a:pt x="2779444" y="1920693"/>
                  <a:pt x="2783626" y="1913768"/>
                  <a:pt x="2788484" y="1907320"/>
                </a:cubicBezTo>
                <a:lnTo>
                  <a:pt x="2788484" y="1907320"/>
                </a:lnTo>
                <a:cubicBezTo>
                  <a:pt x="2790579" y="1901796"/>
                  <a:pt x="2792675" y="1896652"/>
                  <a:pt x="2794579" y="1891795"/>
                </a:cubicBezTo>
                <a:lnTo>
                  <a:pt x="2799437" y="1878174"/>
                </a:lnTo>
                <a:cubicBezTo>
                  <a:pt x="2802485" y="1869887"/>
                  <a:pt x="2805057" y="1863029"/>
                  <a:pt x="2807248" y="1857790"/>
                </a:cubicBezTo>
                <a:cubicBezTo>
                  <a:pt x="2811534" y="1847408"/>
                  <a:pt x="2814011" y="1843598"/>
                  <a:pt x="2814392" y="1847598"/>
                </a:cubicBezTo>
                <a:cubicBezTo>
                  <a:pt x="2810848" y="1858066"/>
                  <a:pt x="2807981" y="1868763"/>
                  <a:pt x="2805819" y="1879603"/>
                </a:cubicBezTo>
                <a:cubicBezTo>
                  <a:pt x="2803781" y="1890670"/>
                  <a:pt x="2800590" y="1901491"/>
                  <a:pt x="2796294" y="1911892"/>
                </a:cubicBezTo>
                <a:lnTo>
                  <a:pt x="2796294" y="1911892"/>
                </a:lnTo>
                <a:cubicBezTo>
                  <a:pt x="2794446" y="1922570"/>
                  <a:pt x="2791246" y="1932980"/>
                  <a:pt x="2786769" y="1942848"/>
                </a:cubicBezTo>
                <a:cubicBezTo>
                  <a:pt x="2784102" y="1950468"/>
                  <a:pt x="2781721" y="1958184"/>
                  <a:pt x="2778768" y="1965708"/>
                </a:cubicBezTo>
                <a:lnTo>
                  <a:pt x="2769243" y="1988283"/>
                </a:lnTo>
                <a:lnTo>
                  <a:pt x="2761909" y="2009238"/>
                </a:lnTo>
                <a:lnTo>
                  <a:pt x="2764480" y="2011619"/>
                </a:lnTo>
                <a:lnTo>
                  <a:pt x="2781911" y="1981901"/>
                </a:lnTo>
                <a:cubicBezTo>
                  <a:pt x="2789722" y="1964946"/>
                  <a:pt x="2794484" y="1953326"/>
                  <a:pt x="2797913" y="1947706"/>
                </a:cubicBezTo>
                <a:lnTo>
                  <a:pt x="2797913" y="1946849"/>
                </a:lnTo>
                <a:cubicBezTo>
                  <a:pt x="2820583" y="1897414"/>
                  <a:pt x="2830298" y="1869792"/>
                  <a:pt x="2835251" y="1861695"/>
                </a:cubicBezTo>
                <a:cubicBezTo>
                  <a:pt x="2840204" y="1853599"/>
                  <a:pt x="2838680" y="1864172"/>
                  <a:pt x="2834013" y="1889223"/>
                </a:cubicBezTo>
                <a:cubicBezTo>
                  <a:pt x="2830775" y="1908273"/>
                  <a:pt x="2825536" y="1927323"/>
                  <a:pt x="2824488" y="1938753"/>
                </a:cubicBezTo>
                <a:cubicBezTo>
                  <a:pt x="2823440" y="1950183"/>
                  <a:pt x="2825060" y="1952945"/>
                  <a:pt x="2834013" y="1939324"/>
                </a:cubicBezTo>
                <a:cubicBezTo>
                  <a:pt x="2833918" y="1950211"/>
                  <a:pt x="2831946" y="1961003"/>
                  <a:pt x="2828203" y="1971233"/>
                </a:cubicBezTo>
                <a:cubicBezTo>
                  <a:pt x="2817820" y="1997236"/>
                  <a:pt x="2806200" y="2021144"/>
                  <a:pt x="2795627" y="2044004"/>
                </a:cubicBezTo>
                <a:cubicBezTo>
                  <a:pt x="2785054" y="2066864"/>
                  <a:pt x="2772482" y="2086962"/>
                  <a:pt x="2761433" y="2106202"/>
                </a:cubicBezTo>
                <a:cubicBezTo>
                  <a:pt x="2741716" y="2138016"/>
                  <a:pt x="2720856" y="2172877"/>
                  <a:pt x="2697996" y="2204976"/>
                </a:cubicBezTo>
                <a:cubicBezTo>
                  <a:pt x="2692376" y="2213073"/>
                  <a:pt x="2686947" y="2221074"/>
                  <a:pt x="2681327" y="2228884"/>
                </a:cubicBezTo>
                <a:lnTo>
                  <a:pt x="2664087" y="2251268"/>
                </a:lnTo>
                <a:lnTo>
                  <a:pt x="2647513" y="2272413"/>
                </a:lnTo>
                <a:cubicBezTo>
                  <a:pt x="2642275" y="2279271"/>
                  <a:pt x="2636941" y="2285748"/>
                  <a:pt x="2631512" y="2291463"/>
                </a:cubicBezTo>
                <a:cubicBezTo>
                  <a:pt x="2621987" y="2304417"/>
                  <a:pt x="2613795" y="2313657"/>
                  <a:pt x="2606270" y="2322420"/>
                </a:cubicBezTo>
                <a:lnTo>
                  <a:pt x="2595126" y="2335374"/>
                </a:lnTo>
                <a:lnTo>
                  <a:pt x="2582553" y="2349090"/>
                </a:lnTo>
                <a:cubicBezTo>
                  <a:pt x="2582553" y="2343470"/>
                  <a:pt x="2546453" y="2379379"/>
                  <a:pt x="2548358" y="2370807"/>
                </a:cubicBezTo>
                <a:cubicBezTo>
                  <a:pt x="2544177" y="2375969"/>
                  <a:pt x="2539272" y="2380494"/>
                  <a:pt x="2533785" y="2384237"/>
                </a:cubicBezTo>
                <a:cubicBezTo>
                  <a:pt x="2531689" y="2385380"/>
                  <a:pt x="2531499" y="2384237"/>
                  <a:pt x="2529880" y="2384999"/>
                </a:cubicBezTo>
                <a:lnTo>
                  <a:pt x="2538452" y="2375474"/>
                </a:lnTo>
                <a:lnTo>
                  <a:pt x="2529880" y="2384999"/>
                </a:lnTo>
                <a:lnTo>
                  <a:pt x="2529880" y="2384999"/>
                </a:lnTo>
                <a:cubicBezTo>
                  <a:pt x="2509877" y="2405287"/>
                  <a:pt x="2496733" y="2417479"/>
                  <a:pt x="2482255" y="2430529"/>
                </a:cubicBezTo>
                <a:lnTo>
                  <a:pt x="2466538" y="2444340"/>
                </a:lnTo>
                <a:lnTo>
                  <a:pt x="2466538" y="2444340"/>
                </a:lnTo>
                <a:cubicBezTo>
                  <a:pt x="2455023" y="2455760"/>
                  <a:pt x="2442907" y="2466571"/>
                  <a:pt x="2430248" y="2476725"/>
                </a:cubicBezTo>
                <a:cubicBezTo>
                  <a:pt x="2413761" y="2491736"/>
                  <a:pt x="2396425" y="2505795"/>
                  <a:pt x="2378337" y="2518825"/>
                </a:cubicBezTo>
                <a:cubicBezTo>
                  <a:pt x="2365478" y="2527302"/>
                  <a:pt x="2354525" y="2534065"/>
                  <a:pt x="2336046" y="2547400"/>
                </a:cubicBezTo>
                <a:cubicBezTo>
                  <a:pt x="2331379" y="2551115"/>
                  <a:pt x="2326521" y="2555020"/>
                  <a:pt x="2321949" y="2558545"/>
                </a:cubicBezTo>
                <a:cubicBezTo>
                  <a:pt x="2309471" y="2566164"/>
                  <a:pt x="2294993" y="2576452"/>
                  <a:pt x="2279753" y="2587786"/>
                </a:cubicBezTo>
                <a:lnTo>
                  <a:pt x="2266133" y="2597311"/>
                </a:lnTo>
                <a:lnTo>
                  <a:pt x="2252036" y="2606265"/>
                </a:lnTo>
                <a:cubicBezTo>
                  <a:pt x="2236891" y="2615790"/>
                  <a:pt x="2222603" y="2624457"/>
                  <a:pt x="2208030" y="2633316"/>
                </a:cubicBezTo>
                <a:cubicBezTo>
                  <a:pt x="2193457" y="2642174"/>
                  <a:pt x="2177550" y="2650080"/>
                  <a:pt x="2160405" y="2660176"/>
                </a:cubicBezTo>
                <a:cubicBezTo>
                  <a:pt x="2151385" y="2665968"/>
                  <a:pt x="2141812" y="2670854"/>
                  <a:pt x="2131830" y="2674750"/>
                </a:cubicBezTo>
                <a:cubicBezTo>
                  <a:pt x="2128115" y="2675893"/>
                  <a:pt x="2128877" y="2674750"/>
                  <a:pt x="2129163" y="2673511"/>
                </a:cubicBezTo>
                <a:lnTo>
                  <a:pt x="2119638" y="2675797"/>
                </a:lnTo>
                <a:lnTo>
                  <a:pt x="2116304" y="2675702"/>
                </a:lnTo>
                <a:cubicBezTo>
                  <a:pt x="2097273" y="2688075"/>
                  <a:pt x="2077376" y="2699057"/>
                  <a:pt x="2056773" y="2708563"/>
                </a:cubicBezTo>
                <a:lnTo>
                  <a:pt x="2026007" y="2723327"/>
                </a:lnTo>
                <a:cubicBezTo>
                  <a:pt x="2012815" y="2730271"/>
                  <a:pt x="1999242" y="2736433"/>
                  <a:pt x="1985335" y="2741805"/>
                </a:cubicBezTo>
                <a:lnTo>
                  <a:pt x="1960094" y="2751902"/>
                </a:lnTo>
                <a:cubicBezTo>
                  <a:pt x="1951712" y="2755141"/>
                  <a:pt x="1943235" y="2757807"/>
                  <a:pt x="1935615" y="2760569"/>
                </a:cubicBezTo>
                <a:cubicBezTo>
                  <a:pt x="1880275" y="2779619"/>
                  <a:pt x="1909707" y="2766094"/>
                  <a:pt x="1893038" y="2770094"/>
                </a:cubicBezTo>
                <a:cubicBezTo>
                  <a:pt x="1881608" y="2772762"/>
                  <a:pt x="1868559" y="2775238"/>
                  <a:pt x="1856272" y="2777810"/>
                </a:cubicBezTo>
                <a:lnTo>
                  <a:pt x="1820267" y="2786382"/>
                </a:lnTo>
                <a:cubicBezTo>
                  <a:pt x="1757021" y="2797717"/>
                  <a:pt x="1749592" y="2799908"/>
                  <a:pt x="1728446" y="2809814"/>
                </a:cubicBezTo>
                <a:lnTo>
                  <a:pt x="1737971" y="2809814"/>
                </a:lnTo>
                <a:lnTo>
                  <a:pt x="1751211" y="2807528"/>
                </a:lnTo>
                <a:lnTo>
                  <a:pt x="1764736" y="2804480"/>
                </a:lnTo>
                <a:lnTo>
                  <a:pt x="1790740" y="2798860"/>
                </a:lnTo>
                <a:cubicBezTo>
                  <a:pt x="1801884" y="2796136"/>
                  <a:pt x="1813219" y="2794221"/>
                  <a:pt x="1824649" y="2793145"/>
                </a:cubicBezTo>
                <a:cubicBezTo>
                  <a:pt x="1830840" y="2793145"/>
                  <a:pt x="1804075" y="2801337"/>
                  <a:pt x="1771976" y="2808671"/>
                </a:cubicBezTo>
                <a:cubicBezTo>
                  <a:pt x="1750916" y="2815062"/>
                  <a:pt x="1729427" y="2819968"/>
                  <a:pt x="1707682" y="2823339"/>
                </a:cubicBezTo>
                <a:cubicBezTo>
                  <a:pt x="1684060" y="2828102"/>
                  <a:pt x="1658628" y="2830579"/>
                  <a:pt x="1634339" y="2833627"/>
                </a:cubicBezTo>
                <a:lnTo>
                  <a:pt x="1634339" y="2833627"/>
                </a:lnTo>
                <a:lnTo>
                  <a:pt x="1615766" y="2837055"/>
                </a:lnTo>
                <a:lnTo>
                  <a:pt x="1543280" y="2843342"/>
                </a:lnTo>
                <a:cubicBezTo>
                  <a:pt x="1519087" y="2844961"/>
                  <a:pt x="1494798" y="2845151"/>
                  <a:pt x="1471176" y="2844771"/>
                </a:cubicBezTo>
                <a:cubicBezTo>
                  <a:pt x="1466413" y="2843723"/>
                  <a:pt x="1461651" y="2842675"/>
                  <a:pt x="1456793" y="2841246"/>
                </a:cubicBezTo>
                <a:lnTo>
                  <a:pt x="1397262" y="2838389"/>
                </a:lnTo>
                <a:cubicBezTo>
                  <a:pt x="1380022" y="2838389"/>
                  <a:pt x="1362972" y="2836579"/>
                  <a:pt x="1346113" y="2835626"/>
                </a:cubicBezTo>
                <a:lnTo>
                  <a:pt x="1320871" y="2833817"/>
                </a:lnTo>
                <a:cubicBezTo>
                  <a:pt x="1312489" y="2833245"/>
                  <a:pt x="1304203" y="2831912"/>
                  <a:pt x="1295916" y="2830959"/>
                </a:cubicBezTo>
                <a:cubicBezTo>
                  <a:pt x="1279409" y="2828740"/>
                  <a:pt x="1263026" y="2826454"/>
                  <a:pt x="1246767" y="2824102"/>
                </a:cubicBezTo>
                <a:cubicBezTo>
                  <a:pt x="1230575" y="2821149"/>
                  <a:pt x="1214668" y="2817719"/>
                  <a:pt x="1199142" y="2814577"/>
                </a:cubicBezTo>
                <a:lnTo>
                  <a:pt x="1177139" y="2809909"/>
                </a:lnTo>
                <a:cubicBezTo>
                  <a:pt x="1169614" y="2808290"/>
                  <a:pt x="1161899" y="2806195"/>
                  <a:pt x="1154089" y="2804385"/>
                </a:cubicBezTo>
                <a:lnTo>
                  <a:pt x="1106464" y="2792859"/>
                </a:lnTo>
                <a:lnTo>
                  <a:pt x="1058839" y="2779048"/>
                </a:lnTo>
                <a:cubicBezTo>
                  <a:pt x="1051219" y="2776762"/>
                  <a:pt x="1043694" y="2774476"/>
                  <a:pt x="1036360" y="2772095"/>
                </a:cubicBezTo>
                <a:lnTo>
                  <a:pt x="1015500" y="2764284"/>
                </a:lnTo>
                <a:lnTo>
                  <a:pt x="978352" y="2751711"/>
                </a:lnTo>
                <a:cubicBezTo>
                  <a:pt x="965970" y="2747711"/>
                  <a:pt x="954350" y="2742186"/>
                  <a:pt x="943110" y="2738091"/>
                </a:cubicBezTo>
                <a:cubicBezTo>
                  <a:pt x="931870" y="2733995"/>
                  <a:pt x="921679" y="2729232"/>
                  <a:pt x="912439" y="2725041"/>
                </a:cubicBezTo>
                <a:cubicBezTo>
                  <a:pt x="904467" y="2721365"/>
                  <a:pt x="896771" y="2717126"/>
                  <a:pt x="889389" y="2712373"/>
                </a:cubicBezTo>
                <a:cubicBezTo>
                  <a:pt x="879007" y="2705611"/>
                  <a:pt x="854909" y="2696371"/>
                  <a:pt x="836239" y="2687513"/>
                </a:cubicBezTo>
                <a:lnTo>
                  <a:pt x="787281" y="2664082"/>
                </a:lnTo>
                <a:cubicBezTo>
                  <a:pt x="771088" y="2655890"/>
                  <a:pt x="755372" y="2646936"/>
                  <a:pt x="739656" y="2638459"/>
                </a:cubicBezTo>
                <a:cubicBezTo>
                  <a:pt x="723940" y="2629982"/>
                  <a:pt x="708414" y="2621409"/>
                  <a:pt x="692031" y="2611504"/>
                </a:cubicBezTo>
                <a:lnTo>
                  <a:pt x="666694" y="2595978"/>
                </a:lnTo>
                <a:cubicBezTo>
                  <a:pt x="658027" y="2590644"/>
                  <a:pt x="649549" y="2584452"/>
                  <a:pt x="640691" y="2578357"/>
                </a:cubicBezTo>
                <a:cubicBezTo>
                  <a:pt x="610002" y="2558011"/>
                  <a:pt x="580636" y="2535742"/>
                  <a:pt x="552776" y="2511682"/>
                </a:cubicBezTo>
                <a:cubicBezTo>
                  <a:pt x="540488" y="2500632"/>
                  <a:pt x="528868" y="2489678"/>
                  <a:pt x="517342" y="2478820"/>
                </a:cubicBezTo>
                <a:cubicBezTo>
                  <a:pt x="511532" y="2473391"/>
                  <a:pt x="505722" y="2468057"/>
                  <a:pt x="500102" y="2462532"/>
                </a:cubicBezTo>
                <a:lnTo>
                  <a:pt x="483338" y="2445388"/>
                </a:lnTo>
                <a:cubicBezTo>
                  <a:pt x="458383" y="2420241"/>
                  <a:pt x="405709" y="2366044"/>
                  <a:pt x="404090" y="2356805"/>
                </a:cubicBezTo>
                <a:cubicBezTo>
                  <a:pt x="391517" y="2341279"/>
                  <a:pt x="391327" y="2339279"/>
                  <a:pt x="391231" y="2337279"/>
                </a:cubicBezTo>
                <a:cubicBezTo>
                  <a:pt x="383040" y="2325372"/>
                  <a:pt x="374563" y="2313847"/>
                  <a:pt x="366752" y="2301846"/>
                </a:cubicBezTo>
                <a:cubicBezTo>
                  <a:pt x="336653" y="2263746"/>
                  <a:pt x="324842" y="2246124"/>
                  <a:pt x="351322" y="2275557"/>
                </a:cubicBezTo>
                <a:cubicBezTo>
                  <a:pt x="361990" y="2287272"/>
                  <a:pt x="370372" y="2296702"/>
                  <a:pt x="376753" y="2302131"/>
                </a:cubicBezTo>
                <a:cubicBezTo>
                  <a:pt x="383135" y="2307561"/>
                  <a:pt x="386278" y="2308894"/>
                  <a:pt x="384564" y="2304989"/>
                </a:cubicBezTo>
                <a:cubicBezTo>
                  <a:pt x="382849" y="2301084"/>
                  <a:pt x="380182" y="2295464"/>
                  <a:pt x="378277" y="2289939"/>
                </a:cubicBezTo>
                <a:lnTo>
                  <a:pt x="378277" y="2289939"/>
                </a:lnTo>
                <a:cubicBezTo>
                  <a:pt x="380182" y="2295083"/>
                  <a:pt x="382278" y="2300131"/>
                  <a:pt x="384564" y="2304989"/>
                </a:cubicBezTo>
                <a:cubicBezTo>
                  <a:pt x="357037" y="2269365"/>
                  <a:pt x="334748" y="2242029"/>
                  <a:pt x="315127" y="2215645"/>
                </a:cubicBezTo>
                <a:cubicBezTo>
                  <a:pt x="295505" y="2189260"/>
                  <a:pt x="277027" y="2164590"/>
                  <a:pt x="257977" y="2135254"/>
                </a:cubicBezTo>
                <a:cubicBezTo>
                  <a:pt x="245118" y="2119470"/>
                  <a:pt x="233888" y="2102430"/>
                  <a:pt x="224449" y="2084390"/>
                </a:cubicBezTo>
                <a:cubicBezTo>
                  <a:pt x="209399" y="2055815"/>
                  <a:pt x="217210" y="2065340"/>
                  <a:pt x="214162" y="2056291"/>
                </a:cubicBezTo>
                <a:cubicBezTo>
                  <a:pt x="212695" y="2051900"/>
                  <a:pt x="211704" y="2047366"/>
                  <a:pt x="211209" y="2042766"/>
                </a:cubicBezTo>
                <a:lnTo>
                  <a:pt x="212447" y="2044290"/>
                </a:lnTo>
                <a:lnTo>
                  <a:pt x="202160" y="2023335"/>
                </a:lnTo>
                <a:cubicBezTo>
                  <a:pt x="196350" y="2018191"/>
                  <a:pt x="186349" y="1994760"/>
                  <a:pt x="175204" y="1969233"/>
                </a:cubicBezTo>
                <a:cubicBezTo>
                  <a:pt x="167680" y="1954278"/>
                  <a:pt x="161107" y="1936848"/>
                  <a:pt x="154535" y="1920941"/>
                </a:cubicBezTo>
                <a:cubicBezTo>
                  <a:pt x="147963" y="1905034"/>
                  <a:pt x="141391" y="1890937"/>
                  <a:pt x="137104" y="1881222"/>
                </a:cubicBezTo>
                <a:cubicBezTo>
                  <a:pt x="128151" y="1865220"/>
                  <a:pt x="123579" y="1857123"/>
                  <a:pt x="125579" y="1866648"/>
                </a:cubicBezTo>
                <a:cubicBezTo>
                  <a:pt x="126627" y="1871411"/>
                  <a:pt x="129008" y="1880650"/>
                  <a:pt x="133866" y="1895223"/>
                </a:cubicBezTo>
                <a:cubicBezTo>
                  <a:pt x="138724" y="1909797"/>
                  <a:pt x="146534" y="1929799"/>
                  <a:pt x="156345" y="1956469"/>
                </a:cubicBezTo>
                <a:cubicBezTo>
                  <a:pt x="139067" y="1922550"/>
                  <a:pt x="124912" y="1887127"/>
                  <a:pt x="114054" y="1850646"/>
                </a:cubicBezTo>
                <a:cubicBezTo>
                  <a:pt x="107101" y="1829406"/>
                  <a:pt x="102434" y="1810451"/>
                  <a:pt x="98052" y="1794068"/>
                </a:cubicBezTo>
                <a:cubicBezTo>
                  <a:pt x="93670" y="1777685"/>
                  <a:pt x="89384" y="1763874"/>
                  <a:pt x="86812" y="1751777"/>
                </a:cubicBezTo>
                <a:cubicBezTo>
                  <a:pt x="81193" y="1727869"/>
                  <a:pt x="77287" y="1712439"/>
                  <a:pt x="73954" y="1702818"/>
                </a:cubicBezTo>
                <a:cubicBezTo>
                  <a:pt x="67477" y="1683768"/>
                  <a:pt x="65381" y="1687293"/>
                  <a:pt x="61952" y="1692436"/>
                </a:cubicBezTo>
                <a:cubicBezTo>
                  <a:pt x="60904" y="1696132"/>
                  <a:pt x="60295" y="1699932"/>
                  <a:pt x="60142" y="1703771"/>
                </a:cubicBezTo>
                <a:cubicBezTo>
                  <a:pt x="59114" y="1698828"/>
                  <a:pt x="57418" y="1694055"/>
                  <a:pt x="55094" y="1689579"/>
                </a:cubicBezTo>
                <a:cubicBezTo>
                  <a:pt x="54142" y="1688721"/>
                  <a:pt x="53570" y="1690055"/>
                  <a:pt x="52522" y="1688531"/>
                </a:cubicBezTo>
                <a:cubicBezTo>
                  <a:pt x="42997" y="1648240"/>
                  <a:pt x="35473" y="1619761"/>
                  <a:pt x="31186" y="1606425"/>
                </a:cubicBezTo>
                <a:cubicBezTo>
                  <a:pt x="28224" y="1596910"/>
                  <a:pt x="26052" y="1587156"/>
                  <a:pt x="24709" y="1577279"/>
                </a:cubicBezTo>
                <a:cubicBezTo>
                  <a:pt x="23566" y="1570516"/>
                  <a:pt x="22423" y="1562801"/>
                  <a:pt x="21185" y="1554324"/>
                </a:cubicBezTo>
                <a:cubicBezTo>
                  <a:pt x="19947" y="1545846"/>
                  <a:pt x="19661" y="1536417"/>
                  <a:pt x="18899" y="1526320"/>
                </a:cubicBezTo>
                <a:cubicBezTo>
                  <a:pt x="13937" y="1509813"/>
                  <a:pt x="11279" y="1492697"/>
                  <a:pt x="10993" y="1475457"/>
                </a:cubicBezTo>
                <a:cubicBezTo>
                  <a:pt x="7945" y="1480505"/>
                  <a:pt x="5469" y="1456407"/>
                  <a:pt x="3850" y="1406210"/>
                </a:cubicBezTo>
                <a:cubicBezTo>
                  <a:pt x="4897" y="1385731"/>
                  <a:pt x="5755" y="1365348"/>
                  <a:pt x="6898" y="1344774"/>
                </a:cubicBezTo>
                <a:cubicBezTo>
                  <a:pt x="5755" y="1365348"/>
                  <a:pt x="4897" y="1385731"/>
                  <a:pt x="3850" y="1406210"/>
                </a:cubicBezTo>
                <a:cubicBezTo>
                  <a:pt x="2211" y="1395047"/>
                  <a:pt x="1830" y="1383740"/>
                  <a:pt x="2707" y="1372491"/>
                </a:cubicBezTo>
                <a:cubicBezTo>
                  <a:pt x="3469" y="1358013"/>
                  <a:pt x="4231" y="1344583"/>
                  <a:pt x="4897" y="1332105"/>
                </a:cubicBezTo>
                <a:cubicBezTo>
                  <a:pt x="5564" y="1319628"/>
                  <a:pt x="6898" y="1307626"/>
                  <a:pt x="7755" y="1296387"/>
                </a:cubicBezTo>
                <a:cubicBezTo>
                  <a:pt x="8422" y="1288290"/>
                  <a:pt x="8898" y="1280575"/>
                  <a:pt x="9374" y="1272955"/>
                </a:cubicBezTo>
                <a:cubicBezTo>
                  <a:pt x="2926" y="1329591"/>
                  <a:pt x="-256" y="1386550"/>
                  <a:pt x="-151" y="1443548"/>
                </a:cubicBezTo>
                <a:cubicBezTo>
                  <a:pt x="-151" y="1468570"/>
                  <a:pt x="449" y="1493525"/>
                  <a:pt x="1659" y="1518414"/>
                </a:cubicBezTo>
                <a:cubicBezTo>
                  <a:pt x="2345" y="1521319"/>
                  <a:pt x="3202" y="1524186"/>
                  <a:pt x="4231" y="1526987"/>
                </a:cubicBezTo>
                <a:cubicBezTo>
                  <a:pt x="5278" y="1536988"/>
                  <a:pt x="6040" y="1546894"/>
                  <a:pt x="7279" y="1556895"/>
                </a:cubicBezTo>
                <a:lnTo>
                  <a:pt x="11565" y="1586613"/>
                </a:lnTo>
                <a:cubicBezTo>
                  <a:pt x="14613" y="1606330"/>
                  <a:pt x="16899" y="1626237"/>
                  <a:pt x="21090" y="1645764"/>
                </a:cubicBezTo>
                <a:cubicBezTo>
                  <a:pt x="25281" y="1665290"/>
                  <a:pt x="30139" y="1683006"/>
                  <a:pt x="34901" y="1702342"/>
                </a:cubicBezTo>
                <a:cubicBezTo>
                  <a:pt x="39664" y="1721678"/>
                  <a:pt x="46236" y="1742823"/>
                  <a:pt x="52046" y="1764826"/>
                </a:cubicBezTo>
                <a:lnTo>
                  <a:pt x="73287" y="1833787"/>
                </a:lnTo>
                <a:cubicBezTo>
                  <a:pt x="81478" y="1857790"/>
                  <a:pt x="90270" y="1883193"/>
                  <a:pt x="99671" y="1909987"/>
                </a:cubicBezTo>
                <a:cubicBezTo>
                  <a:pt x="95004" y="1899986"/>
                  <a:pt x="90813" y="1889699"/>
                  <a:pt x="86431" y="1879412"/>
                </a:cubicBezTo>
                <a:cubicBezTo>
                  <a:pt x="90813" y="1889699"/>
                  <a:pt x="95004" y="1899986"/>
                  <a:pt x="99671" y="1909987"/>
                </a:cubicBezTo>
                <a:lnTo>
                  <a:pt x="107101" y="1925799"/>
                </a:lnTo>
                <a:lnTo>
                  <a:pt x="119769" y="1957422"/>
                </a:lnTo>
                <a:cubicBezTo>
                  <a:pt x="122245" y="1963327"/>
                  <a:pt x="124436" y="1969423"/>
                  <a:pt x="127294" y="1975233"/>
                </a:cubicBezTo>
                <a:lnTo>
                  <a:pt x="130913" y="1982853"/>
                </a:lnTo>
                <a:lnTo>
                  <a:pt x="130913" y="1982853"/>
                </a:lnTo>
                <a:cubicBezTo>
                  <a:pt x="136152" y="1993426"/>
                  <a:pt x="141486" y="2003904"/>
                  <a:pt x="146725" y="2014476"/>
                </a:cubicBezTo>
                <a:cubicBezTo>
                  <a:pt x="151963" y="2025049"/>
                  <a:pt x="157107" y="2035527"/>
                  <a:pt x="163012" y="2045528"/>
                </a:cubicBezTo>
                <a:lnTo>
                  <a:pt x="188063" y="2088867"/>
                </a:lnTo>
                <a:cubicBezTo>
                  <a:pt x="196731" y="2103916"/>
                  <a:pt x="207113" y="2120013"/>
                  <a:pt x="217591" y="2140588"/>
                </a:cubicBezTo>
                <a:cubicBezTo>
                  <a:pt x="223439" y="2150493"/>
                  <a:pt x="228497" y="2160847"/>
                  <a:pt x="232735" y="2171544"/>
                </a:cubicBezTo>
                <a:cubicBezTo>
                  <a:pt x="233688" y="2175354"/>
                  <a:pt x="231592" y="2174782"/>
                  <a:pt x="230735" y="2175830"/>
                </a:cubicBezTo>
                <a:lnTo>
                  <a:pt x="252928" y="2219073"/>
                </a:lnTo>
                <a:cubicBezTo>
                  <a:pt x="283789" y="2262222"/>
                  <a:pt x="294553" y="2271937"/>
                  <a:pt x="324080" y="2307465"/>
                </a:cubicBezTo>
                <a:cubicBezTo>
                  <a:pt x="342368" y="2328325"/>
                  <a:pt x="362180" y="2348613"/>
                  <a:pt x="381992" y="2370997"/>
                </a:cubicBezTo>
                <a:cubicBezTo>
                  <a:pt x="391517" y="2382427"/>
                  <a:pt x="402471" y="2393095"/>
                  <a:pt x="412853" y="2404811"/>
                </a:cubicBezTo>
                <a:lnTo>
                  <a:pt x="428569" y="2422623"/>
                </a:lnTo>
                <a:cubicBezTo>
                  <a:pt x="433808" y="2428719"/>
                  <a:pt x="439142" y="2434815"/>
                  <a:pt x="444857" y="2440816"/>
                </a:cubicBezTo>
                <a:cubicBezTo>
                  <a:pt x="459040" y="2454113"/>
                  <a:pt x="472432" y="2468238"/>
                  <a:pt x="484957" y="2483107"/>
                </a:cubicBezTo>
                <a:cubicBezTo>
                  <a:pt x="490577" y="2489774"/>
                  <a:pt x="490196" y="2491584"/>
                  <a:pt x="490672" y="2494155"/>
                </a:cubicBezTo>
                <a:lnTo>
                  <a:pt x="510294" y="2513205"/>
                </a:lnTo>
                <a:cubicBezTo>
                  <a:pt x="508484" y="2516254"/>
                  <a:pt x="477909" y="2490441"/>
                  <a:pt x="453144" y="2464914"/>
                </a:cubicBezTo>
                <a:lnTo>
                  <a:pt x="432284" y="2444435"/>
                </a:lnTo>
                <a:cubicBezTo>
                  <a:pt x="425902" y="2438434"/>
                  <a:pt x="420664" y="2432528"/>
                  <a:pt x="415806" y="2427861"/>
                </a:cubicBezTo>
                <a:cubicBezTo>
                  <a:pt x="409453" y="2420975"/>
                  <a:pt x="402366" y="2414812"/>
                  <a:pt x="394660" y="2409478"/>
                </a:cubicBezTo>
                <a:cubicBezTo>
                  <a:pt x="386469" y="2402810"/>
                  <a:pt x="377801" y="2396429"/>
                  <a:pt x="369991" y="2389285"/>
                </a:cubicBezTo>
                <a:lnTo>
                  <a:pt x="336082" y="2351185"/>
                </a:lnTo>
                <a:cubicBezTo>
                  <a:pt x="328652" y="2342898"/>
                  <a:pt x="321889" y="2334040"/>
                  <a:pt x="315031" y="2325277"/>
                </a:cubicBezTo>
                <a:lnTo>
                  <a:pt x="294362" y="2299083"/>
                </a:lnTo>
                <a:cubicBezTo>
                  <a:pt x="285599" y="2291749"/>
                  <a:pt x="265787" y="2265079"/>
                  <a:pt x="266740" y="2271366"/>
                </a:cubicBezTo>
                <a:cubicBezTo>
                  <a:pt x="267692" y="2277652"/>
                  <a:pt x="261596" y="2271366"/>
                  <a:pt x="249690" y="2257459"/>
                </a:cubicBezTo>
                <a:cubicBezTo>
                  <a:pt x="243975" y="2250315"/>
                  <a:pt x="236260" y="2241457"/>
                  <a:pt x="228449" y="2230313"/>
                </a:cubicBezTo>
                <a:lnTo>
                  <a:pt x="227306" y="2228789"/>
                </a:lnTo>
                <a:cubicBezTo>
                  <a:pt x="463393" y="2600997"/>
                  <a:pt x="854566" y="2847085"/>
                  <a:pt x="1292296" y="2898777"/>
                </a:cubicBezTo>
                <a:cubicBezTo>
                  <a:pt x="1292296" y="2898777"/>
                  <a:pt x="1290868" y="2897539"/>
                  <a:pt x="1291344" y="2897349"/>
                </a:cubicBezTo>
                <a:close/>
                <a:moveTo>
                  <a:pt x="1805218" y="63852"/>
                </a:moveTo>
                <a:cubicBezTo>
                  <a:pt x="1772357" y="58041"/>
                  <a:pt x="1740257" y="47849"/>
                  <a:pt x="1707110" y="42992"/>
                </a:cubicBezTo>
                <a:cubicBezTo>
                  <a:pt x="1681012" y="37848"/>
                  <a:pt x="1657580" y="34705"/>
                  <a:pt x="1649960" y="32419"/>
                </a:cubicBezTo>
                <a:cubicBezTo>
                  <a:pt x="1657390" y="34705"/>
                  <a:pt x="1680821" y="37848"/>
                  <a:pt x="1707110" y="42992"/>
                </a:cubicBezTo>
                <a:lnTo>
                  <a:pt x="1707110" y="44992"/>
                </a:lnTo>
                <a:cubicBezTo>
                  <a:pt x="1707968" y="46706"/>
                  <a:pt x="1697585" y="45468"/>
                  <a:pt x="1675297" y="41658"/>
                </a:cubicBezTo>
                <a:cubicBezTo>
                  <a:pt x="1675297" y="41658"/>
                  <a:pt x="1676344" y="41658"/>
                  <a:pt x="1677869" y="41658"/>
                </a:cubicBezTo>
                <a:cubicBezTo>
                  <a:pt x="1676344" y="41658"/>
                  <a:pt x="1675487" y="41658"/>
                  <a:pt x="1675297" y="41658"/>
                </a:cubicBezTo>
                <a:cubicBezTo>
                  <a:pt x="1664629" y="40801"/>
                  <a:pt x="1653961" y="40325"/>
                  <a:pt x="1643293" y="39753"/>
                </a:cubicBezTo>
                <a:lnTo>
                  <a:pt x="1612241" y="35943"/>
                </a:lnTo>
                <a:cubicBezTo>
                  <a:pt x="1596049" y="33848"/>
                  <a:pt x="1579761" y="33181"/>
                  <a:pt x="1563569" y="31752"/>
                </a:cubicBezTo>
                <a:cubicBezTo>
                  <a:pt x="1558778" y="32952"/>
                  <a:pt x="1553824" y="33400"/>
                  <a:pt x="1548900" y="33086"/>
                </a:cubicBezTo>
                <a:lnTo>
                  <a:pt x="1535279" y="33086"/>
                </a:lnTo>
                <a:lnTo>
                  <a:pt x="1519944" y="33086"/>
                </a:lnTo>
                <a:cubicBezTo>
                  <a:pt x="1471081" y="33943"/>
                  <a:pt x="1480415" y="36229"/>
                  <a:pt x="1513848" y="39372"/>
                </a:cubicBezTo>
                <a:cubicBezTo>
                  <a:pt x="1521087" y="39944"/>
                  <a:pt x="1529278" y="39944"/>
                  <a:pt x="1537565" y="40706"/>
                </a:cubicBezTo>
                <a:lnTo>
                  <a:pt x="1562044" y="42992"/>
                </a:lnTo>
                <a:cubicBezTo>
                  <a:pt x="1573513" y="43649"/>
                  <a:pt x="1584886" y="45335"/>
                  <a:pt x="1596049" y="48040"/>
                </a:cubicBezTo>
                <a:cubicBezTo>
                  <a:pt x="1575856" y="48516"/>
                  <a:pt x="1522325" y="42039"/>
                  <a:pt x="1512229" y="45849"/>
                </a:cubicBezTo>
                <a:cubicBezTo>
                  <a:pt x="1494798" y="45373"/>
                  <a:pt x="1476415" y="45087"/>
                  <a:pt x="1464604" y="43563"/>
                </a:cubicBezTo>
                <a:cubicBezTo>
                  <a:pt x="1441363" y="44230"/>
                  <a:pt x="1418027" y="45468"/>
                  <a:pt x="1395071" y="45945"/>
                </a:cubicBezTo>
                <a:cubicBezTo>
                  <a:pt x="1378784" y="46802"/>
                  <a:pt x="1351637" y="48421"/>
                  <a:pt x="1359638" y="45945"/>
                </a:cubicBezTo>
                <a:cubicBezTo>
                  <a:pt x="1392309" y="37467"/>
                  <a:pt x="1393738" y="29181"/>
                  <a:pt x="1480034" y="24323"/>
                </a:cubicBezTo>
                <a:lnTo>
                  <a:pt x="1480034" y="24323"/>
                </a:lnTo>
                <a:lnTo>
                  <a:pt x="1530326" y="22418"/>
                </a:lnTo>
                <a:lnTo>
                  <a:pt x="1527374" y="14607"/>
                </a:lnTo>
                <a:cubicBezTo>
                  <a:pt x="1541509" y="14569"/>
                  <a:pt x="1555634" y="15398"/>
                  <a:pt x="1569664" y="17084"/>
                </a:cubicBezTo>
                <a:lnTo>
                  <a:pt x="1611670" y="21084"/>
                </a:lnTo>
                <a:lnTo>
                  <a:pt x="1614337" y="20608"/>
                </a:lnTo>
                <a:cubicBezTo>
                  <a:pt x="1635959" y="23180"/>
                  <a:pt x="1643483" y="24989"/>
                  <a:pt x="1645388" y="26514"/>
                </a:cubicBezTo>
                <a:lnTo>
                  <a:pt x="1647960" y="29943"/>
                </a:lnTo>
                <a:cubicBezTo>
                  <a:pt x="1672630" y="32990"/>
                  <a:pt x="1695585" y="37372"/>
                  <a:pt x="1719207" y="41087"/>
                </a:cubicBezTo>
                <a:cubicBezTo>
                  <a:pt x="1742829" y="44802"/>
                  <a:pt x="1765499" y="49755"/>
                  <a:pt x="1789311" y="55374"/>
                </a:cubicBezTo>
                <a:lnTo>
                  <a:pt x="1805313" y="61375"/>
                </a:lnTo>
                <a:close/>
                <a:moveTo>
                  <a:pt x="322937" y="1187802"/>
                </a:moveTo>
                <a:lnTo>
                  <a:pt x="312555" y="1225902"/>
                </a:lnTo>
                <a:cubicBezTo>
                  <a:pt x="305316" y="1242189"/>
                  <a:pt x="312555" y="1202565"/>
                  <a:pt x="318365" y="1169514"/>
                </a:cubicBezTo>
                <a:cubicBezTo>
                  <a:pt x="320842" y="1168942"/>
                  <a:pt x="320556" y="1179801"/>
                  <a:pt x="327223" y="1159989"/>
                </a:cubicBezTo>
                <a:cubicBezTo>
                  <a:pt x="325604" y="1169037"/>
                  <a:pt x="324080" y="1178467"/>
                  <a:pt x="322937" y="1187802"/>
                </a:cubicBezTo>
                <a:close/>
                <a:moveTo>
                  <a:pt x="345702" y="1690055"/>
                </a:moveTo>
                <a:cubicBezTo>
                  <a:pt x="341711" y="1676872"/>
                  <a:pt x="339158" y="1663299"/>
                  <a:pt x="338082" y="1649574"/>
                </a:cubicBezTo>
                <a:cubicBezTo>
                  <a:pt x="337130" y="1637286"/>
                  <a:pt x="335605" y="1609569"/>
                  <a:pt x="341987" y="1633095"/>
                </a:cubicBezTo>
                <a:cubicBezTo>
                  <a:pt x="345616" y="1644249"/>
                  <a:pt x="348455" y="1655641"/>
                  <a:pt x="350464" y="1667195"/>
                </a:cubicBezTo>
                <a:cubicBezTo>
                  <a:pt x="352560" y="1677863"/>
                  <a:pt x="353322" y="1688436"/>
                  <a:pt x="356275" y="1699008"/>
                </a:cubicBezTo>
                <a:lnTo>
                  <a:pt x="358370" y="1710153"/>
                </a:lnTo>
                <a:cubicBezTo>
                  <a:pt x="358265" y="1710753"/>
                  <a:pt x="358265" y="1711362"/>
                  <a:pt x="358370" y="1711962"/>
                </a:cubicBezTo>
                <a:cubicBezTo>
                  <a:pt x="361704" y="1733584"/>
                  <a:pt x="353417" y="1713010"/>
                  <a:pt x="345702" y="1690055"/>
                </a:cubicBezTo>
                <a:close/>
                <a:moveTo>
                  <a:pt x="364752" y="1101696"/>
                </a:moveTo>
                <a:cubicBezTo>
                  <a:pt x="363571" y="1108877"/>
                  <a:pt x="361790" y="1115955"/>
                  <a:pt x="359418" y="1122841"/>
                </a:cubicBezTo>
                <a:cubicBezTo>
                  <a:pt x="350560" y="1156560"/>
                  <a:pt x="349893" y="1148654"/>
                  <a:pt x="346655" y="1151988"/>
                </a:cubicBezTo>
                <a:lnTo>
                  <a:pt x="353036" y="1124651"/>
                </a:lnTo>
                <a:cubicBezTo>
                  <a:pt x="357132" y="1114459"/>
                  <a:pt x="365609" y="1091504"/>
                  <a:pt x="364847" y="1101696"/>
                </a:cubicBezTo>
                <a:close/>
                <a:moveTo>
                  <a:pt x="1555377" y="158721"/>
                </a:moveTo>
                <a:lnTo>
                  <a:pt x="1582904" y="161102"/>
                </a:lnTo>
                <a:lnTo>
                  <a:pt x="1538613" y="159864"/>
                </a:lnTo>
                <a:cubicBezTo>
                  <a:pt x="1526135" y="158530"/>
                  <a:pt x="1513277" y="158816"/>
                  <a:pt x="1500513" y="158339"/>
                </a:cubicBezTo>
                <a:lnTo>
                  <a:pt x="1463175" y="157292"/>
                </a:lnTo>
                <a:cubicBezTo>
                  <a:pt x="1442267" y="157930"/>
                  <a:pt x="1421351" y="157425"/>
                  <a:pt x="1400501" y="155768"/>
                </a:cubicBezTo>
                <a:cubicBezTo>
                  <a:pt x="1452412" y="153387"/>
                  <a:pt x="1506704" y="151005"/>
                  <a:pt x="1554996" y="158339"/>
                </a:cubicBezTo>
                <a:close/>
                <a:moveTo>
                  <a:pt x="1353066" y="223300"/>
                </a:moveTo>
                <a:cubicBezTo>
                  <a:pt x="1343446" y="223748"/>
                  <a:pt x="1333883" y="225053"/>
                  <a:pt x="1324491" y="227205"/>
                </a:cubicBezTo>
                <a:lnTo>
                  <a:pt x="1283914" y="232349"/>
                </a:lnTo>
                <a:cubicBezTo>
                  <a:pt x="1294011" y="228729"/>
                  <a:pt x="1253530" y="232349"/>
                  <a:pt x="1289439" y="225491"/>
                </a:cubicBezTo>
                <a:cubicBezTo>
                  <a:pt x="1308489" y="222443"/>
                  <a:pt x="1326015" y="220347"/>
                  <a:pt x="1341445" y="218919"/>
                </a:cubicBezTo>
                <a:cubicBezTo>
                  <a:pt x="1356876" y="217490"/>
                  <a:pt x="1370020" y="218919"/>
                  <a:pt x="1381927" y="218919"/>
                </a:cubicBezTo>
                <a:cubicBezTo>
                  <a:pt x="1372307" y="221052"/>
                  <a:pt x="1362524" y="222395"/>
                  <a:pt x="1352685" y="222919"/>
                </a:cubicBezTo>
                <a:close/>
                <a:moveTo>
                  <a:pt x="1768356" y="276449"/>
                </a:moveTo>
                <a:cubicBezTo>
                  <a:pt x="1761079" y="274516"/>
                  <a:pt x="1753707" y="272992"/>
                  <a:pt x="1746258" y="271878"/>
                </a:cubicBezTo>
                <a:cubicBezTo>
                  <a:pt x="1732256" y="269496"/>
                  <a:pt x="1719874" y="267687"/>
                  <a:pt x="1710063" y="266734"/>
                </a:cubicBezTo>
                <a:lnTo>
                  <a:pt x="1698824" y="264353"/>
                </a:lnTo>
                <a:lnTo>
                  <a:pt x="1689299" y="262924"/>
                </a:lnTo>
                <a:cubicBezTo>
                  <a:pt x="1683869" y="261972"/>
                  <a:pt x="1679774" y="261305"/>
                  <a:pt x="1676916" y="260638"/>
                </a:cubicBezTo>
                <a:cubicBezTo>
                  <a:pt x="1671010" y="259400"/>
                  <a:pt x="1669391" y="258638"/>
                  <a:pt x="1669391" y="258066"/>
                </a:cubicBezTo>
                <a:cubicBezTo>
                  <a:pt x="1669391" y="257495"/>
                  <a:pt x="1676154" y="256638"/>
                  <a:pt x="1669391" y="254732"/>
                </a:cubicBezTo>
                <a:lnTo>
                  <a:pt x="1671677" y="251875"/>
                </a:lnTo>
                <a:cubicBezTo>
                  <a:pt x="1681678" y="251875"/>
                  <a:pt x="1691394" y="252447"/>
                  <a:pt x="1660057" y="246255"/>
                </a:cubicBezTo>
                <a:cubicBezTo>
                  <a:pt x="1660057" y="246255"/>
                  <a:pt x="1660057" y="245684"/>
                  <a:pt x="1659390" y="245303"/>
                </a:cubicBezTo>
                <a:lnTo>
                  <a:pt x="1645007" y="241588"/>
                </a:lnTo>
                <a:cubicBezTo>
                  <a:pt x="1635482" y="240255"/>
                  <a:pt x="1626624" y="239302"/>
                  <a:pt x="1617385" y="238159"/>
                </a:cubicBezTo>
                <a:lnTo>
                  <a:pt x="1603002" y="236159"/>
                </a:lnTo>
                <a:cubicBezTo>
                  <a:pt x="1594715" y="235302"/>
                  <a:pt x="1586524" y="233873"/>
                  <a:pt x="1578142" y="233492"/>
                </a:cubicBezTo>
                <a:cubicBezTo>
                  <a:pt x="1574427" y="235206"/>
                  <a:pt x="1573760" y="237302"/>
                  <a:pt x="1547757" y="236540"/>
                </a:cubicBezTo>
                <a:cubicBezTo>
                  <a:pt x="1519944" y="232920"/>
                  <a:pt x="1516705" y="231587"/>
                  <a:pt x="1519182" y="229777"/>
                </a:cubicBezTo>
                <a:cubicBezTo>
                  <a:pt x="1521659" y="227967"/>
                  <a:pt x="1528707" y="226443"/>
                  <a:pt x="1521944" y="224634"/>
                </a:cubicBezTo>
                <a:lnTo>
                  <a:pt x="1518325" y="224634"/>
                </a:lnTo>
                <a:lnTo>
                  <a:pt x="1522325" y="219299"/>
                </a:lnTo>
                <a:cubicBezTo>
                  <a:pt x="1555377" y="218252"/>
                  <a:pt x="1522802" y="212727"/>
                  <a:pt x="1491941" y="211870"/>
                </a:cubicBezTo>
                <a:cubicBezTo>
                  <a:pt x="1480606" y="211394"/>
                  <a:pt x="1469747" y="210537"/>
                  <a:pt x="1459460" y="210346"/>
                </a:cubicBezTo>
                <a:lnTo>
                  <a:pt x="1430028" y="210346"/>
                </a:lnTo>
                <a:lnTo>
                  <a:pt x="1403072" y="209584"/>
                </a:lnTo>
                <a:lnTo>
                  <a:pt x="1378402" y="209584"/>
                </a:lnTo>
                <a:cubicBezTo>
                  <a:pt x="1367601" y="210203"/>
                  <a:pt x="1356771" y="209917"/>
                  <a:pt x="1346018" y="208727"/>
                </a:cubicBezTo>
                <a:cubicBezTo>
                  <a:pt x="1332778" y="208727"/>
                  <a:pt x="1334778" y="207870"/>
                  <a:pt x="1333349" y="206727"/>
                </a:cubicBezTo>
                <a:lnTo>
                  <a:pt x="1333349" y="204250"/>
                </a:lnTo>
                <a:cubicBezTo>
                  <a:pt x="1345160" y="202345"/>
                  <a:pt x="1357067" y="201583"/>
                  <a:pt x="1368973" y="200154"/>
                </a:cubicBezTo>
                <a:cubicBezTo>
                  <a:pt x="1380879" y="198726"/>
                  <a:pt x="1392785" y="197392"/>
                  <a:pt x="1404692" y="196535"/>
                </a:cubicBezTo>
                <a:cubicBezTo>
                  <a:pt x="1424656" y="194392"/>
                  <a:pt x="1444716" y="193239"/>
                  <a:pt x="1464794" y="193106"/>
                </a:cubicBezTo>
                <a:cubicBezTo>
                  <a:pt x="1466794" y="190915"/>
                  <a:pt x="1461842" y="189105"/>
                  <a:pt x="1427361" y="189867"/>
                </a:cubicBezTo>
                <a:cubicBezTo>
                  <a:pt x="1410883" y="189867"/>
                  <a:pt x="1397452" y="189867"/>
                  <a:pt x="1385260" y="190439"/>
                </a:cubicBezTo>
                <a:lnTo>
                  <a:pt x="1350113" y="191010"/>
                </a:lnTo>
                <a:cubicBezTo>
                  <a:pt x="1374307" y="189296"/>
                  <a:pt x="1397738" y="186819"/>
                  <a:pt x="1421646" y="187200"/>
                </a:cubicBezTo>
                <a:lnTo>
                  <a:pt x="1457365" y="186629"/>
                </a:lnTo>
                <a:cubicBezTo>
                  <a:pt x="1469366" y="186629"/>
                  <a:pt x="1481368" y="187105"/>
                  <a:pt x="1493560" y="187105"/>
                </a:cubicBezTo>
                <a:cubicBezTo>
                  <a:pt x="1522135" y="185772"/>
                  <a:pt x="1563759" y="192725"/>
                  <a:pt x="1583380" y="190439"/>
                </a:cubicBezTo>
                <a:cubicBezTo>
                  <a:pt x="1596525" y="191772"/>
                  <a:pt x="1609765" y="193963"/>
                  <a:pt x="1623004" y="195582"/>
                </a:cubicBezTo>
                <a:cubicBezTo>
                  <a:pt x="1636244" y="197202"/>
                  <a:pt x="1649294" y="198726"/>
                  <a:pt x="1661104" y="201583"/>
                </a:cubicBezTo>
                <a:cubicBezTo>
                  <a:pt x="1682507" y="205203"/>
                  <a:pt x="1703615" y="210394"/>
                  <a:pt x="1724255" y="217109"/>
                </a:cubicBezTo>
                <a:cubicBezTo>
                  <a:pt x="1710539" y="217109"/>
                  <a:pt x="1716730" y="221395"/>
                  <a:pt x="1677773" y="217109"/>
                </a:cubicBezTo>
                <a:cubicBezTo>
                  <a:pt x="1677773" y="221681"/>
                  <a:pt x="1709492" y="230444"/>
                  <a:pt x="1729685" y="239778"/>
                </a:cubicBezTo>
                <a:lnTo>
                  <a:pt x="1742734" y="247208"/>
                </a:lnTo>
                <a:cubicBezTo>
                  <a:pt x="1727303" y="245874"/>
                  <a:pt x="1720160" y="245970"/>
                  <a:pt x="1694156" y="242350"/>
                </a:cubicBezTo>
                <a:lnTo>
                  <a:pt x="1660533" y="239397"/>
                </a:lnTo>
                <a:lnTo>
                  <a:pt x="1643769" y="236445"/>
                </a:lnTo>
                <a:lnTo>
                  <a:pt x="1660533" y="239397"/>
                </a:lnTo>
                <a:cubicBezTo>
                  <a:pt x="1671353" y="243607"/>
                  <a:pt x="1682641" y="246493"/>
                  <a:pt x="1694156" y="247970"/>
                </a:cubicBezTo>
                <a:cubicBezTo>
                  <a:pt x="1709110" y="250637"/>
                  <a:pt x="1725970" y="254542"/>
                  <a:pt x="1740257" y="257495"/>
                </a:cubicBezTo>
                <a:lnTo>
                  <a:pt x="1740257" y="257495"/>
                </a:lnTo>
                <a:cubicBezTo>
                  <a:pt x="1757783" y="264639"/>
                  <a:pt x="1774547" y="273878"/>
                  <a:pt x="1791407" y="282165"/>
                </a:cubicBezTo>
                <a:close/>
                <a:moveTo>
                  <a:pt x="1967238" y="2475296"/>
                </a:moveTo>
                <a:cubicBezTo>
                  <a:pt x="1955551" y="2481735"/>
                  <a:pt x="1943054" y="2486602"/>
                  <a:pt x="1930091" y="2489774"/>
                </a:cubicBezTo>
                <a:cubicBezTo>
                  <a:pt x="1933834" y="2487698"/>
                  <a:pt x="1937463" y="2485411"/>
                  <a:pt x="1940949" y="2482916"/>
                </a:cubicBezTo>
                <a:cubicBezTo>
                  <a:pt x="1948474" y="2475868"/>
                  <a:pt x="1979049" y="2459104"/>
                  <a:pt x="1960570" y="2463104"/>
                </a:cubicBezTo>
                <a:cubicBezTo>
                  <a:pt x="1957903" y="2463675"/>
                  <a:pt x="1957237" y="2463104"/>
                  <a:pt x="1959713" y="2461580"/>
                </a:cubicBezTo>
                <a:cubicBezTo>
                  <a:pt x="1962190" y="2460056"/>
                  <a:pt x="1967905" y="2457103"/>
                  <a:pt x="1977525" y="2452055"/>
                </a:cubicBezTo>
                <a:cubicBezTo>
                  <a:pt x="1986707" y="2446521"/>
                  <a:pt x="1996613" y="2442282"/>
                  <a:pt x="2006957" y="2439482"/>
                </a:cubicBezTo>
                <a:cubicBezTo>
                  <a:pt x="2011910" y="2439482"/>
                  <a:pt x="2017911" y="2438339"/>
                  <a:pt x="2023150" y="2437768"/>
                </a:cubicBezTo>
                <a:cubicBezTo>
                  <a:pt x="2027065" y="2436862"/>
                  <a:pt x="2031141" y="2436862"/>
                  <a:pt x="2035056" y="2437768"/>
                </a:cubicBezTo>
                <a:cubicBezTo>
                  <a:pt x="2040866" y="2439863"/>
                  <a:pt x="1989050" y="2463104"/>
                  <a:pt x="1966857" y="2474915"/>
                </a:cubicBezTo>
                <a:close/>
                <a:moveTo>
                  <a:pt x="2129163" y="418944"/>
                </a:moveTo>
                <a:lnTo>
                  <a:pt x="2108113" y="405132"/>
                </a:lnTo>
                <a:cubicBezTo>
                  <a:pt x="2094492" y="396274"/>
                  <a:pt x="2082776" y="387225"/>
                  <a:pt x="2072585" y="380367"/>
                </a:cubicBezTo>
                <a:cubicBezTo>
                  <a:pt x="2064774" y="374843"/>
                  <a:pt x="2047058" y="363889"/>
                  <a:pt x="2053535" y="365794"/>
                </a:cubicBezTo>
                <a:cubicBezTo>
                  <a:pt x="2060135" y="368432"/>
                  <a:pt x="2066508" y="371623"/>
                  <a:pt x="2072585" y="375319"/>
                </a:cubicBezTo>
                <a:lnTo>
                  <a:pt x="2084777" y="382463"/>
                </a:lnTo>
                <a:lnTo>
                  <a:pt x="2096397" y="389892"/>
                </a:lnTo>
                <a:lnTo>
                  <a:pt x="2119162" y="405894"/>
                </a:lnTo>
                <a:cubicBezTo>
                  <a:pt x="2122305" y="408656"/>
                  <a:pt x="2126496" y="411895"/>
                  <a:pt x="2131639" y="415419"/>
                </a:cubicBezTo>
                <a:cubicBezTo>
                  <a:pt x="2136783" y="418944"/>
                  <a:pt x="2142688" y="424087"/>
                  <a:pt x="2149737" y="429326"/>
                </a:cubicBezTo>
                <a:lnTo>
                  <a:pt x="2151261" y="434088"/>
                </a:lnTo>
                <a:close/>
                <a:moveTo>
                  <a:pt x="2249654" y="445899"/>
                </a:moveTo>
                <a:lnTo>
                  <a:pt x="2251464" y="443137"/>
                </a:lnTo>
                <a:lnTo>
                  <a:pt x="2252321" y="442470"/>
                </a:lnTo>
                <a:cubicBezTo>
                  <a:pt x="2264132" y="451329"/>
                  <a:pt x="2275562" y="460663"/>
                  <a:pt x="2287278" y="469712"/>
                </a:cubicBezTo>
                <a:cubicBezTo>
                  <a:pt x="2294031" y="475075"/>
                  <a:pt x="2300251" y="481066"/>
                  <a:pt x="2305852" y="487619"/>
                </a:cubicBezTo>
                <a:cubicBezTo>
                  <a:pt x="2308138" y="490667"/>
                  <a:pt x="2307662" y="491238"/>
                  <a:pt x="2307090" y="491810"/>
                </a:cubicBezTo>
                <a:cubicBezTo>
                  <a:pt x="2294612" y="480856"/>
                  <a:pt x="2294993" y="483523"/>
                  <a:pt x="2294041" y="484095"/>
                </a:cubicBezTo>
                <a:cubicBezTo>
                  <a:pt x="2279182" y="471426"/>
                  <a:pt x="2264609" y="458472"/>
                  <a:pt x="2249654" y="445899"/>
                </a:cubicBezTo>
                <a:close/>
                <a:moveTo>
                  <a:pt x="2335379" y="2201929"/>
                </a:moveTo>
                <a:cubicBezTo>
                  <a:pt x="2329855" y="2208215"/>
                  <a:pt x="2321854" y="2217073"/>
                  <a:pt x="2311186" y="2228694"/>
                </a:cubicBezTo>
                <a:cubicBezTo>
                  <a:pt x="2306709" y="2233456"/>
                  <a:pt x="2302804" y="2238219"/>
                  <a:pt x="2298803" y="2242696"/>
                </a:cubicBezTo>
                <a:lnTo>
                  <a:pt x="2286326" y="2255840"/>
                </a:lnTo>
                <a:cubicBezTo>
                  <a:pt x="2276753" y="2266117"/>
                  <a:pt x="2266437" y="2275662"/>
                  <a:pt x="2255464" y="2284415"/>
                </a:cubicBezTo>
                <a:cubicBezTo>
                  <a:pt x="2260256" y="2275280"/>
                  <a:pt x="2266495" y="2266975"/>
                  <a:pt x="2273943" y="2259840"/>
                </a:cubicBezTo>
                <a:cubicBezTo>
                  <a:pt x="2279591" y="2253487"/>
                  <a:pt x="2286354" y="2246344"/>
                  <a:pt x="2294231" y="2238409"/>
                </a:cubicBezTo>
                <a:cubicBezTo>
                  <a:pt x="2301851" y="2230027"/>
                  <a:pt x="2310329" y="2220597"/>
                  <a:pt x="2319758" y="2210501"/>
                </a:cubicBezTo>
                <a:cubicBezTo>
                  <a:pt x="2336618" y="2195451"/>
                  <a:pt x="2344428" y="2187736"/>
                  <a:pt x="2343666" y="2190498"/>
                </a:cubicBezTo>
                <a:cubicBezTo>
                  <a:pt x="2341380" y="2194632"/>
                  <a:pt x="2338599" y="2198471"/>
                  <a:pt x="2335379" y="2201929"/>
                </a:cubicBezTo>
                <a:close/>
                <a:moveTo>
                  <a:pt x="2405197" y="2106679"/>
                </a:moveTo>
                <a:cubicBezTo>
                  <a:pt x="2400911" y="2112489"/>
                  <a:pt x="2395672" y="2118585"/>
                  <a:pt x="2391196" y="2124681"/>
                </a:cubicBezTo>
                <a:cubicBezTo>
                  <a:pt x="2391196" y="2122680"/>
                  <a:pt x="2387005" y="2125729"/>
                  <a:pt x="2399673" y="2109155"/>
                </a:cubicBezTo>
                <a:cubicBezTo>
                  <a:pt x="2409960" y="2094867"/>
                  <a:pt x="2413008" y="2091820"/>
                  <a:pt x="2415294" y="2090676"/>
                </a:cubicBezTo>
                <a:cubicBezTo>
                  <a:pt x="2412284" y="2096306"/>
                  <a:pt x="2408979" y="2101773"/>
                  <a:pt x="2405388" y="2107059"/>
                </a:cubicBezTo>
                <a:close/>
                <a:moveTo>
                  <a:pt x="2495304" y="2039527"/>
                </a:moveTo>
                <a:cubicBezTo>
                  <a:pt x="2485112" y="2054577"/>
                  <a:pt x="2475397" y="2069626"/>
                  <a:pt x="2465586" y="2083533"/>
                </a:cubicBezTo>
                <a:cubicBezTo>
                  <a:pt x="2447203" y="2107726"/>
                  <a:pt x="2430153" y="2128967"/>
                  <a:pt x="2457776" y="2086771"/>
                </a:cubicBezTo>
                <a:cubicBezTo>
                  <a:pt x="2461319" y="2084171"/>
                  <a:pt x="2464357" y="2080942"/>
                  <a:pt x="2466729" y="2077246"/>
                </a:cubicBezTo>
                <a:cubicBezTo>
                  <a:pt x="2470729" y="2071626"/>
                  <a:pt x="2475683" y="2064006"/>
                  <a:pt x="2481207" y="2055339"/>
                </a:cubicBezTo>
                <a:cubicBezTo>
                  <a:pt x="2486732" y="2046671"/>
                  <a:pt x="2491589" y="2039337"/>
                  <a:pt x="2496066" y="2032669"/>
                </a:cubicBezTo>
                <a:cubicBezTo>
                  <a:pt x="2500543" y="2026002"/>
                  <a:pt x="2504067" y="2019715"/>
                  <a:pt x="2507496" y="2014572"/>
                </a:cubicBezTo>
                <a:cubicBezTo>
                  <a:pt x="2512192" y="2006952"/>
                  <a:pt x="2517583" y="1999770"/>
                  <a:pt x="2523593" y="1993140"/>
                </a:cubicBezTo>
                <a:cubicBezTo>
                  <a:pt x="2514259" y="2008952"/>
                  <a:pt x="2505401" y="2024763"/>
                  <a:pt x="2495495" y="2039908"/>
                </a:cubicBezTo>
                <a:close/>
                <a:moveTo>
                  <a:pt x="2686757" y="1654622"/>
                </a:moveTo>
                <a:cubicBezTo>
                  <a:pt x="2685899" y="1660432"/>
                  <a:pt x="2684566" y="1666052"/>
                  <a:pt x="2683423" y="1671291"/>
                </a:cubicBezTo>
                <a:cubicBezTo>
                  <a:pt x="2682032" y="1679416"/>
                  <a:pt x="2679498" y="1687302"/>
                  <a:pt x="2675898" y="1694722"/>
                </a:cubicBezTo>
                <a:cubicBezTo>
                  <a:pt x="2678184" y="1683387"/>
                  <a:pt x="2680375" y="1671100"/>
                  <a:pt x="2682756" y="1660623"/>
                </a:cubicBezTo>
                <a:cubicBezTo>
                  <a:pt x="2683889" y="1652565"/>
                  <a:pt x="2686071" y="1644687"/>
                  <a:pt x="2689233" y="1637191"/>
                </a:cubicBezTo>
                <a:cubicBezTo>
                  <a:pt x="2688662" y="1643192"/>
                  <a:pt x="2687804" y="1649193"/>
                  <a:pt x="2686947" y="1655003"/>
                </a:cubicBezTo>
                <a:close/>
                <a:moveTo>
                  <a:pt x="2705140" y="1189802"/>
                </a:moveTo>
                <a:cubicBezTo>
                  <a:pt x="2703425" y="1193993"/>
                  <a:pt x="2694281" y="1144844"/>
                  <a:pt x="2687233" y="1120270"/>
                </a:cubicBezTo>
                <a:cubicBezTo>
                  <a:pt x="2669326" y="1051023"/>
                  <a:pt x="2655419" y="1028639"/>
                  <a:pt x="2626082" y="946343"/>
                </a:cubicBezTo>
                <a:cubicBezTo>
                  <a:pt x="2613890" y="916148"/>
                  <a:pt x="2598269" y="895098"/>
                  <a:pt x="2587982" y="866714"/>
                </a:cubicBezTo>
                <a:cubicBezTo>
                  <a:pt x="2584649" y="858237"/>
                  <a:pt x="2583887" y="855855"/>
                  <a:pt x="2585220" y="857189"/>
                </a:cubicBezTo>
                <a:cubicBezTo>
                  <a:pt x="2588192" y="860970"/>
                  <a:pt x="2590745" y="865057"/>
                  <a:pt x="2592840" y="869381"/>
                </a:cubicBezTo>
                <a:cubicBezTo>
                  <a:pt x="2599603" y="881859"/>
                  <a:pt x="2608747" y="899480"/>
                  <a:pt x="2611890" y="902909"/>
                </a:cubicBezTo>
                <a:lnTo>
                  <a:pt x="2618081" y="916720"/>
                </a:lnTo>
                <a:lnTo>
                  <a:pt x="2623606" y="930722"/>
                </a:lnTo>
                <a:lnTo>
                  <a:pt x="2634560" y="958821"/>
                </a:lnTo>
                <a:lnTo>
                  <a:pt x="2639132" y="956439"/>
                </a:lnTo>
                <a:lnTo>
                  <a:pt x="2634560" y="943390"/>
                </a:lnTo>
                <a:cubicBezTo>
                  <a:pt x="2633607" y="939771"/>
                  <a:pt x="2633702" y="938532"/>
                  <a:pt x="2634560" y="938723"/>
                </a:cubicBezTo>
                <a:cubicBezTo>
                  <a:pt x="2635417" y="938913"/>
                  <a:pt x="2633797" y="939675"/>
                  <a:pt x="2634560" y="943390"/>
                </a:cubicBezTo>
                <a:cubicBezTo>
                  <a:pt x="2629321" y="931198"/>
                  <a:pt x="2625035" y="918911"/>
                  <a:pt x="2619796" y="907671"/>
                </a:cubicBezTo>
                <a:cubicBezTo>
                  <a:pt x="2614557" y="896432"/>
                  <a:pt x="2610271" y="885573"/>
                  <a:pt x="2606651" y="875477"/>
                </a:cubicBezTo>
                <a:lnTo>
                  <a:pt x="2606651" y="870810"/>
                </a:lnTo>
                <a:cubicBezTo>
                  <a:pt x="2610080" y="871667"/>
                  <a:pt x="2611795" y="872143"/>
                  <a:pt x="2610080" y="867095"/>
                </a:cubicBezTo>
                <a:cubicBezTo>
                  <a:pt x="2608537" y="862856"/>
                  <a:pt x="2606718" y="858722"/>
                  <a:pt x="2604651" y="854712"/>
                </a:cubicBezTo>
                <a:cubicBezTo>
                  <a:pt x="2601603" y="848997"/>
                  <a:pt x="2597317" y="841282"/>
                  <a:pt x="2591602" y="830900"/>
                </a:cubicBezTo>
                <a:lnTo>
                  <a:pt x="2578362" y="804611"/>
                </a:lnTo>
                <a:cubicBezTo>
                  <a:pt x="2573885" y="795848"/>
                  <a:pt x="2568837" y="787466"/>
                  <a:pt x="2563979" y="778893"/>
                </a:cubicBezTo>
                <a:lnTo>
                  <a:pt x="2566170" y="776322"/>
                </a:lnTo>
                <a:cubicBezTo>
                  <a:pt x="2575695" y="792133"/>
                  <a:pt x="2575695" y="789657"/>
                  <a:pt x="2578648" y="791943"/>
                </a:cubicBezTo>
                <a:cubicBezTo>
                  <a:pt x="2582839" y="793943"/>
                  <a:pt x="2561217" y="753843"/>
                  <a:pt x="2567504" y="759272"/>
                </a:cubicBezTo>
                <a:cubicBezTo>
                  <a:pt x="2573885" y="770035"/>
                  <a:pt x="2579791" y="779941"/>
                  <a:pt x="2585315" y="788799"/>
                </a:cubicBezTo>
                <a:cubicBezTo>
                  <a:pt x="2590840" y="797657"/>
                  <a:pt x="2595317" y="805944"/>
                  <a:pt x="2599888" y="812898"/>
                </a:cubicBezTo>
                <a:lnTo>
                  <a:pt x="2599888" y="812898"/>
                </a:lnTo>
                <a:cubicBezTo>
                  <a:pt x="2598393" y="807164"/>
                  <a:pt x="2596222" y="801639"/>
                  <a:pt x="2593412" y="796419"/>
                </a:cubicBezTo>
                <a:cubicBezTo>
                  <a:pt x="2589697" y="788704"/>
                  <a:pt x="2583887" y="779560"/>
                  <a:pt x="2578457" y="769845"/>
                </a:cubicBezTo>
                <a:cubicBezTo>
                  <a:pt x="2576457" y="766130"/>
                  <a:pt x="2574362" y="762415"/>
                  <a:pt x="2572171" y="758605"/>
                </a:cubicBezTo>
                <a:lnTo>
                  <a:pt x="2571218" y="754890"/>
                </a:lnTo>
                <a:cubicBezTo>
                  <a:pt x="2611604" y="818422"/>
                  <a:pt x="2589125" y="768892"/>
                  <a:pt x="2600746" y="780703"/>
                </a:cubicBezTo>
                <a:cubicBezTo>
                  <a:pt x="2602555" y="783751"/>
                  <a:pt x="2604365" y="786704"/>
                  <a:pt x="2605889" y="789561"/>
                </a:cubicBezTo>
                <a:lnTo>
                  <a:pt x="2612557" y="804230"/>
                </a:lnTo>
                <a:lnTo>
                  <a:pt x="2633417" y="844616"/>
                </a:lnTo>
                <a:lnTo>
                  <a:pt x="2658277" y="901766"/>
                </a:lnTo>
                <a:cubicBezTo>
                  <a:pt x="2682089" y="965964"/>
                  <a:pt x="2680375" y="969203"/>
                  <a:pt x="2663801" y="937485"/>
                </a:cubicBezTo>
                <a:lnTo>
                  <a:pt x="2662372" y="946343"/>
                </a:lnTo>
                <a:cubicBezTo>
                  <a:pt x="2664944" y="953010"/>
                  <a:pt x="2667326" y="959011"/>
                  <a:pt x="2669326" y="964631"/>
                </a:cubicBezTo>
                <a:lnTo>
                  <a:pt x="2674088" y="980252"/>
                </a:lnTo>
                <a:cubicBezTo>
                  <a:pt x="2676946" y="989777"/>
                  <a:pt x="2679137" y="997682"/>
                  <a:pt x="2680756" y="1004255"/>
                </a:cubicBezTo>
                <a:cubicBezTo>
                  <a:pt x="2683394" y="1013570"/>
                  <a:pt x="2684994" y="1023162"/>
                  <a:pt x="2685518" y="1032830"/>
                </a:cubicBezTo>
                <a:lnTo>
                  <a:pt x="2684947" y="1035402"/>
                </a:lnTo>
                <a:cubicBezTo>
                  <a:pt x="2696282" y="1081503"/>
                  <a:pt x="2685518" y="1055785"/>
                  <a:pt x="2686566" y="1068358"/>
                </a:cubicBezTo>
                <a:cubicBezTo>
                  <a:pt x="2688090" y="1074359"/>
                  <a:pt x="2689709" y="1080360"/>
                  <a:pt x="2691138" y="1085789"/>
                </a:cubicBezTo>
                <a:cubicBezTo>
                  <a:pt x="2692567" y="1091218"/>
                  <a:pt x="2693234" y="1095981"/>
                  <a:pt x="2693805" y="1099314"/>
                </a:cubicBezTo>
                <a:cubicBezTo>
                  <a:pt x="2694853" y="1105982"/>
                  <a:pt x="2694377" y="1106934"/>
                  <a:pt x="2690662" y="1096266"/>
                </a:cubicBezTo>
                <a:lnTo>
                  <a:pt x="2691519" y="1109411"/>
                </a:lnTo>
                <a:cubicBezTo>
                  <a:pt x="2694091" y="1123317"/>
                  <a:pt x="2699044" y="1142082"/>
                  <a:pt x="2701616" y="1158179"/>
                </a:cubicBezTo>
                <a:cubicBezTo>
                  <a:pt x="2703911" y="1168571"/>
                  <a:pt x="2705159" y="1179162"/>
                  <a:pt x="2705330" y="1189802"/>
                </a:cubicBezTo>
                <a:close/>
                <a:moveTo>
                  <a:pt x="2708759" y="1534893"/>
                </a:moveTo>
                <a:cubicBezTo>
                  <a:pt x="2711236" y="1506318"/>
                  <a:pt x="2712760" y="1505556"/>
                  <a:pt x="2714284" y="1506318"/>
                </a:cubicBezTo>
                <a:cubicBezTo>
                  <a:pt x="2712379" y="1525939"/>
                  <a:pt x="2710664" y="1535750"/>
                  <a:pt x="2708950" y="1535274"/>
                </a:cubicBezTo>
                <a:close/>
                <a:moveTo>
                  <a:pt x="2798770" y="1404591"/>
                </a:moveTo>
                <a:cubicBezTo>
                  <a:pt x="2797399" y="1395351"/>
                  <a:pt x="2796732" y="1386027"/>
                  <a:pt x="2796770" y="1376682"/>
                </a:cubicBezTo>
                <a:lnTo>
                  <a:pt x="2800009" y="1377254"/>
                </a:lnTo>
                <a:cubicBezTo>
                  <a:pt x="2800390" y="1393256"/>
                  <a:pt x="2800485" y="1407829"/>
                  <a:pt x="2798961" y="1404972"/>
                </a:cubicBezTo>
                <a:close/>
                <a:moveTo>
                  <a:pt x="2806867" y="1364395"/>
                </a:moveTo>
                <a:cubicBezTo>
                  <a:pt x="2803247" y="1331915"/>
                  <a:pt x="2803247" y="1382302"/>
                  <a:pt x="2801057" y="1376587"/>
                </a:cubicBezTo>
                <a:cubicBezTo>
                  <a:pt x="2801057" y="1363443"/>
                  <a:pt x="2801057" y="1350203"/>
                  <a:pt x="2801057" y="1338487"/>
                </a:cubicBezTo>
                <a:cubicBezTo>
                  <a:pt x="2801057" y="1326771"/>
                  <a:pt x="2800295" y="1316770"/>
                  <a:pt x="2800485" y="1309912"/>
                </a:cubicBezTo>
                <a:cubicBezTo>
                  <a:pt x="2800485" y="1296958"/>
                  <a:pt x="2802200" y="1298101"/>
                  <a:pt x="2806962" y="1328962"/>
                </a:cubicBezTo>
                <a:cubicBezTo>
                  <a:pt x="2808010" y="1344202"/>
                  <a:pt x="2808772" y="1381349"/>
                  <a:pt x="2807057" y="1364776"/>
                </a:cubicBezTo>
                <a:close/>
                <a:moveTo>
                  <a:pt x="1342112" y="2850295"/>
                </a:moveTo>
                <a:lnTo>
                  <a:pt x="1372402" y="2851152"/>
                </a:lnTo>
                <a:lnTo>
                  <a:pt x="1387546" y="2851628"/>
                </a:lnTo>
                <a:lnTo>
                  <a:pt x="1402596" y="2851628"/>
                </a:lnTo>
                <a:lnTo>
                  <a:pt x="1462889" y="2850295"/>
                </a:lnTo>
                <a:lnTo>
                  <a:pt x="1481939" y="2851057"/>
                </a:lnTo>
                <a:cubicBezTo>
                  <a:pt x="1476605" y="2852010"/>
                  <a:pt x="1470604" y="2852962"/>
                  <a:pt x="1463556" y="2853915"/>
                </a:cubicBezTo>
                <a:cubicBezTo>
                  <a:pt x="1456508" y="2854867"/>
                  <a:pt x="1448697" y="2855058"/>
                  <a:pt x="1439648" y="2855439"/>
                </a:cubicBezTo>
                <a:cubicBezTo>
                  <a:pt x="1430600" y="2855819"/>
                  <a:pt x="1420598" y="2856201"/>
                  <a:pt x="1409073" y="2856391"/>
                </a:cubicBezTo>
                <a:lnTo>
                  <a:pt x="1390976" y="2856391"/>
                </a:lnTo>
                <a:cubicBezTo>
                  <a:pt x="1384594" y="2856391"/>
                  <a:pt x="1377926" y="2855819"/>
                  <a:pt x="1370878" y="2855534"/>
                </a:cubicBezTo>
                <a:cubicBezTo>
                  <a:pt x="1355447" y="2854676"/>
                  <a:pt x="1333921" y="2853248"/>
                  <a:pt x="1323253" y="2851438"/>
                </a:cubicBezTo>
                <a:cubicBezTo>
                  <a:pt x="1310299" y="2849057"/>
                  <a:pt x="1328587" y="2849819"/>
                  <a:pt x="1342303" y="2850200"/>
                </a:cubicBezTo>
                <a:close/>
              </a:path>
            </a:pathLst>
          </a:custGeom>
          <a:solidFill>
            <a:srgbClr val="5D8677"/>
          </a:solidFill>
          <a:ln>
            <a:noFill/>
          </a:ln>
        </p:spPr>
        <p:txBody>
          <a:bodyPr rot="0" vert="horz" wrap="none" lIns="0" tIns="0" rIns="0" bIns="0" anchor="ctr">
            <a:noAutofit/>
          </a:bodyPr>
          <a:p>
            <a:pPr marL="0" algn="ctr"/>
            <a:r>
              <a:rPr lang="en-US" sz="2000" b="1">
                <a:solidFill>
                  <a:schemeClr val="lt1"/>
                </a:solidFill>
                <a:latin typeface="思源宋体 CN Medium"/>
                <a:ea typeface="思源宋体 CN Medium"/>
              </a:rPr>
              <a:t>02</a:t>
            </a:r>
            <a:endParaRPr lang="en-US" sz="2000" b="1">
              <a:solidFill>
                <a:schemeClr val="lt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347200" y="1607820"/>
            <a:ext cx="1136650" cy="1127760"/>
          </a:xfrm>
          <a:custGeom>
            <a:avLst/>
            <a:gdLst/>
            <a:ahLst/>
            <a:cxnLst/>
            <a:rect l="l" t="t" r="r" b="b"/>
            <a:pathLst>
              <a:path w="2928285" h="2903740">
                <a:moveTo>
                  <a:pt x="1291344" y="2897349"/>
                </a:moveTo>
                <a:cubicBezTo>
                  <a:pt x="1293725" y="2896206"/>
                  <a:pt x="1312299" y="2898206"/>
                  <a:pt x="1333254" y="2899063"/>
                </a:cubicBezTo>
                <a:cubicBezTo>
                  <a:pt x="1350018" y="2900111"/>
                  <a:pt x="1366877" y="2900682"/>
                  <a:pt x="1383070" y="2901921"/>
                </a:cubicBezTo>
                <a:cubicBezTo>
                  <a:pt x="1417617" y="2904187"/>
                  <a:pt x="1452278" y="2903997"/>
                  <a:pt x="1486797" y="2901349"/>
                </a:cubicBezTo>
                <a:cubicBezTo>
                  <a:pt x="1506514" y="2899253"/>
                  <a:pt x="1514134" y="2896777"/>
                  <a:pt x="1517182" y="2894110"/>
                </a:cubicBezTo>
                <a:cubicBezTo>
                  <a:pt x="1498132" y="2894110"/>
                  <a:pt x="1479082" y="2894682"/>
                  <a:pt x="1460032" y="2894586"/>
                </a:cubicBezTo>
                <a:lnTo>
                  <a:pt x="1402882" y="2892300"/>
                </a:lnTo>
                <a:cubicBezTo>
                  <a:pt x="1383832" y="2892300"/>
                  <a:pt x="1364782" y="2889538"/>
                  <a:pt x="1345732" y="2888014"/>
                </a:cubicBezTo>
                <a:cubicBezTo>
                  <a:pt x="1326682" y="2886490"/>
                  <a:pt x="1307632" y="2884776"/>
                  <a:pt x="1289153" y="2881728"/>
                </a:cubicBezTo>
                <a:lnTo>
                  <a:pt x="1244671" y="2875441"/>
                </a:lnTo>
                <a:cubicBezTo>
                  <a:pt x="1229908" y="2873441"/>
                  <a:pt x="1215335" y="2870012"/>
                  <a:pt x="1200571" y="2867345"/>
                </a:cubicBezTo>
                <a:lnTo>
                  <a:pt x="1200571" y="2864392"/>
                </a:lnTo>
                <a:lnTo>
                  <a:pt x="1200571" y="2864392"/>
                </a:lnTo>
                <a:lnTo>
                  <a:pt x="1200571" y="2867345"/>
                </a:lnTo>
                <a:lnTo>
                  <a:pt x="1184664" y="2865344"/>
                </a:lnTo>
                <a:lnTo>
                  <a:pt x="1179997" y="2864583"/>
                </a:lnTo>
                <a:cubicBezTo>
                  <a:pt x="1175996" y="2862773"/>
                  <a:pt x="1164280" y="2860487"/>
                  <a:pt x="1150279" y="2856582"/>
                </a:cubicBezTo>
                <a:lnTo>
                  <a:pt x="1116370" y="2849152"/>
                </a:lnTo>
                <a:lnTo>
                  <a:pt x="1095034" y="2844199"/>
                </a:lnTo>
                <a:cubicBezTo>
                  <a:pt x="1087890" y="2842580"/>
                  <a:pt x="1080937" y="2840294"/>
                  <a:pt x="1073888" y="2838389"/>
                </a:cubicBezTo>
                <a:lnTo>
                  <a:pt x="1031693" y="2826388"/>
                </a:lnTo>
                <a:cubicBezTo>
                  <a:pt x="1020358" y="2823435"/>
                  <a:pt x="1009309" y="2819244"/>
                  <a:pt x="998164" y="2815529"/>
                </a:cubicBezTo>
                <a:lnTo>
                  <a:pt x="962065" y="2802480"/>
                </a:lnTo>
                <a:cubicBezTo>
                  <a:pt x="957455" y="2801108"/>
                  <a:pt x="952959" y="2799355"/>
                  <a:pt x="948634" y="2797241"/>
                </a:cubicBezTo>
                <a:lnTo>
                  <a:pt x="897104" y="2775810"/>
                </a:lnTo>
                <a:cubicBezTo>
                  <a:pt x="898343" y="2775810"/>
                  <a:pt x="897104" y="2774571"/>
                  <a:pt x="885388" y="2770285"/>
                </a:cubicBezTo>
                <a:cubicBezTo>
                  <a:pt x="817361" y="2739739"/>
                  <a:pt x="751705" y="2704144"/>
                  <a:pt x="688983" y="2663796"/>
                </a:cubicBezTo>
                <a:cubicBezTo>
                  <a:pt x="678791" y="2655604"/>
                  <a:pt x="682601" y="2657604"/>
                  <a:pt x="704318" y="2670749"/>
                </a:cubicBezTo>
                <a:cubicBezTo>
                  <a:pt x="803131" y="2728928"/>
                  <a:pt x="907305" y="2777477"/>
                  <a:pt x="1015405" y="2815720"/>
                </a:cubicBezTo>
                <a:cubicBezTo>
                  <a:pt x="1027692" y="2820196"/>
                  <a:pt x="1040360" y="2823530"/>
                  <a:pt x="1052838" y="2827435"/>
                </a:cubicBezTo>
                <a:lnTo>
                  <a:pt x="1079222" y="2834579"/>
                </a:lnTo>
                <a:lnTo>
                  <a:pt x="1092271" y="2838198"/>
                </a:lnTo>
                <a:lnTo>
                  <a:pt x="1105226" y="2841342"/>
                </a:lnTo>
                <a:cubicBezTo>
                  <a:pt x="1122494" y="2845466"/>
                  <a:pt x="1139296" y="2849695"/>
                  <a:pt x="1155613" y="2854010"/>
                </a:cubicBezTo>
                <a:lnTo>
                  <a:pt x="1161804" y="2855248"/>
                </a:lnTo>
                <a:cubicBezTo>
                  <a:pt x="1163804" y="2855819"/>
                  <a:pt x="1165900" y="2856201"/>
                  <a:pt x="1167900" y="2856677"/>
                </a:cubicBezTo>
                <a:cubicBezTo>
                  <a:pt x="1216096" y="2864011"/>
                  <a:pt x="1195903" y="2859058"/>
                  <a:pt x="1172567" y="2853153"/>
                </a:cubicBezTo>
                <a:cubicBezTo>
                  <a:pt x="1155327" y="2848581"/>
                  <a:pt x="1130848" y="2842009"/>
                  <a:pt x="1107035" y="2836103"/>
                </a:cubicBezTo>
                <a:cubicBezTo>
                  <a:pt x="1095034" y="2833341"/>
                  <a:pt x="1083604" y="2829531"/>
                  <a:pt x="1073317" y="2826578"/>
                </a:cubicBezTo>
                <a:cubicBezTo>
                  <a:pt x="1063030" y="2823625"/>
                  <a:pt x="1054267" y="2820101"/>
                  <a:pt x="1047218" y="2817053"/>
                </a:cubicBezTo>
                <a:cubicBezTo>
                  <a:pt x="1062001" y="2818987"/>
                  <a:pt x="1076631" y="2821873"/>
                  <a:pt x="1091033" y="2825721"/>
                </a:cubicBezTo>
                <a:cubicBezTo>
                  <a:pt x="1110083" y="2830102"/>
                  <a:pt x="1134086" y="2835246"/>
                  <a:pt x="1159423" y="2840960"/>
                </a:cubicBezTo>
                <a:cubicBezTo>
                  <a:pt x="1181521" y="2845818"/>
                  <a:pt x="1200952" y="2848581"/>
                  <a:pt x="1217335" y="2851152"/>
                </a:cubicBezTo>
                <a:cubicBezTo>
                  <a:pt x="1225526" y="2852295"/>
                  <a:pt x="1233051" y="2853343"/>
                  <a:pt x="1239719" y="2854105"/>
                </a:cubicBezTo>
                <a:cubicBezTo>
                  <a:pt x="1246386" y="2854867"/>
                  <a:pt x="1252482" y="2854772"/>
                  <a:pt x="1257816" y="2854772"/>
                </a:cubicBezTo>
                <a:lnTo>
                  <a:pt x="1326301" y="2864297"/>
                </a:lnTo>
                <a:lnTo>
                  <a:pt x="1362115" y="2867154"/>
                </a:lnTo>
                <a:cubicBezTo>
                  <a:pt x="1374021" y="2868012"/>
                  <a:pt x="1385927" y="2869441"/>
                  <a:pt x="1397929" y="2869535"/>
                </a:cubicBezTo>
                <a:lnTo>
                  <a:pt x="1464604" y="2870869"/>
                </a:lnTo>
                <a:cubicBezTo>
                  <a:pt x="1476215" y="2871631"/>
                  <a:pt x="1487854" y="2871631"/>
                  <a:pt x="1499465" y="2870869"/>
                </a:cubicBezTo>
                <a:lnTo>
                  <a:pt x="1533184" y="2870869"/>
                </a:lnTo>
                <a:cubicBezTo>
                  <a:pt x="1544423" y="2870869"/>
                  <a:pt x="1555663" y="2869821"/>
                  <a:pt x="1567093" y="2869250"/>
                </a:cubicBezTo>
                <a:cubicBezTo>
                  <a:pt x="1589953" y="2867916"/>
                  <a:pt x="1613479" y="2866964"/>
                  <a:pt x="1637863" y="2863345"/>
                </a:cubicBezTo>
                <a:lnTo>
                  <a:pt x="1671868" y="2859439"/>
                </a:lnTo>
                <a:cubicBezTo>
                  <a:pt x="1677487" y="2858677"/>
                  <a:pt x="1683202" y="2858201"/>
                  <a:pt x="1688822" y="2857344"/>
                </a:cubicBezTo>
                <a:lnTo>
                  <a:pt x="1705682" y="2854486"/>
                </a:lnTo>
                <a:lnTo>
                  <a:pt x="1686632" y="2855153"/>
                </a:lnTo>
                <a:cubicBezTo>
                  <a:pt x="1699681" y="2852486"/>
                  <a:pt x="1710253" y="2849533"/>
                  <a:pt x="1721493" y="2846580"/>
                </a:cubicBezTo>
                <a:cubicBezTo>
                  <a:pt x="1710253" y="2849533"/>
                  <a:pt x="1699681" y="2852486"/>
                  <a:pt x="1686632" y="2855153"/>
                </a:cubicBezTo>
                <a:lnTo>
                  <a:pt x="1640054" y="2859534"/>
                </a:lnTo>
                <a:cubicBezTo>
                  <a:pt x="1640816" y="2859534"/>
                  <a:pt x="1639292" y="2859534"/>
                  <a:pt x="1635482" y="2859534"/>
                </a:cubicBezTo>
                <a:cubicBezTo>
                  <a:pt x="1631672" y="2859534"/>
                  <a:pt x="1624910" y="2857725"/>
                  <a:pt x="1624719" y="2856201"/>
                </a:cubicBezTo>
                <a:cubicBezTo>
                  <a:pt x="1624528" y="2854676"/>
                  <a:pt x="1638530" y="2851438"/>
                  <a:pt x="1666915" y="2848866"/>
                </a:cubicBezTo>
                <a:lnTo>
                  <a:pt x="1685965" y="2846961"/>
                </a:lnTo>
                <a:lnTo>
                  <a:pt x="1705015" y="2843913"/>
                </a:lnTo>
                <a:lnTo>
                  <a:pt x="1744067" y="2837246"/>
                </a:lnTo>
                <a:cubicBezTo>
                  <a:pt x="1757212" y="2835246"/>
                  <a:pt x="1770166" y="2831912"/>
                  <a:pt x="1783215" y="2829054"/>
                </a:cubicBezTo>
                <a:lnTo>
                  <a:pt x="1821315" y="2820482"/>
                </a:lnTo>
                <a:cubicBezTo>
                  <a:pt x="1843032" y="2814862"/>
                  <a:pt x="1864749" y="2808194"/>
                  <a:pt x="1885037" y="2802194"/>
                </a:cubicBezTo>
                <a:cubicBezTo>
                  <a:pt x="1895134" y="2799336"/>
                  <a:pt x="1904659" y="2795717"/>
                  <a:pt x="1913612" y="2792669"/>
                </a:cubicBezTo>
                <a:cubicBezTo>
                  <a:pt x="1922566" y="2789621"/>
                  <a:pt x="1930757" y="2786002"/>
                  <a:pt x="1938092" y="2783144"/>
                </a:cubicBezTo>
                <a:cubicBezTo>
                  <a:pt x="2019816" y="2755521"/>
                  <a:pt x="2096302" y="2721232"/>
                  <a:pt x="2147642" y="2699324"/>
                </a:cubicBezTo>
                <a:lnTo>
                  <a:pt x="2161929" y="2691990"/>
                </a:lnTo>
                <a:lnTo>
                  <a:pt x="2174407" y="2684941"/>
                </a:lnTo>
                <a:lnTo>
                  <a:pt x="2195647" y="2673416"/>
                </a:lnTo>
                <a:cubicBezTo>
                  <a:pt x="2208411" y="2666558"/>
                  <a:pt x="2218793" y="2661891"/>
                  <a:pt x="2227937" y="2657033"/>
                </a:cubicBezTo>
                <a:cubicBezTo>
                  <a:pt x="2246035" y="2647508"/>
                  <a:pt x="2260703" y="2640555"/>
                  <a:pt x="2284420" y="2626743"/>
                </a:cubicBezTo>
                <a:lnTo>
                  <a:pt x="2318615" y="2608932"/>
                </a:lnTo>
                <a:cubicBezTo>
                  <a:pt x="2327902" y="2602388"/>
                  <a:pt x="2337989" y="2597045"/>
                  <a:pt x="2348619" y="2593025"/>
                </a:cubicBezTo>
                <a:lnTo>
                  <a:pt x="2348619" y="2593025"/>
                </a:lnTo>
                <a:lnTo>
                  <a:pt x="2348619" y="2593025"/>
                </a:lnTo>
                <a:cubicBezTo>
                  <a:pt x="2360144" y="2584071"/>
                  <a:pt x="2369860" y="2576737"/>
                  <a:pt x="2377194" y="2572261"/>
                </a:cubicBezTo>
                <a:cubicBezTo>
                  <a:pt x="2390720" y="2561783"/>
                  <a:pt x="2402435" y="2553211"/>
                  <a:pt x="2411675" y="2545971"/>
                </a:cubicBezTo>
                <a:cubicBezTo>
                  <a:pt x="2420914" y="2538732"/>
                  <a:pt x="2428343" y="2532732"/>
                  <a:pt x="2434154" y="2528636"/>
                </a:cubicBezTo>
                <a:cubicBezTo>
                  <a:pt x="2445774" y="2520254"/>
                  <a:pt x="2450727" y="2518159"/>
                  <a:pt x="2450155" y="2521397"/>
                </a:cubicBezTo>
                <a:cubicBezTo>
                  <a:pt x="2463014" y="2511110"/>
                  <a:pt x="2475206" y="2499966"/>
                  <a:pt x="2487398" y="2488917"/>
                </a:cubicBezTo>
                <a:cubicBezTo>
                  <a:pt x="2495780" y="2481963"/>
                  <a:pt x="2498352" y="2480439"/>
                  <a:pt x="2498638" y="2481202"/>
                </a:cubicBezTo>
                <a:cubicBezTo>
                  <a:pt x="2999700" y="1980720"/>
                  <a:pt x="3070766" y="1193374"/>
                  <a:pt x="2667421" y="611253"/>
                </a:cubicBezTo>
                <a:cubicBezTo>
                  <a:pt x="2665897" y="609729"/>
                  <a:pt x="2664182" y="607920"/>
                  <a:pt x="2662087" y="605443"/>
                </a:cubicBezTo>
                <a:cubicBezTo>
                  <a:pt x="2656181" y="595918"/>
                  <a:pt x="2649514" y="587536"/>
                  <a:pt x="2643037" y="578582"/>
                </a:cubicBezTo>
                <a:lnTo>
                  <a:pt x="2643608" y="578582"/>
                </a:lnTo>
                <a:cubicBezTo>
                  <a:pt x="2567227" y="474798"/>
                  <a:pt x="2477569" y="381482"/>
                  <a:pt x="2376908" y="301024"/>
                </a:cubicBezTo>
                <a:cubicBezTo>
                  <a:pt x="2388234" y="311711"/>
                  <a:pt x="2398978" y="322998"/>
                  <a:pt x="2409103" y="334838"/>
                </a:cubicBezTo>
                <a:lnTo>
                  <a:pt x="2424819" y="349506"/>
                </a:lnTo>
                <a:cubicBezTo>
                  <a:pt x="2429010" y="353888"/>
                  <a:pt x="2432344" y="357412"/>
                  <a:pt x="2434916" y="360365"/>
                </a:cubicBezTo>
                <a:cubicBezTo>
                  <a:pt x="2438297" y="363765"/>
                  <a:pt x="2441240" y="367575"/>
                  <a:pt x="2443679" y="371699"/>
                </a:cubicBezTo>
                <a:cubicBezTo>
                  <a:pt x="2445488" y="375605"/>
                  <a:pt x="2441012" y="373700"/>
                  <a:pt x="2439202" y="374367"/>
                </a:cubicBezTo>
                <a:lnTo>
                  <a:pt x="2437106" y="375414"/>
                </a:lnTo>
                <a:lnTo>
                  <a:pt x="2428820" y="394464"/>
                </a:lnTo>
                <a:cubicBezTo>
                  <a:pt x="2436344" y="401894"/>
                  <a:pt x="2444536" y="409799"/>
                  <a:pt x="2452918" y="417705"/>
                </a:cubicBezTo>
                <a:lnTo>
                  <a:pt x="2476921" y="442756"/>
                </a:lnTo>
                <a:cubicBezTo>
                  <a:pt x="2484827" y="451043"/>
                  <a:pt x="2492351" y="459044"/>
                  <a:pt x="2499019" y="466569"/>
                </a:cubicBezTo>
                <a:cubicBezTo>
                  <a:pt x="2505686" y="474093"/>
                  <a:pt x="2510925" y="481523"/>
                  <a:pt x="2515116" y="487809"/>
                </a:cubicBezTo>
                <a:lnTo>
                  <a:pt x="2536928" y="513051"/>
                </a:lnTo>
                <a:cubicBezTo>
                  <a:pt x="2544262" y="521337"/>
                  <a:pt x="2550739" y="530386"/>
                  <a:pt x="2557788" y="538959"/>
                </a:cubicBezTo>
                <a:cubicBezTo>
                  <a:pt x="2562836" y="550579"/>
                  <a:pt x="2570837" y="565819"/>
                  <a:pt x="2549311" y="543531"/>
                </a:cubicBezTo>
                <a:cubicBezTo>
                  <a:pt x="2559598" y="557247"/>
                  <a:pt x="2570075" y="569724"/>
                  <a:pt x="2579600" y="582488"/>
                </a:cubicBezTo>
                <a:lnTo>
                  <a:pt x="2607604" y="620588"/>
                </a:lnTo>
                <a:lnTo>
                  <a:pt x="2607604" y="620588"/>
                </a:lnTo>
                <a:lnTo>
                  <a:pt x="2610557" y="621255"/>
                </a:lnTo>
                <a:cubicBezTo>
                  <a:pt x="2602079" y="603919"/>
                  <a:pt x="2620082" y="622969"/>
                  <a:pt x="2607889" y="600585"/>
                </a:cubicBezTo>
                <a:cubicBezTo>
                  <a:pt x="2614595" y="607186"/>
                  <a:pt x="2620596" y="614463"/>
                  <a:pt x="2625796" y="622302"/>
                </a:cubicBezTo>
                <a:cubicBezTo>
                  <a:pt x="2630454" y="630160"/>
                  <a:pt x="2636017" y="637447"/>
                  <a:pt x="2642370" y="644019"/>
                </a:cubicBezTo>
                <a:cubicBezTo>
                  <a:pt x="2651895" y="657545"/>
                  <a:pt x="2661420" y="670689"/>
                  <a:pt x="2670945" y="684596"/>
                </a:cubicBezTo>
                <a:lnTo>
                  <a:pt x="2697901" y="726220"/>
                </a:lnTo>
                <a:cubicBezTo>
                  <a:pt x="2703139" y="734602"/>
                  <a:pt x="2707426" y="743460"/>
                  <a:pt x="2712284" y="752223"/>
                </a:cubicBezTo>
                <a:lnTo>
                  <a:pt x="2721046" y="766701"/>
                </a:lnTo>
                <a:cubicBezTo>
                  <a:pt x="2726952" y="778131"/>
                  <a:pt x="2733905" y="790704"/>
                  <a:pt x="2738954" y="800801"/>
                </a:cubicBezTo>
                <a:cubicBezTo>
                  <a:pt x="2751050" y="825375"/>
                  <a:pt x="2760194" y="843759"/>
                  <a:pt x="2767529" y="857951"/>
                </a:cubicBezTo>
                <a:cubicBezTo>
                  <a:pt x="2774863" y="872143"/>
                  <a:pt x="2778196" y="883192"/>
                  <a:pt x="2781435" y="891860"/>
                </a:cubicBezTo>
                <a:cubicBezTo>
                  <a:pt x="2787074" y="906662"/>
                  <a:pt x="2790817" y="922121"/>
                  <a:pt x="2792579" y="937865"/>
                </a:cubicBezTo>
                <a:lnTo>
                  <a:pt x="2785626" y="937865"/>
                </a:lnTo>
                <a:cubicBezTo>
                  <a:pt x="2788198" y="951867"/>
                  <a:pt x="2794675" y="972441"/>
                  <a:pt x="2801819" y="995492"/>
                </a:cubicBezTo>
                <a:cubicBezTo>
                  <a:pt x="2808962" y="1018542"/>
                  <a:pt x="2816106" y="1044260"/>
                  <a:pt x="2821535" y="1067596"/>
                </a:cubicBezTo>
                <a:lnTo>
                  <a:pt x="2828965" y="1099886"/>
                </a:lnTo>
                <a:lnTo>
                  <a:pt x="2830679" y="1113602"/>
                </a:lnTo>
                <a:cubicBezTo>
                  <a:pt x="2832203" y="1119507"/>
                  <a:pt x="2833537" y="1125508"/>
                  <a:pt x="2834585" y="1131509"/>
                </a:cubicBezTo>
                <a:lnTo>
                  <a:pt x="2836489" y="1148749"/>
                </a:lnTo>
                <a:cubicBezTo>
                  <a:pt x="2828012" y="1120174"/>
                  <a:pt x="2831346" y="1153893"/>
                  <a:pt x="2830584" y="1166085"/>
                </a:cubicBezTo>
                <a:lnTo>
                  <a:pt x="2830584" y="1165228"/>
                </a:lnTo>
                <a:cubicBezTo>
                  <a:pt x="2824297" y="1129890"/>
                  <a:pt x="2823059" y="1132080"/>
                  <a:pt x="2821630" y="1133223"/>
                </a:cubicBezTo>
                <a:cubicBezTo>
                  <a:pt x="2818011" y="1117412"/>
                  <a:pt x="2814296" y="1110173"/>
                  <a:pt x="2809153" y="1087503"/>
                </a:cubicBezTo>
                <a:cubicBezTo>
                  <a:pt x="2808372" y="1086208"/>
                  <a:pt x="2807734" y="1084836"/>
                  <a:pt x="2807248" y="1083408"/>
                </a:cubicBezTo>
                <a:lnTo>
                  <a:pt x="2800390" y="1067787"/>
                </a:lnTo>
                <a:cubicBezTo>
                  <a:pt x="2791503" y="1050441"/>
                  <a:pt x="2784540" y="1032163"/>
                  <a:pt x="2779625" y="1013304"/>
                </a:cubicBezTo>
                <a:lnTo>
                  <a:pt x="2779625" y="1013304"/>
                </a:lnTo>
                <a:lnTo>
                  <a:pt x="2773815" y="1004540"/>
                </a:lnTo>
                <a:cubicBezTo>
                  <a:pt x="2764290" y="987967"/>
                  <a:pt x="2760670" y="993777"/>
                  <a:pt x="2758861" y="1003112"/>
                </a:cubicBezTo>
                <a:lnTo>
                  <a:pt x="2760861" y="1017304"/>
                </a:lnTo>
                <a:cubicBezTo>
                  <a:pt x="2782426" y="1099143"/>
                  <a:pt x="2796828" y="1182706"/>
                  <a:pt x="2803914" y="1267049"/>
                </a:cubicBezTo>
                <a:cubicBezTo>
                  <a:pt x="2800866" y="1254762"/>
                  <a:pt x="2796485" y="1216472"/>
                  <a:pt x="2794389" y="1217139"/>
                </a:cubicBezTo>
                <a:cubicBezTo>
                  <a:pt x="2794389" y="1233998"/>
                  <a:pt x="2794389" y="1250000"/>
                  <a:pt x="2794389" y="1262001"/>
                </a:cubicBezTo>
                <a:cubicBezTo>
                  <a:pt x="2794389" y="1274003"/>
                  <a:pt x="2791627" y="1282195"/>
                  <a:pt x="2789531" y="1283242"/>
                </a:cubicBezTo>
                <a:cubicBezTo>
                  <a:pt x="2791055" y="1294101"/>
                  <a:pt x="2792675" y="1304769"/>
                  <a:pt x="2794294" y="1317246"/>
                </a:cubicBezTo>
                <a:cubicBezTo>
                  <a:pt x="2795056" y="1323438"/>
                  <a:pt x="2795818" y="1330105"/>
                  <a:pt x="2796485" y="1337439"/>
                </a:cubicBezTo>
                <a:cubicBezTo>
                  <a:pt x="2797151" y="1344774"/>
                  <a:pt x="2797151" y="1352774"/>
                  <a:pt x="2797342" y="1361728"/>
                </a:cubicBezTo>
                <a:cubicBezTo>
                  <a:pt x="2792960" y="1339249"/>
                  <a:pt x="2789150" y="1346298"/>
                  <a:pt x="2785150" y="1345440"/>
                </a:cubicBezTo>
                <a:cubicBezTo>
                  <a:pt x="2784483" y="1329820"/>
                  <a:pt x="2782769" y="1310579"/>
                  <a:pt x="2781721" y="1293243"/>
                </a:cubicBezTo>
                <a:cubicBezTo>
                  <a:pt x="2781054" y="1284576"/>
                  <a:pt x="2780387" y="1276384"/>
                  <a:pt x="2779435" y="1269336"/>
                </a:cubicBezTo>
                <a:cubicBezTo>
                  <a:pt x="2778644" y="1263697"/>
                  <a:pt x="2777301" y="1258144"/>
                  <a:pt x="2775434" y="1252762"/>
                </a:cubicBezTo>
                <a:cubicBezTo>
                  <a:pt x="2774101" y="1238379"/>
                  <a:pt x="2772767" y="1223616"/>
                  <a:pt x="2771338" y="1208852"/>
                </a:cubicBezTo>
                <a:cubicBezTo>
                  <a:pt x="2769910" y="1194088"/>
                  <a:pt x="2767052" y="1179039"/>
                  <a:pt x="2765052" y="1164275"/>
                </a:cubicBezTo>
                <a:lnTo>
                  <a:pt x="2761909" y="1142463"/>
                </a:lnTo>
                <a:cubicBezTo>
                  <a:pt x="2760956" y="1135224"/>
                  <a:pt x="2759337" y="1128270"/>
                  <a:pt x="2758099" y="1121317"/>
                </a:cubicBezTo>
                <a:cubicBezTo>
                  <a:pt x="2755527" y="1107601"/>
                  <a:pt x="2753146" y="1094361"/>
                  <a:pt x="2751145" y="1082074"/>
                </a:cubicBezTo>
                <a:cubicBezTo>
                  <a:pt x="2749050" y="1071501"/>
                  <a:pt x="2745621" y="1061214"/>
                  <a:pt x="2742859" y="1050737"/>
                </a:cubicBezTo>
                <a:lnTo>
                  <a:pt x="2734572" y="1022162"/>
                </a:lnTo>
                <a:cubicBezTo>
                  <a:pt x="2730476" y="1009398"/>
                  <a:pt x="2725047" y="997682"/>
                  <a:pt x="2721904" y="987110"/>
                </a:cubicBezTo>
                <a:cubicBezTo>
                  <a:pt x="2718732" y="978337"/>
                  <a:pt x="2716437" y="969279"/>
                  <a:pt x="2715046" y="960059"/>
                </a:cubicBezTo>
                <a:cubicBezTo>
                  <a:pt x="2715036" y="959392"/>
                  <a:pt x="2715208" y="958735"/>
                  <a:pt x="2715522" y="958154"/>
                </a:cubicBezTo>
                <a:lnTo>
                  <a:pt x="2721999" y="959964"/>
                </a:lnTo>
                <a:lnTo>
                  <a:pt x="2715522" y="958154"/>
                </a:lnTo>
                <a:cubicBezTo>
                  <a:pt x="2712855" y="949867"/>
                  <a:pt x="2709712" y="941961"/>
                  <a:pt x="2706569" y="934151"/>
                </a:cubicBezTo>
                <a:cubicBezTo>
                  <a:pt x="2703425" y="926340"/>
                  <a:pt x="2700568" y="918530"/>
                  <a:pt x="2697520" y="910815"/>
                </a:cubicBezTo>
                <a:cubicBezTo>
                  <a:pt x="2694472" y="903099"/>
                  <a:pt x="2691710" y="895574"/>
                  <a:pt x="2688852" y="888050"/>
                </a:cubicBezTo>
                <a:lnTo>
                  <a:pt x="2678279" y="865952"/>
                </a:lnTo>
                <a:cubicBezTo>
                  <a:pt x="2671897" y="851569"/>
                  <a:pt x="2666278" y="837377"/>
                  <a:pt x="2659896" y="823470"/>
                </a:cubicBezTo>
                <a:lnTo>
                  <a:pt x="2640846" y="782894"/>
                </a:lnTo>
                <a:cubicBezTo>
                  <a:pt x="2634750" y="769368"/>
                  <a:pt x="2627511" y="756700"/>
                  <a:pt x="2620748" y="743746"/>
                </a:cubicBezTo>
                <a:cubicBezTo>
                  <a:pt x="2613986" y="730792"/>
                  <a:pt x="2607604" y="717838"/>
                  <a:pt x="2600079" y="705646"/>
                </a:cubicBezTo>
                <a:cubicBezTo>
                  <a:pt x="2585220" y="680690"/>
                  <a:pt x="2570837" y="655354"/>
                  <a:pt x="2553787" y="630970"/>
                </a:cubicBezTo>
                <a:lnTo>
                  <a:pt x="2542167" y="613349"/>
                </a:lnTo>
                <a:cubicBezTo>
                  <a:pt x="2538357" y="607443"/>
                  <a:pt x="2534357" y="601633"/>
                  <a:pt x="2530070" y="596013"/>
                </a:cubicBezTo>
                <a:cubicBezTo>
                  <a:pt x="2521498" y="584488"/>
                  <a:pt x="2512544" y="572677"/>
                  <a:pt x="2502257" y="559723"/>
                </a:cubicBezTo>
                <a:cubicBezTo>
                  <a:pt x="2462443" y="517337"/>
                  <a:pt x="2416532" y="464473"/>
                  <a:pt x="2368907" y="420848"/>
                </a:cubicBezTo>
                <a:cubicBezTo>
                  <a:pt x="2337665" y="392273"/>
                  <a:pt x="2335570" y="387225"/>
                  <a:pt x="2338713" y="386178"/>
                </a:cubicBezTo>
                <a:cubicBezTo>
                  <a:pt x="2338256" y="385454"/>
                  <a:pt x="2337875" y="384692"/>
                  <a:pt x="2337570" y="383892"/>
                </a:cubicBezTo>
                <a:cubicBezTo>
                  <a:pt x="2330521" y="377319"/>
                  <a:pt x="2323663" y="370556"/>
                  <a:pt x="2316425" y="364175"/>
                </a:cubicBezTo>
                <a:lnTo>
                  <a:pt x="2291374" y="344553"/>
                </a:lnTo>
                <a:cubicBezTo>
                  <a:pt x="2290612" y="345125"/>
                  <a:pt x="2287373" y="343601"/>
                  <a:pt x="2276896" y="335886"/>
                </a:cubicBezTo>
                <a:lnTo>
                  <a:pt x="2274419" y="336648"/>
                </a:lnTo>
                <a:cubicBezTo>
                  <a:pt x="2281372" y="342553"/>
                  <a:pt x="2287373" y="348173"/>
                  <a:pt x="2280229" y="343220"/>
                </a:cubicBezTo>
                <a:cubicBezTo>
                  <a:pt x="2273086" y="338267"/>
                  <a:pt x="2269180" y="335219"/>
                  <a:pt x="2264132" y="331218"/>
                </a:cubicBezTo>
                <a:cubicBezTo>
                  <a:pt x="2259084" y="327218"/>
                  <a:pt x="2254607" y="323598"/>
                  <a:pt x="2250130" y="320074"/>
                </a:cubicBezTo>
                <a:cubicBezTo>
                  <a:pt x="2225842" y="302739"/>
                  <a:pt x="2210126" y="290261"/>
                  <a:pt x="2198410" y="281974"/>
                </a:cubicBezTo>
                <a:cubicBezTo>
                  <a:pt x="2189952" y="275640"/>
                  <a:pt x="2181932" y="268734"/>
                  <a:pt x="2174407" y="261305"/>
                </a:cubicBezTo>
                <a:cubicBezTo>
                  <a:pt x="2160310" y="251780"/>
                  <a:pt x="2152976" y="246731"/>
                  <a:pt x="2150404" y="244064"/>
                </a:cubicBezTo>
                <a:cubicBezTo>
                  <a:pt x="2147832" y="241398"/>
                  <a:pt x="2149451" y="241302"/>
                  <a:pt x="2152404" y="241779"/>
                </a:cubicBezTo>
                <a:cubicBezTo>
                  <a:pt x="2165929" y="249018"/>
                  <a:pt x="2179169" y="258257"/>
                  <a:pt x="2189552" y="264353"/>
                </a:cubicBezTo>
                <a:cubicBezTo>
                  <a:pt x="2199934" y="270449"/>
                  <a:pt x="2206792" y="273878"/>
                  <a:pt x="2206316" y="271878"/>
                </a:cubicBezTo>
                <a:cubicBezTo>
                  <a:pt x="2205839" y="269877"/>
                  <a:pt x="2225366" y="280450"/>
                  <a:pt x="2236510" y="286737"/>
                </a:cubicBezTo>
                <a:cubicBezTo>
                  <a:pt x="2244416" y="289880"/>
                  <a:pt x="2236510" y="282069"/>
                  <a:pt x="2229937" y="274735"/>
                </a:cubicBezTo>
                <a:cubicBezTo>
                  <a:pt x="2223365" y="267401"/>
                  <a:pt x="2216317" y="261210"/>
                  <a:pt x="2227556" y="265781"/>
                </a:cubicBezTo>
                <a:lnTo>
                  <a:pt x="2229080" y="265781"/>
                </a:lnTo>
                <a:lnTo>
                  <a:pt x="2214031" y="257304"/>
                </a:lnTo>
                <a:lnTo>
                  <a:pt x="2203744" y="250446"/>
                </a:lnTo>
                <a:lnTo>
                  <a:pt x="2189170" y="238731"/>
                </a:lnTo>
                <a:lnTo>
                  <a:pt x="2189742" y="237873"/>
                </a:lnTo>
                <a:lnTo>
                  <a:pt x="2175264" y="228348"/>
                </a:lnTo>
                <a:lnTo>
                  <a:pt x="2161834" y="220633"/>
                </a:lnTo>
                <a:lnTo>
                  <a:pt x="2134307" y="204822"/>
                </a:lnTo>
                <a:cubicBezTo>
                  <a:pt x="2128687" y="201678"/>
                  <a:pt x="2122877" y="198345"/>
                  <a:pt x="2116971" y="195297"/>
                </a:cubicBezTo>
                <a:lnTo>
                  <a:pt x="2099159" y="186438"/>
                </a:lnTo>
                <a:lnTo>
                  <a:pt x="2116971" y="195297"/>
                </a:lnTo>
                <a:cubicBezTo>
                  <a:pt x="2122877" y="198440"/>
                  <a:pt x="2128687" y="201773"/>
                  <a:pt x="2134307" y="204822"/>
                </a:cubicBezTo>
                <a:lnTo>
                  <a:pt x="2118876" y="198440"/>
                </a:lnTo>
                <a:cubicBezTo>
                  <a:pt x="2113637" y="196344"/>
                  <a:pt x="2108303" y="194535"/>
                  <a:pt x="2102969" y="192630"/>
                </a:cubicBezTo>
                <a:lnTo>
                  <a:pt x="2073918" y="179009"/>
                </a:lnTo>
                <a:cubicBezTo>
                  <a:pt x="2058583" y="173198"/>
                  <a:pt x="2042771" y="168531"/>
                  <a:pt x="2027055" y="163864"/>
                </a:cubicBezTo>
                <a:lnTo>
                  <a:pt x="1994956" y="148814"/>
                </a:lnTo>
                <a:cubicBezTo>
                  <a:pt x="1990774" y="147243"/>
                  <a:pt x="1986726" y="145328"/>
                  <a:pt x="1982859" y="143099"/>
                </a:cubicBezTo>
                <a:cubicBezTo>
                  <a:pt x="1981335" y="141766"/>
                  <a:pt x="1993051" y="144243"/>
                  <a:pt x="2015625" y="151577"/>
                </a:cubicBezTo>
                <a:cubicBezTo>
                  <a:pt x="2014768" y="149481"/>
                  <a:pt x="2023150" y="151577"/>
                  <a:pt x="2002861" y="141004"/>
                </a:cubicBezTo>
                <a:cubicBezTo>
                  <a:pt x="1988145" y="135222"/>
                  <a:pt x="1973134" y="130203"/>
                  <a:pt x="1957903" y="125955"/>
                </a:cubicBezTo>
                <a:lnTo>
                  <a:pt x="1912184" y="111953"/>
                </a:lnTo>
                <a:cubicBezTo>
                  <a:pt x="1898658" y="108143"/>
                  <a:pt x="1885228" y="104047"/>
                  <a:pt x="1871988" y="99665"/>
                </a:cubicBezTo>
                <a:cubicBezTo>
                  <a:pt x="1858748" y="95284"/>
                  <a:pt x="1845318" y="91664"/>
                  <a:pt x="1832174" y="86997"/>
                </a:cubicBezTo>
                <a:lnTo>
                  <a:pt x="1832935" y="83854"/>
                </a:lnTo>
                <a:cubicBezTo>
                  <a:pt x="1798169" y="70995"/>
                  <a:pt x="1829126" y="76710"/>
                  <a:pt x="1835221" y="75472"/>
                </a:cubicBezTo>
                <a:cubicBezTo>
                  <a:pt x="1846747" y="77853"/>
                  <a:pt x="1857853" y="81930"/>
                  <a:pt x="1868178" y="87569"/>
                </a:cubicBezTo>
                <a:cubicBezTo>
                  <a:pt x="1877122" y="92950"/>
                  <a:pt x="1886723" y="97151"/>
                  <a:pt x="1896753" y="100047"/>
                </a:cubicBezTo>
                <a:lnTo>
                  <a:pt x="1893514" y="100047"/>
                </a:lnTo>
                <a:lnTo>
                  <a:pt x="1896753" y="100047"/>
                </a:lnTo>
                <a:lnTo>
                  <a:pt x="1920946" y="106905"/>
                </a:lnTo>
                <a:cubicBezTo>
                  <a:pt x="1929043" y="109095"/>
                  <a:pt x="1937234" y="111381"/>
                  <a:pt x="1945711" y="114524"/>
                </a:cubicBezTo>
                <a:cubicBezTo>
                  <a:pt x="1962571" y="120525"/>
                  <a:pt x="1981430" y="127098"/>
                  <a:pt x="2004195" y="137099"/>
                </a:cubicBezTo>
                <a:lnTo>
                  <a:pt x="2004195" y="137099"/>
                </a:lnTo>
                <a:lnTo>
                  <a:pt x="2048677" y="156149"/>
                </a:lnTo>
                <a:lnTo>
                  <a:pt x="2048677" y="156149"/>
                </a:lnTo>
                <a:cubicBezTo>
                  <a:pt x="2052392" y="157292"/>
                  <a:pt x="2056049" y="158625"/>
                  <a:pt x="2059630" y="160149"/>
                </a:cubicBezTo>
                <a:cubicBezTo>
                  <a:pt x="2064107" y="162054"/>
                  <a:pt x="2069155" y="164626"/>
                  <a:pt x="2075061" y="167579"/>
                </a:cubicBezTo>
                <a:cubicBezTo>
                  <a:pt x="2091635" y="174151"/>
                  <a:pt x="2085158" y="167579"/>
                  <a:pt x="2115828" y="182343"/>
                </a:cubicBezTo>
                <a:cubicBezTo>
                  <a:pt x="2132116" y="187867"/>
                  <a:pt x="2148022" y="194820"/>
                  <a:pt x="2164215" y="201393"/>
                </a:cubicBezTo>
                <a:lnTo>
                  <a:pt x="2188218" y="210918"/>
                </a:lnTo>
                <a:lnTo>
                  <a:pt x="2211078" y="221109"/>
                </a:lnTo>
                <a:cubicBezTo>
                  <a:pt x="2218888" y="224538"/>
                  <a:pt x="2219746" y="223967"/>
                  <a:pt x="2213936" y="219585"/>
                </a:cubicBezTo>
                <a:cubicBezTo>
                  <a:pt x="2211078" y="217490"/>
                  <a:pt x="2206506" y="214347"/>
                  <a:pt x="2200410" y="210060"/>
                </a:cubicBezTo>
                <a:lnTo>
                  <a:pt x="2189933" y="203488"/>
                </a:lnTo>
                <a:lnTo>
                  <a:pt x="2176693" y="196059"/>
                </a:lnTo>
                <a:cubicBezTo>
                  <a:pt x="2166692" y="191296"/>
                  <a:pt x="2156500" y="186534"/>
                  <a:pt x="2146689" y="181199"/>
                </a:cubicBezTo>
                <a:cubicBezTo>
                  <a:pt x="2141736" y="178532"/>
                  <a:pt x="2136878" y="175675"/>
                  <a:pt x="2132116" y="172627"/>
                </a:cubicBezTo>
                <a:cubicBezTo>
                  <a:pt x="2127258" y="169674"/>
                  <a:pt x="2122591" y="166626"/>
                  <a:pt x="2117828" y="163102"/>
                </a:cubicBezTo>
                <a:cubicBezTo>
                  <a:pt x="2104074" y="153958"/>
                  <a:pt x="2089720" y="145757"/>
                  <a:pt x="2074870" y="138528"/>
                </a:cubicBezTo>
                <a:cubicBezTo>
                  <a:pt x="2061154" y="133003"/>
                  <a:pt x="2049534" y="129003"/>
                  <a:pt x="2036199" y="123954"/>
                </a:cubicBezTo>
                <a:cubicBezTo>
                  <a:pt x="2022864" y="118906"/>
                  <a:pt x="2007624" y="112524"/>
                  <a:pt x="1985526" y="104333"/>
                </a:cubicBezTo>
                <a:cubicBezTo>
                  <a:pt x="1974763" y="101571"/>
                  <a:pt x="1963237" y="98427"/>
                  <a:pt x="1947426" y="93474"/>
                </a:cubicBezTo>
                <a:cubicBezTo>
                  <a:pt x="1931614" y="88521"/>
                  <a:pt x="1912279" y="82997"/>
                  <a:pt x="1885799" y="73853"/>
                </a:cubicBezTo>
                <a:lnTo>
                  <a:pt x="1885799" y="73853"/>
                </a:lnTo>
                <a:cubicBezTo>
                  <a:pt x="1866749" y="68805"/>
                  <a:pt x="1848652" y="64328"/>
                  <a:pt x="1830459" y="58137"/>
                </a:cubicBezTo>
                <a:cubicBezTo>
                  <a:pt x="1812276" y="52269"/>
                  <a:pt x="1793769" y="47469"/>
                  <a:pt x="1775024" y="43754"/>
                </a:cubicBezTo>
                <a:lnTo>
                  <a:pt x="1742829" y="37563"/>
                </a:lnTo>
                <a:lnTo>
                  <a:pt x="1710253" y="32895"/>
                </a:lnTo>
                <a:cubicBezTo>
                  <a:pt x="1691203" y="28419"/>
                  <a:pt x="1714826" y="31467"/>
                  <a:pt x="1711492" y="29752"/>
                </a:cubicBezTo>
                <a:cubicBezTo>
                  <a:pt x="1725589" y="31657"/>
                  <a:pt x="1736543" y="32610"/>
                  <a:pt x="1745496" y="33467"/>
                </a:cubicBezTo>
                <a:cubicBezTo>
                  <a:pt x="1754450" y="34324"/>
                  <a:pt x="1761498" y="35277"/>
                  <a:pt x="1767785" y="35657"/>
                </a:cubicBezTo>
                <a:cubicBezTo>
                  <a:pt x="1799598" y="42611"/>
                  <a:pt x="1795121" y="39848"/>
                  <a:pt x="1794264" y="38229"/>
                </a:cubicBezTo>
                <a:cubicBezTo>
                  <a:pt x="1802170" y="40039"/>
                  <a:pt x="1810171" y="41754"/>
                  <a:pt x="1817981" y="43849"/>
                </a:cubicBezTo>
                <a:cubicBezTo>
                  <a:pt x="1810171" y="41754"/>
                  <a:pt x="1802170" y="40039"/>
                  <a:pt x="1794359" y="38229"/>
                </a:cubicBezTo>
                <a:lnTo>
                  <a:pt x="1744734" y="25752"/>
                </a:lnTo>
                <a:lnTo>
                  <a:pt x="1728542" y="22989"/>
                </a:lnTo>
                <a:cubicBezTo>
                  <a:pt x="1701014" y="18703"/>
                  <a:pt x="1673487" y="14036"/>
                  <a:pt x="1645674" y="11750"/>
                </a:cubicBezTo>
                <a:cubicBezTo>
                  <a:pt x="1631491" y="12645"/>
                  <a:pt x="1617261" y="12102"/>
                  <a:pt x="1603193" y="10131"/>
                </a:cubicBezTo>
                <a:cubicBezTo>
                  <a:pt x="1582809" y="8988"/>
                  <a:pt x="1558330" y="7178"/>
                  <a:pt x="1536518" y="5654"/>
                </a:cubicBezTo>
                <a:cubicBezTo>
                  <a:pt x="1495179" y="4511"/>
                  <a:pt x="1453745" y="2415"/>
                  <a:pt x="1446506" y="-252"/>
                </a:cubicBezTo>
                <a:cubicBezTo>
                  <a:pt x="1396500" y="2034"/>
                  <a:pt x="1347065" y="5844"/>
                  <a:pt x="1290201" y="12321"/>
                </a:cubicBezTo>
                <a:cubicBezTo>
                  <a:pt x="1216877" y="19865"/>
                  <a:pt x="1144745" y="36334"/>
                  <a:pt x="1075412" y="61375"/>
                </a:cubicBezTo>
                <a:cubicBezTo>
                  <a:pt x="1041313" y="72900"/>
                  <a:pt x="1027787" y="81759"/>
                  <a:pt x="995402" y="94808"/>
                </a:cubicBezTo>
                <a:cubicBezTo>
                  <a:pt x="987677" y="97322"/>
                  <a:pt x="980191" y="100513"/>
                  <a:pt x="973018" y="104333"/>
                </a:cubicBezTo>
                <a:cubicBezTo>
                  <a:pt x="970104" y="106057"/>
                  <a:pt x="967313" y="107971"/>
                  <a:pt x="964636" y="110048"/>
                </a:cubicBezTo>
                <a:cubicBezTo>
                  <a:pt x="959874" y="113572"/>
                  <a:pt x="953111" y="117668"/>
                  <a:pt x="922250" y="129860"/>
                </a:cubicBezTo>
                <a:lnTo>
                  <a:pt x="934537" y="119192"/>
                </a:lnTo>
                <a:lnTo>
                  <a:pt x="922250" y="129860"/>
                </a:lnTo>
                <a:lnTo>
                  <a:pt x="922917" y="133098"/>
                </a:lnTo>
                <a:cubicBezTo>
                  <a:pt x="935966" y="128907"/>
                  <a:pt x="945777" y="126526"/>
                  <a:pt x="958826" y="122335"/>
                </a:cubicBezTo>
                <a:cubicBezTo>
                  <a:pt x="971876" y="118144"/>
                  <a:pt x="987973" y="112143"/>
                  <a:pt x="1014547" y="103285"/>
                </a:cubicBezTo>
                <a:cubicBezTo>
                  <a:pt x="1028263" y="99951"/>
                  <a:pt x="1044266" y="95284"/>
                  <a:pt x="1057219" y="92617"/>
                </a:cubicBezTo>
                <a:cubicBezTo>
                  <a:pt x="1064849" y="90207"/>
                  <a:pt x="1072888" y="89397"/>
                  <a:pt x="1080842" y="90236"/>
                </a:cubicBezTo>
                <a:cubicBezTo>
                  <a:pt x="1097796" y="86235"/>
                  <a:pt x="1095605" y="88140"/>
                  <a:pt x="1096558" y="89093"/>
                </a:cubicBezTo>
                <a:cubicBezTo>
                  <a:pt x="1083794" y="93379"/>
                  <a:pt x="1071031" y="97284"/>
                  <a:pt x="1057982" y="100999"/>
                </a:cubicBezTo>
                <a:cubicBezTo>
                  <a:pt x="1044932" y="104714"/>
                  <a:pt x="1032359" y="109286"/>
                  <a:pt x="1019215" y="113001"/>
                </a:cubicBezTo>
                <a:cubicBezTo>
                  <a:pt x="984829" y="128907"/>
                  <a:pt x="1041408" y="109476"/>
                  <a:pt x="1064839" y="103476"/>
                </a:cubicBezTo>
                <a:cubicBezTo>
                  <a:pt x="1086595" y="99056"/>
                  <a:pt x="1107778" y="92189"/>
                  <a:pt x="1127990" y="82997"/>
                </a:cubicBezTo>
                <a:cubicBezTo>
                  <a:pt x="1147040" y="78520"/>
                  <a:pt x="1165328" y="74424"/>
                  <a:pt x="1183616" y="70424"/>
                </a:cubicBezTo>
                <a:cubicBezTo>
                  <a:pt x="1201904" y="66423"/>
                  <a:pt x="1220383" y="64328"/>
                  <a:pt x="1238576" y="60899"/>
                </a:cubicBezTo>
                <a:lnTo>
                  <a:pt x="1255911" y="64995"/>
                </a:lnTo>
                <a:lnTo>
                  <a:pt x="1311346" y="58232"/>
                </a:lnTo>
                <a:cubicBezTo>
                  <a:pt x="1320871" y="56898"/>
                  <a:pt x="1329920" y="56231"/>
                  <a:pt x="1339160" y="55660"/>
                </a:cubicBezTo>
                <a:lnTo>
                  <a:pt x="1367068" y="53660"/>
                </a:lnTo>
                <a:cubicBezTo>
                  <a:pt x="1378021" y="52326"/>
                  <a:pt x="1389356" y="50136"/>
                  <a:pt x="1399929" y="49373"/>
                </a:cubicBezTo>
                <a:cubicBezTo>
                  <a:pt x="1415912" y="47859"/>
                  <a:pt x="1431981" y="47288"/>
                  <a:pt x="1448030" y="47659"/>
                </a:cubicBezTo>
                <a:cubicBezTo>
                  <a:pt x="1468604" y="48516"/>
                  <a:pt x="1445363" y="49945"/>
                  <a:pt x="1430695" y="50802"/>
                </a:cubicBezTo>
                <a:cubicBezTo>
                  <a:pt x="1403453" y="52422"/>
                  <a:pt x="1396310" y="54136"/>
                  <a:pt x="1398977" y="55946"/>
                </a:cubicBezTo>
                <a:lnTo>
                  <a:pt x="1398977" y="55946"/>
                </a:lnTo>
                <a:cubicBezTo>
                  <a:pt x="1421360" y="55946"/>
                  <a:pt x="1442982" y="55946"/>
                  <a:pt x="1462508" y="55089"/>
                </a:cubicBezTo>
                <a:cubicBezTo>
                  <a:pt x="1482035" y="54231"/>
                  <a:pt x="1499656" y="55089"/>
                  <a:pt x="1514134" y="53850"/>
                </a:cubicBezTo>
                <a:cubicBezTo>
                  <a:pt x="1519468" y="53850"/>
                  <a:pt x="1526230" y="52993"/>
                  <a:pt x="1533755" y="53088"/>
                </a:cubicBezTo>
                <a:lnTo>
                  <a:pt x="1557949" y="54231"/>
                </a:lnTo>
                <a:cubicBezTo>
                  <a:pt x="1574903" y="55279"/>
                  <a:pt x="1592715" y="55851"/>
                  <a:pt x="1606812" y="56898"/>
                </a:cubicBezTo>
                <a:cubicBezTo>
                  <a:pt x="1662343" y="64137"/>
                  <a:pt x="1651008" y="65566"/>
                  <a:pt x="1652437" y="68043"/>
                </a:cubicBezTo>
                <a:cubicBezTo>
                  <a:pt x="1602811" y="63471"/>
                  <a:pt x="1633387" y="69757"/>
                  <a:pt x="1639197" y="72805"/>
                </a:cubicBezTo>
                <a:lnTo>
                  <a:pt x="1652722" y="74615"/>
                </a:lnTo>
                <a:cubicBezTo>
                  <a:pt x="1664048" y="75472"/>
                  <a:pt x="1675220" y="77777"/>
                  <a:pt x="1685965" y="81473"/>
                </a:cubicBezTo>
                <a:lnTo>
                  <a:pt x="1685965" y="81473"/>
                </a:lnTo>
                <a:lnTo>
                  <a:pt x="1729685" y="90045"/>
                </a:lnTo>
                <a:cubicBezTo>
                  <a:pt x="1765022" y="97856"/>
                  <a:pt x="1759879" y="98618"/>
                  <a:pt x="1758926" y="99570"/>
                </a:cubicBezTo>
                <a:lnTo>
                  <a:pt x="1788263" y="107667"/>
                </a:lnTo>
                <a:cubicBezTo>
                  <a:pt x="1799884" y="110714"/>
                  <a:pt x="1811314" y="115096"/>
                  <a:pt x="1823315" y="118715"/>
                </a:cubicBezTo>
                <a:lnTo>
                  <a:pt x="1860082" y="130431"/>
                </a:lnTo>
                <a:lnTo>
                  <a:pt x="1898182" y="144052"/>
                </a:lnTo>
                <a:lnTo>
                  <a:pt x="1917803" y="151005"/>
                </a:lnTo>
                <a:cubicBezTo>
                  <a:pt x="1924376" y="153482"/>
                  <a:pt x="1930948" y="156339"/>
                  <a:pt x="1937615" y="159006"/>
                </a:cubicBezTo>
                <a:lnTo>
                  <a:pt x="1972286" y="173294"/>
                </a:lnTo>
                <a:cubicBezTo>
                  <a:pt x="1983430" y="177675"/>
                  <a:pt x="1993336" y="182819"/>
                  <a:pt x="2002004" y="187391"/>
                </a:cubicBezTo>
                <a:cubicBezTo>
                  <a:pt x="2019149" y="196249"/>
                  <a:pt x="2030008" y="202726"/>
                  <a:pt x="2028103" y="204440"/>
                </a:cubicBezTo>
                <a:cubicBezTo>
                  <a:pt x="2035542" y="207793"/>
                  <a:pt x="2042790" y="211546"/>
                  <a:pt x="2049820" y="215680"/>
                </a:cubicBezTo>
                <a:cubicBezTo>
                  <a:pt x="2055249" y="218823"/>
                  <a:pt x="2059345" y="221300"/>
                  <a:pt x="2062869" y="223586"/>
                </a:cubicBezTo>
                <a:cubicBezTo>
                  <a:pt x="2069727" y="228063"/>
                  <a:pt x="2073823" y="231396"/>
                  <a:pt x="2081157" y="236064"/>
                </a:cubicBezTo>
                <a:cubicBezTo>
                  <a:pt x="2090110" y="240826"/>
                  <a:pt x="2099731" y="247017"/>
                  <a:pt x="2106208" y="251304"/>
                </a:cubicBezTo>
                <a:cubicBezTo>
                  <a:pt x="2112685" y="255590"/>
                  <a:pt x="2115733" y="258257"/>
                  <a:pt x="2111161" y="256828"/>
                </a:cubicBezTo>
                <a:cubicBezTo>
                  <a:pt x="2103445" y="252351"/>
                  <a:pt x="2095730" y="247779"/>
                  <a:pt x="2087920" y="243493"/>
                </a:cubicBezTo>
                <a:cubicBezTo>
                  <a:pt x="2095730" y="247779"/>
                  <a:pt x="2103445" y="252351"/>
                  <a:pt x="2111161" y="256923"/>
                </a:cubicBezTo>
                <a:cubicBezTo>
                  <a:pt x="2116876" y="264734"/>
                  <a:pt x="2143451" y="280450"/>
                  <a:pt x="2173264" y="300834"/>
                </a:cubicBezTo>
                <a:lnTo>
                  <a:pt x="2196505" y="316073"/>
                </a:lnTo>
                <a:lnTo>
                  <a:pt x="2219270" y="332552"/>
                </a:lnTo>
                <a:cubicBezTo>
                  <a:pt x="2234224" y="343410"/>
                  <a:pt x="2248607" y="353602"/>
                  <a:pt x="2259560" y="363508"/>
                </a:cubicBezTo>
                <a:cubicBezTo>
                  <a:pt x="2272419" y="374938"/>
                  <a:pt x="2294612" y="390654"/>
                  <a:pt x="2311186" y="406085"/>
                </a:cubicBezTo>
                <a:lnTo>
                  <a:pt x="2315282" y="419991"/>
                </a:lnTo>
                <a:cubicBezTo>
                  <a:pt x="2332331" y="435041"/>
                  <a:pt x="2367002" y="466473"/>
                  <a:pt x="2364335" y="468378"/>
                </a:cubicBezTo>
                <a:cubicBezTo>
                  <a:pt x="2355925" y="463549"/>
                  <a:pt x="2348333" y="457406"/>
                  <a:pt x="2341856" y="450186"/>
                </a:cubicBezTo>
                <a:cubicBezTo>
                  <a:pt x="2336237" y="444661"/>
                  <a:pt x="2329760" y="439232"/>
                  <a:pt x="2323663" y="434088"/>
                </a:cubicBezTo>
                <a:cubicBezTo>
                  <a:pt x="2317568" y="428945"/>
                  <a:pt x="2311853" y="424563"/>
                  <a:pt x="2307471" y="420944"/>
                </a:cubicBezTo>
                <a:lnTo>
                  <a:pt x="2316996" y="432183"/>
                </a:lnTo>
                <a:cubicBezTo>
                  <a:pt x="2331255" y="443880"/>
                  <a:pt x="2344628" y="456615"/>
                  <a:pt x="2357001" y="470283"/>
                </a:cubicBezTo>
                <a:cubicBezTo>
                  <a:pt x="2353953" y="467902"/>
                  <a:pt x="2351000" y="465616"/>
                  <a:pt x="2348143" y="463235"/>
                </a:cubicBezTo>
                <a:cubicBezTo>
                  <a:pt x="2340428" y="456186"/>
                  <a:pt x="2333665" y="449138"/>
                  <a:pt x="2327854" y="444185"/>
                </a:cubicBezTo>
                <a:cubicBezTo>
                  <a:pt x="2333665" y="449423"/>
                  <a:pt x="2340523" y="456472"/>
                  <a:pt x="2348143" y="463235"/>
                </a:cubicBezTo>
                <a:lnTo>
                  <a:pt x="2332427" y="452757"/>
                </a:lnTo>
                <a:lnTo>
                  <a:pt x="2347952" y="468950"/>
                </a:lnTo>
                <a:cubicBezTo>
                  <a:pt x="2360811" y="485333"/>
                  <a:pt x="2368336" y="496191"/>
                  <a:pt x="2387481" y="520480"/>
                </a:cubicBezTo>
                <a:cubicBezTo>
                  <a:pt x="2378909" y="512765"/>
                  <a:pt x="2370717" y="504669"/>
                  <a:pt x="2361859" y="497239"/>
                </a:cubicBezTo>
                <a:cubicBezTo>
                  <a:pt x="2337284" y="475236"/>
                  <a:pt x="2324711" y="465616"/>
                  <a:pt x="2326521" y="470950"/>
                </a:cubicBezTo>
                <a:cubicBezTo>
                  <a:pt x="2316139" y="462473"/>
                  <a:pt x="2307471" y="457806"/>
                  <a:pt x="2296898" y="450281"/>
                </a:cubicBezTo>
                <a:cubicBezTo>
                  <a:pt x="2291564" y="446661"/>
                  <a:pt x="2285659" y="442375"/>
                  <a:pt x="2278420" y="436851"/>
                </a:cubicBezTo>
                <a:lnTo>
                  <a:pt x="2266704" y="427326"/>
                </a:lnTo>
                <a:lnTo>
                  <a:pt x="2251940" y="416467"/>
                </a:lnTo>
                <a:lnTo>
                  <a:pt x="2251940" y="417324"/>
                </a:lnTo>
                <a:cubicBezTo>
                  <a:pt x="2248588" y="413962"/>
                  <a:pt x="2244692" y="411190"/>
                  <a:pt x="2240415" y="409133"/>
                </a:cubicBezTo>
                <a:lnTo>
                  <a:pt x="2226509" y="399608"/>
                </a:lnTo>
                <a:lnTo>
                  <a:pt x="2216984" y="392655"/>
                </a:lnTo>
                <a:lnTo>
                  <a:pt x="2207459" y="386273"/>
                </a:lnTo>
                <a:lnTo>
                  <a:pt x="2188409" y="373414"/>
                </a:lnTo>
                <a:cubicBezTo>
                  <a:pt x="2187837" y="375033"/>
                  <a:pt x="2194600" y="381320"/>
                  <a:pt x="2212793" y="394750"/>
                </a:cubicBezTo>
                <a:cubicBezTo>
                  <a:pt x="2212602" y="395236"/>
                  <a:pt x="2212602" y="395788"/>
                  <a:pt x="2212793" y="396274"/>
                </a:cubicBezTo>
                <a:cubicBezTo>
                  <a:pt x="2212602" y="395788"/>
                  <a:pt x="2212602" y="395236"/>
                  <a:pt x="2212793" y="394750"/>
                </a:cubicBezTo>
                <a:cubicBezTo>
                  <a:pt x="2216793" y="397703"/>
                  <a:pt x="2220603" y="400751"/>
                  <a:pt x="2224413" y="403608"/>
                </a:cubicBezTo>
                <a:cubicBezTo>
                  <a:pt x="2244701" y="420087"/>
                  <a:pt x="2260894" y="429993"/>
                  <a:pt x="2278229" y="445042"/>
                </a:cubicBezTo>
                <a:cubicBezTo>
                  <a:pt x="2292136" y="456853"/>
                  <a:pt x="2310138" y="470950"/>
                  <a:pt x="2313377" y="477332"/>
                </a:cubicBezTo>
                <a:cubicBezTo>
                  <a:pt x="2314805" y="479808"/>
                  <a:pt x="2311757" y="477332"/>
                  <a:pt x="2306900" y="473427"/>
                </a:cubicBezTo>
                <a:cubicBezTo>
                  <a:pt x="2302042" y="469521"/>
                  <a:pt x="2294803" y="463902"/>
                  <a:pt x="2288802" y="458758"/>
                </a:cubicBezTo>
                <a:cubicBezTo>
                  <a:pt x="2278039" y="449995"/>
                  <a:pt x="2267466" y="440565"/>
                  <a:pt x="2256322" y="431707"/>
                </a:cubicBezTo>
                <a:lnTo>
                  <a:pt x="2222508" y="405704"/>
                </a:lnTo>
                <a:lnTo>
                  <a:pt x="2219365" y="403227"/>
                </a:lnTo>
                <a:lnTo>
                  <a:pt x="2219365" y="403227"/>
                </a:lnTo>
                <a:cubicBezTo>
                  <a:pt x="2211554" y="397512"/>
                  <a:pt x="2203172" y="392750"/>
                  <a:pt x="2195076" y="387511"/>
                </a:cubicBezTo>
                <a:cubicBezTo>
                  <a:pt x="2182770" y="380967"/>
                  <a:pt x="2170987" y="373490"/>
                  <a:pt x="2159834" y="365127"/>
                </a:cubicBezTo>
                <a:cubicBezTo>
                  <a:pt x="2134592" y="351030"/>
                  <a:pt x="2113066" y="339410"/>
                  <a:pt x="2118114" y="346077"/>
                </a:cubicBezTo>
                <a:cubicBezTo>
                  <a:pt x="2119076" y="346925"/>
                  <a:pt x="2119972" y="347849"/>
                  <a:pt x="2120781" y="348840"/>
                </a:cubicBezTo>
                <a:lnTo>
                  <a:pt x="2130306" y="355031"/>
                </a:lnTo>
                <a:cubicBezTo>
                  <a:pt x="2138117" y="359317"/>
                  <a:pt x="2146403" y="364556"/>
                  <a:pt x="2155071" y="369890"/>
                </a:cubicBezTo>
                <a:cubicBezTo>
                  <a:pt x="2163739" y="375224"/>
                  <a:pt x="2171835" y="381796"/>
                  <a:pt x="2180122" y="387606"/>
                </a:cubicBezTo>
                <a:lnTo>
                  <a:pt x="2179074" y="389511"/>
                </a:lnTo>
                <a:cubicBezTo>
                  <a:pt x="2175074" y="387511"/>
                  <a:pt x="2170025" y="384558"/>
                  <a:pt x="2163739" y="380558"/>
                </a:cubicBezTo>
                <a:cubicBezTo>
                  <a:pt x="2157452" y="376557"/>
                  <a:pt x="2149928" y="371604"/>
                  <a:pt x="2140879" y="365889"/>
                </a:cubicBezTo>
                <a:lnTo>
                  <a:pt x="2118495" y="351792"/>
                </a:lnTo>
                <a:lnTo>
                  <a:pt x="2116685" y="351792"/>
                </a:lnTo>
                <a:cubicBezTo>
                  <a:pt x="2115352" y="353316"/>
                  <a:pt x="2113542" y="354459"/>
                  <a:pt x="2112780" y="356364"/>
                </a:cubicBezTo>
                <a:cubicBezTo>
                  <a:pt x="2112018" y="358269"/>
                  <a:pt x="2107160" y="356364"/>
                  <a:pt x="2096587" y="351126"/>
                </a:cubicBezTo>
                <a:cubicBezTo>
                  <a:pt x="2086015" y="345887"/>
                  <a:pt x="2069727" y="337410"/>
                  <a:pt x="2047058" y="324265"/>
                </a:cubicBezTo>
                <a:lnTo>
                  <a:pt x="2022197" y="307215"/>
                </a:lnTo>
                <a:cubicBezTo>
                  <a:pt x="2012339" y="302034"/>
                  <a:pt x="2002804" y="296281"/>
                  <a:pt x="1993622" y="289975"/>
                </a:cubicBezTo>
                <a:cubicBezTo>
                  <a:pt x="1944130" y="264572"/>
                  <a:pt x="1892409" y="243760"/>
                  <a:pt x="1839127" y="227777"/>
                </a:cubicBezTo>
                <a:lnTo>
                  <a:pt x="1839127" y="227777"/>
                </a:lnTo>
                <a:cubicBezTo>
                  <a:pt x="1836022" y="226834"/>
                  <a:pt x="1832831" y="226196"/>
                  <a:pt x="1829602" y="225872"/>
                </a:cubicBezTo>
                <a:cubicBezTo>
                  <a:pt x="1830554" y="229777"/>
                  <a:pt x="1831030" y="231777"/>
                  <a:pt x="1818934" y="229491"/>
                </a:cubicBezTo>
                <a:cubicBezTo>
                  <a:pt x="1812933" y="228348"/>
                  <a:pt x="1803694" y="226062"/>
                  <a:pt x="1789787" y="222443"/>
                </a:cubicBezTo>
                <a:cubicBezTo>
                  <a:pt x="1782834" y="220728"/>
                  <a:pt x="1774833" y="218156"/>
                  <a:pt x="1765308" y="216156"/>
                </a:cubicBezTo>
                <a:lnTo>
                  <a:pt x="1732161" y="209013"/>
                </a:lnTo>
                <a:cubicBezTo>
                  <a:pt x="1720921" y="206631"/>
                  <a:pt x="1709682" y="203964"/>
                  <a:pt x="1698347" y="202440"/>
                </a:cubicBezTo>
                <a:lnTo>
                  <a:pt x="1697776" y="200535"/>
                </a:lnTo>
                <a:cubicBezTo>
                  <a:pt x="1701976" y="199935"/>
                  <a:pt x="1706244" y="199935"/>
                  <a:pt x="1710444" y="200535"/>
                </a:cubicBezTo>
                <a:cubicBezTo>
                  <a:pt x="1716635" y="201202"/>
                  <a:pt x="1724351" y="202536"/>
                  <a:pt x="1732637" y="203869"/>
                </a:cubicBezTo>
                <a:cubicBezTo>
                  <a:pt x="1749020" y="206727"/>
                  <a:pt x="1767403" y="209489"/>
                  <a:pt x="1777976" y="211108"/>
                </a:cubicBezTo>
                <a:lnTo>
                  <a:pt x="1775785" y="208060"/>
                </a:lnTo>
                <a:cubicBezTo>
                  <a:pt x="1771785" y="205107"/>
                  <a:pt x="1767689" y="202726"/>
                  <a:pt x="1763689" y="199964"/>
                </a:cubicBezTo>
                <a:lnTo>
                  <a:pt x="1729494" y="189581"/>
                </a:lnTo>
                <a:cubicBezTo>
                  <a:pt x="1718731" y="185390"/>
                  <a:pt x="1753402" y="192344"/>
                  <a:pt x="1737876" y="187010"/>
                </a:cubicBezTo>
                <a:lnTo>
                  <a:pt x="1728922" y="181771"/>
                </a:lnTo>
                <a:lnTo>
                  <a:pt x="1728922" y="181771"/>
                </a:lnTo>
                <a:cubicBezTo>
                  <a:pt x="1724541" y="180723"/>
                  <a:pt x="1719397" y="179104"/>
                  <a:pt x="1713016" y="178056"/>
                </a:cubicBezTo>
                <a:lnTo>
                  <a:pt x="1695299" y="175008"/>
                </a:lnTo>
                <a:cubicBezTo>
                  <a:pt x="1684345" y="173008"/>
                  <a:pt x="1676249" y="171103"/>
                  <a:pt x="1678916" y="169960"/>
                </a:cubicBezTo>
                <a:cubicBezTo>
                  <a:pt x="1684060" y="167769"/>
                  <a:pt x="1675202" y="165102"/>
                  <a:pt x="1659866" y="162054"/>
                </a:cubicBezTo>
                <a:cubicBezTo>
                  <a:pt x="1644531" y="159006"/>
                  <a:pt x="1621766" y="157673"/>
                  <a:pt x="1599287" y="155292"/>
                </a:cubicBezTo>
                <a:cubicBezTo>
                  <a:pt x="1574618" y="147481"/>
                  <a:pt x="1617861" y="149672"/>
                  <a:pt x="1646912" y="149862"/>
                </a:cubicBezTo>
                <a:cubicBezTo>
                  <a:pt x="1656152" y="149919"/>
                  <a:pt x="1665372" y="150558"/>
                  <a:pt x="1674535" y="151767"/>
                </a:cubicBezTo>
                <a:lnTo>
                  <a:pt x="1705682" y="155006"/>
                </a:lnTo>
                <a:cubicBezTo>
                  <a:pt x="1705015" y="153291"/>
                  <a:pt x="1702062" y="151386"/>
                  <a:pt x="1675583" y="146338"/>
                </a:cubicBezTo>
                <a:lnTo>
                  <a:pt x="1658819" y="143671"/>
                </a:lnTo>
                <a:lnTo>
                  <a:pt x="1643197" y="142052"/>
                </a:lnTo>
                <a:lnTo>
                  <a:pt x="1615099" y="139671"/>
                </a:lnTo>
                <a:cubicBezTo>
                  <a:pt x="1606526" y="139099"/>
                  <a:pt x="1598620" y="138337"/>
                  <a:pt x="1591286" y="138337"/>
                </a:cubicBezTo>
                <a:cubicBezTo>
                  <a:pt x="1583952" y="138337"/>
                  <a:pt x="1577380" y="138337"/>
                  <a:pt x="1571379" y="138813"/>
                </a:cubicBezTo>
                <a:lnTo>
                  <a:pt x="1571379" y="138813"/>
                </a:lnTo>
                <a:cubicBezTo>
                  <a:pt x="1567378" y="141004"/>
                  <a:pt x="1542328" y="138147"/>
                  <a:pt x="1520706" y="137575"/>
                </a:cubicBezTo>
                <a:cubicBezTo>
                  <a:pt x="1503742" y="136413"/>
                  <a:pt x="1486702" y="137280"/>
                  <a:pt x="1469938" y="140147"/>
                </a:cubicBezTo>
                <a:cubicBezTo>
                  <a:pt x="1460022" y="143614"/>
                  <a:pt x="1449773" y="146071"/>
                  <a:pt x="1439362" y="147481"/>
                </a:cubicBezTo>
                <a:cubicBezTo>
                  <a:pt x="1431266" y="148719"/>
                  <a:pt x="1421075" y="149957"/>
                  <a:pt x="1408120" y="151005"/>
                </a:cubicBezTo>
                <a:cubicBezTo>
                  <a:pt x="1401548" y="151005"/>
                  <a:pt x="1394404" y="152148"/>
                  <a:pt x="1386403" y="153196"/>
                </a:cubicBezTo>
                <a:lnTo>
                  <a:pt x="1359734" y="155958"/>
                </a:lnTo>
                <a:lnTo>
                  <a:pt x="1338683" y="157578"/>
                </a:lnTo>
                <a:cubicBezTo>
                  <a:pt x="1331635" y="158054"/>
                  <a:pt x="1324682" y="159197"/>
                  <a:pt x="1317728" y="160054"/>
                </a:cubicBezTo>
                <a:lnTo>
                  <a:pt x="1302774" y="162912"/>
                </a:lnTo>
                <a:cubicBezTo>
                  <a:pt x="1287915" y="165007"/>
                  <a:pt x="1273056" y="166436"/>
                  <a:pt x="1258292" y="169579"/>
                </a:cubicBezTo>
                <a:lnTo>
                  <a:pt x="1256006" y="167388"/>
                </a:lnTo>
                <a:cubicBezTo>
                  <a:pt x="1243548" y="167245"/>
                  <a:pt x="1231108" y="168293"/>
                  <a:pt x="1218859" y="170531"/>
                </a:cubicBezTo>
                <a:cubicBezTo>
                  <a:pt x="1209677" y="171837"/>
                  <a:pt x="1200580" y="173684"/>
                  <a:pt x="1191617" y="176056"/>
                </a:cubicBezTo>
                <a:lnTo>
                  <a:pt x="1159804" y="183962"/>
                </a:lnTo>
                <a:cubicBezTo>
                  <a:pt x="1148088" y="189010"/>
                  <a:pt x="1146183" y="191772"/>
                  <a:pt x="1169329" y="188439"/>
                </a:cubicBezTo>
                <a:cubicBezTo>
                  <a:pt x="1151612" y="194154"/>
                  <a:pt x="1148850" y="196725"/>
                  <a:pt x="1147707" y="199106"/>
                </a:cubicBezTo>
                <a:cubicBezTo>
                  <a:pt x="1146564" y="201488"/>
                  <a:pt x="1147135" y="203298"/>
                  <a:pt x="1136468" y="208155"/>
                </a:cubicBezTo>
                <a:lnTo>
                  <a:pt x="1131610" y="213680"/>
                </a:lnTo>
                <a:cubicBezTo>
                  <a:pt x="1139630" y="212241"/>
                  <a:pt x="1147755" y="211451"/>
                  <a:pt x="1155899" y="211298"/>
                </a:cubicBezTo>
                <a:cubicBezTo>
                  <a:pt x="1159623" y="211280"/>
                  <a:pt x="1163309" y="211994"/>
                  <a:pt x="1166757" y="213394"/>
                </a:cubicBezTo>
                <a:cubicBezTo>
                  <a:pt x="1171138" y="215585"/>
                  <a:pt x="1171138" y="218728"/>
                  <a:pt x="1176282" y="220633"/>
                </a:cubicBezTo>
                <a:cubicBezTo>
                  <a:pt x="1181426" y="222538"/>
                  <a:pt x="1184283" y="225300"/>
                  <a:pt x="1211715" y="221586"/>
                </a:cubicBezTo>
                <a:lnTo>
                  <a:pt x="1209143" y="224538"/>
                </a:lnTo>
                <a:cubicBezTo>
                  <a:pt x="1213820" y="223224"/>
                  <a:pt x="1218687" y="222767"/>
                  <a:pt x="1223526" y="223205"/>
                </a:cubicBezTo>
                <a:cubicBezTo>
                  <a:pt x="1224669" y="223681"/>
                  <a:pt x="1222669" y="224634"/>
                  <a:pt x="1219240" y="226157"/>
                </a:cubicBezTo>
                <a:cubicBezTo>
                  <a:pt x="1212001" y="229491"/>
                  <a:pt x="1214572" y="229110"/>
                  <a:pt x="1236385" y="226157"/>
                </a:cubicBezTo>
                <a:lnTo>
                  <a:pt x="1236861" y="228158"/>
                </a:lnTo>
                <a:cubicBezTo>
                  <a:pt x="1219335" y="231111"/>
                  <a:pt x="1211810" y="234159"/>
                  <a:pt x="1211525" y="235492"/>
                </a:cubicBezTo>
                <a:lnTo>
                  <a:pt x="1184093" y="241779"/>
                </a:lnTo>
                <a:cubicBezTo>
                  <a:pt x="1176472" y="243207"/>
                  <a:pt x="1168757" y="244446"/>
                  <a:pt x="1161233" y="246065"/>
                </a:cubicBezTo>
                <a:lnTo>
                  <a:pt x="1138563" y="251494"/>
                </a:lnTo>
                <a:cubicBezTo>
                  <a:pt x="1123418" y="255209"/>
                  <a:pt x="1108083" y="258066"/>
                  <a:pt x="1093224" y="262829"/>
                </a:cubicBezTo>
                <a:lnTo>
                  <a:pt x="1048266" y="275783"/>
                </a:lnTo>
                <a:lnTo>
                  <a:pt x="1003975" y="291023"/>
                </a:lnTo>
                <a:cubicBezTo>
                  <a:pt x="995688" y="293976"/>
                  <a:pt x="987782" y="297595"/>
                  <a:pt x="979781" y="301215"/>
                </a:cubicBezTo>
                <a:cubicBezTo>
                  <a:pt x="963875" y="308168"/>
                  <a:pt x="948634" y="314740"/>
                  <a:pt x="964922" y="305501"/>
                </a:cubicBezTo>
                <a:lnTo>
                  <a:pt x="963684" y="303786"/>
                </a:lnTo>
                <a:lnTo>
                  <a:pt x="937967" y="312835"/>
                </a:lnTo>
                <a:cubicBezTo>
                  <a:pt x="922441" y="320836"/>
                  <a:pt x="904819" y="330552"/>
                  <a:pt x="890341" y="337981"/>
                </a:cubicBezTo>
                <a:cubicBezTo>
                  <a:pt x="875863" y="345411"/>
                  <a:pt x="864338" y="351888"/>
                  <a:pt x="860338" y="351126"/>
                </a:cubicBezTo>
                <a:cubicBezTo>
                  <a:pt x="850813" y="356269"/>
                  <a:pt x="841288" y="360651"/>
                  <a:pt x="831286" y="366556"/>
                </a:cubicBezTo>
                <a:cubicBezTo>
                  <a:pt x="821285" y="372462"/>
                  <a:pt x="811760" y="378843"/>
                  <a:pt x="800902" y="386273"/>
                </a:cubicBezTo>
                <a:cubicBezTo>
                  <a:pt x="800426" y="388559"/>
                  <a:pt x="797187" y="391321"/>
                  <a:pt x="778232" y="404656"/>
                </a:cubicBezTo>
                <a:lnTo>
                  <a:pt x="756801" y="425802"/>
                </a:lnTo>
                <a:cubicBezTo>
                  <a:pt x="724987" y="443423"/>
                  <a:pt x="676696" y="480665"/>
                  <a:pt x="675172" y="475427"/>
                </a:cubicBezTo>
                <a:lnTo>
                  <a:pt x="647644" y="498858"/>
                </a:lnTo>
                <a:cubicBezTo>
                  <a:pt x="636786" y="508383"/>
                  <a:pt x="626785" y="518575"/>
                  <a:pt x="616212" y="528386"/>
                </a:cubicBezTo>
                <a:lnTo>
                  <a:pt x="600115" y="542102"/>
                </a:lnTo>
                <a:lnTo>
                  <a:pt x="585256" y="557723"/>
                </a:lnTo>
                <a:cubicBezTo>
                  <a:pt x="584113" y="561628"/>
                  <a:pt x="589732" y="557723"/>
                  <a:pt x="598114" y="550770"/>
                </a:cubicBezTo>
                <a:cubicBezTo>
                  <a:pt x="606497" y="543816"/>
                  <a:pt x="618688" y="534291"/>
                  <a:pt x="629261" y="525528"/>
                </a:cubicBezTo>
                <a:lnTo>
                  <a:pt x="646692" y="511050"/>
                </a:lnTo>
                <a:cubicBezTo>
                  <a:pt x="651835" y="506859"/>
                  <a:pt x="655550" y="504859"/>
                  <a:pt x="653645" y="507717"/>
                </a:cubicBezTo>
                <a:cubicBezTo>
                  <a:pt x="641463" y="521871"/>
                  <a:pt x="628423" y="535263"/>
                  <a:pt x="614593" y="547817"/>
                </a:cubicBezTo>
                <a:lnTo>
                  <a:pt x="612402" y="553151"/>
                </a:lnTo>
                <a:lnTo>
                  <a:pt x="618688" y="550007"/>
                </a:lnTo>
                <a:cubicBezTo>
                  <a:pt x="633357" y="537815"/>
                  <a:pt x="647263" y="525052"/>
                  <a:pt x="662408" y="513241"/>
                </a:cubicBezTo>
                <a:lnTo>
                  <a:pt x="684125" y="496001"/>
                </a:lnTo>
                <a:lnTo>
                  <a:pt x="684125" y="496001"/>
                </a:lnTo>
                <a:cubicBezTo>
                  <a:pt x="697603" y="483752"/>
                  <a:pt x="711957" y="472522"/>
                  <a:pt x="727083" y="462378"/>
                </a:cubicBezTo>
                <a:cubicBezTo>
                  <a:pt x="736608" y="455710"/>
                  <a:pt x="742132" y="453424"/>
                  <a:pt x="742799" y="455234"/>
                </a:cubicBezTo>
                <a:lnTo>
                  <a:pt x="720797" y="472665"/>
                </a:lnTo>
                <a:cubicBezTo>
                  <a:pt x="714319" y="477522"/>
                  <a:pt x="708605" y="481713"/>
                  <a:pt x="703556" y="485809"/>
                </a:cubicBezTo>
                <a:cubicBezTo>
                  <a:pt x="698508" y="489905"/>
                  <a:pt x="694031" y="493905"/>
                  <a:pt x="690697" y="497430"/>
                </a:cubicBezTo>
                <a:cubicBezTo>
                  <a:pt x="683077" y="504478"/>
                  <a:pt x="677267" y="510384"/>
                  <a:pt x="671647" y="515813"/>
                </a:cubicBezTo>
                <a:cubicBezTo>
                  <a:pt x="660789" y="526576"/>
                  <a:pt x="653359" y="537054"/>
                  <a:pt x="637643" y="552484"/>
                </a:cubicBezTo>
                <a:cubicBezTo>
                  <a:pt x="636576" y="555513"/>
                  <a:pt x="634814" y="558256"/>
                  <a:pt x="632500" y="560485"/>
                </a:cubicBezTo>
                <a:lnTo>
                  <a:pt x="620022" y="574773"/>
                </a:lnTo>
                <a:cubicBezTo>
                  <a:pt x="610497" y="586203"/>
                  <a:pt x="596876" y="599823"/>
                  <a:pt x="584780" y="613444"/>
                </a:cubicBezTo>
                <a:cubicBezTo>
                  <a:pt x="576731" y="625350"/>
                  <a:pt x="567815" y="636657"/>
                  <a:pt x="558109" y="647258"/>
                </a:cubicBezTo>
                <a:cubicBezTo>
                  <a:pt x="552871" y="653259"/>
                  <a:pt x="548584" y="659545"/>
                  <a:pt x="543631" y="665736"/>
                </a:cubicBezTo>
                <a:lnTo>
                  <a:pt x="530201" y="683834"/>
                </a:lnTo>
                <a:cubicBezTo>
                  <a:pt x="525915" y="689739"/>
                  <a:pt x="521629" y="695454"/>
                  <a:pt x="517723" y="701074"/>
                </a:cubicBezTo>
                <a:cubicBezTo>
                  <a:pt x="513818" y="706694"/>
                  <a:pt x="510675" y="712409"/>
                  <a:pt x="507246" y="717933"/>
                </a:cubicBezTo>
                <a:cubicBezTo>
                  <a:pt x="509532" y="716505"/>
                  <a:pt x="510294" y="717457"/>
                  <a:pt x="513818" y="714028"/>
                </a:cubicBezTo>
                <a:cubicBezTo>
                  <a:pt x="516695" y="711056"/>
                  <a:pt x="519333" y="707875"/>
                  <a:pt x="521724" y="704503"/>
                </a:cubicBezTo>
                <a:cubicBezTo>
                  <a:pt x="525534" y="699836"/>
                  <a:pt x="531249" y="693359"/>
                  <a:pt x="537916" y="684215"/>
                </a:cubicBezTo>
                <a:lnTo>
                  <a:pt x="557633" y="660498"/>
                </a:lnTo>
                <a:lnTo>
                  <a:pt x="578493" y="637733"/>
                </a:lnTo>
                <a:cubicBezTo>
                  <a:pt x="585446" y="630208"/>
                  <a:pt x="592114" y="622398"/>
                  <a:pt x="599353" y="615159"/>
                </a:cubicBezTo>
                <a:lnTo>
                  <a:pt x="621260" y="593537"/>
                </a:lnTo>
                <a:lnTo>
                  <a:pt x="633643" y="583345"/>
                </a:lnTo>
                <a:cubicBezTo>
                  <a:pt x="646406" y="570486"/>
                  <a:pt x="659836" y="558294"/>
                  <a:pt x="672790" y="545245"/>
                </a:cubicBezTo>
                <a:cubicBezTo>
                  <a:pt x="687173" y="536292"/>
                  <a:pt x="726607" y="499620"/>
                  <a:pt x="744133" y="490476"/>
                </a:cubicBezTo>
                <a:cubicBezTo>
                  <a:pt x="748705" y="487905"/>
                  <a:pt x="759944" y="479713"/>
                  <a:pt x="755848" y="484190"/>
                </a:cubicBezTo>
                <a:cubicBezTo>
                  <a:pt x="747257" y="492219"/>
                  <a:pt x="738046" y="499582"/>
                  <a:pt x="728321" y="506193"/>
                </a:cubicBezTo>
                <a:cubicBezTo>
                  <a:pt x="711367" y="519337"/>
                  <a:pt x="694412" y="533148"/>
                  <a:pt x="678124" y="546293"/>
                </a:cubicBezTo>
                <a:cubicBezTo>
                  <a:pt x="661837" y="559437"/>
                  <a:pt x="647168" y="572677"/>
                  <a:pt x="633928" y="584393"/>
                </a:cubicBezTo>
                <a:cubicBezTo>
                  <a:pt x="621355" y="597823"/>
                  <a:pt x="608211" y="610872"/>
                  <a:pt x="595828" y="624588"/>
                </a:cubicBezTo>
                <a:cubicBezTo>
                  <a:pt x="583446" y="638304"/>
                  <a:pt x="571444" y="652306"/>
                  <a:pt x="559729" y="666594"/>
                </a:cubicBezTo>
                <a:lnTo>
                  <a:pt x="552204" y="676119"/>
                </a:lnTo>
                <a:lnTo>
                  <a:pt x="549347" y="680405"/>
                </a:lnTo>
                <a:cubicBezTo>
                  <a:pt x="537726" y="697264"/>
                  <a:pt x="552871" y="684405"/>
                  <a:pt x="527439" y="715552"/>
                </a:cubicBezTo>
                <a:cubicBezTo>
                  <a:pt x="514009" y="733078"/>
                  <a:pt x="513151" y="727935"/>
                  <a:pt x="525248" y="707170"/>
                </a:cubicBezTo>
                <a:lnTo>
                  <a:pt x="506198" y="730030"/>
                </a:lnTo>
                <a:cubicBezTo>
                  <a:pt x="456001" y="799944"/>
                  <a:pt x="420473" y="863380"/>
                  <a:pt x="394184" y="905099"/>
                </a:cubicBezTo>
                <a:cubicBezTo>
                  <a:pt x="384659" y="925959"/>
                  <a:pt x="375134" y="946533"/>
                  <a:pt x="366847" y="968060"/>
                </a:cubicBezTo>
                <a:lnTo>
                  <a:pt x="359323" y="987777"/>
                </a:lnTo>
                <a:cubicBezTo>
                  <a:pt x="356751" y="994349"/>
                  <a:pt x="354274" y="1000921"/>
                  <a:pt x="352274" y="1007684"/>
                </a:cubicBezTo>
                <a:cubicBezTo>
                  <a:pt x="347893" y="1019304"/>
                  <a:pt x="343797" y="1029972"/>
                  <a:pt x="339987" y="1039402"/>
                </a:cubicBezTo>
                <a:cubicBezTo>
                  <a:pt x="337987" y="1044069"/>
                  <a:pt x="336177" y="1048927"/>
                  <a:pt x="334462" y="1052737"/>
                </a:cubicBezTo>
                <a:lnTo>
                  <a:pt x="330176" y="1064167"/>
                </a:lnTo>
                <a:cubicBezTo>
                  <a:pt x="324747" y="1077978"/>
                  <a:pt x="320651" y="1085694"/>
                  <a:pt x="318460" y="1085027"/>
                </a:cubicBezTo>
                <a:cubicBezTo>
                  <a:pt x="329509" y="1048260"/>
                  <a:pt x="331700" y="1036354"/>
                  <a:pt x="335986" y="1018352"/>
                </a:cubicBezTo>
                <a:cubicBezTo>
                  <a:pt x="334177" y="1017780"/>
                  <a:pt x="327795" y="1030639"/>
                  <a:pt x="320365" y="1052832"/>
                </a:cubicBezTo>
                <a:cubicBezTo>
                  <a:pt x="315517" y="1070920"/>
                  <a:pt x="309659" y="1088732"/>
                  <a:pt x="302839" y="1106172"/>
                </a:cubicBezTo>
                <a:cubicBezTo>
                  <a:pt x="301401" y="1111583"/>
                  <a:pt x="298648" y="1116555"/>
                  <a:pt x="294838" y="1120650"/>
                </a:cubicBezTo>
                <a:lnTo>
                  <a:pt x="290933" y="1123603"/>
                </a:lnTo>
                <a:lnTo>
                  <a:pt x="290933" y="1123603"/>
                </a:lnTo>
                <a:lnTo>
                  <a:pt x="281408" y="1163799"/>
                </a:lnTo>
                <a:cubicBezTo>
                  <a:pt x="278265" y="1182849"/>
                  <a:pt x="275122" y="1201899"/>
                  <a:pt x="271883" y="1220949"/>
                </a:cubicBezTo>
                <a:cubicBezTo>
                  <a:pt x="268645" y="1239999"/>
                  <a:pt x="267692" y="1259049"/>
                  <a:pt x="264644" y="1279242"/>
                </a:cubicBezTo>
                <a:lnTo>
                  <a:pt x="259215" y="1273431"/>
                </a:lnTo>
                <a:lnTo>
                  <a:pt x="264644" y="1279242"/>
                </a:lnTo>
                <a:cubicBezTo>
                  <a:pt x="262453" y="1311817"/>
                  <a:pt x="263787" y="1319532"/>
                  <a:pt x="265692" y="1321628"/>
                </a:cubicBezTo>
                <a:cubicBezTo>
                  <a:pt x="265482" y="1336106"/>
                  <a:pt x="264044" y="1350536"/>
                  <a:pt x="261406" y="1364776"/>
                </a:cubicBezTo>
                <a:cubicBezTo>
                  <a:pt x="261406" y="1378111"/>
                  <a:pt x="260739" y="1391446"/>
                  <a:pt x="260453" y="1404781"/>
                </a:cubicBezTo>
                <a:lnTo>
                  <a:pt x="256072" y="1409163"/>
                </a:lnTo>
                <a:lnTo>
                  <a:pt x="256072" y="1409163"/>
                </a:lnTo>
                <a:lnTo>
                  <a:pt x="260453" y="1404781"/>
                </a:lnTo>
                <a:cubicBezTo>
                  <a:pt x="262072" y="1413544"/>
                  <a:pt x="263882" y="1420497"/>
                  <a:pt x="265311" y="1432499"/>
                </a:cubicBezTo>
                <a:cubicBezTo>
                  <a:pt x="266740" y="1444500"/>
                  <a:pt x="266930" y="1461074"/>
                  <a:pt x="269216" y="1490220"/>
                </a:cubicBezTo>
                <a:lnTo>
                  <a:pt x="270264" y="1503079"/>
                </a:lnTo>
                <a:cubicBezTo>
                  <a:pt x="270264" y="1513461"/>
                  <a:pt x="270740" y="1521653"/>
                  <a:pt x="270931" y="1528320"/>
                </a:cubicBezTo>
                <a:cubicBezTo>
                  <a:pt x="270931" y="1521653"/>
                  <a:pt x="270931" y="1513461"/>
                  <a:pt x="270264" y="1503079"/>
                </a:cubicBezTo>
                <a:lnTo>
                  <a:pt x="272264" y="1503079"/>
                </a:lnTo>
                <a:cubicBezTo>
                  <a:pt x="272264" y="1492602"/>
                  <a:pt x="271788" y="1482505"/>
                  <a:pt x="271597" y="1471647"/>
                </a:cubicBezTo>
                <a:cubicBezTo>
                  <a:pt x="271407" y="1460788"/>
                  <a:pt x="271597" y="1448596"/>
                  <a:pt x="270835" y="1433547"/>
                </a:cubicBezTo>
                <a:cubicBezTo>
                  <a:pt x="269273" y="1423269"/>
                  <a:pt x="268578" y="1412887"/>
                  <a:pt x="268740" y="1402495"/>
                </a:cubicBezTo>
                <a:cubicBezTo>
                  <a:pt x="268816" y="1397990"/>
                  <a:pt x="269816" y="1393542"/>
                  <a:pt x="271693" y="1389446"/>
                </a:cubicBezTo>
                <a:cubicBezTo>
                  <a:pt x="272512" y="1375206"/>
                  <a:pt x="272512" y="1360918"/>
                  <a:pt x="271693" y="1346679"/>
                </a:cubicBezTo>
                <a:cubicBezTo>
                  <a:pt x="271169" y="1333334"/>
                  <a:pt x="271521" y="1319970"/>
                  <a:pt x="272740" y="1306674"/>
                </a:cubicBezTo>
                <a:lnTo>
                  <a:pt x="278170" y="1306674"/>
                </a:lnTo>
                <a:cubicBezTo>
                  <a:pt x="275693" y="1348965"/>
                  <a:pt x="279217" y="1338392"/>
                  <a:pt x="281408" y="1333344"/>
                </a:cubicBezTo>
                <a:cubicBezTo>
                  <a:pt x="284456" y="1325914"/>
                  <a:pt x="285790" y="1328772"/>
                  <a:pt x="285790" y="1340583"/>
                </a:cubicBezTo>
                <a:cubicBezTo>
                  <a:pt x="285790" y="1352394"/>
                  <a:pt x="285790" y="1373539"/>
                  <a:pt x="284647" y="1402686"/>
                </a:cubicBezTo>
                <a:cubicBezTo>
                  <a:pt x="284647" y="1411734"/>
                  <a:pt x="284647" y="1421069"/>
                  <a:pt x="285218" y="1430308"/>
                </a:cubicBezTo>
                <a:lnTo>
                  <a:pt x="285218" y="1430308"/>
                </a:lnTo>
                <a:cubicBezTo>
                  <a:pt x="286266" y="1430880"/>
                  <a:pt x="286647" y="1426593"/>
                  <a:pt x="286742" y="1419831"/>
                </a:cubicBezTo>
                <a:cubicBezTo>
                  <a:pt x="286837" y="1413068"/>
                  <a:pt x="286742" y="1403638"/>
                  <a:pt x="286742" y="1393923"/>
                </a:cubicBezTo>
                <a:cubicBezTo>
                  <a:pt x="287218" y="1374873"/>
                  <a:pt x="288076" y="1363252"/>
                  <a:pt x="289600" y="1364586"/>
                </a:cubicBezTo>
                <a:lnTo>
                  <a:pt x="289600" y="1364586"/>
                </a:lnTo>
                <a:cubicBezTo>
                  <a:pt x="291886" y="1369539"/>
                  <a:pt x="293600" y="1360680"/>
                  <a:pt x="295029" y="1345536"/>
                </a:cubicBezTo>
                <a:cubicBezTo>
                  <a:pt x="296458" y="1330391"/>
                  <a:pt x="299791" y="1308674"/>
                  <a:pt x="302077" y="1287814"/>
                </a:cubicBezTo>
                <a:cubicBezTo>
                  <a:pt x="302077" y="1290576"/>
                  <a:pt x="302077" y="1293529"/>
                  <a:pt x="302077" y="1296387"/>
                </a:cubicBezTo>
                <a:cubicBezTo>
                  <a:pt x="302077" y="1293529"/>
                  <a:pt x="302077" y="1290576"/>
                  <a:pt x="302077" y="1287909"/>
                </a:cubicBezTo>
                <a:lnTo>
                  <a:pt x="304649" y="1297434"/>
                </a:lnTo>
                <a:cubicBezTo>
                  <a:pt x="303163" y="1311255"/>
                  <a:pt x="302401" y="1325152"/>
                  <a:pt x="302363" y="1339059"/>
                </a:cubicBezTo>
                <a:cubicBezTo>
                  <a:pt x="302401" y="1325152"/>
                  <a:pt x="303163" y="1311255"/>
                  <a:pt x="304649" y="1297434"/>
                </a:cubicBezTo>
                <a:cubicBezTo>
                  <a:pt x="305411" y="1292386"/>
                  <a:pt x="305792" y="1287338"/>
                  <a:pt x="307030" y="1282290"/>
                </a:cubicBezTo>
                <a:lnTo>
                  <a:pt x="309697" y="1278003"/>
                </a:lnTo>
                <a:cubicBezTo>
                  <a:pt x="309697" y="1280194"/>
                  <a:pt x="310840" y="1277051"/>
                  <a:pt x="312079" y="1269240"/>
                </a:cubicBezTo>
                <a:lnTo>
                  <a:pt x="314651" y="1265430"/>
                </a:lnTo>
                <a:lnTo>
                  <a:pt x="311984" y="1287909"/>
                </a:lnTo>
                <a:lnTo>
                  <a:pt x="310459" y="1310484"/>
                </a:lnTo>
                <a:lnTo>
                  <a:pt x="309126" y="1313055"/>
                </a:lnTo>
                <a:cubicBezTo>
                  <a:pt x="307792" y="1328200"/>
                  <a:pt x="305697" y="1340392"/>
                  <a:pt x="304649" y="1351155"/>
                </a:cubicBezTo>
                <a:cubicBezTo>
                  <a:pt x="303601" y="1361919"/>
                  <a:pt x="302459" y="1371158"/>
                  <a:pt x="301315" y="1380302"/>
                </a:cubicBezTo>
                <a:cubicBezTo>
                  <a:pt x="300172" y="1389446"/>
                  <a:pt x="300172" y="1396875"/>
                  <a:pt x="299696" y="1404591"/>
                </a:cubicBezTo>
                <a:cubicBezTo>
                  <a:pt x="299220" y="1412306"/>
                  <a:pt x="299220" y="1419449"/>
                  <a:pt x="299030" y="1426403"/>
                </a:cubicBezTo>
                <a:cubicBezTo>
                  <a:pt x="298553" y="1440214"/>
                  <a:pt x="297791" y="1452597"/>
                  <a:pt x="296934" y="1464503"/>
                </a:cubicBezTo>
                <a:cubicBezTo>
                  <a:pt x="296362" y="1451644"/>
                  <a:pt x="296077" y="1440214"/>
                  <a:pt x="295981" y="1429451"/>
                </a:cubicBezTo>
                <a:cubicBezTo>
                  <a:pt x="295981" y="1440214"/>
                  <a:pt x="295981" y="1451739"/>
                  <a:pt x="296934" y="1464503"/>
                </a:cubicBezTo>
                <a:cubicBezTo>
                  <a:pt x="297658" y="1473856"/>
                  <a:pt x="297658" y="1483248"/>
                  <a:pt x="296934" y="1492602"/>
                </a:cubicBezTo>
                <a:cubicBezTo>
                  <a:pt x="296934" y="1507080"/>
                  <a:pt x="295124" y="1505556"/>
                  <a:pt x="293981" y="1508699"/>
                </a:cubicBezTo>
                <a:cubicBezTo>
                  <a:pt x="292743" y="1502136"/>
                  <a:pt x="290733" y="1495735"/>
                  <a:pt x="287980" y="1489649"/>
                </a:cubicBezTo>
                <a:cubicBezTo>
                  <a:pt x="290714" y="1495745"/>
                  <a:pt x="292733" y="1502136"/>
                  <a:pt x="293981" y="1508699"/>
                </a:cubicBezTo>
                <a:cubicBezTo>
                  <a:pt x="293981" y="1515938"/>
                  <a:pt x="293981" y="1522510"/>
                  <a:pt x="293981" y="1528606"/>
                </a:cubicBezTo>
                <a:cubicBezTo>
                  <a:pt x="293981" y="1534702"/>
                  <a:pt x="293981" y="1540322"/>
                  <a:pt x="293981" y="1545465"/>
                </a:cubicBezTo>
                <a:cubicBezTo>
                  <a:pt x="293981" y="1555848"/>
                  <a:pt x="293981" y="1564515"/>
                  <a:pt x="293314" y="1572897"/>
                </a:cubicBezTo>
                <a:cubicBezTo>
                  <a:pt x="294267" y="1583565"/>
                  <a:pt x="295886" y="1594519"/>
                  <a:pt x="297505" y="1605282"/>
                </a:cubicBezTo>
                <a:cubicBezTo>
                  <a:pt x="299001" y="1615570"/>
                  <a:pt x="301039" y="1625780"/>
                  <a:pt x="303601" y="1635858"/>
                </a:cubicBezTo>
                <a:cubicBezTo>
                  <a:pt x="304316" y="1640944"/>
                  <a:pt x="306316" y="1645764"/>
                  <a:pt x="309412" y="1649859"/>
                </a:cubicBezTo>
                <a:cubicBezTo>
                  <a:pt x="310650" y="1650526"/>
                  <a:pt x="311031" y="1647573"/>
                  <a:pt x="310840" y="1641763"/>
                </a:cubicBezTo>
                <a:cubicBezTo>
                  <a:pt x="310840" y="1626428"/>
                  <a:pt x="306364" y="1580613"/>
                  <a:pt x="316079" y="1624332"/>
                </a:cubicBezTo>
                <a:cubicBezTo>
                  <a:pt x="319508" y="1644240"/>
                  <a:pt x="335129" y="1716058"/>
                  <a:pt x="336844" y="1735775"/>
                </a:cubicBezTo>
                <a:cubicBezTo>
                  <a:pt x="336844" y="1737108"/>
                  <a:pt x="338082" y="1742061"/>
                  <a:pt x="338749" y="1745300"/>
                </a:cubicBezTo>
                <a:lnTo>
                  <a:pt x="337606" y="1749110"/>
                </a:lnTo>
                <a:lnTo>
                  <a:pt x="330843" y="1753111"/>
                </a:lnTo>
                <a:lnTo>
                  <a:pt x="328271" y="1754349"/>
                </a:lnTo>
                <a:cubicBezTo>
                  <a:pt x="326471" y="1752158"/>
                  <a:pt x="324842" y="1749834"/>
                  <a:pt x="323413" y="1747395"/>
                </a:cubicBezTo>
                <a:cubicBezTo>
                  <a:pt x="324909" y="1749834"/>
                  <a:pt x="326528" y="1752186"/>
                  <a:pt x="328271" y="1754444"/>
                </a:cubicBezTo>
                <a:cubicBezTo>
                  <a:pt x="333129" y="1771208"/>
                  <a:pt x="338558" y="1787781"/>
                  <a:pt x="343606" y="1804450"/>
                </a:cubicBezTo>
                <a:lnTo>
                  <a:pt x="346273" y="1813975"/>
                </a:lnTo>
                <a:cubicBezTo>
                  <a:pt x="347226" y="1816737"/>
                  <a:pt x="348083" y="1819404"/>
                  <a:pt x="349036" y="1821976"/>
                </a:cubicBezTo>
                <a:lnTo>
                  <a:pt x="353417" y="1835978"/>
                </a:lnTo>
                <a:cubicBezTo>
                  <a:pt x="355989" y="1844741"/>
                  <a:pt x="358465" y="1853028"/>
                  <a:pt x="361228" y="1862076"/>
                </a:cubicBezTo>
                <a:cubicBezTo>
                  <a:pt x="372372" y="1890651"/>
                  <a:pt x="366371" y="1883317"/>
                  <a:pt x="377515" y="1910273"/>
                </a:cubicBezTo>
                <a:lnTo>
                  <a:pt x="381611" y="1924561"/>
                </a:lnTo>
                <a:cubicBezTo>
                  <a:pt x="395232" y="1951421"/>
                  <a:pt x="397994" y="1960470"/>
                  <a:pt x="397232" y="1962661"/>
                </a:cubicBezTo>
                <a:cubicBezTo>
                  <a:pt x="396470" y="1964851"/>
                  <a:pt x="386945" y="1948468"/>
                  <a:pt x="375991" y="1927418"/>
                </a:cubicBezTo>
                <a:lnTo>
                  <a:pt x="368181" y="1915036"/>
                </a:lnTo>
                <a:lnTo>
                  <a:pt x="364085" y="1917036"/>
                </a:lnTo>
                <a:lnTo>
                  <a:pt x="364085" y="1917036"/>
                </a:lnTo>
                <a:cubicBezTo>
                  <a:pt x="370276" y="1931609"/>
                  <a:pt x="377992" y="1945611"/>
                  <a:pt x="384850" y="1958374"/>
                </a:cubicBezTo>
                <a:cubicBezTo>
                  <a:pt x="391108" y="1970623"/>
                  <a:pt x="398042" y="1982520"/>
                  <a:pt x="405614" y="1993998"/>
                </a:cubicBezTo>
                <a:cubicBezTo>
                  <a:pt x="417330" y="2011238"/>
                  <a:pt x="427998" y="2030478"/>
                  <a:pt x="440761" y="2049243"/>
                </a:cubicBezTo>
                <a:cubicBezTo>
                  <a:pt x="446857" y="2058768"/>
                  <a:pt x="452953" y="2068293"/>
                  <a:pt x="459240" y="2078294"/>
                </a:cubicBezTo>
                <a:cubicBezTo>
                  <a:pt x="465526" y="2088295"/>
                  <a:pt x="472384" y="2097344"/>
                  <a:pt x="478957" y="2106869"/>
                </a:cubicBezTo>
                <a:cubicBezTo>
                  <a:pt x="485529" y="2116394"/>
                  <a:pt x="490196" y="2123252"/>
                  <a:pt x="493339" y="2128586"/>
                </a:cubicBezTo>
                <a:cubicBezTo>
                  <a:pt x="496483" y="2133920"/>
                  <a:pt x="497911" y="2136111"/>
                  <a:pt x="495244" y="2134206"/>
                </a:cubicBezTo>
                <a:cubicBezTo>
                  <a:pt x="485900" y="2124014"/>
                  <a:pt x="477604" y="2112908"/>
                  <a:pt x="470480" y="2101059"/>
                </a:cubicBezTo>
                <a:cubicBezTo>
                  <a:pt x="465431" y="2093534"/>
                  <a:pt x="459621" y="2085819"/>
                  <a:pt x="454573" y="2077627"/>
                </a:cubicBezTo>
                <a:lnTo>
                  <a:pt x="439904" y="2053815"/>
                </a:lnTo>
                <a:cubicBezTo>
                  <a:pt x="435046" y="2046099"/>
                  <a:pt x="430379" y="2039051"/>
                  <a:pt x="425902" y="2032860"/>
                </a:cubicBezTo>
                <a:cubicBezTo>
                  <a:pt x="422635" y="2027478"/>
                  <a:pt x="419006" y="2022325"/>
                  <a:pt x="415044" y="2017429"/>
                </a:cubicBezTo>
                <a:cubicBezTo>
                  <a:pt x="408472" y="2009619"/>
                  <a:pt x="405519" y="2008761"/>
                  <a:pt x="407329" y="2014857"/>
                </a:cubicBezTo>
                <a:cubicBezTo>
                  <a:pt x="408776" y="2019753"/>
                  <a:pt x="410596" y="2024525"/>
                  <a:pt x="412758" y="2029145"/>
                </a:cubicBezTo>
                <a:cubicBezTo>
                  <a:pt x="414187" y="2032383"/>
                  <a:pt x="415806" y="2036098"/>
                  <a:pt x="417806" y="2040194"/>
                </a:cubicBezTo>
                <a:lnTo>
                  <a:pt x="425140" y="2053434"/>
                </a:lnTo>
                <a:cubicBezTo>
                  <a:pt x="445219" y="2080370"/>
                  <a:pt x="463602" y="2108517"/>
                  <a:pt x="480195" y="2137730"/>
                </a:cubicBezTo>
                <a:cubicBezTo>
                  <a:pt x="493911" y="2155828"/>
                  <a:pt x="504769" y="2168591"/>
                  <a:pt x="514676" y="2179735"/>
                </a:cubicBezTo>
                <a:cubicBezTo>
                  <a:pt x="524581" y="2190880"/>
                  <a:pt x="534487" y="2199833"/>
                  <a:pt x="545155" y="2211263"/>
                </a:cubicBezTo>
                <a:cubicBezTo>
                  <a:pt x="559252" y="2226884"/>
                  <a:pt x="573730" y="2239838"/>
                  <a:pt x="587161" y="2254030"/>
                </a:cubicBezTo>
                <a:cubicBezTo>
                  <a:pt x="600591" y="2268222"/>
                  <a:pt x="614402" y="2281462"/>
                  <a:pt x="628213" y="2296702"/>
                </a:cubicBezTo>
                <a:lnTo>
                  <a:pt x="611735" y="2284034"/>
                </a:lnTo>
                <a:lnTo>
                  <a:pt x="628213" y="2296702"/>
                </a:lnTo>
                <a:lnTo>
                  <a:pt x="680506" y="2341565"/>
                </a:lnTo>
                <a:cubicBezTo>
                  <a:pt x="684411" y="2344422"/>
                  <a:pt x="688221" y="2347185"/>
                  <a:pt x="692222" y="2349661"/>
                </a:cubicBezTo>
                <a:cubicBezTo>
                  <a:pt x="712662" y="2366273"/>
                  <a:pt x="733960" y="2381780"/>
                  <a:pt x="756039" y="2396143"/>
                </a:cubicBezTo>
                <a:lnTo>
                  <a:pt x="779947" y="2412621"/>
                </a:lnTo>
                <a:cubicBezTo>
                  <a:pt x="787948" y="2418051"/>
                  <a:pt x="796139" y="2423003"/>
                  <a:pt x="803855" y="2428147"/>
                </a:cubicBezTo>
                <a:cubicBezTo>
                  <a:pt x="819476" y="2438339"/>
                  <a:pt x="833858" y="2448626"/>
                  <a:pt x="846812" y="2456722"/>
                </a:cubicBezTo>
                <a:cubicBezTo>
                  <a:pt x="880912" y="2477868"/>
                  <a:pt x="878626" y="2479392"/>
                  <a:pt x="869958" y="2477582"/>
                </a:cubicBezTo>
                <a:cubicBezTo>
                  <a:pt x="864614" y="2476848"/>
                  <a:pt x="859204" y="2476848"/>
                  <a:pt x="853861" y="2477582"/>
                </a:cubicBezTo>
                <a:cubicBezTo>
                  <a:pt x="841869" y="2472515"/>
                  <a:pt x="830201" y="2466723"/>
                  <a:pt x="818904" y="2460246"/>
                </a:cubicBezTo>
                <a:cubicBezTo>
                  <a:pt x="805664" y="2452341"/>
                  <a:pt x="790329" y="2442911"/>
                  <a:pt x="775280" y="2433005"/>
                </a:cubicBezTo>
                <a:cubicBezTo>
                  <a:pt x="760230" y="2423099"/>
                  <a:pt x="733846" y="2404430"/>
                  <a:pt x="734417" y="2406240"/>
                </a:cubicBezTo>
                <a:cubicBezTo>
                  <a:pt x="738037" y="2415765"/>
                  <a:pt x="680220" y="2373950"/>
                  <a:pt x="655645" y="2356233"/>
                </a:cubicBezTo>
                <a:cubicBezTo>
                  <a:pt x="641510" y="2346089"/>
                  <a:pt x="626813" y="2336745"/>
                  <a:pt x="611640" y="2328230"/>
                </a:cubicBezTo>
                <a:lnTo>
                  <a:pt x="611640" y="2328230"/>
                </a:lnTo>
                <a:lnTo>
                  <a:pt x="611640" y="2328230"/>
                </a:lnTo>
                <a:lnTo>
                  <a:pt x="611640" y="2328230"/>
                </a:lnTo>
                <a:lnTo>
                  <a:pt x="602115" y="2318705"/>
                </a:lnTo>
                <a:lnTo>
                  <a:pt x="602115" y="2318705"/>
                </a:lnTo>
                <a:lnTo>
                  <a:pt x="585351" y="2306322"/>
                </a:lnTo>
                <a:lnTo>
                  <a:pt x="578112" y="2302417"/>
                </a:lnTo>
                <a:cubicBezTo>
                  <a:pt x="573159" y="2298226"/>
                  <a:pt x="568587" y="2293845"/>
                  <a:pt x="564015" y="2289273"/>
                </a:cubicBezTo>
                <a:lnTo>
                  <a:pt x="564777" y="2293464"/>
                </a:lnTo>
                <a:cubicBezTo>
                  <a:pt x="568111" y="2299083"/>
                  <a:pt x="571826" y="2304417"/>
                  <a:pt x="575445" y="2309847"/>
                </a:cubicBezTo>
                <a:lnTo>
                  <a:pt x="575445" y="2309371"/>
                </a:lnTo>
                <a:lnTo>
                  <a:pt x="575445" y="2309847"/>
                </a:lnTo>
                <a:cubicBezTo>
                  <a:pt x="586494" y="2320772"/>
                  <a:pt x="597229" y="2331116"/>
                  <a:pt x="607639" y="2340898"/>
                </a:cubicBezTo>
                <a:cubicBezTo>
                  <a:pt x="618307" y="2350423"/>
                  <a:pt x="628976" y="2358615"/>
                  <a:pt x="638881" y="2366235"/>
                </a:cubicBezTo>
                <a:cubicBezTo>
                  <a:pt x="639167" y="2366130"/>
                  <a:pt x="639405" y="2365930"/>
                  <a:pt x="639548" y="2365663"/>
                </a:cubicBezTo>
                <a:lnTo>
                  <a:pt x="639548" y="2365663"/>
                </a:lnTo>
                <a:lnTo>
                  <a:pt x="656788" y="2380141"/>
                </a:lnTo>
                <a:cubicBezTo>
                  <a:pt x="662789" y="2384809"/>
                  <a:pt x="668980" y="2389666"/>
                  <a:pt x="674791" y="2393762"/>
                </a:cubicBezTo>
                <a:cubicBezTo>
                  <a:pt x="684211" y="2401058"/>
                  <a:pt x="694003" y="2407859"/>
                  <a:pt x="704128" y="2414145"/>
                </a:cubicBezTo>
                <a:cubicBezTo>
                  <a:pt x="710605" y="2419098"/>
                  <a:pt x="717368" y="2423670"/>
                  <a:pt x="724035" y="2428243"/>
                </a:cubicBezTo>
                <a:lnTo>
                  <a:pt x="756325" y="2451198"/>
                </a:lnTo>
                <a:lnTo>
                  <a:pt x="789662" y="2472534"/>
                </a:lnTo>
                <a:cubicBezTo>
                  <a:pt x="807379" y="2484440"/>
                  <a:pt x="824047" y="2493679"/>
                  <a:pt x="836335" y="2501109"/>
                </a:cubicBezTo>
                <a:cubicBezTo>
                  <a:pt x="844698" y="2505671"/>
                  <a:pt x="852337" y="2511453"/>
                  <a:pt x="859004" y="2518253"/>
                </a:cubicBezTo>
                <a:cubicBezTo>
                  <a:pt x="839954" y="2506824"/>
                  <a:pt x="823000" y="2497489"/>
                  <a:pt x="806331" y="2488631"/>
                </a:cubicBezTo>
                <a:cubicBezTo>
                  <a:pt x="789662" y="2479773"/>
                  <a:pt x="774327" y="2469581"/>
                  <a:pt x="757277" y="2459008"/>
                </a:cubicBezTo>
                <a:cubicBezTo>
                  <a:pt x="740227" y="2448436"/>
                  <a:pt x="725083" y="2437291"/>
                  <a:pt x="708795" y="2426528"/>
                </a:cubicBezTo>
                <a:cubicBezTo>
                  <a:pt x="700318" y="2421575"/>
                  <a:pt x="692507" y="2415670"/>
                  <a:pt x="684316" y="2410240"/>
                </a:cubicBezTo>
                <a:lnTo>
                  <a:pt x="682220" y="2416717"/>
                </a:lnTo>
                <a:lnTo>
                  <a:pt x="690316" y="2427004"/>
                </a:lnTo>
                <a:cubicBezTo>
                  <a:pt x="697365" y="2433862"/>
                  <a:pt x="705176" y="2439672"/>
                  <a:pt x="712605" y="2446054"/>
                </a:cubicBezTo>
                <a:cubicBezTo>
                  <a:pt x="723844" y="2453960"/>
                  <a:pt x="733941" y="2461389"/>
                  <a:pt x="742609" y="2468057"/>
                </a:cubicBezTo>
                <a:cubicBezTo>
                  <a:pt x="751276" y="2474725"/>
                  <a:pt x="759277" y="2479868"/>
                  <a:pt x="765183" y="2484726"/>
                </a:cubicBezTo>
                <a:cubicBezTo>
                  <a:pt x="779185" y="2495298"/>
                  <a:pt x="767755" y="2489584"/>
                  <a:pt x="762135" y="2487488"/>
                </a:cubicBezTo>
                <a:cubicBezTo>
                  <a:pt x="750705" y="2483297"/>
                  <a:pt x="766040" y="2494536"/>
                  <a:pt x="795377" y="2512919"/>
                </a:cubicBezTo>
                <a:cubicBezTo>
                  <a:pt x="808617" y="2519778"/>
                  <a:pt x="822047" y="2526350"/>
                  <a:pt x="837668" y="2536160"/>
                </a:cubicBezTo>
                <a:cubicBezTo>
                  <a:pt x="845764" y="2541400"/>
                  <a:pt x="854051" y="2545685"/>
                  <a:pt x="861957" y="2550067"/>
                </a:cubicBezTo>
                <a:lnTo>
                  <a:pt x="885007" y="2562259"/>
                </a:lnTo>
                <a:cubicBezTo>
                  <a:pt x="898866" y="2569622"/>
                  <a:pt x="913116" y="2576232"/>
                  <a:pt x="927680" y="2582071"/>
                </a:cubicBezTo>
                <a:cubicBezTo>
                  <a:pt x="941205" y="2587691"/>
                  <a:pt x="953778" y="2593216"/>
                  <a:pt x="965779" y="2597216"/>
                </a:cubicBezTo>
                <a:cubicBezTo>
                  <a:pt x="977781" y="2601216"/>
                  <a:pt x="989878" y="2604931"/>
                  <a:pt x="1001212" y="2608169"/>
                </a:cubicBezTo>
                <a:cubicBezTo>
                  <a:pt x="1003975" y="2606455"/>
                  <a:pt x="1008642" y="2605407"/>
                  <a:pt x="969780" y="2588453"/>
                </a:cubicBezTo>
                <a:cubicBezTo>
                  <a:pt x="949301" y="2578928"/>
                  <a:pt x="924251" y="2565784"/>
                  <a:pt x="944348" y="2573022"/>
                </a:cubicBezTo>
                <a:cubicBezTo>
                  <a:pt x="964446" y="2580261"/>
                  <a:pt x="988163" y="2590739"/>
                  <a:pt x="1005403" y="2599502"/>
                </a:cubicBezTo>
                <a:cubicBezTo>
                  <a:pt x="1011880" y="2602645"/>
                  <a:pt x="1023501" y="2607789"/>
                  <a:pt x="1033121" y="2611218"/>
                </a:cubicBezTo>
                <a:lnTo>
                  <a:pt x="1061696" y="2625220"/>
                </a:lnTo>
                <a:cubicBezTo>
                  <a:pt x="1078746" y="2631316"/>
                  <a:pt x="1095129" y="2635888"/>
                  <a:pt x="1111036" y="2640745"/>
                </a:cubicBezTo>
                <a:cubicBezTo>
                  <a:pt x="1126943" y="2645603"/>
                  <a:pt x="1142659" y="2650937"/>
                  <a:pt x="1159327" y="2654557"/>
                </a:cubicBezTo>
                <a:lnTo>
                  <a:pt x="1197427" y="2663129"/>
                </a:lnTo>
                <a:cubicBezTo>
                  <a:pt x="1210096" y="2665986"/>
                  <a:pt x="1223145" y="2667796"/>
                  <a:pt x="1235527" y="2670177"/>
                </a:cubicBezTo>
                <a:cubicBezTo>
                  <a:pt x="1247910" y="2672559"/>
                  <a:pt x="1261054" y="2674940"/>
                  <a:pt x="1273627" y="2676369"/>
                </a:cubicBezTo>
                <a:lnTo>
                  <a:pt x="1311727" y="2680464"/>
                </a:lnTo>
                <a:lnTo>
                  <a:pt x="1311727" y="2680464"/>
                </a:lnTo>
                <a:cubicBezTo>
                  <a:pt x="1322205" y="2681798"/>
                  <a:pt x="1332587" y="2683226"/>
                  <a:pt x="1343160" y="2683703"/>
                </a:cubicBezTo>
                <a:cubicBezTo>
                  <a:pt x="1390213" y="2687989"/>
                  <a:pt x="1366210" y="2688942"/>
                  <a:pt x="1373354" y="2691418"/>
                </a:cubicBezTo>
                <a:lnTo>
                  <a:pt x="1372116" y="2692466"/>
                </a:lnTo>
                <a:lnTo>
                  <a:pt x="1388309" y="2694847"/>
                </a:lnTo>
                <a:cubicBezTo>
                  <a:pt x="1383051" y="2695686"/>
                  <a:pt x="1377726" y="2696000"/>
                  <a:pt x="1372402" y="2695800"/>
                </a:cubicBezTo>
                <a:cubicBezTo>
                  <a:pt x="1377726" y="2696000"/>
                  <a:pt x="1383051" y="2695686"/>
                  <a:pt x="1388309" y="2694847"/>
                </a:cubicBezTo>
                <a:cubicBezTo>
                  <a:pt x="1393643" y="2694847"/>
                  <a:pt x="1398977" y="2694847"/>
                  <a:pt x="1404310" y="2694847"/>
                </a:cubicBezTo>
                <a:lnTo>
                  <a:pt x="1460794" y="2696276"/>
                </a:lnTo>
                <a:lnTo>
                  <a:pt x="1517182" y="2695038"/>
                </a:lnTo>
                <a:cubicBezTo>
                  <a:pt x="1527850" y="2695038"/>
                  <a:pt x="1538232" y="2694085"/>
                  <a:pt x="1546709" y="2693800"/>
                </a:cubicBezTo>
                <a:cubicBezTo>
                  <a:pt x="1552853" y="2693275"/>
                  <a:pt x="1559044" y="2693275"/>
                  <a:pt x="1565188" y="2693800"/>
                </a:cubicBezTo>
                <a:cubicBezTo>
                  <a:pt x="1571951" y="2694847"/>
                  <a:pt x="1553091" y="2696943"/>
                  <a:pt x="1536613" y="2698562"/>
                </a:cubicBezTo>
                <a:cubicBezTo>
                  <a:pt x="1488226" y="2701610"/>
                  <a:pt x="1489559" y="2703610"/>
                  <a:pt x="1492321" y="2706468"/>
                </a:cubicBezTo>
                <a:cubicBezTo>
                  <a:pt x="1461651" y="2709706"/>
                  <a:pt x="1499751" y="2709897"/>
                  <a:pt x="1511943" y="2711325"/>
                </a:cubicBezTo>
                <a:cubicBezTo>
                  <a:pt x="1518896" y="2711325"/>
                  <a:pt x="1525945" y="2711325"/>
                  <a:pt x="1532898" y="2711325"/>
                </a:cubicBezTo>
                <a:cubicBezTo>
                  <a:pt x="1530421" y="2711801"/>
                  <a:pt x="1530326" y="2712183"/>
                  <a:pt x="1532898" y="2712278"/>
                </a:cubicBezTo>
                <a:cubicBezTo>
                  <a:pt x="1521468" y="2714754"/>
                  <a:pt x="1499370" y="2716850"/>
                  <a:pt x="1512800" y="2718850"/>
                </a:cubicBezTo>
                <a:cubicBezTo>
                  <a:pt x="1525564" y="2718850"/>
                  <a:pt x="1527564" y="2719707"/>
                  <a:pt x="1528802" y="2720470"/>
                </a:cubicBezTo>
                <a:lnTo>
                  <a:pt x="1526611" y="2722946"/>
                </a:lnTo>
                <a:lnTo>
                  <a:pt x="1528897" y="2720470"/>
                </a:lnTo>
                <a:cubicBezTo>
                  <a:pt x="1563950" y="2718374"/>
                  <a:pt x="1574046" y="2716183"/>
                  <a:pt x="1573379" y="2714088"/>
                </a:cubicBezTo>
                <a:cubicBezTo>
                  <a:pt x="1572712" y="2711992"/>
                  <a:pt x="1573379" y="2710563"/>
                  <a:pt x="1574141" y="2708753"/>
                </a:cubicBezTo>
                <a:cubicBezTo>
                  <a:pt x="1582904" y="2708087"/>
                  <a:pt x="1591762" y="2707706"/>
                  <a:pt x="1600526" y="2706754"/>
                </a:cubicBezTo>
                <a:lnTo>
                  <a:pt x="1626719" y="2703515"/>
                </a:lnTo>
                <a:cubicBezTo>
                  <a:pt x="1644150" y="2701324"/>
                  <a:pt x="1661581" y="2699895"/>
                  <a:pt x="1678250" y="2696752"/>
                </a:cubicBezTo>
                <a:cubicBezTo>
                  <a:pt x="1694918" y="2693609"/>
                  <a:pt x="1711492" y="2691418"/>
                  <a:pt x="1727303" y="2689132"/>
                </a:cubicBezTo>
                <a:cubicBezTo>
                  <a:pt x="1743115" y="2686846"/>
                  <a:pt x="1757974" y="2683226"/>
                  <a:pt x="1772166" y="2680845"/>
                </a:cubicBezTo>
                <a:lnTo>
                  <a:pt x="1791216" y="2677226"/>
                </a:lnTo>
                <a:lnTo>
                  <a:pt x="1809694" y="2672654"/>
                </a:lnTo>
                <a:lnTo>
                  <a:pt x="1846842" y="2663129"/>
                </a:lnTo>
                <a:cubicBezTo>
                  <a:pt x="1900563" y="2644079"/>
                  <a:pt x="1867797" y="2652366"/>
                  <a:pt x="1862272" y="2652175"/>
                </a:cubicBezTo>
                <a:cubicBezTo>
                  <a:pt x="1860301" y="2652718"/>
                  <a:pt x="1858301" y="2653128"/>
                  <a:pt x="1856272" y="2653413"/>
                </a:cubicBezTo>
                <a:cubicBezTo>
                  <a:pt x="1848633" y="2655528"/>
                  <a:pt x="1840870" y="2657147"/>
                  <a:pt x="1833031" y="2658271"/>
                </a:cubicBezTo>
                <a:cubicBezTo>
                  <a:pt x="1837984" y="2651318"/>
                  <a:pt x="1809313" y="2654938"/>
                  <a:pt x="1782358" y="2657319"/>
                </a:cubicBezTo>
                <a:cubicBezTo>
                  <a:pt x="1790835" y="2654080"/>
                  <a:pt x="1799122" y="2650270"/>
                  <a:pt x="1807504" y="2646746"/>
                </a:cubicBezTo>
                <a:lnTo>
                  <a:pt x="1787025" y="2649604"/>
                </a:lnTo>
                <a:cubicBezTo>
                  <a:pt x="1772842" y="2653347"/>
                  <a:pt x="1758431" y="2656147"/>
                  <a:pt x="1743877" y="2657986"/>
                </a:cubicBezTo>
                <a:cubicBezTo>
                  <a:pt x="1737590" y="2656900"/>
                  <a:pt x="1731199" y="2656509"/>
                  <a:pt x="1724827" y="2656843"/>
                </a:cubicBezTo>
                <a:cubicBezTo>
                  <a:pt x="1715873" y="2656843"/>
                  <a:pt x="1703395" y="2656843"/>
                  <a:pt x="1684727" y="2659224"/>
                </a:cubicBezTo>
                <a:cubicBezTo>
                  <a:pt x="1667772" y="2660843"/>
                  <a:pt x="1687012" y="2656652"/>
                  <a:pt x="1706634" y="2653032"/>
                </a:cubicBezTo>
                <a:cubicBezTo>
                  <a:pt x="1714664" y="2651937"/>
                  <a:pt x="1722550" y="2649984"/>
                  <a:pt x="1730161" y="2647222"/>
                </a:cubicBezTo>
                <a:cubicBezTo>
                  <a:pt x="1732828" y="2645984"/>
                  <a:pt x="1731685" y="2645508"/>
                  <a:pt x="1730161" y="2644936"/>
                </a:cubicBezTo>
                <a:lnTo>
                  <a:pt x="1717874" y="2647603"/>
                </a:lnTo>
                <a:lnTo>
                  <a:pt x="1705396" y="2649604"/>
                </a:lnTo>
                <a:lnTo>
                  <a:pt x="1680535" y="2653699"/>
                </a:lnTo>
                <a:lnTo>
                  <a:pt x="1655675" y="2657795"/>
                </a:lnTo>
                <a:lnTo>
                  <a:pt x="1630625" y="2660652"/>
                </a:lnTo>
                <a:cubicBezTo>
                  <a:pt x="1558701" y="2670806"/>
                  <a:pt x="1485930" y="2673492"/>
                  <a:pt x="1413454" y="2668654"/>
                </a:cubicBezTo>
                <a:lnTo>
                  <a:pt x="1398024" y="2668082"/>
                </a:lnTo>
                <a:lnTo>
                  <a:pt x="1383260" y="2666844"/>
                </a:lnTo>
                <a:lnTo>
                  <a:pt x="1355638" y="2664843"/>
                </a:lnTo>
                <a:cubicBezTo>
                  <a:pt x="1346779" y="2664176"/>
                  <a:pt x="1338017" y="2663986"/>
                  <a:pt x="1329539" y="2663224"/>
                </a:cubicBezTo>
                <a:cubicBezTo>
                  <a:pt x="1321062" y="2662462"/>
                  <a:pt x="1312489" y="2661700"/>
                  <a:pt x="1303917" y="2661128"/>
                </a:cubicBezTo>
                <a:cubicBezTo>
                  <a:pt x="1286162" y="2660138"/>
                  <a:pt x="1268475" y="2658100"/>
                  <a:pt x="1250958" y="2655033"/>
                </a:cubicBezTo>
                <a:lnTo>
                  <a:pt x="1222954" y="2649889"/>
                </a:lnTo>
                <a:cubicBezTo>
                  <a:pt x="1213325" y="2648279"/>
                  <a:pt x="1203781" y="2646155"/>
                  <a:pt x="1194379" y="2643507"/>
                </a:cubicBezTo>
                <a:cubicBezTo>
                  <a:pt x="1183711" y="2641221"/>
                  <a:pt x="1173805" y="2638840"/>
                  <a:pt x="1164280" y="2636459"/>
                </a:cubicBezTo>
                <a:cubicBezTo>
                  <a:pt x="1154755" y="2634078"/>
                  <a:pt x="1145230" y="2631982"/>
                  <a:pt x="1136563" y="2628839"/>
                </a:cubicBezTo>
                <a:lnTo>
                  <a:pt x="1139706" y="2625220"/>
                </a:lnTo>
                <a:cubicBezTo>
                  <a:pt x="1125409" y="2619400"/>
                  <a:pt x="1110740" y="2614532"/>
                  <a:pt x="1095796" y="2610646"/>
                </a:cubicBezTo>
                <a:cubicBezTo>
                  <a:pt x="1087795" y="2608265"/>
                  <a:pt x="1080365" y="2604931"/>
                  <a:pt x="1072269" y="2602169"/>
                </a:cubicBezTo>
                <a:cubicBezTo>
                  <a:pt x="1056267" y="2596645"/>
                  <a:pt x="1043694" y="2592644"/>
                  <a:pt x="1034931" y="2588929"/>
                </a:cubicBezTo>
                <a:cubicBezTo>
                  <a:pt x="1028902" y="2586729"/>
                  <a:pt x="1023072" y="2584015"/>
                  <a:pt x="1017500" y="2580833"/>
                </a:cubicBezTo>
                <a:cubicBezTo>
                  <a:pt x="1011785" y="2577309"/>
                  <a:pt x="1017024" y="2577690"/>
                  <a:pt x="1029216" y="2580833"/>
                </a:cubicBezTo>
                <a:cubicBezTo>
                  <a:pt x="1036074" y="2582643"/>
                  <a:pt x="1043027" y="2584071"/>
                  <a:pt x="1049885" y="2585691"/>
                </a:cubicBezTo>
                <a:cubicBezTo>
                  <a:pt x="1075127" y="2593692"/>
                  <a:pt x="1068935" y="2589882"/>
                  <a:pt x="1075127" y="2590548"/>
                </a:cubicBezTo>
                <a:cubicBezTo>
                  <a:pt x="1073793" y="2589510"/>
                  <a:pt x="1072317" y="2588682"/>
                  <a:pt x="1070745" y="2588072"/>
                </a:cubicBezTo>
                <a:cubicBezTo>
                  <a:pt x="1074936" y="2587596"/>
                  <a:pt x="1079127" y="2587120"/>
                  <a:pt x="1071697" y="2582738"/>
                </a:cubicBezTo>
                <a:cubicBezTo>
                  <a:pt x="1058839" y="2578451"/>
                  <a:pt x="1045789" y="2574356"/>
                  <a:pt x="1032931" y="2569879"/>
                </a:cubicBezTo>
                <a:lnTo>
                  <a:pt x="1016548" y="2563021"/>
                </a:lnTo>
                <a:cubicBezTo>
                  <a:pt x="1022891" y="2563488"/>
                  <a:pt x="1029111" y="2565031"/>
                  <a:pt x="1034931" y="2567593"/>
                </a:cubicBezTo>
                <a:cubicBezTo>
                  <a:pt x="1044456" y="2570355"/>
                  <a:pt x="1055505" y="2573404"/>
                  <a:pt x="1060268" y="2574070"/>
                </a:cubicBezTo>
                <a:cubicBezTo>
                  <a:pt x="1075069" y="2579766"/>
                  <a:pt x="1090376" y="2584043"/>
                  <a:pt x="1105987" y="2586834"/>
                </a:cubicBezTo>
                <a:lnTo>
                  <a:pt x="1099415" y="2582929"/>
                </a:lnTo>
                <a:cubicBezTo>
                  <a:pt x="1094843" y="2581309"/>
                  <a:pt x="1090462" y="2579118"/>
                  <a:pt x="1085985" y="2577213"/>
                </a:cubicBezTo>
                <a:cubicBezTo>
                  <a:pt x="1091510" y="2577785"/>
                  <a:pt x="1097034" y="2578357"/>
                  <a:pt x="1102749" y="2578451"/>
                </a:cubicBezTo>
                <a:cubicBezTo>
                  <a:pt x="1093224" y="2575403"/>
                  <a:pt x="1083699" y="2570832"/>
                  <a:pt x="1073602" y="2567688"/>
                </a:cubicBezTo>
                <a:cubicBezTo>
                  <a:pt x="969970" y="2531113"/>
                  <a:pt x="971304" y="2527684"/>
                  <a:pt x="972923" y="2520063"/>
                </a:cubicBezTo>
                <a:lnTo>
                  <a:pt x="987116" y="2525493"/>
                </a:lnTo>
                <a:lnTo>
                  <a:pt x="1001689" y="2530160"/>
                </a:lnTo>
                <a:cubicBezTo>
                  <a:pt x="1018262" y="2536446"/>
                  <a:pt x="1028454" y="2539685"/>
                  <a:pt x="1027978" y="2537970"/>
                </a:cubicBezTo>
                <a:lnTo>
                  <a:pt x="1039979" y="2542638"/>
                </a:lnTo>
                <a:cubicBezTo>
                  <a:pt x="1081794" y="2558735"/>
                  <a:pt x="1090843" y="2565117"/>
                  <a:pt x="1097129" y="2570165"/>
                </a:cubicBezTo>
                <a:cubicBezTo>
                  <a:pt x="1091224" y="2565117"/>
                  <a:pt x="1082175" y="2558735"/>
                  <a:pt x="1039979" y="2542638"/>
                </a:cubicBezTo>
                <a:cubicBezTo>
                  <a:pt x="1044266" y="2543209"/>
                  <a:pt x="1048742" y="2543400"/>
                  <a:pt x="1053219" y="2543686"/>
                </a:cubicBezTo>
                <a:cubicBezTo>
                  <a:pt x="1067764" y="2548514"/>
                  <a:pt x="1081985" y="2553401"/>
                  <a:pt x="1095891" y="2558354"/>
                </a:cubicBezTo>
                <a:cubicBezTo>
                  <a:pt x="1106369" y="2561973"/>
                  <a:pt x="1116941" y="2565021"/>
                  <a:pt x="1127419" y="2567879"/>
                </a:cubicBezTo>
                <a:cubicBezTo>
                  <a:pt x="1116941" y="2564735"/>
                  <a:pt x="1106369" y="2561688"/>
                  <a:pt x="1095891" y="2558354"/>
                </a:cubicBezTo>
                <a:cubicBezTo>
                  <a:pt x="1081985" y="2553401"/>
                  <a:pt x="1067764" y="2548514"/>
                  <a:pt x="1053219" y="2543686"/>
                </a:cubicBezTo>
                <a:cubicBezTo>
                  <a:pt x="1051504" y="2540257"/>
                  <a:pt x="1063887" y="2541780"/>
                  <a:pt x="1085699" y="2547019"/>
                </a:cubicBezTo>
                <a:cubicBezTo>
                  <a:pt x="1092462" y="2548924"/>
                  <a:pt x="1099225" y="2551115"/>
                  <a:pt x="1105987" y="2553020"/>
                </a:cubicBezTo>
                <a:lnTo>
                  <a:pt x="1126561" y="2557973"/>
                </a:lnTo>
                <a:cubicBezTo>
                  <a:pt x="1140373" y="2561878"/>
                  <a:pt x="1153994" y="2566450"/>
                  <a:pt x="1167995" y="2569784"/>
                </a:cubicBezTo>
                <a:lnTo>
                  <a:pt x="1195332" y="2575880"/>
                </a:lnTo>
                <a:cubicBezTo>
                  <a:pt x="1208381" y="2579023"/>
                  <a:pt x="1221430" y="2582452"/>
                  <a:pt x="1234670" y="2584643"/>
                </a:cubicBezTo>
                <a:lnTo>
                  <a:pt x="1234670" y="2588739"/>
                </a:lnTo>
                <a:cubicBezTo>
                  <a:pt x="1207714" y="2585977"/>
                  <a:pt x="1221050" y="2590644"/>
                  <a:pt x="1223812" y="2593310"/>
                </a:cubicBezTo>
                <a:lnTo>
                  <a:pt x="1274961" y="2602835"/>
                </a:lnTo>
                <a:cubicBezTo>
                  <a:pt x="1291439" y="2605407"/>
                  <a:pt x="1306775" y="2607789"/>
                  <a:pt x="1318871" y="2610646"/>
                </a:cubicBezTo>
                <a:cubicBezTo>
                  <a:pt x="1337921" y="2613503"/>
                  <a:pt x="1357447" y="2614170"/>
                  <a:pt x="1376688" y="2615790"/>
                </a:cubicBezTo>
                <a:cubicBezTo>
                  <a:pt x="1386213" y="2616457"/>
                  <a:pt x="1395738" y="2617694"/>
                  <a:pt x="1405263" y="2617885"/>
                </a:cubicBezTo>
                <a:lnTo>
                  <a:pt x="1433838" y="2619123"/>
                </a:lnTo>
                <a:cubicBezTo>
                  <a:pt x="1447459" y="2619123"/>
                  <a:pt x="1457746" y="2619981"/>
                  <a:pt x="1466223" y="2620076"/>
                </a:cubicBezTo>
                <a:cubicBezTo>
                  <a:pt x="1474700" y="2620171"/>
                  <a:pt x="1481177" y="2620552"/>
                  <a:pt x="1487083" y="2621029"/>
                </a:cubicBezTo>
                <a:cubicBezTo>
                  <a:pt x="1498894" y="2621885"/>
                  <a:pt x="1508133" y="2623124"/>
                  <a:pt x="1525183" y="2623410"/>
                </a:cubicBezTo>
                <a:cubicBezTo>
                  <a:pt x="1542233" y="2623695"/>
                  <a:pt x="1554901" y="2622076"/>
                  <a:pt x="1568141" y="2621791"/>
                </a:cubicBezTo>
                <a:lnTo>
                  <a:pt x="1587191" y="2621791"/>
                </a:lnTo>
                <a:lnTo>
                  <a:pt x="1606241" y="2620457"/>
                </a:lnTo>
                <a:cubicBezTo>
                  <a:pt x="1618909" y="2619600"/>
                  <a:pt x="1631958" y="2618743"/>
                  <a:pt x="1646245" y="2617504"/>
                </a:cubicBezTo>
                <a:cubicBezTo>
                  <a:pt x="1660533" y="2616266"/>
                  <a:pt x="1675868" y="2613218"/>
                  <a:pt x="1693870" y="2610265"/>
                </a:cubicBezTo>
                <a:cubicBezTo>
                  <a:pt x="1698347" y="2609027"/>
                  <a:pt x="1703395" y="2607789"/>
                  <a:pt x="1708539" y="2606550"/>
                </a:cubicBezTo>
                <a:lnTo>
                  <a:pt x="1725398" y="2601883"/>
                </a:lnTo>
                <a:cubicBezTo>
                  <a:pt x="1737209" y="2598740"/>
                  <a:pt x="1750354" y="2595597"/>
                  <a:pt x="1764260" y="2592358"/>
                </a:cubicBezTo>
                <a:cubicBezTo>
                  <a:pt x="1774547" y="2588834"/>
                  <a:pt x="1762546" y="2590168"/>
                  <a:pt x="1755497" y="2590358"/>
                </a:cubicBezTo>
                <a:cubicBezTo>
                  <a:pt x="1751973" y="2590358"/>
                  <a:pt x="1749782" y="2590358"/>
                  <a:pt x="1752163" y="2589119"/>
                </a:cubicBezTo>
                <a:cubicBezTo>
                  <a:pt x="1754611" y="2588100"/>
                  <a:pt x="1757126" y="2587243"/>
                  <a:pt x="1759688" y="2586548"/>
                </a:cubicBezTo>
                <a:cubicBezTo>
                  <a:pt x="1763689" y="2585405"/>
                  <a:pt x="1769213" y="2583785"/>
                  <a:pt x="1776643" y="2581309"/>
                </a:cubicBezTo>
                <a:lnTo>
                  <a:pt x="1767118" y="2578261"/>
                </a:lnTo>
                <a:cubicBezTo>
                  <a:pt x="1736828" y="2584357"/>
                  <a:pt x="1734637" y="2582547"/>
                  <a:pt x="1734923" y="2580357"/>
                </a:cubicBezTo>
                <a:cubicBezTo>
                  <a:pt x="1703872" y="2584548"/>
                  <a:pt x="1731589" y="2575309"/>
                  <a:pt x="1739400" y="2570832"/>
                </a:cubicBezTo>
                <a:cubicBezTo>
                  <a:pt x="1747334" y="2567955"/>
                  <a:pt x="1755450" y="2565602"/>
                  <a:pt x="1763689" y="2563783"/>
                </a:cubicBezTo>
                <a:cubicBezTo>
                  <a:pt x="1771118" y="2561250"/>
                  <a:pt x="1778776" y="2559431"/>
                  <a:pt x="1786549" y="2558354"/>
                </a:cubicBezTo>
                <a:cubicBezTo>
                  <a:pt x="1800484" y="2558011"/>
                  <a:pt x="1814343" y="2556153"/>
                  <a:pt x="1827887" y="2552829"/>
                </a:cubicBezTo>
                <a:cubicBezTo>
                  <a:pt x="1844746" y="2549115"/>
                  <a:pt x="1859605" y="2546257"/>
                  <a:pt x="1856462" y="2550067"/>
                </a:cubicBezTo>
                <a:cubicBezTo>
                  <a:pt x="1865987" y="2546734"/>
                  <a:pt x="1875512" y="2544066"/>
                  <a:pt x="1884275" y="2540542"/>
                </a:cubicBezTo>
                <a:cubicBezTo>
                  <a:pt x="1900372" y="2531684"/>
                  <a:pt x="1884275" y="2535399"/>
                  <a:pt x="1883704" y="2533208"/>
                </a:cubicBezTo>
                <a:cubicBezTo>
                  <a:pt x="1883132" y="2531017"/>
                  <a:pt x="1879989" y="2531493"/>
                  <a:pt x="1873131" y="2532636"/>
                </a:cubicBezTo>
                <a:cubicBezTo>
                  <a:pt x="1861025" y="2534589"/>
                  <a:pt x="1849061" y="2537323"/>
                  <a:pt x="1837317" y="2540828"/>
                </a:cubicBezTo>
                <a:cubicBezTo>
                  <a:pt x="1829126" y="2543114"/>
                  <a:pt x="1823029" y="2544447"/>
                  <a:pt x="1817791" y="2545400"/>
                </a:cubicBezTo>
                <a:cubicBezTo>
                  <a:pt x="1812552" y="2546352"/>
                  <a:pt x="1808266" y="2546352"/>
                  <a:pt x="1803027" y="2546924"/>
                </a:cubicBezTo>
                <a:cubicBezTo>
                  <a:pt x="1796455" y="2547591"/>
                  <a:pt x="1794931" y="2546924"/>
                  <a:pt x="1798550" y="2545209"/>
                </a:cubicBezTo>
                <a:cubicBezTo>
                  <a:pt x="1802170" y="2543495"/>
                  <a:pt x="1811314" y="2540638"/>
                  <a:pt x="1825506" y="2535113"/>
                </a:cubicBezTo>
                <a:cubicBezTo>
                  <a:pt x="1841727" y="2528074"/>
                  <a:pt x="1858786" y="2523169"/>
                  <a:pt x="1876274" y="2520540"/>
                </a:cubicBezTo>
                <a:cubicBezTo>
                  <a:pt x="1887437" y="2519654"/>
                  <a:pt x="1898410" y="2517149"/>
                  <a:pt x="1908850" y="2513110"/>
                </a:cubicBezTo>
                <a:cubicBezTo>
                  <a:pt x="1917108" y="2510157"/>
                  <a:pt x="1925185" y="2506729"/>
                  <a:pt x="1933043" y="2502823"/>
                </a:cubicBezTo>
                <a:cubicBezTo>
                  <a:pt x="1942568" y="2498060"/>
                  <a:pt x="1953903" y="2492250"/>
                  <a:pt x="1967619" y="2485011"/>
                </a:cubicBezTo>
                <a:cubicBezTo>
                  <a:pt x="1981335" y="2477772"/>
                  <a:pt x="1993241" y="2469581"/>
                  <a:pt x="2009624" y="2463009"/>
                </a:cubicBezTo>
                <a:cubicBezTo>
                  <a:pt x="2028674" y="2455293"/>
                  <a:pt x="2004481" y="2468247"/>
                  <a:pt x="1994860" y="2474343"/>
                </a:cubicBezTo>
                <a:cubicBezTo>
                  <a:pt x="1981526" y="2482725"/>
                  <a:pt x="1975810" y="2487774"/>
                  <a:pt x="1995718" y="2478534"/>
                </a:cubicBezTo>
                <a:cubicBezTo>
                  <a:pt x="2009586" y="2473124"/>
                  <a:pt x="2022578" y="2465714"/>
                  <a:pt x="2034294" y="2456532"/>
                </a:cubicBezTo>
                <a:cubicBezTo>
                  <a:pt x="2046695" y="2446769"/>
                  <a:pt x="2060307" y="2438644"/>
                  <a:pt x="2074775" y="2432338"/>
                </a:cubicBezTo>
                <a:cubicBezTo>
                  <a:pt x="2083062" y="2428814"/>
                  <a:pt x="2091349" y="2423861"/>
                  <a:pt x="2099350" y="2419765"/>
                </a:cubicBezTo>
                <a:cubicBezTo>
                  <a:pt x="2107351" y="2415670"/>
                  <a:pt x="2114685" y="2411669"/>
                  <a:pt x="2120495" y="2409002"/>
                </a:cubicBezTo>
                <a:cubicBezTo>
                  <a:pt x="2132020" y="2403573"/>
                  <a:pt x="2137069" y="2402620"/>
                  <a:pt x="2126591" y="2412241"/>
                </a:cubicBezTo>
                <a:cubicBezTo>
                  <a:pt x="2121924" y="2416526"/>
                  <a:pt x="2124496" y="2416432"/>
                  <a:pt x="2123829" y="2418432"/>
                </a:cubicBezTo>
                <a:lnTo>
                  <a:pt x="2138688" y="2411193"/>
                </a:lnTo>
                <a:cubicBezTo>
                  <a:pt x="2143546" y="2408716"/>
                  <a:pt x="2148213" y="2405954"/>
                  <a:pt x="2153166" y="2403287"/>
                </a:cubicBezTo>
                <a:cubicBezTo>
                  <a:pt x="2167549" y="2392809"/>
                  <a:pt x="2181265" y="2384999"/>
                  <a:pt x="2194600" y="2375474"/>
                </a:cubicBezTo>
                <a:cubicBezTo>
                  <a:pt x="2209345" y="2365044"/>
                  <a:pt x="2223441" y="2353719"/>
                  <a:pt x="2236795" y="2341565"/>
                </a:cubicBezTo>
                <a:lnTo>
                  <a:pt x="2232033" y="2341565"/>
                </a:lnTo>
                <a:lnTo>
                  <a:pt x="2227270" y="2338422"/>
                </a:lnTo>
                <a:cubicBezTo>
                  <a:pt x="2224794" y="2338422"/>
                  <a:pt x="2224794" y="2336803"/>
                  <a:pt x="2246892" y="2317371"/>
                </a:cubicBezTo>
                <a:cubicBezTo>
                  <a:pt x="2250416" y="2313562"/>
                  <a:pt x="2255464" y="2308894"/>
                  <a:pt x="2261084" y="2303846"/>
                </a:cubicBezTo>
                <a:cubicBezTo>
                  <a:pt x="2266704" y="2298798"/>
                  <a:pt x="2272705" y="2293654"/>
                  <a:pt x="2277753" y="2288415"/>
                </a:cubicBezTo>
                <a:cubicBezTo>
                  <a:pt x="2325378" y="2236790"/>
                  <a:pt x="2278801" y="2272223"/>
                  <a:pt x="2297755" y="2247172"/>
                </a:cubicBezTo>
                <a:cubicBezTo>
                  <a:pt x="2316805" y="2226884"/>
                  <a:pt x="2344237" y="2195737"/>
                  <a:pt x="2353191" y="2188879"/>
                </a:cubicBezTo>
                <a:cubicBezTo>
                  <a:pt x="2370622" y="2177068"/>
                  <a:pt x="2404054" y="2142492"/>
                  <a:pt x="2441297" y="2090676"/>
                </a:cubicBezTo>
                <a:cubicBezTo>
                  <a:pt x="2450251" y="2078580"/>
                  <a:pt x="2449870" y="2081628"/>
                  <a:pt x="2451299" y="2081151"/>
                </a:cubicBezTo>
                <a:lnTo>
                  <a:pt x="2451299" y="2081628"/>
                </a:lnTo>
                <a:cubicBezTo>
                  <a:pt x="2419390" y="2126490"/>
                  <a:pt x="2404817" y="2145921"/>
                  <a:pt x="2413199" y="2142016"/>
                </a:cubicBezTo>
                <a:cubicBezTo>
                  <a:pt x="2415294" y="2140968"/>
                  <a:pt x="2414913" y="2143255"/>
                  <a:pt x="2415675" y="2144016"/>
                </a:cubicBezTo>
                <a:cubicBezTo>
                  <a:pt x="2421009" y="2138397"/>
                  <a:pt x="2425771" y="2133348"/>
                  <a:pt x="2430058" y="2128681"/>
                </a:cubicBezTo>
                <a:lnTo>
                  <a:pt x="2440440" y="2117156"/>
                </a:lnTo>
                <a:cubicBezTo>
                  <a:pt x="2443612" y="2113232"/>
                  <a:pt x="2447365" y="2109822"/>
                  <a:pt x="2451584" y="2107059"/>
                </a:cubicBezTo>
                <a:cubicBezTo>
                  <a:pt x="2454537" y="2106107"/>
                  <a:pt x="2449394" y="2117346"/>
                  <a:pt x="2434344" y="2139730"/>
                </a:cubicBezTo>
                <a:cubicBezTo>
                  <a:pt x="2444821" y="2127253"/>
                  <a:pt x="2453394" y="2114298"/>
                  <a:pt x="2462919" y="2102297"/>
                </a:cubicBezTo>
                <a:cubicBezTo>
                  <a:pt x="2467301" y="2096296"/>
                  <a:pt x="2471777" y="2090391"/>
                  <a:pt x="2475683" y="2084485"/>
                </a:cubicBezTo>
                <a:cubicBezTo>
                  <a:pt x="2479588" y="2078580"/>
                  <a:pt x="2483207" y="2072674"/>
                  <a:pt x="2486732" y="2066959"/>
                </a:cubicBezTo>
                <a:cubicBezTo>
                  <a:pt x="2493780" y="2055529"/>
                  <a:pt x="2500257" y="2044766"/>
                  <a:pt x="2505782" y="2034574"/>
                </a:cubicBezTo>
                <a:cubicBezTo>
                  <a:pt x="2511306" y="2024382"/>
                  <a:pt x="2515307" y="2014381"/>
                  <a:pt x="2518926" y="2005523"/>
                </a:cubicBezTo>
                <a:cubicBezTo>
                  <a:pt x="2524451" y="2002475"/>
                  <a:pt x="2536357" y="1987902"/>
                  <a:pt x="2549596" y="1965137"/>
                </a:cubicBezTo>
                <a:cubicBezTo>
                  <a:pt x="2553121" y="1959422"/>
                  <a:pt x="2556645" y="1953326"/>
                  <a:pt x="2560455" y="1947039"/>
                </a:cubicBezTo>
                <a:cubicBezTo>
                  <a:pt x="2564265" y="1940753"/>
                  <a:pt x="2568266" y="1933799"/>
                  <a:pt x="2571790" y="1926465"/>
                </a:cubicBezTo>
                <a:cubicBezTo>
                  <a:pt x="2579124" y="1911892"/>
                  <a:pt x="2587125" y="1896176"/>
                  <a:pt x="2595031" y="1879793"/>
                </a:cubicBezTo>
                <a:lnTo>
                  <a:pt x="2609699" y="1841217"/>
                </a:lnTo>
                <a:cubicBezTo>
                  <a:pt x="2609699" y="1839883"/>
                  <a:pt x="2610842" y="1836930"/>
                  <a:pt x="2612080" y="1832835"/>
                </a:cubicBezTo>
                <a:cubicBezTo>
                  <a:pt x="2613319" y="1828739"/>
                  <a:pt x="2615033" y="1823310"/>
                  <a:pt x="2616653" y="1817214"/>
                </a:cubicBezTo>
                <a:cubicBezTo>
                  <a:pt x="2619986" y="1804831"/>
                  <a:pt x="2624463" y="1789210"/>
                  <a:pt x="2629226" y="1773113"/>
                </a:cubicBezTo>
                <a:cubicBezTo>
                  <a:pt x="2633988" y="1757016"/>
                  <a:pt x="2637322" y="1740252"/>
                  <a:pt x="2641132" y="1726155"/>
                </a:cubicBezTo>
                <a:cubicBezTo>
                  <a:pt x="2642846" y="1719106"/>
                  <a:pt x="2644751" y="1712724"/>
                  <a:pt x="2645989" y="1707105"/>
                </a:cubicBezTo>
                <a:cubicBezTo>
                  <a:pt x="2647228" y="1701485"/>
                  <a:pt x="2648180" y="1697580"/>
                  <a:pt x="2649037" y="1694055"/>
                </a:cubicBezTo>
                <a:cubicBezTo>
                  <a:pt x="2650419" y="1688121"/>
                  <a:pt x="2652229" y="1682292"/>
                  <a:pt x="2654467" y="1676624"/>
                </a:cubicBezTo>
                <a:cubicBezTo>
                  <a:pt x="2658372" y="1676624"/>
                  <a:pt x="2662563" y="1674720"/>
                  <a:pt x="2664944" y="1680530"/>
                </a:cubicBezTo>
                <a:cubicBezTo>
                  <a:pt x="2664716" y="1686788"/>
                  <a:pt x="2663725" y="1692989"/>
                  <a:pt x="2661992" y="1699008"/>
                </a:cubicBezTo>
                <a:cubicBezTo>
                  <a:pt x="2660944" y="1703676"/>
                  <a:pt x="2659896" y="1708533"/>
                  <a:pt x="2658562" y="1714058"/>
                </a:cubicBezTo>
                <a:cubicBezTo>
                  <a:pt x="2657229" y="1719582"/>
                  <a:pt x="2655705" y="1724154"/>
                  <a:pt x="2654371" y="1728631"/>
                </a:cubicBezTo>
                <a:lnTo>
                  <a:pt x="2650943" y="1745014"/>
                </a:lnTo>
                <a:lnTo>
                  <a:pt x="2647609" y="1764064"/>
                </a:lnTo>
                <a:cubicBezTo>
                  <a:pt x="2636941" y="1792639"/>
                  <a:pt x="2629226" y="1815880"/>
                  <a:pt x="2621987" y="1836835"/>
                </a:cubicBezTo>
                <a:cubicBezTo>
                  <a:pt x="2629226" y="1815880"/>
                  <a:pt x="2636941" y="1792353"/>
                  <a:pt x="2647609" y="1764159"/>
                </a:cubicBezTo>
                <a:lnTo>
                  <a:pt x="2651990" y="1768065"/>
                </a:lnTo>
                <a:cubicBezTo>
                  <a:pt x="2658629" y="1753034"/>
                  <a:pt x="2664230" y="1737566"/>
                  <a:pt x="2668754" y="1721773"/>
                </a:cubicBezTo>
                <a:cubicBezTo>
                  <a:pt x="2669897" y="1724154"/>
                  <a:pt x="2666563" y="1741299"/>
                  <a:pt x="2670183" y="1735394"/>
                </a:cubicBezTo>
                <a:cubicBezTo>
                  <a:pt x="2668564" y="1741109"/>
                  <a:pt x="2667040" y="1746633"/>
                  <a:pt x="2665516" y="1752158"/>
                </a:cubicBezTo>
                <a:cubicBezTo>
                  <a:pt x="2667040" y="1746633"/>
                  <a:pt x="2668564" y="1741109"/>
                  <a:pt x="2670183" y="1735394"/>
                </a:cubicBezTo>
                <a:cubicBezTo>
                  <a:pt x="2671802" y="1729679"/>
                  <a:pt x="2673803" y="1725202"/>
                  <a:pt x="2675517" y="1720154"/>
                </a:cubicBezTo>
                <a:cubicBezTo>
                  <a:pt x="2678946" y="1707009"/>
                  <a:pt x="2681804" y="1693674"/>
                  <a:pt x="2685042" y="1680530"/>
                </a:cubicBezTo>
                <a:cubicBezTo>
                  <a:pt x="2687328" y="1670338"/>
                  <a:pt x="2690281" y="1659670"/>
                  <a:pt x="2691900" y="1649383"/>
                </a:cubicBezTo>
                <a:cubicBezTo>
                  <a:pt x="2693519" y="1639096"/>
                  <a:pt x="2695805" y="1629476"/>
                  <a:pt x="2697901" y="1621665"/>
                </a:cubicBezTo>
                <a:cubicBezTo>
                  <a:pt x="2698072" y="1624332"/>
                  <a:pt x="2698072" y="1626999"/>
                  <a:pt x="2697901" y="1629666"/>
                </a:cubicBezTo>
                <a:cubicBezTo>
                  <a:pt x="2698072" y="1626999"/>
                  <a:pt x="2698072" y="1624332"/>
                  <a:pt x="2697901" y="1621665"/>
                </a:cubicBezTo>
                <a:cubicBezTo>
                  <a:pt x="2700377" y="1609378"/>
                  <a:pt x="2703044" y="1598710"/>
                  <a:pt x="2704473" y="1589471"/>
                </a:cubicBezTo>
                <a:cubicBezTo>
                  <a:pt x="2705902" y="1580232"/>
                  <a:pt x="2707426" y="1572612"/>
                  <a:pt x="2708569" y="1566516"/>
                </a:cubicBezTo>
                <a:cubicBezTo>
                  <a:pt x="2710855" y="1554514"/>
                  <a:pt x="2712474" y="1548799"/>
                  <a:pt x="2713331" y="1549561"/>
                </a:cubicBezTo>
                <a:cubicBezTo>
                  <a:pt x="2714693" y="1556819"/>
                  <a:pt x="2714951" y="1564230"/>
                  <a:pt x="2714093" y="1571564"/>
                </a:cubicBezTo>
                <a:cubicBezTo>
                  <a:pt x="2714093" y="1578517"/>
                  <a:pt x="2713617" y="1587090"/>
                  <a:pt x="2713045" y="1597377"/>
                </a:cubicBezTo>
                <a:cubicBezTo>
                  <a:pt x="2712474" y="1607664"/>
                  <a:pt x="2710664" y="1619474"/>
                  <a:pt x="2709236" y="1632905"/>
                </a:cubicBezTo>
                <a:lnTo>
                  <a:pt x="2711045" y="1633667"/>
                </a:lnTo>
                <a:cubicBezTo>
                  <a:pt x="2712284" y="1629476"/>
                  <a:pt x="2713427" y="1625285"/>
                  <a:pt x="2714570" y="1621189"/>
                </a:cubicBezTo>
                <a:cubicBezTo>
                  <a:pt x="2714570" y="1637477"/>
                  <a:pt x="2719237" y="1624904"/>
                  <a:pt x="2723618" y="1615188"/>
                </a:cubicBezTo>
                <a:cubicBezTo>
                  <a:pt x="2719237" y="1624713"/>
                  <a:pt x="2714093" y="1637477"/>
                  <a:pt x="2714570" y="1621094"/>
                </a:cubicBezTo>
                <a:cubicBezTo>
                  <a:pt x="2726095" y="1532416"/>
                  <a:pt x="2723333" y="1467170"/>
                  <a:pt x="2712855" y="1504698"/>
                </a:cubicBezTo>
                <a:cubicBezTo>
                  <a:pt x="2715141" y="1483362"/>
                  <a:pt x="2717808" y="1472599"/>
                  <a:pt x="2719427" y="1461931"/>
                </a:cubicBezTo>
                <a:cubicBezTo>
                  <a:pt x="2721046" y="1451263"/>
                  <a:pt x="2722761" y="1440976"/>
                  <a:pt x="2724285" y="1420783"/>
                </a:cubicBezTo>
                <a:cubicBezTo>
                  <a:pt x="2725237" y="1406591"/>
                  <a:pt x="2727238" y="1414687"/>
                  <a:pt x="2728000" y="1428689"/>
                </a:cubicBezTo>
                <a:cubicBezTo>
                  <a:pt x="2729333" y="1456121"/>
                  <a:pt x="2729619" y="1516319"/>
                  <a:pt x="2732953" y="1416878"/>
                </a:cubicBezTo>
                <a:cubicBezTo>
                  <a:pt x="2734001" y="1388303"/>
                  <a:pt x="2736477" y="1410782"/>
                  <a:pt x="2737144" y="1426403"/>
                </a:cubicBezTo>
                <a:cubicBezTo>
                  <a:pt x="2737715" y="1438976"/>
                  <a:pt x="2738192" y="1451644"/>
                  <a:pt x="2738763" y="1464503"/>
                </a:cubicBezTo>
                <a:cubicBezTo>
                  <a:pt x="2739335" y="1477362"/>
                  <a:pt x="2738763" y="1490316"/>
                  <a:pt x="2738763" y="1503365"/>
                </a:cubicBezTo>
                <a:cubicBezTo>
                  <a:pt x="2738763" y="1516414"/>
                  <a:pt x="2738763" y="1529749"/>
                  <a:pt x="2737811" y="1542894"/>
                </a:cubicBezTo>
                <a:cubicBezTo>
                  <a:pt x="2736858" y="1556038"/>
                  <a:pt x="2736001" y="1569183"/>
                  <a:pt x="2735144" y="1582327"/>
                </a:cubicBezTo>
                <a:cubicBezTo>
                  <a:pt x="2736287" y="1583661"/>
                  <a:pt x="2737239" y="1585089"/>
                  <a:pt x="2740096" y="1570326"/>
                </a:cubicBezTo>
                <a:cubicBezTo>
                  <a:pt x="2744859" y="1535274"/>
                  <a:pt x="2746859" y="1527558"/>
                  <a:pt x="2745240" y="1554895"/>
                </a:cubicBezTo>
                <a:lnTo>
                  <a:pt x="2745240" y="1568897"/>
                </a:lnTo>
                <a:cubicBezTo>
                  <a:pt x="2742954" y="1581565"/>
                  <a:pt x="2741620" y="1593757"/>
                  <a:pt x="2739525" y="1606140"/>
                </a:cubicBezTo>
                <a:cubicBezTo>
                  <a:pt x="2741620" y="1593757"/>
                  <a:pt x="2742954" y="1581565"/>
                  <a:pt x="2745240" y="1568897"/>
                </a:cubicBezTo>
                <a:cubicBezTo>
                  <a:pt x="2748955" y="1564896"/>
                  <a:pt x="2749812" y="1574517"/>
                  <a:pt x="2748574" y="1595281"/>
                </a:cubicBezTo>
                <a:cubicBezTo>
                  <a:pt x="2748002" y="1605663"/>
                  <a:pt x="2745621" y="1618617"/>
                  <a:pt x="2743240" y="1634238"/>
                </a:cubicBezTo>
                <a:cubicBezTo>
                  <a:pt x="2740859" y="1649859"/>
                  <a:pt x="2738001" y="1667862"/>
                  <a:pt x="2732858" y="1687674"/>
                </a:cubicBezTo>
                <a:cubicBezTo>
                  <a:pt x="2728266" y="1702485"/>
                  <a:pt x="2725085" y="1717696"/>
                  <a:pt x="2723333" y="1733108"/>
                </a:cubicBezTo>
                <a:cubicBezTo>
                  <a:pt x="2724380" y="1738918"/>
                  <a:pt x="2730191" y="1715868"/>
                  <a:pt x="2735715" y="1691388"/>
                </a:cubicBezTo>
                <a:lnTo>
                  <a:pt x="2736287" y="1688626"/>
                </a:lnTo>
                <a:cubicBezTo>
                  <a:pt x="2738192" y="1687578"/>
                  <a:pt x="2736763" y="1698151"/>
                  <a:pt x="2734382" y="1711391"/>
                </a:cubicBezTo>
                <a:cubicBezTo>
                  <a:pt x="2733048" y="1718154"/>
                  <a:pt x="2731714" y="1725869"/>
                  <a:pt x="2730000" y="1733394"/>
                </a:cubicBezTo>
                <a:cubicBezTo>
                  <a:pt x="2728286" y="1740918"/>
                  <a:pt x="2726571" y="1748157"/>
                  <a:pt x="2725047" y="1754539"/>
                </a:cubicBezTo>
                <a:lnTo>
                  <a:pt x="2716379" y="1792639"/>
                </a:lnTo>
                <a:cubicBezTo>
                  <a:pt x="2712664" y="1804545"/>
                  <a:pt x="2708474" y="1816356"/>
                  <a:pt x="2704568" y="1828167"/>
                </a:cubicBezTo>
                <a:cubicBezTo>
                  <a:pt x="2699806" y="1842645"/>
                  <a:pt x="2695043" y="1857219"/>
                  <a:pt x="2689614" y="1871316"/>
                </a:cubicBezTo>
                <a:cubicBezTo>
                  <a:pt x="2684661" y="1883698"/>
                  <a:pt x="2680089" y="1895795"/>
                  <a:pt x="2675231" y="1907987"/>
                </a:cubicBezTo>
                <a:cubicBezTo>
                  <a:pt x="2670374" y="1920179"/>
                  <a:pt x="2665039" y="1931799"/>
                  <a:pt x="2660087" y="1943706"/>
                </a:cubicBezTo>
                <a:cubicBezTo>
                  <a:pt x="2655134" y="1955612"/>
                  <a:pt x="2649990" y="1967518"/>
                  <a:pt x="2644275" y="1979234"/>
                </a:cubicBezTo>
                <a:cubicBezTo>
                  <a:pt x="2638560" y="1990949"/>
                  <a:pt x="2632369" y="2002665"/>
                  <a:pt x="2626082" y="2014476"/>
                </a:cubicBezTo>
                <a:cubicBezTo>
                  <a:pt x="2619320" y="2027811"/>
                  <a:pt x="2616557" y="2033526"/>
                  <a:pt x="2614462" y="2039146"/>
                </a:cubicBezTo>
                <a:cubicBezTo>
                  <a:pt x="2611662" y="2045928"/>
                  <a:pt x="2608480" y="2052538"/>
                  <a:pt x="2604937" y="2058958"/>
                </a:cubicBezTo>
                <a:lnTo>
                  <a:pt x="2607128" y="2057529"/>
                </a:lnTo>
                <a:cubicBezTo>
                  <a:pt x="2601412" y="2068197"/>
                  <a:pt x="2595602" y="2079246"/>
                  <a:pt x="2589316" y="2090295"/>
                </a:cubicBezTo>
                <a:lnTo>
                  <a:pt x="2569028" y="2123252"/>
                </a:lnTo>
                <a:cubicBezTo>
                  <a:pt x="2555597" y="2145636"/>
                  <a:pt x="2539405" y="2166591"/>
                  <a:pt x="2524736" y="2188117"/>
                </a:cubicBezTo>
                <a:cubicBezTo>
                  <a:pt x="2527308" y="2181926"/>
                  <a:pt x="2515211" y="2194689"/>
                  <a:pt x="2518640" y="2188117"/>
                </a:cubicBezTo>
                <a:cubicBezTo>
                  <a:pt x="2515497" y="2194594"/>
                  <a:pt x="2527308" y="2181831"/>
                  <a:pt x="2524736" y="2188117"/>
                </a:cubicBezTo>
                <a:cubicBezTo>
                  <a:pt x="2517783" y="2199642"/>
                  <a:pt x="2508258" y="2211549"/>
                  <a:pt x="2498638" y="2224312"/>
                </a:cubicBezTo>
                <a:lnTo>
                  <a:pt x="2483684" y="2243362"/>
                </a:lnTo>
                <a:cubicBezTo>
                  <a:pt x="2478540" y="2249744"/>
                  <a:pt x="2472920" y="2255935"/>
                  <a:pt x="2467586" y="2262412"/>
                </a:cubicBezTo>
                <a:lnTo>
                  <a:pt x="2442726" y="2292035"/>
                </a:lnTo>
                <a:cubicBezTo>
                  <a:pt x="2434154" y="2301560"/>
                  <a:pt x="2425200" y="2311085"/>
                  <a:pt x="2416532" y="2320610"/>
                </a:cubicBezTo>
                <a:lnTo>
                  <a:pt x="2417961" y="2323467"/>
                </a:lnTo>
                <a:cubicBezTo>
                  <a:pt x="2445584" y="2299560"/>
                  <a:pt x="2397101" y="2354519"/>
                  <a:pt x="2413579" y="2342517"/>
                </a:cubicBezTo>
                <a:lnTo>
                  <a:pt x="2425581" y="2331373"/>
                </a:lnTo>
                <a:lnTo>
                  <a:pt x="2436154" y="2320420"/>
                </a:lnTo>
                <a:cubicBezTo>
                  <a:pt x="2436154" y="2322039"/>
                  <a:pt x="2439583" y="2319848"/>
                  <a:pt x="2445012" y="2315371"/>
                </a:cubicBezTo>
                <a:cubicBezTo>
                  <a:pt x="2447679" y="2313180"/>
                  <a:pt x="2450822" y="2310418"/>
                  <a:pt x="2454537" y="2307275"/>
                </a:cubicBezTo>
                <a:cubicBezTo>
                  <a:pt x="2458252" y="2304132"/>
                  <a:pt x="2461395" y="2300417"/>
                  <a:pt x="2465014" y="2296607"/>
                </a:cubicBezTo>
                <a:cubicBezTo>
                  <a:pt x="2479683" y="2281557"/>
                  <a:pt x="2496161" y="2264413"/>
                  <a:pt x="2503114" y="2258507"/>
                </a:cubicBezTo>
                <a:cubicBezTo>
                  <a:pt x="2515869" y="2246658"/>
                  <a:pt x="2527775" y="2233932"/>
                  <a:pt x="2538738" y="2220407"/>
                </a:cubicBezTo>
                <a:cubicBezTo>
                  <a:pt x="2545977" y="2212215"/>
                  <a:pt x="2552835" y="2202214"/>
                  <a:pt x="2560645" y="2191832"/>
                </a:cubicBezTo>
                <a:cubicBezTo>
                  <a:pt x="2568456" y="2181450"/>
                  <a:pt x="2577029" y="2169258"/>
                  <a:pt x="2585696" y="2156018"/>
                </a:cubicBezTo>
                <a:lnTo>
                  <a:pt x="2583887" y="2155065"/>
                </a:lnTo>
                <a:cubicBezTo>
                  <a:pt x="2533118" y="2224312"/>
                  <a:pt x="2559121" y="2180307"/>
                  <a:pt x="2559026" y="2175068"/>
                </a:cubicBezTo>
                <a:lnTo>
                  <a:pt x="2574362" y="2155351"/>
                </a:lnTo>
                <a:lnTo>
                  <a:pt x="2588839" y="2134968"/>
                </a:lnTo>
                <a:lnTo>
                  <a:pt x="2596555" y="2123157"/>
                </a:lnTo>
                <a:cubicBezTo>
                  <a:pt x="2602841" y="2116680"/>
                  <a:pt x="2616081" y="2098963"/>
                  <a:pt x="2617224" y="2100678"/>
                </a:cubicBezTo>
                <a:cubicBezTo>
                  <a:pt x="2624082" y="2089248"/>
                  <a:pt x="2631512" y="2078389"/>
                  <a:pt x="2638560" y="2067149"/>
                </a:cubicBezTo>
                <a:cubicBezTo>
                  <a:pt x="2641989" y="2061530"/>
                  <a:pt x="2645418" y="2055720"/>
                  <a:pt x="2648657" y="2049719"/>
                </a:cubicBezTo>
                <a:cubicBezTo>
                  <a:pt x="2651714" y="2043537"/>
                  <a:pt x="2654381" y="2037175"/>
                  <a:pt x="2656658" y="2030669"/>
                </a:cubicBezTo>
                <a:lnTo>
                  <a:pt x="2674755" y="1994855"/>
                </a:lnTo>
                <a:cubicBezTo>
                  <a:pt x="2680756" y="1982853"/>
                  <a:pt x="2685804" y="1970471"/>
                  <a:pt x="2691424" y="1958279"/>
                </a:cubicBezTo>
                <a:lnTo>
                  <a:pt x="2691424" y="1959422"/>
                </a:lnTo>
                <a:cubicBezTo>
                  <a:pt x="2697805" y="1944849"/>
                  <a:pt x="2704663" y="1930847"/>
                  <a:pt x="2709997" y="1915321"/>
                </a:cubicBezTo>
                <a:cubicBezTo>
                  <a:pt x="2716960" y="1899271"/>
                  <a:pt x="2722780" y="1882755"/>
                  <a:pt x="2727428" y="1865886"/>
                </a:cubicBezTo>
                <a:lnTo>
                  <a:pt x="2729333" y="1860362"/>
                </a:lnTo>
                <a:lnTo>
                  <a:pt x="2730953" y="1855123"/>
                </a:lnTo>
                <a:lnTo>
                  <a:pt x="2746954" y="1809594"/>
                </a:lnTo>
                <a:cubicBezTo>
                  <a:pt x="2750574" y="1798830"/>
                  <a:pt x="2752384" y="1792163"/>
                  <a:pt x="2753622" y="1789591"/>
                </a:cubicBezTo>
                <a:cubicBezTo>
                  <a:pt x="2754860" y="1787020"/>
                  <a:pt x="2754765" y="1788258"/>
                  <a:pt x="2754098" y="1793020"/>
                </a:cubicBezTo>
                <a:cubicBezTo>
                  <a:pt x="2752946" y="1801040"/>
                  <a:pt x="2751355" y="1808984"/>
                  <a:pt x="2749336" y="1816833"/>
                </a:cubicBezTo>
                <a:cubicBezTo>
                  <a:pt x="2744192" y="1833406"/>
                  <a:pt x="2739049" y="1849694"/>
                  <a:pt x="2733810" y="1866172"/>
                </a:cubicBezTo>
                <a:cubicBezTo>
                  <a:pt x="2728571" y="1882650"/>
                  <a:pt x="2721618" y="1898938"/>
                  <a:pt x="2714760" y="1916274"/>
                </a:cubicBezTo>
                <a:cubicBezTo>
                  <a:pt x="2712950" y="1921703"/>
                  <a:pt x="2711045" y="1927513"/>
                  <a:pt x="2708950" y="1933323"/>
                </a:cubicBezTo>
                <a:cubicBezTo>
                  <a:pt x="2706854" y="1939134"/>
                  <a:pt x="2703997" y="1945230"/>
                  <a:pt x="2701520" y="1951326"/>
                </a:cubicBezTo>
                <a:cubicBezTo>
                  <a:pt x="2696091" y="1963803"/>
                  <a:pt x="2690471" y="1976853"/>
                  <a:pt x="2684756" y="1990283"/>
                </a:cubicBezTo>
                <a:cubicBezTo>
                  <a:pt x="2646123" y="2072455"/>
                  <a:pt x="2599241" y="2150484"/>
                  <a:pt x="2544834" y="2223169"/>
                </a:cubicBezTo>
                <a:cubicBezTo>
                  <a:pt x="2529213" y="2243172"/>
                  <a:pt x="2517116" y="2259745"/>
                  <a:pt x="2508544" y="2271556"/>
                </a:cubicBezTo>
                <a:cubicBezTo>
                  <a:pt x="2499971" y="2283367"/>
                  <a:pt x="2495018" y="2290606"/>
                  <a:pt x="2495590" y="2292606"/>
                </a:cubicBezTo>
                <a:lnTo>
                  <a:pt x="2495590" y="2292606"/>
                </a:lnTo>
                <a:cubicBezTo>
                  <a:pt x="2501210" y="2287368"/>
                  <a:pt x="2506448" y="2282605"/>
                  <a:pt x="2513211" y="2275938"/>
                </a:cubicBezTo>
                <a:cubicBezTo>
                  <a:pt x="2519974" y="2269270"/>
                  <a:pt x="2527213" y="2260031"/>
                  <a:pt x="2537976" y="2246505"/>
                </a:cubicBezTo>
                <a:lnTo>
                  <a:pt x="2538929" y="2248220"/>
                </a:lnTo>
                <a:cubicBezTo>
                  <a:pt x="2545787" y="2240505"/>
                  <a:pt x="2556740" y="2228217"/>
                  <a:pt x="2565313" y="2216597"/>
                </a:cubicBezTo>
                <a:cubicBezTo>
                  <a:pt x="2570809" y="2208567"/>
                  <a:pt x="2577200" y="2201186"/>
                  <a:pt x="2584363" y="2194594"/>
                </a:cubicBezTo>
                <a:lnTo>
                  <a:pt x="2598650" y="2175544"/>
                </a:lnTo>
                <a:cubicBezTo>
                  <a:pt x="2603413" y="2169353"/>
                  <a:pt x="2607509" y="2162971"/>
                  <a:pt x="2611890" y="2156494"/>
                </a:cubicBezTo>
                <a:lnTo>
                  <a:pt x="2637036" y="2120871"/>
                </a:lnTo>
                <a:cubicBezTo>
                  <a:pt x="2651895" y="2098487"/>
                  <a:pt x="2665611" y="2077532"/>
                  <a:pt x="2678755" y="2057815"/>
                </a:cubicBezTo>
                <a:cubicBezTo>
                  <a:pt x="2699234" y="2019715"/>
                  <a:pt x="2697805" y="2028002"/>
                  <a:pt x="2704949" y="2018667"/>
                </a:cubicBezTo>
                <a:lnTo>
                  <a:pt x="2698853" y="2033145"/>
                </a:lnTo>
                <a:cubicBezTo>
                  <a:pt x="2693614" y="2044290"/>
                  <a:pt x="2688566" y="2055053"/>
                  <a:pt x="2683423" y="2065816"/>
                </a:cubicBezTo>
                <a:lnTo>
                  <a:pt x="2666849" y="2097439"/>
                </a:lnTo>
                <a:cubicBezTo>
                  <a:pt x="2660944" y="2108012"/>
                  <a:pt x="2655324" y="2119251"/>
                  <a:pt x="2648276" y="2130586"/>
                </a:cubicBezTo>
                <a:cubicBezTo>
                  <a:pt x="2641227" y="2141921"/>
                  <a:pt x="2633417" y="2153637"/>
                  <a:pt x="2624844" y="2166305"/>
                </a:cubicBezTo>
                <a:cubicBezTo>
                  <a:pt x="2616271" y="2178973"/>
                  <a:pt x="2608080" y="2192404"/>
                  <a:pt x="2599317" y="2205167"/>
                </a:cubicBezTo>
                <a:cubicBezTo>
                  <a:pt x="2590554" y="2217930"/>
                  <a:pt x="2582172" y="2230884"/>
                  <a:pt x="2572837" y="2243267"/>
                </a:cubicBezTo>
                <a:lnTo>
                  <a:pt x="2542834" y="2281938"/>
                </a:lnTo>
                <a:cubicBezTo>
                  <a:pt x="2538071" y="2288511"/>
                  <a:pt x="2532833" y="2294702"/>
                  <a:pt x="2527594" y="2300988"/>
                </a:cubicBezTo>
                <a:lnTo>
                  <a:pt x="2511878" y="2319562"/>
                </a:lnTo>
                <a:lnTo>
                  <a:pt x="2496066" y="2338612"/>
                </a:lnTo>
                <a:cubicBezTo>
                  <a:pt x="2490732" y="2344804"/>
                  <a:pt x="2484922" y="2350518"/>
                  <a:pt x="2479302" y="2356519"/>
                </a:cubicBezTo>
                <a:cubicBezTo>
                  <a:pt x="2467967" y="2368425"/>
                  <a:pt x="2456633" y="2380522"/>
                  <a:pt x="2444536" y="2392238"/>
                </a:cubicBezTo>
                <a:cubicBezTo>
                  <a:pt x="2444536" y="2392238"/>
                  <a:pt x="2444536" y="2393285"/>
                  <a:pt x="2443012" y="2395095"/>
                </a:cubicBezTo>
                <a:cubicBezTo>
                  <a:pt x="2448517" y="2389676"/>
                  <a:pt x="2454975" y="2385313"/>
                  <a:pt x="2462062" y="2382237"/>
                </a:cubicBezTo>
                <a:cubicBezTo>
                  <a:pt x="2475378" y="2370769"/>
                  <a:pt x="2487922" y="2358424"/>
                  <a:pt x="2499590" y="2345280"/>
                </a:cubicBezTo>
                <a:cubicBezTo>
                  <a:pt x="2512449" y="2330230"/>
                  <a:pt x="2525594" y="2314228"/>
                  <a:pt x="2537690" y="2300607"/>
                </a:cubicBezTo>
                <a:cubicBezTo>
                  <a:pt x="2537690" y="2299750"/>
                  <a:pt x="2538547" y="2298988"/>
                  <a:pt x="2538929" y="2298131"/>
                </a:cubicBezTo>
                <a:cubicBezTo>
                  <a:pt x="2545787" y="2290225"/>
                  <a:pt x="2552073" y="2281843"/>
                  <a:pt x="2558645" y="2273747"/>
                </a:cubicBezTo>
                <a:lnTo>
                  <a:pt x="2576838" y="2250411"/>
                </a:lnTo>
                <a:cubicBezTo>
                  <a:pt x="2582267" y="2243648"/>
                  <a:pt x="2587220" y="2236504"/>
                  <a:pt x="2592078" y="2229361"/>
                </a:cubicBezTo>
                <a:lnTo>
                  <a:pt x="2606937" y="2207929"/>
                </a:lnTo>
                <a:lnTo>
                  <a:pt x="2605413" y="2209453"/>
                </a:lnTo>
                <a:cubicBezTo>
                  <a:pt x="2629130" y="2177354"/>
                  <a:pt x="2626368" y="2183926"/>
                  <a:pt x="2629321" y="2183259"/>
                </a:cubicBezTo>
                <a:cubicBezTo>
                  <a:pt x="2626273" y="2189260"/>
                  <a:pt x="2622844" y="2194975"/>
                  <a:pt x="2619796" y="2200786"/>
                </a:cubicBezTo>
                <a:cubicBezTo>
                  <a:pt x="2610271" y="2214787"/>
                  <a:pt x="2599888" y="2229361"/>
                  <a:pt x="2593030" y="2239457"/>
                </a:cubicBezTo>
                <a:cubicBezTo>
                  <a:pt x="2586172" y="2249554"/>
                  <a:pt x="2581886" y="2256030"/>
                  <a:pt x="2585029" y="2254888"/>
                </a:cubicBezTo>
                <a:cubicBezTo>
                  <a:pt x="2598745" y="2237266"/>
                  <a:pt x="2611128" y="2218692"/>
                  <a:pt x="2624272" y="2200595"/>
                </a:cubicBezTo>
                <a:cubicBezTo>
                  <a:pt x="2627035" y="2196785"/>
                  <a:pt x="2629987" y="2192975"/>
                  <a:pt x="2632464" y="2188879"/>
                </a:cubicBezTo>
                <a:cubicBezTo>
                  <a:pt x="2636360" y="2184603"/>
                  <a:pt x="2639570" y="2179754"/>
                  <a:pt x="2641989" y="2174496"/>
                </a:cubicBezTo>
                <a:lnTo>
                  <a:pt x="2659039" y="2146969"/>
                </a:lnTo>
                <a:lnTo>
                  <a:pt x="2666659" y="2133920"/>
                </a:lnTo>
                <a:cubicBezTo>
                  <a:pt x="2668945" y="2129538"/>
                  <a:pt x="2671231" y="2125252"/>
                  <a:pt x="2673517" y="2121061"/>
                </a:cubicBezTo>
                <a:lnTo>
                  <a:pt x="2686947" y="2096677"/>
                </a:lnTo>
                <a:cubicBezTo>
                  <a:pt x="2691424" y="2088867"/>
                  <a:pt x="2695805" y="2081342"/>
                  <a:pt x="2699996" y="2073912"/>
                </a:cubicBezTo>
                <a:lnTo>
                  <a:pt x="2711807" y="2051910"/>
                </a:lnTo>
                <a:cubicBezTo>
                  <a:pt x="2719522" y="2037527"/>
                  <a:pt x="2727619" y="2024001"/>
                  <a:pt x="2734762" y="2010190"/>
                </a:cubicBezTo>
                <a:lnTo>
                  <a:pt x="2755813" y="1968471"/>
                </a:lnTo>
                <a:lnTo>
                  <a:pt x="2755813" y="1968471"/>
                </a:lnTo>
                <a:cubicBezTo>
                  <a:pt x="2764480" y="1952469"/>
                  <a:pt x="2770481" y="1938372"/>
                  <a:pt x="2776006" y="1927989"/>
                </a:cubicBezTo>
                <a:cubicBezTo>
                  <a:pt x="2779444" y="1920693"/>
                  <a:pt x="2783626" y="1913768"/>
                  <a:pt x="2788484" y="1907320"/>
                </a:cubicBezTo>
                <a:lnTo>
                  <a:pt x="2788484" y="1907320"/>
                </a:lnTo>
                <a:cubicBezTo>
                  <a:pt x="2790579" y="1901796"/>
                  <a:pt x="2792675" y="1896652"/>
                  <a:pt x="2794579" y="1891795"/>
                </a:cubicBezTo>
                <a:lnTo>
                  <a:pt x="2799437" y="1878174"/>
                </a:lnTo>
                <a:cubicBezTo>
                  <a:pt x="2802485" y="1869887"/>
                  <a:pt x="2805057" y="1863029"/>
                  <a:pt x="2807248" y="1857790"/>
                </a:cubicBezTo>
                <a:cubicBezTo>
                  <a:pt x="2811534" y="1847408"/>
                  <a:pt x="2814011" y="1843598"/>
                  <a:pt x="2814392" y="1847598"/>
                </a:cubicBezTo>
                <a:cubicBezTo>
                  <a:pt x="2810848" y="1858066"/>
                  <a:pt x="2807981" y="1868763"/>
                  <a:pt x="2805819" y="1879603"/>
                </a:cubicBezTo>
                <a:cubicBezTo>
                  <a:pt x="2803781" y="1890670"/>
                  <a:pt x="2800590" y="1901491"/>
                  <a:pt x="2796294" y="1911892"/>
                </a:cubicBezTo>
                <a:lnTo>
                  <a:pt x="2796294" y="1911892"/>
                </a:lnTo>
                <a:cubicBezTo>
                  <a:pt x="2794446" y="1922570"/>
                  <a:pt x="2791246" y="1932980"/>
                  <a:pt x="2786769" y="1942848"/>
                </a:cubicBezTo>
                <a:cubicBezTo>
                  <a:pt x="2784102" y="1950468"/>
                  <a:pt x="2781721" y="1958184"/>
                  <a:pt x="2778768" y="1965708"/>
                </a:cubicBezTo>
                <a:lnTo>
                  <a:pt x="2769243" y="1988283"/>
                </a:lnTo>
                <a:lnTo>
                  <a:pt x="2761909" y="2009238"/>
                </a:lnTo>
                <a:lnTo>
                  <a:pt x="2764480" y="2011619"/>
                </a:lnTo>
                <a:lnTo>
                  <a:pt x="2781911" y="1981901"/>
                </a:lnTo>
                <a:cubicBezTo>
                  <a:pt x="2789722" y="1964946"/>
                  <a:pt x="2794484" y="1953326"/>
                  <a:pt x="2797913" y="1947706"/>
                </a:cubicBezTo>
                <a:lnTo>
                  <a:pt x="2797913" y="1946849"/>
                </a:lnTo>
                <a:cubicBezTo>
                  <a:pt x="2820583" y="1897414"/>
                  <a:pt x="2830298" y="1869792"/>
                  <a:pt x="2835251" y="1861695"/>
                </a:cubicBezTo>
                <a:cubicBezTo>
                  <a:pt x="2840204" y="1853599"/>
                  <a:pt x="2838680" y="1864172"/>
                  <a:pt x="2834013" y="1889223"/>
                </a:cubicBezTo>
                <a:cubicBezTo>
                  <a:pt x="2830775" y="1908273"/>
                  <a:pt x="2825536" y="1927323"/>
                  <a:pt x="2824488" y="1938753"/>
                </a:cubicBezTo>
                <a:cubicBezTo>
                  <a:pt x="2823440" y="1950183"/>
                  <a:pt x="2825060" y="1952945"/>
                  <a:pt x="2834013" y="1939324"/>
                </a:cubicBezTo>
                <a:cubicBezTo>
                  <a:pt x="2833918" y="1950211"/>
                  <a:pt x="2831946" y="1961003"/>
                  <a:pt x="2828203" y="1971233"/>
                </a:cubicBezTo>
                <a:cubicBezTo>
                  <a:pt x="2817820" y="1997236"/>
                  <a:pt x="2806200" y="2021144"/>
                  <a:pt x="2795627" y="2044004"/>
                </a:cubicBezTo>
                <a:cubicBezTo>
                  <a:pt x="2785054" y="2066864"/>
                  <a:pt x="2772482" y="2086962"/>
                  <a:pt x="2761433" y="2106202"/>
                </a:cubicBezTo>
                <a:cubicBezTo>
                  <a:pt x="2741716" y="2138016"/>
                  <a:pt x="2720856" y="2172877"/>
                  <a:pt x="2697996" y="2204976"/>
                </a:cubicBezTo>
                <a:cubicBezTo>
                  <a:pt x="2692376" y="2213073"/>
                  <a:pt x="2686947" y="2221074"/>
                  <a:pt x="2681327" y="2228884"/>
                </a:cubicBezTo>
                <a:lnTo>
                  <a:pt x="2664087" y="2251268"/>
                </a:lnTo>
                <a:lnTo>
                  <a:pt x="2647513" y="2272413"/>
                </a:lnTo>
                <a:cubicBezTo>
                  <a:pt x="2642275" y="2279271"/>
                  <a:pt x="2636941" y="2285748"/>
                  <a:pt x="2631512" y="2291463"/>
                </a:cubicBezTo>
                <a:cubicBezTo>
                  <a:pt x="2621987" y="2304417"/>
                  <a:pt x="2613795" y="2313657"/>
                  <a:pt x="2606270" y="2322420"/>
                </a:cubicBezTo>
                <a:lnTo>
                  <a:pt x="2595126" y="2335374"/>
                </a:lnTo>
                <a:lnTo>
                  <a:pt x="2582553" y="2349090"/>
                </a:lnTo>
                <a:cubicBezTo>
                  <a:pt x="2582553" y="2343470"/>
                  <a:pt x="2546453" y="2379379"/>
                  <a:pt x="2548358" y="2370807"/>
                </a:cubicBezTo>
                <a:cubicBezTo>
                  <a:pt x="2544177" y="2375969"/>
                  <a:pt x="2539272" y="2380494"/>
                  <a:pt x="2533785" y="2384237"/>
                </a:cubicBezTo>
                <a:cubicBezTo>
                  <a:pt x="2531689" y="2385380"/>
                  <a:pt x="2531499" y="2384237"/>
                  <a:pt x="2529880" y="2384999"/>
                </a:cubicBezTo>
                <a:lnTo>
                  <a:pt x="2538452" y="2375474"/>
                </a:lnTo>
                <a:lnTo>
                  <a:pt x="2529880" y="2384999"/>
                </a:lnTo>
                <a:lnTo>
                  <a:pt x="2529880" y="2384999"/>
                </a:lnTo>
                <a:cubicBezTo>
                  <a:pt x="2509877" y="2405287"/>
                  <a:pt x="2496733" y="2417479"/>
                  <a:pt x="2482255" y="2430529"/>
                </a:cubicBezTo>
                <a:lnTo>
                  <a:pt x="2466538" y="2444340"/>
                </a:lnTo>
                <a:lnTo>
                  <a:pt x="2466538" y="2444340"/>
                </a:lnTo>
                <a:cubicBezTo>
                  <a:pt x="2455023" y="2455760"/>
                  <a:pt x="2442907" y="2466571"/>
                  <a:pt x="2430248" y="2476725"/>
                </a:cubicBezTo>
                <a:cubicBezTo>
                  <a:pt x="2413761" y="2491736"/>
                  <a:pt x="2396425" y="2505795"/>
                  <a:pt x="2378337" y="2518825"/>
                </a:cubicBezTo>
                <a:cubicBezTo>
                  <a:pt x="2365478" y="2527302"/>
                  <a:pt x="2354525" y="2534065"/>
                  <a:pt x="2336046" y="2547400"/>
                </a:cubicBezTo>
                <a:cubicBezTo>
                  <a:pt x="2331379" y="2551115"/>
                  <a:pt x="2326521" y="2555020"/>
                  <a:pt x="2321949" y="2558545"/>
                </a:cubicBezTo>
                <a:cubicBezTo>
                  <a:pt x="2309471" y="2566164"/>
                  <a:pt x="2294993" y="2576452"/>
                  <a:pt x="2279753" y="2587786"/>
                </a:cubicBezTo>
                <a:lnTo>
                  <a:pt x="2266133" y="2597311"/>
                </a:lnTo>
                <a:lnTo>
                  <a:pt x="2252036" y="2606265"/>
                </a:lnTo>
                <a:cubicBezTo>
                  <a:pt x="2236891" y="2615790"/>
                  <a:pt x="2222603" y="2624457"/>
                  <a:pt x="2208030" y="2633316"/>
                </a:cubicBezTo>
                <a:cubicBezTo>
                  <a:pt x="2193457" y="2642174"/>
                  <a:pt x="2177550" y="2650080"/>
                  <a:pt x="2160405" y="2660176"/>
                </a:cubicBezTo>
                <a:cubicBezTo>
                  <a:pt x="2151385" y="2665968"/>
                  <a:pt x="2141812" y="2670854"/>
                  <a:pt x="2131830" y="2674750"/>
                </a:cubicBezTo>
                <a:cubicBezTo>
                  <a:pt x="2128115" y="2675893"/>
                  <a:pt x="2128877" y="2674750"/>
                  <a:pt x="2129163" y="2673511"/>
                </a:cubicBezTo>
                <a:lnTo>
                  <a:pt x="2119638" y="2675797"/>
                </a:lnTo>
                <a:lnTo>
                  <a:pt x="2116304" y="2675702"/>
                </a:lnTo>
                <a:cubicBezTo>
                  <a:pt x="2097273" y="2688075"/>
                  <a:pt x="2077376" y="2699057"/>
                  <a:pt x="2056773" y="2708563"/>
                </a:cubicBezTo>
                <a:lnTo>
                  <a:pt x="2026007" y="2723327"/>
                </a:lnTo>
                <a:cubicBezTo>
                  <a:pt x="2012815" y="2730271"/>
                  <a:pt x="1999242" y="2736433"/>
                  <a:pt x="1985335" y="2741805"/>
                </a:cubicBezTo>
                <a:lnTo>
                  <a:pt x="1960094" y="2751902"/>
                </a:lnTo>
                <a:cubicBezTo>
                  <a:pt x="1951712" y="2755141"/>
                  <a:pt x="1943235" y="2757807"/>
                  <a:pt x="1935615" y="2760569"/>
                </a:cubicBezTo>
                <a:cubicBezTo>
                  <a:pt x="1880275" y="2779619"/>
                  <a:pt x="1909707" y="2766094"/>
                  <a:pt x="1893038" y="2770094"/>
                </a:cubicBezTo>
                <a:cubicBezTo>
                  <a:pt x="1881608" y="2772762"/>
                  <a:pt x="1868559" y="2775238"/>
                  <a:pt x="1856272" y="2777810"/>
                </a:cubicBezTo>
                <a:lnTo>
                  <a:pt x="1820267" y="2786382"/>
                </a:lnTo>
                <a:cubicBezTo>
                  <a:pt x="1757021" y="2797717"/>
                  <a:pt x="1749592" y="2799908"/>
                  <a:pt x="1728446" y="2809814"/>
                </a:cubicBezTo>
                <a:lnTo>
                  <a:pt x="1737971" y="2809814"/>
                </a:lnTo>
                <a:lnTo>
                  <a:pt x="1751211" y="2807528"/>
                </a:lnTo>
                <a:lnTo>
                  <a:pt x="1764736" y="2804480"/>
                </a:lnTo>
                <a:lnTo>
                  <a:pt x="1790740" y="2798860"/>
                </a:lnTo>
                <a:cubicBezTo>
                  <a:pt x="1801884" y="2796136"/>
                  <a:pt x="1813219" y="2794221"/>
                  <a:pt x="1824649" y="2793145"/>
                </a:cubicBezTo>
                <a:cubicBezTo>
                  <a:pt x="1830840" y="2793145"/>
                  <a:pt x="1804075" y="2801337"/>
                  <a:pt x="1771976" y="2808671"/>
                </a:cubicBezTo>
                <a:cubicBezTo>
                  <a:pt x="1750916" y="2815062"/>
                  <a:pt x="1729427" y="2819968"/>
                  <a:pt x="1707682" y="2823339"/>
                </a:cubicBezTo>
                <a:cubicBezTo>
                  <a:pt x="1684060" y="2828102"/>
                  <a:pt x="1658628" y="2830579"/>
                  <a:pt x="1634339" y="2833627"/>
                </a:cubicBezTo>
                <a:lnTo>
                  <a:pt x="1634339" y="2833627"/>
                </a:lnTo>
                <a:lnTo>
                  <a:pt x="1615766" y="2837055"/>
                </a:lnTo>
                <a:lnTo>
                  <a:pt x="1543280" y="2843342"/>
                </a:lnTo>
                <a:cubicBezTo>
                  <a:pt x="1519087" y="2844961"/>
                  <a:pt x="1494798" y="2845151"/>
                  <a:pt x="1471176" y="2844771"/>
                </a:cubicBezTo>
                <a:cubicBezTo>
                  <a:pt x="1466413" y="2843723"/>
                  <a:pt x="1461651" y="2842675"/>
                  <a:pt x="1456793" y="2841246"/>
                </a:cubicBezTo>
                <a:lnTo>
                  <a:pt x="1397262" y="2838389"/>
                </a:lnTo>
                <a:cubicBezTo>
                  <a:pt x="1380022" y="2838389"/>
                  <a:pt x="1362972" y="2836579"/>
                  <a:pt x="1346113" y="2835626"/>
                </a:cubicBezTo>
                <a:lnTo>
                  <a:pt x="1320871" y="2833817"/>
                </a:lnTo>
                <a:cubicBezTo>
                  <a:pt x="1312489" y="2833245"/>
                  <a:pt x="1304203" y="2831912"/>
                  <a:pt x="1295916" y="2830959"/>
                </a:cubicBezTo>
                <a:cubicBezTo>
                  <a:pt x="1279409" y="2828740"/>
                  <a:pt x="1263026" y="2826454"/>
                  <a:pt x="1246767" y="2824102"/>
                </a:cubicBezTo>
                <a:cubicBezTo>
                  <a:pt x="1230575" y="2821149"/>
                  <a:pt x="1214668" y="2817719"/>
                  <a:pt x="1199142" y="2814577"/>
                </a:cubicBezTo>
                <a:lnTo>
                  <a:pt x="1177139" y="2809909"/>
                </a:lnTo>
                <a:cubicBezTo>
                  <a:pt x="1169614" y="2808290"/>
                  <a:pt x="1161899" y="2806195"/>
                  <a:pt x="1154089" y="2804385"/>
                </a:cubicBezTo>
                <a:lnTo>
                  <a:pt x="1106464" y="2792859"/>
                </a:lnTo>
                <a:lnTo>
                  <a:pt x="1058839" y="2779048"/>
                </a:lnTo>
                <a:cubicBezTo>
                  <a:pt x="1051219" y="2776762"/>
                  <a:pt x="1043694" y="2774476"/>
                  <a:pt x="1036360" y="2772095"/>
                </a:cubicBezTo>
                <a:lnTo>
                  <a:pt x="1015500" y="2764284"/>
                </a:lnTo>
                <a:lnTo>
                  <a:pt x="978352" y="2751711"/>
                </a:lnTo>
                <a:cubicBezTo>
                  <a:pt x="965970" y="2747711"/>
                  <a:pt x="954350" y="2742186"/>
                  <a:pt x="943110" y="2738091"/>
                </a:cubicBezTo>
                <a:cubicBezTo>
                  <a:pt x="931870" y="2733995"/>
                  <a:pt x="921679" y="2729232"/>
                  <a:pt x="912439" y="2725041"/>
                </a:cubicBezTo>
                <a:cubicBezTo>
                  <a:pt x="904467" y="2721365"/>
                  <a:pt x="896771" y="2717126"/>
                  <a:pt x="889389" y="2712373"/>
                </a:cubicBezTo>
                <a:cubicBezTo>
                  <a:pt x="879007" y="2705611"/>
                  <a:pt x="854909" y="2696371"/>
                  <a:pt x="836239" y="2687513"/>
                </a:cubicBezTo>
                <a:lnTo>
                  <a:pt x="787281" y="2664082"/>
                </a:lnTo>
                <a:cubicBezTo>
                  <a:pt x="771088" y="2655890"/>
                  <a:pt x="755372" y="2646936"/>
                  <a:pt x="739656" y="2638459"/>
                </a:cubicBezTo>
                <a:cubicBezTo>
                  <a:pt x="723940" y="2629982"/>
                  <a:pt x="708414" y="2621409"/>
                  <a:pt x="692031" y="2611504"/>
                </a:cubicBezTo>
                <a:lnTo>
                  <a:pt x="666694" y="2595978"/>
                </a:lnTo>
                <a:cubicBezTo>
                  <a:pt x="658027" y="2590644"/>
                  <a:pt x="649549" y="2584452"/>
                  <a:pt x="640691" y="2578357"/>
                </a:cubicBezTo>
                <a:cubicBezTo>
                  <a:pt x="610002" y="2558011"/>
                  <a:pt x="580636" y="2535742"/>
                  <a:pt x="552776" y="2511682"/>
                </a:cubicBezTo>
                <a:cubicBezTo>
                  <a:pt x="540488" y="2500632"/>
                  <a:pt x="528868" y="2489678"/>
                  <a:pt x="517342" y="2478820"/>
                </a:cubicBezTo>
                <a:cubicBezTo>
                  <a:pt x="511532" y="2473391"/>
                  <a:pt x="505722" y="2468057"/>
                  <a:pt x="500102" y="2462532"/>
                </a:cubicBezTo>
                <a:lnTo>
                  <a:pt x="483338" y="2445388"/>
                </a:lnTo>
                <a:cubicBezTo>
                  <a:pt x="458383" y="2420241"/>
                  <a:pt x="405709" y="2366044"/>
                  <a:pt x="404090" y="2356805"/>
                </a:cubicBezTo>
                <a:cubicBezTo>
                  <a:pt x="391517" y="2341279"/>
                  <a:pt x="391327" y="2339279"/>
                  <a:pt x="391231" y="2337279"/>
                </a:cubicBezTo>
                <a:cubicBezTo>
                  <a:pt x="383040" y="2325372"/>
                  <a:pt x="374563" y="2313847"/>
                  <a:pt x="366752" y="2301846"/>
                </a:cubicBezTo>
                <a:cubicBezTo>
                  <a:pt x="336653" y="2263746"/>
                  <a:pt x="324842" y="2246124"/>
                  <a:pt x="351322" y="2275557"/>
                </a:cubicBezTo>
                <a:cubicBezTo>
                  <a:pt x="361990" y="2287272"/>
                  <a:pt x="370372" y="2296702"/>
                  <a:pt x="376753" y="2302131"/>
                </a:cubicBezTo>
                <a:cubicBezTo>
                  <a:pt x="383135" y="2307561"/>
                  <a:pt x="386278" y="2308894"/>
                  <a:pt x="384564" y="2304989"/>
                </a:cubicBezTo>
                <a:cubicBezTo>
                  <a:pt x="382849" y="2301084"/>
                  <a:pt x="380182" y="2295464"/>
                  <a:pt x="378277" y="2289939"/>
                </a:cubicBezTo>
                <a:lnTo>
                  <a:pt x="378277" y="2289939"/>
                </a:lnTo>
                <a:cubicBezTo>
                  <a:pt x="380182" y="2295083"/>
                  <a:pt x="382278" y="2300131"/>
                  <a:pt x="384564" y="2304989"/>
                </a:cubicBezTo>
                <a:cubicBezTo>
                  <a:pt x="357037" y="2269365"/>
                  <a:pt x="334748" y="2242029"/>
                  <a:pt x="315127" y="2215645"/>
                </a:cubicBezTo>
                <a:cubicBezTo>
                  <a:pt x="295505" y="2189260"/>
                  <a:pt x="277027" y="2164590"/>
                  <a:pt x="257977" y="2135254"/>
                </a:cubicBezTo>
                <a:cubicBezTo>
                  <a:pt x="245118" y="2119470"/>
                  <a:pt x="233888" y="2102430"/>
                  <a:pt x="224449" y="2084390"/>
                </a:cubicBezTo>
                <a:cubicBezTo>
                  <a:pt x="209399" y="2055815"/>
                  <a:pt x="217210" y="2065340"/>
                  <a:pt x="214162" y="2056291"/>
                </a:cubicBezTo>
                <a:cubicBezTo>
                  <a:pt x="212695" y="2051900"/>
                  <a:pt x="211704" y="2047366"/>
                  <a:pt x="211209" y="2042766"/>
                </a:cubicBezTo>
                <a:lnTo>
                  <a:pt x="212447" y="2044290"/>
                </a:lnTo>
                <a:lnTo>
                  <a:pt x="202160" y="2023335"/>
                </a:lnTo>
                <a:cubicBezTo>
                  <a:pt x="196350" y="2018191"/>
                  <a:pt x="186349" y="1994760"/>
                  <a:pt x="175204" y="1969233"/>
                </a:cubicBezTo>
                <a:cubicBezTo>
                  <a:pt x="167680" y="1954278"/>
                  <a:pt x="161107" y="1936848"/>
                  <a:pt x="154535" y="1920941"/>
                </a:cubicBezTo>
                <a:cubicBezTo>
                  <a:pt x="147963" y="1905034"/>
                  <a:pt x="141391" y="1890937"/>
                  <a:pt x="137104" y="1881222"/>
                </a:cubicBezTo>
                <a:cubicBezTo>
                  <a:pt x="128151" y="1865220"/>
                  <a:pt x="123579" y="1857123"/>
                  <a:pt x="125579" y="1866648"/>
                </a:cubicBezTo>
                <a:cubicBezTo>
                  <a:pt x="126627" y="1871411"/>
                  <a:pt x="129008" y="1880650"/>
                  <a:pt x="133866" y="1895223"/>
                </a:cubicBezTo>
                <a:cubicBezTo>
                  <a:pt x="138724" y="1909797"/>
                  <a:pt x="146534" y="1929799"/>
                  <a:pt x="156345" y="1956469"/>
                </a:cubicBezTo>
                <a:cubicBezTo>
                  <a:pt x="139067" y="1922550"/>
                  <a:pt x="124912" y="1887127"/>
                  <a:pt x="114054" y="1850646"/>
                </a:cubicBezTo>
                <a:cubicBezTo>
                  <a:pt x="107101" y="1829406"/>
                  <a:pt x="102434" y="1810451"/>
                  <a:pt x="98052" y="1794068"/>
                </a:cubicBezTo>
                <a:cubicBezTo>
                  <a:pt x="93670" y="1777685"/>
                  <a:pt x="89384" y="1763874"/>
                  <a:pt x="86812" y="1751777"/>
                </a:cubicBezTo>
                <a:cubicBezTo>
                  <a:pt x="81193" y="1727869"/>
                  <a:pt x="77287" y="1712439"/>
                  <a:pt x="73954" y="1702818"/>
                </a:cubicBezTo>
                <a:cubicBezTo>
                  <a:pt x="67477" y="1683768"/>
                  <a:pt x="65381" y="1687293"/>
                  <a:pt x="61952" y="1692436"/>
                </a:cubicBezTo>
                <a:cubicBezTo>
                  <a:pt x="60904" y="1696132"/>
                  <a:pt x="60295" y="1699932"/>
                  <a:pt x="60142" y="1703771"/>
                </a:cubicBezTo>
                <a:cubicBezTo>
                  <a:pt x="59114" y="1698828"/>
                  <a:pt x="57418" y="1694055"/>
                  <a:pt x="55094" y="1689579"/>
                </a:cubicBezTo>
                <a:cubicBezTo>
                  <a:pt x="54142" y="1688721"/>
                  <a:pt x="53570" y="1690055"/>
                  <a:pt x="52522" y="1688531"/>
                </a:cubicBezTo>
                <a:cubicBezTo>
                  <a:pt x="42997" y="1648240"/>
                  <a:pt x="35473" y="1619761"/>
                  <a:pt x="31186" y="1606425"/>
                </a:cubicBezTo>
                <a:cubicBezTo>
                  <a:pt x="28224" y="1596910"/>
                  <a:pt x="26052" y="1587156"/>
                  <a:pt x="24709" y="1577279"/>
                </a:cubicBezTo>
                <a:cubicBezTo>
                  <a:pt x="23566" y="1570516"/>
                  <a:pt x="22423" y="1562801"/>
                  <a:pt x="21185" y="1554324"/>
                </a:cubicBezTo>
                <a:cubicBezTo>
                  <a:pt x="19947" y="1545846"/>
                  <a:pt x="19661" y="1536417"/>
                  <a:pt x="18899" y="1526320"/>
                </a:cubicBezTo>
                <a:cubicBezTo>
                  <a:pt x="13937" y="1509813"/>
                  <a:pt x="11279" y="1492697"/>
                  <a:pt x="10993" y="1475457"/>
                </a:cubicBezTo>
                <a:cubicBezTo>
                  <a:pt x="7945" y="1480505"/>
                  <a:pt x="5469" y="1456407"/>
                  <a:pt x="3850" y="1406210"/>
                </a:cubicBezTo>
                <a:cubicBezTo>
                  <a:pt x="4897" y="1385731"/>
                  <a:pt x="5755" y="1365348"/>
                  <a:pt x="6898" y="1344774"/>
                </a:cubicBezTo>
                <a:cubicBezTo>
                  <a:pt x="5755" y="1365348"/>
                  <a:pt x="4897" y="1385731"/>
                  <a:pt x="3850" y="1406210"/>
                </a:cubicBezTo>
                <a:cubicBezTo>
                  <a:pt x="2211" y="1395047"/>
                  <a:pt x="1830" y="1383740"/>
                  <a:pt x="2707" y="1372491"/>
                </a:cubicBezTo>
                <a:cubicBezTo>
                  <a:pt x="3469" y="1358013"/>
                  <a:pt x="4231" y="1344583"/>
                  <a:pt x="4897" y="1332105"/>
                </a:cubicBezTo>
                <a:cubicBezTo>
                  <a:pt x="5564" y="1319628"/>
                  <a:pt x="6898" y="1307626"/>
                  <a:pt x="7755" y="1296387"/>
                </a:cubicBezTo>
                <a:cubicBezTo>
                  <a:pt x="8422" y="1288290"/>
                  <a:pt x="8898" y="1280575"/>
                  <a:pt x="9374" y="1272955"/>
                </a:cubicBezTo>
                <a:cubicBezTo>
                  <a:pt x="2926" y="1329591"/>
                  <a:pt x="-256" y="1386550"/>
                  <a:pt x="-151" y="1443548"/>
                </a:cubicBezTo>
                <a:cubicBezTo>
                  <a:pt x="-151" y="1468570"/>
                  <a:pt x="449" y="1493525"/>
                  <a:pt x="1659" y="1518414"/>
                </a:cubicBezTo>
                <a:cubicBezTo>
                  <a:pt x="2345" y="1521319"/>
                  <a:pt x="3202" y="1524186"/>
                  <a:pt x="4231" y="1526987"/>
                </a:cubicBezTo>
                <a:cubicBezTo>
                  <a:pt x="5278" y="1536988"/>
                  <a:pt x="6040" y="1546894"/>
                  <a:pt x="7279" y="1556895"/>
                </a:cubicBezTo>
                <a:lnTo>
                  <a:pt x="11565" y="1586613"/>
                </a:lnTo>
                <a:cubicBezTo>
                  <a:pt x="14613" y="1606330"/>
                  <a:pt x="16899" y="1626237"/>
                  <a:pt x="21090" y="1645764"/>
                </a:cubicBezTo>
                <a:cubicBezTo>
                  <a:pt x="25281" y="1665290"/>
                  <a:pt x="30139" y="1683006"/>
                  <a:pt x="34901" y="1702342"/>
                </a:cubicBezTo>
                <a:cubicBezTo>
                  <a:pt x="39664" y="1721678"/>
                  <a:pt x="46236" y="1742823"/>
                  <a:pt x="52046" y="1764826"/>
                </a:cubicBezTo>
                <a:lnTo>
                  <a:pt x="73287" y="1833787"/>
                </a:lnTo>
                <a:cubicBezTo>
                  <a:pt x="81478" y="1857790"/>
                  <a:pt x="90270" y="1883193"/>
                  <a:pt x="99671" y="1909987"/>
                </a:cubicBezTo>
                <a:cubicBezTo>
                  <a:pt x="95004" y="1899986"/>
                  <a:pt x="90813" y="1889699"/>
                  <a:pt x="86431" y="1879412"/>
                </a:cubicBezTo>
                <a:cubicBezTo>
                  <a:pt x="90813" y="1889699"/>
                  <a:pt x="95004" y="1899986"/>
                  <a:pt x="99671" y="1909987"/>
                </a:cubicBezTo>
                <a:lnTo>
                  <a:pt x="107101" y="1925799"/>
                </a:lnTo>
                <a:lnTo>
                  <a:pt x="119769" y="1957422"/>
                </a:lnTo>
                <a:cubicBezTo>
                  <a:pt x="122245" y="1963327"/>
                  <a:pt x="124436" y="1969423"/>
                  <a:pt x="127294" y="1975233"/>
                </a:cubicBezTo>
                <a:lnTo>
                  <a:pt x="130913" y="1982853"/>
                </a:lnTo>
                <a:lnTo>
                  <a:pt x="130913" y="1982853"/>
                </a:lnTo>
                <a:cubicBezTo>
                  <a:pt x="136152" y="1993426"/>
                  <a:pt x="141486" y="2003904"/>
                  <a:pt x="146725" y="2014476"/>
                </a:cubicBezTo>
                <a:cubicBezTo>
                  <a:pt x="151963" y="2025049"/>
                  <a:pt x="157107" y="2035527"/>
                  <a:pt x="163012" y="2045528"/>
                </a:cubicBezTo>
                <a:lnTo>
                  <a:pt x="188063" y="2088867"/>
                </a:lnTo>
                <a:cubicBezTo>
                  <a:pt x="196731" y="2103916"/>
                  <a:pt x="207113" y="2120013"/>
                  <a:pt x="217591" y="2140588"/>
                </a:cubicBezTo>
                <a:cubicBezTo>
                  <a:pt x="223439" y="2150493"/>
                  <a:pt x="228497" y="2160847"/>
                  <a:pt x="232735" y="2171544"/>
                </a:cubicBezTo>
                <a:cubicBezTo>
                  <a:pt x="233688" y="2175354"/>
                  <a:pt x="231592" y="2174782"/>
                  <a:pt x="230735" y="2175830"/>
                </a:cubicBezTo>
                <a:lnTo>
                  <a:pt x="252928" y="2219073"/>
                </a:lnTo>
                <a:cubicBezTo>
                  <a:pt x="283789" y="2262222"/>
                  <a:pt x="294553" y="2271937"/>
                  <a:pt x="324080" y="2307465"/>
                </a:cubicBezTo>
                <a:cubicBezTo>
                  <a:pt x="342368" y="2328325"/>
                  <a:pt x="362180" y="2348613"/>
                  <a:pt x="381992" y="2370997"/>
                </a:cubicBezTo>
                <a:cubicBezTo>
                  <a:pt x="391517" y="2382427"/>
                  <a:pt x="402471" y="2393095"/>
                  <a:pt x="412853" y="2404811"/>
                </a:cubicBezTo>
                <a:lnTo>
                  <a:pt x="428569" y="2422623"/>
                </a:lnTo>
                <a:cubicBezTo>
                  <a:pt x="433808" y="2428719"/>
                  <a:pt x="439142" y="2434815"/>
                  <a:pt x="444857" y="2440816"/>
                </a:cubicBezTo>
                <a:cubicBezTo>
                  <a:pt x="459040" y="2454113"/>
                  <a:pt x="472432" y="2468238"/>
                  <a:pt x="484957" y="2483107"/>
                </a:cubicBezTo>
                <a:cubicBezTo>
                  <a:pt x="490577" y="2489774"/>
                  <a:pt x="490196" y="2491584"/>
                  <a:pt x="490672" y="2494155"/>
                </a:cubicBezTo>
                <a:lnTo>
                  <a:pt x="510294" y="2513205"/>
                </a:lnTo>
                <a:cubicBezTo>
                  <a:pt x="508484" y="2516254"/>
                  <a:pt x="477909" y="2490441"/>
                  <a:pt x="453144" y="2464914"/>
                </a:cubicBezTo>
                <a:lnTo>
                  <a:pt x="432284" y="2444435"/>
                </a:lnTo>
                <a:cubicBezTo>
                  <a:pt x="425902" y="2438434"/>
                  <a:pt x="420664" y="2432528"/>
                  <a:pt x="415806" y="2427861"/>
                </a:cubicBezTo>
                <a:cubicBezTo>
                  <a:pt x="409453" y="2420975"/>
                  <a:pt x="402366" y="2414812"/>
                  <a:pt x="394660" y="2409478"/>
                </a:cubicBezTo>
                <a:cubicBezTo>
                  <a:pt x="386469" y="2402810"/>
                  <a:pt x="377801" y="2396429"/>
                  <a:pt x="369991" y="2389285"/>
                </a:cubicBezTo>
                <a:lnTo>
                  <a:pt x="336082" y="2351185"/>
                </a:lnTo>
                <a:cubicBezTo>
                  <a:pt x="328652" y="2342898"/>
                  <a:pt x="321889" y="2334040"/>
                  <a:pt x="315031" y="2325277"/>
                </a:cubicBezTo>
                <a:lnTo>
                  <a:pt x="294362" y="2299083"/>
                </a:lnTo>
                <a:cubicBezTo>
                  <a:pt x="285599" y="2291749"/>
                  <a:pt x="265787" y="2265079"/>
                  <a:pt x="266740" y="2271366"/>
                </a:cubicBezTo>
                <a:cubicBezTo>
                  <a:pt x="267692" y="2277652"/>
                  <a:pt x="261596" y="2271366"/>
                  <a:pt x="249690" y="2257459"/>
                </a:cubicBezTo>
                <a:cubicBezTo>
                  <a:pt x="243975" y="2250315"/>
                  <a:pt x="236260" y="2241457"/>
                  <a:pt x="228449" y="2230313"/>
                </a:cubicBezTo>
                <a:lnTo>
                  <a:pt x="227306" y="2228789"/>
                </a:lnTo>
                <a:cubicBezTo>
                  <a:pt x="463393" y="2600997"/>
                  <a:pt x="854566" y="2847085"/>
                  <a:pt x="1292296" y="2898777"/>
                </a:cubicBezTo>
                <a:cubicBezTo>
                  <a:pt x="1292296" y="2898777"/>
                  <a:pt x="1290868" y="2897539"/>
                  <a:pt x="1291344" y="2897349"/>
                </a:cubicBezTo>
                <a:close/>
                <a:moveTo>
                  <a:pt x="1805218" y="63852"/>
                </a:moveTo>
                <a:cubicBezTo>
                  <a:pt x="1772357" y="58041"/>
                  <a:pt x="1740257" y="47849"/>
                  <a:pt x="1707110" y="42992"/>
                </a:cubicBezTo>
                <a:cubicBezTo>
                  <a:pt x="1681012" y="37848"/>
                  <a:pt x="1657580" y="34705"/>
                  <a:pt x="1649960" y="32419"/>
                </a:cubicBezTo>
                <a:cubicBezTo>
                  <a:pt x="1657390" y="34705"/>
                  <a:pt x="1680821" y="37848"/>
                  <a:pt x="1707110" y="42992"/>
                </a:cubicBezTo>
                <a:lnTo>
                  <a:pt x="1707110" y="44992"/>
                </a:lnTo>
                <a:cubicBezTo>
                  <a:pt x="1707968" y="46706"/>
                  <a:pt x="1697585" y="45468"/>
                  <a:pt x="1675297" y="41658"/>
                </a:cubicBezTo>
                <a:cubicBezTo>
                  <a:pt x="1675297" y="41658"/>
                  <a:pt x="1676344" y="41658"/>
                  <a:pt x="1677869" y="41658"/>
                </a:cubicBezTo>
                <a:cubicBezTo>
                  <a:pt x="1676344" y="41658"/>
                  <a:pt x="1675487" y="41658"/>
                  <a:pt x="1675297" y="41658"/>
                </a:cubicBezTo>
                <a:cubicBezTo>
                  <a:pt x="1664629" y="40801"/>
                  <a:pt x="1653961" y="40325"/>
                  <a:pt x="1643293" y="39753"/>
                </a:cubicBezTo>
                <a:lnTo>
                  <a:pt x="1612241" y="35943"/>
                </a:lnTo>
                <a:cubicBezTo>
                  <a:pt x="1596049" y="33848"/>
                  <a:pt x="1579761" y="33181"/>
                  <a:pt x="1563569" y="31752"/>
                </a:cubicBezTo>
                <a:cubicBezTo>
                  <a:pt x="1558778" y="32952"/>
                  <a:pt x="1553824" y="33400"/>
                  <a:pt x="1548900" y="33086"/>
                </a:cubicBezTo>
                <a:lnTo>
                  <a:pt x="1535279" y="33086"/>
                </a:lnTo>
                <a:lnTo>
                  <a:pt x="1519944" y="33086"/>
                </a:lnTo>
                <a:cubicBezTo>
                  <a:pt x="1471081" y="33943"/>
                  <a:pt x="1480415" y="36229"/>
                  <a:pt x="1513848" y="39372"/>
                </a:cubicBezTo>
                <a:cubicBezTo>
                  <a:pt x="1521087" y="39944"/>
                  <a:pt x="1529278" y="39944"/>
                  <a:pt x="1537565" y="40706"/>
                </a:cubicBezTo>
                <a:lnTo>
                  <a:pt x="1562044" y="42992"/>
                </a:lnTo>
                <a:cubicBezTo>
                  <a:pt x="1573513" y="43649"/>
                  <a:pt x="1584886" y="45335"/>
                  <a:pt x="1596049" y="48040"/>
                </a:cubicBezTo>
                <a:cubicBezTo>
                  <a:pt x="1575856" y="48516"/>
                  <a:pt x="1522325" y="42039"/>
                  <a:pt x="1512229" y="45849"/>
                </a:cubicBezTo>
                <a:cubicBezTo>
                  <a:pt x="1494798" y="45373"/>
                  <a:pt x="1476415" y="45087"/>
                  <a:pt x="1464604" y="43563"/>
                </a:cubicBezTo>
                <a:cubicBezTo>
                  <a:pt x="1441363" y="44230"/>
                  <a:pt x="1418027" y="45468"/>
                  <a:pt x="1395071" y="45945"/>
                </a:cubicBezTo>
                <a:cubicBezTo>
                  <a:pt x="1378784" y="46802"/>
                  <a:pt x="1351637" y="48421"/>
                  <a:pt x="1359638" y="45945"/>
                </a:cubicBezTo>
                <a:cubicBezTo>
                  <a:pt x="1392309" y="37467"/>
                  <a:pt x="1393738" y="29181"/>
                  <a:pt x="1480034" y="24323"/>
                </a:cubicBezTo>
                <a:lnTo>
                  <a:pt x="1480034" y="24323"/>
                </a:lnTo>
                <a:lnTo>
                  <a:pt x="1530326" y="22418"/>
                </a:lnTo>
                <a:lnTo>
                  <a:pt x="1527374" y="14607"/>
                </a:lnTo>
                <a:cubicBezTo>
                  <a:pt x="1541509" y="14569"/>
                  <a:pt x="1555634" y="15398"/>
                  <a:pt x="1569664" y="17084"/>
                </a:cubicBezTo>
                <a:lnTo>
                  <a:pt x="1611670" y="21084"/>
                </a:lnTo>
                <a:lnTo>
                  <a:pt x="1614337" y="20608"/>
                </a:lnTo>
                <a:cubicBezTo>
                  <a:pt x="1635959" y="23180"/>
                  <a:pt x="1643483" y="24989"/>
                  <a:pt x="1645388" y="26514"/>
                </a:cubicBezTo>
                <a:lnTo>
                  <a:pt x="1647960" y="29943"/>
                </a:lnTo>
                <a:cubicBezTo>
                  <a:pt x="1672630" y="32990"/>
                  <a:pt x="1695585" y="37372"/>
                  <a:pt x="1719207" y="41087"/>
                </a:cubicBezTo>
                <a:cubicBezTo>
                  <a:pt x="1742829" y="44802"/>
                  <a:pt x="1765499" y="49755"/>
                  <a:pt x="1789311" y="55374"/>
                </a:cubicBezTo>
                <a:lnTo>
                  <a:pt x="1805313" y="61375"/>
                </a:lnTo>
                <a:close/>
                <a:moveTo>
                  <a:pt x="322937" y="1187802"/>
                </a:moveTo>
                <a:lnTo>
                  <a:pt x="312555" y="1225902"/>
                </a:lnTo>
                <a:cubicBezTo>
                  <a:pt x="305316" y="1242189"/>
                  <a:pt x="312555" y="1202565"/>
                  <a:pt x="318365" y="1169514"/>
                </a:cubicBezTo>
                <a:cubicBezTo>
                  <a:pt x="320842" y="1168942"/>
                  <a:pt x="320556" y="1179801"/>
                  <a:pt x="327223" y="1159989"/>
                </a:cubicBezTo>
                <a:cubicBezTo>
                  <a:pt x="325604" y="1169037"/>
                  <a:pt x="324080" y="1178467"/>
                  <a:pt x="322937" y="1187802"/>
                </a:cubicBezTo>
                <a:close/>
                <a:moveTo>
                  <a:pt x="345702" y="1690055"/>
                </a:moveTo>
                <a:cubicBezTo>
                  <a:pt x="341711" y="1676872"/>
                  <a:pt x="339158" y="1663299"/>
                  <a:pt x="338082" y="1649574"/>
                </a:cubicBezTo>
                <a:cubicBezTo>
                  <a:pt x="337130" y="1637286"/>
                  <a:pt x="335605" y="1609569"/>
                  <a:pt x="341987" y="1633095"/>
                </a:cubicBezTo>
                <a:cubicBezTo>
                  <a:pt x="345616" y="1644249"/>
                  <a:pt x="348455" y="1655641"/>
                  <a:pt x="350464" y="1667195"/>
                </a:cubicBezTo>
                <a:cubicBezTo>
                  <a:pt x="352560" y="1677863"/>
                  <a:pt x="353322" y="1688436"/>
                  <a:pt x="356275" y="1699008"/>
                </a:cubicBezTo>
                <a:lnTo>
                  <a:pt x="358370" y="1710153"/>
                </a:lnTo>
                <a:cubicBezTo>
                  <a:pt x="358265" y="1710753"/>
                  <a:pt x="358265" y="1711362"/>
                  <a:pt x="358370" y="1711962"/>
                </a:cubicBezTo>
                <a:cubicBezTo>
                  <a:pt x="361704" y="1733584"/>
                  <a:pt x="353417" y="1713010"/>
                  <a:pt x="345702" y="1690055"/>
                </a:cubicBezTo>
                <a:close/>
                <a:moveTo>
                  <a:pt x="364752" y="1101696"/>
                </a:moveTo>
                <a:cubicBezTo>
                  <a:pt x="363571" y="1108877"/>
                  <a:pt x="361790" y="1115955"/>
                  <a:pt x="359418" y="1122841"/>
                </a:cubicBezTo>
                <a:cubicBezTo>
                  <a:pt x="350560" y="1156560"/>
                  <a:pt x="349893" y="1148654"/>
                  <a:pt x="346655" y="1151988"/>
                </a:cubicBezTo>
                <a:lnTo>
                  <a:pt x="353036" y="1124651"/>
                </a:lnTo>
                <a:cubicBezTo>
                  <a:pt x="357132" y="1114459"/>
                  <a:pt x="365609" y="1091504"/>
                  <a:pt x="364847" y="1101696"/>
                </a:cubicBezTo>
                <a:close/>
                <a:moveTo>
                  <a:pt x="1555377" y="158721"/>
                </a:moveTo>
                <a:lnTo>
                  <a:pt x="1582904" y="161102"/>
                </a:lnTo>
                <a:lnTo>
                  <a:pt x="1538613" y="159864"/>
                </a:lnTo>
                <a:cubicBezTo>
                  <a:pt x="1526135" y="158530"/>
                  <a:pt x="1513277" y="158816"/>
                  <a:pt x="1500513" y="158339"/>
                </a:cubicBezTo>
                <a:lnTo>
                  <a:pt x="1463175" y="157292"/>
                </a:lnTo>
                <a:cubicBezTo>
                  <a:pt x="1442267" y="157930"/>
                  <a:pt x="1421351" y="157425"/>
                  <a:pt x="1400501" y="155768"/>
                </a:cubicBezTo>
                <a:cubicBezTo>
                  <a:pt x="1452412" y="153387"/>
                  <a:pt x="1506704" y="151005"/>
                  <a:pt x="1554996" y="158339"/>
                </a:cubicBezTo>
                <a:close/>
                <a:moveTo>
                  <a:pt x="1353066" y="223300"/>
                </a:moveTo>
                <a:cubicBezTo>
                  <a:pt x="1343446" y="223748"/>
                  <a:pt x="1333883" y="225053"/>
                  <a:pt x="1324491" y="227205"/>
                </a:cubicBezTo>
                <a:lnTo>
                  <a:pt x="1283914" y="232349"/>
                </a:lnTo>
                <a:cubicBezTo>
                  <a:pt x="1294011" y="228729"/>
                  <a:pt x="1253530" y="232349"/>
                  <a:pt x="1289439" y="225491"/>
                </a:cubicBezTo>
                <a:cubicBezTo>
                  <a:pt x="1308489" y="222443"/>
                  <a:pt x="1326015" y="220347"/>
                  <a:pt x="1341445" y="218919"/>
                </a:cubicBezTo>
                <a:cubicBezTo>
                  <a:pt x="1356876" y="217490"/>
                  <a:pt x="1370020" y="218919"/>
                  <a:pt x="1381927" y="218919"/>
                </a:cubicBezTo>
                <a:cubicBezTo>
                  <a:pt x="1372307" y="221052"/>
                  <a:pt x="1362524" y="222395"/>
                  <a:pt x="1352685" y="222919"/>
                </a:cubicBezTo>
                <a:close/>
                <a:moveTo>
                  <a:pt x="1768356" y="276449"/>
                </a:moveTo>
                <a:cubicBezTo>
                  <a:pt x="1761079" y="274516"/>
                  <a:pt x="1753707" y="272992"/>
                  <a:pt x="1746258" y="271878"/>
                </a:cubicBezTo>
                <a:cubicBezTo>
                  <a:pt x="1732256" y="269496"/>
                  <a:pt x="1719874" y="267687"/>
                  <a:pt x="1710063" y="266734"/>
                </a:cubicBezTo>
                <a:lnTo>
                  <a:pt x="1698824" y="264353"/>
                </a:lnTo>
                <a:lnTo>
                  <a:pt x="1689299" y="262924"/>
                </a:lnTo>
                <a:cubicBezTo>
                  <a:pt x="1683869" y="261972"/>
                  <a:pt x="1679774" y="261305"/>
                  <a:pt x="1676916" y="260638"/>
                </a:cubicBezTo>
                <a:cubicBezTo>
                  <a:pt x="1671010" y="259400"/>
                  <a:pt x="1669391" y="258638"/>
                  <a:pt x="1669391" y="258066"/>
                </a:cubicBezTo>
                <a:cubicBezTo>
                  <a:pt x="1669391" y="257495"/>
                  <a:pt x="1676154" y="256638"/>
                  <a:pt x="1669391" y="254732"/>
                </a:cubicBezTo>
                <a:lnTo>
                  <a:pt x="1671677" y="251875"/>
                </a:lnTo>
                <a:cubicBezTo>
                  <a:pt x="1681678" y="251875"/>
                  <a:pt x="1691394" y="252447"/>
                  <a:pt x="1660057" y="246255"/>
                </a:cubicBezTo>
                <a:cubicBezTo>
                  <a:pt x="1660057" y="246255"/>
                  <a:pt x="1660057" y="245684"/>
                  <a:pt x="1659390" y="245303"/>
                </a:cubicBezTo>
                <a:lnTo>
                  <a:pt x="1645007" y="241588"/>
                </a:lnTo>
                <a:cubicBezTo>
                  <a:pt x="1635482" y="240255"/>
                  <a:pt x="1626624" y="239302"/>
                  <a:pt x="1617385" y="238159"/>
                </a:cubicBezTo>
                <a:lnTo>
                  <a:pt x="1603002" y="236159"/>
                </a:lnTo>
                <a:cubicBezTo>
                  <a:pt x="1594715" y="235302"/>
                  <a:pt x="1586524" y="233873"/>
                  <a:pt x="1578142" y="233492"/>
                </a:cubicBezTo>
                <a:cubicBezTo>
                  <a:pt x="1574427" y="235206"/>
                  <a:pt x="1573760" y="237302"/>
                  <a:pt x="1547757" y="236540"/>
                </a:cubicBezTo>
                <a:cubicBezTo>
                  <a:pt x="1519944" y="232920"/>
                  <a:pt x="1516705" y="231587"/>
                  <a:pt x="1519182" y="229777"/>
                </a:cubicBezTo>
                <a:cubicBezTo>
                  <a:pt x="1521659" y="227967"/>
                  <a:pt x="1528707" y="226443"/>
                  <a:pt x="1521944" y="224634"/>
                </a:cubicBezTo>
                <a:lnTo>
                  <a:pt x="1518325" y="224634"/>
                </a:lnTo>
                <a:lnTo>
                  <a:pt x="1522325" y="219299"/>
                </a:lnTo>
                <a:cubicBezTo>
                  <a:pt x="1555377" y="218252"/>
                  <a:pt x="1522802" y="212727"/>
                  <a:pt x="1491941" y="211870"/>
                </a:cubicBezTo>
                <a:cubicBezTo>
                  <a:pt x="1480606" y="211394"/>
                  <a:pt x="1469747" y="210537"/>
                  <a:pt x="1459460" y="210346"/>
                </a:cubicBezTo>
                <a:lnTo>
                  <a:pt x="1430028" y="210346"/>
                </a:lnTo>
                <a:lnTo>
                  <a:pt x="1403072" y="209584"/>
                </a:lnTo>
                <a:lnTo>
                  <a:pt x="1378402" y="209584"/>
                </a:lnTo>
                <a:cubicBezTo>
                  <a:pt x="1367601" y="210203"/>
                  <a:pt x="1356771" y="209917"/>
                  <a:pt x="1346018" y="208727"/>
                </a:cubicBezTo>
                <a:cubicBezTo>
                  <a:pt x="1332778" y="208727"/>
                  <a:pt x="1334778" y="207870"/>
                  <a:pt x="1333349" y="206727"/>
                </a:cubicBezTo>
                <a:lnTo>
                  <a:pt x="1333349" y="204250"/>
                </a:lnTo>
                <a:cubicBezTo>
                  <a:pt x="1345160" y="202345"/>
                  <a:pt x="1357067" y="201583"/>
                  <a:pt x="1368973" y="200154"/>
                </a:cubicBezTo>
                <a:cubicBezTo>
                  <a:pt x="1380879" y="198726"/>
                  <a:pt x="1392785" y="197392"/>
                  <a:pt x="1404692" y="196535"/>
                </a:cubicBezTo>
                <a:cubicBezTo>
                  <a:pt x="1424656" y="194392"/>
                  <a:pt x="1444716" y="193239"/>
                  <a:pt x="1464794" y="193106"/>
                </a:cubicBezTo>
                <a:cubicBezTo>
                  <a:pt x="1466794" y="190915"/>
                  <a:pt x="1461842" y="189105"/>
                  <a:pt x="1427361" y="189867"/>
                </a:cubicBezTo>
                <a:cubicBezTo>
                  <a:pt x="1410883" y="189867"/>
                  <a:pt x="1397452" y="189867"/>
                  <a:pt x="1385260" y="190439"/>
                </a:cubicBezTo>
                <a:lnTo>
                  <a:pt x="1350113" y="191010"/>
                </a:lnTo>
                <a:cubicBezTo>
                  <a:pt x="1374307" y="189296"/>
                  <a:pt x="1397738" y="186819"/>
                  <a:pt x="1421646" y="187200"/>
                </a:cubicBezTo>
                <a:lnTo>
                  <a:pt x="1457365" y="186629"/>
                </a:lnTo>
                <a:cubicBezTo>
                  <a:pt x="1469366" y="186629"/>
                  <a:pt x="1481368" y="187105"/>
                  <a:pt x="1493560" y="187105"/>
                </a:cubicBezTo>
                <a:cubicBezTo>
                  <a:pt x="1522135" y="185772"/>
                  <a:pt x="1563759" y="192725"/>
                  <a:pt x="1583380" y="190439"/>
                </a:cubicBezTo>
                <a:cubicBezTo>
                  <a:pt x="1596525" y="191772"/>
                  <a:pt x="1609765" y="193963"/>
                  <a:pt x="1623004" y="195582"/>
                </a:cubicBezTo>
                <a:cubicBezTo>
                  <a:pt x="1636244" y="197202"/>
                  <a:pt x="1649294" y="198726"/>
                  <a:pt x="1661104" y="201583"/>
                </a:cubicBezTo>
                <a:cubicBezTo>
                  <a:pt x="1682507" y="205203"/>
                  <a:pt x="1703615" y="210394"/>
                  <a:pt x="1724255" y="217109"/>
                </a:cubicBezTo>
                <a:cubicBezTo>
                  <a:pt x="1710539" y="217109"/>
                  <a:pt x="1716730" y="221395"/>
                  <a:pt x="1677773" y="217109"/>
                </a:cubicBezTo>
                <a:cubicBezTo>
                  <a:pt x="1677773" y="221681"/>
                  <a:pt x="1709492" y="230444"/>
                  <a:pt x="1729685" y="239778"/>
                </a:cubicBezTo>
                <a:lnTo>
                  <a:pt x="1742734" y="247208"/>
                </a:lnTo>
                <a:cubicBezTo>
                  <a:pt x="1727303" y="245874"/>
                  <a:pt x="1720160" y="245970"/>
                  <a:pt x="1694156" y="242350"/>
                </a:cubicBezTo>
                <a:lnTo>
                  <a:pt x="1660533" y="239397"/>
                </a:lnTo>
                <a:lnTo>
                  <a:pt x="1643769" y="236445"/>
                </a:lnTo>
                <a:lnTo>
                  <a:pt x="1660533" y="239397"/>
                </a:lnTo>
                <a:cubicBezTo>
                  <a:pt x="1671353" y="243607"/>
                  <a:pt x="1682641" y="246493"/>
                  <a:pt x="1694156" y="247970"/>
                </a:cubicBezTo>
                <a:cubicBezTo>
                  <a:pt x="1709110" y="250637"/>
                  <a:pt x="1725970" y="254542"/>
                  <a:pt x="1740257" y="257495"/>
                </a:cubicBezTo>
                <a:lnTo>
                  <a:pt x="1740257" y="257495"/>
                </a:lnTo>
                <a:cubicBezTo>
                  <a:pt x="1757783" y="264639"/>
                  <a:pt x="1774547" y="273878"/>
                  <a:pt x="1791407" y="282165"/>
                </a:cubicBezTo>
                <a:close/>
                <a:moveTo>
                  <a:pt x="1967238" y="2475296"/>
                </a:moveTo>
                <a:cubicBezTo>
                  <a:pt x="1955551" y="2481735"/>
                  <a:pt x="1943054" y="2486602"/>
                  <a:pt x="1930091" y="2489774"/>
                </a:cubicBezTo>
                <a:cubicBezTo>
                  <a:pt x="1933834" y="2487698"/>
                  <a:pt x="1937463" y="2485411"/>
                  <a:pt x="1940949" y="2482916"/>
                </a:cubicBezTo>
                <a:cubicBezTo>
                  <a:pt x="1948474" y="2475868"/>
                  <a:pt x="1979049" y="2459104"/>
                  <a:pt x="1960570" y="2463104"/>
                </a:cubicBezTo>
                <a:cubicBezTo>
                  <a:pt x="1957903" y="2463675"/>
                  <a:pt x="1957237" y="2463104"/>
                  <a:pt x="1959713" y="2461580"/>
                </a:cubicBezTo>
                <a:cubicBezTo>
                  <a:pt x="1962190" y="2460056"/>
                  <a:pt x="1967905" y="2457103"/>
                  <a:pt x="1977525" y="2452055"/>
                </a:cubicBezTo>
                <a:cubicBezTo>
                  <a:pt x="1986707" y="2446521"/>
                  <a:pt x="1996613" y="2442282"/>
                  <a:pt x="2006957" y="2439482"/>
                </a:cubicBezTo>
                <a:cubicBezTo>
                  <a:pt x="2011910" y="2439482"/>
                  <a:pt x="2017911" y="2438339"/>
                  <a:pt x="2023150" y="2437768"/>
                </a:cubicBezTo>
                <a:cubicBezTo>
                  <a:pt x="2027065" y="2436862"/>
                  <a:pt x="2031141" y="2436862"/>
                  <a:pt x="2035056" y="2437768"/>
                </a:cubicBezTo>
                <a:cubicBezTo>
                  <a:pt x="2040866" y="2439863"/>
                  <a:pt x="1989050" y="2463104"/>
                  <a:pt x="1966857" y="2474915"/>
                </a:cubicBezTo>
                <a:close/>
                <a:moveTo>
                  <a:pt x="2129163" y="418944"/>
                </a:moveTo>
                <a:lnTo>
                  <a:pt x="2108113" y="405132"/>
                </a:lnTo>
                <a:cubicBezTo>
                  <a:pt x="2094492" y="396274"/>
                  <a:pt x="2082776" y="387225"/>
                  <a:pt x="2072585" y="380367"/>
                </a:cubicBezTo>
                <a:cubicBezTo>
                  <a:pt x="2064774" y="374843"/>
                  <a:pt x="2047058" y="363889"/>
                  <a:pt x="2053535" y="365794"/>
                </a:cubicBezTo>
                <a:cubicBezTo>
                  <a:pt x="2060135" y="368432"/>
                  <a:pt x="2066508" y="371623"/>
                  <a:pt x="2072585" y="375319"/>
                </a:cubicBezTo>
                <a:lnTo>
                  <a:pt x="2084777" y="382463"/>
                </a:lnTo>
                <a:lnTo>
                  <a:pt x="2096397" y="389892"/>
                </a:lnTo>
                <a:lnTo>
                  <a:pt x="2119162" y="405894"/>
                </a:lnTo>
                <a:cubicBezTo>
                  <a:pt x="2122305" y="408656"/>
                  <a:pt x="2126496" y="411895"/>
                  <a:pt x="2131639" y="415419"/>
                </a:cubicBezTo>
                <a:cubicBezTo>
                  <a:pt x="2136783" y="418944"/>
                  <a:pt x="2142688" y="424087"/>
                  <a:pt x="2149737" y="429326"/>
                </a:cubicBezTo>
                <a:lnTo>
                  <a:pt x="2151261" y="434088"/>
                </a:lnTo>
                <a:close/>
                <a:moveTo>
                  <a:pt x="2249654" y="445899"/>
                </a:moveTo>
                <a:lnTo>
                  <a:pt x="2251464" y="443137"/>
                </a:lnTo>
                <a:lnTo>
                  <a:pt x="2252321" y="442470"/>
                </a:lnTo>
                <a:cubicBezTo>
                  <a:pt x="2264132" y="451329"/>
                  <a:pt x="2275562" y="460663"/>
                  <a:pt x="2287278" y="469712"/>
                </a:cubicBezTo>
                <a:cubicBezTo>
                  <a:pt x="2294031" y="475075"/>
                  <a:pt x="2300251" y="481066"/>
                  <a:pt x="2305852" y="487619"/>
                </a:cubicBezTo>
                <a:cubicBezTo>
                  <a:pt x="2308138" y="490667"/>
                  <a:pt x="2307662" y="491238"/>
                  <a:pt x="2307090" y="491810"/>
                </a:cubicBezTo>
                <a:cubicBezTo>
                  <a:pt x="2294612" y="480856"/>
                  <a:pt x="2294993" y="483523"/>
                  <a:pt x="2294041" y="484095"/>
                </a:cubicBezTo>
                <a:cubicBezTo>
                  <a:pt x="2279182" y="471426"/>
                  <a:pt x="2264609" y="458472"/>
                  <a:pt x="2249654" y="445899"/>
                </a:cubicBezTo>
                <a:close/>
                <a:moveTo>
                  <a:pt x="2335379" y="2201929"/>
                </a:moveTo>
                <a:cubicBezTo>
                  <a:pt x="2329855" y="2208215"/>
                  <a:pt x="2321854" y="2217073"/>
                  <a:pt x="2311186" y="2228694"/>
                </a:cubicBezTo>
                <a:cubicBezTo>
                  <a:pt x="2306709" y="2233456"/>
                  <a:pt x="2302804" y="2238219"/>
                  <a:pt x="2298803" y="2242696"/>
                </a:cubicBezTo>
                <a:lnTo>
                  <a:pt x="2286326" y="2255840"/>
                </a:lnTo>
                <a:cubicBezTo>
                  <a:pt x="2276753" y="2266117"/>
                  <a:pt x="2266437" y="2275662"/>
                  <a:pt x="2255464" y="2284415"/>
                </a:cubicBezTo>
                <a:cubicBezTo>
                  <a:pt x="2260256" y="2275280"/>
                  <a:pt x="2266495" y="2266975"/>
                  <a:pt x="2273943" y="2259840"/>
                </a:cubicBezTo>
                <a:cubicBezTo>
                  <a:pt x="2279591" y="2253487"/>
                  <a:pt x="2286354" y="2246344"/>
                  <a:pt x="2294231" y="2238409"/>
                </a:cubicBezTo>
                <a:cubicBezTo>
                  <a:pt x="2301851" y="2230027"/>
                  <a:pt x="2310329" y="2220597"/>
                  <a:pt x="2319758" y="2210501"/>
                </a:cubicBezTo>
                <a:cubicBezTo>
                  <a:pt x="2336618" y="2195451"/>
                  <a:pt x="2344428" y="2187736"/>
                  <a:pt x="2343666" y="2190498"/>
                </a:cubicBezTo>
                <a:cubicBezTo>
                  <a:pt x="2341380" y="2194632"/>
                  <a:pt x="2338599" y="2198471"/>
                  <a:pt x="2335379" y="2201929"/>
                </a:cubicBezTo>
                <a:close/>
                <a:moveTo>
                  <a:pt x="2405197" y="2106679"/>
                </a:moveTo>
                <a:cubicBezTo>
                  <a:pt x="2400911" y="2112489"/>
                  <a:pt x="2395672" y="2118585"/>
                  <a:pt x="2391196" y="2124681"/>
                </a:cubicBezTo>
                <a:cubicBezTo>
                  <a:pt x="2391196" y="2122680"/>
                  <a:pt x="2387005" y="2125729"/>
                  <a:pt x="2399673" y="2109155"/>
                </a:cubicBezTo>
                <a:cubicBezTo>
                  <a:pt x="2409960" y="2094867"/>
                  <a:pt x="2413008" y="2091820"/>
                  <a:pt x="2415294" y="2090676"/>
                </a:cubicBezTo>
                <a:cubicBezTo>
                  <a:pt x="2412284" y="2096306"/>
                  <a:pt x="2408979" y="2101773"/>
                  <a:pt x="2405388" y="2107059"/>
                </a:cubicBezTo>
                <a:close/>
                <a:moveTo>
                  <a:pt x="2495304" y="2039527"/>
                </a:moveTo>
                <a:cubicBezTo>
                  <a:pt x="2485112" y="2054577"/>
                  <a:pt x="2475397" y="2069626"/>
                  <a:pt x="2465586" y="2083533"/>
                </a:cubicBezTo>
                <a:cubicBezTo>
                  <a:pt x="2447203" y="2107726"/>
                  <a:pt x="2430153" y="2128967"/>
                  <a:pt x="2457776" y="2086771"/>
                </a:cubicBezTo>
                <a:cubicBezTo>
                  <a:pt x="2461319" y="2084171"/>
                  <a:pt x="2464357" y="2080942"/>
                  <a:pt x="2466729" y="2077246"/>
                </a:cubicBezTo>
                <a:cubicBezTo>
                  <a:pt x="2470729" y="2071626"/>
                  <a:pt x="2475683" y="2064006"/>
                  <a:pt x="2481207" y="2055339"/>
                </a:cubicBezTo>
                <a:cubicBezTo>
                  <a:pt x="2486732" y="2046671"/>
                  <a:pt x="2491589" y="2039337"/>
                  <a:pt x="2496066" y="2032669"/>
                </a:cubicBezTo>
                <a:cubicBezTo>
                  <a:pt x="2500543" y="2026002"/>
                  <a:pt x="2504067" y="2019715"/>
                  <a:pt x="2507496" y="2014572"/>
                </a:cubicBezTo>
                <a:cubicBezTo>
                  <a:pt x="2512192" y="2006952"/>
                  <a:pt x="2517583" y="1999770"/>
                  <a:pt x="2523593" y="1993140"/>
                </a:cubicBezTo>
                <a:cubicBezTo>
                  <a:pt x="2514259" y="2008952"/>
                  <a:pt x="2505401" y="2024763"/>
                  <a:pt x="2495495" y="2039908"/>
                </a:cubicBezTo>
                <a:close/>
                <a:moveTo>
                  <a:pt x="2686757" y="1654622"/>
                </a:moveTo>
                <a:cubicBezTo>
                  <a:pt x="2685899" y="1660432"/>
                  <a:pt x="2684566" y="1666052"/>
                  <a:pt x="2683423" y="1671291"/>
                </a:cubicBezTo>
                <a:cubicBezTo>
                  <a:pt x="2682032" y="1679416"/>
                  <a:pt x="2679498" y="1687302"/>
                  <a:pt x="2675898" y="1694722"/>
                </a:cubicBezTo>
                <a:cubicBezTo>
                  <a:pt x="2678184" y="1683387"/>
                  <a:pt x="2680375" y="1671100"/>
                  <a:pt x="2682756" y="1660623"/>
                </a:cubicBezTo>
                <a:cubicBezTo>
                  <a:pt x="2683889" y="1652565"/>
                  <a:pt x="2686071" y="1644687"/>
                  <a:pt x="2689233" y="1637191"/>
                </a:cubicBezTo>
                <a:cubicBezTo>
                  <a:pt x="2688662" y="1643192"/>
                  <a:pt x="2687804" y="1649193"/>
                  <a:pt x="2686947" y="1655003"/>
                </a:cubicBezTo>
                <a:close/>
                <a:moveTo>
                  <a:pt x="2705140" y="1189802"/>
                </a:moveTo>
                <a:cubicBezTo>
                  <a:pt x="2703425" y="1193993"/>
                  <a:pt x="2694281" y="1144844"/>
                  <a:pt x="2687233" y="1120270"/>
                </a:cubicBezTo>
                <a:cubicBezTo>
                  <a:pt x="2669326" y="1051023"/>
                  <a:pt x="2655419" y="1028639"/>
                  <a:pt x="2626082" y="946343"/>
                </a:cubicBezTo>
                <a:cubicBezTo>
                  <a:pt x="2613890" y="916148"/>
                  <a:pt x="2598269" y="895098"/>
                  <a:pt x="2587982" y="866714"/>
                </a:cubicBezTo>
                <a:cubicBezTo>
                  <a:pt x="2584649" y="858237"/>
                  <a:pt x="2583887" y="855855"/>
                  <a:pt x="2585220" y="857189"/>
                </a:cubicBezTo>
                <a:cubicBezTo>
                  <a:pt x="2588192" y="860970"/>
                  <a:pt x="2590745" y="865057"/>
                  <a:pt x="2592840" y="869381"/>
                </a:cubicBezTo>
                <a:cubicBezTo>
                  <a:pt x="2599603" y="881859"/>
                  <a:pt x="2608747" y="899480"/>
                  <a:pt x="2611890" y="902909"/>
                </a:cubicBezTo>
                <a:lnTo>
                  <a:pt x="2618081" y="916720"/>
                </a:lnTo>
                <a:lnTo>
                  <a:pt x="2623606" y="930722"/>
                </a:lnTo>
                <a:lnTo>
                  <a:pt x="2634560" y="958821"/>
                </a:lnTo>
                <a:lnTo>
                  <a:pt x="2639132" y="956439"/>
                </a:lnTo>
                <a:lnTo>
                  <a:pt x="2634560" y="943390"/>
                </a:lnTo>
                <a:cubicBezTo>
                  <a:pt x="2633607" y="939771"/>
                  <a:pt x="2633702" y="938532"/>
                  <a:pt x="2634560" y="938723"/>
                </a:cubicBezTo>
                <a:cubicBezTo>
                  <a:pt x="2635417" y="938913"/>
                  <a:pt x="2633797" y="939675"/>
                  <a:pt x="2634560" y="943390"/>
                </a:cubicBezTo>
                <a:cubicBezTo>
                  <a:pt x="2629321" y="931198"/>
                  <a:pt x="2625035" y="918911"/>
                  <a:pt x="2619796" y="907671"/>
                </a:cubicBezTo>
                <a:cubicBezTo>
                  <a:pt x="2614557" y="896432"/>
                  <a:pt x="2610271" y="885573"/>
                  <a:pt x="2606651" y="875477"/>
                </a:cubicBezTo>
                <a:lnTo>
                  <a:pt x="2606651" y="870810"/>
                </a:lnTo>
                <a:cubicBezTo>
                  <a:pt x="2610080" y="871667"/>
                  <a:pt x="2611795" y="872143"/>
                  <a:pt x="2610080" y="867095"/>
                </a:cubicBezTo>
                <a:cubicBezTo>
                  <a:pt x="2608537" y="862856"/>
                  <a:pt x="2606718" y="858722"/>
                  <a:pt x="2604651" y="854712"/>
                </a:cubicBezTo>
                <a:cubicBezTo>
                  <a:pt x="2601603" y="848997"/>
                  <a:pt x="2597317" y="841282"/>
                  <a:pt x="2591602" y="830900"/>
                </a:cubicBezTo>
                <a:lnTo>
                  <a:pt x="2578362" y="804611"/>
                </a:lnTo>
                <a:cubicBezTo>
                  <a:pt x="2573885" y="795848"/>
                  <a:pt x="2568837" y="787466"/>
                  <a:pt x="2563979" y="778893"/>
                </a:cubicBezTo>
                <a:lnTo>
                  <a:pt x="2566170" y="776322"/>
                </a:lnTo>
                <a:cubicBezTo>
                  <a:pt x="2575695" y="792133"/>
                  <a:pt x="2575695" y="789657"/>
                  <a:pt x="2578648" y="791943"/>
                </a:cubicBezTo>
                <a:cubicBezTo>
                  <a:pt x="2582839" y="793943"/>
                  <a:pt x="2561217" y="753843"/>
                  <a:pt x="2567504" y="759272"/>
                </a:cubicBezTo>
                <a:cubicBezTo>
                  <a:pt x="2573885" y="770035"/>
                  <a:pt x="2579791" y="779941"/>
                  <a:pt x="2585315" y="788799"/>
                </a:cubicBezTo>
                <a:cubicBezTo>
                  <a:pt x="2590840" y="797657"/>
                  <a:pt x="2595317" y="805944"/>
                  <a:pt x="2599888" y="812898"/>
                </a:cubicBezTo>
                <a:lnTo>
                  <a:pt x="2599888" y="812898"/>
                </a:lnTo>
                <a:cubicBezTo>
                  <a:pt x="2598393" y="807164"/>
                  <a:pt x="2596222" y="801639"/>
                  <a:pt x="2593412" y="796419"/>
                </a:cubicBezTo>
                <a:cubicBezTo>
                  <a:pt x="2589697" y="788704"/>
                  <a:pt x="2583887" y="779560"/>
                  <a:pt x="2578457" y="769845"/>
                </a:cubicBezTo>
                <a:cubicBezTo>
                  <a:pt x="2576457" y="766130"/>
                  <a:pt x="2574362" y="762415"/>
                  <a:pt x="2572171" y="758605"/>
                </a:cubicBezTo>
                <a:lnTo>
                  <a:pt x="2571218" y="754890"/>
                </a:lnTo>
                <a:cubicBezTo>
                  <a:pt x="2611604" y="818422"/>
                  <a:pt x="2589125" y="768892"/>
                  <a:pt x="2600746" y="780703"/>
                </a:cubicBezTo>
                <a:cubicBezTo>
                  <a:pt x="2602555" y="783751"/>
                  <a:pt x="2604365" y="786704"/>
                  <a:pt x="2605889" y="789561"/>
                </a:cubicBezTo>
                <a:lnTo>
                  <a:pt x="2612557" y="804230"/>
                </a:lnTo>
                <a:lnTo>
                  <a:pt x="2633417" y="844616"/>
                </a:lnTo>
                <a:lnTo>
                  <a:pt x="2658277" y="901766"/>
                </a:lnTo>
                <a:cubicBezTo>
                  <a:pt x="2682089" y="965964"/>
                  <a:pt x="2680375" y="969203"/>
                  <a:pt x="2663801" y="937485"/>
                </a:cubicBezTo>
                <a:lnTo>
                  <a:pt x="2662372" y="946343"/>
                </a:lnTo>
                <a:cubicBezTo>
                  <a:pt x="2664944" y="953010"/>
                  <a:pt x="2667326" y="959011"/>
                  <a:pt x="2669326" y="964631"/>
                </a:cubicBezTo>
                <a:lnTo>
                  <a:pt x="2674088" y="980252"/>
                </a:lnTo>
                <a:cubicBezTo>
                  <a:pt x="2676946" y="989777"/>
                  <a:pt x="2679137" y="997682"/>
                  <a:pt x="2680756" y="1004255"/>
                </a:cubicBezTo>
                <a:cubicBezTo>
                  <a:pt x="2683394" y="1013570"/>
                  <a:pt x="2684994" y="1023162"/>
                  <a:pt x="2685518" y="1032830"/>
                </a:cubicBezTo>
                <a:lnTo>
                  <a:pt x="2684947" y="1035402"/>
                </a:lnTo>
                <a:cubicBezTo>
                  <a:pt x="2696282" y="1081503"/>
                  <a:pt x="2685518" y="1055785"/>
                  <a:pt x="2686566" y="1068358"/>
                </a:cubicBezTo>
                <a:cubicBezTo>
                  <a:pt x="2688090" y="1074359"/>
                  <a:pt x="2689709" y="1080360"/>
                  <a:pt x="2691138" y="1085789"/>
                </a:cubicBezTo>
                <a:cubicBezTo>
                  <a:pt x="2692567" y="1091218"/>
                  <a:pt x="2693234" y="1095981"/>
                  <a:pt x="2693805" y="1099314"/>
                </a:cubicBezTo>
                <a:cubicBezTo>
                  <a:pt x="2694853" y="1105982"/>
                  <a:pt x="2694377" y="1106934"/>
                  <a:pt x="2690662" y="1096266"/>
                </a:cubicBezTo>
                <a:lnTo>
                  <a:pt x="2691519" y="1109411"/>
                </a:lnTo>
                <a:cubicBezTo>
                  <a:pt x="2694091" y="1123317"/>
                  <a:pt x="2699044" y="1142082"/>
                  <a:pt x="2701616" y="1158179"/>
                </a:cubicBezTo>
                <a:cubicBezTo>
                  <a:pt x="2703911" y="1168571"/>
                  <a:pt x="2705159" y="1179162"/>
                  <a:pt x="2705330" y="1189802"/>
                </a:cubicBezTo>
                <a:close/>
                <a:moveTo>
                  <a:pt x="2708759" y="1534893"/>
                </a:moveTo>
                <a:cubicBezTo>
                  <a:pt x="2711236" y="1506318"/>
                  <a:pt x="2712760" y="1505556"/>
                  <a:pt x="2714284" y="1506318"/>
                </a:cubicBezTo>
                <a:cubicBezTo>
                  <a:pt x="2712379" y="1525939"/>
                  <a:pt x="2710664" y="1535750"/>
                  <a:pt x="2708950" y="1535274"/>
                </a:cubicBezTo>
                <a:close/>
                <a:moveTo>
                  <a:pt x="2798770" y="1404591"/>
                </a:moveTo>
                <a:cubicBezTo>
                  <a:pt x="2797399" y="1395351"/>
                  <a:pt x="2796732" y="1386027"/>
                  <a:pt x="2796770" y="1376682"/>
                </a:cubicBezTo>
                <a:lnTo>
                  <a:pt x="2800009" y="1377254"/>
                </a:lnTo>
                <a:cubicBezTo>
                  <a:pt x="2800390" y="1393256"/>
                  <a:pt x="2800485" y="1407829"/>
                  <a:pt x="2798961" y="1404972"/>
                </a:cubicBezTo>
                <a:close/>
                <a:moveTo>
                  <a:pt x="2806867" y="1364395"/>
                </a:moveTo>
                <a:cubicBezTo>
                  <a:pt x="2803247" y="1331915"/>
                  <a:pt x="2803247" y="1382302"/>
                  <a:pt x="2801057" y="1376587"/>
                </a:cubicBezTo>
                <a:cubicBezTo>
                  <a:pt x="2801057" y="1363443"/>
                  <a:pt x="2801057" y="1350203"/>
                  <a:pt x="2801057" y="1338487"/>
                </a:cubicBezTo>
                <a:cubicBezTo>
                  <a:pt x="2801057" y="1326771"/>
                  <a:pt x="2800295" y="1316770"/>
                  <a:pt x="2800485" y="1309912"/>
                </a:cubicBezTo>
                <a:cubicBezTo>
                  <a:pt x="2800485" y="1296958"/>
                  <a:pt x="2802200" y="1298101"/>
                  <a:pt x="2806962" y="1328962"/>
                </a:cubicBezTo>
                <a:cubicBezTo>
                  <a:pt x="2808010" y="1344202"/>
                  <a:pt x="2808772" y="1381349"/>
                  <a:pt x="2807057" y="1364776"/>
                </a:cubicBezTo>
                <a:close/>
                <a:moveTo>
                  <a:pt x="1342112" y="2850295"/>
                </a:moveTo>
                <a:lnTo>
                  <a:pt x="1372402" y="2851152"/>
                </a:lnTo>
                <a:lnTo>
                  <a:pt x="1387546" y="2851628"/>
                </a:lnTo>
                <a:lnTo>
                  <a:pt x="1402596" y="2851628"/>
                </a:lnTo>
                <a:lnTo>
                  <a:pt x="1462889" y="2850295"/>
                </a:lnTo>
                <a:lnTo>
                  <a:pt x="1481939" y="2851057"/>
                </a:lnTo>
                <a:cubicBezTo>
                  <a:pt x="1476605" y="2852010"/>
                  <a:pt x="1470604" y="2852962"/>
                  <a:pt x="1463556" y="2853915"/>
                </a:cubicBezTo>
                <a:cubicBezTo>
                  <a:pt x="1456508" y="2854867"/>
                  <a:pt x="1448697" y="2855058"/>
                  <a:pt x="1439648" y="2855439"/>
                </a:cubicBezTo>
                <a:cubicBezTo>
                  <a:pt x="1430600" y="2855819"/>
                  <a:pt x="1420598" y="2856201"/>
                  <a:pt x="1409073" y="2856391"/>
                </a:cubicBezTo>
                <a:lnTo>
                  <a:pt x="1390976" y="2856391"/>
                </a:lnTo>
                <a:cubicBezTo>
                  <a:pt x="1384594" y="2856391"/>
                  <a:pt x="1377926" y="2855819"/>
                  <a:pt x="1370878" y="2855534"/>
                </a:cubicBezTo>
                <a:cubicBezTo>
                  <a:pt x="1355447" y="2854676"/>
                  <a:pt x="1333921" y="2853248"/>
                  <a:pt x="1323253" y="2851438"/>
                </a:cubicBezTo>
                <a:cubicBezTo>
                  <a:pt x="1310299" y="2849057"/>
                  <a:pt x="1328587" y="2849819"/>
                  <a:pt x="1342303" y="2850200"/>
                </a:cubicBezTo>
                <a:close/>
              </a:path>
            </a:pathLst>
          </a:custGeom>
          <a:solidFill>
            <a:srgbClr val="5D8677"/>
          </a:solidFill>
          <a:ln>
            <a:noFill/>
          </a:ln>
        </p:spPr>
        <p:txBody>
          <a:bodyPr rot="0" vert="horz" wrap="none" lIns="0" tIns="0" rIns="0" bIns="0" anchor="ctr">
            <a:noAutofit/>
          </a:bodyPr>
          <a:p>
            <a:pPr marL="0" algn="ctr"/>
            <a:r>
              <a:rPr lang="en-US" sz="2000" b="1">
                <a:solidFill>
                  <a:schemeClr val="lt1"/>
                </a:solidFill>
                <a:latin typeface="思源宋体 CN Medium"/>
                <a:ea typeface="思源宋体 CN Medium"/>
              </a:rPr>
              <a:t>03</a:t>
            </a:r>
            <a:endParaRPr lang="en-US" sz="2000" b="1">
              <a:solidFill>
                <a:schemeClr val="lt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7991950" y="3208020"/>
            <a:ext cx="36000" cy="2700000"/>
          </a:xfrm>
          <a:custGeom>
            <a:avLst/>
            <a:gdLst/>
            <a:ahLst/>
            <a:cxnLst/>
            <a:rect l="l" t="t" r="r" b="b"/>
            <a:pathLst>
              <a:path w="60" h="473">
                <a:moveTo>
                  <a:pt x="29" y="6"/>
                </a:moveTo>
                <a:cubicBezTo>
                  <a:pt x="29" y="7"/>
                  <a:pt x="29" y="7"/>
                  <a:pt x="29" y="7"/>
                </a:cubicBezTo>
                <a:cubicBezTo>
                  <a:pt x="29" y="7"/>
                  <a:pt x="28" y="7"/>
                  <a:pt x="28" y="6"/>
                </a:cubicBezTo>
                <a:cubicBezTo>
                  <a:pt x="28" y="6"/>
                  <a:pt x="28" y="4"/>
                  <a:pt x="28" y="3"/>
                </a:cubicBezTo>
                <a:cubicBezTo>
                  <a:pt x="25" y="2"/>
                  <a:pt x="23" y="2"/>
                  <a:pt x="22" y="4"/>
                </a:cubicBezTo>
                <a:cubicBezTo>
                  <a:pt x="21" y="2"/>
                  <a:pt x="21" y="5"/>
                  <a:pt x="20" y="3"/>
                </a:cubicBezTo>
                <a:cubicBezTo>
                  <a:pt x="21" y="5"/>
                  <a:pt x="21" y="6"/>
                  <a:pt x="22" y="8"/>
                </a:cubicBezTo>
                <a:cubicBezTo>
                  <a:pt x="21" y="7"/>
                  <a:pt x="19" y="8"/>
                  <a:pt x="19" y="6"/>
                </a:cubicBezTo>
                <a:cubicBezTo>
                  <a:pt x="18" y="5"/>
                  <a:pt x="18" y="6"/>
                  <a:pt x="18" y="7"/>
                </a:cubicBezTo>
                <a:cubicBezTo>
                  <a:pt x="17" y="5"/>
                  <a:pt x="15" y="7"/>
                  <a:pt x="13" y="6"/>
                </a:cubicBezTo>
                <a:cubicBezTo>
                  <a:pt x="13" y="7"/>
                  <a:pt x="13" y="7"/>
                  <a:pt x="13" y="8"/>
                </a:cubicBezTo>
                <a:cubicBezTo>
                  <a:pt x="12" y="7"/>
                  <a:pt x="12" y="8"/>
                  <a:pt x="11" y="7"/>
                </a:cubicBezTo>
                <a:cubicBezTo>
                  <a:pt x="11" y="8"/>
                  <a:pt x="11" y="9"/>
                  <a:pt x="11" y="9"/>
                </a:cubicBezTo>
                <a:cubicBezTo>
                  <a:pt x="11" y="9"/>
                  <a:pt x="11" y="10"/>
                  <a:pt x="10" y="9"/>
                </a:cubicBezTo>
                <a:cubicBezTo>
                  <a:pt x="10" y="10"/>
                  <a:pt x="9" y="10"/>
                  <a:pt x="8" y="11"/>
                </a:cubicBezTo>
                <a:cubicBezTo>
                  <a:pt x="9" y="11"/>
                  <a:pt x="9" y="12"/>
                  <a:pt x="9" y="12"/>
                </a:cubicBezTo>
                <a:cubicBezTo>
                  <a:pt x="10" y="12"/>
                  <a:pt x="9" y="11"/>
                  <a:pt x="9" y="11"/>
                </a:cubicBezTo>
                <a:cubicBezTo>
                  <a:pt x="10" y="11"/>
                  <a:pt x="10" y="12"/>
                  <a:pt x="10" y="12"/>
                </a:cubicBezTo>
                <a:cubicBezTo>
                  <a:pt x="10" y="11"/>
                  <a:pt x="10" y="11"/>
                  <a:pt x="10" y="11"/>
                </a:cubicBezTo>
                <a:cubicBezTo>
                  <a:pt x="11" y="12"/>
                  <a:pt x="11" y="11"/>
                  <a:pt x="12" y="11"/>
                </a:cubicBezTo>
                <a:cubicBezTo>
                  <a:pt x="13" y="13"/>
                  <a:pt x="12" y="14"/>
                  <a:pt x="12" y="16"/>
                </a:cubicBezTo>
                <a:cubicBezTo>
                  <a:pt x="11" y="15"/>
                  <a:pt x="11" y="15"/>
                  <a:pt x="11" y="16"/>
                </a:cubicBezTo>
                <a:cubicBezTo>
                  <a:pt x="10" y="14"/>
                  <a:pt x="8" y="18"/>
                  <a:pt x="7" y="16"/>
                </a:cubicBezTo>
                <a:cubicBezTo>
                  <a:pt x="7" y="17"/>
                  <a:pt x="7" y="18"/>
                  <a:pt x="6" y="18"/>
                </a:cubicBezTo>
                <a:cubicBezTo>
                  <a:pt x="5" y="17"/>
                  <a:pt x="2" y="19"/>
                  <a:pt x="2" y="21"/>
                </a:cubicBezTo>
                <a:cubicBezTo>
                  <a:pt x="3" y="22"/>
                  <a:pt x="4" y="22"/>
                  <a:pt x="5" y="20"/>
                </a:cubicBezTo>
                <a:cubicBezTo>
                  <a:pt x="6" y="22"/>
                  <a:pt x="6" y="19"/>
                  <a:pt x="8" y="20"/>
                </a:cubicBezTo>
                <a:cubicBezTo>
                  <a:pt x="8" y="21"/>
                  <a:pt x="8" y="22"/>
                  <a:pt x="7" y="23"/>
                </a:cubicBezTo>
                <a:cubicBezTo>
                  <a:pt x="7" y="23"/>
                  <a:pt x="7" y="23"/>
                  <a:pt x="7" y="22"/>
                </a:cubicBezTo>
                <a:cubicBezTo>
                  <a:pt x="7" y="23"/>
                  <a:pt x="7" y="23"/>
                  <a:pt x="7" y="24"/>
                </a:cubicBezTo>
                <a:cubicBezTo>
                  <a:pt x="5" y="24"/>
                  <a:pt x="5" y="26"/>
                  <a:pt x="3" y="26"/>
                </a:cubicBezTo>
                <a:cubicBezTo>
                  <a:pt x="3" y="28"/>
                  <a:pt x="1" y="26"/>
                  <a:pt x="1" y="29"/>
                </a:cubicBezTo>
                <a:cubicBezTo>
                  <a:pt x="2" y="28"/>
                  <a:pt x="5" y="28"/>
                  <a:pt x="6" y="27"/>
                </a:cubicBezTo>
                <a:cubicBezTo>
                  <a:pt x="6" y="27"/>
                  <a:pt x="7" y="27"/>
                  <a:pt x="7" y="28"/>
                </a:cubicBezTo>
                <a:cubicBezTo>
                  <a:pt x="7" y="33"/>
                  <a:pt x="2" y="31"/>
                  <a:pt x="0" y="36"/>
                </a:cubicBezTo>
                <a:cubicBezTo>
                  <a:pt x="1" y="37"/>
                  <a:pt x="2" y="35"/>
                  <a:pt x="2" y="34"/>
                </a:cubicBezTo>
                <a:cubicBezTo>
                  <a:pt x="3" y="35"/>
                  <a:pt x="4" y="36"/>
                  <a:pt x="5" y="35"/>
                </a:cubicBezTo>
                <a:cubicBezTo>
                  <a:pt x="7" y="38"/>
                  <a:pt x="2" y="39"/>
                  <a:pt x="1" y="41"/>
                </a:cubicBezTo>
                <a:cubicBezTo>
                  <a:pt x="2" y="41"/>
                  <a:pt x="2" y="42"/>
                  <a:pt x="2" y="43"/>
                </a:cubicBezTo>
                <a:cubicBezTo>
                  <a:pt x="2" y="42"/>
                  <a:pt x="3" y="42"/>
                  <a:pt x="3" y="43"/>
                </a:cubicBezTo>
                <a:cubicBezTo>
                  <a:pt x="3" y="41"/>
                  <a:pt x="4" y="44"/>
                  <a:pt x="5" y="42"/>
                </a:cubicBezTo>
                <a:cubicBezTo>
                  <a:pt x="5" y="41"/>
                  <a:pt x="5" y="40"/>
                  <a:pt x="5" y="40"/>
                </a:cubicBezTo>
                <a:cubicBezTo>
                  <a:pt x="6" y="40"/>
                  <a:pt x="6" y="41"/>
                  <a:pt x="6" y="42"/>
                </a:cubicBezTo>
                <a:cubicBezTo>
                  <a:pt x="6" y="43"/>
                  <a:pt x="7" y="43"/>
                  <a:pt x="7" y="43"/>
                </a:cubicBezTo>
                <a:cubicBezTo>
                  <a:pt x="6" y="45"/>
                  <a:pt x="6" y="45"/>
                  <a:pt x="5" y="46"/>
                </a:cubicBezTo>
                <a:cubicBezTo>
                  <a:pt x="5" y="46"/>
                  <a:pt x="5" y="46"/>
                  <a:pt x="5" y="45"/>
                </a:cubicBezTo>
                <a:cubicBezTo>
                  <a:pt x="4" y="47"/>
                  <a:pt x="4" y="47"/>
                  <a:pt x="3" y="47"/>
                </a:cubicBezTo>
                <a:cubicBezTo>
                  <a:pt x="3" y="48"/>
                  <a:pt x="2" y="49"/>
                  <a:pt x="3" y="49"/>
                </a:cubicBezTo>
                <a:cubicBezTo>
                  <a:pt x="3" y="47"/>
                  <a:pt x="4" y="50"/>
                  <a:pt x="5" y="49"/>
                </a:cubicBezTo>
                <a:cubicBezTo>
                  <a:pt x="6" y="48"/>
                  <a:pt x="5" y="47"/>
                  <a:pt x="5" y="47"/>
                </a:cubicBezTo>
                <a:cubicBezTo>
                  <a:pt x="6" y="48"/>
                  <a:pt x="6" y="50"/>
                  <a:pt x="6" y="51"/>
                </a:cubicBezTo>
                <a:cubicBezTo>
                  <a:pt x="5" y="51"/>
                  <a:pt x="5" y="51"/>
                  <a:pt x="4" y="53"/>
                </a:cubicBezTo>
                <a:cubicBezTo>
                  <a:pt x="3" y="52"/>
                  <a:pt x="3" y="54"/>
                  <a:pt x="1" y="55"/>
                </a:cubicBezTo>
                <a:cubicBezTo>
                  <a:pt x="1" y="55"/>
                  <a:pt x="1" y="57"/>
                  <a:pt x="1" y="58"/>
                </a:cubicBezTo>
                <a:cubicBezTo>
                  <a:pt x="2" y="59"/>
                  <a:pt x="2" y="57"/>
                  <a:pt x="3" y="56"/>
                </a:cubicBezTo>
                <a:cubicBezTo>
                  <a:pt x="3" y="57"/>
                  <a:pt x="4" y="56"/>
                  <a:pt x="4" y="55"/>
                </a:cubicBezTo>
                <a:cubicBezTo>
                  <a:pt x="4" y="57"/>
                  <a:pt x="4" y="58"/>
                  <a:pt x="5" y="58"/>
                </a:cubicBezTo>
                <a:cubicBezTo>
                  <a:pt x="5" y="57"/>
                  <a:pt x="4" y="57"/>
                  <a:pt x="5" y="55"/>
                </a:cubicBezTo>
                <a:cubicBezTo>
                  <a:pt x="5" y="56"/>
                  <a:pt x="5" y="55"/>
                  <a:pt x="5" y="55"/>
                </a:cubicBezTo>
                <a:cubicBezTo>
                  <a:pt x="5" y="58"/>
                  <a:pt x="6" y="54"/>
                  <a:pt x="6" y="55"/>
                </a:cubicBezTo>
                <a:cubicBezTo>
                  <a:pt x="5" y="59"/>
                  <a:pt x="3" y="61"/>
                  <a:pt x="1" y="64"/>
                </a:cubicBezTo>
                <a:cubicBezTo>
                  <a:pt x="3" y="64"/>
                  <a:pt x="3" y="63"/>
                  <a:pt x="4" y="64"/>
                </a:cubicBezTo>
                <a:cubicBezTo>
                  <a:pt x="4" y="63"/>
                  <a:pt x="4" y="61"/>
                  <a:pt x="5" y="62"/>
                </a:cubicBezTo>
                <a:cubicBezTo>
                  <a:pt x="5" y="62"/>
                  <a:pt x="5" y="62"/>
                  <a:pt x="5" y="63"/>
                </a:cubicBezTo>
                <a:cubicBezTo>
                  <a:pt x="4" y="63"/>
                  <a:pt x="5" y="65"/>
                  <a:pt x="5" y="65"/>
                </a:cubicBezTo>
                <a:cubicBezTo>
                  <a:pt x="4" y="66"/>
                  <a:pt x="5" y="67"/>
                  <a:pt x="5" y="68"/>
                </a:cubicBezTo>
                <a:cubicBezTo>
                  <a:pt x="5" y="69"/>
                  <a:pt x="4" y="69"/>
                  <a:pt x="4" y="71"/>
                </a:cubicBezTo>
                <a:cubicBezTo>
                  <a:pt x="5" y="71"/>
                  <a:pt x="5" y="70"/>
                  <a:pt x="5" y="71"/>
                </a:cubicBezTo>
                <a:cubicBezTo>
                  <a:pt x="4" y="72"/>
                  <a:pt x="5" y="72"/>
                  <a:pt x="5" y="75"/>
                </a:cubicBezTo>
                <a:cubicBezTo>
                  <a:pt x="5" y="75"/>
                  <a:pt x="4" y="76"/>
                  <a:pt x="5" y="76"/>
                </a:cubicBezTo>
                <a:cubicBezTo>
                  <a:pt x="5" y="75"/>
                  <a:pt x="5" y="75"/>
                  <a:pt x="6" y="74"/>
                </a:cubicBezTo>
                <a:cubicBezTo>
                  <a:pt x="5" y="76"/>
                  <a:pt x="6" y="82"/>
                  <a:pt x="5" y="80"/>
                </a:cubicBezTo>
                <a:cubicBezTo>
                  <a:pt x="4" y="81"/>
                  <a:pt x="5" y="82"/>
                  <a:pt x="4" y="83"/>
                </a:cubicBezTo>
                <a:cubicBezTo>
                  <a:pt x="5" y="83"/>
                  <a:pt x="5" y="81"/>
                  <a:pt x="6" y="82"/>
                </a:cubicBezTo>
                <a:cubicBezTo>
                  <a:pt x="6" y="83"/>
                  <a:pt x="5" y="82"/>
                  <a:pt x="5" y="83"/>
                </a:cubicBezTo>
                <a:cubicBezTo>
                  <a:pt x="6" y="84"/>
                  <a:pt x="5" y="85"/>
                  <a:pt x="5" y="86"/>
                </a:cubicBezTo>
                <a:cubicBezTo>
                  <a:pt x="5" y="86"/>
                  <a:pt x="5" y="87"/>
                  <a:pt x="4" y="87"/>
                </a:cubicBezTo>
                <a:cubicBezTo>
                  <a:pt x="5" y="90"/>
                  <a:pt x="3" y="93"/>
                  <a:pt x="4" y="96"/>
                </a:cubicBezTo>
                <a:cubicBezTo>
                  <a:pt x="5" y="96"/>
                  <a:pt x="5" y="95"/>
                  <a:pt x="5" y="96"/>
                </a:cubicBezTo>
                <a:cubicBezTo>
                  <a:pt x="5" y="97"/>
                  <a:pt x="4" y="97"/>
                  <a:pt x="5" y="99"/>
                </a:cubicBezTo>
                <a:cubicBezTo>
                  <a:pt x="4" y="98"/>
                  <a:pt x="4" y="98"/>
                  <a:pt x="4" y="98"/>
                </a:cubicBezTo>
                <a:cubicBezTo>
                  <a:pt x="4" y="101"/>
                  <a:pt x="5" y="107"/>
                  <a:pt x="4" y="109"/>
                </a:cubicBezTo>
                <a:cubicBezTo>
                  <a:pt x="5" y="110"/>
                  <a:pt x="4" y="112"/>
                  <a:pt x="4" y="114"/>
                </a:cubicBezTo>
                <a:cubicBezTo>
                  <a:pt x="5" y="115"/>
                  <a:pt x="4" y="118"/>
                  <a:pt x="4" y="120"/>
                </a:cubicBezTo>
                <a:cubicBezTo>
                  <a:pt x="4" y="119"/>
                  <a:pt x="4" y="119"/>
                  <a:pt x="5" y="118"/>
                </a:cubicBezTo>
                <a:cubicBezTo>
                  <a:pt x="5" y="119"/>
                  <a:pt x="5" y="119"/>
                  <a:pt x="5" y="119"/>
                </a:cubicBezTo>
                <a:cubicBezTo>
                  <a:pt x="4" y="120"/>
                  <a:pt x="5" y="120"/>
                  <a:pt x="5" y="121"/>
                </a:cubicBezTo>
                <a:cubicBezTo>
                  <a:pt x="5" y="124"/>
                  <a:pt x="4" y="130"/>
                  <a:pt x="5" y="132"/>
                </a:cubicBezTo>
                <a:cubicBezTo>
                  <a:pt x="5" y="132"/>
                  <a:pt x="5" y="132"/>
                  <a:pt x="5" y="132"/>
                </a:cubicBezTo>
                <a:cubicBezTo>
                  <a:pt x="5" y="134"/>
                  <a:pt x="5" y="136"/>
                  <a:pt x="4" y="139"/>
                </a:cubicBezTo>
                <a:cubicBezTo>
                  <a:pt x="5" y="139"/>
                  <a:pt x="5" y="141"/>
                  <a:pt x="5" y="141"/>
                </a:cubicBezTo>
                <a:cubicBezTo>
                  <a:pt x="5" y="142"/>
                  <a:pt x="5" y="142"/>
                  <a:pt x="4" y="143"/>
                </a:cubicBezTo>
                <a:cubicBezTo>
                  <a:pt x="5" y="144"/>
                  <a:pt x="5" y="142"/>
                  <a:pt x="5" y="143"/>
                </a:cubicBezTo>
                <a:cubicBezTo>
                  <a:pt x="4" y="144"/>
                  <a:pt x="6" y="146"/>
                  <a:pt x="5" y="148"/>
                </a:cubicBezTo>
                <a:cubicBezTo>
                  <a:pt x="4" y="147"/>
                  <a:pt x="5" y="146"/>
                  <a:pt x="5" y="146"/>
                </a:cubicBezTo>
                <a:cubicBezTo>
                  <a:pt x="4" y="146"/>
                  <a:pt x="4" y="150"/>
                  <a:pt x="5" y="149"/>
                </a:cubicBezTo>
                <a:cubicBezTo>
                  <a:pt x="5" y="149"/>
                  <a:pt x="6" y="149"/>
                  <a:pt x="6" y="148"/>
                </a:cubicBezTo>
                <a:cubicBezTo>
                  <a:pt x="6" y="149"/>
                  <a:pt x="5" y="149"/>
                  <a:pt x="5" y="151"/>
                </a:cubicBezTo>
                <a:cubicBezTo>
                  <a:pt x="5" y="152"/>
                  <a:pt x="6" y="152"/>
                  <a:pt x="6" y="153"/>
                </a:cubicBezTo>
                <a:cubicBezTo>
                  <a:pt x="5" y="152"/>
                  <a:pt x="5" y="155"/>
                  <a:pt x="6" y="155"/>
                </a:cubicBezTo>
                <a:cubicBezTo>
                  <a:pt x="6" y="155"/>
                  <a:pt x="5" y="153"/>
                  <a:pt x="6" y="153"/>
                </a:cubicBezTo>
                <a:cubicBezTo>
                  <a:pt x="7" y="153"/>
                  <a:pt x="7" y="153"/>
                  <a:pt x="7" y="155"/>
                </a:cubicBezTo>
                <a:cubicBezTo>
                  <a:pt x="7" y="155"/>
                  <a:pt x="7" y="154"/>
                  <a:pt x="6" y="154"/>
                </a:cubicBezTo>
                <a:cubicBezTo>
                  <a:pt x="6" y="155"/>
                  <a:pt x="6" y="155"/>
                  <a:pt x="6" y="156"/>
                </a:cubicBezTo>
                <a:cubicBezTo>
                  <a:pt x="6" y="155"/>
                  <a:pt x="5" y="157"/>
                  <a:pt x="5" y="158"/>
                </a:cubicBezTo>
                <a:cubicBezTo>
                  <a:pt x="6" y="158"/>
                  <a:pt x="6" y="157"/>
                  <a:pt x="6" y="158"/>
                </a:cubicBezTo>
                <a:cubicBezTo>
                  <a:pt x="5" y="158"/>
                  <a:pt x="6" y="162"/>
                  <a:pt x="6" y="164"/>
                </a:cubicBezTo>
                <a:cubicBezTo>
                  <a:pt x="7" y="165"/>
                  <a:pt x="6" y="165"/>
                  <a:pt x="8" y="167"/>
                </a:cubicBezTo>
                <a:cubicBezTo>
                  <a:pt x="7" y="168"/>
                  <a:pt x="7" y="165"/>
                  <a:pt x="6" y="167"/>
                </a:cubicBezTo>
                <a:cubicBezTo>
                  <a:pt x="6" y="167"/>
                  <a:pt x="7" y="168"/>
                  <a:pt x="6" y="168"/>
                </a:cubicBezTo>
                <a:cubicBezTo>
                  <a:pt x="6" y="169"/>
                  <a:pt x="6" y="167"/>
                  <a:pt x="6" y="167"/>
                </a:cubicBezTo>
                <a:cubicBezTo>
                  <a:pt x="6" y="168"/>
                  <a:pt x="5" y="167"/>
                  <a:pt x="5" y="167"/>
                </a:cubicBezTo>
                <a:cubicBezTo>
                  <a:pt x="5" y="170"/>
                  <a:pt x="5" y="171"/>
                  <a:pt x="6" y="173"/>
                </a:cubicBezTo>
                <a:cubicBezTo>
                  <a:pt x="6" y="172"/>
                  <a:pt x="6" y="171"/>
                  <a:pt x="6" y="170"/>
                </a:cubicBezTo>
                <a:cubicBezTo>
                  <a:pt x="6" y="172"/>
                  <a:pt x="7" y="175"/>
                  <a:pt x="6" y="175"/>
                </a:cubicBezTo>
                <a:cubicBezTo>
                  <a:pt x="6" y="174"/>
                  <a:pt x="6" y="173"/>
                  <a:pt x="6" y="173"/>
                </a:cubicBezTo>
                <a:cubicBezTo>
                  <a:pt x="6" y="174"/>
                  <a:pt x="5" y="173"/>
                  <a:pt x="5" y="174"/>
                </a:cubicBezTo>
                <a:cubicBezTo>
                  <a:pt x="6" y="174"/>
                  <a:pt x="6" y="179"/>
                  <a:pt x="6" y="177"/>
                </a:cubicBezTo>
                <a:cubicBezTo>
                  <a:pt x="6" y="179"/>
                  <a:pt x="6" y="183"/>
                  <a:pt x="6" y="184"/>
                </a:cubicBezTo>
                <a:cubicBezTo>
                  <a:pt x="7" y="184"/>
                  <a:pt x="6" y="183"/>
                  <a:pt x="7" y="183"/>
                </a:cubicBezTo>
                <a:cubicBezTo>
                  <a:pt x="7" y="183"/>
                  <a:pt x="7" y="184"/>
                  <a:pt x="7" y="186"/>
                </a:cubicBezTo>
                <a:cubicBezTo>
                  <a:pt x="6" y="185"/>
                  <a:pt x="6" y="187"/>
                  <a:pt x="6" y="188"/>
                </a:cubicBezTo>
                <a:cubicBezTo>
                  <a:pt x="6" y="187"/>
                  <a:pt x="7" y="186"/>
                  <a:pt x="8" y="186"/>
                </a:cubicBezTo>
                <a:cubicBezTo>
                  <a:pt x="7" y="188"/>
                  <a:pt x="7" y="190"/>
                  <a:pt x="7" y="192"/>
                </a:cubicBezTo>
                <a:cubicBezTo>
                  <a:pt x="7" y="192"/>
                  <a:pt x="6" y="192"/>
                  <a:pt x="6" y="193"/>
                </a:cubicBezTo>
                <a:cubicBezTo>
                  <a:pt x="7" y="193"/>
                  <a:pt x="6" y="194"/>
                  <a:pt x="7" y="195"/>
                </a:cubicBezTo>
                <a:cubicBezTo>
                  <a:pt x="6" y="195"/>
                  <a:pt x="6" y="195"/>
                  <a:pt x="6" y="194"/>
                </a:cubicBezTo>
                <a:cubicBezTo>
                  <a:pt x="6" y="196"/>
                  <a:pt x="6" y="197"/>
                  <a:pt x="6" y="198"/>
                </a:cubicBezTo>
                <a:cubicBezTo>
                  <a:pt x="6" y="199"/>
                  <a:pt x="6" y="198"/>
                  <a:pt x="6" y="198"/>
                </a:cubicBezTo>
                <a:cubicBezTo>
                  <a:pt x="7" y="199"/>
                  <a:pt x="7" y="199"/>
                  <a:pt x="7" y="201"/>
                </a:cubicBezTo>
                <a:cubicBezTo>
                  <a:pt x="7" y="201"/>
                  <a:pt x="6" y="200"/>
                  <a:pt x="6" y="201"/>
                </a:cubicBezTo>
                <a:cubicBezTo>
                  <a:pt x="7" y="201"/>
                  <a:pt x="7" y="203"/>
                  <a:pt x="8" y="203"/>
                </a:cubicBezTo>
                <a:cubicBezTo>
                  <a:pt x="8" y="201"/>
                  <a:pt x="8" y="202"/>
                  <a:pt x="8" y="201"/>
                </a:cubicBezTo>
                <a:cubicBezTo>
                  <a:pt x="8" y="201"/>
                  <a:pt x="7" y="201"/>
                  <a:pt x="7" y="200"/>
                </a:cubicBezTo>
                <a:cubicBezTo>
                  <a:pt x="8" y="200"/>
                  <a:pt x="7" y="197"/>
                  <a:pt x="8" y="197"/>
                </a:cubicBezTo>
                <a:cubicBezTo>
                  <a:pt x="8" y="199"/>
                  <a:pt x="9" y="198"/>
                  <a:pt x="10" y="198"/>
                </a:cubicBezTo>
                <a:cubicBezTo>
                  <a:pt x="9" y="199"/>
                  <a:pt x="10" y="199"/>
                  <a:pt x="10" y="200"/>
                </a:cubicBezTo>
                <a:cubicBezTo>
                  <a:pt x="9" y="199"/>
                  <a:pt x="9" y="200"/>
                  <a:pt x="9" y="201"/>
                </a:cubicBezTo>
                <a:cubicBezTo>
                  <a:pt x="9" y="200"/>
                  <a:pt x="10" y="200"/>
                  <a:pt x="10" y="200"/>
                </a:cubicBezTo>
                <a:cubicBezTo>
                  <a:pt x="10" y="201"/>
                  <a:pt x="10" y="202"/>
                  <a:pt x="11" y="203"/>
                </a:cubicBezTo>
                <a:cubicBezTo>
                  <a:pt x="10" y="203"/>
                  <a:pt x="10" y="203"/>
                  <a:pt x="10" y="204"/>
                </a:cubicBezTo>
                <a:cubicBezTo>
                  <a:pt x="10" y="204"/>
                  <a:pt x="10" y="205"/>
                  <a:pt x="11" y="205"/>
                </a:cubicBezTo>
                <a:cubicBezTo>
                  <a:pt x="10" y="205"/>
                  <a:pt x="10" y="206"/>
                  <a:pt x="10" y="206"/>
                </a:cubicBezTo>
                <a:cubicBezTo>
                  <a:pt x="10" y="205"/>
                  <a:pt x="10" y="203"/>
                  <a:pt x="9" y="203"/>
                </a:cubicBezTo>
                <a:cubicBezTo>
                  <a:pt x="8" y="205"/>
                  <a:pt x="9" y="206"/>
                  <a:pt x="10" y="207"/>
                </a:cubicBezTo>
                <a:cubicBezTo>
                  <a:pt x="10" y="208"/>
                  <a:pt x="10" y="208"/>
                  <a:pt x="10" y="209"/>
                </a:cubicBezTo>
                <a:cubicBezTo>
                  <a:pt x="10" y="209"/>
                  <a:pt x="10" y="210"/>
                  <a:pt x="10" y="210"/>
                </a:cubicBezTo>
                <a:cubicBezTo>
                  <a:pt x="9" y="208"/>
                  <a:pt x="10" y="208"/>
                  <a:pt x="10" y="208"/>
                </a:cubicBezTo>
                <a:cubicBezTo>
                  <a:pt x="9" y="207"/>
                  <a:pt x="9" y="209"/>
                  <a:pt x="9" y="209"/>
                </a:cubicBezTo>
                <a:cubicBezTo>
                  <a:pt x="9" y="208"/>
                  <a:pt x="8" y="208"/>
                  <a:pt x="8" y="209"/>
                </a:cubicBezTo>
                <a:cubicBezTo>
                  <a:pt x="9" y="209"/>
                  <a:pt x="9" y="211"/>
                  <a:pt x="9" y="212"/>
                </a:cubicBezTo>
                <a:cubicBezTo>
                  <a:pt x="10" y="212"/>
                  <a:pt x="10" y="211"/>
                  <a:pt x="10" y="211"/>
                </a:cubicBezTo>
                <a:cubicBezTo>
                  <a:pt x="10" y="212"/>
                  <a:pt x="9" y="213"/>
                  <a:pt x="10" y="214"/>
                </a:cubicBezTo>
                <a:cubicBezTo>
                  <a:pt x="10" y="212"/>
                  <a:pt x="10" y="214"/>
                  <a:pt x="10" y="215"/>
                </a:cubicBezTo>
                <a:cubicBezTo>
                  <a:pt x="10" y="213"/>
                  <a:pt x="12" y="214"/>
                  <a:pt x="12" y="214"/>
                </a:cubicBezTo>
                <a:cubicBezTo>
                  <a:pt x="12" y="215"/>
                  <a:pt x="12" y="217"/>
                  <a:pt x="12" y="217"/>
                </a:cubicBezTo>
                <a:cubicBezTo>
                  <a:pt x="11" y="217"/>
                  <a:pt x="11" y="217"/>
                  <a:pt x="11" y="217"/>
                </a:cubicBezTo>
                <a:cubicBezTo>
                  <a:pt x="11" y="216"/>
                  <a:pt x="12" y="215"/>
                  <a:pt x="11" y="214"/>
                </a:cubicBezTo>
                <a:cubicBezTo>
                  <a:pt x="11" y="215"/>
                  <a:pt x="11" y="215"/>
                  <a:pt x="11" y="215"/>
                </a:cubicBezTo>
                <a:cubicBezTo>
                  <a:pt x="11" y="215"/>
                  <a:pt x="11" y="214"/>
                  <a:pt x="11" y="214"/>
                </a:cubicBezTo>
                <a:cubicBezTo>
                  <a:pt x="10" y="218"/>
                  <a:pt x="11" y="220"/>
                  <a:pt x="10" y="222"/>
                </a:cubicBezTo>
                <a:cubicBezTo>
                  <a:pt x="11" y="222"/>
                  <a:pt x="10" y="224"/>
                  <a:pt x="11" y="225"/>
                </a:cubicBezTo>
                <a:cubicBezTo>
                  <a:pt x="11" y="225"/>
                  <a:pt x="11" y="224"/>
                  <a:pt x="11" y="224"/>
                </a:cubicBezTo>
                <a:cubicBezTo>
                  <a:pt x="12" y="224"/>
                  <a:pt x="11" y="226"/>
                  <a:pt x="11" y="226"/>
                </a:cubicBezTo>
                <a:cubicBezTo>
                  <a:pt x="11" y="226"/>
                  <a:pt x="10" y="227"/>
                  <a:pt x="10" y="226"/>
                </a:cubicBezTo>
                <a:cubicBezTo>
                  <a:pt x="10" y="227"/>
                  <a:pt x="10" y="227"/>
                  <a:pt x="10" y="228"/>
                </a:cubicBezTo>
                <a:cubicBezTo>
                  <a:pt x="11" y="227"/>
                  <a:pt x="12" y="227"/>
                  <a:pt x="12" y="226"/>
                </a:cubicBezTo>
                <a:cubicBezTo>
                  <a:pt x="13" y="227"/>
                  <a:pt x="12" y="227"/>
                  <a:pt x="12" y="228"/>
                </a:cubicBezTo>
                <a:cubicBezTo>
                  <a:pt x="11" y="227"/>
                  <a:pt x="12" y="231"/>
                  <a:pt x="11" y="229"/>
                </a:cubicBezTo>
                <a:cubicBezTo>
                  <a:pt x="11" y="230"/>
                  <a:pt x="10" y="231"/>
                  <a:pt x="10" y="232"/>
                </a:cubicBezTo>
                <a:cubicBezTo>
                  <a:pt x="10" y="231"/>
                  <a:pt x="11" y="231"/>
                  <a:pt x="11" y="232"/>
                </a:cubicBezTo>
                <a:cubicBezTo>
                  <a:pt x="11" y="232"/>
                  <a:pt x="11" y="233"/>
                  <a:pt x="10" y="232"/>
                </a:cubicBezTo>
                <a:cubicBezTo>
                  <a:pt x="10" y="232"/>
                  <a:pt x="10" y="232"/>
                  <a:pt x="10" y="232"/>
                </a:cubicBezTo>
                <a:cubicBezTo>
                  <a:pt x="10" y="232"/>
                  <a:pt x="10" y="230"/>
                  <a:pt x="10" y="230"/>
                </a:cubicBezTo>
                <a:cubicBezTo>
                  <a:pt x="10" y="232"/>
                  <a:pt x="9" y="232"/>
                  <a:pt x="9" y="231"/>
                </a:cubicBezTo>
                <a:cubicBezTo>
                  <a:pt x="9" y="233"/>
                  <a:pt x="10" y="232"/>
                  <a:pt x="10" y="234"/>
                </a:cubicBezTo>
                <a:cubicBezTo>
                  <a:pt x="10" y="234"/>
                  <a:pt x="10" y="235"/>
                  <a:pt x="9" y="234"/>
                </a:cubicBezTo>
                <a:cubicBezTo>
                  <a:pt x="9" y="236"/>
                  <a:pt x="10" y="236"/>
                  <a:pt x="10" y="238"/>
                </a:cubicBezTo>
                <a:cubicBezTo>
                  <a:pt x="10" y="238"/>
                  <a:pt x="9" y="240"/>
                  <a:pt x="10" y="240"/>
                </a:cubicBezTo>
                <a:cubicBezTo>
                  <a:pt x="11" y="240"/>
                  <a:pt x="10" y="236"/>
                  <a:pt x="11" y="235"/>
                </a:cubicBezTo>
                <a:cubicBezTo>
                  <a:pt x="11" y="237"/>
                  <a:pt x="12" y="234"/>
                  <a:pt x="13" y="236"/>
                </a:cubicBezTo>
                <a:cubicBezTo>
                  <a:pt x="13" y="239"/>
                  <a:pt x="11" y="237"/>
                  <a:pt x="12" y="239"/>
                </a:cubicBezTo>
                <a:cubicBezTo>
                  <a:pt x="12" y="238"/>
                  <a:pt x="13" y="239"/>
                  <a:pt x="12" y="239"/>
                </a:cubicBezTo>
                <a:cubicBezTo>
                  <a:pt x="13" y="239"/>
                  <a:pt x="15" y="236"/>
                  <a:pt x="15" y="239"/>
                </a:cubicBezTo>
                <a:cubicBezTo>
                  <a:pt x="15" y="239"/>
                  <a:pt x="13" y="239"/>
                  <a:pt x="14" y="241"/>
                </a:cubicBezTo>
                <a:cubicBezTo>
                  <a:pt x="14" y="240"/>
                  <a:pt x="14" y="241"/>
                  <a:pt x="14" y="242"/>
                </a:cubicBezTo>
                <a:cubicBezTo>
                  <a:pt x="14" y="242"/>
                  <a:pt x="15" y="242"/>
                  <a:pt x="15" y="242"/>
                </a:cubicBezTo>
                <a:cubicBezTo>
                  <a:pt x="15" y="243"/>
                  <a:pt x="14" y="244"/>
                  <a:pt x="14" y="244"/>
                </a:cubicBezTo>
                <a:cubicBezTo>
                  <a:pt x="15" y="245"/>
                  <a:pt x="13" y="246"/>
                  <a:pt x="13" y="246"/>
                </a:cubicBezTo>
                <a:cubicBezTo>
                  <a:pt x="14" y="245"/>
                  <a:pt x="14" y="246"/>
                  <a:pt x="15" y="244"/>
                </a:cubicBezTo>
                <a:cubicBezTo>
                  <a:pt x="15" y="245"/>
                  <a:pt x="15" y="244"/>
                  <a:pt x="15" y="244"/>
                </a:cubicBezTo>
                <a:cubicBezTo>
                  <a:pt x="15" y="246"/>
                  <a:pt x="15" y="247"/>
                  <a:pt x="15" y="249"/>
                </a:cubicBezTo>
                <a:cubicBezTo>
                  <a:pt x="17" y="249"/>
                  <a:pt x="14" y="253"/>
                  <a:pt x="15" y="254"/>
                </a:cubicBezTo>
                <a:cubicBezTo>
                  <a:pt x="15" y="253"/>
                  <a:pt x="15" y="253"/>
                  <a:pt x="15" y="253"/>
                </a:cubicBezTo>
                <a:cubicBezTo>
                  <a:pt x="15" y="254"/>
                  <a:pt x="16" y="252"/>
                  <a:pt x="16" y="254"/>
                </a:cubicBezTo>
                <a:cubicBezTo>
                  <a:pt x="16" y="254"/>
                  <a:pt x="16" y="255"/>
                  <a:pt x="15" y="255"/>
                </a:cubicBezTo>
                <a:cubicBezTo>
                  <a:pt x="15" y="255"/>
                  <a:pt x="14" y="256"/>
                  <a:pt x="14" y="256"/>
                </a:cubicBezTo>
                <a:cubicBezTo>
                  <a:pt x="14" y="256"/>
                  <a:pt x="14" y="257"/>
                  <a:pt x="14" y="257"/>
                </a:cubicBezTo>
                <a:cubicBezTo>
                  <a:pt x="15" y="258"/>
                  <a:pt x="15" y="255"/>
                  <a:pt x="15" y="257"/>
                </a:cubicBezTo>
                <a:cubicBezTo>
                  <a:pt x="15" y="258"/>
                  <a:pt x="14" y="258"/>
                  <a:pt x="15" y="259"/>
                </a:cubicBezTo>
                <a:cubicBezTo>
                  <a:pt x="15" y="257"/>
                  <a:pt x="14" y="261"/>
                  <a:pt x="15" y="260"/>
                </a:cubicBezTo>
                <a:cubicBezTo>
                  <a:pt x="15" y="259"/>
                  <a:pt x="15" y="259"/>
                  <a:pt x="15" y="258"/>
                </a:cubicBezTo>
                <a:cubicBezTo>
                  <a:pt x="15" y="259"/>
                  <a:pt x="16" y="258"/>
                  <a:pt x="16" y="259"/>
                </a:cubicBezTo>
                <a:cubicBezTo>
                  <a:pt x="15" y="260"/>
                  <a:pt x="16" y="260"/>
                  <a:pt x="16" y="262"/>
                </a:cubicBezTo>
                <a:cubicBezTo>
                  <a:pt x="15" y="264"/>
                  <a:pt x="13" y="264"/>
                  <a:pt x="14" y="266"/>
                </a:cubicBezTo>
                <a:cubicBezTo>
                  <a:pt x="14" y="265"/>
                  <a:pt x="14" y="265"/>
                  <a:pt x="15" y="265"/>
                </a:cubicBezTo>
                <a:cubicBezTo>
                  <a:pt x="15" y="267"/>
                  <a:pt x="15" y="267"/>
                  <a:pt x="15" y="267"/>
                </a:cubicBezTo>
                <a:cubicBezTo>
                  <a:pt x="16" y="268"/>
                  <a:pt x="15" y="266"/>
                  <a:pt x="16" y="266"/>
                </a:cubicBezTo>
                <a:cubicBezTo>
                  <a:pt x="16" y="267"/>
                  <a:pt x="16" y="266"/>
                  <a:pt x="16" y="267"/>
                </a:cubicBezTo>
                <a:cubicBezTo>
                  <a:pt x="16" y="267"/>
                  <a:pt x="15" y="267"/>
                  <a:pt x="15" y="268"/>
                </a:cubicBezTo>
                <a:cubicBezTo>
                  <a:pt x="16" y="270"/>
                  <a:pt x="16" y="267"/>
                  <a:pt x="17" y="268"/>
                </a:cubicBezTo>
                <a:cubicBezTo>
                  <a:pt x="16" y="268"/>
                  <a:pt x="17" y="270"/>
                  <a:pt x="16" y="270"/>
                </a:cubicBezTo>
                <a:cubicBezTo>
                  <a:pt x="16" y="270"/>
                  <a:pt x="16" y="270"/>
                  <a:pt x="16" y="270"/>
                </a:cubicBezTo>
                <a:cubicBezTo>
                  <a:pt x="16" y="269"/>
                  <a:pt x="16" y="270"/>
                  <a:pt x="16" y="269"/>
                </a:cubicBezTo>
                <a:cubicBezTo>
                  <a:pt x="15" y="269"/>
                  <a:pt x="15" y="270"/>
                  <a:pt x="15" y="271"/>
                </a:cubicBezTo>
                <a:cubicBezTo>
                  <a:pt x="15" y="272"/>
                  <a:pt x="16" y="272"/>
                  <a:pt x="16" y="273"/>
                </a:cubicBezTo>
                <a:cubicBezTo>
                  <a:pt x="16" y="273"/>
                  <a:pt x="15" y="273"/>
                  <a:pt x="15" y="275"/>
                </a:cubicBezTo>
                <a:cubicBezTo>
                  <a:pt x="16" y="275"/>
                  <a:pt x="16" y="276"/>
                  <a:pt x="17" y="277"/>
                </a:cubicBezTo>
                <a:cubicBezTo>
                  <a:pt x="17" y="280"/>
                  <a:pt x="17" y="280"/>
                  <a:pt x="17" y="283"/>
                </a:cubicBezTo>
                <a:cubicBezTo>
                  <a:pt x="16" y="283"/>
                  <a:pt x="17" y="284"/>
                  <a:pt x="17" y="285"/>
                </a:cubicBezTo>
                <a:cubicBezTo>
                  <a:pt x="16" y="284"/>
                  <a:pt x="16" y="285"/>
                  <a:pt x="16" y="285"/>
                </a:cubicBezTo>
                <a:cubicBezTo>
                  <a:pt x="16" y="287"/>
                  <a:pt x="16" y="288"/>
                  <a:pt x="16" y="289"/>
                </a:cubicBezTo>
                <a:cubicBezTo>
                  <a:pt x="17" y="289"/>
                  <a:pt x="16" y="287"/>
                  <a:pt x="17" y="287"/>
                </a:cubicBezTo>
                <a:cubicBezTo>
                  <a:pt x="17" y="289"/>
                  <a:pt x="17" y="289"/>
                  <a:pt x="17" y="289"/>
                </a:cubicBezTo>
                <a:cubicBezTo>
                  <a:pt x="17" y="289"/>
                  <a:pt x="17" y="289"/>
                  <a:pt x="18" y="290"/>
                </a:cubicBezTo>
                <a:cubicBezTo>
                  <a:pt x="18" y="289"/>
                  <a:pt x="17" y="288"/>
                  <a:pt x="18" y="288"/>
                </a:cubicBezTo>
                <a:cubicBezTo>
                  <a:pt x="18" y="288"/>
                  <a:pt x="18" y="288"/>
                  <a:pt x="18" y="288"/>
                </a:cubicBezTo>
                <a:cubicBezTo>
                  <a:pt x="18" y="291"/>
                  <a:pt x="19" y="294"/>
                  <a:pt x="18" y="295"/>
                </a:cubicBezTo>
                <a:cubicBezTo>
                  <a:pt x="18" y="296"/>
                  <a:pt x="18" y="297"/>
                  <a:pt x="18" y="298"/>
                </a:cubicBezTo>
                <a:cubicBezTo>
                  <a:pt x="18" y="298"/>
                  <a:pt x="18" y="298"/>
                  <a:pt x="18" y="298"/>
                </a:cubicBezTo>
                <a:cubicBezTo>
                  <a:pt x="18" y="301"/>
                  <a:pt x="17" y="301"/>
                  <a:pt x="17" y="304"/>
                </a:cubicBezTo>
                <a:cubicBezTo>
                  <a:pt x="18" y="305"/>
                  <a:pt x="18" y="306"/>
                  <a:pt x="18" y="309"/>
                </a:cubicBezTo>
                <a:cubicBezTo>
                  <a:pt x="17" y="309"/>
                  <a:pt x="17" y="309"/>
                  <a:pt x="17" y="309"/>
                </a:cubicBezTo>
                <a:cubicBezTo>
                  <a:pt x="17" y="310"/>
                  <a:pt x="18" y="310"/>
                  <a:pt x="18" y="310"/>
                </a:cubicBezTo>
                <a:cubicBezTo>
                  <a:pt x="17" y="311"/>
                  <a:pt x="17" y="312"/>
                  <a:pt x="17" y="313"/>
                </a:cubicBezTo>
                <a:cubicBezTo>
                  <a:pt x="17" y="313"/>
                  <a:pt x="17" y="312"/>
                  <a:pt x="18" y="312"/>
                </a:cubicBezTo>
                <a:cubicBezTo>
                  <a:pt x="18" y="314"/>
                  <a:pt x="18" y="312"/>
                  <a:pt x="18" y="311"/>
                </a:cubicBezTo>
                <a:cubicBezTo>
                  <a:pt x="19" y="314"/>
                  <a:pt x="18" y="315"/>
                  <a:pt x="19" y="316"/>
                </a:cubicBezTo>
                <a:cubicBezTo>
                  <a:pt x="18" y="316"/>
                  <a:pt x="18" y="317"/>
                  <a:pt x="18" y="318"/>
                </a:cubicBezTo>
                <a:cubicBezTo>
                  <a:pt x="17" y="317"/>
                  <a:pt x="18" y="315"/>
                  <a:pt x="17" y="316"/>
                </a:cubicBezTo>
                <a:cubicBezTo>
                  <a:pt x="17" y="319"/>
                  <a:pt x="17" y="325"/>
                  <a:pt x="18" y="329"/>
                </a:cubicBezTo>
                <a:cubicBezTo>
                  <a:pt x="18" y="329"/>
                  <a:pt x="17" y="329"/>
                  <a:pt x="17" y="329"/>
                </a:cubicBezTo>
                <a:cubicBezTo>
                  <a:pt x="17" y="331"/>
                  <a:pt x="17" y="334"/>
                  <a:pt x="18" y="334"/>
                </a:cubicBezTo>
                <a:cubicBezTo>
                  <a:pt x="18" y="331"/>
                  <a:pt x="18" y="333"/>
                  <a:pt x="18" y="332"/>
                </a:cubicBezTo>
                <a:cubicBezTo>
                  <a:pt x="18" y="332"/>
                  <a:pt x="18" y="331"/>
                  <a:pt x="18" y="331"/>
                </a:cubicBezTo>
                <a:cubicBezTo>
                  <a:pt x="19" y="331"/>
                  <a:pt x="19" y="330"/>
                  <a:pt x="20" y="331"/>
                </a:cubicBezTo>
                <a:cubicBezTo>
                  <a:pt x="20" y="330"/>
                  <a:pt x="20" y="328"/>
                  <a:pt x="20" y="329"/>
                </a:cubicBezTo>
                <a:cubicBezTo>
                  <a:pt x="21" y="333"/>
                  <a:pt x="18" y="332"/>
                  <a:pt x="19" y="335"/>
                </a:cubicBezTo>
                <a:cubicBezTo>
                  <a:pt x="20" y="334"/>
                  <a:pt x="19" y="333"/>
                  <a:pt x="20" y="332"/>
                </a:cubicBezTo>
                <a:cubicBezTo>
                  <a:pt x="20" y="338"/>
                  <a:pt x="20" y="338"/>
                  <a:pt x="20" y="338"/>
                </a:cubicBezTo>
                <a:cubicBezTo>
                  <a:pt x="20" y="338"/>
                  <a:pt x="19" y="339"/>
                  <a:pt x="19" y="339"/>
                </a:cubicBezTo>
                <a:cubicBezTo>
                  <a:pt x="20" y="339"/>
                  <a:pt x="20" y="339"/>
                  <a:pt x="20" y="340"/>
                </a:cubicBezTo>
                <a:cubicBezTo>
                  <a:pt x="20" y="341"/>
                  <a:pt x="20" y="341"/>
                  <a:pt x="19" y="341"/>
                </a:cubicBezTo>
                <a:cubicBezTo>
                  <a:pt x="19" y="342"/>
                  <a:pt x="19" y="342"/>
                  <a:pt x="20" y="343"/>
                </a:cubicBezTo>
                <a:cubicBezTo>
                  <a:pt x="20" y="342"/>
                  <a:pt x="20" y="342"/>
                  <a:pt x="20" y="342"/>
                </a:cubicBezTo>
                <a:cubicBezTo>
                  <a:pt x="20" y="349"/>
                  <a:pt x="21" y="354"/>
                  <a:pt x="21" y="362"/>
                </a:cubicBezTo>
                <a:cubicBezTo>
                  <a:pt x="21" y="362"/>
                  <a:pt x="22" y="360"/>
                  <a:pt x="22" y="361"/>
                </a:cubicBezTo>
                <a:cubicBezTo>
                  <a:pt x="22" y="362"/>
                  <a:pt x="21" y="362"/>
                  <a:pt x="21" y="362"/>
                </a:cubicBezTo>
                <a:cubicBezTo>
                  <a:pt x="21" y="371"/>
                  <a:pt x="22" y="375"/>
                  <a:pt x="22" y="384"/>
                </a:cubicBezTo>
                <a:cubicBezTo>
                  <a:pt x="22" y="384"/>
                  <a:pt x="22" y="384"/>
                  <a:pt x="21" y="385"/>
                </a:cubicBezTo>
                <a:cubicBezTo>
                  <a:pt x="23" y="386"/>
                  <a:pt x="22" y="387"/>
                  <a:pt x="22" y="389"/>
                </a:cubicBezTo>
                <a:cubicBezTo>
                  <a:pt x="23" y="390"/>
                  <a:pt x="23" y="389"/>
                  <a:pt x="24" y="388"/>
                </a:cubicBezTo>
                <a:cubicBezTo>
                  <a:pt x="24" y="389"/>
                  <a:pt x="24" y="389"/>
                  <a:pt x="24" y="390"/>
                </a:cubicBezTo>
                <a:cubicBezTo>
                  <a:pt x="23" y="390"/>
                  <a:pt x="22" y="390"/>
                  <a:pt x="22" y="391"/>
                </a:cubicBezTo>
                <a:cubicBezTo>
                  <a:pt x="23" y="392"/>
                  <a:pt x="22" y="394"/>
                  <a:pt x="23" y="395"/>
                </a:cubicBezTo>
                <a:cubicBezTo>
                  <a:pt x="23" y="396"/>
                  <a:pt x="24" y="395"/>
                  <a:pt x="23" y="396"/>
                </a:cubicBezTo>
                <a:cubicBezTo>
                  <a:pt x="24" y="397"/>
                  <a:pt x="25" y="396"/>
                  <a:pt x="25" y="397"/>
                </a:cubicBezTo>
                <a:cubicBezTo>
                  <a:pt x="25" y="395"/>
                  <a:pt x="26" y="396"/>
                  <a:pt x="26" y="395"/>
                </a:cubicBezTo>
                <a:cubicBezTo>
                  <a:pt x="26" y="395"/>
                  <a:pt x="25" y="394"/>
                  <a:pt x="25" y="394"/>
                </a:cubicBezTo>
                <a:cubicBezTo>
                  <a:pt x="26" y="394"/>
                  <a:pt x="26" y="393"/>
                  <a:pt x="26" y="393"/>
                </a:cubicBezTo>
                <a:cubicBezTo>
                  <a:pt x="27" y="394"/>
                  <a:pt x="27" y="394"/>
                  <a:pt x="28" y="393"/>
                </a:cubicBezTo>
                <a:cubicBezTo>
                  <a:pt x="27" y="394"/>
                  <a:pt x="28" y="394"/>
                  <a:pt x="28" y="394"/>
                </a:cubicBezTo>
                <a:cubicBezTo>
                  <a:pt x="28" y="394"/>
                  <a:pt x="28" y="393"/>
                  <a:pt x="28" y="393"/>
                </a:cubicBezTo>
                <a:cubicBezTo>
                  <a:pt x="29" y="393"/>
                  <a:pt x="29" y="395"/>
                  <a:pt x="29" y="395"/>
                </a:cubicBezTo>
                <a:cubicBezTo>
                  <a:pt x="29" y="395"/>
                  <a:pt x="29" y="395"/>
                  <a:pt x="29" y="396"/>
                </a:cubicBezTo>
                <a:cubicBezTo>
                  <a:pt x="29" y="396"/>
                  <a:pt x="30" y="396"/>
                  <a:pt x="29" y="398"/>
                </a:cubicBezTo>
                <a:cubicBezTo>
                  <a:pt x="29" y="398"/>
                  <a:pt x="29" y="397"/>
                  <a:pt x="29" y="397"/>
                </a:cubicBezTo>
                <a:cubicBezTo>
                  <a:pt x="29" y="399"/>
                  <a:pt x="30" y="399"/>
                  <a:pt x="30" y="400"/>
                </a:cubicBezTo>
                <a:cubicBezTo>
                  <a:pt x="31" y="401"/>
                  <a:pt x="30" y="400"/>
                  <a:pt x="30" y="401"/>
                </a:cubicBezTo>
                <a:cubicBezTo>
                  <a:pt x="30" y="402"/>
                  <a:pt x="30" y="402"/>
                  <a:pt x="31" y="403"/>
                </a:cubicBezTo>
                <a:cubicBezTo>
                  <a:pt x="30" y="404"/>
                  <a:pt x="30" y="404"/>
                  <a:pt x="30" y="405"/>
                </a:cubicBezTo>
                <a:cubicBezTo>
                  <a:pt x="30" y="404"/>
                  <a:pt x="31" y="403"/>
                  <a:pt x="32" y="405"/>
                </a:cubicBezTo>
                <a:cubicBezTo>
                  <a:pt x="31" y="402"/>
                  <a:pt x="30" y="400"/>
                  <a:pt x="32" y="401"/>
                </a:cubicBezTo>
                <a:cubicBezTo>
                  <a:pt x="33" y="401"/>
                  <a:pt x="32" y="400"/>
                  <a:pt x="33" y="399"/>
                </a:cubicBezTo>
                <a:cubicBezTo>
                  <a:pt x="33" y="401"/>
                  <a:pt x="33" y="402"/>
                  <a:pt x="33" y="404"/>
                </a:cubicBezTo>
                <a:cubicBezTo>
                  <a:pt x="34" y="405"/>
                  <a:pt x="33" y="407"/>
                  <a:pt x="34" y="407"/>
                </a:cubicBezTo>
                <a:cubicBezTo>
                  <a:pt x="34" y="406"/>
                  <a:pt x="33" y="403"/>
                  <a:pt x="34" y="404"/>
                </a:cubicBezTo>
                <a:cubicBezTo>
                  <a:pt x="34" y="403"/>
                  <a:pt x="34" y="402"/>
                  <a:pt x="34" y="400"/>
                </a:cubicBezTo>
                <a:cubicBezTo>
                  <a:pt x="34" y="400"/>
                  <a:pt x="35" y="399"/>
                  <a:pt x="35" y="399"/>
                </a:cubicBezTo>
                <a:cubicBezTo>
                  <a:pt x="34" y="399"/>
                  <a:pt x="34" y="400"/>
                  <a:pt x="34" y="400"/>
                </a:cubicBezTo>
                <a:cubicBezTo>
                  <a:pt x="34" y="399"/>
                  <a:pt x="34" y="399"/>
                  <a:pt x="34" y="399"/>
                </a:cubicBezTo>
                <a:cubicBezTo>
                  <a:pt x="34" y="399"/>
                  <a:pt x="34" y="399"/>
                  <a:pt x="35" y="399"/>
                </a:cubicBezTo>
                <a:cubicBezTo>
                  <a:pt x="35" y="396"/>
                  <a:pt x="35" y="392"/>
                  <a:pt x="35" y="390"/>
                </a:cubicBezTo>
                <a:cubicBezTo>
                  <a:pt x="35" y="391"/>
                  <a:pt x="35" y="391"/>
                  <a:pt x="35" y="391"/>
                </a:cubicBezTo>
                <a:cubicBezTo>
                  <a:pt x="34" y="390"/>
                  <a:pt x="34" y="391"/>
                  <a:pt x="33" y="390"/>
                </a:cubicBezTo>
                <a:cubicBezTo>
                  <a:pt x="33" y="389"/>
                  <a:pt x="33" y="389"/>
                  <a:pt x="33" y="389"/>
                </a:cubicBezTo>
                <a:cubicBezTo>
                  <a:pt x="35" y="390"/>
                  <a:pt x="35" y="387"/>
                  <a:pt x="36" y="390"/>
                </a:cubicBezTo>
                <a:cubicBezTo>
                  <a:pt x="36" y="388"/>
                  <a:pt x="36" y="389"/>
                  <a:pt x="36" y="388"/>
                </a:cubicBezTo>
                <a:cubicBezTo>
                  <a:pt x="36" y="388"/>
                  <a:pt x="37" y="388"/>
                  <a:pt x="37" y="388"/>
                </a:cubicBezTo>
                <a:cubicBezTo>
                  <a:pt x="36" y="390"/>
                  <a:pt x="36" y="394"/>
                  <a:pt x="37" y="397"/>
                </a:cubicBezTo>
                <a:cubicBezTo>
                  <a:pt x="37" y="395"/>
                  <a:pt x="37" y="395"/>
                  <a:pt x="37" y="394"/>
                </a:cubicBezTo>
                <a:cubicBezTo>
                  <a:pt x="37" y="395"/>
                  <a:pt x="38" y="394"/>
                  <a:pt x="38" y="394"/>
                </a:cubicBezTo>
                <a:cubicBezTo>
                  <a:pt x="38" y="390"/>
                  <a:pt x="37" y="389"/>
                  <a:pt x="38" y="386"/>
                </a:cubicBezTo>
                <a:cubicBezTo>
                  <a:pt x="38" y="386"/>
                  <a:pt x="38" y="386"/>
                  <a:pt x="38" y="385"/>
                </a:cubicBezTo>
                <a:cubicBezTo>
                  <a:pt x="38" y="385"/>
                  <a:pt x="38" y="383"/>
                  <a:pt x="38" y="383"/>
                </a:cubicBezTo>
                <a:cubicBezTo>
                  <a:pt x="38" y="385"/>
                  <a:pt x="40" y="382"/>
                  <a:pt x="40" y="385"/>
                </a:cubicBezTo>
                <a:cubicBezTo>
                  <a:pt x="39" y="386"/>
                  <a:pt x="39" y="386"/>
                  <a:pt x="39" y="385"/>
                </a:cubicBezTo>
                <a:cubicBezTo>
                  <a:pt x="39" y="387"/>
                  <a:pt x="39" y="388"/>
                  <a:pt x="39" y="388"/>
                </a:cubicBezTo>
                <a:cubicBezTo>
                  <a:pt x="39" y="388"/>
                  <a:pt x="39" y="388"/>
                  <a:pt x="39" y="389"/>
                </a:cubicBezTo>
                <a:cubicBezTo>
                  <a:pt x="39" y="389"/>
                  <a:pt x="38" y="390"/>
                  <a:pt x="39" y="391"/>
                </a:cubicBezTo>
                <a:cubicBezTo>
                  <a:pt x="39" y="390"/>
                  <a:pt x="38" y="393"/>
                  <a:pt x="40" y="392"/>
                </a:cubicBezTo>
                <a:cubicBezTo>
                  <a:pt x="40" y="394"/>
                  <a:pt x="39" y="394"/>
                  <a:pt x="40" y="394"/>
                </a:cubicBezTo>
                <a:cubicBezTo>
                  <a:pt x="39" y="394"/>
                  <a:pt x="39" y="394"/>
                  <a:pt x="39" y="394"/>
                </a:cubicBezTo>
                <a:cubicBezTo>
                  <a:pt x="39" y="395"/>
                  <a:pt x="40" y="400"/>
                  <a:pt x="39" y="397"/>
                </a:cubicBezTo>
                <a:cubicBezTo>
                  <a:pt x="39" y="401"/>
                  <a:pt x="38" y="405"/>
                  <a:pt x="40" y="407"/>
                </a:cubicBezTo>
                <a:cubicBezTo>
                  <a:pt x="40" y="409"/>
                  <a:pt x="40" y="407"/>
                  <a:pt x="39" y="409"/>
                </a:cubicBezTo>
                <a:cubicBezTo>
                  <a:pt x="40" y="409"/>
                  <a:pt x="39" y="413"/>
                  <a:pt x="40" y="413"/>
                </a:cubicBezTo>
                <a:cubicBezTo>
                  <a:pt x="40" y="414"/>
                  <a:pt x="40" y="415"/>
                  <a:pt x="39" y="416"/>
                </a:cubicBezTo>
                <a:cubicBezTo>
                  <a:pt x="39" y="415"/>
                  <a:pt x="39" y="414"/>
                  <a:pt x="39" y="413"/>
                </a:cubicBezTo>
                <a:cubicBezTo>
                  <a:pt x="38" y="414"/>
                  <a:pt x="39" y="415"/>
                  <a:pt x="38" y="415"/>
                </a:cubicBezTo>
                <a:cubicBezTo>
                  <a:pt x="38" y="415"/>
                  <a:pt x="38" y="414"/>
                  <a:pt x="38" y="414"/>
                </a:cubicBezTo>
                <a:cubicBezTo>
                  <a:pt x="37" y="414"/>
                  <a:pt x="38" y="419"/>
                  <a:pt x="39" y="418"/>
                </a:cubicBezTo>
                <a:cubicBezTo>
                  <a:pt x="39" y="417"/>
                  <a:pt x="39" y="416"/>
                  <a:pt x="39" y="416"/>
                </a:cubicBezTo>
                <a:cubicBezTo>
                  <a:pt x="39" y="417"/>
                  <a:pt x="39" y="417"/>
                  <a:pt x="40" y="418"/>
                </a:cubicBezTo>
                <a:cubicBezTo>
                  <a:pt x="40" y="417"/>
                  <a:pt x="39" y="416"/>
                  <a:pt x="40" y="416"/>
                </a:cubicBezTo>
                <a:cubicBezTo>
                  <a:pt x="40" y="416"/>
                  <a:pt x="40" y="418"/>
                  <a:pt x="41" y="419"/>
                </a:cubicBezTo>
                <a:cubicBezTo>
                  <a:pt x="40" y="419"/>
                  <a:pt x="40" y="419"/>
                  <a:pt x="40" y="419"/>
                </a:cubicBezTo>
                <a:cubicBezTo>
                  <a:pt x="40" y="428"/>
                  <a:pt x="41" y="438"/>
                  <a:pt x="41" y="445"/>
                </a:cubicBezTo>
                <a:cubicBezTo>
                  <a:pt x="41" y="445"/>
                  <a:pt x="42" y="444"/>
                  <a:pt x="42" y="446"/>
                </a:cubicBezTo>
                <a:cubicBezTo>
                  <a:pt x="41" y="446"/>
                  <a:pt x="41" y="445"/>
                  <a:pt x="41" y="445"/>
                </a:cubicBezTo>
                <a:cubicBezTo>
                  <a:pt x="41" y="447"/>
                  <a:pt x="42" y="447"/>
                  <a:pt x="41" y="448"/>
                </a:cubicBezTo>
                <a:cubicBezTo>
                  <a:pt x="42" y="448"/>
                  <a:pt x="42" y="448"/>
                  <a:pt x="42" y="449"/>
                </a:cubicBezTo>
                <a:cubicBezTo>
                  <a:pt x="41" y="449"/>
                  <a:pt x="42" y="449"/>
                  <a:pt x="41" y="449"/>
                </a:cubicBezTo>
                <a:cubicBezTo>
                  <a:pt x="41" y="451"/>
                  <a:pt x="41" y="457"/>
                  <a:pt x="42" y="460"/>
                </a:cubicBezTo>
                <a:cubicBezTo>
                  <a:pt x="42" y="460"/>
                  <a:pt x="43" y="460"/>
                  <a:pt x="43" y="461"/>
                </a:cubicBezTo>
                <a:cubicBezTo>
                  <a:pt x="42" y="461"/>
                  <a:pt x="43" y="462"/>
                  <a:pt x="42" y="463"/>
                </a:cubicBezTo>
                <a:cubicBezTo>
                  <a:pt x="42" y="462"/>
                  <a:pt x="42" y="461"/>
                  <a:pt x="42" y="461"/>
                </a:cubicBezTo>
                <a:cubicBezTo>
                  <a:pt x="42" y="462"/>
                  <a:pt x="41" y="467"/>
                  <a:pt x="42" y="466"/>
                </a:cubicBezTo>
                <a:cubicBezTo>
                  <a:pt x="42" y="466"/>
                  <a:pt x="42" y="465"/>
                  <a:pt x="42" y="464"/>
                </a:cubicBezTo>
                <a:cubicBezTo>
                  <a:pt x="42" y="464"/>
                  <a:pt x="43" y="463"/>
                  <a:pt x="43" y="464"/>
                </a:cubicBezTo>
                <a:cubicBezTo>
                  <a:pt x="43" y="465"/>
                  <a:pt x="42" y="465"/>
                  <a:pt x="42" y="466"/>
                </a:cubicBezTo>
                <a:cubicBezTo>
                  <a:pt x="43" y="466"/>
                  <a:pt x="43" y="466"/>
                  <a:pt x="43" y="465"/>
                </a:cubicBezTo>
                <a:cubicBezTo>
                  <a:pt x="43" y="467"/>
                  <a:pt x="43" y="468"/>
                  <a:pt x="43" y="469"/>
                </a:cubicBezTo>
                <a:cubicBezTo>
                  <a:pt x="42" y="469"/>
                  <a:pt x="43" y="467"/>
                  <a:pt x="42" y="467"/>
                </a:cubicBezTo>
                <a:cubicBezTo>
                  <a:pt x="42" y="468"/>
                  <a:pt x="42" y="470"/>
                  <a:pt x="42" y="471"/>
                </a:cubicBezTo>
                <a:cubicBezTo>
                  <a:pt x="42" y="470"/>
                  <a:pt x="43" y="470"/>
                  <a:pt x="43" y="470"/>
                </a:cubicBezTo>
                <a:cubicBezTo>
                  <a:pt x="44" y="471"/>
                  <a:pt x="43" y="473"/>
                  <a:pt x="43" y="473"/>
                </a:cubicBezTo>
                <a:cubicBezTo>
                  <a:pt x="44" y="473"/>
                  <a:pt x="43" y="472"/>
                  <a:pt x="43" y="471"/>
                </a:cubicBezTo>
                <a:cubicBezTo>
                  <a:pt x="44" y="471"/>
                  <a:pt x="44" y="472"/>
                  <a:pt x="44" y="471"/>
                </a:cubicBezTo>
                <a:cubicBezTo>
                  <a:pt x="44" y="469"/>
                  <a:pt x="44" y="471"/>
                  <a:pt x="43" y="470"/>
                </a:cubicBezTo>
                <a:cubicBezTo>
                  <a:pt x="44" y="470"/>
                  <a:pt x="43" y="469"/>
                  <a:pt x="43" y="468"/>
                </a:cubicBezTo>
                <a:cubicBezTo>
                  <a:pt x="44" y="463"/>
                  <a:pt x="43" y="458"/>
                  <a:pt x="43" y="454"/>
                </a:cubicBezTo>
                <a:cubicBezTo>
                  <a:pt x="43" y="454"/>
                  <a:pt x="43" y="454"/>
                  <a:pt x="43" y="454"/>
                </a:cubicBezTo>
                <a:cubicBezTo>
                  <a:pt x="43" y="454"/>
                  <a:pt x="43" y="453"/>
                  <a:pt x="43" y="453"/>
                </a:cubicBezTo>
                <a:cubicBezTo>
                  <a:pt x="43" y="453"/>
                  <a:pt x="43" y="454"/>
                  <a:pt x="44" y="453"/>
                </a:cubicBezTo>
                <a:cubicBezTo>
                  <a:pt x="44" y="451"/>
                  <a:pt x="43" y="448"/>
                  <a:pt x="43" y="447"/>
                </a:cubicBezTo>
                <a:cubicBezTo>
                  <a:pt x="43" y="447"/>
                  <a:pt x="43" y="447"/>
                  <a:pt x="43" y="447"/>
                </a:cubicBezTo>
                <a:cubicBezTo>
                  <a:pt x="43" y="444"/>
                  <a:pt x="43" y="444"/>
                  <a:pt x="44" y="443"/>
                </a:cubicBezTo>
                <a:cubicBezTo>
                  <a:pt x="44" y="441"/>
                  <a:pt x="44" y="444"/>
                  <a:pt x="43" y="443"/>
                </a:cubicBezTo>
                <a:cubicBezTo>
                  <a:pt x="44" y="442"/>
                  <a:pt x="44" y="440"/>
                  <a:pt x="44" y="440"/>
                </a:cubicBezTo>
                <a:cubicBezTo>
                  <a:pt x="43" y="439"/>
                  <a:pt x="44" y="438"/>
                  <a:pt x="45" y="437"/>
                </a:cubicBezTo>
                <a:cubicBezTo>
                  <a:pt x="44" y="437"/>
                  <a:pt x="44" y="438"/>
                  <a:pt x="44" y="437"/>
                </a:cubicBezTo>
                <a:cubicBezTo>
                  <a:pt x="44" y="436"/>
                  <a:pt x="44" y="436"/>
                  <a:pt x="45" y="436"/>
                </a:cubicBezTo>
                <a:cubicBezTo>
                  <a:pt x="45" y="435"/>
                  <a:pt x="44" y="434"/>
                  <a:pt x="44" y="433"/>
                </a:cubicBezTo>
                <a:cubicBezTo>
                  <a:pt x="44" y="434"/>
                  <a:pt x="44" y="435"/>
                  <a:pt x="43" y="436"/>
                </a:cubicBezTo>
                <a:cubicBezTo>
                  <a:pt x="43" y="433"/>
                  <a:pt x="44" y="431"/>
                  <a:pt x="45" y="430"/>
                </a:cubicBezTo>
                <a:cubicBezTo>
                  <a:pt x="45" y="429"/>
                  <a:pt x="45" y="429"/>
                  <a:pt x="44" y="429"/>
                </a:cubicBezTo>
                <a:cubicBezTo>
                  <a:pt x="45" y="427"/>
                  <a:pt x="45" y="428"/>
                  <a:pt x="45" y="426"/>
                </a:cubicBezTo>
                <a:cubicBezTo>
                  <a:pt x="44" y="426"/>
                  <a:pt x="44" y="428"/>
                  <a:pt x="43" y="428"/>
                </a:cubicBezTo>
                <a:cubicBezTo>
                  <a:pt x="44" y="425"/>
                  <a:pt x="43" y="425"/>
                  <a:pt x="43" y="425"/>
                </a:cubicBezTo>
                <a:cubicBezTo>
                  <a:pt x="43" y="422"/>
                  <a:pt x="43" y="418"/>
                  <a:pt x="44" y="416"/>
                </a:cubicBezTo>
                <a:cubicBezTo>
                  <a:pt x="44" y="418"/>
                  <a:pt x="44" y="418"/>
                  <a:pt x="44" y="419"/>
                </a:cubicBezTo>
                <a:cubicBezTo>
                  <a:pt x="43" y="420"/>
                  <a:pt x="44" y="421"/>
                  <a:pt x="44" y="423"/>
                </a:cubicBezTo>
                <a:cubicBezTo>
                  <a:pt x="44" y="423"/>
                  <a:pt x="44" y="421"/>
                  <a:pt x="45" y="421"/>
                </a:cubicBezTo>
                <a:cubicBezTo>
                  <a:pt x="44" y="421"/>
                  <a:pt x="44" y="421"/>
                  <a:pt x="44" y="420"/>
                </a:cubicBezTo>
                <a:cubicBezTo>
                  <a:pt x="44" y="418"/>
                  <a:pt x="46" y="418"/>
                  <a:pt x="47" y="419"/>
                </a:cubicBezTo>
                <a:cubicBezTo>
                  <a:pt x="46" y="417"/>
                  <a:pt x="47" y="417"/>
                  <a:pt x="46" y="416"/>
                </a:cubicBezTo>
                <a:cubicBezTo>
                  <a:pt x="46" y="417"/>
                  <a:pt x="46" y="418"/>
                  <a:pt x="46" y="418"/>
                </a:cubicBezTo>
                <a:cubicBezTo>
                  <a:pt x="46" y="415"/>
                  <a:pt x="45" y="413"/>
                  <a:pt x="46" y="410"/>
                </a:cubicBezTo>
                <a:cubicBezTo>
                  <a:pt x="45" y="405"/>
                  <a:pt x="47" y="400"/>
                  <a:pt x="45" y="396"/>
                </a:cubicBezTo>
                <a:cubicBezTo>
                  <a:pt x="45" y="392"/>
                  <a:pt x="47" y="391"/>
                  <a:pt x="49" y="393"/>
                </a:cubicBezTo>
                <a:cubicBezTo>
                  <a:pt x="48" y="395"/>
                  <a:pt x="49" y="395"/>
                  <a:pt x="49" y="397"/>
                </a:cubicBezTo>
                <a:cubicBezTo>
                  <a:pt x="48" y="396"/>
                  <a:pt x="48" y="398"/>
                  <a:pt x="48" y="398"/>
                </a:cubicBezTo>
                <a:cubicBezTo>
                  <a:pt x="48" y="397"/>
                  <a:pt x="47" y="396"/>
                  <a:pt x="47" y="397"/>
                </a:cubicBezTo>
                <a:cubicBezTo>
                  <a:pt x="47" y="398"/>
                  <a:pt x="47" y="399"/>
                  <a:pt x="47" y="399"/>
                </a:cubicBezTo>
                <a:cubicBezTo>
                  <a:pt x="48" y="398"/>
                  <a:pt x="48" y="400"/>
                  <a:pt x="49" y="398"/>
                </a:cubicBezTo>
                <a:cubicBezTo>
                  <a:pt x="49" y="399"/>
                  <a:pt x="49" y="402"/>
                  <a:pt x="50" y="402"/>
                </a:cubicBezTo>
                <a:cubicBezTo>
                  <a:pt x="50" y="398"/>
                  <a:pt x="49" y="396"/>
                  <a:pt x="50" y="391"/>
                </a:cubicBezTo>
                <a:cubicBezTo>
                  <a:pt x="50" y="392"/>
                  <a:pt x="50" y="393"/>
                  <a:pt x="50" y="394"/>
                </a:cubicBezTo>
                <a:cubicBezTo>
                  <a:pt x="50" y="394"/>
                  <a:pt x="50" y="394"/>
                  <a:pt x="50" y="394"/>
                </a:cubicBezTo>
                <a:cubicBezTo>
                  <a:pt x="51" y="395"/>
                  <a:pt x="50" y="392"/>
                  <a:pt x="51" y="392"/>
                </a:cubicBezTo>
                <a:cubicBezTo>
                  <a:pt x="51" y="392"/>
                  <a:pt x="51" y="392"/>
                  <a:pt x="51" y="393"/>
                </a:cubicBezTo>
                <a:cubicBezTo>
                  <a:pt x="51" y="395"/>
                  <a:pt x="51" y="398"/>
                  <a:pt x="52" y="401"/>
                </a:cubicBezTo>
                <a:cubicBezTo>
                  <a:pt x="50" y="403"/>
                  <a:pt x="53" y="407"/>
                  <a:pt x="52" y="409"/>
                </a:cubicBezTo>
                <a:cubicBezTo>
                  <a:pt x="52" y="410"/>
                  <a:pt x="52" y="410"/>
                  <a:pt x="53" y="410"/>
                </a:cubicBezTo>
                <a:cubicBezTo>
                  <a:pt x="53" y="409"/>
                  <a:pt x="53" y="408"/>
                  <a:pt x="54" y="407"/>
                </a:cubicBezTo>
                <a:cubicBezTo>
                  <a:pt x="54" y="406"/>
                  <a:pt x="53" y="406"/>
                  <a:pt x="54" y="405"/>
                </a:cubicBezTo>
                <a:cubicBezTo>
                  <a:pt x="54" y="405"/>
                  <a:pt x="54" y="405"/>
                  <a:pt x="54" y="404"/>
                </a:cubicBezTo>
                <a:cubicBezTo>
                  <a:pt x="54" y="402"/>
                  <a:pt x="54" y="399"/>
                  <a:pt x="54" y="397"/>
                </a:cubicBezTo>
                <a:cubicBezTo>
                  <a:pt x="54" y="397"/>
                  <a:pt x="54" y="396"/>
                  <a:pt x="53" y="396"/>
                </a:cubicBezTo>
                <a:cubicBezTo>
                  <a:pt x="54" y="396"/>
                  <a:pt x="54" y="395"/>
                  <a:pt x="54" y="396"/>
                </a:cubicBezTo>
                <a:cubicBezTo>
                  <a:pt x="54" y="393"/>
                  <a:pt x="53" y="394"/>
                  <a:pt x="53" y="394"/>
                </a:cubicBezTo>
                <a:cubicBezTo>
                  <a:pt x="53" y="393"/>
                  <a:pt x="54" y="393"/>
                  <a:pt x="54" y="392"/>
                </a:cubicBezTo>
                <a:cubicBezTo>
                  <a:pt x="53" y="392"/>
                  <a:pt x="52" y="391"/>
                  <a:pt x="52" y="389"/>
                </a:cubicBezTo>
                <a:cubicBezTo>
                  <a:pt x="52" y="389"/>
                  <a:pt x="52" y="388"/>
                  <a:pt x="53" y="388"/>
                </a:cubicBezTo>
                <a:cubicBezTo>
                  <a:pt x="52" y="390"/>
                  <a:pt x="53" y="390"/>
                  <a:pt x="54" y="390"/>
                </a:cubicBezTo>
                <a:cubicBezTo>
                  <a:pt x="54" y="389"/>
                  <a:pt x="54" y="389"/>
                  <a:pt x="54" y="388"/>
                </a:cubicBezTo>
                <a:cubicBezTo>
                  <a:pt x="54" y="388"/>
                  <a:pt x="53" y="389"/>
                  <a:pt x="53" y="388"/>
                </a:cubicBezTo>
                <a:cubicBezTo>
                  <a:pt x="53" y="387"/>
                  <a:pt x="55" y="387"/>
                  <a:pt x="54" y="385"/>
                </a:cubicBezTo>
                <a:cubicBezTo>
                  <a:pt x="54" y="386"/>
                  <a:pt x="53" y="386"/>
                  <a:pt x="53" y="386"/>
                </a:cubicBezTo>
                <a:cubicBezTo>
                  <a:pt x="54" y="385"/>
                  <a:pt x="54" y="384"/>
                  <a:pt x="54" y="382"/>
                </a:cubicBezTo>
                <a:cubicBezTo>
                  <a:pt x="53" y="382"/>
                  <a:pt x="53" y="379"/>
                  <a:pt x="54" y="378"/>
                </a:cubicBezTo>
                <a:cubicBezTo>
                  <a:pt x="53" y="378"/>
                  <a:pt x="52" y="376"/>
                  <a:pt x="52" y="377"/>
                </a:cubicBezTo>
                <a:cubicBezTo>
                  <a:pt x="52" y="375"/>
                  <a:pt x="52" y="373"/>
                  <a:pt x="51" y="374"/>
                </a:cubicBezTo>
                <a:cubicBezTo>
                  <a:pt x="51" y="375"/>
                  <a:pt x="51" y="379"/>
                  <a:pt x="52" y="378"/>
                </a:cubicBezTo>
                <a:cubicBezTo>
                  <a:pt x="52" y="379"/>
                  <a:pt x="52" y="380"/>
                  <a:pt x="52" y="381"/>
                </a:cubicBezTo>
                <a:cubicBezTo>
                  <a:pt x="52" y="380"/>
                  <a:pt x="51" y="379"/>
                  <a:pt x="51" y="380"/>
                </a:cubicBezTo>
                <a:cubicBezTo>
                  <a:pt x="51" y="381"/>
                  <a:pt x="52" y="381"/>
                  <a:pt x="52" y="382"/>
                </a:cubicBezTo>
                <a:cubicBezTo>
                  <a:pt x="52" y="383"/>
                  <a:pt x="51" y="382"/>
                  <a:pt x="51" y="383"/>
                </a:cubicBezTo>
                <a:cubicBezTo>
                  <a:pt x="52" y="386"/>
                  <a:pt x="51" y="389"/>
                  <a:pt x="51" y="391"/>
                </a:cubicBezTo>
                <a:cubicBezTo>
                  <a:pt x="51" y="390"/>
                  <a:pt x="50" y="389"/>
                  <a:pt x="49" y="388"/>
                </a:cubicBezTo>
                <a:cubicBezTo>
                  <a:pt x="50" y="388"/>
                  <a:pt x="50" y="387"/>
                  <a:pt x="50" y="387"/>
                </a:cubicBezTo>
                <a:cubicBezTo>
                  <a:pt x="49" y="388"/>
                  <a:pt x="50" y="386"/>
                  <a:pt x="50" y="385"/>
                </a:cubicBezTo>
                <a:cubicBezTo>
                  <a:pt x="49" y="385"/>
                  <a:pt x="49" y="387"/>
                  <a:pt x="49" y="386"/>
                </a:cubicBezTo>
                <a:cubicBezTo>
                  <a:pt x="49" y="384"/>
                  <a:pt x="50" y="384"/>
                  <a:pt x="50" y="384"/>
                </a:cubicBezTo>
                <a:cubicBezTo>
                  <a:pt x="50" y="384"/>
                  <a:pt x="49" y="383"/>
                  <a:pt x="50" y="382"/>
                </a:cubicBezTo>
                <a:cubicBezTo>
                  <a:pt x="50" y="381"/>
                  <a:pt x="49" y="381"/>
                  <a:pt x="49" y="379"/>
                </a:cubicBezTo>
                <a:cubicBezTo>
                  <a:pt x="49" y="379"/>
                  <a:pt x="49" y="379"/>
                  <a:pt x="48" y="379"/>
                </a:cubicBezTo>
                <a:cubicBezTo>
                  <a:pt x="48" y="377"/>
                  <a:pt x="47" y="379"/>
                  <a:pt x="47" y="377"/>
                </a:cubicBezTo>
                <a:cubicBezTo>
                  <a:pt x="48" y="377"/>
                  <a:pt x="49" y="379"/>
                  <a:pt x="50" y="378"/>
                </a:cubicBezTo>
                <a:cubicBezTo>
                  <a:pt x="50" y="377"/>
                  <a:pt x="49" y="377"/>
                  <a:pt x="49" y="376"/>
                </a:cubicBezTo>
                <a:cubicBezTo>
                  <a:pt x="50" y="376"/>
                  <a:pt x="49" y="373"/>
                  <a:pt x="49" y="372"/>
                </a:cubicBezTo>
                <a:cubicBezTo>
                  <a:pt x="49" y="373"/>
                  <a:pt x="49" y="372"/>
                  <a:pt x="48" y="373"/>
                </a:cubicBezTo>
                <a:cubicBezTo>
                  <a:pt x="48" y="369"/>
                  <a:pt x="47" y="370"/>
                  <a:pt x="47" y="367"/>
                </a:cubicBezTo>
                <a:cubicBezTo>
                  <a:pt x="48" y="367"/>
                  <a:pt x="48" y="367"/>
                  <a:pt x="48" y="367"/>
                </a:cubicBezTo>
                <a:cubicBezTo>
                  <a:pt x="47" y="364"/>
                  <a:pt x="47" y="359"/>
                  <a:pt x="46" y="359"/>
                </a:cubicBezTo>
                <a:cubicBezTo>
                  <a:pt x="47" y="359"/>
                  <a:pt x="47" y="358"/>
                  <a:pt x="47" y="358"/>
                </a:cubicBezTo>
                <a:cubicBezTo>
                  <a:pt x="47" y="358"/>
                  <a:pt x="47" y="358"/>
                  <a:pt x="47" y="358"/>
                </a:cubicBezTo>
                <a:cubicBezTo>
                  <a:pt x="47" y="355"/>
                  <a:pt x="46" y="354"/>
                  <a:pt x="47" y="352"/>
                </a:cubicBezTo>
                <a:cubicBezTo>
                  <a:pt x="47" y="352"/>
                  <a:pt x="47" y="352"/>
                  <a:pt x="47" y="352"/>
                </a:cubicBezTo>
                <a:cubicBezTo>
                  <a:pt x="47" y="351"/>
                  <a:pt x="47" y="349"/>
                  <a:pt x="47" y="348"/>
                </a:cubicBezTo>
                <a:cubicBezTo>
                  <a:pt x="46" y="347"/>
                  <a:pt x="47" y="345"/>
                  <a:pt x="47" y="343"/>
                </a:cubicBezTo>
                <a:cubicBezTo>
                  <a:pt x="46" y="342"/>
                  <a:pt x="46" y="344"/>
                  <a:pt x="46" y="343"/>
                </a:cubicBezTo>
                <a:cubicBezTo>
                  <a:pt x="46" y="341"/>
                  <a:pt x="46" y="340"/>
                  <a:pt x="46" y="339"/>
                </a:cubicBezTo>
                <a:cubicBezTo>
                  <a:pt x="46" y="339"/>
                  <a:pt x="46" y="337"/>
                  <a:pt x="45" y="338"/>
                </a:cubicBezTo>
                <a:cubicBezTo>
                  <a:pt x="46" y="339"/>
                  <a:pt x="45" y="339"/>
                  <a:pt x="45" y="338"/>
                </a:cubicBezTo>
                <a:cubicBezTo>
                  <a:pt x="46" y="343"/>
                  <a:pt x="45" y="345"/>
                  <a:pt x="46" y="349"/>
                </a:cubicBezTo>
                <a:cubicBezTo>
                  <a:pt x="46" y="349"/>
                  <a:pt x="45" y="348"/>
                  <a:pt x="45" y="348"/>
                </a:cubicBezTo>
                <a:cubicBezTo>
                  <a:pt x="45" y="350"/>
                  <a:pt x="46" y="353"/>
                  <a:pt x="45" y="354"/>
                </a:cubicBezTo>
                <a:cubicBezTo>
                  <a:pt x="45" y="354"/>
                  <a:pt x="45" y="357"/>
                  <a:pt x="46" y="358"/>
                </a:cubicBezTo>
                <a:cubicBezTo>
                  <a:pt x="44" y="359"/>
                  <a:pt x="46" y="362"/>
                  <a:pt x="46" y="363"/>
                </a:cubicBezTo>
                <a:cubicBezTo>
                  <a:pt x="46" y="363"/>
                  <a:pt x="45" y="363"/>
                  <a:pt x="45" y="363"/>
                </a:cubicBezTo>
                <a:cubicBezTo>
                  <a:pt x="45" y="365"/>
                  <a:pt x="44" y="366"/>
                  <a:pt x="45" y="367"/>
                </a:cubicBezTo>
                <a:cubicBezTo>
                  <a:pt x="45" y="367"/>
                  <a:pt x="45" y="369"/>
                  <a:pt x="44" y="368"/>
                </a:cubicBezTo>
                <a:cubicBezTo>
                  <a:pt x="44" y="368"/>
                  <a:pt x="44" y="368"/>
                  <a:pt x="44" y="368"/>
                </a:cubicBezTo>
                <a:cubicBezTo>
                  <a:pt x="44" y="369"/>
                  <a:pt x="45" y="372"/>
                  <a:pt x="44" y="372"/>
                </a:cubicBezTo>
                <a:cubicBezTo>
                  <a:pt x="44" y="370"/>
                  <a:pt x="44" y="368"/>
                  <a:pt x="43" y="366"/>
                </a:cubicBezTo>
                <a:cubicBezTo>
                  <a:pt x="45" y="366"/>
                  <a:pt x="45" y="366"/>
                  <a:pt x="45" y="366"/>
                </a:cubicBezTo>
                <a:cubicBezTo>
                  <a:pt x="44" y="364"/>
                  <a:pt x="44" y="364"/>
                  <a:pt x="45" y="362"/>
                </a:cubicBezTo>
                <a:cubicBezTo>
                  <a:pt x="44" y="362"/>
                  <a:pt x="44" y="362"/>
                  <a:pt x="43" y="361"/>
                </a:cubicBezTo>
                <a:cubicBezTo>
                  <a:pt x="43" y="363"/>
                  <a:pt x="43" y="365"/>
                  <a:pt x="43" y="366"/>
                </a:cubicBezTo>
                <a:cubicBezTo>
                  <a:pt x="43" y="366"/>
                  <a:pt x="42" y="366"/>
                  <a:pt x="42" y="366"/>
                </a:cubicBezTo>
                <a:cubicBezTo>
                  <a:pt x="43" y="364"/>
                  <a:pt x="42" y="363"/>
                  <a:pt x="43" y="360"/>
                </a:cubicBezTo>
                <a:cubicBezTo>
                  <a:pt x="42" y="361"/>
                  <a:pt x="43" y="357"/>
                  <a:pt x="42" y="357"/>
                </a:cubicBezTo>
                <a:cubicBezTo>
                  <a:pt x="42" y="359"/>
                  <a:pt x="41" y="356"/>
                  <a:pt x="41" y="357"/>
                </a:cubicBezTo>
                <a:cubicBezTo>
                  <a:pt x="39" y="359"/>
                  <a:pt x="42" y="367"/>
                  <a:pt x="40" y="368"/>
                </a:cubicBezTo>
                <a:cubicBezTo>
                  <a:pt x="40" y="364"/>
                  <a:pt x="41" y="362"/>
                  <a:pt x="39" y="359"/>
                </a:cubicBezTo>
                <a:cubicBezTo>
                  <a:pt x="39" y="360"/>
                  <a:pt x="39" y="360"/>
                  <a:pt x="38" y="361"/>
                </a:cubicBezTo>
                <a:cubicBezTo>
                  <a:pt x="39" y="362"/>
                  <a:pt x="39" y="360"/>
                  <a:pt x="39" y="362"/>
                </a:cubicBezTo>
                <a:cubicBezTo>
                  <a:pt x="39" y="365"/>
                  <a:pt x="38" y="366"/>
                  <a:pt x="39" y="369"/>
                </a:cubicBezTo>
                <a:cubicBezTo>
                  <a:pt x="38" y="369"/>
                  <a:pt x="40" y="371"/>
                  <a:pt x="38" y="374"/>
                </a:cubicBezTo>
                <a:cubicBezTo>
                  <a:pt x="40" y="376"/>
                  <a:pt x="38" y="378"/>
                  <a:pt x="39" y="379"/>
                </a:cubicBezTo>
                <a:cubicBezTo>
                  <a:pt x="39" y="380"/>
                  <a:pt x="39" y="380"/>
                  <a:pt x="39" y="381"/>
                </a:cubicBezTo>
                <a:cubicBezTo>
                  <a:pt x="39" y="382"/>
                  <a:pt x="39" y="381"/>
                  <a:pt x="39" y="382"/>
                </a:cubicBezTo>
                <a:cubicBezTo>
                  <a:pt x="39" y="382"/>
                  <a:pt x="39" y="383"/>
                  <a:pt x="39" y="383"/>
                </a:cubicBezTo>
                <a:cubicBezTo>
                  <a:pt x="38" y="383"/>
                  <a:pt x="38" y="383"/>
                  <a:pt x="37" y="383"/>
                </a:cubicBezTo>
                <a:cubicBezTo>
                  <a:pt x="37" y="384"/>
                  <a:pt x="38" y="385"/>
                  <a:pt x="37" y="386"/>
                </a:cubicBezTo>
                <a:cubicBezTo>
                  <a:pt x="37" y="385"/>
                  <a:pt x="36" y="385"/>
                  <a:pt x="36" y="383"/>
                </a:cubicBezTo>
                <a:cubicBezTo>
                  <a:pt x="38" y="383"/>
                  <a:pt x="36" y="380"/>
                  <a:pt x="37" y="380"/>
                </a:cubicBezTo>
                <a:cubicBezTo>
                  <a:pt x="37" y="380"/>
                  <a:pt x="36" y="379"/>
                  <a:pt x="36" y="380"/>
                </a:cubicBezTo>
                <a:cubicBezTo>
                  <a:pt x="36" y="380"/>
                  <a:pt x="36" y="380"/>
                  <a:pt x="36" y="380"/>
                </a:cubicBezTo>
                <a:cubicBezTo>
                  <a:pt x="36" y="382"/>
                  <a:pt x="36" y="383"/>
                  <a:pt x="36" y="384"/>
                </a:cubicBezTo>
                <a:cubicBezTo>
                  <a:pt x="35" y="384"/>
                  <a:pt x="35" y="382"/>
                  <a:pt x="34" y="382"/>
                </a:cubicBezTo>
                <a:cubicBezTo>
                  <a:pt x="36" y="381"/>
                  <a:pt x="34" y="378"/>
                  <a:pt x="35" y="377"/>
                </a:cubicBezTo>
                <a:cubicBezTo>
                  <a:pt x="36" y="377"/>
                  <a:pt x="37" y="378"/>
                  <a:pt x="37" y="376"/>
                </a:cubicBezTo>
                <a:cubicBezTo>
                  <a:pt x="37" y="376"/>
                  <a:pt x="37" y="376"/>
                  <a:pt x="37" y="375"/>
                </a:cubicBezTo>
                <a:cubicBezTo>
                  <a:pt x="36" y="378"/>
                  <a:pt x="35" y="376"/>
                  <a:pt x="34" y="375"/>
                </a:cubicBezTo>
                <a:cubicBezTo>
                  <a:pt x="34" y="372"/>
                  <a:pt x="35" y="375"/>
                  <a:pt x="35" y="374"/>
                </a:cubicBezTo>
                <a:cubicBezTo>
                  <a:pt x="35" y="374"/>
                  <a:pt x="35" y="374"/>
                  <a:pt x="35" y="373"/>
                </a:cubicBezTo>
                <a:cubicBezTo>
                  <a:pt x="35" y="373"/>
                  <a:pt x="35" y="373"/>
                  <a:pt x="35" y="373"/>
                </a:cubicBezTo>
                <a:cubicBezTo>
                  <a:pt x="35" y="373"/>
                  <a:pt x="34" y="374"/>
                  <a:pt x="34" y="372"/>
                </a:cubicBezTo>
                <a:cubicBezTo>
                  <a:pt x="33" y="372"/>
                  <a:pt x="34" y="374"/>
                  <a:pt x="33" y="375"/>
                </a:cubicBezTo>
                <a:cubicBezTo>
                  <a:pt x="33" y="374"/>
                  <a:pt x="33" y="373"/>
                  <a:pt x="33" y="372"/>
                </a:cubicBezTo>
                <a:cubicBezTo>
                  <a:pt x="33" y="371"/>
                  <a:pt x="34" y="372"/>
                  <a:pt x="34" y="370"/>
                </a:cubicBezTo>
                <a:cubicBezTo>
                  <a:pt x="33" y="370"/>
                  <a:pt x="33" y="371"/>
                  <a:pt x="32" y="371"/>
                </a:cubicBezTo>
                <a:cubicBezTo>
                  <a:pt x="32" y="372"/>
                  <a:pt x="32" y="373"/>
                  <a:pt x="32" y="373"/>
                </a:cubicBezTo>
                <a:cubicBezTo>
                  <a:pt x="32" y="372"/>
                  <a:pt x="32" y="373"/>
                  <a:pt x="31" y="373"/>
                </a:cubicBezTo>
                <a:cubicBezTo>
                  <a:pt x="31" y="373"/>
                  <a:pt x="30" y="373"/>
                  <a:pt x="30" y="372"/>
                </a:cubicBezTo>
                <a:cubicBezTo>
                  <a:pt x="30" y="372"/>
                  <a:pt x="31" y="372"/>
                  <a:pt x="31" y="372"/>
                </a:cubicBezTo>
                <a:cubicBezTo>
                  <a:pt x="31" y="372"/>
                  <a:pt x="31" y="372"/>
                  <a:pt x="31" y="372"/>
                </a:cubicBezTo>
                <a:cubicBezTo>
                  <a:pt x="31" y="372"/>
                  <a:pt x="32" y="372"/>
                  <a:pt x="32" y="371"/>
                </a:cubicBezTo>
                <a:cubicBezTo>
                  <a:pt x="31" y="371"/>
                  <a:pt x="31" y="369"/>
                  <a:pt x="31" y="371"/>
                </a:cubicBezTo>
                <a:cubicBezTo>
                  <a:pt x="30" y="370"/>
                  <a:pt x="31" y="369"/>
                  <a:pt x="31" y="369"/>
                </a:cubicBezTo>
                <a:cubicBezTo>
                  <a:pt x="31" y="367"/>
                  <a:pt x="30" y="369"/>
                  <a:pt x="30" y="368"/>
                </a:cubicBezTo>
                <a:cubicBezTo>
                  <a:pt x="32" y="366"/>
                  <a:pt x="32" y="366"/>
                  <a:pt x="30" y="366"/>
                </a:cubicBezTo>
                <a:cubicBezTo>
                  <a:pt x="30" y="366"/>
                  <a:pt x="31" y="365"/>
                  <a:pt x="31" y="365"/>
                </a:cubicBezTo>
                <a:cubicBezTo>
                  <a:pt x="31" y="365"/>
                  <a:pt x="31" y="366"/>
                  <a:pt x="31" y="366"/>
                </a:cubicBezTo>
                <a:cubicBezTo>
                  <a:pt x="31" y="366"/>
                  <a:pt x="31" y="365"/>
                  <a:pt x="32" y="366"/>
                </a:cubicBezTo>
                <a:cubicBezTo>
                  <a:pt x="31" y="364"/>
                  <a:pt x="31" y="362"/>
                  <a:pt x="32" y="362"/>
                </a:cubicBezTo>
                <a:cubicBezTo>
                  <a:pt x="32" y="363"/>
                  <a:pt x="33" y="362"/>
                  <a:pt x="33" y="364"/>
                </a:cubicBezTo>
                <a:cubicBezTo>
                  <a:pt x="34" y="364"/>
                  <a:pt x="35" y="361"/>
                  <a:pt x="34" y="360"/>
                </a:cubicBezTo>
                <a:cubicBezTo>
                  <a:pt x="34" y="363"/>
                  <a:pt x="34" y="360"/>
                  <a:pt x="33" y="360"/>
                </a:cubicBezTo>
                <a:cubicBezTo>
                  <a:pt x="33" y="360"/>
                  <a:pt x="33" y="361"/>
                  <a:pt x="33" y="361"/>
                </a:cubicBezTo>
                <a:cubicBezTo>
                  <a:pt x="33" y="360"/>
                  <a:pt x="31" y="362"/>
                  <a:pt x="32" y="360"/>
                </a:cubicBezTo>
                <a:cubicBezTo>
                  <a:pt x="32" y="359"/>
                  <a:pt x="32" y="360"/>
                  <a:pt x="33" y="360"/>
                </a:cubicBezTo>
                <a:cubicBezTo>
                  <a:pt x="33" y="359"/>
                  <a:pt x="33" y="358"/>
                  <a:pt x="33" y="357"/>
                </a:cubicBezTo>
                <a:cubicBezTo>
                  <a:pt x="34" y="357"/>
                  <a:pt x="33" y="356"/>
                  <a:pt x="33" y="355"/>
                </a:cubicBezTo>
                <a:cubicBezTo>
                  <a:pt x="33" y="354"/>
                  <a:pt x="32" y="354"/>
                  <a:pt x="31" y="354"/>
                </a:cubicBezTo>
                <a:cubicBezTo>
                  <a:pt x="31" y="355"/>
                  <a:pt x="32" y="354"/>
                  <a:pt x="32" y="355"/>
                </a:cubicBezTo>
                <a:cubicBezTo>
                  <a:pt x="31" y="355"/>
                  <a:pt x="31" y="355"/>
                  <a:pt x="31" y="356"/>
                </a:cubicBezTo>
                <a:cubicBezTo>
                  <a:pt x="31" y="353"/>
                  <a:pt x="30" y="350"/>
                  <a:pt x="31" y="348"/>
                </a:cubicBezTo>
                <a:cubicBezTo>
                  <a:pt x="30" y="348"/>
                  <a:pt x="30" y="348"/>
                  <a:pt x="30" y="347"/>
                </a:cubicBezTo>
                <a:cubicBezTo>
                  <a:pt x="30" y="346"/>
                  <a:pt x="30" y="347"/>
                  <a:pt x="30" y="345"/>
                </a:cubicBezTo>
                <a:cubicBezTo>
                  <a:pt x="31" y="345"/>
                  <a:pt x="32" y="345"/>
                  <a:pt x="32" y="347"/>
                </a:cubicBezTo>
                <a:cubicBezTo>
                  <a:pt x="33" y="346"/>
                  <a:pt x="32" y="342"/>
                  <a:pt x="32" y="342"/>
                </a:cubicBezTo>
                <a:cubicBezTo>
                  <a:pt x="32" y="343"/>
                  <a:pt x="32" y="344"/>
                  <a:pt x="32" y="344"/>
                </a:cubicBezTo>
                <a:cubicBezTo>
                  <a:pt x="32" y="342"/>
                  <a:pt x="31" y="344"/>
                  <a:pt x="31" y="344"/>
                </a:cubicBezTo>
                <a:cubicBezTo>
                  <a:pt x="30" y="343"/>
                  <a:pt x="30" y="343"/>
                  <a:pt x="30" y="341"/>
                </a:cubicBezTo>
                <a:cubicBezTo>
                  <a:pt x="30" y="340"/>
                  <a:pt x="30" y="341"/>
                  <a:pt x="31" y="341"/>
                </a:cubicBezTo>
                <a:cubicBezTo>
                  <a:pt x="31" y="339"/>
                  <a:pt x="30" y="340"/>
                  <a:pt x="30" y="340"/>
                </a:cubicBezTo>
                <a:cubicBezTo>
                  <a:pt x="30" y="339"/>
                  <a:pt x="29" y="338"/>
                  <a:pt x="30" y="338"/>
                </a:cubicBezTo>
                <a:cubicBezTo>
                  <a:pt x="31" y="338"/>
                  <a:pt x="31" y="338"/>
                  <a:pt x="31" y="338"/>
                </a:cubicBezTo>
                <a:cubicBezTo>
                  <a:pt x="30" y="335"/>
                  <a:pt x="30" y="336"/>
                  <a:pt x="29" y="333"/>
                </a:cubicBezTo>
                <a:cubicBezTo>
                  <a:pt x="30" y="333"/>
                  <a:pt x="30" y="333"/>
                  <a:pt x="30" y="334"/>
                </a:cubicBezTo>
                <a:cubicBezTo>
                  <a:pt x="30" y="331"/>
                  <a:pt x="29" y="334"/>
                  <a:pt x="29" y="331"/>
                </a:cubicBezTo>
                <a:cubicBezTo>
                  <a:pt x="30" y="331"/>
                  <a:pt x="30" y="332"/>
                  <a:pt x="30" y="332"/>
                </a:cubicBezTo>
                <a:cubicBezTo>
                  <a:pt x="30" y="331"/>
                  <a:pt x="30" y="331"/>
                  <a:pt x="30" y="330"/>
                </a:cubicBezTo>
                <a:cubicBezTo>
                  <a:pt x="31" y="329"/>
                  <a:pt x="32" y="327"/>
                  <a:pt x="33" y="329"/>
                </a:cubicBezTo>
                <a:cubicBezTo>
                  <a:pt x="33" y="329"/>
                  <a:pt x="34" y="328"/>
                  <a:pt x="34" y="328"/>
                </a:cubicBezTo>
                <a:cubicBezTo>
                  <a:pt x="33" y="328"/>
                  <a:pt x="33" y="323"/>
                  <a:pt x="32" y="322"/>
                </a:cubicBezTo>
                <a:cubicBezTo>
                  <a:pt x="32" y="323"/>
                  <a:pt x="32" y="323"/>
                  <a:pt x="32" y="324"/>
                </a:cubicBezTo>
                <a:cubicBezTo>
                  <a:pt x="32" y="324"/>
                  <a:pt x="32" y="324"/>
                  <a:pt x="32" y="325"/>
                </a:cubicBezTo>
                <a:cubicBezTo>
                  <a:pt x="32" y="324"/>
                  <a:pt x="32" y="325"/>
                  <a:pt x="31" y="324"/>
                </a:cubicBezTo>
                <a:cubicBezTo>
                  <a:pt x="32" y="323"/>
                  <a:pt x="31" y="322"/>
                  <a:pt x="32" y="322"/>
                </a:cubicBezTo>
                <a:cubicBezTo>
                  <a:pt x="32" y="321"/>
                  <a:pt x="32" y="322"/>
                  <a:pt x="33" y="322"/>
                </a:cubicBezTo>
                <a:cubicBezTo>
                  <a:pt x="33" y="321"/>
                  <a:pt x="33" y="321"/>
                  <a:pt x="33" y="320"/>
                </a:cubicBezTo>
                <a:cubicBezTo>
                  <a:pt x="33" y="320"/>
                  <a:pt x="32" y="321"/>
                  <a:pt x="31" y="320"/>
                </a:cubicBezTo>
                <a:cubicBezTo>
                  <a:pt x="32" y="320"/>
                  <a:pt x="33" y="319"/>
                  <a:pt x="33" y="318"/>
                </a:cubicBezTo>
                <a:cubicBezTo>
                  <a:pt x="33" y="314"/>
                  <a:pt x="33" y="310"/>
                  <a:pt x="34" y="307"/>
                </a:cubicBezTo>
                <a:cubicBezTo>
                  <a:pt x="33" y="309"/>
                  <a:pt x="35" y="310"/>
                  <a:pt x="34" y="313"/>
                </a:cubicBezTo>
                <a:cubicBezTo>
                  <a:pt x="34" y="312"/>
                  <a:pt x="34" y="311"/>
                  <a:pt x="34" y="312"/>
                </a:cubicBezTo>
                <a:cubicBezTo>
                  <a:pt x="34" y="312"/>
                  <a:pt x="34" y="313"/>
                  <a:pt x="34" y="314"/>
                </a:cubicBezTo>
                <a:cubicBezTo>
                  <a:pt x="34" y="315"/>
                  <a:pt x="35" y="315"/>
                  <a:pt x="35" y="315"/>
                </a:cubicBezTo>
                <a:cubicBezTo>
                  <a:pt x="35" y="313"/>
                  <a:pt x="36" y="309"/>
                  <a:pt x="35" y="308"/>
                </a:cubicBezTo>
                <a:cubicBezTo>
                  <a:pt x="35" y="309"/>
                  <a:pt x="35" y="309"/>
                  <a:pt x="35" y="310"/>
                </a:cubicBezTo>
                <a:cubicBezTo>
                  <a:pt x="34" y="309"/>
                  <a:pt x="35" y="308"/>
                  <a:pt x="34" y="307"/>
                </a:cubicBezTo>
                <a:cubicBezTo>
                  <a:pt x="35" y="307"/>
                  <a:pt x="36" y="305"/>
                  <a:pt x="36" y="307"/>
                </a:cubicBezTo>
                <a:cubicBezTo>
                  <a:pt x="35" y="309"/>
                  <a:pt x="36" y="313"/>
                  <a:pt x="37" y="313"/>
                </a:cubicBezTo>
                <a:cubicBezTo>
                  <a:pt x="37" y="314"/>
                  <a:pt x="36" y="314"/>
                  <a:pt x="36" y="315"/>
                </a:cubicBezTo>
                <a:cubicBezTo>
                  <a:pt x="36" y="315"/>
                  <a:pt x="36" y="318"/>
                  <a:pt x="36" y="319"/>
                </a:cubicBezTo>
                <a:cubicBezTo>
                  <a:pt x="37" y="319"/>
                  <a:pt x="37" y="317"/>
                  <a:pt x="37" y="318"/>
                </a:cubicBezTo>
                <a:cubicBezTo>
                  <a:pt x="37" y="318"/>
                  <a:pt x="37" y="318"/>
                  <a:pt x="37" y="319"/>
                </a:cubicBezTo>
                <a:cubicBezTo>
                  <a:pt x="37" y="320"/>
                  <a:pt x="37" y="319"/>
                  <a:pt x="37" y="320"/>
                </a:cubicBezTo>
                <a:cubicBezTo>
                  <a:pt x="37" y="320"/>
                  <a:pt x="37" y="320"/>
                  <a:pt x="37" y="320"/>
                </a:cubicBezTo>
                <a:cubicBezTo>
                  <a:pt x="37" y="319"/>
                  <a:pt x="36" y="320"/>
                  <a:pt x="36" y="320"/>
                </a:cubicBezTo>
                <a:cubicBezTo>
                  <a:pt x="35" y="319"/>
                  <a:pt x="36" y="318"/>
                  <a:pt x="35" y="317"/>
                </a:cubicBezTo>
                <a:cubicBezTo>
                  <a:pt x="35" y="317"/>
                  <a:pt x="34" y="317"/>
                  <a:pt x="34" y="318"/>
                </a:cubicBezTo>
                <a:cubicBezTo>
                  <a:pt x="34" y="319"/>
                  <a:pt x="35" y="318"/>
                  <a:pt x="35" y="319"/>
                </a:cubicBezTo>
                <a:cubicBezTo>
                  <a:pt x="35" y="320"/>
                  <a:pt x="35" y="322"/>
                  <a:pt x="34" y="321"/>
                </a:cubicBezTo>
                <a:cubicBezTo>
                  <a:pt x="34" y="323"/>
                  <a:pt x="35" y="322"/>
                  <a:pt x="35" y="324"/>
                </a:cubicBezTo>
                <a:cubicBezTo>
                  <a:pt x="34" y="324"/>
                  <a:pt x="34" y="325"/>
                  <a:pt x="34" y="325"/>
                </a:cubicBezTo>
                <a:cubicBezTo>
                  <a:pt x="34" y="324"/>
                  <a:pt x="33" y="324"/>
                  <a:pt x="33" y="325"/>
                </a:cubicBezTo>
                <a:cubicBezTo>
                  <a:pt x="34" y="326"/>
                  <a:pt x="34" y="326"/>
                  <a:pt x="35" y="327"/>
                </a:cubicBezTo>
                <a:cubicBezTo>
                  <a:pt x="36" y="325"/>
                  <a:pt x="34" y="327"/>
                  <a:pt x="35" y="325"/>
                </a:cubicBezTo>
                <a:cubicBezTo>
                  <a:pt x="35" y="326"/>
                  <a:pt x="35" y="325"/>
                  <a:pt x="36" y="325"/>
                </a:cubicBezTo>
                <a:cubicBezTo>
                  <a:pt x="37" y="327"/>
                  <a:pt x="34" y="330"/>
                  <a:pt x="35" y="333"/>
                </a:cubicBezTo>
                <a:cubicBezTo>
                  <a:pt x="36" y="332"/>
                  <a:pt x="35" y="331"/>
                  <a:pt x="35" y="331"/>
                </a:cubicBezTo>
                <a:cubicBezTo>
                  <a:pt x="35" y="331"/>
                  <a:pt x="36" y="331"/>
                  <a:pt x="36" y="331"/>
                </a:cubicBezTo>
                <a:cubicBezTo>
                  <a:pt x="35" y="333"/>
                  <a:pt x="37" y="331"/>
                  <a:pt x="37" y="333"/>
                </a:cubicBezTo>
                <a:cubicBezTo>
                  <a:pt x="37" y="333"/>
                  <a:pt x="38" y="332"/>
                  <a:pt x="38" y="333"/>
                </a:cubicBezTo>
                <a:cubicBezTo>
                  <a:pt x="37" y="332"/>
                  <a:pt x="38" y="334"/>
                  <a:pt x="37" y="334"/>
                </a:cubicBezTo>
                <a:cubicBezTo>
                  <a:pt x="37" y="333"/>
                  <a:pt x="37" y="335"/>
                  <a:pt x="36" y="334"/>
                </a:cubicBezTo>
                <a:cubicBezTo>
                  <a:pt x="37" y="333"/>
                  <a:pt x="37" y="332"/>
                  <a:pt x="36" y="332"/>
                </a:cubicBezTo>
                <a:cubicBezTo>
                  <a:pt x="36" y="334"/>
                  <a:pt x="35" y="334"/>
                  <a:pt x="35" y="337"/>
                </a:cubicBezTo>
                <a:cubicBezTo>
                  <a:pt x="37" y="337"/>
                  <a:pt x="37" y="337"/>
                  <a:pt x="37" y="337"/>
                </a:cubicBezTo>
                <a:cubicBezTo>
                  <a:pt x="37" y="336"/>
                  <a:pt x="37" y="336"/>
                  <a:pt x="37" y="335"/>
                </a:cubicBezTo>
                <a:cubicBezTo>
                  <a:pt x="38" y="335"/>
                  <a:pt x="39" y="335"/>
                  <a:pt x="40" y="336"/>
                </a:cubicBezTo>
                <a:cubicBezTo>
                  <a:pt x="39" y="337"/>
                  <a:pt x="40" y="337"/>
                  <a:pt x="40" y="338"/>
                </a:cubicBezTo>
                <a:cubicBezTo>
                  <a:pt x="40" y="340"/>
                  <a:pt x="39" y="339"/>
                  <a:pt x="38" y="340"/>
                </a:cubicBezTo>
                <a:cubicBezTo>
                  <a:pt x="39" y="340"/>
                  <a:pt x="38" y="340"/>
                  <a:pt x="38" y="341"/>
                </a:cubicBezTo>
                <a:cubicBezTo>
                  <a:pt x="38" y="342"/>
                  <a:pt x="39" y="341"/>
                  <a:pt x="39" y="342"/>
                </a:cubicBezTo>
                <a:cubicBezTo>
                  <a:pt x="39" y="342"/>
                  <a:pt x="39" y="342"/>
                  <a:pt x="38" y="342"/>
                </a:cubicBezTo>
                <a:cubicBezTo>
                  <a:pt x="38" y="344"/>
                  <a:pt x="38" y="344"/>
                  <a:pt x="38" y="344"/>
                </a:cubicBezTo>
                <a:cubicBezTo>
                  <a:pt x="39" y="344"/>
                  <a:pt x="39" y="343"/>
                  <a:pt x="40" y="342"/>
                </a:cubicBezTo>
                <a:cubicBezTo>
                  <a:pt x="39" y="343"/>
                  <a:pt x="39" y="340"/>
                  <a:pt x="40" y="341"/>
                </a:cubicBezTo>
                <a:cubicBezTo>
                  <a:pt x="40" y="341"/>
                  <a:pt x="40" y="341"/>
                  <a:pt x="40" y="341"/>
                </a:cubicBezTo>
                <a:cubicBezTo>
                  <a:pt x="40" y="342"/>
                  <a:pt x="40" y="343"/>
                  <a:pt x="40" y="344"/>
                </a:cubicBezTo>
                <a:cubicBezTo>
                  <a:pt x="39" y="343"/>
                  <a:pt x="38" y="346"/>
                  <a:pt x="38" y="345"/>
                </a:cubicBezTo>
                <a:cubicBezTo>
                  <a:pt x="38" y="347"/>
                  <a:pt x="38" y="346"/>
                  <a:pt x="39" y="347"/>
                </a:cubicBezTo>
                <a:cubicBezTo>
                  <a:pt x="38" y="349"/>
                  <a:pt x="38" y="349"/>
                  <a:pt x="39" y="350"/>
                </a:cubicBezTo>
                <a:cubicBezTo>
                  <a:pt x="40" y="352"/>
                  <a:pt x="39" y="353"/>
                  <a:pt x="38" y="351"/>
                </a:cubicBezTo>
                <a:cubicBezTo>
                  <a:pt x="38" y="354"/>
                  <a:pt x="39" y="355"/>
                  <a:pt x="38" y="357"/>
                </a:cubicBezTo>
                <a:cubicBezTo>
                  <a:pt x="39" y="358"/>
                  <a:pt x="39" y="355"/>
                  <a:pt x="40" y="357"/>
                </a:cubicBezTo>
                <a:cubicBezTo>
                  <a:pt x="39" y="358"/>
                  <a:pt x="39" y="358"/>
                  <a:pt x="40" y="359"/>
                </a:cubicBezTo>
                <a:cubicBezTo>
                  <a:pt x="40" y="358"/>
                  <a:pt x="40" y="357"/>
                  <a:pt x="40" y="355"/>
                </a:cubicBezTo>
                <a:cubicBezTo>
                  <a:pt x="41" y="355"/>
                  <a:pt x="40" y="353"/>
                  <a:pt x="41" y="354"/>
                </a:cubicBezTo>
                <a:cubicBezTo>
                  <a:pt x="41" y="352"/>
                  <a:pt x="40" y="354"/>
                  <a:pt x="41" y="352"/>
                </a:cubicBezTo>
                <a:cubicBezTo>
                  <a:pt x="41" y="352"/>
                  <a:pt x="42" y="352"/>
                  <a:pt x="42" y="351"/>
                </a:cubicBezTo>
                <a:cubicBezTo>
                  <a:pt x="42" y="350"/>
                  <a:pt x="42" y="349"/>
                  <a:pt x="42" y="348"/>
                </a:cubicBezTo>
                <a:cubicBezTo>
                  <a:pt x="42" y="349"/>
                  <a:pt x="43" y="350"/>
                  <a:pt x="43" y="350"/>
                </a:cubicBezTo>
                <a:cubicBezTo>
                  <a:pt x="43" y="348"/>
                  <a:pt x="44" y="348"/>
                  <a:pt x="44" y="348"/>
                </a:cubicBezTo>
                <a:cubicBezTo>
                  <a:pt x="43" y="348"/>
                  <a:pt x="44" y="345"/>
                  <a:pt x="43" y="344"/>
                </a:cubicBezTo>
                <a:cubicBezTo>
                  <a:pt x="43" y="345"/>
                  <a:pt x="43" y="346"/>
                  <a:pt x="43" y="346"/>
                </a:cubicBezTo>
                <a:cubicBezTo>
                  <a:pt x="43" y="344"/>
                  <a:pt x="43" y="346"/>
                  <a:pt x="42" y="346"/>
                </a:cubicBezTo>
                <a:cubicBezTo>
                  <a:pt x="42" y="345"/>
                  <a:pt x="42" y="344"/>
                  <a:pt x="42" y="344"/>
                </a:cubicBezTo>
                <a:cubicBezTo>
                  <a:pt x="41" y="345"/>
                  <a:pt x="42" y="346"/>
                  <a:pt x="42" y="347"/>
                </a:cubicBezTo>
                <a:cubicBezTo>
                  <a:pt x="42" y="347"/>
                  <a:pt x="41" y="347"/>
                  <a:pt x="41" y="347"/>
                </a:cubicBezTo>
                <a:cubicBezTo>
                  <a:pt x="42" y="346"/>
                  <a:pt x="41" y="345"/>
                  <a:pt x="41" y="344"/>
                </a:cubicBezTo>
                <a:cubicBezTo>
                  <a:pt x="41" y="343"/>
                  <a:pt x="42" y="345"/>
                  <a:pt x="42" y="343"/>
                </a:cubicBezTo>
                <a:cubicBezTo>
                  <a:pt x="41" y="343"/>
                  <a:pt x="41" y="342"/>
                  <a:pt x="41" y="344"/>
                </a:cubicBezTo>
                <a:cubicBezTo>
                  <a:pt x="40" y="340"/>
                  <a:pt x="41" y="343"/>
                  <a:pt x="41" y="341"/>
                </a:cubicBezTo>
                <a:cubicBezTo>
                  <a:pt x="40" y="340"/>
                  <a:pt x="40" y="336"/>
                  <a:pt x="40" y="335"/>
                </a:cubicBezTo>
                <a:cubicBezTo>
                  <a:pt x="41" y="337"/>
                  <a:pt x="41" y="334"/>
                  <a:pt x="43" y="334"/>
                </a:cubicBezTo>
                <a:cubicBezTo>
                  <a:pt x="42" y="337"/>
                  <a:pt x="44" y="334"/>
                  <a:pt x="43" y="336"/>
                </a:cubicBezTo>
                <a:cubicBezTo>
                  <a:pt x="45" y="335"/>
                  <a:pt x="44" y="331"/>
                  <a:pt x="44" y="329"/>
                </a:cubicBezTo>
                <a:cubicBezTo>
                  <a:pt x="43" y="328"/>
                  <a:pt x="43" y="329"/>
                  <a:pt x="43" y="329"/>
                </a:cubicBezTo>
                <a:cubicBezTo>
                  <a:pt x="43" y="328"/>
                  <a:pt x="42" y="330"/>
                  <a:pt x="42" y="329"/>
                </a:cubicBezTo>
                <a:cubicBezTo>
                  <a:pt x="43" y="329"/>
                  <a:pt x="43" y="328"/>
                  <a:pt x="43" y="328"/>
                </a:cubicBezTo>
                <a:cubicBezTo>
                  <a:pt x="46" y="326"/>
                  <a:pt x="44" y="331"/>
                  <a:pt x="45" y="333"/>
                </a:cubicBezTo>
                <a:cubicBezTo>
                  <a:pt x="45" y="331"/>
                  <a:pt x="46" y="331"/>
                  <a:pt x="46" y="329"/>
                </a:cubicBezTo>
                <a:cubicBezTo>
                  <a:pt x="46" y="330"/>
                  <a:pt x="46" y="332"/>
                  <a:pt x="47" y="332"/>
                </a:cubicBezTo>
                <a:cubicBezTo>
                  <a:pt x="46" y="330"/>
                  <a:pt x="47" y="331"/>
                  <a:pt x="48" y="330"/>
                </a:cubicBezTo>
                <a:cubicBezTo>
                  <a:pt x="48" y="328"/>
                  <a:pt x="47" y="329"/>
                  <a:pt x="47" y="328"/>
                </a:cubicBezTo>
                <a:cubicBezTo>
                  <a:pt x="48" y="328"/>
                  <a:pt x="48" y="328"/>
                  <a:pt x="49" y="329"/>
                </a:cubicBezTo>
                <a:cubicBezTo>
                  <a:pt x="49" y="329"/>
                  <a:pt x="48" y="328"/>
                  <a:pt x="49" y="327"/>
                </a:cubicBezTo>
                <a:cubicBezTo>
                  <a:pt x="48" y="327"/>
                  <a:pt x="48" y="327"/>
                  <a:pt x="48" y="327"/>
                </a:cubicBezTo>
                <a:cubicBezTo>
                  <a:pt x="49" y="324"/>
                  <a:pt x="48" y="321"/>
                  <a:pt x="49" y="317"/>
                </a:cubicBezTo>
                <a:cubicBezTo>
                  <a:pt x="49" y="319"/>
                  <a:pt x="50" y="318"/>
                  <a:pt x="50" y="319"/>
                </a:cubicBezTo>
                <a:cubicBezTo>
                  <a:pt x="50" y="319"/>
                  <a:pt x="48" y="323"/>
                  <a:pt x="50" y="324"/>
                </a:cubicBezTo>
                <a:cubicBezTo>
                  <a:pt x="49" y="323"/>
                  <a:pt x="49" y="322"/>
                  <a:pt x="50" y="322"/>
                </a:cubicBezTo>
                <a:cubicBezTo>
                  <a:pt x="49" y="323"/>
                  <a:pt x="51" y="322"/>
                  <a:pt x="51" y="323"/>
                </a:cubicBezTo>
                <a:cubicBezTo>
                  <a:pt x="51" y="323"/>
                  <a:pt x="50" y="323"/>
                  <a:pt x="50" y="324"/>
                </a:cubicBezTo>
                <a:cubicBezTo>
                  <a:pt x="51" y="324"/>
                  <a:pt x="52" y="324"/>
                  <a:pt x="52" y="324"/>
                </a:cubicBezTo>
                <a:cubicBezTo>
                  <a:pt x="51" y="323"/>
                  <a:pt x="54" y="324"/>
                  <a:pt x="54" y="323"/>
                </a:cubicBezTo>
                <a:cubicBezTo>
                  <a:pt x="53" y="324"/>
                  <a:pt x="54" y="326"/>
                  <a:pt x="54" y="327"/>
                </a:cubicBezTo>
                <a:cubicBezTo>
                  <a:pt x="55" y="323"/>
                  <a:pt x="54" y="322"/>
                  <a:pt x="54" y="319"/>
                </a:cubicBezTo>
                <a:cubicBezTo>
                  <a:pt x="54" y="319"/>
                  <a:pt x="54" y="319"/>
                  <a:pt x="54" y="319"/>
                </a:cubicBezTo>
                <a:cubicBezTo>
                  <a:pt x="54" y="318"/>
                  <a:pt x="54" y="317"/>
                  <a:pt x="54" y="316"/>
                </a:cubicBezTo>
                <a:cubicBezTo>
                  <a:pt x="54" y="315"/>
                  <a:pt x="54" y="315"/>
                  <a:pt x="54" y="315"/>
                </a:cubicBezTo>
                <a:cubicBezTo>
                  <a:pt x="55" y="313"/>
                  <a:pt x="53" y="306"/>
                  <a:pt x="55" y="307"/>
                </a:cubicBezTo>
                <a:cubicBezTo>
                  <a:pt x="55" y="306"/>
                  <a:pt x="55" y="306"/>
                  <a:pt x="55" y="306"/>
                </a:cubicBezTo>
                <a:cubicBezTo>
                  <a:pt x="54" y="305"/>
                  <a:pt x="54" y="307"/>
                  <a:pt x="54" y="306"/>
                </a:cubicBezTo>
                <a:cubicBezTo>
                  <a:pt x="54" y="304"/>
                  <a:pt x="55" y="304"/>
                  <a:pt x="54" y="302"/>
                </a:cubicBezTo>
                <a:cubicBezTo>
                  <a:pt x="53" y="302"/>
                  <a:pt x="54" y="299"/>
                  <a:pt x="54" y="299"/>
                </a:cubicBezTo>
                <a:cubicBezTo>
                  <a:pt x="54" y="298"/>
                  <a:pt x="54" y="298"/>
                  <a:pt x="53" y="297"/>
                </a:cubicBezTo>
                <a:cubicBezTo>
                  <a:pt x="54" y="296"/>
                  <a:pt x="54" y="295"/>
                  <a:pt x="54" y="292"/>
                </a:cubicBezTo>
                <a:cubicBezTo>
                  <a:pt x="53" y="292"/>
                  <a:pt x="54" y="294"/>
                  <a:pt x="53" y="294"/>
                </a:cubicBezTo>
                <a:cubicBezTo>
                  <a:pt x="53" y="293"/>
                  <a:pt x="53" y="291"/>
                  <a:pt x="53" y="291"/>
                </a:cubicBezTo>
                <a:cubicBezTo>
                  <a:pt x="54" y="291"/>
                  <a:pt x="53" y="292"/>
                  <a:pt x="54" y="292"/>
                </a:cubicBezTo>
                <a:cubicBezTo>
                  <a:pt x="54" y="291"/>
                  <a:pt x="54" y="293"/>
                  <a:pt x="54" y="291"/>
                </a:cubicBezTo>
                <a:cubicBezTo>
                  <a:pt x="54" y="292"/>
                  <a:pt x="53" y="290"/>
                  <a:pt x="54" y="289"/>
                </a:cubicBezTo>
                <a:cubicBezTo>
                  <a:pt x="54" y="289"/>
                  <a:pt x="54" y="290"/>
                  <a:pt x="54" y="290"/>
                </a:cubicBezTo>
                <a:cubicBezTo>
                  <a:pt x="54" y="288"/>
                  <a:pt x="53" y="288"/>
                  <a:pt x="54" y="286"/>
                </a:cubicBezTo>
                <a:cubicBezTo>
                  <a:pt x="54" y="285"/>
                  <a:pt x="53" y="287"/>
                  <a:pt x="53" y="285"/>
                </a:cubicBezTo>
                <a:cubicBezTo>
                  <a:pt x="53" y="285"/>
                  <a:pt x="53" y="282"/>
                  <a:pt x="53" y="282"/>
                </a:cubicBezTo>
                <a:cubicBezTo>
                  <a:pt x="53" y="283"/>
                  <a:pt x="53" y="283"/>
                  <a:pt x="53" y="285"/>
                </a:cubicBezTo>
                <a:cubicBezTo>
                  <a:pt x="54" y="285"/>
                  <a:pt x="54" y="285"/>
                  <a:pt x="54" y="286"/>
                </a:cubicBezTo>
                <a:cubicBezTo>
                  <a:pt x="54" y="285"/>
                  <a:pt x="55" y="285"/>
                  <a:pt x="55" y="284"/>
                </a:cubicBezTo>
                <a:cubicBezTo>
                  <a:pt x="53" y="284"/>
                  <a:pt x="54" y="281"/>
                  <a:pt x="54" y="280"/>
                </a:cubicBezTo>
                <a:cubicBezTo>
                  <a:pt x="54" y="281"/>
                  <a:pt x="54" y="281"/>
                  <a:pt x="54" y="281"/>
                </a:cubicBezTo>
                <a:cubicBezTo>
                  <a:pt x="53" y="281"/>
                  <a:pt x="53" y="279"/>
                  <a:pt x="53" y="279"/>
                </a:cubicBezTo>
                <a:cubicBezTo>
                  <a:pt x="54" y="279"/>
                  <a:pt x="54" y="280"/>
                  <a:pt x="54" y="279"/>
                </a:cubicBezTo>
                <a:cubicBezTo>
                  <a:pt x="53" y="278"/>
                  <a:pt x="54" y="276"/>
                  <a:pt x="54" y="276"/>
                </a:cubicBezTo>
                <a:cubicBezTo>
                  <a:pt x="54" y="276"/>
                  <a:pt x="54" y="276"/>
                  <a:pt x="54" y="274"/>
                </a:cubicBezTo>
                <a:cubicBezTo>
                  <a:pt x="55" y="274"/>
                  <a:pt x="54" y="273"/>
                  <a:pt x="54" y="273"/>
                </a:cubicBezTo>
                <a:cubicBezTo>
                  <a:pt x="55" y="273"/>
                  <a:pt x="55" y="273"/>
                  <a:pt x="55" y="274"/>
                </a:cubicBezTo>
                <a:cubicBezTo>
                  <a:pt x="54" y="274"/>
                  <a:pt x="54" y="274"/>
                  <a:pt x="54" y="275"/>
                </a:cubicBezTo>
                <a:cubicBezTo>
                  <a:pt x="55" y="274"/>
                  <a:pt x="56" y="273"/>
                  <a:pt x="55" y="270"/>
                </a:cubicBezTo>
                <a:cubicBezTo>
                  <a:pt x="55" y="269"/>
                  <a:pt x="55" y="271"/>
                  <a:pt x="55" y="270"/>
                </a:cubicBezTo>
                <a:cubicBezTo>
                  <a:pt x="55" y="269"/>
                  <a:pt x="55" y="266"/>
                  <a:pt x="55" y="267"/>
                </a:cubicBezTo>
                <a:cubicBezTo>
                  <a:pt x="55" y="265"/>
                  <a:pt x="55" y="266"/>
                  <a:pt x="55" y="264"/>
                </a:cubicBezTo>
                <a:cubicBezTo>
                  <a:pt x="55" y="264"/>
                  <a:pt x="55" y="265"/>
                  <a:pt x="54" y="265"/>
                </a:cubicBezTo>
                <a:cubicBezTo>
                  <a:pt x="55" y="263"/>
                  <a:pt x="55" y="261"/>
                  <a:pt x="54" y="261"/>
                </a:cubicBezTo>
                <a:cubicBezTo>
                  <a:pt x="54" y="260"/>
                  <a:pt x="54" y="259"/>
                  <a:pt x="55" y="259"/>
                </a:cubicBezTo>
                <a:cubicBezTo>
                  <a:pt x="55" y="259"/>
                  <a:pt x="54" y="260"/>
                  <a:pt x="55" y="260"/>
                </a:cubicBezTo>
                <a:cubicBezTo>
                  <a:pt x="55" y="259"/>
                  <a:pt x="55" y="258"/>
                  <a:pt x="55" y="256"/>
                </a:cubicBezTo>
                <a:cubicBezTo>
                  <a:pt x="55" y="257"/>
                  <a:pt x="55" y="255"/>
                  <a:pt x="55" y="254"/>
                </a:cubicBezTo>
                <a:cubicBezTo>
                  <a:pt x="56" y="255"/>
                  <a:pt x="56" y="254"/>
                  <a:pt x="57" y="254"/>
                </a:cubicBezTo>
                <a:cubicBezTo>
                  <a:pt x="57" y="254"/>
                  <a:pt x="56" y="253"/>
                  <a:pt x="56" y="253"/>
                </a:cubicBezTo>
                <a:cubicBezTo>
                  <a:pt x="56" y="255"/>
                  <a:pt x="55" y="253"/>
                  <a:pt x="55" y="252"/>
                </a:cubicBezTo>
                <a:cubicBezTo>
                  <a:pt x="56" y="251"/>
                  <a:pt x="55" y="252"/>
                  <a:pt x="56" y="251"/>
                </a:cubicBezTo>
                <a:cubicBezTo>
                  <a:pt x="56" y="250"/>
                  <a:pt x="56" y="251"/>
                  <a:pt x="55" y="250"/>
                </a:cubicBezTo>
                <a:cubicBezTo>
                  <a:pt x="56" y="250"/>
                  <a:pt x="56" y="248"/>
                  <a:pt x="55" y="248"/>
                </a:cubicBezTo>
                <a:cubicBezTo>
                  <a:pt x="56" y="248"/>
                  <a:pt x="56" y="249"/>
                  <a:pt x="56" y="249"/>
                </a:cubicBezTo>
                <a:cubicBezTo>
                  <a:pt x="56" y="247"/>
                  <a:pt x="56" y="247"/>
                  <a:pt x="56" y="246"/>
                </a:cubicBezTo>
                <a:cubicBezTo>
                  <a:pt x="56" y="246"/>
                  <a:pt x="56" y="246"/>
                  <a:pt x="56" y="246"/>
                </a:cubicBezTo>
                <a:cubicBezTo>
                  <a:pt x="56" y="245"/>
                  <a:pt x="56" y="244"/>
                  <a:pt x="56" y="243"/>
                </a:cubicBezTo>
                <a:cubicBezTo>
                  <a:pt x="56" y="242"/>
                  <a:pt x="55" y="245"/>
                  <a:pt x="54" y="244"/>
                </a:cubicBezTo>
                <a:cubicBezTo>
                  <a:pt x="54" y="243"/>
                  <a:pt x="56" y="242"/>
                  <a:pt x="55" y="241"/>
                </a:cubicBezTo>
                <a:cubicBezTo>
                  <a:pt x="56" y="241"/>
                  <a:pt x="56" y="241"/>
                  <a:pt x="56" y="241"/>
                </a:cubicBezTo>
                <a:cubicBezTo>
                  <a:pt x="56" y="239"/>
                  <a:pt x="56" y="237"/>
                  <a:pt x="57" y="238"/>
                </a:cubicBezTo>
                <a:cubicBezTo>
                  <a:pt x="56" y="234"/>
                  <a:pt x="56" y="231"/>
                  <a:pt x="57" y="227"/>
                </a:cubicBezTo>
                <a:cubicBezTo>
                  <a:pt x="56" y="227"/>
                  <a:pt x="56" y="227"/>
                  <a:pt x="56" y="227"/>
                </a:cubicBezTo>
                <a:cubicBezTo>
                  <a:pt x="56" y="226"/>
                  <a:pt x="56" y="226"/>
                  <a:pt x="56" y="226"/>
                </a:cubicBezTo>
                <a:cubicBezTo>
                  <a:pt x="56" y="227"/>
                  <a:pt x="57" y="227"/>
                  <a:pt x="57" y="225"/>
                </a:cubicBezTo>
                <a:cubicBezTo>
                  <a:pt x="57" y="224"/>
                  <a:pt x="57" y="226"/>
                  <a:pt x="56" y="224"/>
                </a:cubicBezTo>
                <a:cubicBezTo>
                  <a:pt x="57" y="221"/>
                  <a:pt x="56" y="217"/>
                  <a:pt x="57" y="213"/>
                </a:cubicBezTo>
                <a:cubicBezTo>
                  <a:pt x="57" y="212"/>
                  <a:pt x="56" y="214"/>
                  <a:pt x="56" y="213"/>
                </a:cubicBezTo>
                <a:cubicBezTo>
                  <a:pt x="56" y="212"/>
                  <a:pt x="57" y="211"/>
                  <a:pt x="57" y="209"/>
                </a:cubicBezTo>
                <a:cubicBezTo>
                  <a:pt x="56" y="209"/>
                  <a:pt x="56" y="209"/>
                  <a:pt x="56" y="208"/>
                </a:cubicBezTo>
                <a:cubicBezTo>
                  <a:pt x="56" y="207"/>
                  <a:pt x="56" y="207"/>
                  <a:pt x="57" y="207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7" y="207"/>
                  <a:pt x="57" y="205"/>
                  <a:pt x="58" y="205"/>
                </a:cubicBezTo>
                <a:cubicBezTo>
                  <a:pt x="58" y="203"/>
                  <a:pt x="58" y="204"/>
                  <a:pt x="57" y="203"/>
                </a:cubicBezTo>
                <a:cubicBezTo>
                  <a:pt x="58" y="202"/>
                  <a:pt x="58" y="200"/>
                  <a:pt x="58" y="197"/>
                </a:cubicBezTo>
                <a:cubicBezTo>
                  <a:pt x="57" y="197"/>
                  <a:pt x="57" y="197"/>
                  <a:pt x="57" y="197"/>
                </a:cubicBezTo>
                <a:cubicBezTo>
                  <a:pt x="57" y="196"/>
                  <a:pt x="56" y="196"/>
                  <a:pt x="57" y="195"/>
                </a:cubicBezTo>
                <a:cubicBezTo>
                  <a:pt x="58" y="194"/>
                  <a:pt x="58" y="195"/>
                  <a:pt x="57" y="197"/>
                </a:cubicBezTo>
                <a:cubicBezTo>
                  <a:pt x="58" y="196"/>
                  <a:pt x="58" y="194"/>
                  <a:pt x="57" y="192"/>
                </a:cubicBezTo>
                <a:cubicBezTo>
                  <a:pt x="57" y="190"/>
                  <a:pt x="59" y="187"/>
                  <a:pt x="58" y="184"/>
                </a:cubicBezTo>
                <a:cubicBezTo>
                  <a:pt x="58" y="185"/>
                  <a:pt x="57" y="186"/>
                  <a:pt x="57" y="185"/>
                </a:cubicBezTo>
                <a:cubicBezTo>
                  <a:pt x="58" y="183"/>
                  <a:pt x="58" y="180"/>
                  <a:pt x="58" y="178"/>
                </a:cubicBezTo>
                <a:cubicBezTo>
                  <a:pt x="58" y="176"/>
                  <a:pt x="58" y="174"/>
                  <a:pt x="58" y="171"/>
                </a:cubicBezTo>
                <a:cubicBezTo>
                  <a:pt x="58" y="171"/>
                  <a:pt x="58" y="171"/>
                  <a:pt x="58" y="171"/>
                </a:cubicBezTo>
                <a:cubicBezTo>
                  <a:pt x="58" y="170"/>
                  <a:pt x="58" y="169"/>
                  <a:pt x="58" y="167"/>
                </a:cubicBezTo>
                <a:cubicBezTo>
                  <a:pt x="58" y="166"/>
                  <a:pt x="58" y="165"/>
                  <a:pt x="58" y="163"/>
                </a:cubicBezTo>
                <a:cubicBezTo>
                  <a:pt x="59" y="163"/>
                  <a:pt x="59" y="163"/>
                  <a:pt x="59" y="163"/>
                </a:cubicBezTo>
                <a:cubicBezTo>
                  <a:pt x="59" y="159"/>
                  <a:pt x="58" y="155"/>
                  <a:pt x="58" y="151"/>
                </a:cubicBezTo>
                <a:cubicBezTo>
                  <a:pt x="58" y="148"/>
                  <a:pt x="59" y="147"/>
                  <a:pt x="59" y="145"/>
                </a:cubicBezTo>
                <a:cubicBezTo>
                  <a:pt x="59" y="145"/>
                  <a:pt x="58" y="143"/>
                  <a:pt x="59" y="142"/>
                </a:cubicBezTo>
                <a:cubicBezTo>
                  <a:pt x="59" y="142"/>
                  <a:pt x="59" y="144"/>
                  <a:pt x="58" y="142"/>
                </a:cubicBezTo>
                <a:cubicBezTo>
                  <a:pt x="59" y="138"/>
                  <a:pt x="59" y="136"/>
                  <a:pt x="59" y="131"/>
                </a:cubicBezTo>
                <a:cubicBezTo>
                  <a:pt x="59" y="131"/>
                  <a:pt x="58" y="131"/>
                  <a:pt x="58" y="131"/>
                </a:cubicBezTo>
                <a:cubicBezTo>
                  <a:pt x="59" y="131"/>
                  <a:pt x="59" y="130"/>
                  <a:pt x="59" y="130"/>
                </a:cubicBezTo>
                <a:cubicBezTo>
                  <a:pt x="59" y="126"/>
                  <a:pt x="58" y="124"/>
                  <a:pt x="59" y="121"/>
                </a:cubicBezTo>
                <a:cubicBezTo>
                  <a:pt x="59" y="120"/>
                  <a:pt x="58" y="122"/>
                  <a:pt x="58" y="121"/>
                </a:cubicBezTo>
                <a:cubicBezTo>
                  <a:pt x="58" y="120"/>
                  <a:pt x="59" y="121"/>
                  <a:pt x="59" y="121"/>
                </a:cubicBezTo>
                <a:cubicBezTo>
                  <a:pt x="60" y="119"/>
                  <a:pt x="59" y="120"/>
                  <a:pt x="58" y="119"/>
                </a:cubicBezTo>
                <a:cubicBezTo>
                  <a:pt x="58" y="118"/>
                  <a:pt x="58" y="118"/>
                  <a:pt x="58" y="118"/>
                </a:cubicBezTo>
                <a:cubicBezTo>
                  <a:pt x="60" y="118"/>
                  <a:pt x="59" y="113"/>
                  <a:pt x="59" y="115"/>
                </a:cubicBezTo>
                <a:cubicBezTo>
                  <a:pt x="59" y="115"/>
                  <a:pt x="59" y="117"/>
                  <a:pt x="58" y="117"/>
                </a:cubicBezTo>
                <a:cubicBezTo>
                  <a:pt x="58" y="116"/>
                  <a:pt x="58" y="112"/>
                  <a:pt x="59" y="114"/>
                </a:cubicBezTo>
                <a:cubicBezTo>
                  <a:pt x="58" y="112"/>
                  <a:pt x="58" y="111"/>
                  <a:pt x="59" y="109"/>
                </a:cubicBezTo>
                <a:cubicBezTo>
                  <a:pt x="59" y="108"/>
                  <a:pt x="58" y="110"/>
                  <a:pt x="58" y="108"/>
                </a:cubicBezTo>
                <a:cubicBezTo>
                  <a:pt x="59" y="108"/>
                  <a:pt x="59" y="107"/>
                  <a:pt x="59" y="107"/>
                </a:cubicBezTo>
                <a:cubicBezTo>
                  <a:pt x="59" y="105"/>
                  <a:pt x="59" y="105"/>
                  <a:pt x="59" y="102"/>
                </a:cubicBezTo>
                <a:cubicBezTo>
                  <a:pt x="59" y="102"/>
                  <a:pt x="59" y="101"/>
                  <a:pt x="58" y="102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9" y="100"/>
                  <a:pt x="59" y="97"/>
                  <a:pt x="59" y="94"/>
                </a:cubicBezTo>
                <a:cubicBezTo>
                  <a:pt x="59" y="94"/>
                  <a:pt x="59" y="94"/>
                  <a:pt x="58" y="93"/>
                </a:cubicBezTo>
                <a:cubicBezTo>
                  <a:pt x="58" y="93"/>
                  <a:pt x="60" y="89"/>
                  <a:pt x="59" y="91"/>
                </a:cubicBezTo>
                <a:cubicBezTo>
                  <a:pt x="60" y="88"/>
                  <a:pt x="59" y="82"/>
                  <a:pt x="59" y="81"/>
                </a:cubicBezTo>
                <a:cubicBezTo>
                  <a:pt x="60" y="81"/>
                  <a:pt x="59" y="78"/>
                  <a:pt x="59" y="76"/>
                </a:cubicBezTo>
                <a:cubicBezTo>
                  <a:pt x="59" y="76"/>
                  <a:pt x="59" y="75"/>
                  <a:pt x="59" y="75"/>
                </a:cubicBezTo>
                <a:cubicBezTo>
                  <a:pt x="59" y="75"/>
                  <a:pt x="59" y="75"/>
                  <a:pt x="59" y="74"/>
                </a:cubicBezTo>
                <a:cubicBezTo>
                  <a:pt x="58" y="74"/>
                  <a:pt x="59" y="73"/>
                  <a:pt x="59" y="72"/>
                </a:cubicBezTo>
                <a:cubicBezTo>
                  <a:pt x="59" y="71"/>
                  <a:pt x="58" y="72"/>
                  <a:pt x="58" y="71"/>
                </a:cubicBezTo>
                <a:cubicBezTo>
                  <a:pt x="58" y="70"/>
                  <a:pt x="59" y="71"/>
                  <a:pt x="59" y="69"/>
                </a:cubicBezTo>
                <a:cubicBezTo>
                  <a:pt x="59" y="69"/>
                  <a:pt x="58" y="71"/>
                  <a:pt x="58" y="69"/>
                </a:cubicBezTo>
                <a:cubicBezTo>
                  <a:pt x="58" y="68"/>
                  <a:pt x="58" y="68"/>
                  <a:pt x="58" y="68"/>
                </a:cubicBezTo>
                <a:cubicBezTo>
                  <a:pt x="59" y="68"/>
                  <a:pt x="59" y="68"/>
                  <a:pt x="59" y="69"/>
                </a:cubicBezTo>
                <a:cubicBezTo>
                  <a:pt x="59" y="65"/>
                  <a:pt x="59" y="63"/>
                  <a:pt x="59" y="61"/>
                </a:cubicBezTo>
                <a:cubicBezTo>
                  <a:pt x="58" y="60"/>
                  <a:pt x="59" y="62"/>
                  <a:pt x="58" y="62"/>
                </a:cubicBezTo>
                <a:cubicBezTo>
                  <a:pt x="59" y="55"/>
                  <a:pt x="58" y="49"/>
                  <a:pt x="57" y="45"/>
                </a:cubicBezTo>
                <a:cubicBezTo>
                  <a:pt x="58" y="40"/>
                  <a:pt x="58" y="40"/>
                  <a:pt x="58" y="40"/>
                </a:cubicBezTo>
                <a:cubicBezTo>
                  <a:pt x="56" y="39"/>
                  <a:pt x="57" y="32"/>
                  <a:pt x="56" y="30"/>
                </a:cubicBezTo>
                <a:cubicBezTo>
                  <a:pt x="56" y="32"/>
                  <a:pt x="56" y="33"/>
                  <a:pt x="56" y="35"/>
                </a:cubicBezTo>
                <a:cubicBezTo>
                  <a:pt x="55" y="33"/>
                  <a:pt x="55" y="33"/>
                  <a:pt x="54" y="33"/>
                </a:cubicBezTo>
                <a:cubicBezTo>
                  <a:pt x="55" y="32"/>
                  <a:pt x="53" y="32"/>
                  <a:pt x="54" y="29"/>
                </a:cubicBezTo>
                <a:cubicBezTo>
                  <a:pt x="54" y="29"/>
                  <a:pt x="53" y="30"/>
                  <a:pt x="53" y="29"/>
                </a:cubicBezTo>
                <a:cubicBezTo>
                  <a:pt x="53" y="28"/>
                  <a:pt x="53" y="27"/>
                  <a:pt x="54" y="27"/>
                </a:cubicBezTo>
                <a:cubicBezTo>
                  <a:pt x="54" y="29"/>
                  <a:pt x="54" y="27"/>
                  <a:pt x="54" y="27"/>
                </a:cubicBezTo>
                <a:cubicBezTo>
                  <a:pt x="55" y="28"/>
                  <a:pt x="55" y="28"/>
                  <a:pt x="55" y="29"/>
                </a:cubicBezTo>
                <a:cubicBezTo>
                  <a:pt x="55" y="30"/>
                  <a:pt x="56" y="30"/>
                  <a:pt x="56" y="29"/>
                </a:cubicBezTo>
                <a:cubicBezTo>
                  <a:pt x="56" y="27"/>
                  <a:pt x="56" y="25"/>
                  <a:pt x="55" y="24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1"/>
                  <a:pt x="53" y="22"/>
                  <a:pt x="53" y="19"/>
                </a:cubicBezTo>
                <a:cubicBezTo>
                  <a:pt x="52" y="20"/>
                  <a:pt x="52" y="19"/>
                  <a:pt x="51" y="17"/>
                </a:cubicBezTo>
                <a:cubicBezTo>
                  <a:pt x="50" y="16"/>
                  <a:pt x="50" y="18"/>
                  <a:pt x="49" y="16"/>
                </a:cubicBezTo>
                <a:cubicBezTo>
                  <a:pt x="49" y="17"/>
                  <a:pt x="48" y="16"/>
                  <a:pt x="48" y="17"/>
                </a:cubicBezTo>
                <a:cubicBezTo>
                  <a:pt x="49" y="17"/>
                  <a:pt x="48" y="19"/>
                  <a:pt x="49" y="19"/>
                </a:cubicBezTo>
                <a:cubicBezTo>
                  <a:pt x="49" y="18"/>
                  <a:pt x="49" y="17"/>
                  <a:pt x="49" y="18"/>
                </a:cubicBezTo>
                <a:cubicBezTo>
                  <a:pt x="49" y="19"/>
                  <a:pt x="49" y="21"/>
                  <a:pt x="49" y="21"/>
                </a:cubicBezTo>
                <a:cubicBezTo>
                  <a:pt x="48" y="17"/>
                  <a:pt x="46" y="19"/>
                  <a:pt x="45" y="15"/>
                </a:cubicBezTo>
                <a:cubicBezTo>
                  <a:pt x="45" y="14"/>
                  <a:pt x="45" y="13"/>
                  <a:pt x="45" y="13"/>
                </a:cubicBezTo>
                <a:cubicBezTo>
                  <a:pt x="46" y="12"/>
                  <a:pt x="47" y="13"/>
                  <a:pt x="47" y="12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5" y="8"/>
                  <a:pt x="46" y="8"/>
                </a:cubicBezTo>
                <a:cubicBezTo>
                  <a:pt x="45" y="8"/>
                  <a:pt x="45" y="6"/>
                  <a:pt x="44" y="5"/>
                </a:cubicBezTo>
                <a:cubicBezTo>
                  <a:pt x="44" y="7"/>
                  <a:pt x="43" y="3"/>
                  <a:pt x="42" y="3"/>
                </a:cubicBezTo>
                <a:cubicBezTo>
                  <a:pt x="43" y="5"/>
                  <a:pt x="43" y="6"/>
                  <a:pt x="42" y="7"/>
                </a:cubicBezTo>
                <a:cubicBezTo>
                  <a:pt x="43" y="7"/>
                  <a:pt x="44" y="8"/>
                  <a:pt x="44" y="9"/>
                </a:cubicBezTo>
                <a:cubicBezTo>
                  <a:pt x="45" y="10"/>
                  <a:pt x="44" y="10"/>
                  <a:pt x="44" y="10"/>
                </a:cubicBezTo>
                <a:cubicBezTo>
                  <a:pt x="45" y="11"/>
                  <a:pt x="45" y="10"/>
                  <a:pt x="45" y="10"/>
                </a:cubicBezTo>
                <a:cubicBezTo>
                  <a:pt x="44" y="11"/>
                  <a:pt x="45" y="12"/>
                  <a:pt x="45" y="11"/>
                </a:cubicBezTo>
                <a:cubicBezTo>
                  <a:pt x="45" y="15"/>
                  <a:pt x="44" y="14"/>
                  <a:pt x="43" y="16"/>
                </a:cubicBezTo>
                <a:cubicBezTo>
                  <a:pt x="43" y="14"/>
                  <a:pt x="43" y="11"/>
                  <a:pt x="42" y="12"/>
                </a:cubicBezTo>
                <a:cubicBezTo>
                  <a:pt x="42" y="11"/>
                  <a:pt x="41" y="8"/>
                  <a:pt x="41" y="7"/>
                </a:cubicBezTo>
                <a:cubicBezTo>
                  <a:pt x="41" y="6"/>
                  <a:pt x="41" y="6"/>
                  <a:pt x="41" y="5"/>
                </a:cubicBezTo>
                <a:cubicBezTo>
                  <a:pt x="40" y="2"/>
                  <a:pt x="39" y="1"/>
                  <a:pt x="38" y="0"/>
                </a:cubicBezTo>
                <a:cubicBezTo>
                  <a:pt x="37" y="0"/>
                  <a:pt x="37" y="0"/>
                  <a:pt x="36" y="0"/>
                </a:cubicBezTo>
                <a:cubicBezTo>
                  <a:pt x="37" y="2"/>
                  <a:pt x="36" y="2"/>
                  <a:pt x="36" y="4"/>
                </a:cubicBezTo>
                <a:cubicBezTo>
                  <a:pt x="36" y="4"/>
                  <a:pt x="37" y="7"/>
                  <a:pt x="37" y="8"/>
                </a:cubicBezTo>
                <a:cubicBezTo>
                  <a:pt x="35" y="7"/>
                  <a:pt x="33" y="4"/>
                  <a:pt x="31" y="4"/>
                </a:cubicBezTo>
                <a:cubicBezTo>
                  <a:pt x="31" y="6"/>
                  <a:pt x="31" y="6"/>
                  <a:pt x="32" y="8"/>
                </a:cubicBezTo>
                <a:cubicBezTo>
                  <a:pt x="31" y="9"/>
                  <a:pt x="30" y="9"/>
                  <a:pt x="29" y="8"/>
                </a:cubicBezTo>
                <a:cubicBezTo>
                  <a:pt x="29" y="8"/>
                  <a:pt x="29" y="7"/>
                  <a:pt x="29" y="6"/>
                </a:cubicBezTo>
                <a:close/>
                <a:moveTo>
                  <a:pt x="55" y="273"/>
                </a:moveTo>
                <a:cubicBezTo>
                  <a:pt x="55" y="273"/>
                  <a:pt x="55" y="272"/>
                  <a:pt x="55" y="271"/>
                </a:cubicBezTo>
                <a:cubicBezTo>
                  <a:pt x="55" y="271"/>
                  <a:pt x="55" y="272"/>
                  <a:pt x="55" y="273"/>
                </a:cubicBezTo>
                <a:close/>
                <a:moveTo>
                  <a:pt x="47" y="329"/>
                </a:moveTo>
                <a:cubicBezTo>
                  <a:pt x="47" y="330"/>
                  <a:pt x="47" y="327"/>
                  <a:pt x="46" y="329"/>
                </a:cubicBezTo>
                <a:cubicBezTo>
                  <a:pt x="46" y="328"/>
                  <a:pt x="46" y="328"/>
                  <a:pt x="46" y="327"/>
                </a:cubicBezTo>
                <a:cubicBezTo>
                  <a:pt x="46" y="327"/>
                  <a:pt x="46" y="327"/>
                  <a:pt x="46" y="327"/>
                </a:cubicBezTo>
                <a:cubicBezTo>
                  <a:pt x="47" y="327"/>
                  <a:pt x="47" y="328"/>
                  <a:pt x="47" y="329"/>
                </a:cubicBezTo>
                <a:close/>
                <a:moveTo>
                  <a:pt x="44" y="326"/>
                </a:moveTo>
                <a:cubicBezTo>
                  <a:pt x="45" y="326"/>
                  <a:pt x="46" y="328"/>
                  <a:pt x="46" y="328"/>
                </a:cubicBezTo>
                <a:cubicBezTo>
                  <a:pt x="46" y="328"/>
                  <a:pt x="45" y="329"/>
                  <a:pt x="45" y="329"/>
                </a:cubicBezTo>
                <a:cubicBezTo>
                  <a:pt x="45" y="328"/>
                  <a:pt x="44" y="328"/>
                  <a:pt x="44" y="326"/>
                </a:cubicBezTo>
                <a:close/>
                <a:moveTo>
                  <a:pt x="42" y="370"/>
                </a:moveTo>
                <a:cubicBezTo>
                  <a:pt x="42" y="371"/>
                  <a:pt x="42" y="366"/>
                  <a:pt x="42" y="369"/>
                </a:cubicBezTo>
                <a:cubicBezTo>
                  <a:pt x="41" y="369"/>
                  <a:pt x="41" y="368"/>
                  <a:pt x="41" y="368"/>
                </a:cubicBezTo>
                <a:cubicBezTo>
                  <a:pt x="42" y="368"/>
                  <a:pt x="43" y="367"/>
                  <a:pt x="43" y="369"/>
                </a:cubicBezTo>
                <a:cubicBezTo>
                  <a:pt x="43" y="369"/>
                  <a:pt x="43" y="368"/>
                  <a:pt x="43" y="367"/>
                </a:cubicBezTo>
                <a:cubicBezTo>
                  <a:pt x="44" y="368"/>
                  <a:pt x="43" y="370"/>
                  <a:pt x="44" y="369"/>
                </a:cubicBezTo>
                <a:cubicBezTo>
                  <a:pt x="44" y="370"/>
                  <a:pt x="44" y="370"/>
                  <a:pt x="44" y="370"/>
                </a:cubicBezTo>
                <a:cubicBezTo>
                  <a:pt x="43" y="371"/>
                  <a:pt x="42" y="367"/>
                  <a:pt x="42" y="370"/>
                </a:cubicBezTo>
                <a:close/>
                <a:moveTo>
                  <a:pt x="22" y="380"/>
                </a:moveTo>
                <a:cubicBezTo>
                  <a:pt x="23" y="380"/>
                  <a:pt x="23" y="380"/>
                  <a:pt x="23" y="381"/>
                </a:cubicBezTo>
                <a:cubicBezTo>
                  <a:pt x="22" y="381"/>
                  <a:pt x="22" y="381"/>
                  <a:pt x="22" y="380"/>
                </a:cubicBezTo>
                <a:close/>
                <a:moveTo>
                  <a:pt x="22" y="5"/>
                </a:moveTo>
                <a:cubicBezTo>
                  <a:pt x="22" y="6"/>
                  <a:pt x="23" y="8"/>
                  <a:pt x="23" y="9"/>
                </a:cubicBezTo>
                <a:cubicBezTo>
                  <a:pt x="22" y="8"/>
                  <a:pt x="22" y="7"/>
                  <a:pt x="22" y="5"/>
                </a:cubicBezTo>
                <a:close/>
                <a:moveTo>
                  <a:pt x="13" y="12"/>
                </a:moveTo>
                <a:cubicBezTo>
                  <a:pt x="13" y="12"/>
                  <a:pt x="14" y="15"/>
                  <a:pt x="14" y="16"/>
                </a:cubicBezTo>
                <a:cubicBezTo>
                  <a:pt x="14" y="14"/>
                  <a:pt x="12" y="10"/>
                  <a:pt x="14" y="10"/>
                </a:cubicBezTo>
                <a:cubicBezTo>
                  <a:pt x="14" y="11"/>
                  <a:pt x="14" y="12"/>
                  <a:pt x="14" y="13"/>
                </a:cubicBezTo>
                <a:cubicBezTo>
                  <a:pt x="14" y="13"/>
                  <a:pt x="14" y="12"/>
                  <a:pt x="13" y="12"/>
                </a:cubicBezTo>
                <a:close/>
                <a:moveTo>
                  <a:pt x="20" y="9"/>
                </a:moveTo>
                <a:cubicBezTo>
                  <a:pt x="21" y="9"/>
                  <a:pt x="20" y="11"/>
                  <a:pt x="21" y="12"/>
                </a:cubicBezTo>
                <a:cubicBezTo>
                  <a:pt x="20" y="12"/>
                  <a:pt x="20" y="13"/>
                  <a:pt x="20" y="13"/>
                </a:cubicBezTo>
                <a:cubicBezTo>
                  <a:pt x="20" y="12"/>
                  <a:pt x="20" y="10"/>
                  <a:pt x="20" y="9"/>
                </a:cubicBezTo>
                <a:close/>
                <a:moveTo>
                  <a:pt x="33" y="7"/>
                </a:moveTo>
                <a:cubicBezTo>
                  <a:pt x="33" y="7"/>
                  <a:pt x="32" y="7"/>
                  <a:pt x="32" y="7"/>
                </a:cubicBezTo>
                <a:cubicBezTo>
                  <a:pt x="32" y="9"/>
                  <a:pt x="33" y="9"/>
                  <a:pt x="33" y="9"/>
                </a:cubicBezTo>
                <a:cubicBezTo>
                  <a:pt x="33" y="11"/>
                  <a:pt x="32" y="8"/>
                  <a:pt x="32" y="8"/>
                </a:cubicBezTo>
                <a:cubicBezTo>
                  <a:pt x="32" y="7"/>
                  <a:pt x="32" y="7"/>
                  <a:pt x="33" y="7"/>
                </a:cubicBezTo>
                <a:close/>
                <a:moveTo>
                  <a:pt x="22" y="11"/>
                </a:moveTo>
                <a:cubicBezTo>
                  <a:pt x="22" y="11"/>
                  <a:pt x="22" y="12"/>
                  <a:pt x="23" y="12"/>
                </a:cubicBezTo>
                <a:cubicBezTo>
                  <a:pt x="23" y="13"/>
                  <a:pt x="22" y="12"/>
                  <a:pt x="22" y="14"/>
                </a:cubicBezTo>
                <a:cubicBezTo>
                  <a:pt x="22" y="15"/>
                  <a:pt x="22" y="11"/>
                  <a:pt x="21" y="13"/>
                </a:cubicBezTo>
                <a:cubicBezTo>
                  <a:pt x="21" y="13"/>
                  <a:pt x="22" y="12"/>
                  <a:pt x="22" y="11"/>
                </a:cubicBezTo>
                <a:close/>
                <a:moveTo>
                  <a:pt x="11" y="16"/>
                </a:moveTo>
                <a:cubicBezTo>
                  <a:pt x="12" y="17"/>
                  <a:pt x="12" y="18"/>
                  <a:pt x="12" y="19"/>
                </a:cubicBezTo>
                <a:cubicBezTo>
                  <a:pt x="13" y="19"/>
                  <a:pt x="13" y="18"/>
                  <a:pt x="13" y="18"/>
                </a:cubicBezTo>
                <a:cubicBezTo>
                  <a:pt x="13" y="16"/>
                  <a:pt x="13" y="18"/>
                  <a:pt x="12" y="18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5"/>
                  <a:pt x="13" y="17"/>
                  <a:pt x="13" y="16"/>
                </a:cubicBezTo>
                <a:cubicBezTo>
                  <a:pt x="13" y="17"/>
                  <a:pt x="13" y="18"/>
                  <a:pt x="13" y="18"/>
                </a:cubicBezTo>
                <a:cubicBezTo>
                  <a:pt x="13" y="20"/>
                  <a:pt x="13" y="19"/>
                  <a:pt x="13" y="21"/>
                </a:cubicBezTo>
                <a:cubicBezTo>
                  <a:pt x="12" y="20"/>
                  <a:pt x="12" y="20"/>
                  <a:pt x="11" y="21"/>
                </a:cubicBezTo>
                <a:cubicBezTo>
                  <a:pt x="11" y="21"/>
                  <a:pt x="11" y="20"/>
                  <a:pt x="11" y="19"/>
                </a:cubicBezTo>
                <a:cubicBezTo>
                  <a:pt x="10" y="19"/>
                  <a:pt x="10" y="19"/>
                  <a:pt x="10" y="20"/>
                </a:cubicBezTo>
                <a:cubicBezTo>
                  <a:pt x="10" y="20"/>
                  <a:pt x="10" y="21"/>
                  <a:pt x="10" y="21"/>
                </a:cubicBezTo>
                <a:cubicBezTo>
                  <a:pt x="10" y="21"/>
                  <a:pt x="10" y="22"/>
                  <a:pt x="9" y="22"/>
                </a:cubicBezTo>
                <a:cubicBezTo>
                  <a:pt x="9" y="21"/>
                  <a:pt x="10" y="21"/>
                  <a:pt x="9" y="19"/>
                </a:cubicBezTo>
                <a:cubicBezTo>
                  <a:pt x="10" y="19"/>
                  <a:pt x="11" y="19"/>
                  <a:pt x="10" y="17"/>
                </a:cubicBezTo>
                <a:cubicBezTo>
                  <a:pt x="11" y="18"/>
                  <a:pt x="11" y="18"/>
                  <a:pt x="11" y="18"/>
                </a:cubicBezTo>
                <a:cubicBezTo>
                  <a:pt x="12" y="18"/>
                  <a:pt x="12" y="17"/>
                  <a:pt x="11" y="16"/>
                </a:cubicBezTo>
                <a:close/>
                <a:moveTo>
                  <a:pt x="14" y="20"/>
                </a:moveTo>
                <a:cubicBezTo>
                  <a:pt x="13" y="19"/>
                  <a:pt x="14" y="17"/>
                  <a:pt x="14" y="17"/>
                </a:cubicBezTo>
                <a:cubicBezTo>
                  <a:pt x="15" y="18"/>
                  <a:pt x="14" y="18"/>
                  <a:pt x="14" y="20"/>
                </a:cubicBezTo>
                <a:close/>
                <a:moveTo>
                  <a:pt x="42" y="18"/>
                </a:moveTo>
                <a:cubicBezTo>
                  <a:pt x="42" y="16"/>
                  <a:pt x="43" y="18"/>
                  <a:pt x="44" y="18"/>
                </a:cubicBezTo>
                <a:cubicBezTo>
                  <a:pt x="44" y="18"/>
                  <a:pt x="43" y="19"/>
                  <a:pt x="44" y="20"/>
                </a:cubicBezTo>
                <a:cubicBezTo>
                  <a:pt x="44" y="21"/>
                  <a:pt x="44" y="23"/>
                  <a:pt x="43" y="22"/>
                </a:cubicBezTo>
                <a:cubicBezTo>
                  <a:pt x="43" y="19"/>
                  <a:pt x="43" y="19"/>
                  <a:pt x="42" y="18"/>
                </a:cubicBezTo>
                <a:close/>
                <a:moveTo>
                  <a:pt x="14" y="20"/>
                </a:moveTo>
                <a:cubicBezTo>
                  <a:pt x="14" y="20"/>
                  <a:pt x="15" y="21"/>
                  <a:pt x="15" y="22"/>
                </a:cubicBezTo>
                <a:cubicBezTo>
                  <a:pt x="15" y="23"/>
                  <a:pt x="14" y="23"/>
                  <a:pt x="14" y="24"/>
                </a:cubicBezTo>
                <a:cubicBezTo>
                  <a:pt x="13" y="23"/>
                  <a:pt x="14" y="21"/>
                  <a:pt x="14" y="20"/>
                </a:cubicBezTo>
                <a:close/>
                <a:moveTo>
                  <a:pt x="8" y="21"/>
                </a:moveTo>
                <a:cubicBezTo>
                  <a:pt x="9" y="21"/>
                  <a:pt x="8" y="22"/>
                  <a:pt x="9" y="22"/>
                </a:cubicBezTo>
                <a:cubicBezTo>
                  <a:pt x="9" y="23"/>
                  <a:pt x="8" y="23"/>
                  <a:pt x="8" y="23"/>
                </a:cubicBezTo>
                <a:cubicBezTo>
                  <a:pt x="8" y="23"/>
                  <a:pt x="8" y="22"/>
                  <a:pt x="8" y="21"/>
                </a:cubicBezTo>
                <a:close/>
                <a:moveTo>
                  <a:pt x="17" y="22"/>
                </a:moveTo>
                <a:cubicBezTo>
                  <a:pt x="17" y="22"/>
                  <a:pt x="17" y="22"/>
                  <a:pt x="17" y="23"/>
                </a:cubicBezTo>
                <a:cubicBezTo>
                  <a:pt x="16" y="23"/>
                  <a:pt x="17" y="21"/>
                  <a:pt x="16" y="22"/>
                </a:cubicBezTo>
                <a:cubicBezTo>
                  <a:pt x="16" y="20"/>
                  <a:pt x="17" y="21"/>
                  <a:pt x="17" y="22"/>
                </a:cubicBezTo>
                <a:close/>
                <a:moveTo>
                  <a:pt x="38" y="21"/>
                </a:moveTo>
                <a:cubicBezTo>
                  <a:pt x="39" y="22"/>
                  <a:pt x="41" y="23"/>
                  <a:pt x="42" y="24"/>
                </a:cubicBezTo>
                <a:cubicBezTo>
                  <a:pt x="40" y="25"/>
                  <a:pt x="39" y="21"/>
                  <a:pt x="38" y="23"/>
                </a:cubicBezTo>
                <a:cubicBezTo>
                  <a:pt x="38" y="23"/>
                  <a:pt x="39" y="22"/>
                  <a:pt x="38" y="21"/>
                </a:cubicBezTo>
                <a:close/>
                <a:moveTo>
                  <a:pt x="42" y="22"/>
                </a:moveTo>
                <a:cubicBezTo>
                  <a:pt x="43" y="23"/>
                  <a:pt x="42" y="25"/>
                  <a:pt x="43" y="25"/>
                </a:cubicBezTo>
                <a:cubicBezTo>
                  <a:pt x="42" y="27"/>
                  <a:pt x="42" y="23"/>
                  <a:pt x="42" y="22"/>
                </a:cubicBezTo>
                <a:close/>
                <a:moveTo>
                  <a:pt x="51" y="23"/>
                </a:moveTo>
                <a:cubicBezTo>
                  <a:pt x="51" y="22"/>
                  <a:pt x="51" y="23"/>
                  <a:pt x="52" y="23"/>
                </a:cubicBezTo>
                <a:cubicBezTo>
                  <a:pt x="52" y="24"/>
                  <a:pt x="52" y="25"/>
                  <a:pt x="51" y="25"/>
                </a:cubicBezTo>
                <a:cubicBezTo>
                  <a:pt x="51" y="24"/>
                  <a:pt x="52" y="23"/>
                  <a:pt x="51" y="23"/>
                </a:cubicBezTo>
                <a:close/>
                <a:moveTo>
                  <a:pt x="6" y="48"/>
                </a:moveTo>
                <a:cubicBezTo>
                  <a:pt x="6" y="48"/>
                  <a:pt x="7" y="49"/>
                  <a:pt x="7" y="49"/>
                </a:cubicBezTo>
                <a:cubicBezTo>
                  <a:pt x="7" y="50"/>
                  <a:pt x="7" y="50"/>
                  <a:pt x="6" y="50"/>
                </a:cubicBezTo>
                <a:cubicBezTo>
                  <a:pt x="6" y="49"/>
                  <a:pt x="6" y="49"/>
                  <a:pt x="6" y="48"/>
                </a:cubicBezTo>
                <a:close/>
                <a:moveTo>
                  <a:pt x="7" y="52"/>
                </a:moveTo>
                <a:cubicBezTo>
                  <a:pt x="8" y="52"/>
                  <a:pt x="7" y="54"/>
                  <a:pt x="8" y="54"/>
                </a:cubicBezTo>
                <a:cubicBezTo>
                  <a:pt x="7" y="54"/>
                  <a:pt x="6" y="55"/>
                  <a:pt x="6" y="54"/>
                </a:cubicBezTo>
                <a:cubicBezTo>
                  <a:pt x="6" y="53"/>
                  <a:pt x="7" y="54"/>
                  <a:pt x="7" y="52"/>
                </a:cubicBezTo>
                <a:close/>
                <a:moveTo>
                  <a:pt x="17" y="61"/>
                </a:moveTo>
                <a:cubicBezTo>
                  <a:pt x="17" y="62"/>
                  <a:pt x="17" y="63"/>
                  <a:pt x="16" y="63"/>
                </a:cubicBezTo>
                <a:cubicBezTo>
                  <a:pt x="17" y="62"/>
                  <a:pt x="17" y="61"/>
                  <a:pt x="17" y="61"/>
                </a:cubicBezTo>
                <a:close/>
                <a:moveTo>
                  <a:pt x="17" y="65"/>
                </a:moveTo>
                <a:cubicBezTo>
                  <a:pt x="17" y="64"/>
                  <a:pt x="16" y="66"/>
                  <a:pt x="17" y="66"/>
                </a:cubicBezTo>
                <a:cubicBezTo>
                  <a:pt x="17" y="67"/>
                  <a:pt x="17" y="67"/>
                  <a:pt x="16" y="67"/>
                </a:cubicBezTo>
                <a:cubicBezTo>
                  <a:pt x="17" y="67"/>
                  <a:pt x="17" y="66"/>
                  <a:pt x="16" y="66"/>
                </a:cubicBezTo>
                <a:cubicBezTo>
                  <a:pt x="16" y="65"/>
                  <a:pt x="17" y="66"/>
                  <a:pt x="17" y="65"/>
                </a:cubicBezTo>
                <a:close/>
                <a:moveTo>
                  <a:pt x="11" y="65"/>
                </a:moveTo>
                <a:cubicBezTo>
                  <a:pt x="11" y="66"/>
                  <a:pt x="10" y="66"/>
                  <a:pt x="10" y="67"/>
                </a:cubicBezTo>
                <a:cubicBezTo>
                  <a:pt x="9" y="66"/>
                  <a:pt x="10" y="64"/>
                  <a:pt x="11" y="65"/>
                </a:cubicBezTo>
                <a:close/>
                <a:moveTo>
                  <a:pt x="23" y="66"/>
                </a:moveTo>
                <a:cubicBezTo>
                  <a:pt x="23" y="67"/>
                  <a:pt x="23" y="68"/>
                  <a:pt x="23" y="69"/>
                </a:cubicBezTo>
                <a:cubicBezTo>
                  <a:pt x="22" y="68"/>
                  <a:pt x="23" y="66"/>
                  <a:pt x="22" y="67"/>
                </a:cubicBezTo>
                <a:cubicBezTo>
                  <a:pt x="22" y="66"/>
                  <a:pt x="22" y="66"/>
                  <a:pt x="23" y="66"/>
                </a:cubicBezTo>
                <a:close/>
                <a:moveTo>
                  <a:pt x="6" y="67"/>
                </a:moveTo>
                <a:cubicBezTo>
                  <a:pt x="6" y="68"/>
                  <a:pt x="6" y="69"/>
                  <a:pt x="6" y="70"/>
                </a:cubicBezTo>
                <a:cubicBezTo>
                  <a:pt x="5" y="69"/>
                  <a:pt x="5" y="68"/>
                  <a:pt x="6" y="67"/>
                </a:cubicBezTo>
                <a:close/>
                <a:moveTo>
                  <a:pt x="6" y="69"/>
                </a:moveTo>
                <a:cubicBezTo>
                  <a:pt x="7" y="69"/>
                  <a:pt x="7" y="70"/>
                  <a:pt x="7" y="71"/>
                </a:cubicBezTo>
                <a:cubicBezTo>
                  <a:pt x="8" y="71"/>
                  <a:pt x="7" y="70"/>
                  <a:pt x="8" y="69"/>
                </a:cubicBezTo>
                <a:cubicBezTo>
                  <a:pt x="9" y="70"/>
                  <a:pt x="8" y="71"/>
                  <a:pt x="8" y="72"/>
                </a:cubicBezTo>
                <a:cubicBezTo>
                  <a:pt x="7" y="72"/>
                  <a:pt x="7" y="72"/>
                  <a:pt x="6" y="71"/>
                </a:cubicBezTo>
                <a:cubicBezTo>
                  <a:pt x="6" y="71"/>
                  <a:pt x="6" y="70"/>
                  <a:pt x="7" y="70"/>
                </a:cubicBezTo>
                <a:cubicBezTo>
                  <a:pt x="7" y="70"/>
                  <a:pt x="6" y="70"/>
                  <a:pt x="6" y="69"/>
                </a:cubicBezTo>
                <a:close/>
                <a:moveTo>
                  <a:pt x="10" y="70"/>
                </a:moveTo>
                <a:cubicBezTo>
                  <a:pt x="9" y="71"/>
                  <a:pt x="10" y="72"/>
                  <a:pt x="9" y="72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0"/>
                  <a:pt x="9" y="70"/>
                  <a:pt x="10" y="70"/>
                </a:cubicBezTo>
                <a:close/>
                <a:moveTo>
                  <a:pt x="6" y="73"/>
                </a:moveTo>
                <a:cubicBezTo>
                  <a:pt x="6" y="73"/>
                  <a:pt x="5" y="73"/>
                  <a:pt x="5" y="72"/>
                </a:cubicBezTo>
                <a:cubicBezTo>
                  <a:pt x="5" y="70"/>
                  <a:pt x="6" y="70"/>
                  <a:pt x="6" y="73"/>
                </a:cubicBezTo>
                <a:close/>
                <a:moveTo>
                  <a:pt x="9" y="75"/>
                </a:moveTo>
                <a:cubicBezTo>
                  <a:pt x="9" y="74"/>
                  <a:pt x="10" y="74"/>
                  <a:pt x="10" y="74"/>
                </a:cubicBezTo>
                <a:cubicBezTo>
                  <a:pt x="10" y="75"/>
                  <a:pt x="10" y="75"/>
                  <a:pt x="9" y="75"/>
                </a:cubicBezTo>
                <a:close/>
                <a:moveTo>
                  <a:pt x="6" y="85"/>
                </a:moveTo>
                <a:cubicBezTo>
                  <a:pt x="7" y="86"/>
                  <a:pt x="6" y="88"/>
                  <a:pt x="5" y="90"/>
                </a:cubicBezTo>
                <a:cubicBezTo>
                  <a:pt x="5" y="89"/>
                  <a:pt x="6" y="87"/>
                  <a:pt x="5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87"/>
                  <a:pt x="6" y="86"/>
                  <a:pt x="6" y="85"/>
                </a:cubicBezTo>
                <a:close/>
                <a:moveTo>
                  <a:pt x="58" y="85"/>
                </a:moveTo>
                <a:cubicBezTo>
                  <a:pt x="59" y="85"/>
                  <a:pt x="59" y="87"/>
                  <a:pt x="59" y="88"/>
                </a:cubicBezTo>
                <a:cubicBezTo>
                  <a:pt x="58" y="88"/>
                  <a:pt x="59" y="86"/>
                  <a:pt x="58" y="85"/>
                </a:cubicBezTo>
                <a:close/>
                <a:moveTo>
                  <a:pt x="5" y="92"/>
                </a:moveTo>
                <a:cubicBezTo>
                  <a:pt x="5" y="92"/>
                  <a:pt x="5" y="93"/>
                  <a:pt x="5" y="93"/>
                </a:cubicBezTo>
                <a:cubicBezTo>
                  <a:pt x="5" y="94"/>
                  <a:pt x="5" y="94"/>
                  <a:pt x="5" y="95"/>
                </a:cubicBezTo>
                <a:cubicBezTo>
                  <a:pt x="4" y="94"/>
                  <a:pt x="5" y="93"/>
                  <a:pt x="5" y="92"/>
                </a:cubicBezTo>
                <a:close/>
                <a:moveTo>
                  <a:pt x="5" y="141"/>
                </a:moveTo>
                <a:cubicBezTo>
                  <a:pt x="6" y="141"/>
                  <a:pt x="7" y="142"/>
                  <a:pt x="6" y="142"/>
                </a:cubicBezTo>
                <a:cubicBezTo>
                  <a:pt x="6" y="141"/>
                  <a:pt x="5" y="142"/>
                  <a:pt x="5" y="141"/>
                </a:cubicBezTo>
                <a:close/>
                <a:moveTo>
                  <a:pt x="8" y="152"/>
                </a:moveTo>
                <a:cubicBezTo>
                  <a:pt x="9" y="150"/>
                  <a:pt x="9" y="152"/>
                  <a:pt x="9" y="152"/>
                </a:cubicBezTo>
                <a:cubicBezTo>
                  <a:pt x="9" y="154"/>
                  <a:pt x="9" y="152"/>
                  <a:pt x="8" y="152"/>
                </a:cubicBezTo>
                <a:close/>
                <a:moveTo>
                  <a:pt x="8" y="159"/>
                </a:moveTo>
                <a:cubicBezTo>
                  <a:pt x="7" y="159"/>
                  <a:pt x="7" y="156"/>
                  <a:pt x="8" y="157"/>
                </a:cubicBezTo>
                <a:cubicBezTo>
                  <a:pt x="8" y="157"/>
                  <a:pt x="8" y="158"/>
                  <a:pt x="8" y="158"/>
                </a:cubicBezTo>
                <a:cubicBezTo>
                  <a:pt x="8" y="160"/>
                  <a:pt x="8" y="157"/>
                  <a:pt x="8" y="159"/>
                </a:cubicBezTo>
                <a:close/>
                <a:moveTo>
                  <a:pt x="7" y="159"/>
                </a:moveTo>
                <a:cubicBezTo>
                  <a:pt x="6" y="160"/>
                  <a:pt x="6" y="160"/>
                  <a:pt x="6" y="160"/>
                </a:cubicBezTo>
                <a:cubicBezTo>
                  <a:pt x="6" y="161"/>
                  <a:pt x="7" y="161"/>
                  <a:pt x="7" y="161"/>
                </a:cubicBezTo>
                <a:cubicBezTo>
                  <a:pt x="6" y="164"/>
                  <a:pt x="6" y="158"/>
                  <a:pt x="7" y="159"/>
                </a:cubicBezTo>
                <a:close/>
                <a:moveTo>
                  <a:pt x="8" y="175"/>
                </a:moveTo>
                <a:cubicBezTo>
                  <a:pt x="7" y="176"/>
                  <a:pt x="7" y="178"/>
                  <a:pt x="7" y="179"/>
                </a:cubicBezTo>
                <a:cubicBezTo>
                  <a:pt x="7" y="180"/>
                  <a:pt x="8" y="181"/>
                  <a:pt x="9" y="180"/>
                </a:cubicBezTo>
                <a:cubicBezTo>
                  <a:pt x="9" y="182"/>
                  <a:pt x="8" y="181"/>
                  <a:pt x="8" y="183"/>
                </a:cubicBezTo>
                <a:cubicBezTo>
                  <a:pt x="8" y="183"/>
                  <a:pt x="8" y="180"/>
                  <a:pt x="7" y="181"/>
                </a:cubicBezTo>
                <a:cubicBezTo>
                  <a:pt x="6" y="179"/>
                  <a:pt x="7" y="177"/>
                  <a:pt x="6" y="176"/>
                </a:cubicBezTo>
                <a:cubicBezTo>
                  <a:pt x="6" y="175"/>
                  <a:pt x="7" y="176"/>
                  <a:pt x="8" y="175"/>
                </a:cubicBezTo>
                <a:close/>
                <a:moveTo>
                  <a:pt x="12" y="182"/>
                </a:moveTo>
                <a:cubicBezTo>
                  <a:pt x="12" y="182"/>
                  <a:pt x="12" y="184"/>
                  <a:pt x="12" y="186"/>
                </a:cubicBezTo>
                <a:cubicBezTo>
                  <a:pt x="11" y="185"/>
                  <a:pt x="12" y="184"/>
                  <a:pt x="12" y="182"/>
                </a:cubicBezTo>
                <a:close/>
                <a:moveTo>
                  <a:pt x="8" y="191"/>
                </a:moveTo>
                <a:cubicBezTo>
                  <a:pt x="8" y="190"/>
                  <a:pt x="8" y="192"/>
                  <a:pt x="9" y="191"/>
                </a:cubicBezTo>
                <a:cubicBezTo>
                  <a:pt x="9" y="193"/>
                  <a:pt x="8" y="191"/>
                  <a:pt x="8" y="193"/>
                </a:cubicBezTo>
                <a:cubicBezTo>
                  <a:pt x="7" y="193"/>
                  <a:pt x="8" y="191"/>
                  <a:pt x="8" y="191"/>
                </a:cubicBezTo>
                <a:close/>
                <a:moveTo>
                  <a:pt x="10" y="192"/>
                </a:moveTo>
                <a:cubicBezTo>
                  <a:pt x="10" y="192"/>
                  <a:pt x="10" y="193"/>
                  <a:pt x="10" y="193"/>
                </a:cubicBezTo>
                <a:cubicBezTo>
                  <a:pt x="10" y="193"/>
                  <a:pt x="9" y="191"/>
                  <a:pt x="9" y="194"/>
                </a:cubicBezTo>
                <a:cubicBezTo>
                  <a:pt x="8" y="193"/>
                  <a:pt x="9" y="192"/>
                  <a:pt x="10" y="192"/>
                </a:cubicBezTo>
                <a:close/>
                <a:moveTo>
                  <a:pt x="9" y="194"/>
                </a:moveTo>
                <a:cubicBezTo>
                  <a:pt x="10" y="194"/>
                  <a:pt x="10" y="195"/>
                  <a:pt x="11" y="195"/>
                </a:cubicBezTo>
                <a:cubicBezTo>
                  <a:pt x="10" y="195"/>
                  <a:pt x="9" y="196"/>
                  <a:pt x="9" y="194"/>
                </a:cubicBezTo>
                <a:close/>
                <a:moveTo>
                  <a:pt x="12" y="219"/>
                </a:moveTo>
                <a:cubicBezTo>
                  <a:pt x="12" y="218"/>
                  <a:pt x="12" y="219"/>
                  <a:pt x="12" y="218"/>
                </a:cubicBezTo>
                <a:cubicBezTo>
                  <a:pt x="12" y="219"/>
                  <a:pt x="12" y="220"/>
                  <a:pt x="13" y="220"/>
                </a:cubicBezTo>
                <a:cubicBezTo>
                  <a:pt x="12" y="221"/>
                  <a:pt x="12" y="219"/>
                  <a:pt x="12" y="219"/>
                </a:cubicBezTo>
                <a:close/>
                <a:moveTo>
                  <a:pt x="13" y="222"/>
                </a:moveTo>
                <a:cubicBezTo>
                  <a:pt x="14" y="223"/>
                  <a:pt x="13" y="223"/>
                  <a:pt x="13" y="224"/>
                </a:cubicBezTo>
                <a:cubicBezTo>
                  <a:pt x="13" y="224"/>
                  <a:pt x="12" y="225"/>
                  <a:pt x="12" y="225"/>
                </a:cubicBezTo>
                <a:cubicBezTo>
                  <a:pt x="11" y="224"/>
                  <a:pt x="12" y="224"/>
                  <a:pt x="12" y="223"/>
                </a:cubicBezTo>
                <a:cubicBezTo>
                  <a:pt x="13" y="224"/>
                  <a:pt x="13" y="224"/>
                  <a:pt x="13" y="222"/>
                </a:cubicBezTo>
                <a:close/>
                <a:moveTo>
                  <a:pt x="14" y="229"/>
                </a:moveTo>
                <a:cubicBezTo>
                  <a:pt x="13" y="227"/>
                  <a:pt x="15" y="230"/>
                  <a:pt x="15" y="228"/>
                </a:cubicBezTo>
                <a:cubicBezTo>
                  <a:pt x="16" y="230"/>
                  <a:pt x="14" y="229"/>
                  <a:pt x="14" y="229"/>
                </a:cubicBezTo>
                <a:close/>
                <a:moveTo>
                  <a:pt x="12" y="230"/>
                </a:moveTo>
                <a:cubicBezTo>
                  <a:pt x="12" y="232"/>
                  <a:pt x="12" y="232"/>
                  <a:pt x="12" y="233"/>
                </a:cubicBezTo>
                <a:cubicBezTo>
                  <a:pt x="11" y="233"/>
                  <a:pt x="11" y="233"/>
                  <a:pt x="11" y="232"/>
                </a:cubicBezTo>
                <a:cubicBezTo>
                  <a:pt x="11" y="232"/>
                  <a:pt x="11" y="230"/>
                  <a:pt x="12" y="230"/>
                </a:cubicBezTo>
                <a:close/>
                <a:moveTo>
                  <a:pt x="14" y="230"/>
                </a:moveTo>
                <a:cubicBezTo>
                  <a:pt x="13" y="231"/>
                  <a:pt x="14" y="233"/>
                  <a:pt x="14" y="231"/>
                </a:cubicBezTo>
                <a:cubicBezTo>
                  <a:pt x="14" y="231"/>
                  <a:pt x="14" y="232"/>
                  <a:pt x="14" y="232"/>
                </a:cubicBezTo>
                <a:cubicBezTo>
                  <a:pt x="14" y="232"/>
                  <a:pt x="14" y="234"/>
                  <a:pt x="13" y="234"/>
                </a:cubicBezTo>
                <a:cubicBezTo>
                  <a:pt x="13" y="233"/>
                  <a:pt x="13" y="232"/>
                  <a:pt x="13" y="232"/>
                </a:cubicBezTo>
                <a:cubicBezTo>
                  <a:pt x="13" y="231"/>
                  <a:pt x="13" y="230"/>
                  <a:pt x="14" y="230"/>
                </a:cubicBezTo>
                <a:close/>
                <a:moveTo>
                  <a:pt x="12" y="233"/>
                </a:moveTo>
                <a:cubicBezTo>
                  <a:pt x="13" y="233"/>
                  <a:pt x="12" y="235"/>
                  <a:pt x="13" y="235"/>
                </a:cubicBezTo>
                <a:cubicBezTo>
                  <a:pt x="12" y="235"/>
                  <a:pt x="11" y="235"/>
                  <a:pt x="11" y="234"/>
                </a:cubicBezTo>
                <a:cubicBezTo>
                  <a:pt x="12" y="234"/>
                  <a:pt x="12" y="235"/>
                  <a:pt x="12" y="233"/>
                </a:cubicBezTo>
                <a:close/>
                <a:moveTo>
                  <a:pt x="16" y="234"/>
                </a:moveTo>
                <a:cubicBezTo>
                  <a:pt x="15" y="235"/>
                  <a:pt x="15" y="235"/>
                  <a:pt x="15" y="236"/>
                </a:cubicBezTo>
                <a:cubicBezTo>
                  <a:pt x="14" y="236"/>
                  <a:pt x="14" y="238"/>
                  <a:pt x="13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4" y="238"/>
                  <a:pt x="15" y="234"/>
                  <a:pt x="16" y="234"/>
                </a:cubicBezTo>
                <a:close/>
                <a:moveTo>
                  <a:pt x="15" y="241"/>
                </a:moveTo>
                <a:cubicBezTo>
                  <a:pt x="16" y="241"/>
                  <a:pt x="16" y="241"/>
                  <a:pt x="16" y="241"/>
                </a:cubicBezTo>
                <a:cubicBezTo>
                  <a:pt x="15" y="242"/>
                  <a:pt x="15" y="243"/>
                  <a:pt x="15" y="244"/>
                </a:cubicBezTo>
                <a:cubicBezTo>
                  <a:pt x="15" y="243"/>
                  <a:pt x="15" y="242"/>
                  <a:pt x="15" y="241"/>
                </a:cubicBezTo>
                <a:close/>
                <a:moveTo>
                  <a:pt x="55" y="250"/>
                </a:moveTo>
                <a:cubicBezTo>
                  <a:pt x="56" y="251"/>
                  <a:pt x="55" y="252"/>
                  <a:pt x="54" y="252"/>
                </a:cubicBezTo>
                <a:cubicBezTo>
                  <a:pt x="54" y="251"/>
                  <a:pt x="55" y="251"/>
                  <a:pt x="55" y="250"/>
                </a:cubicBezTo>
                <a:close/>
                <a:moveTo>
                  <a:pt x="53" y="261"/>
                </a:moveTo>
                <a:cubicBezTo>
                  <a:pt x="54" y="261"/>
                  <a:pt x="54" y="264"/>
                  <a:pt x="53" y="263"/>
                </a:cubicBezTo>
                <a:cubicBezTo>
                  <a:pt x="53" y="262"/>
                  <a:pt x="53" y="262"/>
                  <a:pt x="53" y="261"/>
                </a:cubicBezTo>
                <a:close/>
                <a:moveTo>
                  <a:pt x="18" y="276"/>
                </a:moveTo>
                <a:cubicBezTo>
                  <a:pt x="18" y="277"/>
                  <a:pt x="17" y="277"/>
                  <a:pt x="17" y="276"/>
                </a:cubicBezTo>
                <a:cubicBezTo>
                  <a:pt x="17" y="275"/>
                  <a:pt x="18" y="275"/>
                  <a:pt x="18" y="276"/>
                </a:cubicBezTo>
                <a:close/>
                <a:moveTo>
                  <a:pt x="49" y="276"/>
                </a:moveTo>
                <a:cubicBezTo>
                  <a:pt x="49" y="277"/>
                  <a:pt x="49" y="279"/>
                  <a:pt x="49" y="279"/>
                </a:cubicBezTo>
                <a:cubicBezTo>
                  <a:pt x="49" y="278"/>
                  <a:pt x="49" y="277"/>
                  <a:pt x="49" y="276"/>
                </a:cubicBezTo>
                <a:close/>
                <a:moveTo>
                  <a:pt x="51" y="277"/>
                </a:moveTo>
                <a:cubicBezTo>
                  <a:pt x="52" y="277"/>
                  <a:pt x="52" y="277"/>
                  <a:pt x="52" y="278"/>
                </a:cubicBezTo>
                <a:cubicBezTo>
                  <a:pt x="52" y="279"/>
                  <a:pt x="52" y="280"/>
                  <a:pt x="52" y="281"/>
                </a:cubicBezTo>
                <a:cubicBezTo>
                  <a:pt x="52" y="280"/>
                  <a:pt x="51" y="279"/>
                  <a:pt x="51" y="281"/>
                </a:cubicBezTo>
                <a:cubicBezTo>
                  <a:pt x="50" y="281"/>
                  <a:pt x="52" y="279"/>
                  <a:pt x="51" y="277"/>
                </a:cubicBezTo>
                <a:close/>
                <a:moveTo>
                  <a:pt x="18" y="279"/>
                </a:moveTo>
                <a:cubicBezTo>
                  <a:pt x="18" y="279"/>
                  <a:pt x="17" y="279"/>
                  <a:pt x="17" y="278"/>
                </a:cubicBezTo>
                <a:cubicBezTo>
                  <a:pt x="18" y="278"/>
                  <a:pt x="18" y="278"/>
                  <a:pt x="18" y="278"/>
                </a:cubicBezTo>
                <a:cubicBezTo>
                  <a:pt x="19" y="280"/>
                  <a:pt x="18" y="279"/>
                  <a:pt x="18" y="280"/>
                </a:cubicBezTo>
                <a:cubicBezTo>
                  <a:pt x="18" y="280"/>
                  <a:pt x="18" y="279"/>
                  <a:pt x="18" y="279"/>
                </a:cubicBezTo>
                <a:close/>
                <a:moveTo>
                  <a:pt x="33" y="282"/>
                </a:moveTo>
                <a:cubicBezTo>
                  <a:pt x="34" y="282"/>
                  <a:pt x="33" y="284"/>
                  <a:pt x="34" y="284"/>
                </a:cubicBezTo>
                <a:cubicBezTo>
                  <a:pt x="33" y="286"/>
                  <a:pt x="33" y="283"/>
                  <a:pt x="33" y="282"/>
                </a:cubicBezTo>
                <a:close/>
                <a:moveTo>
                  <a:pt x="49" y="282"/>
                </a:moveTo>
                <a:cubicBezTo>
                  <a:pt x="50" y="282"/>
                  <a:pt x="50" y="285"/>
                  <a:pt x="49" y="284"/>
                </a:cubicBezTo>
                <a:lnTo>
                  <a:pt x="49" y="282"/>
                </a:lnTo>
                <a:close/>
                <a:moveTo>
                  <a:pt x="45" y="283"/>
                </a:moveTo>
                <a:cubicBezTo>
                  <a:pt x="45" y="283"/>
                  <a:pt x="45" y="283"/>
                  <a:pt x="46" y="283"/>
                </a:cubicBezTo>
                <a:cubicBezTo>
                  <a:pt x="45" y="284"/>
                  <a:pt x="46" y="287"/>
                  <a:pt x="45" y="287"/>
                </a:cubicBezTo>
                <a:cubicBezTo>
                  <a:pt x="45" y="286"/>
                  <a:pt x="45" y="285"/>
                  <a:pt x="45" y="283"/>
                </a:cubicBezTo>
                <a:close/>
                <a:moveTo>
                  <a:pt x="17" y="284"/>
                </a:moveTo>
                <a:cubicBezTo>
                  <a:pt x="17" y="284"/>
                  <a:pt x="17" y="285"/>
                  <a:pt x="17" y="285"/>
                </a:cubicBezTo>
                <a:cubicBezTo>
                  <a:pt x="18" y="286"/>
                  <a:pt x="18" y="285"/>
                  <a:pt x="18" y="287"/>
                </a:cubicBezTo>
                <a:cubicBezTo>
                  <a:pt x="18" y="287"/>
                  <a:pt x="17" y="286"/>
                  <a:pt x="17" y="284"/>
                </a:cubicBezTo>
                <a:close/>
                <a:moveTo>
                  <a:pt x="52" y="284"/>
                </a:moveTo>
                <a:cubicBezTo>
                  <a:pt x="52" y="285"/>
                  <a:pt x="52" y="285"/>
                  <a:pt x="52" y="286"/>
                </a:cubicBezTo>
                <a:cubicBezTo>
                  <a:pt x="51" y="286"/>
                  <a:pt x="51" y="285"/>
                  <a:pt x="51" y="285"/>
                </a:cubicBezTo>
                <a:cubicBezTo>
                  <a:pt x="51" y="284"/>
                  <a:pt x="52" y="284"/>
                  <a:pt x="52" y="284"/>
                </a:cubicBezTo>
                <a:close/>
                <a:moveTo>
                  <a:pt x="40" y="286"/>
                </a:moveTo>
                <a:cubicBezTo>
                  <a:pt x="40" y="285"/>
                  <a:pt x="40" y="286"/>
                  <a:pt x="41" y="285"/>
                </a:cubicBezTo>
                <a:cubicBezTo>
                  <a:pt x="41" y="286"/>
                  <a:pt x="41" y="288"/>
                  <a:pt x="41" y="288"/>
                </a:cubicBezTo>
                <a:cubicBezTo>
                  <a:pt x="40" y="288"/>
                  <a:pt x="41" y="287"/>
                  <a:pt x="40" y="286"/>
                </a:cubicBezTo>
                <a:close/>
                <a:moveTo>
                  <a:pt x="46" y="286"/>
                </a:moveTo>
                <a:cubicBezTo>
                  <a:pt x="47" y="286"/>
                  <a:pt x="47" y="286"/>
                  <a:pt x="47" y="286"/>
                </a:cubicBezTo>
                <a:cubicBezTo>
                  <a:pt x="47" y="286"/>
                  <a:pt x="47" y="286"/>
                  <a:pt x="47" y="286"/>
                </a:cubicBezTo>
                <a:cubicBezTo>
                  <a:pt x="47" y="287"/>
                  <a:pt x="47" y="287"/>
                  <a:pt x="47" y="288"/>
                </a:cubicBezTo>
                <a:cubicBezTo>
                  <a:pt x="46" y="288"/>
                  <a:pt x="47" y="288"/>
                  <a:pt x="46" y="286"/>
                </a:cubicBezTo>
                <a:close/>
                <a:moveTo>
                  <a:pt x="48" y="286"/>
                </a:moveTo>
                <a:cubicBezTo>
                  <a:pt x="49" y="286"/>
                  <a:pt x="49" y="286"/>
                  <a:pt x="49" y="286"/>
                </a:cubicBezTo>
                <a:cubicBezTo>
                  <a:pt x="49" y="287"/>
                  <a:pt x="48" y="287"/>
                  <a:pt x="48" y="287"/>
                </a:cubicBezTo>
                <a:cubicBezTo>
                  <a:pt x="48" y="288"/>
                  <a:pt x="48" y="288"/>
                  <a:pt x="49" y="288"/>
                </a:cubicBezTo>
                <a:cubicBezTo>
                  <a:pt x="48" y="289"/>
                  <a:pt x="48" y="288"/>
                  <a:pt x="48" y="286"/>
                </a:cubicBezTo>
                <a:close/>
                <a:moveTo>
                  <a:pt x="51" y="286"/>
                </a:moveTo>
                <a:cubicBezTo>
                  <a:pt x="51" y="287"/>
                  <a:pt x="52" y="287"/>
                  <a:pt x="52" y="289"/>
                </a:cubicBezTo>
                <a:cubicBezTo>
                  <a:pt x="51" y="289"/>
                  <a:pt x="51" y="287"/>
                  <a:pt x="51" y="288"/>
                </a:cubicBezTo>
                <a:cubicBezTo>
                  <a:pt x="51" y="288"/>
                  <a:pt x="51" y="287"/>
                  <a:pt x="51" y="286"/>
                </a:cubicBezTo>
                <a:close/>
                <a:moveTo>
                  <a:pt x="53" y="287"/>
                </a:moveTo>
                <a:cubicBezTo>
                  <a:pt x="54" y="288"/>
                  <a:pt x="53" y="288"/>
                  <a:pt x="53" y="290"/>
                </a:cubicBezTo>
                <a:cubicBezTo>
                  <a:pt x="53" y="289"/>
                  <a:pt x="52" y="289"/>
                  <a:pt x="52" y="288"/>
                </a:cubicBezTo>
                <a:cubicBezTo>
                  <a:pt x="53" y="288"/>
                  <a:pt x="53" y="288"/>
                  <a:pt x="53" y="287"/>
                </a:cubicBezTo>
                <a:close/>
                <a:moveTo>
                  <a:pt x="36" y="290"/>
                </a:moveTo>
                <a:cubicBezTo>
                  <a:pt x="36" y="290"/>
                  <a:pt x="35" y="290"/>
                  <a:pt x="35" y="289"/>
                </a:cubicBezTo>
                <a:cubicBezTo>
                  <a:pt x="36" y="288"/>
                  <a:pt x="36" y="288"/>
                  <a:pt x="36" y="290"/>
                </a:cubicBezTo>
                <a:close/>
                <a:moveTo>
                  <a:pt x="42" y="290"/>
                </a:moveTo>
                <a:cubicBezTo>
                  <a:pt x="43" y="289"/>
                  <a:pt x="43" y="291"/>
                  <a:pt x="43" y="292"/>
                </a:cubicBezTo>
                <a:cubicBezTo>
                  <a:pt x="43" y="293"/>
                  <a:pt x="43" y="291"/>
                  <a:pt x="42" y="291"/>
                </a:cubicBezTo>
                <a:cubicBezTo>
                  <a:pt x="42" y="291"/>
                  <a:pt x="43" y="291"/>
                  <a:pt x="43" y="291"/>
                </a:cubicBezTo>
                <a:cubicBezTo>
                  <a:pt x="43" y="290"/>
                  <a:pt x="42" y="290"/>
                  <a:pt x="42" y="290"/>
                </a:cubicBezTo>
                <a:close/>
                <a:moveTo>
                  <a:pt x="46" y="290"/>
                </a:moveTo>
                <a:cubicBezTo>
                  <a:pt x="47" y="290"/>
                  <a:pt x="47" y="292"/>
                  <a:pt x="47" y="292"/>
                </a:cubicBezTo>
                <a:cubicBezTo>
                  <a:pt x="47" y="293"/>
                  <a:pt x="46" y="291"/>
                  <a:pt x="46" y="290"/>
                </a:cubicBezTo>
                <a:close/>
                <a:moveTo>
                  <a:pt x="35" y="291"/>
                </a:moveTo>
                <a:cubicBezTo>
                  <a:pt x="35" y="292"/>
                  <a:pt x="36" y="292"/>
                  <a:pt x="36" y="292"/>
                </a:cubicBezTo>
                <a:cubicBezTo>
                  <a:pt x="36" y="294"/>
                  <a:pt x="35" y="293"/>
                  <a:pt x="35" y="291"/>
                </a:cubicBezTo>
                <a:close/>
                <a:moveTo>
                  <a:pt x="44" y="293"/>
                </a:moveTo>
                <a:cubicBezTo>
                  <a:pt x="45" y="294"/>
                  <a:pt x="45" y="292"/>
                  <a:pt x="46" y="293"/>
                </a:cubicBezTo>
                <a:cubicBezTo>
                  <a:pt x="45" y="294"/>
                  <a:pt x="44" y="295"/>
                  <a:pt x="44" y="294"/>
                </a:cubicBezTo>
                <a:cubicBezTo>
                  <a:pt x="44" y="294"/>
                  <a:pt x="44" y="293"/>
                  <a:pt x="44" y="293"/>
                </a:cubicBezTo>
                <a:close/>
                <a:moveTo>
                  <a:pt x="50" y="293"/>
                </a:moveTo>
                <a:cubicBezTo>
                  <a:pt x="50" y="292"/>
                  <a:pt x="49" y="295"/>
                  <a:pt x="50" y="295"/>
                </a:cubicBezTo>
                <a:cubicBezTo>
                  <a:pt x="50" y="295"/>
                  <a:pt x="51" y="294"/>
                  <a:pt x="51" y="294"/>
                </a:cubicBezTo>
                <a:cubicBezTo>
                  <a:pt x="51" y="296"/>
                  <a:pt x="52" y="296"/>
                  <a:pt x="52" y="295"/>
                </a:cubicBezTo>
                <a:cubicBezTo>
                  <a:pt x="52" y="296"/>
                  <a:pt x="52" y="296"/>
                  <a:pt x="52" y="297"/>
                </a:cubicBezTo>
                <a:cubicBezTo>
                  <a:pt x="52" y="296"/>
                  <a:pt x="51" y="296"/>
                  <a:pt x="51" y="296"/>
                </a:cubicBezTo>
                <a:cubicBezTo>
                  <a:pt x="51" y="295"/>
                  <a:pt x="51" y="295"/>
                  <a:pt x="51" y="295"/>
                </a:cubicBezTo>
                <a:cubicBezTo>
                  <a:pt x="51" y="295"/>
                  <a:pt x="50" y="296"/>
                  <a:pt x="49" y="295"/>
                </a:cubicBezTo>
                <a:cubicBezTo>
                  <a:pt x="49" y="295"/>
                  <a:pt x="50" y="294"/>
                  <a:pt x="49" y="294"/>
                </a:cubicBezTo>
                <a:cubicBezTo>
                  <a:pt x="49" y="294"/>
                  <a:pt x="50" y="294"/>
                  <a:pt x="50" y="293"/>
                </a:cubicBezTo>
                <a:close/>
                <a:moveTo>
                  <a:pt x="43" y="295"/>
                </a:moveTo>
                <a:cubicBezTo>
                  <a:pt x="44" y="295"/>
                  <a:pt x="44" y="299"/>
                  <a:pt x="44" y="301"/>
                </a:cubicBezTo>
                <a:cubicBezTo>
                  <a:pt x="43" y="301"/>
                  <a:pt x="44" y="299"/>
                  <a:pt x="43" y="298"/>
                </a:cubicBezTo>
                <a:cubicBezTo>
                  <a:pt x="43" y="297"/>
                  <a:pt x="43" y="297"/>
                  <a:pt x="43" y="295"/>
                </a:cubicBezTo>
                <a:close/>
                <a:moveTo>
                  <a:pt x="48" y="295"/>
                </a:moveTo>
                <a:cubicBezTo>
                  <a:pt x="49" y="296"/>
                  <a:pt x="50" y="297"/>
                  <a:pt x="50" y="299"/>
                </a:cubicBezTo>
                <a:cubicBezTo>
                  <a:pt x="49" y="297"/>
                  <a:pt x="49" y="298"/>
                  <a:pt x="48" y="295"/>
                </a:cubicBezTo>
                <a:close/>
                <a:moveTo>
                  <a:pt x="41" y="296"/>
                </a:moveTo>
                <a:cubicBezTo>
                  <a:pt x="42" y="296"/>
                  <a:pt x="42" y="297"/>
                  <a:pt x="43" y="298"/>
                </a:cubicBezTo>
                <a:cubicBezTo>
                  <a:pt x="42" y="299"/>
                  <a:pt x="42" y="297"/>
                  <a:pt x="41" y="296"/>
                </a:cubicBezTo>
                <a:close/>
                <a:moveTo>
                  <a:pt x="53" y="296"/>
                </a:moveTo>
                <a:cubicBezTo>
                  <a:pt x="53" y="296"/>
                  <a:pt x="53" y="298"/>
                  <a:pt x="53" y="299"/>
                </a:cubicBezTo>
                <a:cubicBezTo>
                  <a:pt x="52" y="298"/>
                  <a:pt x="53" y="296"/>
                  <a:pt x="53" y="296"/>
                </a:cubicBezTo>
                <a:close/>
                <a:moveTo>
                  <a:pt x="20" y="296"/>
                </a:moveTo>
                <a:cubicBezTo>
                  <a:pt x="20" y="297"/>
                  <a:pt x="20" y="297"/>
                  <a:pt x="20" y="298"/>
                </a:cubicBezTo>
                <a:cubicBezTo>
                  <a:pt x="19" y="299"/>
                  <a:pt x="20" y="298"/>
                  <a:pt x="19" y="298"/>
                </a:cubicBezTo>
                <a:cubicBezTo>
                  <a:pt x="19" y="300"/>
                  <a:pt x="19" y="299"/>
                  <a:pt x="20" y="301"/>
                </a:cubicBezTo>
                <a:cubicBezTo>
                  <a:pt x="19" y="301"/>
                  <a:pt x="19" y="300"/>
                  <a:pt x="19" y="300"/>
                </a:cubicBezTo>
                <a:cubicBezTo>
                  <a:pt x="19" y="297"/>
                  <a:pt x="19" y="297"/>
                  <a:pt x="19" y="297"/>
                </a:cubicBezTo>
                <a:cubicBezTo>
                  <a:pt x="19" y="298"/>
                  <a:pt x="19" y="296"/>
                  <a:pt x="20" y="296"/>
                </a:cubicBezTo>
                <a:close/>
                <a:moveTo>
                  <a:pt x="44" y="296"/>
                </a:moveTo>
                <a:cubicBezTo>
                  <a:pt x="45" y="297"/>
                  <a:pt x="45" y="296"/>
                  <a:pt x="46" y="296"/>
                </a:cubicBezTo>
                <a:cubicBezTo>
                  <a:pt x="45" y="297"/>
                  <a:pt x="44" y="299"/>
                  <a:pt x="44" y="296"/>
                </a:cubicBezTo>
                <a:close/>
                <a:moveTo>
                  <a:pt x="37" y="298"/>
                </a:moveTo>
                <a:cubicBezTo>
                  <a:pt x="37" y="298"/>
                  <a:pt x="37" y="299"/>
                  <a:pt x="37" y="301"/>
                </a:cubicBezTo>
                <a:cubicBezTo>
                  <a:pt x="37" y="300"/>
                  <a:pt x="37" y="300"/>
                  <a:pt x="37" y="300"/>
                </a:cubicBezTo>
                <a:cubicBezTo>
                  <a:pt x="36" y="299"/>
                  <a:pt x="37" y="299"/>
                  <a:pt x="37" y="298"/>
                </a:cubicBezTo>
                <a:close/>
                <a:moveTo>
                  <a:pt x="34" y="298"/>
                </a:moveTo>
                <a:cubicBezTo>
                  <a:pt x="34" y="297"/>
                  <a:pt x="35" y="299"/>
                  <a:pt x="35" y="300"/>
                </a:cubicBezTo>
                <a:cubicBezTo>
                  <a:pt x="34" y="300"/>
                  <a:pt x="35" y="302"/>
                  <a:pt x="35" y="303"/>
                </a:cubicBezTo>
                <a:cubicBezTo>
                  <a:pt x="34" y="302"/>
                  <a:pt x="35" y="299"/>
                  <a:pt x="34" y="298"/>
                </a:cubicBezTo>
                <a:close/>
                <a:moveTo>
                  <a:pt x="48" y="301"/>
                </a:moveTo>
                <a:cubicBezTo>
                  <a:pt x="48" y="301"/>
                  <a:pt x="48" y="302"/>
                  <a:pt x="47" y="302"/>
                </a:cubicBezTo>
                <a:cubicBezTo>
                  <a:pt x="47" y="300"/>
                  <a:pt x="47" y="301"/>
                  <a:pt x="46" y="301"/>
                </a:cubicBezTo>
                <a:cubicBezTo>
                  <a:pt x="47" y="300"/>
                  <a:pt x="46" y="300"/>
                  <a:pt x="46" y="300"/>
                </a:cubicBezTo>
                <a:cubicBezTo>
                  <a:pt x="46" y="299"/>
                  <a:pt x="46" y="298"/>
                  <a:pt x="46" y="298"/>
                </a:cubicBezTo>
                <a:cubicBezTo>
                  <a:pt x="46" y="300"/>
                  <a:pt x="48" y="300"/>
                  <a:pt x="48" y="301"/>
                </a:cubicBezTo>
                <a:cubicBezTo>
                  <a:pt x="48" y="301"/>
                  <a:pt x="48" y="301"/>
                  <a:pt x="48" y="301"/>
                </a:cubicBezTo>
                <a:close/>
                <a:moveTo>
                  <a:pt x="33" y="299"/>
                </a:moveTo>
                <a:cubicBezTo>
                  <a:pt x="33" y="299"/>
                  <a:pt x="33" y="300"/>
                  <a:pt x="34" y="300"/>
                </a:cubicBezTo>
                <a:cubicBezTo>
                  <a:pt x="34" y="301"/>
                  <a:pt x="33" y="300"/>
                  <a:pt x="33" y="301"/>
                </a:cubicBezTo>
                <a:cubicBezTo>
                  <a:pt x="33" y="300"/>
                  <a:pt x="33" y="299"/>
                  <a:pt x="33" y="299"/>
                </a:cubicBezTo>
                <a:close/>
                <a:moveTo>
                  <a:pt x="37" y="302"/>
                </a:moveTo>
                <a:cubicBezTo>
                  <a:pt x="37" y="302"/>
                  <a:pt x="38" y="302"/>
                  <a:pt x="38" y="302"/>
                </a:cubicBezTo>
                <a:cubicBezTo>
                  <a:pt x="38" y="303"/>
                  <a:pt x="36" y="302"/>
                  <a:pt x="37" y="304"/>
                </a:cubicBezTo>
                <a:cubicBezTo>
                  <a:pt x="36" y="304"/>
                  <a:pt x="37" y="303"/>
                  <a:pt x="37" y="302"/>
                </a:cubicBezTo>
                <a:close/>
                <a:moveTo>
                  <a:pt x="49" y="305"/>
                </a:moveTo>
                <a:cubicBezTo>
                  <a:pt x="49" y="304"/>
                  <a:pt x="50" y="303"/>
                  <a:pt x="49" y="304"/>
                </a:cubicBezTo>
                <a:cubicBezTo>
                  <a:pt x="49" y="303"/>
                  <a:pt x="49" y="303"/>
                  <a:pt x="50" y="303"/>
                </a:cubicBezTo>
                <a:cubicBezTo>
                  <a:pt x="50" y="303"/>
                  <a:pt x="50" y="302"/>
                  <a:pt x="50" y="302"/>
                </a:cubicBezTo>
                <a:cubicBezTo>
                  <a:pt x="51" y="302"/>
                  <a:pt x="49" y="306"/>
                  <a:pt x="50" y="306"/>
                </a:cubicBezTo>
                <a:cubicBezTo>
                  <a:pt x="50" y="306"/>
                  <a:pt x="50" y="307"/>
                  <a:pt x="50" y="307"/>
                </a:cubicBezTo>
                <a:cubicBezTo>
                  <a:pt x="50" y="307"/>
                  <a:pt x="50" y="307"/>
                  <a:pt x="50" y="306"/>
                </a:cubicBezTo>
                <a:cubicBezTo>
                  <a:pt x="50" y="305"/>
                  <a:pt x="49" y="305"/>
                  <a:pt x="49" y="305"/>
                </a:cubicBezTo>
                <a:close/>
                <a:moveTo>
                  <a:pt x="34" y="305"/>
                </a:moveTo>
                <a:cubicBezTo>
                  <a:pt x="34" y="304"/>
                  <a:pt x="35" y="304"/>
                  <a:pt x="36" y="303"/>
                </a:cubicBezTo>
                <a:cubicBezTo>
                  <a:pt x="36" y="304"/>
                  <a:pt x="36" y="306"/>
                  <a:pt x="35" y="306"/>
                </a:cubicBezTo>
                <a:cubicBezTo>
                  <a:pt x="35" y="304"/>
                  <a:pt x="35" y="305"/>
                  <a:pt x="34" y="305"/>
                </a:cubicBezTo>
                <a:close/>
                <a:moveTo>
                  <a:pt x="48" y="305"/>
                </a:moveTo>
                <a:cubicBezTo>
                  <a:pt x="48" y="304"/>
                  <a:pt x="48" y="305"/>
                  <a:pt x="48" y="305"/>
                </a:cubicBezTo>
                <a:cubicBezTo>
                  <a:pt x="48" y="309"/>
                  <a:pt x="48" y="308"/>
                  <a:pt x="48" y="305"/>
                </a:cubicBezTo>
                <a:close/>
                <a:moveTo>
                  <a:pt x="20" y="306"/>
                </a:moveTo>
                <a:cubicBezTo>
                  <a:pt x="20" y="306"/>
                  <a:pt x="20" y="307"/>
                  <a:pt x="20" y="308"/>
                </a:cubicBezTo>
                <a:cubicBezTo>
                  <a:pt x="19" y="308"/>
                  <a:pt x="19" y="307"/>
                  <a:pt x="19" y="306"/>
                </a:cubicBezTo>
                <a:cubicBezTo>
                  <a:pt x="19" y="306"/>
                  <a:pt x="19" y="306"/>
                  <a:pt x="20" y="306"/>
                </a:cubicBezTo>
                <a:close/>
                <a:moveTo>
                  <a:pt x="20" y="318"/>
                </a:moveTo>
                <a:cubicBezTo>
                  <a:pt x="20" y="318"/>
                  <a:pt x="20" y="317"/>
                  <a:pt x="21" y="318"/>
                </a:cubicBezTo>
                <a:cubicBezTo>
                  <a:pt x="21" y="318"/>
                  <a:pt x="20" y="319"/>
                  <a:pt x="21" y="320"/>
                </a:cubicBezTo>
                <a:cubicBezTo>
                  <a:pt x="20" y="321"/>
                  <a:pt x="20" y="321"/>
                  <a:pt x="19" y="321"/>
                </a:cubicBezTo>
                <a:cubicBezTo>
                  <a:pt x="19" y="319"/>
                  <a:pt x="20" y="321"/>
                  <a:pt x="20" y="319"/>
                </a:cubicBezTo>
                <a:cubicBezTo>
                  <a:pt x="20" y="318"/>
                  <a:pt x="20" y="320"/>
                  <a:pt x="19" y="319"/>
                </a:cubicBezTo>
                <a:cubicBezTo>
                  <a:pt x="19" y="317"/>
                  <a:pt x="19" y="316"/>
                  <a:pt x="19" y="313"/>
                </a:cubicBezTo>
                <a:cubicBezTo>
                  <a:pt x="20" y="313"/>
                  <a:pt x="19" y="313"/>
                  <a:pt x="20" y="313"/>
                </a:cubicBezTo>
                <a:cubicBezTo>
                  <a:pt x="20" y="312"/>
                  <a:pt x="19" y="313"/>
                  <a:pt x="19" y="311"/>
                </a:cubicBezTo>
                <a:cubicBezTo>
                  <a:pt x="20" y="312"/>
                  <a:pt x="20" y="309"/>
                  <a:pt x="19" y="310"/>
                </a:cubicBezTo>
                <a:cubicBezTo>
                  <a:pt x="19" y="309"/>
                  <a:pt x="19" y="309"/>
                  <a:pt x="19" y="308"/>
                </a:cubicBezTo>
                <a:cubicBezTo>
                  <a:pt x="20" y="308"/>
                  <a:pt x="20" y="308"/>
                  <a:pt x="20" y="309"/>
                </a:cubicBezTo>
                <a:cubicBezTo>
                  <a:pt x="21" y="310"/>
                  <a:pt x="20" y="310"/>
                  <a:pt x="20" y="311"/>
                </a:cubicBezTo>
                <a:cubicBezTo>
                  <a:pt x="20" y="312"/>
                  <a:pt x="21" y="312"/>
                  <a:pt x="21" y="312"/>
                </a:cubicBezTo>
                <a:cubicBezTo>
                  <a:pt x="21" y="313"/>
                  <a:pt x="20" y="313"/>
                  <a:pt x="20" y="313"/>
                </a:cubicBezTo>
                <a:cubicBezTo>
                  <a:pt x="20" y="313"/>
                  <a:pt x="21" y="313"/>
                  <a:pt x="21" y="315"/>
                </a:cubicBezTo>
                <a:cubicBezTo>
                  <a:pt x="20" y="315"/>
                  <a:pt x="20" y="313"/>
                  <a:pt x="20" y="314"/>
                </a:cubicBezTo>
                <a:cubicBezTo>
                  <a:pt x="20" y="316"/>
                  <a:pt x="21" y="316"/>
                  <a:pt x="20" y="318"/>
                </a:cubicBezTo>
                <a:close/>
                <a:moveTo>
                  <a:pt x="37" y="309"/>
                </a:moveTo>
                <a:cubicBezTo>
                  <a:pt x="38" y="310"/>
                  <a:pt x="37" y="312"/>
                  <a:pt x="38" y="313"/>
                </a:cubicBezTo>
                <a:cubicBezTo>
                  <a:pt x="37" y="314"/>
                  <a:pt x="37" y="313"/>
                  <a:pt x="38" y="315"/>
                </a:cubicBezTo>
                <a:cubicBezTo>
                  <a:pt x="37" y="315"/>
                  <a:pt x="37" y="315"/>
                  <a:pt x="37" y="315"/>
                </a:cubicBezTo>
                <a:cubicBezTo>
                  <a:pt x="37" y="314"/>
                  <a:pt x="37" y="311"/>
                  <a:pt x="37" y="309"/>
                </a:cubicBezTo>
                <a:close/>
                <a:moveTo>
                  <a:pt x="49" y="309"/>
                </a:moveTo>
                <a:cubicBezTo>
                  <a:pt x="49" y="310"/>
                  <a:pt x="50" y="310"/>
                  <a:pt x="50" y="310"/>
                </a:cubicBezTo>
                <a:cubicBezTo>
                  <a:pt x="50" y="311"/>
                  <a:pt x="49" y="311"/>
                  <a:pt x="50" y="312"/>
                </a:cubicBezTo>
                <a:cubicBezTo>
                  <a:pt x="50" y="312"/>
                  <a:pt x="49" y="312"/>
                  <a:pt x="49" y="312"/>
                </a:cubicBezTo>
                <a:cubicBezTo>
                  <a:pt x="49" y="312"/>
                  <a:pt x="49" y="310"/>
                  <a:pt x="49" y="311"/>
                </a:cubicBezTo>
                <a:cubicBezTo>
                  <a:pt x="48" y="311"/>
                  <a:pt x="49" y="310"/>
                  <a:pt x="49" y="309"/>
                </a:cubicBezTo>
                <a:close/>
                <a:moveTo>
                  <a:pt x="47" y="311"/>
                </a:moveTo>
                <a:cubicBezTo>
                  <a:pt x="48" y="310"/>
                  <a:pt x="48" y="312"/>
                  <a:pt x="48" y="313"/>
                </a:cubicBezTo>
                <a:cubicBezTo>
                  <a:pt x="47" y="313"/>
                  <a:pt x="47" y="313"/>
                  <a:pt x="47" y="313"/>
                </a:cubicBezTo>
                <a:cubicBezTo>
                  <a:pt x="47" y="312"/>
                  <a:pt x="48" y="311"/>
                  <a:pt x="47" y="311"/>
                </a:cubicBezTo>
                <a:close/>
                <a:moveTo>
                  <a:pt x="48" y="313"/>
                </a:moveTo>
                <a:cubicBezTo>
                  <a:pt x="49" y="313"/>
                  <a:pt x="49" y="315"/>
                  <a:pt x="49" y="314"/>
                </a:cubicBezTo>
                <a:cubicBezTo>
                  <a:pt x="49" y="315"/>
                  <a:pt x="49" y="317"/>
                  <a:pt x="48" y="317"/>
                </a:cubicBezTo>
                <a:cubicBezTo>
                  <a:pt x="48" y="316"/>
                  <a:pt x="48" y="315"/>
                  <a:pt x="48" y="313"/>
                </a:cubicBezTo>
                <a:close/>
                <a:moveTo>
                  <a:pt x="45" y="314"/>
                </a:moveTo>
                <a:cubicBezTo>
                  <a:pt x="45" y="314"/>
                  <a:pt x="46" y="314"/>
                  <a:pt x="46" y="315"/>
                </a:cubicBezTo>
                <a:cubicBezTo>
                  <a:pt x="46" y="316"/>
                  <a:pt x="45" y="314"/>
                  <a:pt x="45" y="315"/>
                </a:cubicBezTo>
                <a:lnTo>
                  <a:pt x="45" y="314"/>
                </a:lnTo>
                <a:close/>
                <a:moveTo>
                  <a:pt x="53" y="316"/>
                </a:moveTo>
                <a:cubicBezTo>
                  <a:pt x="54" y="318"/>
                  <a:pt x="53" y="321"/>
                  <a:pt x="54" y="322"/>
                </a:cubicBezTo>
                <a:cubicBezTo>
                  <a:pt x="54" y="323"/>
                  <a:pt x="53" y="323"/>
                  <a:pt x="53" y="322"/>
                </a:cubicBezTo>
                <a:cubicBezTo>
                  <a:pt x="53" y="322"/>
                  <a:pt x="53" y="323"/>
                  <a:pt x="53" y="323"/>
                </a:cubicBezTo>
                <a:cubicBezTo>
                  <a:pt x="52" y="324"/>
                  <a:pt x="52" y="320"/>
                  <a:pt x="51" y="322"/>
                </a:cubicBezTo>
                <a:cubicBezTo>
                  <a:pt x="51" y="320"/>
                  <a:pt x="52" y="322"/>
                  <a:pt x="53" y="321"/>
                </a:cubicBezTo>
                <a:cubicBezTo>
                  <a:pt x="53" y="321"/>
                  <a:pt x="53" y="321"/>
                  <a:pt x="53" y="321"/>
                </a:cubicBezTo>
                <a:cubicBezTo>
                  <a:pt x="52" y="319"/>
                  <a:pt x="53" y="317"/>
                  <a:pt x="53" y="316"/>
                </a:cubicBezTo>
                <a:close/>
                <a:moveTo>
                  <a:pt x="40" y="317"/>
                </a:moveTo>
                <a:cubicBezTo>
                  <a:pt x="40" y="317"/>
                  <a:pt x="40" y="317"/>
                  <a:pt x="40" y="319"/>
                </a:cubicBezTo>
                <a:cubicBezTo>
                  <a:pt x="40" y="319"/>
                  <a:pt x="39" y="318"/>
                  <a:pt x="40" y="317"/>
                </a:cubicBezTo>
                <a:close/>
                <a:moveTo>
                  <a:pt x="45" y="320"/>
                </a:moveTo>
                <a:cubicBezTo>
                  <a:pt x="45" y="321"/>
                  <a:pt x="44" y="322"/>
                  <a:pt x="44" y="320"/>
                </a:cubicBezTo>
                <a:cubicBezTo>
                  <a:pt x="45" y="321"/>
                  <a:pt x="45" y="320"/>
                  <a:pt x="45" y="320"/>
                </a:cubicBezTo>
                <a:close/>
                <a:moveTo>
                  <a:pt x="40" y="320"/>
                </a:moveTo>
                <a:cubicBezTo>
                  <a:pt x="40" y="320"/>
                  <a:pt x="41" y="321"/>
                  <a:pt x="41" y="321"/>
                </a:cubicBezTo>
                <a:cubicBezTo>
                  <a:pt x="41" y="322"/>
                  <a:pt x="40" y="322"/>
                  <a:pt x="40" y="320"/>
                </a:cubicBezTo>
                <a:close/>
                <a:moveTo>
                  <a:pt x="47" y="325"/>
                </a:moveTo>
                <a:cubicBezTo>
                  <a:pt x="47" y="324"/>
                  <a:pt x="47" y="322"/>
                  <a:pt x="47" y="320"/>
                </a:cubicBezTo>
                <a:cubicBezTo>
                  <a:pt x="48" y="321"/>
                  <a:pt x="47" y="323"/>
                  <a:pt x="47" y="326"/>
                </a:cubicBezTo>
                <a:cubicBezTo>
                  <a:pt x="47" y="326"/>
                  <a:pt x="46" y="323"/>
                  <a:pt x="46" y="326"/>
                </a:cubicBezTo>
                <a:cubicBezTo>
                  <a:pt x="46" y="325"/>
                  <a:pt x="46" y="325"/>
                  <a:pt x="46" y="325"/>
                </a:cubicBezTo>
                <a:cubicBezTo>
                  <a:pt x="46" y="325"/>
                  <a:pt x="46" y="324"/>
                  <a:pt x="46" y="324"/>
                </a:cubicBezTo>
                <a:cubicBezTo>
                  <a:pt x="46" y="324"/>
                  <a:pt x="46" y="324"/>
                  <a:pt x="46" y="324"/>
                </a:cubicBezTo>
                <a:cubicBezTo>
                  <a:pt x="46" y="325"/>
                  <a:pt x="47" y="325"/>
                  <a:pt x="47" y="325"/>
                </a:cubicBezTo>
                <a:close/>
                <a:moveTo>
                  <a:pt x="46" y="327"/>
                </a:moveTo>
                <a:cubicBezTo>
                  <a:pt x="46" y="326"/>
                  <a:pt x="45" y="326"/>
                  <a:pt x="45" y="325"/>
                </a:cubicBezTo>
                <a:cubicBezTo>
                  <a:pt x="46" y="325"/>
                  <a:pt x="46" y="325"/>
                  <a:pt x="46" y="327"/>
                </a:cubicBezTo>
                <a:close/>
                <a:moveTo>
                  <a:pt x="19" y="323"/>
                </a:moveTo>
                <a:cubicBezTo>
                  <a:pt x="20" y="323"/>
                  <a:pt x="20" y="323"/>
                  <a:pt x="20" y="323"/>
                </a:cubicBezTo>
                <a:cubicBezTo>
                  <a:pt x="20" y="323"/>
                  <a:pt x="20" y="323"/>
                  <a:pt x="20" y="323"/>
                </a:cubicBezTo>
                <a:cubicBezTo>
                  <a:pt x="20" y="324"/>
                  <a:pt x="20" y="324"/>
                  <a:pt x="21" y="324"/>
                </a:cubicBezTo>
                <a:cubicBezTo>
                  <a:pt x="20" y="325"/>
                  <a:pt x="20" y="328"/>
                  <a:pt x="19" y="328"/>
                </a:cubicBezTo>
                <a:cubicBezTo>
                  <a:pt x="19" y="327"/>
                  <a:pt x="20" y="327"/>
                  <a:pt x="20" y="326"/>
                </a:cubicBezTo>
                <a:cubicBezTo>
                  <a:pt x="19" y="327"/>
                  <a:pt x="18" y="326"/>
                  <a:pt x="18" y="329"/>
                </a:cubicBezTo>
                <a:cubicBezTo>
                  <a:pt x="17" y="328"/>
                  <a:pt x="18" y="326"/>
                  <a:pt x="18" y="325"/>
                </a:cubicBezTo>
                <a:cubicBezTo>
                  <a:pt x="18" y="326"/>
                  <a:pt x="18" y="326"/>
                  <a:pt x="19" y="326"/>
                </a:cubicBezTo>
                <a:cubicBezTo>
                  <a:pt x="19" y="325"/>
                  <a:pt x="20" y="324"/>
                  <a:pt x="19" y="323"/>
                </a:cubicBezTo>
                <a:close/>
                <a:moveTo>
                  <a:pt x="31" y="323"/>
                </a:moveTo>
                <a:cubicBezTo>
                  <a:pt x="31" y="323"/>
                  <a:pt x="30" y="324"/>
                  <a:pt x="31" y="325"/>
                </a:cubicBezTo>
                <a:cubicBezTo>
                  <a:pt x="30" y="325"/>
                  <a:pt x="30" y="325"/>
                  <a:pt x="30" y="325"/>
                </a:cubicBezTo>
                <a:cubicBezTo>
                  <a:pt x="30" y="326"/>
                  <a:pt x="31" y="325"/>
                  <a:pt x="31" y="326"/>
                </a:cubicBezTo>
                <a:cubicBezTo>
                  <a:pt x="31" y="326"/>
                  <a:pt x="30" y="327"/>
                  <a:pt x="30" y="326"/>
                </a:cubicBezTo>
                <a:cubicBezTo>
                  <a:pt x="30" y="326"/>
                  <a:pt x="30" y="325"/>
                  <a:pt x="30" y="323"/>
                </a:cubicBezTo>
                <a:cubicBezTo>
                  <a:pt x="30" y="323"/>
                  <a:pt x="31" y="323"/>
                  <a:pt x="31" y="323"/>
                </a:cubicBezTo>
                <a:close/>
                <a:moveTo>
                  <a:pt x="37" y="323"/>
                </a:moveTo>
                <a:cubicBezTo>
                  <a:pt x="37" y="324"/>
                  <a:pt x="38" y="324"/>
                  <a:pt x="38" y="325"/>
                </a:cubicBezTo>
                <a:cubicBezTo>
                  <a:pt x="37" y="325"/>
                  <a:pt x="37" y="324"/>
                  <a:pt x="37" y="325"/>
                </a:cubicBezTo>
                <a:cubicBezTo>
                  <a:pt x="36" y="325"/>
                  <a:pt x="37" y="324"/>
                  <a:pt x="37" y="323"/>
                </a:cubicBezTo>
                <a:close/>
                <a:moveTo>
                  <a:pt x="32" y="326"/>
                </a:moveTo>
                <a:cubicBezTo>
                  <a:pt x="32" y="325"/>
                  <a:pt x="32" y="327"/>
                  <a:pt x="33" y="326"/>
                </a:cubicBezTo>
                <a:cubicBezTo>
                  <a:pt x="32" y="328"/>
                  <a:pt x="32" y="327"/>
                  <a:pt x="31" y="327"/>
                </a:cubicBezTo>
                <a:cubicBezTo>
                  <a:pt x="31" y="326"/>
                  <a:pt x="32" y="326"/>
                  <a:pt x="32" y="326"/>
                </a:cubicBezTo>
                <a:close/>
                <a:moveTo>
                  <a:pt x="31" y="326"/>
                </a:moveTo>
                <a:cubicBezTo>
                  <a:pt x="31" y="327"/>
                  <a:pt x="31" y="327"/>
                  <a:pt x="31" y="328"/>
                </a:cubicBezTo>
                <a:cubicBezTo>
                  <a:pt x="30" y="328"/>
                  <a:pt x="30" y="328"/>
                  <a:pt x="30" y="328"/>
                </a:cubicBezTo>
                <a:cubicBezTo>
                  <a:pt x="30" y="327"/>
                  <a:pt x="31" y="327"/>
                  <a:pt x="31" y="326"/>
                </a:cubicBezTo>
                <a:close/>
                <a:moveTo>
                  <a:pt x="38" y="328"/>
                </a:moveTo>
                <a:cubicBezTo>
                  <a:pt x="37" y="328"/>
                  <a:pt x="37" y="328"/>
                  <a:pt x="37" y="328"/>
                </a:cubicBezTo>
                <a:cubicBezTo>
                  <a:pt x="37" y="329"/>
                  <a:pt x="37" y="330"/>
                  <a:pt x="37" y="330"/>
                </a:cubicBezTo>
                <a:cubicBezTo>
                  <a:pt x="36" y="330"/>
                  <a:pt x="37" y="328"/>
                  <a:pt x="37" y="327"/>
                </a:cubicBezTo>
                <a:cubicBezTo>
                  <a:pt x="37" y="327"/>
                  <a:pt x="37" y="328"/>
                  <a:pt x="38" y="327"/>
                </a:cubicBezTo>
                <a:cubicBezTo>
                  <a:pt x="38" y="329"/>
                  <a:pt x="39" y="329"/>
                  <a:pt x="39" y="331"/>
                </a:cubicBezTo>
                <a:cubicBezTo>
                  <a:pt x="38" y="331"/>
                  <a:pt x="38" y="329"/>
                  <a:pt x="38" y="328"/>
                </a:cubicBezTo>
                <a:close/>
                <a:moveTo>
                  <a:pt x="42" y="329"/>
                </a:moveTo>
                <a:cubicBezTo>
                  <a:pt x="42" y="329"/>
                  <a:pt x="42" y="330"/>
                  <a:pt x="42" y="331"/>
                </a:cubicBezTo>
                <a:cubicBezTo>
                  <a:pt x="41" y="331"/>
                  <a:pt x="41" y="331"/>
                  <a:pt x="41" y="331"/>
                </a:cubicBezTo>
                <a:cubicBezTo>
                  <a:pt x="41" y="330"/>
                  <a:pt x="41" y="330"/>
                  <a:pt x="42" y="330"/>
                </a:cubicBezTo>
                <a:lnTo>
                  <a:pt x="42" y="329"/>
                </a:lnTo>
                <a:close/>
                <a:moveTo>
                  <a:pt x="42" y="334"/>
                </a:moveTo>
                <a:cubicBezTo>
                  <a:pt x="42" y="333"/>
                  <a:pt x="42" y="333"/>
                  <a:pt x="42" y="332"/>
                </a:cubicBezTo>
                <a:cubicBezTo>
                  <a:pt x="43" y="331"/>
                  <a:pt x="43" y="331"/>
                  <a:pt x="44" y="331"/>
                </a:cubicBezTo>
                <a:cubicBezTo>
                  <a:pt x="44" y="333"/>
                  <a:pt x="44" y="334"/>
                  <a:pt x="44" y="335"/>
                </a:cubicBezTo>
                <a:cubicBezTo>
                  <a:pt x="43" y="334"/>
                  <a:pt x="43" y="333"/>
                  <a:pt x="43" y="332"/>
                </a:cubicBezTo>
                <a:cubicBezTo>
                  <a:pt x="43" y="333"/>
                  <a:pt x="43" y="334"/>
                  <a:pt x="42" y="334"/>
                </a:cubicBezTo>
                <a:cubicBezTo>
                  <a:pt x="42" y="334"/>
                  <a:pt x="42" y="334"/>
                  <a:pt x="42" y="334"/>
                </a:cubicBezTo>
                <a:close/>
                <a:moveTo>
                  <a:pt x="41" y="332"/>
                </a:moveTo>
                <a:cubicBezTo>
                  <a:pt x="41" y="334"/>
                  <a:pt x="41" y="334"/>
                  <a:pt x="41" y="335"/>
                </a:cubicBezTo>
                <a:cubicBezTo>
                  <a:pt x="40" y="332"/>
                  <a:pt x="40" y="332"/>
                  <a:pt x="40" y="332"/>
                </a:cubicBezTo>
                <a:cubicBezTo>
                  <a:pt x="41" y="331"/>
                  <a:pt x="41" y="333"/>
                  <a:pt x="41" y="332"/>
                </a:cubicBezTo>
                <a:close/>
                <a:moveTo>
                  <a:pt x="24" y="335"/>
                </a:moveTo>
                <a:cubicBezTo>
                  <a:pt x="24" y="336"/>
                  <a:pt x="24" y="335"/>
                  <a:pt x="24" y="336"/>
                </a:cubicBezTo>
                <a:cubicBezTo>
                  <a:pt x="24" y="337"/>
                  <a:pt x="25" y="335"/>
                  <a:pt x="25" y="338"/>
                </a:cubicBezTo>
                <a:cubicBezTo>
                  <a:pt x="24" y="337"/>
                  <a:pt x="24" y="338"/>
                  <a:pt x="23" y="338"/>
                </a:cubicBezTo>
                <a:cubicBezTo>
                  <a:pt x="23" y="336"/>
                  <a:pt x="23" y="335"/>
                  <a:pt x="24" y="335"/>
                </a:cubicBezTo>
                <a:close/>
                <a:moveTo>
                  <a:pt x="26" y="342"/>
                </a:moveTo>
                <a:cubicBezTo>
                  <a:pt x="26" y="341"/>
                  <a:pt x="27" y="343"/>
                  <a:pt x="27" y="342"/>
                </a:cubicBezTo>
                <a:cubicBezTo>
                  <a:pt x="27" y="342"/>
                  <a:pt x="27" y="343"/>
                  <a:pt x="27" y="343"/>
                </a:cubicBezTo>
                <a:cubicBezTo>
                  <a:pt x="27" y="343"/>
                  <a:pt x="27" y="343"/>
                  <a:pt x="27" y="344"/>
                </a:cubicBezTo>
                <a:cubicBezTo>
                  <a:pt x="27" y="342"/>
                  <a:pt x="26" y="343"/>
                  <a:pt x="26" y="342"/>
                </a:cubicBezTo>
                <a:close/>
                <a:moveTo>
                  <a:pt x="25" y="343"/>
                </a:moveTo>
                <a:cubicBezTo>
                  <a:pt x="24" y="342"/>
                  <a:pt x="24" y="343"/>
                  <a:pt x="24" y="344"/>
                </a:cubicBezTo>
                <a:cubicBezTo>
                  <a:pt x="23" y="342"/>
                  <a:pt x="25" y="342"/>
                  <a:pt x="25" y="343"/>
                </a:cubicBezTo>
                <a:close/>
                <a:moveTo>
                  <a:pt x="24" y="346"/>
                </a:moveTo>
                <a:cubicBezTo>
                  <a:pt x="25" y="345"/>
                  <a:pt x="25" y="346"/>
                  <a:pt x="25" y="347"/>
                </a:cubicBezTo>
                <a:cubicBezTo>
                  <a:pt x="25" y="348"/>
                  <a:pt x="25" y="346"/>
                  <a:pt x="24" y="346"/>
                </a:cubicBezTo>
                <a:close/>
                <a:moveTo>
                  <a:pt x="26" y="349"/>
                </a:moveTo>
                <a:cubicBezTo>
                  <a:pt x="26" y="349"/>
                  <a:pt x="25" y="350"/>
                  <a:pt x="25" y="349"/>
                </a:cubicBezTo>
                <a:cubicBezTo>
                  <a:pt x="25" y="349"/>
                  <a:pt x="25" y="350"/>
                  <a:pt x="25" y="350"/>
                </a:cubicBezTo>
                <a:cubicBezTo>
                  <a:pt x="25" y="351"/>
                  <a:pt x="25" y="350"/>
                  <a:pt x="25" y="349"/>
                </a:cubicBezTo>
                <a:cubicBezTo>
                  <a:pt x="25" y="348"/>
                  <a:pt x="25" y="348"/>
                  <a:pt x="26" y="349"/>
                </a:cubicBezTo>
                <a:close/>
                <a:moveTo>
                  <a:pt x="24" y="348"/>
                </a:moveTo>
                <a:cubicBezTo>
                  <a:pt x="24" y="348"/>
                  <a:pt x="24" y="351"/>
                  <a:pt x="23" y="350"/>
                </a:cubicBezTo>
                <a:cubicBezTo>
                  <a:pt x="23" y="350"/>
                  <a:pt x="23" y="350"/>
                  <a:pt x="23" y="349"/>
                </a:cubicBezTo>
                <a:cubicBezTo>
                  <a:pt x="23" y="349"/>
                  <a:pt x="24" y="349"/>
                  <a:pt x="24" y="348"/>
                </a:cubicBezTo>
                <a:close/>
                <a:moveTo>
                  <a:pt x="40" y="350"/>
                </a:moveTo>
                <a:cubicBezTo>
                  <a:pt x="40" y="350"/>
                  <a:pt x="40" y="350"/>
                  <a:pt x="41" y="349"/>
                </a:cubicBezTo>
                <a:cubicBezTo>
                  <a:pt x="41" y="349"/>
                  <a:pt x="41" y="351"/>
                  <a:pt x="41" y="350"/>
                </a:cubicBezTo>
                <a:cubicBezTo>
                  <a:pt x="41" y="352"/>
                  <a:pt x="41" y="351"/>
                  <a:pt x="40" y="351"/>
                </a:cubicBezTo>
                <a:cubicBezTo>
                  <a:pt x="40" y="354"/>
                  <a:pt x="40" y="354"/>
                  <a:pt x="40" y="354"/>
                </a:cubicBezTo>
                <a:cubicBezTo>
                  <a:pt x="40" y="354"/>
                  <a:pt x="40" y="354"/>
                  <a:pt x="40" y="354"/>
                </a:cubicBezTo>
                <a:cubicBezTo>
                  <a:pt x="39" y="354"/>
                  <a:pt x="40" y="352"/>
                  <a:pt x="40" y="350"/>
                </a:cubicBezTo>
                <a:close/>
                <a:moveTo>
                  <a:pt x="25" y="351"/>
                </a:moveTo>
                <a:cubicBezTo>
                  <a:pt x="25" y="351"/>
                  <a:pt x="25" y="352"/>
                  <a:pt x="25" y="353"/>
                </a:cubicBezTo>
                <a:cubicBezTo>
                  <a:pt x="25" y="354"/>
                  <a:pt x="24" y="355"/>
                  <a:pt x="24" y="354"/>
                </a:cubicBezTo>
                <a:cubicBezTo>
                  <a:pt x="23" y="351"/>
                  <a:pt x="24" y="353"/>
                  <a:pt x="25" y="351"/>
                </a:cubicBezTo>
                <a:close/>
                <a:moveTo>
                  <a:pt x="26" y="352"/>
                </a:moveTo>
                <a:cubicBezTo>
                  <a:pt x="27" y="352"/>
                  <a:pt x="26" y="353"/>
                  <a:pt x="26" y="354"/>
                </a:cubicBezTo>
                <a:cubicBezTo>
                  <a:pt x="25" y="354"/>
                  <a:pt x="26" y="352"/>
                  <a:pt x="25" y="352"/>
                </a:cubicBezTo>
                <a:cubicBezTo>
                  <a:pt x="26" y="350"/>
                  <a:pt x="26" y="353"/>
                  <a:pt x="26" y="352"/>
                </a:cubicBezTo>
                <a:close/>
                <a:moveTo>
                  <a:pt x="27" y="352"/>
                </a:moveTo>
                <a:cubicBezTo>
                  <a:pt x="28" y="354"/>
                  <a:pt x="28" y="351"/>
                  <a:pt x="29" y="354"/>
                </a:cubicBezTo>
                <a:cubicBezTo>
                  <a:pt x="28" y="352"/>
                  <a:pt x="28" y="354"/>
                  <a:pt x="28" y="354"/>
                </a:cubicBezTo>
                <a:cubicBezTo>
                  <a:pt x="28" y="355"/>
                  <a:pt x="27" y="354"/>
                  <a:pt x="27" y="353"/>
                </a:cubicBezTo>
                <a:cubicBezTo>
                  <a:pt x="27" y="353"/>
                  <a:pt x="27" y="353"/>
                  <a:pt x="27" y="352"/>
                </a:cubicBezTo>
                <a:close/>
                <a:moveTo>
                  <a:pt x="25" y="361"/>
                </a:moveTo>
                <a:cubicBezTo>
                  <a:pt x="25" y="363"/>
                  <a:pt x="25" y="366"/>
                  <a:pt x="24" y="366"/>
                </a:cubicBezTo>
                <a:cubicBezTo>
                  <a:pt x="25" y="365"/>
                  <a:pt x="24" y="363"/>
                  <a:pt x="25" y="363"/>
                </a:cubicBezTo>
                <a:cubicBezTo>
                  <a:pt x="24" y="363"/>
                  <a:pt x="24" y="363"/>
                  <a:pt x="24" y="362"/>
                </a:cubicBezTo>
                <a:cubicBezTo>
                  <a:pt x="25" y="361"/>
                  <a:pt x="25" y="362"/>
                  <a:pt x="25" y="361"/>
                </a:cubicBezTo>
                <a:close/>
                <a:moveTo>
                  <a:pt x="24" y="359"/>
                </a:moveTo>
                <a:cubicBezTo>
                  <a:pt x="24" y="360"/>
                  <a:pt x="25" y="360"/>
                  <a:pt x="25" y="359"/>
                </a:cubicBezTo>
                <a:cubicBezTo>
                  <a:pt x="24" y="358"/>
                  <a:pt x="25" y="356"/>
                  <a:pt x="24" y="356"/>
                </a:cubicBezTo>
                <a:cubicBezTo>
                  <a:pt x="24" y="355"/>
                  <a:pt x="25" y="355"/>
                  <a:pt x="25" y="354"/>
                </a:cubicBezTo>
                <a:cubicBezTo>
                  <a:pt x="26" y="355"/>
                  <a:pt x="26" y="359"/>
                  <a:pt x="27" y="359"/>
                </a:cubicBezTo>
                <a:cubicBezTo>
                  <a:pt x="26" y="360"/>
                  <a:pt x="26" y="360"/>
                  <a:pt x="26" y="361"/>
                </a:cubicBezTo>
                <a:cubicBezTo>
                  <a:pt x="25" y="361"/>
                  <a:pt x="24" y="361"/>
                  <a:pt x="24" y="359"/>
                </a:cubicBezTo>
                <a:close/>
                <a:moveTo>
                  <a:pt x="31" y="357"/>
                </a:moveTo>
                <a:cubicBezTo>
                  <a:pt x="31" y="358"/>
                  <a:pt x="31" y="357"/>
                  <a:pt x="32" y="358"/>
                </a:cubicBezTo>
                <a:cubicBezTo>
                  <a:pt x="32" y="359"/>
                  <a:pt x="31" y="358"/>
                  <a:pt x="30" y="359"/>
                </a:cubicBezTo>
                <a:cubicBezTo>
                  <a:pt x="30" y="359"/>
                  <a:pt x="31" y="358"/>
                  <a:pt x="31" y="357"/>
                </a:cubicBezTo>
                <a:close/>
                <a:moveTo>
                  <a:pt x="41" y="358"/>
                </a:moveTo>
                <a:cubicBezTo>
                  <a:pt x="41" y="358"/>
                  <a:pt x="42" y="362"/>
                  <a:pt x="41" y="362"/>
                </a:cubicBezTo>
                <a:cubicBezTo>
                  <a:pt x="41" y="360"/>
                  <a:pt x="41" y="360"/>
                  <a:pt x="41" y="358"/>
                </a:cubicBezTo>
                <a:close/>
                <a:moveTo>
                  <a:pt x="31" y="361"/>
                </a:moveTo>
                <a:cubicBezTo>
                  <a:pt x="31" y="361"/>
                  <a:pt x="31" y="363"/>
                  <a:pt x="31" y="364"/>
                </a:cubicBezTo>
                <a:cubicBezTo>
                  <a:pt x="30" y="363"/>
                  <a:pt x="31" y="363"/>
                  <a:pt x="31" y="361"/>
                </a:cubicBezTo>
                <a:close/>
                <a:moveTo>
                  <a:pt x="27" y="367"/>
                </a:moveTo>
                <a:cubicBezTo>
                  <a:pt x="27" y="365"/>
                  <a:pt x="27" y="365"/>
                  <a:pt x="27" y="365"/>
                </a:cubicBezTo>
                <a:cubicBezTo>
                  <a:pt x="28" y="365"/>
                  <a:pt x="28" y="364"/>
                  <a:pt x="28" y="365"/>
                </a:cubicBezTo>
                <a:cubicBezTo>
                  <a:pt x="28" y="365"/>
                  <a:pt x="28" y="365"/>
                  <a:pt x="28" y="365"/>
                </a:cubicBezTo>
                <a:cubicBezTo>
                  <a:pt x="28" y="366"/>
                  <a:pt x="28" y="366"/>
                  <a:pt x="28" y="367"/>
                </a:cubicBezTo>
                <a:cubicBezTo>
                  <a:pt x="28" y="367"/>
                  <a:pt x="28" y="367"/>
                  <a:pt x="28" y="366"/>
                </a:cubicBezTo>
                <a:cubicBezTo>
                  <a:pt x="29" y="368"/>
                  <a:pt x="28" y="367"/>
                  <a:pt x="27" y="367"/>
                </a:cubicBezTo>
                <a:close/>
                <a:moveTo>
                  <a:pt x="24" y="368"/>
                </a:moveTo>
                <a:cubicBezTo>
                  <a:pt x="25" y="368"/>
                  <a:pt x="25" y="368"/>
                  <a:pt x="26" y="367"/>
                </a:cubicBezTo>
                <a:cubicBezTo>
                  <a:pt x="25" y="369"/>
                  <a:pt x="25" y="369"/>
                  <a:pt x="26" y="371"/>
                </a:cubicBezTo>
                <a:cubicBezTo>
                  <a:pt x="25" y="371"/>
                  <a:pt x="25" y="370"/>
                  <a:pt x="25" y="369"/>
                </a:cubicBezTo>
                <a:cubicBezTo>
                  <a:pt x="25" y="370"/>
                  <a:pt x="24" y="369"/>
                  <a:pt x="24" y="369"/>
                </a:cubicBezTo>
                <a:cubicBezTo>
                  <a:pt x="24" y="368"/>
                  <a:pt x="25" y="369"/>
                  <a:pt x="24" y="368"/>
                </a:cubicBezTo>
                <a:close/>
                <a:moveTo>
                  <a:pt x="45" y="370"/>
                </a:moveTo>
                <a:cubicBezTo>
                  <a:pt x="46" y="369"/>
                  <a:pt x="46" y="371"/>
                  <a:pt x="46" y="372"/>
                </a:cubicBezTo>
                <a:cubicBezTo>
                  <a:pt x="46" y="373"/>
                  <a:pt x="46" y="372"/>
                  <a:pt x="45" y="372"/>
                </a:cubicBezTo>
                <a:cubicBezTo>
                  <a:pt x="45" y="371"/>
                  <a:pt x="45" y="370"/>
                  <a:pt x="45" y="370"/>
                </a:cubicBezTo>
                <a:close/>
                <a:moveTo>
                  <a:pt x="28" y="370"/>
                </a:moveTo>
                <a:cubicBezTo>
                  <a:pt x="28" y="371"/>
                  <a:pt x="28" y="370"/>
                  <a:pt x="29" y="370"/>
                </a:cubicBezTo>
                <a:cubicBezTo>
                  <a:pt x="29" y="372"/>
                  <a:pt x="29" y="372"/>
                  <a:pt x="29" y="372"/>
                </a:cubicBezTo>
                <a:cubicBezTo>
                  <a:pt x="28" y="369"/>
                  <a:pt x="28" y="373"/>
                  <a:pt x="28" y="372"/>
                </a:cubicBezTo>
                <a:cubicBezTo>
                  <a:pt x="28" y="372"/>
                  <a:pt x="28" y="371"/>
                  <a:pt x="28" y="370"/>
                </a:cubicBezTo>
                <a:close/>
                <a:moveTo>
                  <a:pt x="25" y="373"/>
                </a:moveTo>
                <a:cubicBezTo>
                  <a:pt x="25" y="372"/>
                  <a:pt x="24" y="374"/>
                  <a:pt x="24" y="372"/>
                </a:cubicBezTo>
                <a:cubicBezTo>
                  <a:pt x="25" y="371"/>
                  <a:pt x="25" y="372"/>
                  <a:pt x="26" y="372"/>
                </a:cubicBezTo>
                <a:cubicBezTo>
                  <a:pt x="26" y="374"/>
                  <a:pt x="27" y="373"/>
                  <a:pt x="26" y="375"/>
                </a:cubicBezTo>
                <a:cubicBezTo>
                  <a:pt x="26" y="373"/>
                  <a:pt x="25" y="376"/>
                  <a:pt x="25" y="373"/>
                </a:cubicBezTo>
                <a:cubicBezTo>
                  <a:pt x="25" y="373"/>
                  <a:pt x="25" y="373"/>
                  <a:pt x="25" y="373"/>
                </a:cubicBezTo>
                <a:close/>
                <a:moveTo>
                  <a:pt x="41" y="374"/>
                </a:moveTo>
                <a:cubicBezTo>
                  <a:pt x="40" y="375"/>
                  <a:pt x="41" y="375"/>
                  <a:pt x="41" y="376"/>
                </a:cubicBezTo>
                <a:cubicBezTo>
                  <a:pt x="40" y="376"/>
                  <a:pt x="41" y="378"/>
                  <a:pt x="40" y="378"/>
                </a:cubicBezTo>
                <a:cubicBezTo>
                  <a:pt x="41" y="376"/>
                  <a:pt x="40" y="374"/>
                  <a:pt x="40" y="375"/>
                </a:cubicBezTo>
                <a:cubicBezTo>
                  <a:pt x="40" y="374"/>
                  <a:pt x="40" y="373"/>
                  <a:pt x="41" y="372"/>
                </a:cubicBezTo>
                <a:cubicBezTo>
                  <a:pt x="40" y="374"/>
                  <a:pt x="41" y="374"/>
                  <a:pt x="41" y="375"/>
                </a:cubicBezTo>
                <a:cubicBezTo>
                  <a:pt x="41" y="375"/>
                  <a:pt x="41" y="375"/>
                  <a:pt x="41" y="374"/>
                </a:cubicBezTo>
                <a:close/>
                <a:moveTo>
                  <a:pt x="28" y="378"/>
                </a:moveTo>
                <a:cubicBezTo>
                  <a:pt x="28" y="377"/>
                  <a:pt x="28" y="378"/>
                  <a:pt x="27" y="377"/>
                </a:cubicBezTo>
                <a:cubicBezTo>
                  <a:pt x="28" y="376"/>
                  <a:pt x="27" y="375"/>
                  <a:pt x="27" y="374"/>
                </a:cubicBezTo>
                <a:cubicBezTo>
                  <a:pt x="27" y="374"/>
                  <a:pt x="27" y="374"/>
                  <a:pt x="28" y="373"/>
                </a:cubicBezTo>
                <a:cubicBezTo>
                  <a:pt x="28" y="374"/>
                  <a:pt x="28" y="377"/>
                  <a:pt x="29" y="377"/>
                </a:cubicBezTo>
                <a:cubicBezTo>
                  <a:pt x="29" y="379"/>
                  <a:pt x="29" y="380"/>
                  <a:pt x="29" y="381"/>
                </a:cubicBezTo>
                <a:cubicBezTo>
                  <a:pt x="28" y="382"/>
                  <a:pt x="28" y="379"/>
                  <a:pt x="28" y="381"/>
                </a:cubicBezTo>
                <a:cubicBezTo>
                  <a:pt x="27" y="380"/>
                  <a:pt x="27" y="378"/>
                  <a:pt x="28" y="378"/>
                </a:cubicBezTo>
                <a:close/>
                <a:moveTo>
                  <a:pt x="43" y="374"/>
                </a:moveTo>
                <a:cubicBezTo>
                  <a:pt x="44" y="374"/>
                  <a:pt x="44" y="376"/>
                  <a:pt x="43" y="376"/>
                </a:cubicBezTo>
                <a:cubicBezTo>
                  <a:pt x="43" y="376"/>
                  <a:pt x="43" y="375"/>
                  <a:pt x="43" y="374"/>
                </a:cubicBezTo>
                <a:close/>
                <a:moveTo>
                  <a:pt x="22" y="375"/>
                </a:moveTo>
                <a:cubicBezTo>
                  <a:pt x="23" y="376"/>
                  <a:pt x="23" y="377"/>
                  <a:pt x="23" y="378"/>
                </a:cubicBezTo>
                <a:cubicBezTo>
                  <a:pt x="22" y="378"/>
                  <a:pt x="22" y="377"/>
                  <a:pt x="22" y="375"/>
                </a:cubicBezTo>
                <a:close/>
                <a:moveTo>
                  <a:pt x="25" y="375"/>
                </a:moveTo>
                <a:cubicBezTo>
                  <a:pt x="26" y="375"/>
                  <a:pt x="26" y="376"/>
                  <a:pt x="26" y="376"/>
                </a:cubicBezTo>
                <a:cubicBezTo>
                  <a:pt x="26" y="376"/>
                  <a:pt x="26" y="377"/>
                  <a:pt x="26" y="377"/>
                </a:cubicBezTo>
                <a:cubicBezTo>
                  <a:pt x="26" y="377"/>
                  <a:pt x="26" y="376"/>
                  <a:pt x="27" y="377"/>
                </a:cubicBezTo>
                <a:cubicBezTo>
                  <a:pt x="26" y="379"/>
                  <a:pt x="27" y="379"/>
                  <a:pt x="27" y="380"/>
                </a:cubicBezTo>
                <a:cubicBezTo>
                  <a:pt x="26" y="379"/>
                  <a:pt x="26" y="379"/>
                  <a:pt x="26" y="380"/>
                </a:cubicBezTo>
                <a:cubicBezTo>
                  <a:pt x="25" y="378"/>
                  <a:pt x="26" y="377"/>
                  <a:pt x="25" y="375"/>
                </a:cubicBezTo>
                <a:close/>
                <a:moveTo>
                  <a:pt x="32" y="381"/>
                </a:moveTo>
                <a:cubicBezTo>
                  <a:pt x="31" y="383"/>
                  <a:pt x="32" y="382"/>
                  <a:pt x="32" y="383"/>
                </a:cubicBezTo>
                <a:cubicBezTo>
                  <a:pt x="32" y="383"/>
                  <a:pt x="32" y="382"/>
                  <a:pt x="32" y="381"/>
                </a:cubicBezTo>
                <a:cubicBezTo>
                  <a:pt x="33" y="381"/>
                  <a:pt x="33" y="383"/>
                  <a:pt x="32" y="384"/>
                </a:cubicBezTo>
                <a:cubicBezTo>
                  <a:pt x="32" y="383"/>
                  <a:pt x="31" y="384"/>
                  <a:pt x="32" y="385"/>
                </a:cubicBezTo>
                <a:cubicBezTo>
                  <a:pt x="31" y="385"/>
                  <a:pt x="31" y="384"/>
                  <a:pt x="30" y="385"/>
                </a:cubicBezTo>
                <a:cubicBezTo>
                  <a:pt x="31" y="384"/>
                  <a:pt x="31" y="382"/>
                  <a:pt x="30" y="382"/>
                </a:cubicBezTo>
                <a:cubicBezTo>
                  <a:pt x="32" y="380"/>
                  <a:pt x="29" y="381"/>
                  <a:pt x="31" y="379"/>
                </a:cubicBezTo>
                <a:cubicBezTo>
                  <a:pt x="31" y="379"/>
                  <a:pt x="31" y="378"/>
                  <a:pt x="30" y="378"/>
                </a:cubicBezTo>
                <a:cubicBezTo>
                  <a:pt x="30" y="378"/>
                  <a:pt x="31" y="377"/>
                  <a:pt x="31" y="377"/>
                </a:cubicBezTo>
                <a:cubicBezTo>
                  <a:pt x="31" y="378"/>
                  <a:pt x="31" y="380"/>
                  <a:pt x="32" y="378"/>
                </a:cubicBezTo>
                <a:cubicBezTo>
                  <a:pt x="32" y="379"/>
                  <a:pt x="32" y="381"/>
                  <a:pt x="32" y="381"/>
                </a:cubicBezTo>
                <a:close/>
                <a:moveTo>
                  <a:pt x="34" y="378"/>
                </a:moveTo>
                <a:cubicBezTo>
                  <a:pt x="34" y="378"/>
                  <a:pt x="34" y="379"/>
                  <a:pt x="33" y="378"/>
                </a:cubicBezTo>
                <a:cubicBezTo>
                  <a:pt x="33" y="379"/>
                  <a:pt x="34" y="379"/>
                  <a:pt x="34" y="380"/>
                </a:cubicBezTo>
                <a:cubicBezTo>
                  <a:pt x="33" y="380"/>
                  <a:pt x="33" y="380"/>
                  <a:pt x="33" y="380"/>
                </a:cubicBezTo>
                <a:cubicBezTo>
                  <a:pt x="33" y="378"/>
                  <a:pt x="33" y="378"/>
                  <a:pt x="33" y="378"/>
                </a:cubicBezTo>
                <a:cubicBezTo>
                  <a:pt x="33" y="378"/>
                  <a:pt x="34" y="378"/>
                  <a:pt x="34" y="378"/>
                </a:cubicBezTo>
                <a:close/>
                <a:moveTo>
                  <a:pt x="43" y="379"/>
                </a:moveTo>
                <a:cubicBezTo>
                  <a:pt x="43" y="380"/>
                  <a:pt x="43" y="380"/>
                  <a:pt x="44" y="380"/>
                </a:cubicBezTo>
                <a:cubicBezTo>
                  <a:pt x="44" y="381"/>
                  <a:pt x="44" y="381"/>
                  <a:pt x="44" y="381"/>
                </a:cubicBezTo>
                <a:cubicBezTo>
                  <a:pt x="43" y="381"/>
                  <a:pt x="43" y="380"/>
                  <a:pt x="43" y="381"/>
                </a:cubicBezTo>
                <a:cubicBezTo>
                  <a:pt x="43" y="380"/>
                  <a:pt x="43" y="380"/>
                  <a:pt x="43" y="379"/>
                </a:cubicBezTo>
                <a:close/>
                <a:moveTo>
                  <a:pt x="27" y="380"/>
                </a:moveTo>
                <a:cubicBezTo>
                  <a:pt x="27" y="380"/>
                  <a:pt x="27" y="381"/>
                  <a:pt x="27" y="381"/>
                </a:cubicBezTo>
                <a:cubicBezTo>
                  <a:pt x="27" y="381"/>
                  <a:pt x="27" y="382"/>
                  <a:pt x="26" y="382"/>
                </a:cubicBezTo>
                <a:cubicBezTo>
                  <a:pt x="26" y="381"/>
                  <a:pt x="27" y="381"/>
                  <a:pt x="27" y="380"/>
                </a:cubicBezTo>
                <a:close/>
                <a:moveTo>
                  <a:pt x="42" y="380"/>
                </a:moveTo>
                <a:cubicBezTo>
                  <a:pt x="43" y="381"/>
                  <a:pt x="42" y="385"/>
                  <a:pt x="41" y="385"/>
                </a:cubicBezTo>
                <a:cubicBezTo>
                  <a:pt x="41" y="383"/>
                  <a:pt x="42" y="382"/>
                  <a:pt x="42" y="381"/>
                </a:cubicBezTo>
                <a:cubicBezTo>
                  <a:pt x="42" y="381"/>
                  <a:pt x="42" y="381"/>
                  <a:pt x="42" y="380"/>
                </a:cubicBezTo>
                <a:close/>
                <a:moveTo>
                  <a:pt x="25" y="381"/>
                </a:moveTo>
                <a:cubicBezTo>
                  <a:pt x="26" y="380"/>
                  <a:pt x="26" y="381"/>
                  <a:pt x="26" y="381"/>
                </a:cubicBezTo>
                <a:cubicBezTo>
                  <a:pt x="26" y="382"/>
                  <a:pt x="26" y="383"/>
                  <a:pt x="26" y="383"/>
                </a:cubicBezTo>
                <a:cubicBezTo>
                  <a:pt x="26" y="383"/>
                  <a:pt x="26" y="382"/>
                  <a:pt x="26" y="382"/>
                </a:cubicBezTo>
                <a:cubicBezTo>
                  <a:pt x="26" y="382"/>
                  <a:pt x="26" y="381"/>
                  <a:pt x="25" y="381"/>
                </a:cubicBezTo>
                <a:close/>
                <a:moveTo>
                  <a:pt x="34" y="381"/>
                </a:moveTo>
                <a:cubicBezTo>
                  <a:pt x="34" y="382"/>
                  <a:pt x="33" y="382"/>
                  <a:pt x="33" y="381"/>
                </a:cubicBezTo>
                <a:cubicBezTo>
                  <a:pt x="33" y="380"/>
                  <a:pt x="34" y="380"/>
                  <a:pt x="34" y="381"/>
                </a:cubicBezTo>
                <a:close/>
                <a:moveTo>
                  <a:pt x="46" y="381"/>
                </a:moveTo>
                <a:cubicBezTo>
                  <a:pt x="46" y="384"/>
                  <a:pt x="47" y="381"/>
                  <a:pt x="48" y="381"/>
                </a:cubicBezTo>
                <a:cubicBezTo>
                  <a:pt x="48" y="383"/>
                  <a:pt x="48" y="384"/>
                  <a:pt x="47" y="386"/>
                </a:cubicBezTo>
                <a:cubicBezTo>
                  <a:pt x="48" y="386"/>
                  <a:pt x="48" y="386"/>
                  <a:pt x="48" y="386"/>
                </a:cubicBezTo>
                <a:cubicBezTo>
                  <a:pt x="48" y="386"/>
                  <a:pt x="48" y="387"/>
                  <a:pt x="49" y="387"/>
                </a:cubicBezTo>
                <a:cubicBezTo>
                  <a:pt x="48" y="387"/>
                  <a:pt x="47" y="389"/>
                  <a:pt x="48" y="389"/>
                </a:cubicBezTo>
                <a:cubicBezTo>
                  <a:pt x="48" y="391"/>
                  <a:pt x="48" y="389"/>
                  <a:pt x="47" y="389"/>
                </a:cubicBezTo>
                <a:cubicBezTo>
                  <a:pt x="47" y="389"/>
                  <a:pt x="48" y="390"/>
                  <a:pt x="47" y="391"/>
                </a:cubicBezTo>
                <a:cubicBezTo>
                  <a:pt x="47" y="391"/>
                  <a:pt x="47" y="390"/>
                  <a:pt x="47" y="390"/>
                </a:cubicBezTo>
                <a:cubicBezTo>
                  <a:pt x="48" y="390"/>
                  <a:pt x="48" y="391"/>
                  <a:pt x="48" y="392"/>
                </a:cubicBezTo>
                <a:cubicBezTo>
                  <a:pt x="47" y="392"/>
                  <a:pt x="47" y="389"/>
                  <a:pt x="46" y="387"/>
                </a:cubicBezTo>
                <a:cubicBezTo>
                  <a:pt x="46" y="387"/>
                  <a:pt x="46" y="388"/>
                  <a:pt x="46" y="388"/>
                </a:cubicBezTo>
                <a:cubicBezTo>
                  <a:pt x="45" y="388"/>
                  <a:pt x="45" y="389"/>
                  <a:pt x="45" y="390"/>
                </a:cubicBezTo>
                <a:cubicBezTo>
                  <a:pt x="44" y="388"/>
                  <a:pt x="45" y="386"/>
                  <a:pt x="46" y="387"/>
                </a:cubicBezTo>
                <a:cubicBezTo>
                  <a:pt x="47" y="387"/>
                  <a:pt x="47" y="388"/>
                  <a:pt x="47" y="388"/>
                </a:cubicBezTo>
                <a:cubicBezTo>
                  <a:pt x="47" y="388"/>
                  <a:pt x="47" y="388"/>
                  <a:pt x="47" y="388"/>
                </a:cubicBezTo>
                <a:cubicBezTo>
                  <a:pt x="46" y="387"/>
                  <a:pt x="47" y="385"/>
                  <a:pt x="46" y="383"/>
                </a:cubicBezTo>
                <a:cubicBezTo>
                  <a:pt x="46" y="384"/>
                  <a:pt x="46" y="384"/>
                  <a:pt x="46" y="384"/>
                </a:cubicBezTo>
                <a:cubicBezTo>
                  <a:pt x="46" y="385"/>
                  <a:pt x="46" y="384"/>
                  <a:pt x="46" y="385"/>
                </a:cubicBezTo>
                <a:cubicBezTo>
                  <a:pt x="47" y="385"/>
                  <a:pt x="46" y="386"/>
                  <a:pt x="46" y="386"/>
                </a:cubicBezTo>
                <a:cubicBezTo>
                  <a:pt x="47" y="385"/>
                  <a:pt x="45" y="385"/>
                  <a:pt x="46" y="386"/>
                </a:cubicBezTo>
                <a:cubicBezTo>
                  <a:pt x="45" y="384"/>
                  <a:pt x="45" y="383"/>
                  <a:pt x="46" y="381"/>
                </a:cubicBezTo>
                <a:close/>
                <a:moveTo>
                  <a:pt x="43" y="381"/>
                </a:moveTo>
                <a:cubicBezTo>
                  <a:pt x="43" y="382"/>
                  <a:pt x="43" y="382"/>
                  <a:pt x="44" y="382"/>
                </a:cubicBezTo>
                <a:cubicBezTo>
                  <a:pt x="44" y="383"/>
                  <a:pt x="43" y="383"/>
                  <a:pt x="43" y="383"/>
                </a:cubicBezTo>
                <a:cubicBezTo>
                  <a:pt x="43" y="382"/>
                  <a:pt x="43" y="382"/>
                  <a:pt x="43" y="381"/>
                </a:cubicBezTo>
                <a:close/>
                <a:moveTo>
                  <a:pt x="52" y="382"/>
                </a:moveTo>
                <a:cubicBezTo>
                  <a:pt x="52" y="382"/>
                  <a:pt x="53" y="384"/>
                  <a:pt x="52" y="383"/>
                </a:cubicBezTo>
                <a:cubicBezTo>
                  <a:pt x="52" y="384"/>
                  <a:pt x="52" y="384"/>
                  <a:pt x="52" y="384"/>
                </a:cubicBezTo>
                <a:cubicBezTo>
                  <a:pt x="53" y="384"/>
                  <a:pt x="53" y="383"/>
                  <a:pt x="53" y="382"/>
                </a:cubicBezTo>
                <a:cubicBezTo>
                  <a:pt x="54" y="383"/>
                  <a:pt x="53" y="384"/>
                  <a:pt x="53" y="385"/>
                </a:cubicBezTo>
                <a:cubicBezTo>
                  <a:pt x="52" y="385"/>
                  <a:pt x="53" y="387"/>
                  <a:pt x="52" y="387"/>
                </a:cubicBezTo>
                <a:cubicBezTo>
                  <a:pt x="51" y="387"/>
                  <a:pt x="52" y="383"/>
                  <a:pt x="52" y="382"/>
                </a:cubicBezTo>
                <a:close/>
                <a:moveTo>
                  <a:pt x="27" y="384"/>
                </a:moveTo>
                <a:cubicBezTo>
                  <a:pt x="28" y="384"/>
                  <a:pt x="28" y="386"/>
                  <a:pt x="29" y="386"/>
                </a:cubicBezTo>
                <a:cubicBezTo>
                  <a:pt x="28" y="388"/>
                  <a:pt x="28" y="387"/>
                  <a:pt x="28" y="389"/>
                </a:cubicBezTo>
                <a:cubicBezTo>
                  <a:pt x="28" y="388"/>
                  <a:pt x="28" y="388"/>
                  <a:pt x="28" y="386"/>
                </a:cubicBezTo>
                <a:cubicBezTo>
                  <a:pt x="28" y="386"/>
                  <a:pt x="28" y="387"/>
                  <a:pt x="28" y="388"/>
                </a:cubicBezTo>
                <a:cubicBezTo>
                  <a:pt x="27" y="386"/>
                  <a:pt x="28" y="385"/>
                  <a:pt x="27" y="384"/>
                </a:cubicBezTo>
                <a:close/>
                <a:moveTo>
                  <a:pt x="26" y="383"/>
                </a:moveTo>
                <a:cubicBezTo>
                  <a:pt x="27" y="381"/>
                  <a:pt x="28" y="383"/>
                  <a:pt x="29" y="382"/>
                </a:cubicBezTo>
                <a:cubicBezTo>
                  <a:pt x="29" y="383"/>
                  <a:pt x="29" y="383"/>
                  <a:pt x="29" y="383"/>
                </a:cubicBezTo>
                <a:cubicBezTo>
                  <a:pt x="29" y="384"/>
                  <a:pt x="29" y="384"/>
                  <a:pt x="29" y="385"/>
                </a:cubicBezTo>
                <a:cubicBezTo>
                  <a:pt x="29" y="384"/>
                  <a:pt x="29" y="384"/>
                  <a:pt x="29" y="385"/>
                </a:cubicBezTo>
                <a:cubicBezTo>
                  <a:pt x="28" y="382"/>
                  <a:pt x="27" y="384"/>
                  <a:pt x="26" y="383"/>
                </a:cubicBezTo>
                <a:close/>
                <a:moveTo>
                  <a:pt x="41" y="382"/>
                </a:moveTo>
                <a:cubicBezTo>
                  <a:pt x="41" y="383"/>
                  <a:pt x="41" y="385"/>
                  <a:pt x="40" y="384"/>
                </a:cubicBezTo>
                <a:cubicBezTo>
                  <a:pt x="40" y="383"/>
                  <a:pt x="40" y="383"/>
                  <a:pt x="41" y="382"/>
                </a:cubicBezTo>
                <a:close/>
                <a:moveTo>
                  <a:pt x="34" y="384"/>
                </a:moveTo>
                <a:cubicBezTo>
                  <a:pt x="35" y="384"/>
                  <a:pt x="35" y="385"/>
                  <a:pt x="35" y="386"/>
                </a:cubicBezTo>
                <a:cubicBezTo>
                  <a:pt x="35" y="386"/>
                  <a:pt x="34" y="385"/>
                  <a:pt x="34" y="384"/>
                </a:cubicBezTo>
                <a:close/>
                <a:moveTo>
                  <a:pt x="27" y="386"/>
                </a:moveTo>
                <a:cubicBezTo>
                  <a:pt x="26" y="388"/>
                  <a:pt x="28" y="388"/>
                  <a:pt x="28" y="390"/>
                </a:cubicBezTo>
                <a:cubicBezTo>
                  <a:pt x="27" y="390"/>
                  <a:pt x="27" y="390"/>
                  <a:pt x="27" y="391"/>
                </a:cubicBezTo>
                <a:cubicBezTo>
                  <a:pt x="27" y="390"/>
                  <a:pt x="26" y="390"/>
                  <a:pt x="26" y="391"/>
                </a:cubicBezTo>
                <a:cubicBezTo>
                  <a:pt x="26" y="389"/>
                  <a:pt x="25" y="388"/>
                  <a:pt x="26" y="388"/>
                </a:cubicBezTo>
                <a:cubicBezTo>
                  <a:pt x="26" y="387"/>
                  <a:pt x="25" y="387"/>
                  <a:pt x="25" y="388"/>
                </a:cubicBezTo>
                <a:cubicBezTo>
                  <a:pt x="24" y="386"/>
                  <a:pt x="26" y="385"/>
                  <a:pt x="26" y="385"/>
                </a:cubicBezTo>
                <a:cubicBezTo>
                  <a:pt x="26" y="387"/>
                  <a:pt x="26" y="386"/>
                  <a:pt x="27" y="386"/>
                </a:cubicBezTo>
                <a:close/>
                <a:moveTo>
                  <a:pt x="33" y="385"/>
                </a:moveTo>
                <a:cubicBezTo>
                  <a:pt x="34" y="385"/>
                  <a:pt x="34" y="387"/>
                  <a:pt x="34" y="388"/>
                </a:cubicBezTo>
                <a:cubicBezTo>
                  <a:pt x="34" y="387"/>
                  <a:pt x="33" y="386"/>
                  <a:pt x="33" y="385"/>
                </a:cubicBezTo>
                <a:close/>
                <a:moveTo>
                  <a:pt x="42" y="385"/>
                </a:moveTo>
                <a:cubicBezTo>
                  <a:pt x="43" y="387"/>
                  <a:pt x="42" y="387"/>
                  <a:pt x="41" y="388"/>
                </a:cubicBezTo>
                <a:cubicBezTo>
                  <a:pt x="41" y="387"/>
                  <a:pt x="42" y="387"/>
                  <a:pt x="42" y="385"/>
                </a:cubicBezTo>
                <a:close/>
                <a:moveTo>
                  <a:pt x="31" y="387"/>
                </a:moveTo>
                <a:cubicBezTo>
                  <a:pt x="32" y="386"/>
                  <a:pt x="32" y="389"/>
                  <a:pt x="32" y="390"/>
                </a:cubicBezTo>
                <a:cubicBezTo>
                  <a:pt x="31" y="389"/>
                  <a:pt x="32" y="389"/>
                  <a:pt x="31" y="390"/>
                </a:cubicBezTo>
                <a:cubicBezTo>
                  <a:pt x="31" y="389"/>
                  <a:pt x="32" y="388"/>
                  <a:pt x="31" y="387"/>
                </a:cubicBezTo>
                <a:close/>
                <a:moveTo>
                  <a:pt x="25" y="389"/>
                </a:moveTo>
                <a:cubicBezTo>
                  <a:pt x="24" y="389"/>
                  <a:pt x="25" y="391"/>
                  <a:pt x="24" y="391"/>
                </a:cubicBezTo>
                <a:cubicBezTo>
                  <a:pt x="24" y="391"/>
                  <a:pt x="24" y="390"/>
                  <a:pt x="24" y="388"/>
                </a:cubicBezTo>
                <a:cubicBezTo>
                  <a:pt x="24" y="389"/>
                  <a:pt x="25" y="389"/>
                  <a:pt x="25" y="390"/>
                </a:cubicBezTo>
                <a:cubicBezTo>
                  <a:pt x="25" y="391"/>
                  <a:pt x="25" y="390"/>
                  <a:pt x="25" y="389"/>
                </a:cubicBezTo>
                <a:close/>
                <a:moveTo>
                  <a:pt x="30" y="389"/>
                </a:moveTo>
                <a:cubicBezTo>
                  <a:pt x="29" y="390"/>
                  <a:pt x="29" y="391"/>
                  <a:pt x="29" y="391"/>
                </a:cubicBezTo>
                <a:cubicBezTo>
                  <a:pt x="28" y="390"/>
                  <a:pt x="29" y="389"/>
                  <a:pt x="30" y="389"/>
                </a:cubicBezTo>
                <a:close/>
                <a:moveTo>
                  <a:pt x="33" y="391"/>
                </a:moveTo>
                <a:cubicBezTo>
                  <a:pt x="34" y="391"/>
                  <a:pt x="34" y="391"/>
                  <a:pt x="34" y="391"/>
                </a:cubicBezTo>
                <a:cubicBezTo>
                  <a:pt x="34" y="392"/>
                  <a:pt x="35" y="394"/>
                  <a:pt x="34" y="394"/>
                </a:cubicBezTo>
                <a:cubicBezTo>
                  <a:pt x="34" y="394"/>
                  <a:pt x="33" y="393"/>
                  <a:pt x="33" y="391"/>
                </a:cubicBezTo>
                <a:close/>
                <a:moveTo>
                  <a:pt x="25" y="391"/>
                </a:moveTo>
                <a:cubicBezTo>
                  <a:pt x="25" y="392"/>
                  <a:pt x="26" y="391"/>
                  <a:pt x="26" y="393"/>
                </a:cubicBezTo>
                <a:cubicBezTo>
                  <a:pt x="26" y="393"/>
                  <a:pt x="25" y="393"/>
                  <a:pt x="25" y="391"/>
                </a:cubicBezTo>
                <a:close/>
                <a:moveTo>
                  <a:pt x="25" y="394"/>
                </a:moveTo>
                <a:cubicBezTo>
                  <a:pt x="25" y="394"/>
                  <a:pt x="25" y="395"/>
                  <a:pt x="24" y="395"/>
                </a:cubicBezTo>
                <a:cubicBezTo>
                  <a:pt x="24" y="393"/>
                  <a:pt x="25" y="392"/>
                  <a:pt x="25" y="394"/>
                </a:cubicBezTo>
                <a:close/>
                <a:moveTo>
                  <a:pt x="32" y="394"/>
                </a:moveTo>
                <a:cubicBezTo>
                  <a:pt x="32" y="396"/>
                  <a:pt x="33" y="395"/>
                  <a:pt x="33" y="397"/>
                </a:cubicBezTo>
                <a:cubicBezTo>
                  <a:pt x="33" y="398"/>
                  <a:pt x="32" y="396"/>
                  <a:pt x="31" y="395"/>
                </a:cubicBezTo>
                <a:cubicBezTo>
                  <a:pt x="31" y="394"/>
                  <a:pt x="32" y="394"/>
                  <a:pt x="32" y="394"/>
                </a:cubicBezTo>
                <a:close/>
                <a:moveTo>
                  <a:pt x="42" y="400"/>
                </a:moveTo>
                <a:cubicBezTo>
                  <a:pt x="43" y="400"/>
                  <a:pt x="43" y="401"/>
                  <a:pt x="43" y="401"/>
                </a:cubicBezTo>
                <a:cubicBezTo>
                  <a:pt x="43" y="401"/>
                  <a:pt x="43" y="400"/>
                  <a:pt x="43" y="399"/>
                </a:cubicBezTo>
                <a:cubicBezTo>
                  <a:pt x="43" y="399"/>
                  <a:pt x="43" y="400"/>
                  <a:pt x="43" y="401"/>
                </a:cubicBezTo>
                <a:cubicBezTo>
                  <a:pt x="44" y="401"/>
                  <a:pt x="44" y="399"/>
                  <a:pt x="44" y="399"/>
                </a:cubicBezTo>
                <a:cubicBezTo>
                  <a:pt x="44" y="399"/>
                  <a:pt x="43" y="397"/>
                  <a:pt x="43" y="398"/>
                </a:cubicBezTo>
                <a:cubicBezTo>
                  <a:pt x="42" y="396"/>
                  <a:pt x="45" y="397"/>
                  <a:pt x="44" y="394"/>
                </a:cubicBezTo>
                <a:cubicBezTo>
                  <a:pt x="45" y="394"/>
                  <a:pt x="45" y="395"/>
                  <a:pt x="45" y="395"/>
                </a:cubicBezTo>
                <a:cubicBezTo>
                  <a:pt x="45" y="396"/>
                  <a:pt x="44" y="397"/>
                  <a:pt x="45" y="397"/>
                </a:cubicBezTo>
                <a:cubicBezTo>
                  <a:pt x="45" y="399"/>
                  <a:pt x="45" y="400"/>
                  <a:pt x="45" y="401"/>
                </a:cubicBezTo>
                <a:cubicBezTo>
                  <a:pt x="45" y="401"/>
                  <a:pt x="45" y="401"/>
                  <a:pt x="45" y="401"/>
                </a:cubicBezTo>
                <a:cubicBezTo>
                  <a:pt x="44" y="403"/>
                  <a:pt x="46" y="408"/>
                  <a:pt x="45" y="409"/>
                </a:cubicBezTo>
                <a:cubicBezTo>
                  <a:pt x="45" y="409"/>
                  <a:pt x="45" y="411"/>
                  <a:pt x="45" y="411"/>
                </a:cubicBezTo>
                <a:cubicBezTo>
                  <a:pt x="45" y="413"/>
                  <a:pt x="46" y="415"/>
                  <a:pt x="45" y="418"/>
                </a:cubicBezTo>
                <a:cubicBezTo>
                  <a:pt x="45" y="418"/>
                  <a:pt x="45" y="418"/>
                  <a:pt x="45" y="418"/>
                </a:cubicBezTo>
                <a:cubicBezTo>
                  <a:pt x="45" y="417"/>
                  <a:pt x="45" y="417"/>
                  <a:pt x="45" y="417"/>
                </a:cubicBezTo>
                <a:cubicBezTo>
                  <a:pt x="46" y="416"/>
                  <a:pt x="44" y="415"/>
                  <a:pt x="44" y="413"/>
                </a:cubicBezTo>
                <a:cubicBezTo>
                  <a:pt x="45" y="413"/>
                  <a:pt x="45" y="409"/>
                  <a:pt x="44" y="407"/>
                </a:cubicBezTo>
                <a:cubicBezTo>
                  <a:pt x="44" y="408"/>
                  <a:pt x="44" y="411"/>
                  <a:pt x="43" y="411"/>
                </a:cubicBezTo>
                <a:cubicBezTo>
                  <a:pt x="43" y="410"/>
                  <a:pt x="43" y="410"/>
                  <a:pt x="43" y="409"/>
                </a:cubicBezTo>
                <a:cubicBezTo>
                  <a:pt x="43" y="410"/>
                  <a:pt x="43" y="411"/>
                  <a:pt x="42" y="410"/>
                </a:cubicBezTo>
                <a:cubicBezTo>
                  <a:pt x="42" y="408"/>
                  <a:pt x="43" y="409"/>
                  <a:pt x="43" y="407"/>
                </a:cubicBezTo>
                <a:cubicBezTo>
                  <a:pt x="43" y="407"/>
                  <a:pt x="43" y="406"/>
                  <a:pt x="42" y="406"/>
                </a:cubicBezTo>
                <a:cubicBezTo>
                  <a:pt x="42" y="405"/>
                  <a:pt x="43" y="404"/>
                  <a:pt x="43" y="406"/>
                </a:cubicBezTo>
                <a:cubicBezTo>
                  <a:pt x="43" y="406"/>
                  <a:pt x="43" y="403"/>
                  <a:pt x="42" y="404"/>
                </a:cubicBezTo>
                <a:cubicBezTo>
                  <a:pt x="43" y="403"/>
                  <a:pt x="43" y="403"/>
                  <a:pt x="43" y="402"/>
                </a:cubicBezTo>
                <a:cubicBezTo>
                  <a:pt x="43" y="402"/>
                  <a:pt x="42" y="401"/>
                  <a:pt x="42" y="400"/>
                </a:cubicBezTo>
                <a:close/>
                <a:moveTo>
                  <a:pt x="42" y="398"/>
                </a:moveTo>
                <a:cubicBezTo>
                  <a:pt x="42" y="398"/>
                  <a:pt x="42" y="399"/>
                  <a:pt x="41" y="399"/>
                </a:cubicBezTo>
                <a:cubicBezTo>
                  <a:pt x="41" y="398"/>
                  <a:pt x="42" y="398"/>
                  <a:pt x="42" y="397"/>
                </a:cubicBezTo>
                <a:cubicBezTo>
                  <a:pt x="42" y="397"/>
                  <a:pt x="42" y="398"/>
                  <a:pt x="42" y="398"/>
                </a:cubicBezTo>
                <a:cubicBezTo>
                  <a:pt x="42" y="399"/>
                  <a:pt x="42" y="398"/>
                  <a:pt x="42" y="398"/>
                </a:cubicBezTo>
                <a:close/>
                <a:moveTo>
                  <a:pt x="53" y="397"/>
                </a:moveTo>
                <a:cubicBezTo>
                  <a:pt x="54" y="398"/>
                  <a:pt x="52" y="399"/>
                  <a:pt x="52" y="400"/>
                </a:cubicBezTo>
                <a:cubicBezTo>
                  <a:pt x="52" y="397"/>
                  <a:pt x="53" y="399"/>
                  <a:pt x="53" y="397"/>
                </a:cubicBezTo>
                <a:close/>
                <a:moveTo>
                  <a:pt x="32" y="397"/>
                </a:moveTo>
                <a:cubicBezTo>
                  <a:pt x="32" y="398"/>
                  <a:pt x="32" y="398"/>
                  <a:pt x="32" y="398"/>
                </a:cubicBezTo>
                <a:cubicBezTo>
                  <a:pt x="31" y="398"/>
                  <a:pt x="32" y="400"/>
                  <a:pt x="31" y="400"/>
                </a:cubicBezTo>
                <a:cubicBezTo>
                  <a:pt x="31" y="400"/>
                  <a:pt x="31" y="399"/>
                  <a:pt x="31" y="398"/>
                </a:cubicBezTo>
                <a:cubicBezTo>
                  <a:pt x="31" y="398"/>
                  <a:pt x="31" y="397"/>
                  <a:pt x="32" y="397"/>
                </a:cubicBezTo>
                <a:close/>
                <a:moveTo>
                  <a:pt x="52" y="404"/>
                </a:moveTo>
                <a:cubicBezTo>
                  <a:pt x="53" y="404"/>
                  <a:pt x="54" y="407"/>
                  <a:pt x="52" y="407"/>
                </a:cubicBezTo>
                <a:cubicBezTo>
                  <a:pt x="53" y="405"/>
                  <a:pt x="52" y="406"/>
                  <a:pt x="52" y="404"/>
                </a:cubicBezTo>
                <a:close/>
                <a:moveTo>
                  <a:pt x="42" y="441"/>
                </a:moveTo>
                <a:cubicBezTo>
                  <a:pt x="43" y="442"/>
                  <a:pt x="42" y="443"/>
                  <a:pt x="42" y="444"/>
                </a:cubicBezTo>
                <a:cubicBezTo>
                  <a:pt x="42" y="444"/>
                  <a:pt x="42" y="442"/>
                  <a:pt x="42" y="441"/>
                </a:cubicBezTo>
                <a:close/>
              </a:path>
            </a:pathLst>
          </a:custGeom>
          <a:solidFill>
            <a:schemeClr val="accent1">
              <a:alpha val="70000"/>
            </a:schemeClr>
          </a:soli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0" name="TextBox 10"/>
          <p:cNvSpPr txBox="1"/>
          <p:nvPr/>
        </p:nvSpPr>
        <p:spPr>
          <a:xfrm>
            <a:off x="706120" y="362902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宋体 CN Light"/>
                <a:ea typeface="思源宋体 CN Light"/>
              </a:rPr>
              <a:t>党组织要把家风建设纳入党员干部日常教育、谈心谈话、述责述廉和警示教育重要内容，针对岗位风险、家庭状况和思想变化开展精准提醒，推动监督从工作圈延伸到生活圈、社交圈。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4516120" y="362902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宋体 CN Light"/>
                <a:ea typeface="思源宋体 CN Light"/>
              </a:rPr>
              <a:t>党员干部要如实向组织报告个人有关事项，主动说明亲属经商办企业、重要社会交往和可能影响公正履职的情况。对组织提醒和群众监督，要正确对待、及时整改，不能把监督视为不信任。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8325485" y="362902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宋体 CN Light"/>
                <a:ea typeface="思源宋体 CN Light"/>
              </a:rPr>
              <a:t>配偶、子女和其他亲属要增强家庭助廉意识，理解干部岗位的政治责任和纪律要求，做到不利用干部职权谋私、不接受可能影响公正履职的利益、不为违规请托充当中间人。</a:t>
            </a:r>
            <a:endParaRPr lang="en-US" sz="1100"/>
          </a:p>
        </p:txBody>
      </p:sp>
      <p:sp>
        <p:nvSpPr>
          <p:cNvPr id="13" name="Freeform 13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14" name="TextBox 14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组织监督与家庭自律协同发力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438015" y="1925320"/>
            <a:ext cx="3323590" cy="4070985"/>
          </a:xfrm>
          <a:prstGeom prst="roundRect">
            <a:avLst>
              <a:gd name="adj" fmla="val 6347"/>
            </a:avLst>
          </a:prstGeom>
          <a:solidFill>
            <a:srgbClr val="FFFFFF"/>
          </a:solidFill>
          <a:ln w="15875">
            <a:solidFill>
              <a:schemeClr val="accent1"/>
            </a:solidFill>
          </a:ln>
          <a:effectLst>
            <a:outerShdw blurRad="279400" dist="228600" dir="2700000" algn="tl" rotWithShape="0">
              <a:schemeClr val="accent1">
                <a:alpha val="8000"/>
              </a:schemeClr>
            </a:outerShdw>
          </a:effectLst>
        </p:spPr>
        <p:txBody>
          <a:bodyPr vert="horz" wrap="square" lIns="239795" tIns="720090" rIns="239795" bIns="350520" anchor="t">
            <a:noAutofit/>
          </a:bodyPr>
          <a:p>
            <a:pPr marL="0" algn="l">
              <a:lnSpc>
                <a:spcPct val="150000"/>
              </a:lnSpc>
            </a:pPr>
            <a:r>
              <a:rPr lang="en-US" sz="1600">
                <a:solidFill>
                  <a:schemeClr val="tx1">
                    <a:lumMod val="90000"/>
                    <a:lumOff val="10000"/>
                  </a:schemeClr>
                </a:solidFill>
                <a:latin typeface="思源宋体 CN Light"/>
                <a:ea typeface="思源宋体 CN Light"/>
              </a:rPr>
              <a:t>针对不同风险制定家庭成员易懂、可执行的行为准则，例如不打听工作秘密、不插手干部任用、不接受管理服务对象安排、不代收代转礼金、不利用干部名义办事。</a:t>
            </a:r>
            <a:endParaRPr lang="en-US" sz="1600">
              <a:solidFill>
                <a:schemeClr val="tx1">
                  <a:lumMod val="90000"/>
                  <a:lumOff val="10000"/>
                </a:schemeClr>
              </a:solidFill>
              <a:latin typeface="思源宋体 CN Light"/>
              <a:ea typeface="思源宋体 CN Light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92150" y="1925320"/>
            <a:ext cx="3323590" cy="4070985"/>
          </a:xfrm>
          <a:prstGeom prst="roundRect">
            <a:avLst>
              <a:gd name="adj" fmla="val 6347"/>
            </a:avLst>
          </a:prstGeom>
          <a:solidFill>
            <a:srgbClr val="FFFFFF"/>
          </a:solidFill>
          <a:ln w="15875">
            <a:solidFill>
              <a:schemeClr val="accent1"/>
            </a:solidFill>
          </a:ln>
          <a:effectLst>
            <a:outerShdw blurRad="279400" dist="228600" dir="2700000" algn="tl" rotWithShape="0">
              <a:schemeClr val="accent1">
                <a:alpha val="8000"/>
              </a:schemeClr>
            </a:outerShdw>
          </a:effectLst>
        </p:spPr>
        <p:txBody>
          <a:bodyPr vert="horz" wrap="square" lIns="239795" tIns="720090" rIns="239795" bIns="350520" anchor="t">
            <a:no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600">
                <a:solidFill>
                  <a:schemeClr val="tx1">
                    <a:lumMod val="90000"/>
                    <a:lumOff val="10000"/>
                  </a:schemeClr>
                </a:solidFill>
                <a:latin typeface="思源宋体 CN Light"/>
                <a:ea typeface="思源宋体 CN Light"/>
              </a:rPr>
              <a:t>可围绕亲属经商办企业、工程项目、资金审批、干部选任、节日礼品、婚丧嫁娶、子女就业和境外活动等场景，逐项梳理可能发生的请托、收受、输送和隐瞒风险。</a:t>
            </a:r>
            <a:endParaRPr lang="en-US" sz="1600">
              <a:solidFill>
                <a:schemeClr val="tx1">
                  <a:lumMod val="90000"/>
                  <a:lumOff val="10000"/>
                </a:schemeClr>
              </a:solidFill>
              <a:latin typeface="思源宋体 CN Light"/>
              <a:ea typeface="思源宋体 CN Light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092200" y="1805940"/>
            <a:ext cx="2523490" cy="803275"/>
          </a:xfrm>
          <a:custGeom>
            <a:avLst/>
            <a:gdLst/>
            <a:ahLst/>
            <a:cxnLst/>
            <a:rect l="l" t="t" r="r" b="b"/>
            <a:pathLst>
              <a:path w="2523509" h="489935">
                <a:moveTo>
                  <a:pt x="1" y="0"/>
                </a:moveTo>
                <a:lnTo>
                  <a:pt x="2523508" y="0"/>
                </a:lnTo>
                <a:lnTo>
                  <a:pt x="2523508" y="193313"/>
                </a:lnTo>
                <a:lnTo>
                  <a:pt x="2523508" y="240238"/>
                </a:lnTo>
                <a:lnTo>
                  <a:pt x="2523509" y="240238"/>
                </a:lnTo>
                <a:lnTo>
                  <a:pt x="2523508" y="240243"/>
                </a:lnTo>
                <a:lnTo>
                  <a:pt x="2523508" y="249696"/>
                </a:lnTo>
                <a:lnTo>
                  <a:pt x="2523508" y="324846"/>
                </a:lnTo>
                <a:cubicBezTo>
                  <a:pt x="2523508" y="416022"/>
                  <a:pt x="2449595" y="489935"/>
                  <a:pt x="2358419" y="489935"/>
                </a:cubicBezTo>
                <a:lnTo>
                  <a:pt x="2273812" y="489935"/>
                </a:lnTo>
                <a:lnTo>
                  <a:pt x="249699" y="489935"/>
                </a:lnTo>
                <a:lnTo>
                  <a:pt x="165089" y="489935"/>
                </a:lnTo>
                <a:cubicBezTo>
                  <a:pt x="73913" y="489935"/>
                  <a:pt x="0" y="416022"/>
                  <a:pt x="0" y="324846"/>
                </a:cubicBezTo>
                <a:lnTo>
                  <a:pt x="0" y="193313"/>
                </a:lnTo>
                <a:lnTo>
                  <a:pt x="1" y="193308"/>
                </a:lnTo>
                <a:close/>
              </a:path>
            </a:pathLst>
          </a:custGeom>
          <a:solidFill>
            <a:srgbClr val="5D8677"/>
          </a:solidFill>
          <a:ln>
            <a:noFill/>
          </a:ln>
          <a:effectLst>
            <a:outerShdw blurRad="101600" dist="76200" dir="2700000" algn="tl" rotWithShape="0">
              <a:schemeClr val="accent1">
                <a:alpha val="25000"/>
              </a:schemeClr>
            </a:outerShdw>
          </a:effectLst>
        </p:spPr>
        <p:txBody>
          <a:bodyPr vert="horz" wrap="square" lIns="91440" tIns="45720" rIns="91440" bIns="4572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宋体 CN Light"/>
                <a:ea typeface="思源宋体 CN Light"/>
              </a:rPr>
              <a:t>梳理重点风险场景</a:t>
            </a:r>
            <a:endParaRPr lang="en-US" sz="2000" b="1">
              <a:solidFill>
                <a:schemeClr val="lt1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982110" y="1806087"/>
            <a:ext cx="110359" cy="120119"/>
          </a:xfrm>
          <a:prstGeom prst="triangle">
            <a:avLst>
              <a:gd name="adj" fmla="val 10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 flipH="1">
            <a:off x="3615978" y="1806087"/>
            <a:ext cx="110359" cy="120119"/>
          </a:xfrm>
          <a:prstGeom prst="triangle">
            <a:avLst>
              <a:gd name="adj" fmla="val 10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7" name="AutoShape 7"/>
          <p:cNvSpPr/>
          <p:nvPr/>
        </p:nvSpPr>
        <p:spPr>
          <a:xfrm>
            <a:off x="4723884" y="1806087"/>
            <a:ext cx="110359" cy="120119"/>
          </a:xfrm>
          <a:prstGeom prst="triangle">
            <a:avLst>
              <a:gd name="adj" fmla="val 100000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 flipH="1">
            <a:off x="7357752" y="1806087"/>
            <a:ext cx="110359" cy="120119"/>
          </a:xfrm>
          <a:prstGeom prst="triangle">
            <a:avLst>
              <a:gd name="adj" fmla="val 100000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9" name="AutoShape 9"/>
          <p:cNvSpPr/>
          <p:nvPr/>
        </p:nvSpPr>
        <p:spPr>
          <a:xfrm>
            <a:off x="8183880" y="1925320"/>
            <a:ext cx="3323590" cy="4070985"/>
          </a:xfrm>
          <a:prstGeom prst="roundRect">
            <a:avLst>
              <a:gd name="adj" fmla="val 6347"/>
            </a:avLst>
          </a:prstGeom>
          <a:solidFill>
            <a:srgbClr val="FFFFFF"/>
          </a:solidFill>
          <a:ln w="15875">
            <a:solidFill>
              <a:schemeClr val="accent1"/>
            </a:solidFill>
          </a:ln>
          <a:effectLst>
            <a:outerShdw blurRad="279400" dist="228600" dir="2700000" algn="tl" rotWithShape="0">
              <a:schemeClr val="accent1">
                <a:alpha val="8000"/>
              </a:schemeClr>
            </a:outerShdw>
          </a:effectLst>
        </p:spPr>
        <p:txBody>
          <a:bodyPr vert="horz" wrap="square" lIns="239795" tIns="720090" rIns="239795" bIns="350520" anchor="t">
            <a:noAutofit/>
          </a:bodyPr>
          <a:p>
            <a:pPr marL="0" algn="l">
              <a:lnSpc>
                <a:spcPct val="150000"/>
              </a:lnSpc>
            </a:pPr>
            <a:r>
              <a:rPr lang="en-US" sz="1600">
                <a:solidFill>
                  <a:schemeClr val="tx1">
                    <a:lumMod val="90000"/>
                    <a:lumOff val="10000"/>
                  </a:schemeClr>
                </a:solidFill>
                <a:latin typeface="思源宋体 CN Light"/>
                <a:ea typeface="思源宋体 CN Light"/>
              </a:rPr>
              <a:t>家庭廉政风险并非一成不变，岗位调整、职务晋升、重大项目和重要节假日前后都可能产生新风险。要结合组织提醒、个人自查和案例变化，及时更新风险清单和防控措施。</a:t>
            </a:r>
            <a:endParaRPr lang="en-US" sz="1600">
              <a:solidFill>
                <a:schemeClr val="tx1">
                  <a:lumMod val="90000"/>
                  <a:lumOff val="10000"/>
                </a:schemeClr>
              </a:solidFill>
              <a:latin typeface="思源宋体 CN Light"/>
              <a:ea typeface="思源宋体 CN Light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8583930" y="1805940"/>
            <a:ext cx="2523490" cy="803275"/>
          </a:xfrm>
          <a:custGeom>
            <a:avLst/>
            <a:gdLst/>
            <a:ahLst/>
            <a:cxnLst/>
            <a:rect l="l" t="t" r="r" b="b"/>
            <a:pathLst>
              <a:path w="2523509" h="489935">
                <a:moveTo>
                  <a:pt x="1" y="0"/>
                </a:moveTo>
                <a:lnTo>
                  <a:pt x="2523508" y="0"/>
                </a:lnTo>
                <a:lnTo>
                  <a:pt x="2523508" y="193313"/>
                </a:lnTo>
                <a:lnTo>
                  <a:pt x="2523508" y="240238"/>
                </a:lnTo>
                <a:lnTo>
                  <a:pt x="2523509" y="240238"/>
                </a:lnTo>
                <a:lnTo>
                  <a:pt x="2523508" y="240243"/>
                </a:lnTo>
                <a:lnTo>
                  <a:pt x="2523508" y="249696"/>
                </a:lnTo>
                <a:lnTo>
                  <a:pt x="2523508" y="324846"/>
                </a:lnTo>
                <a:cubicBezTo>
                  <a:pt x="2523508" y="416022"/>
                  <a:pt x="2449595" y="489935"/>
                  <a:pt x="2358419" y="489935"/>
                </a:cubicBezTo>
                <a:lnTo>
                  <a:pt x="2273812" y="489935"/>
                </a:lnTo>
                <a:lnTo>
                  <a:pt x="249699" y="489935"/>
                </a:lnTo>
                <a:lnTo>
                  <a:pt x="165089" y="489935"/>
                </a:lnTo>
                <a:cubicBezTo>
                  <a:pt x="73913" y="489935"/>
                  <a:pt x="0" y="416022"/>
                  <a:pt x="0" y="324846"/>
                </a:cubicBezTo>
                <a:lnTo>
                  <a:pt x="0" y="193313"/>
                </a:lnTo>
                <a:lnTo>
                  <a:pt x="1" y="193308"/>
                </a:lnTo>
                <a:close/>
              </a:path>
            </a:pathLst>
          </a:custGeom>
          <a:solidFill>
            <a:srgbClr val="5D8677"/>
          </a:solidFill>
          <a:ln>
            <a:noFill/>
          </a:ln>
          <a:effectLst>
            <a:outerShdw blurRad="101600" dist="76200" dir="2700000" algn="tl" rotWithShape="0">
              <a:schemeClr val="accent1">
                <a:alpha val="25000"/>
              </a:schemeClr>
            </a:outerShdw>
          </a:effectLst>
        </p:spPr>
        <p:txBody>
          <a:bodyPr vert="horz" wrap="square" lIns="91440" tIns="45720" rIns="91440" bIns="4572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宋体 CN Light"/>
                <a:ea typeface="思源宋体 CN Light"/>
              </a:rPr>
              <a:t>健全动态更新机制</a:t>
            </a:r>
            <a:endParaRPr lang="en-US" sz="2000" b="1">
              <a:solidFill>
                <a:schemeClr val="lt1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8473278" y="1806087"/>
            <a:ext cx="110359" cy="120119"/>
          </a:xfrm>
          <a:prstGeom prst="triangle">
            <a:avLst>
              <a:gd name="adj" fmla="val 10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12" name="AutoShape 12"/>
          <p:cNvSpPr/>
          <p:nvPr/>
        </p:nvSpPr>
        <p:spPr>
          <a:xfrm flipH="1">
            <a:off x="11107146" y="1806087"/>
            <a:ext cx="110359" cy="120119"/>
          </a:xfrm>
          <a:prstGeom prst="triangle">
            <a:avLst>
              <a:gd name="adj" fmla="val 10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13" name="Freeform 13"/>
          <p:cNvSpPr/>
          <p:nvPr/>
        </p:nvSpPr>
        <p:spPr>
          <a:xfrm>
            <a:off x="4838065" y="1805940"/>
            <a:ext cx="2523490" cy="803275"/>
          </a:xfrm>
          <a:custGeom>
            <a:avLst/>
            <a:gdLst/>
            <a:ahLst/>
            <a:cxnLst/>
            <a:rect l="l" t="t" r="r" b="b"/>
            <a:pathLst>
              <a:path w="2523509" h="489935">
                <a:moveTo>
                  <a:pt x="1" y="0"/>
                </a:moveTo>
                <a:lnTo>
                  <a:pt x="2523508" y="0"/>
                </a:lnTo>
                <a:lnTo>
                  <a:pt x="2523508" y="193313"/>
                </a:lnTo>
                <a:lnTo>
                  <a:pt x="2523508" y="240238"/>
                </a:lnTo>
                <a:lnTo>
                  <a:pt x="2523509" y="240238"/>
                </a:lnTo>
                <a:lnTo>
                  <a:pt x="2523508" y="240243"/>
                </a:lnTo>
                <a:lnTo>
                  <a:pt x="2523508" y="249696"/>
                </a:lnTo>
                <a:lnTo>
                  <a:pt x="2523508" y="324846"/>
                </a:lnTo>
                <a:cubicBezTo>
                  <a:pt x="2523508" y="416022"/>
                  <a:pt x="2449595" y="489935"/>
                  <a:pt x="2358419" y="489935"/>
                </a:cubicBezTo>
                <a:lnTo>
                  <a:pt x="2273812" y="489935"/>
                </a:lnTo>
                <a:lnTo>
                  <a:pt x="249699" y="489935"/>
                </a:lnTo>
                <a:lnTo>
                  <a:pt x="165089" y="489935"/>
                </a:lnTo>
                <a:cubicBezTo>
                  <a:pt x="73913" y="489935"/>
                  <a:pt x="0" y="416022"/>
                  <a:pt x="0" y="324846"/>
                </a:cubicBezTo>
                <a:lnTo>
                  <a:pt x="0" y="193313"/>
                </a:lnTo>
                <a:lnTo>
                  <a:pt x="1" y="193308"/>
                </a:lnTo>
                <a:close/>
              </a:path>
            </a:pathLst>
          </a:custGeom>
          <a:solidFill>
            <a:srgbClr val="5D8677"/>
          </a:solidFill>
          <a:ln>
            <a:noFill/>
          </a:ln>
          <a:effectLst>
            <a:outerShdw blurRad="101600" dist="76200" dir="2700000" algn="tl" rotWithShape="0">
              <a:schemeClr val="accent1">
                <a:alpha val="25000"/>
              </a:schemeClr>
            </a:outerShdw>
          </a:effectLst>
        </p:spPr>
        <p:txBody>
          <a:bodyPr vert="horz" wrap="square" lIns="91440" tIns="45720" rIns="91440" bIns="4572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宋体 CN Light"/>
                <a:ea typeface="思源宋体 CN Light"/>
              </a:rPr>
              <a:t>明确家庭行为边界</a:t>
            </a:r>
            <a:endParaRPr lang="en-US" sz="2000" b="1">
              <a:solidFill>
                <a:schemeClr val="lt1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建立家庭廉政风险清单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00405" y="2021840"/>
            <a:ext cx="3383915" cy="4097655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>
            <a:solidFill>
              <a:srgbClr val="5D8677">
                <a:alpha val="40000"/>
              </a:srgbClr>
            </a:solidFill>
          </a:ln>
          <a:effectLst/>
        </p:spPr>
        <p:txBody>
          <a:bodyPr vert="horz" wrap="square" lIns="460012" tIns="553056" rIns="460012" bIns="154805" anchor="ctr">
            <a:noAutofit/>
          </a:bodyPr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262626"/>
                </a:solidFill>
                <a:effectLst/>
                <a:latin typeface="思源宋体 CN Light"/>
                <a:ea typeface="思源宋体 CN Light"/>
              </a:rPr>
              <a:t>通过廉政家访、家庭座谈、廉洁主题活动、家风故事分享和警示案例共读等方式，让家庭成员了解纪律要求和风险边界，推动廉政教育从干部个人延伸到家庭共同体。</a:t>
            </a:r>
            <a:endParaRPr lang="en-US" sz="1500">
              <a:solidFill>
                <a:srgbClr val="262626"/>
              </a:solidFill>
              <a:effectLst/>
              <a:latin typeface="思源宋体 CN Light"/>
              <a:ea typeface="思源宋体 CN Light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069340" y="1687195"/>
            <a:ext cx="2646680" cy="864000"/>
          </a:xfrm>
          <a:prstGeom prst="roundRect">
            <a:avLst>
              <a:gd name="adj" fmla="val 50000"/>
            </a:avLst>
          </a:prstGeom>
          <a:solidFill>
            <a:srgbClr val="5D8677"/>
          </a:solidFill>
          <a:ln>
            <a:noFill/>
          </a:ln>
          <a:effectLst/>
        </p:spPr>
        <p:txBody>
          <a:bodyPr vert="horz" wrap="squar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宋体 CN Light"/>
                <a:ea typeface="思源宋体 CN Light"/>
              </a:rPr>
              <a:t>开展家庭助廉教育</a:t>
            </a:r>
            <a:endParaRPr lang="en-US" sz="2000" b="1">
              <a:solidFill>
                <a:schemeClr val="lt1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439920" y="2021840"/>
            <a:ext cx="3383915" cy="4097655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>
            <a:solidFill>
              <a:srgbClr val="5D8677">
                <a:alpha val="40000"/>
              </a:srgbClr>
            </a:solidFill>
          </a:ln>
          <a:effectLst/>
        </p:spPr>
        <p:txBody>
          <a:bodyPr vert="horz" wrap="square" lIns="460012" tIns="553056" rIns="460012" bIns="154805" anchor="ctr">
            <a:noAutofit/>
          </a:bodyPr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262626"/>
                </a:solidFill>
                <a:effectLst/>
                <a:latin typeface="思源宋体 CN Light"/>
                <a:ea typeface="思源宋体 CN Light"/>
              </a:rPr>
              <a:t>深入挖掘革命先辈严于律己、廉洁奉公、勤俭持家的家风故事，引导党员干部从优良传统中汲取精神力量，把崇高理想转化为家庭生活中的具体行动。</a:t>
            </a:r>
            <a:endParaRPr lang="en-US" sz="1500">
              <a:solidFill>
                <a:srgbClr val="262626"/>
              </a:solidFill>
              <a:effectLst/>
              <a:latin typeface="思源宋体 CN Light"/>
              <a:ea typeface="思源宋体 CN Light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4808855" y="1687195"/>
            <a:ext cx="2646680" cy="864000"/>
          </a:xfrm>
          <a:prstGeom prst="roundRect">
            <a:avLst>
              <a:gd name="adj" fmla="val 50000"/>
            </a:avLst>
          </a:prstGeom>
          <a:solidFill>
            <a:srgbClr val="5D8677"/>
          </a:solidFill>
          <a:ln>
            <a:noFill/>
          </a:ln>
          <a:effectLst/>
        </p:spPr>
        <p:txBody>
          <a:bodyPr vert="horz" wrap="squar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宋体 CN Light"/>
                <a:ea typeface="思源宋体 CN Light"/>
              </a:rPr>
              <a:t>用好红色家风资源</a:t>
            </a:r>
            <a:endParaRPr lang="en-US" sz="2000" b="1">
              <a:solidFill>
                <a:schemeClr val="lt1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178800" y="2021840"/>
            <a:ext cx="3383915" cy="4097655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>
            <a:solidFill>
              <a:srgbClr val="5D8677">
                <a:alpha val="40000"/>
              </a:srgbClr>
            </a:solidFill>
          </a:ln>
          <a:effectLst/>
        </p:spPr>
        <p:txBody>
          <a:bodyPr vert="horz" wrap="square" lIns="460012" tIns="553056" rIns="460012" bIns="154805" anchor="ctr">
            <a:noAutofit/>
          </a:bodyPr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262626"/>
                </a:solidFill>
                <a:effectLst/>
                <a:latin typeface="思源宋体 CN Light"/>
                <a:ea typeface="思源宋体 CN Light"/>
              </a:rPr>
              <a:t>家庭助廉不能简单化、表面化，不能以签承诺、拍合照代替实际教育管理。要突出问题导向和岗位特点，做到内容贴近家庭、方式贴近生活、效果能够检验。</a:t>
            </a:r>
            <a:endParaRPr lang="en-US" sz="1500">
              <a:solidFill>
                <a:srgbClr val="262626"/>
              </a:solidFill>
              <a:effectLst/>
              <a:latin typeface="思源宋体 CN Light"/>
              <a:ea typeface="思源宋体 CN Light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8547735" y="1687195"/>
            <a:ext cx="2646680" cy="864000"/>
          </a:xfrm>
          <a:prstGeom prst="roundRect">
            <a:avLst>
              <a:gd name="adj" fmla="val 50000"/>
            </a:avLst>
          </a:prstGeom>
          <a:solidFill>
            <a:srgbClr val="5D8677"/>
          </a:solidFill>
          <a:ln>
            <a:noFill/>
          </a:ln>
          <a:effectLst/>
        </p:spPr>
        <p:txBody>
          <a:bodyPr vert="horz" wrap="squar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/>
                </a:solidFill>
                <a:latin typeface="思源宋体 CN Light"/>
                <a:ea typeface="思源宋体 CN Light"/>
              </a:rPr>
              <a:t>坚持形式服务实效</a:t>
            </a:r>
            <a:endParaRPr lang="en-US" sz="2000" b="1">
              <a:solidFill>
                <a:schemeClr val="lt1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9" name="TextBox 9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形成可感可知的助廉载体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1330" y="231775"/>
            <a:ext cx="2108200" cy="3987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algn="l">
              <a:defRPr/>
            </a:pPr>
            <a:endParaRPr lang="en-US" sz="2000" b="1">
              <a:solidFill>
                <a:schemeClr val="tx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59275" y="2211045"/>
            <a:ext cx="3832225" cy="544195"/>
          </a:xfrm>
          <a:prstGeom prst="round1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algn="ctr" fontAlgn="auto">
              <a:defRPr/>
            </a:pPr>
            <a:r>
              <a:rPr lang="en-US" sz="4000">
                <a:solidFill>
                  <a:srgbClr val="5D8677"/>
                </a:solidFill>
                <a:latin typeface="思源宋体 CN Medium"/>
                <a:ea typeface="思源宋体 CN Medium"/>
              </a:rPr>
              <a:t>PART.06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970529" y="2846329"/>
            <a:ext cx="6609715" cy="140124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fontAlgn="auto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sz="4400" b="1">
                <a:solidFill>
                  <a:srgbClr val="5D8677"/>
                </a:solidFill>
                <a:latin typeface="思源宋体 CN Medium"/>
                <a:ea typeface="思源宋体 CN Medium"/>
              </a:rPr>
              <a:t>以优良家风带动党风政</a:t>
            </a:r>
            <a:r>
              <a:rPr lang="en-US" sz="4400" b="1">
                <a:solidFill>
                  <a:srgbClr val="5D8677"/>
                </a:solidFill>
                <a:latin typeface="思源宋体 CN Medium"/>
                <a:ea typeface="思源宋体 CN Medium"/>
              </a:rPr>
              <a:t>风</a:t>
            </a:r>
            <a:endParaRPr lang="en-US" sz="4400" b="1">
              <a:solidFill>
                <a:srgbClr val="5D8677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700000">
            <a:off x="1471747" y="1596502"/>
            <a:ext cx="1908000" cy="1878548"/>
          </a:xfrm>
          <a:custGeom>
            <a:avLst/>
            <a:gdLst/>
            <a:ahLst/>
            <a:cxnLst/>
            <a:rect l="l" t="t" r="r" b="b"/>
            <a:pathLst>
              <a:path w="2705100" h="2724150">
                <a:moveTo>
                  <a:pt x="37762" y="37761"/>
                </a:moveTo>
                <a:cubicBezTo>
                  <a:pt x="61092" y="14431"/>
                  <a:pt x="93324" y="0"/>
                  <a:pt x="128925" y="0"/>
                </a:cubicBezTo>
                <a:lnTo>
                  <a:pt x="2576175" y="0"/>
                </a:lnTo>
                <a:cubicBezTo>
                  <a:pt x="2647378" y="0"/>
                  <a:pt x="2705100" y="57722"/>
                  <a:pt x="2705100" y="128925"/>
                </a:cubicBezTo>
                <a:lnTo>
                  <a:pt x="2705100" y="1486815"/>
                </a:lnTo>
                <a:lnTo>
                  <a:pt x="1467765" y="2724150"/>
                </a:lnTo>
                <a:lnTo>
                  <a:pt x="128925" y="2724150"/>
                </a:lnTo>
                <a:cubicBezTo>
                  <a:pt x="57722" y="2724150"/>
                  <a:pt x="0" y="2666428"/>
                  <a:pt x="0" y="2595225"/>
                </a:cubicBezTo>
                <a:lnTo>
                  <a:pt x="0" y="128925"/>
                </a:lnTo>
                <a:cubicBezTo>
                  <a:pt x="0" y="93324"/>
                  <a:pt x="14431" y="61092"/>
                  <a:pt x="37762" y="3776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pic>
        <p:nvPicPr>
          <p:cNvPr id="3" name="image7.jpeg"/>
          <p:cNvPicPr>
            <a:picLocks noChangeAspect="1"/>
          </p:cNvPicPr>
          <p:nvPr/>
        </p:nvPicPr>
        <p:blipFill rotWithShape="1">
          <a:blip r:embed="rId1"/>
          <a:srcRect t="14591" b="14591"/>
          <a:stretch>
            <a:fillRect/>
          </a:stretch>
        </p:blipFill>
        <p:spPr>
          <a:xfrm>
            <a:off x="1084222" y="1375107"/>
            <a:ext cx="2664000" cy="1887027"/>
          </a:xfrm>
          <a:custGeom>
            <a:avLst/>
            <a:gdLst/>
            <a:ahLst/>
            <a:cxnLst/>
            <a:pathLst>
              <a:path w="2330450" h="1650954">
                <a:moveTo>
                  <a:pt x="1169431" y="0"/>
                </a:moveTo>
                <a:cubicBezTo>
                  <a:pt x="1190033" y="0"/>
                  <a:pt x="1210635" y="7859"/>
                  <a:pt x="1226354" y="23578"/>
                </a:cubicBezTo>
                <a:lnTo>
                  <a:pt x="2306872" y="1104097"/>
                </a:lnTo>
                <a:cubicBezTo>
                  <a:pt x="2338310" y="1135535"/>
                  <a:pt x="2338310" y="1186507"/>
                  <a:pt x="2306872" y="1217944"/>
                </a:cubicBezTo>
                <a:lnTo>
                  <a:pt x="1873862" y="1650954"/>
                </a:lnTo>
                <a:lnTo>
                  <a:pt x="448177" y="1650954"/>
                </a:lnTo>
                <a:lnTo>
                  <a:pt x="23578" y="1226355"/>
                </a:lnTo>
                <a:cubicBezTo>
                  <a:pt x="-7859" y="1194917"/>
                  <a:pt x="-7859" y="1143946"/>
                  <a:pt x="23578" y="1112508"/>
                </a:cubicBezTo>
                <a:lnTo>
                  <a:pt x="1112508" y="23578"/>
                </a:lnTo>
                <a:cubicBezTo>
                  <a:pt x="1128227" y="7859"/>
                  <a:pt x="1148829" y="0"/>
                  <a:pt x="1169431" y="0"/>
                </a:cubicBezTo>
                <a:close/>
              </a:path>
            </a:pathLst>
          </a:custGeom>
          <a:ln w="3175">
            <a:solidFill>
              <a:schemeClr val="tx1">
                <a:alpha val="20000"/>
                <a:lumMod val="40000"/>
                <a:lumOff val="60000"/>
              </a:schemeClr>
            </a:solidFill>
          </a:ln>
        </p:spPr>
      </p:pic>
      <p:sp>
        <p:nvSpPr>
          <p:cNvPr id="4" name="Freeform 4"/>
          <p:cNvSpPr/>
          <p:nvPr/>
        </p:nvSpPr>
        <p:spPr>
          <a:xfrm rot="2700000">
            <a:off x="5142840" y="1596473"/>
            <a:ext cx="1908000" cy="1878744"/>
          </a:xfrm>
          <a:custGeom>
            <a:avLst/>
            <a:gdLst/>
            <a:ahLst/>
            <a:cxnLst/>
            <a:rect l="l" t="t" r="r" b="b"/>
            <a:pathLst>
              <a:path w="2705100" h="2724150">
                <a:moveTo>
                  <a:pt x="37762" y="37761"/>
                </a:moveTo>
                <a:cubicBezTo>
                  <a:pt x="61092" y="14431"/>
                  <a:pt x="93324" y="0"/>
                  <a:pt x="128925" y="0"/>
                </a:cubicBezTo>
                <a:lnTo>
                  <a:pt x="2576175" y="0"/>
                </a:lnTo>
                <a:cubicBezTo>
                  <a:pt x="2647378" y="0"/>
                  <a:pt x="2705100" y="57722"/>
                  <a:pt x="2705100" y="128925"/>
                </a:cubicBezTo>
                <a:lnTo>
                  <a:pt x="2705100" y="1486815"/>
                </a:lnTo>
                <a:lnTo>
                  <a:pt x="1467765" y="2724150"/>
                </a:lnTo>
                <a:lnTo>
                  <a:pt x="128925" y="2724150"/>
                </a:lnTo>
                <a:cubicBezTo>
                  <a:pt x="57722" y="2724150"/>
                  <a:pt x="0" y="2666428"/>
                  <a:pt x="0" y="2595225"/>
                </a:cubicBezTo>
                <a:lnTo>
                  <a:pt x="0" y="128925"/>
                </a:lnTo>
                <a:cubicBezTo>
                  <a:pt x="0" y="93324"/>
                  <a:pt x="14431" y="61092"/>
                  <a:pt x="37762" y="3776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pic>
        <p:nvPicPr>
          <p:cNvPr id="5" name="image22.png"/>
          <p:cNvPicPr>
            <a:picLocks noChangeAspect="1"/>
          </p:cNvPicPr>
          <p:nvPr/>
        </p:nvPicPr>
        <p:blipFill rotWithShape="1">
          <a:blip r:embed="rId2"/>
          <a:srcRect l="7556" r="7556"/>
          <a:stretch>
            <a:fillRect/>
          </a:stretch>
        </p:blipFill>
        <p:spPr>
          <a:xfrm>
            <a:off x="4764840" y="1375107"/>
            <a:ext cx="2664000" cy="1887301"/>
          </a:xfrm>
          <a:custGeom>
            <a:avLst/>
            <a:gdLst/>
            <a:ahLst/>
            <a:cxnLst/>
            <a:pathLst>
              <a:path w="2330450" h="1651000">
                <a:moveTo>
                  <a:pt x="1169431" y="0"/>
                </a:moveTo>
                <a:cubicBezTo>
                  <a:pt x="1190033" y="0"/>
                  <a:pt x="1210635" y="7860"/>
                  <a:pt x="1226354" y="23579"/>
                </a:cubicBezTo>
                <a:lnTo>
                  <a:pt x="2306872" y="1104128"/>
                </a:lnTo>
                <a:cubicBezTo>
                  <a:pt x="2338310" y="1135566"/>
                  <a:pt x="2338310" y="1186540"/>
                  <a:pt x="2306872" y="1217978"/>
                </a:cubicBezTo>
                <a:lnTo>
                  <a:pt x="1873862" y="1651000"/>
                </a:lnTo>
                <a:lnTo>
                  <a:pt x="448177" y="1651000"/>
                </a:lnTo>
                <a:lnTo>
                  <a:pt x="23578" y="1226389"/>
                </a:lnTo>
                <a:cubicBezTo>
                  <a:pt x="-7859" y="1194951"/>
                  <a:pt x="-7859" y="1143978"/>
                  <a:pt x="23578" y="1112539"/>
                </a:cubicBezTo>
                <a:lnTo>
                  <a:pt x="1112508" y="23579"/>
                </a:lnTo>
                <a:cubicBezTo>
                  <a:pt x="1128227" y="7860"/>
                  <a:pt x="1148829" y="0"/>
                  <a:pt x="1169431" y="0"/>
                </a:cubicBezTo>
                <a:close/>
              </a:path>
            </a:pathLst>
          </a:custGeom>
          <a:ln w="3175">
            <a:solidFill>
              <a:schemeClr val="tx1">
                <a:alpha val="20000"/>
                <a:lumMod val="40000"/>
                <a:lumOff val="60000"/>
              </a:schemeClr>
            </a:solidFill>
          </a:ln>
        </p:spPr>
      </p:pic>
      <p:sp>
        <p:nvSpPr>
          <p:cNvPr id="6" name="Freeform 6"/>
          <p:cNvSpPr/>
          <p:nvPr/>
        </p:nvSpPr>
        <p:spPr>
          <a:xfrm rot="2700000">
            <a:off x="8804593" y="1596471"/>
            <a:ext cx="1908000" cy="1878758"/>
          </a:xfrm>
          <a:custGeom>
            <a:avLst/>
            <a:gdLst/>
            <a:ahLst/>
            <a:cxnLst/>
            <a:rect l="l" t="t" r="r" b="b"/>
            <a:pathLst>
              <a:path w="2705100" h="2724150">
                <a:moveTo>
                  <a:pt x="37762" y="37761"/>
                </a:moveTo>
                <a:cubicBezTo>
                  <a:pt x="61092" y="14431"/>
                  <a:pt x="93324" y="0"/>
                  <a:pt x="128925" y="0"/>
                </a:cubicBezTo>
                <a:lnTo>
                  <a:pt x="2576175" y="0"/>
                </a:lnTo>
                <a:cubicBezTo>
                  <a:pt x="2647378" y="0"/>
                  <a:pt x="2705100" y="57722"/>
                  <a:pt x="2705100" y="128925"/>
                </a:cubicBezTo>
                <a:lnTo>
                  <a:pt x="2705100" y="1486815"/>
                </a:lnTo>
                <a:lnTo>
                  <a:pt x="1467765" y="2724150"/>
                </a:lnTo>
                <a:lnTo>
                  <a:pt x="128925" y="2724150"/>
                </a:lnTo>
                <a:cubicBezTo>
                  <a:pt x="57722" y="2724150"/>
                  <a:pt x="0" y="2666428"/>
                  <a:pt x="0" y="2595225"/>
                </a:cubicBezTo>
                <a:lnTo>
                  <a:pt x="0" y="128925"/>
                </a:lnTo>
                <a:cubicBezTo>
                  <a:pt x="0" y="93324"/>
                  <a:pt x="14431" y="61092"/>
                  <a:pt x="37762" y="3776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pic>
        <p:nvPicPr>
          <p:cNvPr id="7" name="image14.jpeg"/>
          <p:cNvPicPr>
            <a:picLocks noChangeAspect="1"/>
          </p:cNvPicPr>
          <p:nvPr/>
        </p:nvPicPr>
        <p:blipFill>
          <a:blip r:embed="rId3"/>
          <a:srcRect t="25568" b="25568"/>
          <a:stretch>
            <a:fillRect/>
          </a:stretch>
        </p:blipFill>
        <p:spPr>
          <a:xfrm>
            <a:off x="8426450" y="1375107"/>
            <a:ext cx="2664000" cy="1887249"/>
          </a:xfrm>
          <a:custGeom>
            <a:avLst/>
            <a:gdLst/>
            <a:ahLst/>
            <a:cxnLst/>
            <a:pathLst>
              <a:path w="2330450" h="1650954">
                <a:moveTo>
                  <a:pt x="1169431" y="0"/>
                </a:moveTo>
                <a:cubicBezTo>
                  <a:pt x="1190033" y="0"/>
                  <a:pt x="1210635" y="7859"/>
                  <a:pt x="1226354" y="23578"/>
                </a:cubicBezTo>
                <a:lnTo>
                  <a:pt x="2306872" y="1104097"/>
                </a:lnTo>
                <a:cubicBezTo>
                  <a:pt x="2338310" y="1135535"/>
                  <a:pt x="2338310" y="1186507"/>
                  <a:pt x="2306872" y="1217944"/>
                </a:cubicBezTo>
                <a:lnTo>
                  <a:pt x="1873862" y="1650954"/>
                </a:lnTo>
                <a:lnTo>
                  <a:pt x="448177" y="1650954"/>
                </a:lnTo>
                <a:lnTo>
                  <a:pt x="23579" y="1226355"/>
                </a:lnTo>
                <a:cubicBezTo>
                  <a:pt x="-7859" y="1194917"/>
                  <a:pt x="-7859" y="1143946"/>
                  <a:pt x="23579" y="1112508"/>
                </a:cubicBezTo>
                <a:lnTo>
                  <a:pt x="1112508" y="23578"/>
                </a:lnTo>
                <a:cubicBezTo>
                  <a:pt x="1128227" y="7859"/>
                  <a:pt x="1148829" y="0"/>
                  <a:pt x="1169431" y="0"/>
                </a:cubicBezTo>
                <a:close/>
              </a:path>
            </a:pathLst>
          </a:custGeom>
          <a:ln w="3175">
            <a:solidFill>
              <a:schemeClr val="tx1">
                <a:alpha val="20000"/>
                <a:lumMod val="40000"/>
                <a:lumOff val="60000"/>
              </a:schemeClr>
            </a:solidFill>
          </a:ln>
        </p:spPr>
      </p:pic>
      <p:cxnSp>
        <p:nvCxnSpPr>
          <p:cNvPr id="8" name="Connector 8"/>
          <p:cNvCxnSpPr/>
          <p:nvPr/>
        </p:nvCxnSpPr>
        <p:spPr>
          <a:xfrm>
            <a:off x="1087315" y="3268203"/>
            <a:ext cx="9936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</p:cxnSp>
      <p:sp>
        <p:nvSpPr>
          <p:cNvPr id="9" name="AutoShape 9"/>
          <p:cNvSpPr/>
          <p:nvPr/>
        </p:nvSpPr>
        <p:spPr>
          <a:xfrm>
            <a:off x="1084222" y="4102100"/>
            <a:ext cx="2663825" cy="2628000"/>
          </a:xfrm>
          <a:prstGeom prst="rect">
            <a:avLst/>
          </a:prstGeom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>
                <a:solidFill>
                  <a:schemeClr val="tx1"/>
                </a:solidFill>
                <a:latin typeface="思源宋体 CN Light"/>
                <a:ea typeface="思源宋体 CN Light"/>
              </a:rPr>
              <a:t>干部能够在家庭中自觉抵制特权、拒绝诱惑、严守边界，才更有可能在工作中坚持原则、秉公用权、廉洁从政。家庭自律不是对组织监督的替代，而是党员干部加强自我革命的重要基础。</a:t>
            </a:r>
            <a:endParaRPr lang="en-US" sz="1500">
              <a:solidFill>
                <a:schemeClr val="tx1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84222" y="3353435"/>
            <a:ext cx="2664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家庭自律夯实作风基础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764840" y="4102100"/>
            <a:ext cx="2663825" cy="2628000"/>
          </a:xfrm>
          <a:prstGeom prst="rect">
            <a:avLst/>
          </a:prstGeom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>
                <a:solidFill>
                  <a:schemeClr val="tx1"/>
                </a:solidFill>
                <a:latin typeface="思源宋体 CN Light"/>
                <a:ea typeface="思源宋体 CN Light"/>
              </a:rPr>
              <a:t>崇尚节俭、诚实守信、勤劳奋斗的家庭氛围，有助于干部远离形式主义、享乐主义和奢靡之风。干部把家庭生活过得朴素健康，更能保持同群众的密切联系，增强服务群众的情感基础。</a:t>
            </a:r>
            <a:endParaRPr lang="en-US" sz="1500">
              <a:solidFill>
                <a:schemeClr val="tx1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764840" y="3373120"/>
            <a:ext cx="2664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清廉家风涵养务实作风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426450" y="4102100"/>
            <a:ext cx="2663825" cy="2628000"/>
          </a:xfrm>
          <a:prstGeom prst="rect">
            <a:avLst/>
          </a:prstGeom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>
                <a:solidFill>
                  <a:schemeClr val="tx1"/>
                </a:solidFill>
                <a:latin typeface="思源宋体 CN Light"/>
                <a:ea typeface="思源宋体 CN Light"/>
              </a:rPr>
              <a:t>一个家庭的清廉可能影响一个干部，一个干部的家风又可能影响一个单位的风气。党员干部带头正家风，能够在组织内部形成重品行、守纪律、讲责任、树正气的良好氛围。</a:t>
            </a:r>
            <a:endParaRPr lang="en-US" sz="1500">
              <a:solidFill>
                <a:schemeClr val="tx1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426450" y="3373120"/>
            <a:ext cx="2664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优良家风提升政治生态</a:t>
            </a:r>
            <a:endParaRPr lang="en-US" sz="1100"/>
          </a:p>
        </p:txBody>
      </p:sp>
      <p:sp>
        <p:nvSpPr>
          <p:cNvPr id="15" name="Freeform 15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16" name="TextBox 16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家风正则党风清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39384" y="4510558"/>
            <a:ext cx="2899773" cy="1525186"/>
          </a:xfrm>
          <a:custGeom>
            <a:avLst/>
            <a:gdLst/>
            <a:ahLst/>
            <a:cxnLst/>
            <a:rect l="l" t="t" r="r" b="b"/>
            <a:pathLst>
              <a:path w="2668680" h="1534735">
                <a:moveTo>
                  <a:pt x="1334340" y="1534736"/>
                </a:moveTo>
                <a:lnTo>
                  <a:pt x="0" y="757593"/>
                </a:lnTo>
                <a:lnTo>
                  <a:pt x="1334340" y="0"/>
                </a:lnTo>
                <a:lnTo>
                  <a:pt x="2668681" y="762480"/>
                </a:lnTo>
                <a:close/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rgbClr val="5D8677"/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3" name="Freeform 3"/>
          <p:cNvSpPr/>
          <p:nvPr/>
        </p:nvSpPr>
        <p:spPr>
          <a:xfrm>
            <a:off x="6495261" y="4800376"/>
            <a:ext cx="1788016" cy="945551"/>
          </a:xfrm>
          <a:custGeom>
            <a:avLst/>
            <a:gdLst/>
            <a:ahLst/>
            <a:cxnLst/>
            <a:rect l="l" t="t" r="r" b="b"/>
            <a:pathLst>
              <a:path w="1645523" h="951471">
                <a:moveTo>
                  <a:pt x="826020" y="951471"/>
                </a:moveTo>
                <a:lnTo>
                  <a:pt x="0" y="457814"/>
                </a:lnTo>
                <a:lnTo>
                  <a:pt x="817874" y="0"/>
                </a:lnTo>
                <a:lnTo>
                  <a:pt x="1645523" y="469219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4" name="Freeform 4"/>
          <p:cNvSpPr/>
          <p:nvPr/>
        </p:nvSpPr>
        <p:spPr>
          <a:xfrm>
            <a:off x="7389270" y="2933560"/>
            <a:ext cx="2898002" cy="1525186"/>
          </a:xfrm>
          <a:custGeom>
            <a:avLst/>
            <a:gdLst/>
            <a:ahLst/>
            <a:cxnLst/>
            <a:rect l="l" t="t" r="r" b="b"/>
            <a:pathLst>
              <a:path w="2667051" h="1534735">
                <a:moveTo>
                  <a:pt x="1334340" y="1534736"/>
                </a:moveTo>
                <a:lnTo>
                  <a:pt x="0" y="757592"/>
                </a:lnTo>
                <a:lnTo>
                  <a:pt x="1334340" y="0"/>
                </a:lnTo>
                <a:lnTo>
                  <a:pt x="2667052" y="764110"/>
                </a:lnTo>
                <a:close/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rgbClr val="5D8677"/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5" name="Freeform 5"/>
          <p:cNvSpPr/>
          <p:nvPr/>
        </p:nvSpPr>
        <p:spPr>
          <a:xfrm>
            <a:off x="7945148" y="3223377"/>
            <a:ext cx="1788016" cy="945550"/>
          </a:xfrm>
          <a:custGeom>
            <a:avLst/>
            <a:gdLst/>
            <a:ahLst/>
            <a:cxnLst/>
            <a:rect l="l" t="t" r="r" b="b"/>
            <a:pathLst>
              <a:path w="1645523" h="951470">
                <a:moveTo>
                  <a:pt x="826020" y="951471"/>
                </a:moveTo>
                <a:lnTo>
                  <a:pt x="0" y="459443"/>
                </a:lnTo>
                <a:lnTo>
                  <a:pt x="817874" y="0"/>
                </a:lnTo>
                <a:lnTo>
                  <a:pt x="1645523" y="470848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6" name="Freeform 6"/>
          <p:cNvSpPr/>
          <p:nvPr/>
        </p:nvSpPr>
        <p:spPr>
          <a:xfrm>
            <a:off x="8839157" y="1356562"/>
            <a:ext cx="2898002" cy="1525186"/>
          </a:xfrm>
          <a:custGeom>
            <a:avLst/>
            <a:gdLst/>
            <a:ahLst/>
            <a:cxnLst/>
            <a:rect l="l" t="t" r="r" b="b"/>
            <a:pathLst>
              <a:path w="2667051" h="1534735">
                <a:moveTo>
                  <a:pt x="1332711" y="1534736"/>
                </a:moveTo>
                <a:lnTo>
                  <a:pt x="0" y="759222"/>
                </a:lnTo>
                <a:lnTo>
                  <a:pt x="1332711" y="0"/>
                </a:lnTo>
                <a:lnTo>
                  <a:pt x="2667051" y="764110"/>
                </a:lnTo>
                <a:close/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rgbClr val="5D8677"/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7" name="Freeform 7"/>
          <p:cNvSpPr/>
          <p:nvPr/>
        </p:nvSpPr>
        <p:spPr>
          <a:xfrm>
            <a:off x="9393264" y="1646380"/>
            <a:ext cx="1789786" cy="945551"/>
          </a:xfrm>
          <a:custGeom>
            <a:avLst/>
            <a:gdLst/>
            <a:ahLst/>
            <a:cxnLst/>
            <a:rect l="l" t="t" r="r" b="b"/>
            <a:pathLst>
              <a:path w="1647152" h="951471">
                <a:moveTo>
                  <a:pt x="827649" y="951471"/>
                </a:moveTo>
                <a:lnTo>
                  <a:pt x="0" y="459443"/>
                </a:lnTo>
                <a:lnTo>
                  <a:pt x="819503" y="0"/>
                </a:lnTo>
                <a:lnTo>
                  <a:pt x="1647153" y="470848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8" name="Freeform 8"/>
          <p:cNvSpPr/>
          <p:nvPr/>
        </p:nvSpPr>
        <p:spPr>
          <a:xfrm>
            <a:off x="7389270" y="3686439"/>
            <a:ext cx="1449886" cy="1581855"/>
          </a:xfrm>
          <a:custGeom>
            <a:avLst/>
            <a:gdLst/>
            <a:ahLst/>
            <a:cxnLst/>
            <a:rect l="l" t="t" r="r" b="b"/>
            <a:pathLst>
              <a:path w="1334340" h="1591759">
                <a:moveTo>
                  <a:pt x="0" y="0"/>
                </a:moveTo>
                <a:lnTo>
                  <a:pt x="0" y="829279"/>
                </a:lnTo>
                <a:lnTo>
                  <a:pt x="1334340" y="1591759"/>
                </a:lnTo>
                <a:lnTo>
                  <a:pt x="1334340" y="777144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95000">
                <a:schemeClr val="accent6"/>
              </a:gs>
            </a:gsLst>
            <a:lin ang="54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9" name="Freeform 9"/>
          <p:cNvSpPr/>
          <p:nvPr/>
        </p:nvSpPr>
        <p:spPr>
          <a:xfrm>
            <a:off x="8839157" y="2111060"/>
            <a:ext cx="1448116" cy="1581854"/>
          </a:xfrm>
          <a:custGeom>
            <a:avLst/>
            <a:gdLst/>
            <a:ahLst/>
            <a:cxnLst/>
            <a:rect l="l" t="t" r="r" b="b"/>
            <a:pathLst>
              <a:path w="1332711" h="1591758">
                <a:moveTo>
                  <a:pt x="0" y="0"/>
                </a:moveTo>
                <a:lnTo>
                  <a:pt x="0" y="827650"/>
                </a:lnTo>
                <a:lnTo>
                  <a:pt x="1332711" y="1591759"/>
                </a:lnTo>
                <a:lnTo>
                  <a:pt x="1332711" y="775514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95000">
                <a:schemeClr val="accent6"/>
              </a:gs>
            </a:gsLst>
            <a:lin ang="54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0" name="Freeform 10"/>
          <p:cNvSpPr/>
          <p:nvPr/>
        </p:nvSpPr>
        <p:spPr>
          <a:xfrm>
            <a:off x="7389270" y="2115918"/>
            <a:ext cx="4347889" cy="4120595"/>
          </a:xfrm>
          <a:custGeom>
            <a:avLst/>
            <a:gdLst/>
            <a:ahLst/>
            <a:cxnLst/>
            <a:rect l="l" t="t" r="r" b="b"/>
            <a:pathLst>
              <a:path w="4001391" h="4146393">
                <a:moveTo>
                  <a:pt x="2667052" y="772256"/>
                </a:moveTo>
                <a:lnTo>
                  <a:pt x="2667052" y="1586871"/>
                </a:lnTo>
                <a:lnTo>
                  <a:pt x="1334340" y="2357498"/>
                </a:lnTo>
                <a:lnTo>
                  <a:pt x="1334340" y="3172113"/>
                </a:lnTo>
                <a:lnTo>
                  <a:pt x="0" y="3944369"/>
                </a:lnTo>
                <a:lnTo>
                  <a:pt x="0" y="4146393"/>
                </a:lnTo>
                <a:lnTo>
                  <a:pt x="1502151" y="3273126"/>
                </a:lnTo>
                <a:lnTo>
                  <a:pt x="1502151" y="2456881"/>
                </a:lnTo>
                <a:lnTo>
                  <a:pt x="2825087" y="1687884"/>
                </a:lnTo>
                <a:lnTo>
                  <a:pt x="2825087" y="863493"/>
                </a:lnTo>
                <a:lnTo>
                  <a:pt x="4001392" y="190620"/>
                </a:lnTo>
                <a:lnTo>
                  <a:pt x="4001392" y="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95000">
                <a:schemeClr val="accent6"/>
              </a:gs>
            </a:gsLst>
            <a:lin ang="54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1" name="Freeform 11"/>
          <p:cNvSpPr/>
          <p:nvPr/>
        </p:nvSpPr>
        <p:spPr>
          <a:xfrm>
            <a:off x="5939384" y="5263436"/>
            <a:ext cx="1449886" cy="973075"/>
          </a:xfrm>
          <a:custGeom>
            <a:avLst/>
            <a:gdLst/>
            <a:ahLst/>
            <a:cxnLst/>
            <a:rect l="l" t="t" r="r" b="b"/>
            <a:pathLst>
              <a:path w="1334340" h="979167">
                <a:moveTo>
                  <a:pt x="1334340" y="777143"/>
                </a:moveTo>
                <a:lnTo>
                  <a:pt x="0" y="0"/>
                </a:lnTo>
                <a:lnTo>
                  <a:pt x="0" y="215058"/>
                </a:lnTo>
                <a:lnTo>
                  <a:pt x="1334340" y="979168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95000">
                <a:schemeClr val="accent6"/>
              </a:gs>
            </a:gsLst>
            <a:lin ang="5400000"/>
          </a:gradFill>
          <a:ln cap="flat">
            <a:noFill/>
            <a:prstDash val="solid"/>
            <a:miter lim="800000"/>
          </a:ln>
        </p:spPr>
        <p:txBody>
          <a:bodyPr rot="0" vert="horz" wrap="square" lIns="91440" tIns="45720" rIns="91440" bIns="45720" anchor="ctr">
            <a:noAutofit/>
          </a:bodyPr>
          <a:p>
            <a:pPr marL="0" algn="l"/>
          </a:p>
        </p:txBody>
      </p:sp>
      <p:sp>
        <p:nvSpPr>
          <p:cNvPr id="12" name="Freeform 12"/>
          <p:cNvSpPr/>
          <p:nvPr/>
        </p:nvSpPr>
        <p:spPr>
          <a:xfrm>
            <a:off x="10011893" y="1912890"/>
            <a:ext cx="552529" cy="412533"/>
          </a:xfrm>
          <a:custGeom>
            <a:avLst/>
            <a:gdLst/>
            <a:ahLst/>
            <a:cxnLst/>
            <a:rect l="l" t="t" r="r" b="b"/>
            <a:pathLst>
              <a:path w="360000" h="293890">
                <a:moveTo>
                  <a:pt x="54985" y="182858"/>
                </a:moveTo>
                <a:lnTo>
                  <a:pt x="54985" y="236325"/>
                </a:lnTo>
                <a:cubicBezTo>
                  <a:pt x="54985" y="241847"/>
                  <a:pt x="58360" y="246808"/>
                  <a:pt x="63497" y="248835"/>
                </a:cubicBezTo>
                <a:lnTo>
                  <a:pt x="175595" y="293069"/>
                </a:lnTo>
                <a:cubicBezTo>
                  <a:pt x="178806" y="294335"/>
                  <a:pt x="182384" y="294319"/>
                  <a:pt x="185583" y="293023"/>
                </a:cubicBezTo>
                <a:lnTo>
                  <a:pt x="298242" y="247361"/>
                </a:lnTo>
                <a:cubicBezTo>
                  <a:pt x="303318" y="245304"/>
                  <a:pt x="306639" y="240373"/>
                  <a:pt x="306639" y="234897"/>
                </a:cubicBezTo>
                <a:lnTo>
                  <a:pt x="306639" y="180962"/>
                </a:lnTo>
                <a:lnTo>
                  <a:pt x="351916" y="161747"/>
                </a:lnTo>
                <a:cubicBezTo>
                  <a:pt x="358754" y="158845"/>
                  <a:pt x="361944" y="150950"/>
                  <a:pt x="359041" y="144113"/>
                </a:cubicBezTo>
                <a:cubicBezTo>
                  <a:pt x="358388" y="142572"/>
                  <a:pt x="357452" y="141167"/>
                  <a:pt x="356283" y="139970"/>
                </a:cubicBezTo>
                <a:lnTo>
                  <a:pt x="306235" y="88731"/>
                </a:lnTo>
                <a:lnTo>
                  <a:pt x="351981" y="44654"/>
                </a:lnTo>
                <a:cubicBezTo>
                  <a:pt x="357329" y="39501"/>
                  <a:pt x="357488" y="30987"/>
                  <a:pt x="352335" y="25638"/>
                </a:cubicBezTo>
                <a:cubicBezTo>
                  <a:pt x="350498" y="23732"/>
                  <a:pt x="348140" y="22410"/>
                  <a:pt x="345554" y="21838"/>
                </a:cubicBezTo>
                <a:lnTo>
                  <a:pt x="249635" y="623"/>
                </a:lnTo>
                <a:cubicBezTo>
                  <a:pt x="245598" y="-270"/>
                  <a:pt x="241374" y="744"/>
                  <a:pt x="238181" y="3373"/>
                </a:cubicBezTo>
                <a:lnTo>
                  <a:pt x="184467" y="47611"/>
                </a:lnTo>
                <a:lnTo>
                  <a:pt x="125846" y="2875"/>
                </a:lnTo>
                <a:cubicBezTo>
                  <a:pt x="122790" y="542"/>
                  <a:pt x="118882" y="-370"/>
                  <a:pt x="115109" y="367"/>
                </a:cubicBezTo>
                <a:lnTo>
                  <a:pt x="16071" y="19712"/>
                </a:lnTo>
                <a:cubicBezTo>
                  <a:pt x="8782" y="21136"/>
                  <a:pt x="4027" y="28200"/>
                  <a:pt x="5451" y="35489"/>
                </a:cubicBezTo>
                <a:cubicBezTo>
                  <a:pt x="5966" y="38129"/>
                  <a:pt x="7262" y="40554"/>
                  <a:pt x="9170" y="42450"/>
                </a:cubicBezTo>
                <a:lnTo>
                  <a:pt x="56123" y="89112"/>
                </a:lnTo>
                <a:lnTo>
                  <a:pt x="64571" y="89112"/>
                </a:lnTo>
                <a:lnTo>
                  <a:pt x="180599" y="51860"/>
                </a:lnTo>
                <a:lnTo>
                  <a:pt x="297029" y="89112"/>
                </a:lnTo>
                <a:lnTo>
                  <a:pt x="187528" y="136757"/>
                </a:lnTo>
                <a:lnTo>
                  <a:pt x="64571" y="89112"/>
                </a:lnTo>
                <a:lnTo>
                  <a:pt x="55901" y="89112"/>
                </a:lnTo>
                <a:lnTo>
                  <a:pt x="4092" y="140500"/>
                </a:lnTo>
                <a:cubicBezTo>
                  <a:pt x="-1182" y="145730"/>
                  <a:pt x="-1216" y="154245"/>
                  <a:pt x="4014" y="159518"/>
                </a:cubicBezTo>
                <a:cubicBezTo>
                  <a:pt x="5208" y="160722"/>
                  <a:pt x="6617" y="161689"/>
                  <a:pt x="8170" y="162368"/>
                </a:cubicBezTo>
                <a:lnTo>
                  <a:pt x="54985" y="182858"/>
                </a:lnTo>
                <a:close/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rgbClr val="5D8677"/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3" name="Freeform 13"/>
          <p:cNvSpPr/>
          <p:nvPr/>
        </p:nvSpPr>
        <p:spPr>
          <a:xfrm>
            <a:off x="8591867" y="3443487"/>
            <a:ext cx="494579" cy="505332"/>
          </a:xfrm>
          <a:custGeom>
            <a:avLst/>
            <a:gdLst/>
            <a:ahLst/>
            <a:cxnLst/>
            <a:rect l="l" t="t" r="r" b="b"/>
            <a:pathLst>
              <a:path w="322243" h="359999">
                <a:moveTo>
                  <a:pt x="171978" y="2949"/>
                </a:moveTo>
                <a:lnTo>
                  <a:pt x="311617" y="82365"/>
                </a:lnTo>
                <a:cubicBezTo>
                  <a:pt x="318264" y="86145"/>
                  <a:pt x="322359" y="93131"/>
                  <a:pt x="322359" y="100692"/>
                </a:cubicBezTo>
                <a:lnTo>
                  <a:pt x="322359" y="259524"/>
                </a:lnTo>
                <a:cubicBezTo>
                  <a:pt x="322359" y="267086"/>
                  <a:pt x="318264" y="274071"/>
                  <a:pt x="311617" y="277851"/>
                </a:cubicBezTo>
                <a:lnTo>
                  <a:pt x="171978" y="357279"/>
                </a:lnTo>
                <a:cubicBezTo>
                  <a:pt x="165331" y="361058"/>
                  <a:pt x="157142" y="361058"/>
                  <a:pt x="150496" y="357279"/>
                </a:cubicBezTo>
                <a:lnTo>
                  <a:pt x="10856" y="277851"/>
                </a:lnTo>
                <a:cubicBezTo>
                  <a:pt x="4210" y="274071"/>
                  <a:pt x="115" y="267086"/>
                  <a:pt x="115" y="259524"/>
                </a:cubicBezTo>
                <a:lnTo>
                  <a:pt x="115" y="100692"/>
                </a:lnTo>
                <a:cubicBezTo>
                  <a:pt x="115" y="93131"/>
                  <a:pt x="4210" y="86145"/>
                  <a:pt x="10856" y="82365"/>
                </a:cubicBezTo>
                <a:lnTo>
                  <a:pt x="150496" y="2949"/>
                </a:lnTo>
                <a:cubicBezTo>
                  <a:pt x="157142" y="-832"/>
                  <a:pt x="165331" y="-832"/>
                  <a:pt x="171978" y="2949"/>
                </a:cubicBezTo>
                <a:moveTo>
                  <a:pt x="165673" y="17656"/>
                </a:moveTo>
                <a:cubicBezTo>
                  <a:pt x="162928" y="16096"/>
                  <a:pt x="159546" y="16096"/>
                  <a:pt x="156801" y="17656"/>
                </a:cubicBezTo>
                <a:lnTo>
                  <a:pt x="20631" y="95089"/>
                </a:lnTo>
                <a:cubicBezTo>
                  <a:pt x="17885" y="96652"/>
                  <a:pt x="16194" y="99540"/>
                  <a:pt x="16195" y="102665"/>
                </a:cubicBezTo>
                <a:lnTo>
                  <a:pt x="16195" y="257551"/>
                </a:lnTo>
                <a:cubicBezTo>
                  <a:pt x="16195" y="260673"/>
                  <a:pt x="17887" y="263562"/>
                  <a:pt x="20631" y="265123"/>
                </a:cubicBezTo>
                <a:lnTo>
                  <a:pt x="156801" y="342571"/>
                </a:lnTo>
                <a:cubicBezTo>
                  <a:pt x="159546" y="344130"/>
                  <a:pt x="162928" y="344130"/>
                  <a:pt x="165673" y="342571"/>
                </a:cubicBezTo>
                <a:lnTo>
                  <a:pt x="301843" y="265123"/>
                </a:lnTo>
                <a:cubicBezTo>
                  <a:pt x="304587" y="263562"/>
                  <a:pt x="306279" y="260678"/>
                  <a:pt x="306279" y="257551"/>
                </a:cubicBezTo>
                <a:lnTo>
                  <a:pt x="306279" y="102670"/>
                </a:lnTo>
                <a:cubicBezTo>
                  <a:pt x="306279" y="99544"/>
                  <a:pt x="304587" y="96655"/>
                  <a:pt x="301843" y="95094"/>
                </a:cubicBezTo>
                <a:lnTo>
                  <a:pt x="165673" y="17651"/>
                </a:lnTo>
                <a:lnTo>
                  <a:pt x="165673" y="17656"/>
                </a:lnTo>
                <a:moveTo>
                  <a:pt x="158551" y="35232"/>
                </a:moveTo>
                <a:cubicBezTo>
                  <a:pt x="160214" y="34287"/>
                  <a:pt x="162260" y="34287"/>
                  <a:pt x="163922" y="35232"/>
                </a:cubicBezTo>
                <a:lnTo>
                  <a:pt x="287261" y="105374"/>
                </a:lnTo>
                <a:cubicBezTo>
                  <a:pt x="288923" y="106319"/>
                  <a:pt x="289946" y="108065"/>
                  <a:pt x="289946" y="109955"/>
                </a:cubicBezTo>
                <a:lnTo>
                  <a:pt x="289946" y="250250"/>
                </a:lnTo>
                <a:cubicBezTo>
                  <a:pt x="289946" y="252141"/>
                  <a:pt x="288923" y="253886"/>
                  <a:pt x="287261" y="254832"/>
                </a:cubicBezTo>
                <a:lnTo>
                  <a:pt x="163922" y="324985"/>
                </a:lnTo>
                <a:cubicBezTo>
                  <a:pt x="162260" y="325930"/>
                  <a:pt x="160214" y="325930"/>
                  <a:pt x="158551" y="324985"/>
                </a:cubicBezTo>
                <a:lnTo>
                  <a:pt x="35213" y="254837"/>
                </a:lnTo>
                <a:cubicBezTo>
                  <a:pt x="33551" y="253892"/>
                  <a:pt x="32527" y="252146"/>
                  <a:pt x="32527" y="250256"/>
                </a:cubicBezTo>
                <a:lnTo>
                  <a:pt x="32527" y="109961"/>
                </a:lnTo>
                <a:cubicBezTo>
                  <a:pt x="32527" y="108071"/>
                  <a:pt x="33551" y="106324"/>
                  <a:pt x="35213" y="105379"/>
                </a:cubicBezTo>
                <a:lnTo>
                  <a:pt x="158551" y="35242"/>
                </a:lnTo>
                <a:lnTo>
                  <a:pt x="158551" y="35232"/>
                </a:lnTo>
                <a:moveTo>
                  <a:pt x="147026" y="95454"/>
                </a:moveTo>
                <a:cubicBezTo>
                  <a:pt x="145886" y="95453"/>
                  <a:pt x="144869" y="96162"/>
                  <a:pt x="144490" y="97221"/>
                </a:cubicBezTo>
                <a:lnTo>
                  <a:pt x="114162" y="181870"/>
                </a:lnTo>
                <a:cubicBezTo>
                  <a:pt x="113873" y="182679"/>
                  <a:pt x="114001" y="183577"/>
                  <a:pt x="114504" y="184277"/>
                </a:cubicBezTo>
                <a:cubicBezTo>
                  <a:pt x="115008" y="184978"/>
                  <a:pt x="115826" y="185393"/>
                  <a:pt x="116697" y="185393"/>
                </a:cubicBezTo>
                <a:lnTo>
                  <a:pt x="158235" y="185393"/>
                </a:lnTo>
                <a:cubicBezTo>
                  <a:pt x="158998" y="185393"/>
                  <a:pt x="159726" y="185714"/>
                  <a:pt x="160235" y="186274"/>
                </a:cubicBezTo>
                <a:cubicBezTo>
                  <a:pt x="160745" y="186835"/>
                  <a:pt x="160987" y="187582"/>
                  <a:pt x="160904" y="188330"/>
                </a:cubicBezTo>
                <a:lnTo>
                  <a:pt x="152240" y="265170"/>
                </a:lnTo>
                <a:cubicBezTo>
                  <a:pt x="152104" y="266447"/>
                  <a:pt x="152918" y="267638"/>
                  <a:pt x="154172" y="267991"/>
                </a:cubicBezTo>
                <a:cubicBezTo>
                  <a:pt x="155426" y="268344"/>
                  <a:pt x="156757" y="267760"/>
                  <a:pt x="157327" y="266604"/>
                </a:cubicBezTo>
                <a:lnTo>
                  <a:pt x="213096" y="152164"/>
                </a:lnTo>
                <a:cubicBezTo>
                  <a:pt x="213497" y="151344"/>
                  <a:pt x="213443" y="150380"/>
                  <a:pt x="212952" y="149609"/>
                </a:cubicBezTo>
                <a:cubicBezTo>
                  <a:pt x="212460" y="148839"/>
                  <a:pt x="211603" y="148371"/>
                  <a:pt x="210680" y="148370"/>
                </a:cubicBezTo>
                <a:lnTo>
                  <a:pt x="177854" y="148370"/>
                </a:lnTo>
                <a:cubicBezTo>
                  <a:pt x="176979" y="148370"/>
                  <a:pt x="176159" y="147950"/>
                  <a:pt x="175656" y="147244"/>
                </a:cubicBezTo>
                <a:cubicBezTo>
                  <a:pt x="175154" y="146538"/>
                  <a:pt x="175032" y="145636"/>
                  <a:pt x="175330" y="144825"/>
                </a:cubicBezTo>
                <a:lnTo>
                  <a:pt x="192156" y="99009"/>
                </a:lnTo>
                <a:cubicBezTo>
                  <a:pt x="192454" y="98199"/>
                  <a:pt x="192332" y="97296"/>
                  <a:pt x="191829" y="96591"/>
                </a:cubicBezTo>
                <a:cubicBezTo>
                  <a:pt x="191326" y="95885"/>
                  <a:pt x="190507" y="95465"/>
                  <a:pt x="189632" y="95465"/>
                </a:cubicBezTo>
                <a:lnTo>
                  <a:pt x="147026" y="95465"/>
                </a:lnTo>
                <a:lnTo>
                  <a:pt x="147026" y="95454"/>
                </a:lnTo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rgbClr val="5D8677"/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4" name="Freeform 14"/>
          <p:cNvSpPr/>
          <p:nvPr/>
        </p:nvSpPr>
        <p:spPr>
          <a:xfrm>
            <a:off x="7113011" y="5029434"/>
            <a:ext cx="552528" cy="487434"/>
          </a:xfrm>
          <a:custGeom>
            <a:avLst/>
            <a:gdLst/>
            <a:ahLst/>
            <a:cxnLst/>
            <a:rect l="l" t="t" r="r" b="b"/>
            <a:pathLst>
              <a:path w="359999" h="347249">
                <a:moveTo>
                  <a:pt x="272320" y="271816"/>
                </a:moveTo>
                <a:cubicBezTo>
                  <a:pt x="256765" y="242497"/>
                  <a:pt x="228188" y="227208"/>
                  <a:pt x="195993" y="214436"/>
                </a:cubicBezTo>
                <a:cubicBezTo>
                  <a:pt x="191110" y="212458"/>
                  <a:pt x="189120" y="206882"/>
                  <a:pt x="191472" y="202384"/>
                </a:cubicBezTo>
                <a:lnTo>
                  <a:pt x="191472" y="202204"/>
                </a:lnTo>
                <a:lnTo>
                  <a:pt x="192014" y="201126"/>
                </a:lnTo>
                <a:cubicBezTo>
                  <a:pt x="206304" y="181339"/>
                  <a:pt x="218782" y="156336"/>
                  <a:pt x="220592" y="124319"/>
                </a:cubicBezTo>
                <a:cubicBezTo>
                  <a:pt x="224028" y="87624"/>
                  <a:pt x="210101" y="61722"/>
                  <a:pt x="190748" y="42296"/>
                </a:cubicBezTo>
                <a:cubicBezTo>
                  <a:pt x="188035" y="39598"/>
                  <a:pt x="187312" y="35461"/>
                  <a:pt x="189120" y="32043"/>
                </a:cubicBezTo>
                <a:cubicBezTo>
                  <a:pt x="198344" y="15135"/>
                  <a:pt x="212634" y="1824"/>
                  <a:pt x="238679" y="205"/>
                </a:cubicBezTo>
                <a:cubicBezTo>
                  <a:pt x="278470" y="-1594"/>
                  <a:pt x="300174" y="23589"/>
                  <a:pt x="303791" y="55966"/>
                </a:cubicBezTo>
                <a:cubicBezTo>
                  <a:pt x="309217" y="91941"/>
                  <a:pt x="296557" y="120721"/>
                  <a:pt x="282087" y="138709"/>
                </a:cubicBezTo>
                <a:cubicBezTo>
                  <a:pt x="280278" y="142307"/>
                  <a:pt x="276660" y="144105"/>
                  <a:pt x="274852" y="147703"/>
                </a:cubicBezTo>
                <a:cubicBezTo>
                  <a:pt x="273405" y="150580"/>
                  <a:pt x="273043" y="157236"/>
                  <a:pt x="274128" y="161553"/>
                </a:cubicBezTo>
                <a:cubicBezTo>
                  <a:pt x="274491" y="163352"/>
                  <a:pt x="275394" y="164791"/>
                  <a:pt x="276842" y="166050"/>
                </a:cubicBezTo>
                <a:cubicBezTo>
                  <a:pt x="281906" y="170367"/>
                  <a:pt x="292215" y="173425"/>
                  <a:pt x="298546" y="176662"/>
                </a:cubicBezTo>
                <a:cubicBezTo>
                  <a:pt x="307589" y="180260"/>
                  <a:pt x="314824" y="183857"/>
                  <a:pt x="322058" y="187455"/>
                </a:cubicBezTo>
                <a:cubicBezTo>
                  <a:pt x="336528" y="194650"/>
                  <a:pt x="352805" y="205442"/>
                  <a:pt x="358232" y="219833"/>
                </a:cubicBezTo>
                <a:cubicBezTo>
                  <a:pt x="361850" y="228827"/>
                  <a:pt x="360040" y="246813"/>
                  <a:pt x="354615" y="254008"/>
                </a:cubicBezTo>
                <a:cubicBezTo>
                  <a:pt x="342858" y="270737"/>
                  <a:pt x="309035" y="273435"/>
                  <a:pt x="281182" y="276672"/>
                </a:cubicBezTo>
                <a:cubicBezTo>
                  <a:pt x="277565" y="276853"/>
                  <a:pt x="274128" y="275053"/>
                  <a:pt x="272320" y="271816"/>
                </a:cubicBezTo>
                <a:moveTo>
                  <a:pt x="114" y="307791"/>
                </a:moveTo>
                <a:lnTo>
                  <a:pt x="114" y="295199"/>
                </a:lnTo>
                <a:cubicBezTo>
                  <a:pt x="114" y="291603"/>
                  <a:pt x="1923" y="288004"/>
                  <a:pt x="3731" y="284408"/>
                </a:cubicBezTo>
                <a:cubicBezTo>
                  <a:pt x="10785" y="270197"/>
                  <a:pt x="25074" y="261204"/>
                  <a:pt x="37554" y="252389"/>
                </a:cubicBezTo>
                <a:cubicBezTo>
                  <a:pt x="37915" y="252210"/>
                  <a:pt x="38277" y="251850"/>
                  <a:pt x="38639" y="251670"/>
                </a:cubicBezTo>
                <a:cubicBezTo>
                  <a:pt x="49310" y="246454"/>
                  <a:pt x="59981" y="241057"/>
                  <a:pt x="72461" y="235841"/>
                </a:cubicBezTo>
                <a:cubicBezTo>
                  <a:pt x="75536" y="234403"/>
                  <a:pt x="79877" y="232784"/>
                  <a:pt x="83313" y="231344"/>
                </a:cubicBezTo>
                <a:cubicBezTo>
                  <a:pt x="84579" y="230805"/>
                  <a:pt x="85664" y="230085"/>
                  <a:pt x="86388" y="229006"/>
                </a:cubicBezTo>
                <a:cubicBezTo>
                  <a:pt x="91633" y="222710"/>
                  <a:pt x="97240" y="209759"/>
                  <a:pt x="92176" y="199866"/>
                </a:cubicBezTo>
                <a:cubicBezTo>
                  <a:pt x="90367" y="196269"/>
                  <a:pt x="88558" y="194470"/>
                  <a:pt x="85122" y="191052"/>
                </a:cubicBezTo>
                <a:lnTo>
                  <a:pt x="84760" y="190693"/>
                </a:lnTo>
                <a:cubicBezTo>
                  <a:pt x="68482" y="172705"/>
                  <a:pt x="54193" y="142127"/>
                  <a:pt x="57811" y="106331"/>
                </a:cubicBezTo>
                <a:cubicBezTo>
                  <a:pt x="61428" y="70356"/>
                  <a:pt x="84941" y="45174"/>
                  <a:pt x="124732" y="45174"/>
                </a:cubicBezTo>
                <a:cubicBezTo>
                  <a:pt x="164341" y="45174"/>
                  <a:pt x="187855" y="70176"/>
                  <a:pt x="193462" y="105972"/>
                </a:cubicBezTo>
                <a:cubicBezTo>
                  <a:pt x="193462" y="106331"/>
                  <a:pt x="193462" y="106511"/>
                  <a:pt x="193642" y="106871"/>
                </a:cubicBezTo>
                <a:cubicBezTo>
                  <a:pt x="195270" y="128276"/>
                  <a:pt x="190025" y="147883"/>
                  <a:pt x="184599" y="160474"/>
                </a:cubicBezTo>
                <a:cubicBezTo>
                  <a:pt x="179354" y="172885"/>
                  <a:pt x="173927" y="181699"/>
                  <a:pt x="166874" y="190513"/>
                </a:cubicBezTo>
                <a:cubicBezTo>
                  <a:pt x="166512" y="190872"/>
                  <a:pt x="166331" y="191232"/>
                  <a:pt x="166151" y="191593"/>
                </a:cubicBezTo>
                <a:cubicBezTo>
                  <a:pt x="164341" y="194470"/>
                  <a:pt x="161447" y="196269"/>
                  <a:pt x="159639" y="199146"/>
                </a:cubicBezTo>
                <a:cubicBezTo>
                  <a:pt x="159278" y="199687"/>
                  <a:pt x="159096" y="200226"/>
                  <a:pt x="158916" y="200945"/>
                </a:cubicBezTo>
                <a:cubicBezTo>
                  <a:pt x="155840" y="211558"/>
                  <a:pt x="159278" y="225409"/>
                  <a:pt x="162895" y="230624"/>
                </a:cubicBezTo>
                <a:cubicBezTo>
                  <a:pt x="164703" y="234042"/>
                  <a:pt x="171576" y="234223"/>
                  <a:pt x="177003" y="235841"/>
                </a:cubicBezTo>
                <a:cubicBezTo>
                  <a:pt x="177365" y="236022"/>
                  <a:pt x="177545" y="236022"/>
                  <a:pt x="177906" y="236200"/>
                </a:cubicBezTo>
                <a:cubicBezTo>
                  <a:pt x="199430" y="245194"/>
                  <a:pt x="220773" y="255807"/>
                  <a:pt x="236869" y="270018"/>
                </a:cubicBezTo>
                <a:cubicBezTo>
                  <a:pt x="237051" y="270197"/>
                  <a:pt x="237231" y="270377"/>
                  <a:pt x="237412" y="270377"/>
                </a:cubicBezTo>
                <a:cubicBezTo>
                  <a:pt x="242114" y="275053"/>
                  <a:pt x="248264" y="281350"/>
                  <a:pt x="250797" y="289984"/>
                </a:cubicBezTo>
                <a:cubicBezTo>
                  <a:pt x="251339" y="291962"/>
                  <a:pt x="251520" y="294121"/>
                  <a:pt x="251520" y="296099"/>
                </a:cubicBezTo>
                <a:lnTo>
                  <a:pt x="251520" y="310130"/>
                </a:lnTo>
                <a:cubicBezTo>
                  <a:pt x="251520" y="311029"/>
                  <a:pt x="251339" y="311929"/>
                  <a:pt x="251159" y="312648"/>
                </a:cubicBezTo>
                <a:cubicBezTo>
                  <a:pt x="245009" y="331355"/>
                  <a:pt x="220230" y="336751"/>
                  <a:pt x="197260" y="341968"/>
                </a:cubicBezTo>
                <a:cubicBezTo>
                  <a:pt x="157468" y="349163"/>
                  <a:pt x="101400" y="349163"/>
                  <a:pt x="59800" y="341968"/>
                </a:cubicBezTo>
                <a:cubicBezTo>
                  <a:pt x="39905" y="338370"/>
                  <a:pt x="18201" y="332974"/>
                  <a:pt x="7349" y="320382"/>
                </a:cubicBezTo>
                <a:cubicBezTo>
                  <a:pt x="3731" y="318584"/>
                  <a:pt x="1923" y="314986"/>
                  <a:pt x="114" y="307791"/>
                </a:cubicBezTo>
              </a:path>
            </a:pathLst>
          </a:custGeom>
          <a:gradFill>
            <a:gsLst>
              <a:gs pos="35000">
                <a:schemeClr val="accent1">
                  <a:lumMod val="85000"/>
                  <a:lumOff val="15000"/>
                </a:schemeClr>
              </a:gs>
              <a:gs pos="100000">
                <a:srgbClr val="5D8677"/>
              </a:gs>
            </a:gsLst>
            <a:lin ang="1080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cxnSp>
        <p:nvCxnSpPr>
          <p:cNvPr id="15" name="Connector 15"/>
          <p:cNvCxnSpPr/>
          <p:nvPr/>
        </p:nvCxnSpPr>
        <p:spPr>
          <a:xfrm>
            <a:off x="8748332" y="1557953"/>
            <a:ext cx="1150196" cy="0"/>
          </a:xfrm>
          <a:prstGeom prst="line">
            <a:avLst/>
          </a:prstGeom>
          <a:ln w="9525">
            <a:solidFill>
              <a:schemeClr val="accent1"/>
            </a:solidFill>
            <a:headEnd type="oval"/>
          </a:ln>
        </p:spPr>
      </p:cxnSp>
      <p:cxnSp>
        <p:nvCxnSpPr>
          <p:cNvPr id="16" name="Connector 16"/>
          <p:cNvCxnSpPr/>
          <p:nvPr/>
        </p:nvCxnSpPr>
        <p:spPr>
          <a:xfrm>
            <a:off x="7229971" y="3272329"/>
            <a:ext cx="964844" cy="0"/>
          </a:xfrm>
          <a:prstGeom prst="line">
            <a:avLst/>
          </a:prstGeom>
          <a:ln w="9525">
            <a:solidFill>
              <a:schemeClr val="accent1"/>
            </a:solidFill>
            <a:headEnd type="oval"/>
          </a:ln>
        </p:spPr>
      </p:cxnSp>
      <p:cxnSp>
        <p:nvCxnSpPr>
          <p:cNvPr id="17" name="Connector 17"/>
          <p:cNvCxnSpPr/>
          <p:nvPr/>
        </p:nvCxnSpPr>
        <p:spPr>
          <a:xfrm>
            <a:off x="5696376" y="4950143"/>
            <a:ext cx="848048" cy="0"/>
          </a:xfrm>
          <a:prstGeom prst="line">
            <a:avLst/>
          </a:prstGeom>
          <a:ln w="9525">
            <a:solidFill>
              <a:schemeClr val="accent1"/>
            </a:solidFill>
            <a:headEnd type="oval"/>
          </a:ln>
        </p:spPr>
      </p:cxnSp>
      <p:sp>
        <p:nvSpPr>
          <p:cNvPr id="18" name="TextBox 18"/>
          <p:cNvSpPr txBox="1"/>
          <p:nvPr/>
        </p:nvSpPr>
        <p:spPr>
          <a:xfrm>
            <a:off x="719455" y="5091430"/>
            <a:ext cx="4724400" cy="149352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>
                    <a:lumMod val="90000"/>
                    <a:lumOff val="10000"/>
                  </a:schemeClr>
                </a:solidFill>
                <a:latin typeface="思源宋体 CN Light"/>
                <a:ea typeface="思源宋体 CN Light"/>
              </a:rPr>
              <a:t>廉洁文化能够把纪律要求转化为价值认同和行为习惯。要推动机关、社区、学校、企业和家庭共同参与，让崇廉拒腐成为社会共识，为提升治理效能和营造良好发展环境提供坚实支撑。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719455" y="4721225"/>
            <a:ext cx="4724400" cy="458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以廉洁文化培育治理效能</a:t>
            </a:r>
            <a:endParaRPr lang="en-US" sz="1100"/>
          </a:p>
        </p:txBody>
      </p:sp>
      <p:sp>
        <p:nvSpPr>
          <p:cNvPr id="20" name="TextBox 20"/>
          <p:cNvSpPr txBox="1"/>
          <p:nvPr/>
        </p:nvSpPr>
        <p:spPr>
          <a:xfrm>
            <a:off x="2229485" y="3233420"/>
            <a:ext cx="4724400" cy="149352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>
                    <a:lumMod val="90000"/>
                    <a:lumOff val="10000"/>
                  </a:schemeClr>
                </a:solidFill>
                <a:latin typeface="思源宋体 CN Light"/>
                <a:ea typeface="思源宋体 CN Light"/>
              </a:rPr>
              <a:t>政风好不好，群众感受最直接。党员干部要把群众满意作为作风建设的重要标准，坚决纠治吃拿卡要、推诿扯皮、冷硬横推和优亲厚友等问题，以公平公正的履职赢得群众信任。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2229485" y="2863215"/>
            <a:ext cx="4724400" cy="458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以群众立场检验政风成色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3917950" y="1432560"/>
            <a:ext cx="4724400" cy="149352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>
                    <a:lumMod val="90000"/>
                    <a:lumOff val="10000"/>
                  </a:schemeClr>
                </a:solidFill>
                <a:latin typeface="思源宋体 CN Light"/>
                <a:ea typeface="思源宋体 CN Light"/>
              </a:rPr>
              <a:t>党风建设的关键是坚持正确权力观，推动权力在制度轨道上运行。党员干部要把家庭边界、权力边界和责任边界统一起来，做到决策依法依规、执行公开透明、监督贯穿全过程。</a:t>
            </a:r>
            <a:endParaRPr lang="en-US" sz="1100"/>
          </a:p>
        </p:txBody>
      </p:sp>
      <p:sp>
        <p:nvSpPr>
          <p:cNvPr id="23" name="TextBox 23"/>
          <p:cNvSpPr txBox="1"/>
          <p:nvPr/>
        </p:nvSpPr>
        <p:spPr>
          <a:xfrm>
            <a:off x="3917950" y="1062355"/>
            <a:ext cx="4724400" cy="458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以权责清晰推动规范用权</a:t>
            </a:r>
            <a:endParaRPr lang="en-US" sz="1100"/>
          </a:p>
        </p:txBody>
      </p:sp>
      <p:sp>
        <p:nvSpPr>
          <p:cNvPr id="24" name="Freeform 2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25" name="TextBox 2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党风正则政风优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23720" y="3793497"/>
            <a:ext cx="1514638" cy="1358790"/>
          </a:xfrm>
          <a:custGeom>
            <a:avLst/>
            <a:gdLst/>
            <a:ahLst/>
            <a:cxnLst/>
            <a:rect l="l" t="t" r="r" b="b"/>
            <a:pathLst>
              <a:path w="2385" h="2140">
                <a:moveTo>
                  <a:pt x="1193" y="0"/>
                </a:moveTo>
                <a:cubicBezTo>
                  <a:pt x="1287" y="0"/>
                  <a:pt x="1381" y="47"/>
                  <a:pt x="1435" y="140"/>
                </a:cubicBezTo>
                <a:lnTo>
                  <a:pt x="1454" y="173"/>
                </a:lnTo>
                <a:lnTo>
                  <a:pt x="1644" y="1071"/>
                </a:lnTo>
                <a:lnTo>
                  <a:pt x="2327" y="1685"/>
                </a:lnTo>
                <a:lnTo>
                  <a:pt x="2347" y="1720"/>
                </a:lnTo>
                <a:cubicBezTo>
                  <a:pt x="2455" y="1907"/>
                  <a:pt x="2320" y="2140"/>
                  <a:pt x="2105" y="2140"/>
                </a:cubicBezTo>
                <a:lnTo>
                  <a:pt x="280" y="2140"/>
                </a:lnTo>
                <a:cubicBezTo>
                  <a:pt x="65" y="2140"/>
                  <a:pt x="-70" y="1907"/>
                  <a:pt x="38" y="1720"/>
                </a:cubicBezTo>
                <a:lnTo>
                  <a:pt x="950" y="140"/>
                </a:lnTo>
                <a:cubicBezTo>
                  <a:pt x="1004" y="47"/>
                  <a:pt x="1099" y="0"/>
                  <a:pt x="1193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25000"/>
                  <a:lumOff val="75000"/>
                </a:schemeClr>
              </a:gs>
              <a:gs pos="50000">
                <a:schemeClr val="accent3"/>
              </a:gs>
              <a:gs pos="100000">
                <a:schemeClr val="accent3">
                  <a:lumMod val="85000"/>
                </a:schemeClr>
              </a:gs>
            </a:gsLst>
            <a:lin ang="5400000"/>
          </a:gradFill>
          <a:ln cap="flat">
            <a:noFill/>
            <a:prstDash val="solid"/>
            <a:miter lim="800000"/>
          </a:ln>
        </p:spPr>
        <p:txBody>
          <a:bodyPr vert="horz" wrap="square" lIns="91440" tIns="360045" rIns="107950" bIns="36195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FFFF"/>
                </a:solidFill>
                <a:latin typeface="思源宋体 CN Medium"/>
                <a:ea typeface="思源宋体 CN Medium"/>
              </a:rPr>
              <a:t>03</a:t>
            </a:r>
            <a:endParaRPr lang="en-US" sz="1800" b="1">
              <a:solidFill>
                <a:srgbClr val="FFFFFF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148561" y="3794768"/>
            <a:ext cx="1514639" cy="1358788"/>
          </a:xfrm>
          <a:custGeom>
            <a:avLst/>
            <a:gdLst/>
            <a:ahLst/>
            <a:cxnLst/>
            <a:rect l="l" t="t" r="r" b="b"/>
            <a:pathLst>
              <a:path w="2385" h="2140">
                <a:moveTo>
                  <a:pt x="1193" y="0"/>
                </a:moveTo>
                <a:cubicBezTo>
                  <a:pt x="1287" y="0"/>
                  <a:pt x="1381" y="47"/>
                  <a:pt x="1435" y="140"/>
                </a:cubicBezTo>
                <a:lnTo>
                  <a:pt x="2347" y="1720"/>
                </a:lnTo>
                <a:cubicBezTo>
                  <a:pt x="2455" y="1907"/>
                  <a:pt x="2320" y="2140"/>
                  <a:pt x="2105" y="2140"/>
                </a:cubicBezTo>
                <a:lnTo>
                  <a:pt x="280" y="2140"/>
                </a:lnTo>
                <a:cubicBezTo>
                  <a:pt x="65" y="2140"/>
                  <a:pt x="-70" y="1907"/>
                  <a:pt x="38" y="1720"/>
                </a:cubicBezTo>
                <a:lnTo>
                  <a:pt x="57" y="1687"/>
                </a:lnTo>
                <a:lnTo>
                  <a:pt x="740" y="1074"/>
                </a:lnTo>
                <a:lnTo>
                  <a:pt x="930" y="175"/>
                </a:lnTo>
                <a:lnTo>
                  <a:pt x="950" y="140"/>
                </a:lnTo>
                <a:cubicBezTo>
                  <a:pt x="1004" y="47"/>
                  <a:pt x="1098" y="0"/>
                  <a:pt x="1193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25000"/>
                  <a:lumOff val="75000"/>
                </a:schemeClr>
              </a:gs>
              <a:gs pos="50000">
                <a:schemeClr val="accent3"/>
              </a:gs>
              <a:gs pos="100000">
                <a:schemeClr val="accent3">
                  <a:lumMod val="85000"/>
                </a:schemeClr>
              </a:gs>
            </a:gsLst>
            <a:lin ang="5400000"/>
          </a:gradFill>
          <a:ln cap="flat">
            <a:noFill/>
            <a:prstDash val="solid"/>
            <a:miter lim="800000"/>
          </a:ln>
        </p:spPr>
        <p:txBody>
          <a:bodyPr vert="horz" wrap="square" lIns="252095" tIns="323850" rIns="91440" bIns="36195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FFFF"/>
                </a:solidFill>
                <a:latin typeface="思源宋体 CN Medium"/>
                <a:ea typeface="思源宋体 CN Medium"/>
              </a:rPr>
              <a:t>02</a:t>
            </a:r>
            <a:endParaRPr lang="en-US" sz="1800" b="1">
              <a:solidFill>
                <a:srgbClr val="FFFFFF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5350510" y="2366010"/>
            <a:ext cx="1514475" cy="1358901"/>
          </a:xfrm>
          <a:custGeom>
            <a:avLst/>
            <a:gdLst/>
            <a:ahLst/>
            <a:cxnLst/>
            <a:rect l="l" t="t" r="r" b="b"/>
            <a:pathLst>
              <a:path w="2385" h="2140">
                <a:moveTo>
                  <a:pt x="1193" y="0"/>
                </a:moveTo>
                <a:cubicBezTo>
                  <a:pt x="1287" y="0"/>
                  <a:pt x="1381" y="47"/>
                  <a:pt x="1435" y="140"/>
                </a:cubicBezTo>
                <a:lnTo>
                  <a:pt x="2347" y="1720"/>
                </a:lnTo>
                <a:cubicBezTo>
                  <a:pt x="2455" y="1907"/>
                  <a:pt x="2320" y="2140"/>
                  <a:pt x="2105" y="2140"/>
                </a:cubicBezTo>
                <a:lnTo>
                  <a:pt x="2067" y="2140"/>
                </a:lnTo>
                <a:lnTo>
                  <a:pt x="1194" y="1856"/>
                </a:lnTo>
                <a:lnTo>
                  <a:pt x="321" y="2140"/>
                </a:lnTo>
                <a:lnTo>
                  <a:pt x="280" y="2140"/>
                </a:lnTo>
                <a:cubicBezTo>
                  <a:pt x="65" y="2140"/>
                  <a:pt x="-70" y="1907"/>
                  <a:pt x="38" y="1720"/>
                </a:cubicBezTo>
                <a:lnTo>
                  <a:pt x="950" y="140"/>
                </a:lnTo>
                <a:cubicBezTo>
                  <a:pt x="1004" y="47"/>
                  <a:pt x="1098" y="0"/>
                  <a:pt x="1193" y="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25000"/>
                  <a:lumOff val="75000"/>
                </a:schemeClr>
              </a:gs>
              <a:gs pos="50000">
                <a:schemeClr val="accent3"/>
              </a:gs>
              <a:gs pos="100000">
                <a:schemeClr val="accent3">
                  <a:lumMod val="85000"/>
                </a:schemeClr>
              </a:gs>
            </a:gsLst>
            <a:lin ang="5400000"/>
          </a:gra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FFFF"/>
                </a:solidFill>
                <a:latin typeface="思源宋体 CN Medium"/>
                <a:ea typeface="思源宋体 CN Medium"/>
              </a:rPr>
              <a:t>01</a:t>
            </a:r>
            <a:endParaRPr lang="en-US" sz="1800" b="1">
              <a:solidFill>
                <a:srgbClr val="FFFFFF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6105525" y="3360420"/>
            <a:ext cx="760730" cy="368935"/>
          </a:xfrm>
          <a:custGeom>
            <a:avLst/>
            <a:gdLst/>
            <a:ahLst/>
            <a:cxnLst/>
            <a:rect l="l" t="t" r="r" b="b"/>
            <a:pathLst>
              <a:path w="760730" h="368927">
                <a:moveTo>
                  <a:pt x="760730" y="184460"/>
                </a:moveTo>
                <a:cubicBezTo>
                  <a:pt x="760730" y="286338"/>
                  <a:pt x="680277" y="368927"/>
                  <a:pt x="581030" y="368927"/>
                </a:cubicBezTo>
                <a:cubicBezTo>
                  <a:pt x="514866" y="368927"/>
                  <a:pt x="321190" y="307438"/>
                  <a:pt x="0" y="184460"/>
                </a:cubicBezTo>
                <a:cubicBezTo>
                  <a:pt x="323965" y="80270"/>
                  <a:pt x="517093" y="18943"/>
                  <a:pt x="579383" y="480"/>
                </a:cubicBezTo>
                <a:cubicBezTo>
                  <a:pt x="580473" y="156"/>
                  <a:pt x="581600" y="-10"/>
                  <a:pt x="582738" y="1"/>
                </a:cubicBezTo>
                <a:cubicBezTo>
                  <a:pt x="681198" y="941"/>
                  <a:pt x="760730" y="83166"/>
                  <a:pt x="760730" y="184460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6" name="Freeform 6"/>
          <p:cNvSpPr/>
          <p:nvPr/>
        </p:nvSpPr>
        <p:spPr>
          <a:xfrm rot="7200000">
            <a:off x="6050915" y="4619625"/>
            <a:ext cx="760730" cy="368935"/>
          </a:xfrm>
          <a:custGeom>
            <a:avLst/>
            <a:gdLst/>
            <a:ahLst/>
            <a:cxnLst/>
            <a:rect l="l" t="t" r="r" b="b"/>
            <a:pathLst>
              <a:path w="760730" h="368927">
                <a:moveTo>
                  <a:pt x="760730" y="184460"/>
                </a:moveTo>
                <a:cubicBezTo>
                  <a:pt x="760730" y="286338"/>
                  <a:pt x="680277" y="368927"/>
                  <a:pt x="581030" y="368927"/>
                </a:cubicBezTo>
                <a:cubicBezTo>
                  <a:pt x="514866" y="368927"/>
                  <a:pt x="321190" y="307438"/>
                  <a:pt x="0" y="184460"/>
                </a:cubicBezTo>
                <a:cubicBezTo>
                  <a:pt x="323965" y="80270"/>
                  <a:pt x="517093" y="18943"/>
                  <a:pt x="579383" y="480"/>
                </a:cubicBezTo>
                <a:cubicBezTo>
                  <a:pt x="580473" y="156"/>
                  <a:pt x="581600" y="-10"/>
                  <a:pt x="582738" y="1"/>
                </a:cubicBezTo>
                <a:cubicBezTo>
                  <a:pt x="681198" y="941"/>
                  <a:pt x="760730" y="83166"/>
                  <a:pt x="760730" y="184460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7" name="Freeform 7"/>
          <p:cNvSpPr/>
          <p:nvPr/>
        </p:nvSpPr>
        <p:spPr>
          <a:xfrm rot="14400000">
            <a:off x="4998720" y="3964940"/>
            <a:ext cx="760730" cy="368935"/>
          </a:xfrm>
          <a:custGeom>
            <a:avLst/>
            <a:gdLst/>
            <a:ahLst/>
            <a:cxnLst/>
            <a:rect l="l" t="t" r="r" b="b"/>
            <a:pathLst>
              <a:path w="760730" h="368927">
                <a:moveTo>
                  <a:pt x="760730" y="184460"/>
                </a:moveTo>
                <a:cubicBezTo>
                  <a:pt x="760730" y="286338"/>
                  <a:pt x="680277" y="368927"/>
                  <a:pt x="581030" y="368927"/>
                </a:cubicBezTo>
                <a:cubicBezTo>
                  <a:pt x="514866" y="368927"/>
                  <a:pt x="321190" y="307438"/>
                  <a:pt x="0" y="184460"/>
                </a:cubicBezTo>
                <a:cubicBezTo>
                  <a:pt x="323965" y="80270"/>
                  <a:pt x="517093" y="18943"/>
                  <a:pt x="579383" y="480"/>
                </a:cubicBezTo>
                <a:cubicBezTo>
                  <a:pt x="580473" y="156"/>
                  <a:pt x="581600" y="-10"/>
                  <a:pt x="582738" y="1"/>
                </a:cubicBezTo>
                <a:cubicBezTo>
                  <a:pt x="681198" y="941"/>
                  <a:pt x="760730" y="83166"/>
                  <a:pt x="760730" y="184460"/>
                </a:cubicBez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8" name="TextBox 8"/>
          <p:cNvSpPr txBox="1"/>
          <p:nvPr/>
        </p:nvSpPr>
        <p:spPr>
          <a:xfrm>
            <a:off x="274320" y="1595120"/>
            <a:ext cx="4947920" cy="4318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r" fontAlgn="auto">
              <a:lnSpc>
                <a:spcPct val="10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把家风风险纳入风险研判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132715" y="4570730"/>
            <a:ext cx="4348800" cy="2160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r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宋体 CN Light"/>
                <a:ea typeface="思源宋体 CN Light"/>
              </a:rPr>
              <a:t>智能系统可以用于推送个性化纪律提醒、生成岗位风险清单、开展案例情景学习和跟踪整改进度，帮助党员干部及时发现家庭助廉薄弱环节。技术应用的最终目的，是提升监督精准度，而不是扩大监督任意性。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132715" y="4117975"/>
            <a:ext cx="4348800" cy="4320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r" fontAlgn="auto">
              <a:lnSpc>
                <a:spcPct val="10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让技术服务廉政教育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7720330" y="3990975"/>
            <a:ext cx="4348800" cy="2160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宋体 CN Light"/>
                <a:ea typeface="思源宋体 CN Light"/>
              </a:rPr>
              <a:t>涉及干部及家庭成员的信息，应严格区分公开信息、组织掌握信息和个人隐私信息，明确采集范围、使用目的、访问权限和留痕要求。任何智能分析都不能替代组织判断，更不能以算法结论直接代替纪律审查和组织处理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7720330" y="3559175"/>
            <a:ext cx="4348800" cy="4320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强化数据安全和权责边界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274320" y="2026920"/>
            <a:ext cx="4947920" cy="188023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r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宋体 CN Light"/>
                <a:ea typeface="思源宋体 CN Light"/>
              </a:rPr>
              <a:t>在智能决策场景中，可依托制度化信息采集、监督记录和风险模型，对重点岗位、关键人员及其亲属关联风险进行综合研判。但必须坚持依法依规、最小必要、权限分级和人工复核，严禁将技术工具变成越权打探个人隐私的手段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推动家风建设融入智能决策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1330" y="231775"/>
            <a:ext cx="2108200" cy="39878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algn="l">
              <a:defRPr/>
            </a:pPr>
            <a:endParaRPr lang="en-US" sz="2000" b="1">
              <a:solidFill>
                <a:schemeClr val="tx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359275" y="2211045"/>
            <a:ext cx="3832225" cy="544195"/>
          </a:xfrm>
          <a:prstGeom prst="round1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algn="ctr" fontAlgn="auto">
              <a:defRPr/>
            </a:pPr>
            <a:r>
              <a:rPr lang="en-US" sz="4000">
                <a:solidFill>
                  <a:srgbClr val="5D8677"/>
                </a:solidFill>
                <a:latin typeface="思源宋体 CN Medium"/>
                <a:ea typeface="思源宋体 CN Medium"/>
              </a:rPr>
              <a:t>PART.07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2970529" y="2846329"/>
            <a:ext cx="6609715" cy="140124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fontAlgn="auto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en-US" sz="4800" b="1">
                <a:solidFill>
                  <a:srgbClr val="5D8677"/>
                </a:solidFill>
                <a:latin typeface="思源宋体 CN Medium"/>
                <a:ea typeface="思源宋体 CN Medium"/>
              </a:rPr>
              <a:t>责任担当与行动落实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95960" y="1253490"/>
            <a:ext cx="3328670" cy="5256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alpha val="20000"/>
                <a:lumMod val="40000"/>
                <a:lumOff val="60000"/>
              </a:schemeClr>
            </a:solidFill>
          </a:ln>
          <a:effectLst/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>
            <a:off x="4429760" y="1244598"/>
            <a:ext cx="3328448" cy="5256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alpha val="20000"/>
                <a:lumMod val="40000"/>
                <a:lumOff val="60000"/>
              </a:schemeClr>
            </a:solidFill>
          </a:ln>
          <a:effectLst/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8164195" y="1244598"/>
            <a:ext cx="3328448" cy="5256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alpha val="20000"/>
                <a:lumMod val="40000"/>
                <a:lumOff val="60000"/>
              </a:schemeClr>
            </a:solidFill>
          </a:ln>
          <a:effectLst/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pic>
        <p:nvPicPr>
          <p:cNvPr id="5" name="image7.jpeg"/>
          <p:cNvPicPr>
            <a:picLocks noChangeAspect="1"/>
          </p:cNvPicPr>
          <p:nvPr/>
        </p:nvPicPr>
        <p:blipFill>
          <a:blip r:embed="rId1"/>
          <a:srcRect t="22442" b="22442"/>
          <a:stretch>
            <a:fillRect/>
          </a:stretch>
        </p:blipFill>
        <p:spPr>
          <a:xfrm>
            <a:off x="695960" y="1244598"/>
            <a:ext cx="3328448" cy="1834846"/>
          </a:xfrm>
          <a:prstGeom prst="rect">
            <a:avLst/>
          </a:pr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6" name="image14.jpeg"/>
          <p:cNvPicPr>
            <a:picLocks noChangeAspect="1"/>
          </p:cNvPicPr>
          <p:nvPr/>
        </p:nvPicPr>
        <p:blipFill rotWithShape="1">
          <a:blip r:embed="rId2"/>
          <a:srcRect t="30989" b="30989"/>
          <a:stretch>
            <a:fillRect/>
          </a:stretch>
        </p:blipFill>
        <p:spPr>
          <a:xfrm>
            <a:off x="4430123" y="1244598"/>
            <a:ext cx="3328448" cy="1834846"/>
          </a:xfrm>
          <a:prstGeom prst="rect">
            <a:avLst/>
          </a:pr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7" name="image22.png"/>
          <p:cNvPicPr>
            <a:picLocks noChangeAspect="1"/>
          </p:cNvPicPr>
          <p:nvPr/>
        </p:nvPicPr>
        <p:blipFill>
          <a:blip r:embed="rId3"/>
          <a:srcRect t="4175" b="4175"/>
          <a:stretch>
            <a:fillRect/>
          </a:stretch>
        </p:blipFill>
        <p:spPr>
          <a:xfrm>
            <a:off x="8164285" y="1244598"/>
            <a:ext cx="3328448" cy="1834846"/>
          </a:xfrm>
          <a:prstGeom prst="rect">
            <a:avLst/>
          </a:pr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8" name="TextBox 8"/>
          <p:cNvSpPr txBox="1"/>
          <p:nvPr/>
        </p:nvSpPr>
        <p:spPr>
          <a:xfrm>
            <a:off x="694630" y="4093210"/>
            <a:ext cx="3330000" cy="225044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>
                    <a:lumMod val="90000"/>
                    <a:lumOff val="10000"/>
                  </a:schemeClr>
                </a:solidFill>
                <a:latin typeface="思源宋体 CN Light"/>
                <a:ea typeface="思源宋体 CN Light"/>
              </a:rPr>
              <a:t>党员干部要把廉洁从政作为家庭幸福的重要前提，严格遵守党纪国法，自觉净化社交圈、生活圈和朋友圈，做到慎独慎微、慎始慎终，以自身过硬带动家庭清正。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694630" y="3284855"/>
            <a:ext cx="333000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守好自身廉洁底线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4429760" y="4093210"/>
            <a:ext cx="3330000" cy="225044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>
                    <a:lumMod val="90000"/>
                    <a:lumOff val="10000"/>
                  </a:schemeClr>
                </a:solidFill>
                <a:latin typeface="思源宋体 CN Light"/>
                <a:ea typeface="思源宋体 CN Light"/>
              </a:rPr>
              <a:t>要经常教育提醒配偶、子女及其他亲属，不利用职务影响谋利，不插手敏感事项，不参与利益输送。发现苗头问题要及时制止，发现重大问题要主动向组织报告，不能隐瞒包庇。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4429760" y="3284855"/>
            <a:ext cx="333000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管好亲属和身边人员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8164195" y="4093210"/>
            <a:ext cx="3330000" cy="225044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>
                    <a:lumMod val="90000"/>
                    <a:lumOff val="10000"/>
                  </a:schemeClr>
                </a:solidFill>
                <a:latin typeface="思源宋体 CN Light"/>
                <a:ea typeface="思源宋体 CN Light"/>
              </a:rPr>
              <a:t>党员干部特别是领导干部要带头讲家风、立家规、严家教，把家庭建设与党性修养、作风建设和履职尽责统一起来，以清廉家风展示共产党人的政治本色。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8164195" y="3284855"/>
            <a:ext cx="333000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扛起示范引领责任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党员干部的三项家庭责任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276590" y="2017395"/>
            <a:ext cx="3240000" cy="41400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91440" tIns="45720" rIns="91440" bIns="45720" rtlCol="0" anchor="t">
            <a:noAutofit/>
          </a:bodyPr>
          <a:lstStyle/>
          <a:p>
            <a:pPr marL="0" algn="l">
              <a:defRPr/>
            </a:pP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480560" y="2017395"/>
            <a:ext cx="3240000" cy="41400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91440" tIns="45720" rIns="91440" bIns="45720" rtlCol="0" anchor="t">
            <a:noAutofit/>
          </a:bodyPr>
          <a:lstStyle/>
          <a:p>
            <a:pPr marL="0" algn="l">
              <a:defRPr/>
            </a:pP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84530" y="2017395"/>
            <a:ext cx="3240000" cy="41400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91440" tIns="45720" rIns="91440" bIns="45720" rtlCol="0" anchor="t">
            <a:noAutofit/>
          </a:bodyPr>
          <a:lstStyle/>
          <a:p>
            <a:pPr marL="0" algn="l">
              <a:defRPr/>
            </a:pPr>
            <a:endParaRPr lang="en-US" sz="1100"/>
          </a:p>
        </p:txBody>
      </p:sp>
      <p:sp>
        <p:nvSpPr>
          <p:cNvPr id="5" name="Freeform 5"/>
          <p:cNvSpPr/>
          <p:nvPr/>
        </p:nvSpPr>
        <p:spPr>
          <a:xfrm>
            <a:off x="513080" y="1343660"/>
            <a:ext cx="1316355" cy="998855"/>
          </a:xfrm>
          <a:custGeom>
            <a:avLst/>
            <a:gdLst/>
            <a:ahLst/>
            <a:cxnLst/>
            <a:rect l="l" t="t" r="r" b="b"/>
            <a:pathLst>
              <a:path w="1316354" h="998896">
                <a:moveTo>
                  <a:pt x="107404" y="997167"/>
                </a:moveTo>
                <a:lnTo>
                  <a:pt x="1243757" y="773200"/>
                </a:lnTo>
                <a:cubicBezTo>
                  <a:pt x="1285936" y="764887"/>
                  <a:pt x="1316354" y="727889"/>
                  <a:pt x="1316354" y="684899"/>
                </a:cubicBezTo>
                <a:lnTo>
                  <a:pt x="1316354" y="90032"/>
                </a:lnTo>
                <a:cubicBezTo>
                  <a:pt x="1316354" y="33326"/>
                  <a:pt x="1264585" y="-9235"/>
                  <a:pt x="1208950" y="1730"/>
                </a:cubicBezTo>
                <a:lnTo>
                  <a:pt x="72596" y="225697"/>
                </a:lnTo>
                <a:cubicBezTo>
                  <a:pt x="30418" y="234010"/>
                  <a:pt x="0" y="271008"/>
                  <a:pt x="0" y="313998"/>
                </a:cubicBezTo>
                <a:lnTo>
                  <a:pt x="0" y="908866"/>
                </a:lnTo>
                <a:cubicBezTo>
                  <a:pt x="0" y="965572"/>
                  <a:pt x="51768" y="1008133"/>
                  <a:pt x="107404" y="997167"/>
                </a:cubicBezTo>
              </a:path>
            </a:pathLst>
          </a:custGeom>
          <a:gradFill>
            <a:gsLst>
              <a:gs pos="0">
                <a:schemeClr val="accent1">
                  <a:lumMod val="25000"/>
                  <a:lumOff val="75000"/>
                </a:schemeClr>
              </a:gs>
              <a:gs pos="50000">
                <a:schemeClr val="accent1"/>
              </a:gs>
              <a:gs pos="100000">
                <a:schemeClr val="accent1">
                  <a:lumMod val="85000"/>
                </a:schemeClr>
              </a:gs>
            </a:gsLst>
            <a:lin ang="5400000"/>
          </a:gradFill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cxnSp>
        <p:nvCxnSpPr>
          <p:cNvPr id="6" name="Connector 6"/>
          <p:cNvCxnSpPr/>
          <p:nvPr/>
        </p:nvCxnSpPr>
        <p:spPr>
          <a:xfrm>
            <a:off x="979805" y="3015615"/>
            <a:ext cx="2607310" cy="9525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sp>
        <p:nvSpPr>
          <p:cNvPr id="7" name="AutoShape 7"/>
          <p:cNvSpPr/>
          <p:nvPr/>
        </p:nvSpPr>
        <p:spPr>
          <a:xfrm>
            <a:off x="513080" y="1603375"/>
            <a:ext cx="1316355" cy="479425"/>
          </a:xfrm>
          <a:prstGeom prst="snip1Rect">
            <a:avLst>
              <a:gd name="adj" fmla="val 0"/>
            </a:avLst>
          </a:prstGeom>
          <a:noFill/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  <a:r>
              <a:rPr lang="en-US" sz="2660" b="1">
                <a:solidFill>
                  <a:schemeClr val="lt1"/>
                </a:solidFill>
                <a:latin typeface="思源宋体 CN Medium"/>
                <a:ea typeface="思源宋体 CN Medium"/>
              </a:rPr>
              <a:t>01</a:t>
            </a:r>
            <a:endParaRPr lang="en-US" sz="2660" b="1">
              <a:solidFill>
                <a:schemeClr val="lt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81380" y="2223770"/>
            <a:ext cx="2789555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不借权力谋取私利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872490" y="3032125"/>
            <a:ext cx="2890520" cy="3125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家庭成员要明白，干部职务不是家庭资源，不能以干部名义办事、打招呼、找关系，不能接受管理服务对象安排，不能通过特殊关系获得不当利益。</a:t>
            </a:r>
            <a:endParaRPr lang="en-US" sz="1100"/>
          </a:p>
        </p:txBody>
      </p:sp>
      <p:sp>
        <p:nvSpPr>
          <p:cNvPr id="10" name="Freeform 10"/>
          <p:cNvSpPr/>
          <p:nvPr/>
        </p:nvSpPr>
        <p:spPr>
          <a:xfrm>
            <a:off x="4288155" y="1343660"/>
            <a:ext cx="1316355" cy="998855"/>
          </a:xfrm>
          <a:custGeom>
            <a:avLst/>
            <a:gdLst/>
            <a:ahLst/>
            <a:cxnLst/>
            <a:rect l="l" t="t" r="r" b="b"/>
            <a:pathLst>
              <a:path w="1316354" h="998896">
                <a:moveTo>
                  <a:pt x="107404" y="997167"/>
                </a:moveTo>
                <a:lnTo>
                  <a:pt x="1243757" y="773200"/>
                </a:lnTo>
                <a:cubicBezTo>
                  <a:pt x="1285936" y="764887"/>
                  <a:pt x="1316354" y="727889"/>
                  <a:pt x="1316354" y="684899"/>
                </a:cubicBezTo>
                <a:lnTo>
                  <a:pt x="1316354" y="90032"/>
                </a:lnTo>
                <a:cubicBezTo>
                  <a:pt x="1316354" y="33326"/>
                  <a:pt x="1264585" y="-9235"/>
                  <a:pt x="1208950" y="1730"/>
                </a:cubicBezTo>
                <a:lnTo>
                  <a:pt x="72596" y="225697"/>
                </a:lnTo>
                <a:cubicBezTo>
                  <a:pt x="30418" y="234010"/>
                  <a:pt x="0" y="271008"/>
                  <a:pt x="0" y="313998"/>
                </a:cubicBezTo>
                <a:lnTo>
                  <a:pt x="0" y="908866"/>
                </a:lnTo>
                <a:cubicBezTo>
                  <a:pt x="0" y="965572"/>
                  <a:pt x="51768" y="1008133"/>
                  <a:pt x="107404" y="997167"/>
                </a:cubicBezTo>
              </a:path>
            </a:pathLst>
          </a:custGeom>
          <a:gradFill>
            <a:gsLst>
              <a:gs pos="0">
                <a:schemeClr val="accent2">
                  <a:lumMod val="25000"/>
                  <a:lumOff val="75000"/>
                </a:schemeClr>
              </a:gs>
              <a:gs pos="50000">
                <a:schemeClr val="accent2"/>
              </a:gs>
              <a:gs pos="100000">
                <a:schemeClr val="accent2">
                  <a:lumMod val="85000"/>
                </a:schemeClr>
              </a:gs>
            </a:gsLst>
            <a:lin ang="5400000"/>
          </a:gradFill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cxnSp>
        <p:nvCxnSpPr>
          <p:cNvPr id="11" name="Connector 11"/>
          <p:cNvCxnSpPr/>
          <p:nvPr/>
        </p:nvCxnSpPr>
        <p:spPr>
          <a:xfrm>
            <a:off x="4754880" y="3015615"/>
            <a:ext cx="2607310" cy="9525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sp>
        <p:nvSpPr>
          <p:cNvPr id="12" name="AutoShape 12"/>
          <p:cNvSpPr/>
          <p:nvPr/>
        </p:nvSpPr>
        <p:spPr>
          <a:xfrm>
            <a:off x="4288155" y="1603375"/>
            <a:ext cx="1316355" cy="479425"/>
          </a:xfrm>
          <a:prstGeom prst="snip1Rect">
            <a:avLst>
              <a:gd name="adj" fmla="val 0"/>
            </a:avLst>
          </a:prstGeom>
          <a:noFill/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  <a:r>
              <a:rPr lang="en-US" sz="2660" b="1">
                <a:solidFill>
                  <a:schemeClr val="lt1"/>
                </a:solidFill>
                <a:latin typeface="思源宋体 CN Medium"/>
                <a:ea typeface="思源宋体 CN Medium"/>
              </a:rPr>
              <a:t>02</a:t>
            </a:r>
            <a:endParaRPr lang="en-US" sz="2660" b="1">
              <a:solidFill>
                <a:schemeClr val="lt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656455" y="2223770"/>
            <a:ext cx="2789555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不为违规行为提供便利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4647565" y="3032125"/>
            <a:ext cx="2890520" cy="3125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对请托办事、利益输送和异常交往，要做到不参与、不转递、不隐瞒。遇到难以判断的情况，应及时与干部沟通，并建议向组织或有关部门咨询报告。</a:t>
            </a:r>
            <a:endParaRPr lang="en-US" sz="1100"/>
          </a:p>
        </p:txBody>
      </p:sp>
      <p:sp>
        <p:nvSpPr>
          <p:cNvPr id="15" name="Freeform 15"/>
          <p:cNvSpPr/>
          <p:nvPr/>
        </p:nvSpPr>
        <p:spPr>
          <a:xfrm>
            <a:off x="8063230" y="1343660"/>
            <a:ext cx="1316355" cy="998855"/>
          </a:xfrm>
          <a:custGeom>
            <a:avLst/>
            <a:gdLst/>
            <a:ahLst/>
            <a:cxnLst/>
            <a:rect l="l" t="t" r="r" b="b"/>
            <a:pathLst>
              <a:path w="1316354" h="998896">
                <a:moveTo>
                  <a:pt x="107404" y="997167"/>
                </a:moveTo>
                <a:lnTo>
                  <a:pt x="1243757" y="773200"/>
                </a:lnTo>
                <a:cubicBezTo>
                  <a:pt x="1285936" y="764887"/>
                  <a:pt x="1316354" y="727889"/>
                  <a:pt x="1316354" y="684899"/>
                </a:cubicBezTo>
                <a:lnTo>
                  <a:pt x="1316354" y="90032"/>
                </a:lnTo>
                <a:cubicBezTo>
                  <a:pt x="1316354" y="33326"/>
                  <a:pt x="1264585" y="-9235"/>
                  <a:pt x="1208950" y="1730"/>
                </a:cubicBezTo>
                <a:lnTo>
                  <a:pt x="72596" y="225697"/>
                </a:lnTo>
                <a:cubicBezTo>
                  <a:pt x="30418" y="234010"/>
                  <a:pt x="0" y="271008"/>
                  <a:pt x="0" y="313998"/>
                </a:cubicBezTo>
                <a:lnTo>
                  <a:pt x="0" y="908866"/>
                </a:lnTo>
                <a:cubicBezTo>
                  <a:pt x="0" y="965572"/>
                  <a:pt x="51768" y="1008133"/>
                  <a:pt x="107404" y="997167"/>
                </a:cubicBezTo>
              </a:path>
            </a:pathLst>
          </a:custGeom>
          <a:gradFill>
            <a:gsLst>
              <a:gs pos="0">
                <a:schemeClr val="accent2">
                  <a:lumMod val="25000"/>
                  <a:lumOff val="75000"/>
                </a:schemeClr>
              </a:gs>
              <a:gs pos="50000">
                <a:schemeClr val="accent2"/>
              </a:gs>
              <a:gs pos="100000">
                <a:schemeClr val="accent2">
                  <a:lumMod val="85000"/>
                </a:schemeClr>
              </a:gs>
            </a:gsLst>
            <a:lin ang="5400000"/>
          </a:gradFill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cxnSp>
        <p:nvCxnSpPr>
          <p:cNvPr id="16" name="Connector 16"/>
          <p:cNvCxnSpPr/>
          <p:nvPr/>
        </p:nvCxnSpPr>
        <p:spPr>
          <a:xfrm>
            <a:off x="8529955" y="3015615"/>
            <a:ext cx="2607310" cy="9525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sp>
        <p:nvSpPr>
          <p:cNvPr id="17" name="AutoShape 17"/>
          <p:cNvSpPr/>
          <p:nvPr/>
        </p:nvSpPr>
        <p:spPr>
          <a:xfrm>
            <a:off x="8063230" y="1603375"/>
            <a:ext cx="1316355" cy="479425"/>
          </a:xfrm>
          <a:prstGeom prst="snip1Rect">
            <a:avLst>
              <a:gd name="adj" fmla="val 0"/>
            </a:avLst>
          </a:prstGeom>
          <a:noFill/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  <a:r>
              <a:rPr lang="en-US" sz="2660" b="1">
                <a:solidFill>
                  <a:schemeClr val="lt1"/>
                </a:solidFill>
                <a:latin typeface="思源宋体 CN Medium"/>
                <a:ea typeface="思源宋体 CN Medium"/>
              </a:rPr>
              <a:t>03</a:t>
            </a:r>
            <a:endParaRPr lang="en-US" sz="2660" b="1">
              <a:solidFill>
                <a:schemeClr val="lt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431530" y="2223770"/>
            <a:ext cx="2789555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共同培育清廉家风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8422640" y="3032125"/>
            <a:ext cx="2890520" cy="3125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宋体 CN Light"/>
                <a:ea typeface="思源宋体 CN Light"/>
              </a:rPr>
              <a:t>家庭成员要以勤俭为荣、以劳动为本、以守法为要，主动参与廉洁教育和家风建设，把清正做人、踏实做事、干净交往落实到家庭生活和社会交往之中。</a:t>
            </a:r>
            <a:endParaRPr lang="en-US" sz="1100"/>
          </a:p>
        </p:txBody>
      </p:sp>
      <p:sp>
        <p:nvSpPr>
          <p:cNvPr id="20" name="Freeform 20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21" name="TextBox 21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家庭成员的三条助廉准则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700000">
            <a:off x="1137961" y="1499980"/>
            <a:ext cx="1699816" cy="1711787"/>
          </a:xfrm>
          <a:custGeom>
            <a:avLst/>
            <a:gdLst/>
            <a:ahLst/>
            <a:cxnLst/>
            <a:rect l="l" t="t" r="r" b="b"/>
            <a:pathLst>
              <a:path w="2705100" h="2724150">
                <a:moveTo>
                  <a:pt x="37762" y="37761"/>
                </a:moveTo>
                <a:cubicBezTo>
                  <a:pt x="61092" y="14431"/>
                  <a:pt x="93324" y="0"/>
                  <a:pt x="128925" y="0"/>
                </a:cubicBezTo>
                <a:lnTo>
                  <a:pt x="2576175" y="0"/>
                </a:lnTo>
                <a:cubicBezTo>
                  <a:pt x="2647378" y="0"/>
                  <a:pt x="2705100" y="57722"/>
                  <a:pt x="2705100" y="128925"/>
                </a:cubicBezTo>
                <a:lnTo>
                  <a:pt x="2705100" y="1486815"/>
                </a:lnTo>
                <a:lnTo>
                  <a:pt x="1467765" y="2724150"/>
                </a:lnTo>
                <a:lnTo>
                  <a:pt x="128925" y="2724150"/>
                </a:lnTo>
                <a:cubicBezTo>
                  <a:pt x="57722" y="2724150"/>
                  <a:pt x="0" y="2666428"/>
                  <a:pt x="0" y="2595225"/>
                </a:cubicBezTo>
                <a:lnTo>
                  <a:pt x="0" y="128925"/>
                </a:lnTo>
                <a:cubicBezTo>
                  <a:pt x="0" y="93324"/>
                  <a:pt x="14431" y="61092"/>
                  <a:pt x="37762" y="3776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3" name="Freeform 3"/>
          <p:cNvSpPr/>
          <p:nvPr/>
        </p:nvSpPr>
        <p:spPr>
          <a:xfrm rot="2700000">
            <a:off x="3876144" y="1499958"/>
            <a:ext cx="1699829" cy="1711971"/>
          </a:xfrm>
          <a:custGeom>
            <a:avLst/>
            <a:gdLst/>
            <a:ahLst/>
            <a:cxnLst/>
            <a:rect l="l" t="t" r="r" b="b"/>
            <a:pathLst>
              <a:path w="2705100" h="2724150">
                <a:moveTo>
                  <a:pt x="37762" y="37761"/>
                </a:moveTo>
                <a:cubicBezTo>
                  <a:pt x="61092" y="14431"/>
                  <a:pt x="93324" y="0"/>
                  <a:pt x="128925" y="0"/>
                </a:cubicBezTo>
                <a:lnTo>
                  <a:pt x="2576175" y="0"/>
                </a:lnTo>
                <a:cubicBezTo>
                  <a:pt x="2647378" y="0"/>
                  <a:pt x="2705100" y="57722"/>
                  <a:pt x="2705100" y="128925"/>
                </a:cubicBezTo>
                <a:lnTo>
                  <a:pt x="2705100" y="1486815"/>
                </a:lnTo>
                <a:lnTo>
                  <a:pt x="1467765" y="2724150"/>
                </a:lnTo>
                <a:lnTo>
                  <a:pt x="128925" y="2724150"/>
                </a:lnTo>
                <a:cubicBezTo>
                  <a:pt x="57722" y="2724150"/>
                  <a:pt x="0" y="2666428"/>
                  <a:pt x="0" y="2595225"/>
                </a:cubicBezTo>
                <a:lnTo>
                  <a:pt x="0" y="128925"/>
                </a:lnTo>
                <a:cubicBezTo>
                  <a:pt x="0" y="93324"/>
                  <a:pt x="14431" y="61092"/>
                  <a:pt x="37762" y="3776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4" name="Freeform 4"/>
          <p:cNvSpPr/>
          <p:nvPr/>
        </p:nvSpPr>
        <p:spPr>
          <a:xfrm rot="2700000">
            <a:off x="6613739" y="1499980"/>
            <a:ext cx="1699816" cy="1711787"/>
          </a:xfrm>
          <a:custGeom>
            <a:avLst/>
            <a:gdLst/>
            <a:ahLst/>
            <a:cxnLst/>
            <a:rect l="l" t="t" r="r" b="b"/>
            <a:pathLst>
              <a:path w="2705100" h="2724150">
                <a:moveTo>
                  <a:pt x="37762" y="37761"/>
                </a:moveTo>
                <a:cubicBezTo>
                  <a:pt x="61092" y="14431"/>
                  <a:pt x="93324" y="0"/>
                  <a:pt x="128925" y="0"/>
                </a:cubicBezTo>
                <a:lnTo>
                  <a:pt x="2576175" y="0"/>
                </a:lnTo>
                <a:cubicBezTo>
                  <a:pt x="2647378" y="0"/>
                  <a:pt x="2705100" y="57722"/>
                  <a:pt x="2705100" y="128925"/>
                </a:cubicBezTo>
                <a:lnTo>
                  <a:pt x="2705100" y="1486815"/>
                </a:lnTo>
                <a:lnTo>
                  <a:pt x="1467765" y="2724150"/>
                </a:lnTo>
                <a:lnTo>
                  <a:pt x="128925" y="2724150"/>
                </a:lnTo>
                <a:cubicBezTo>
                  <a:pt x="57722" y="2724150"/>
                  <a:pt x="0" y="2666428"/>
                  <a:pt x="0" y="2595225"/>
                </a:cubicBezTo>
                <a:lnTo>
                  <a:pt x="0" y="128925"/>
                </a:lnTo>
                <a:cubicBezTo>
                  <a:pt x="0" y="93324"/>
                  <a:pt x="14431" y="61092"/>
                  <a:pt x="37762" y="3776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5" name="Freeform 5"/>
          <p:cNvSpPr/>
          <p:nvPr/>
        </p:nvSpPr>
        <p:spPr>
          <a:xfrm rot="2700000">
            <a:off x="9339855" y="1499980"/>
            <a:ext cx="1699816" cy="1711787"/>
          </a:xfrm>
          <a:custGeom>
            <a:avLst/>
            <a:gdLst/>
            <a:ahLst/>
            <a:cxnLst/>
            <a:rect l="l" t="t" r="r" b="b"/>
            <a:pathLst>
              <a:path w="2705100" h="2724150">
                <a:moveTo>
                  <a:pt x="37762" y="37761"/>
                </a:moveTo>
                <a:cubicBezTo>
                  <a:pt x="61092" y="14431"/>
                  <a:pt x="93324" y="0"/>
                  <a:pt x="128925" y="0"/>
                </a:cubicBezTo>
                <a:lnTo>
                  <a:pt x="2576175" y="0"/>
                </a:lnTo>
                <a:cubicBezTo>
                  <a:pt x="2647378" y="0"/>
                  <a:pt x="2705100" y="57722"/>
                  <a:pt x="2705100" y="128925"/>
                </a:cubicBezTo>
                <a:lnTo>
                  <a:pt x="2705100" y="1486815"/>
                </a:lnTo>
                <a:lnTo>
                  <a:pt x="1467765" y="2724150"/>
                </a:lnTo>
                <a:lnTo>
                  <a:pt x="128925" y="2724150"/>
                </a:lnTo>
                <a:cubicBezTo>
                  <a:pt x="57722" y="2724150"/>
                  <a:pt x="0" y="2666428"/>
                  <a:pt x="0" y="2595225"/>
                </a:cubicBezTo>
                <a:lnTo>
                  <a:pt x="0" y="128925"/>
                </a:lnTo>
                <a:cubicBezTo>
                  <a:pt x="0" y="93324"/>
                  <a:pt x="14431" y="61092"/>
                  <a:pt x="37762" y="3776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pic>
        <p:nvPicPr>
          <p:cNvPr id="6" name="image10.png"/>
          <p:cNvPicPr>
            <a:picLocks noChangeAspect="1"/>
          </p:cNvPicPr>
          <p:nvPr/>
        </p:nvPicPr>
        <p:blipFill rotWithShape="1">
          <a:blip r:embed="rId1"/>
          <a:srcRect l="4213" r="4213"/>
          <a:stretch>
            <a:fillRect/>
          </a:stretch>
        </p:blipFill>
        <p:spPr>
          <a:xfrm>
            <a:off x="815242" y="1361927"/>
            <a:ext cx="2345253" cy="1661441"/>
          </a:xfrm>
          <a:custGeom>
            <a:avLst/>
            <a:gdLst/>
            <a:ahLst/>
            <a:cxnLst/>
            <a:pathLst>
              <a:path w="2330450" h="1650954">
                <a:moveTo>
                  <a:pt x="1169431" y="0"/>
                </a:moveTo>
                <a:cubicBezTo>
                  <a:pt x="1190033" y="0"/>
                  <a:pt x="1210635" y="7859"/>
                  <a:pt x="1226354" y="23578"/>
                </a:cubicBezTo>
                <a:lnTo>
                  <a:pt x="2306872" y="1104097"/>
                </a:lnTo>
                <a:cubicBezTo>
                  <a:pt x="2338310" y="1135535"/>
                  <a:pt x="2338310" y="1186507"/>
                  <a:pt x="2306872" y="1217944"/>
                </a:cubicBezTo>
                <a:lnTo>
                  <a:pt x="1873862" y="1650954"/>
                </a:lnTo>
                <a:lnTo>
                  <a:pt x="448177" y="1650954"/>
                </a:lnTo>
                <a:lnTo>
                  <a:pt x="23578" y="1226355"/>
                </a:lnTo>
                <a:cubicBezTo>
                  <a:pt x="-7859" y="1194917"/>
                  <a:pt x="-7859" y="1143946"/>
                  <a:pt x="23578" y="1112508"/>
                </a:cubicBezTo>
                <a:lnTo>
                  <a:pt x="1112508" y="23578"/>
                </a:lnTo>
                <a:cubicBezTo>
                  <a:pt x="1128227" y="7859"/>
                  <a:pt x="1148829" y="0"/>
                  <a:pt x="1169431" y="0"/>
                </a:cubicBezTo>
                <a:close/>
              </a:path>
            </a:pathLst>
          </a:custGeom>
          <a:ln w="3175">
            <a:solidFill>
              <a:schemeClr val="tx1">
                <a:alpha val="20000"/>
                <a:lumMod val="40000"/>
                <a:lumOff val="60000"/>
              </a:schemeClr>
            </a:solidFill>
          </a:ln>
        </p:spPr>
      </p:pic>
      <p:pic>
        <p:nvPicPr>
          <p:cNvPr id="7" name="image15.png"/>
          <p:cNvPicPr>
            <a:picLocks noChangeAspect="1"/>
          </p:cNvPicPr>
          <p:nvPr/>
        </p:nvPicPr>
        <p:blipFill rotWithShape="1">
          <a:blip r:embed="rId2"/>
          <a:srcRect l="10462" r="10462"/>
          <a:stretch>
            <a:fillRect/>
          </a:stretch>
        </p:blipFill>
        <p:spPr>
          <a:xfrm>
            <a:off x="9017136" y="1361927"/>
            <a:ext cx="2345253" cy="1661441"/>
          </a:xfrm>
          <a:custGeom>
            <a:avLst/>
            <a:gdLst/>
            <a:ahLst/>
            <a:cxnLst/>
            <a:pathLst>
              <a:path w="2330450" h="1650954">
                <a:moveTo>
                  <a:pt x="1169431" y="0"/>
                </a:moveTo>
                <a:cubicBezTo>
                  <a:pt x="1190033" y="0"/>
                  <a:pt x="1210635" y="7859"/>
                  <a:pt x="1226354" y="23578"/>
                </a:cubicBezTo>
                <a:lnTo>
                  <a:pt x="2306872" y="1104097"/>
                </a:lnTo>
                <a:cubicBezTo>
                  <a:pt x="2338310" y="1135535"/>
                  <a:pt x="2338310" y="1186507"/>
                  <a:pt x="2306872" y="1217944"/>
                </a:cubicBezTo>
                <a:lnTo>
                  <a:pt x="1873862" y="1650954"/>
                </a:lnTo>
                <a:lnTo>
                  <a:pt x="448177" y="1650954"/>
                </a:lnTo>
                <a:lnTo>
                  <a:pt x="23578" y="1226355"/>
                </a:lnTo>
                <a:cubicBezTo>
                  <a:pt x="-7859" y="1194917"/>
                  <a:pt x="-7859" y="1143946"/>
                  <a:pt x="23578" y="1112508"/>
                </a:cubicBezTo>
                <a:lnTo>
                  <a:pt x="1112508" y="23578"/>
                </a:lnTo>
                <a:cubicBezTo>
                  <a:pt x="1128226" y="7859"/>
                  <a:pt x="1148829" y="0"/>
                  <a:pt x="1169431" y="0"/>
                </a:cubicBezTo>
                <a:close/>
              </a:path>
            </a:pathLst>
          </a:custGeom>
          <a:ln w="3175">
            <a:solidFill>
              <a:schemeClr val="tx1">
                <a:alpha val="20000"/>
                <a:lumMod val="40000"/>
                <a:lumOff val="60000"/>
              </a:schemeClr>
            </a:solidFill>
          </a:ln>
        </p:spPr>
      </p:pic>
      <p:pic>
        <p:nvPicPr>
          <p:cNvPr id="8" name="image22.png"/>
          <p:cNvPicPr>
            <a:picLocks noChangeAspect="1"/>
          </p:cNvPicPr>
          <p:nvPr/>
        </p:nvPicPr>
        <p:blipFill>
          <a:blip r:embed="rId3"/>
          <a:srcRect l="7557" r="7557"/>
          <a:stretch>
            <a:fillRect/>
          </a:stretch>
        </p:blipFill>
        <p:spPr>
          <a:xfrm>
            <a:off x="6291020" y="1361927"/>
            <a:ext cx="2345253" cy="1661441"/>
          </a:xfrm>
          <a:custGeom>
            <a:avLst/>
            <a:gdLst/>
            <a:ahLst/>
            <a:cxnLst/>
            <a:pathLst>
              <a:path w="2330450" h="1650954">
                <a:moveTo>
                  <a:pt x="1169431" y="0"/>
                </a:moveTo>
                <a:cubicBezTo>
                  <a:pt x="1190033" y="0"/>
                  <a:pt x="1210635" y="7859"/>
                  <a:pt x="1226354" y="23578"/>
                </a:cubicBezTo>
                <a:lnTo>
                  <a:pt x="2306872" y="1104097"/>
                </a:lnTo>
                <a:cubicBezTo>
                  <a:pt x="2338310" y="1135535"/>
                  <a:pt x="2338310" y="1186507"/>
                  <a:pt x="2306872" y="1217944"/>
                </a:cubicBezTo>
                <a:lnTo>
                  <a:pt x="1873862" y="1650954"/>
                </a:lnTo>
                <a:lnTo>
                  <a:pt x="448177" y="1650954"/>
                </a:lnTo>
                <a:lnTo>
                  <a:pt x="23579" y="1226355"/>
                </a:lnTo>
                <a:cubicBezTo>
                  <a:pt x="-7859" y="1194917"/>
                  <a:pt x="-7859" y="1143946"/>
                  <a:pt x="23579" y="1112508"/>
                </a:cubicBezTo>
                <a:lnTo>
                  <a:pt x="1112508" y="23578"/>
                </a:lnTo>
                <a:cubicBezTo>
                  <a:pt x="1128227" y="7859"/>
                  <a:pt x="1148829" y="0"/>
                  <a:pt x="1169431" y="0"/>
                </a:cubicBezTo>
                <a:close/>
              </a:path>
            </a:pathLst>
          </a:custGeom>
          <a:ln w="3175">
            <a:solidFill>
              <a:schemeClr val="tx1">
                <a:alpha val="20000"/>
                <a:lumMod val="40000"/>
                <a:lumOff val="60000"/>
              </a:schemeClr>
            </a:solidFill>
          </a:ln>
        </p:spPr>
      </p:pic>
      <p:pic>
        <p:nvPicPr>
          <p:cNvPr id="9" name="image9.jpeg"/>
          <p:cNvPicPr>
            <a:picLocks noChangeAspect="1"/>
          </p:cNvPicPr>
          <p:nvPr/>
        </p:nvPicPr>
        <p:blipFill rotWithShape="1">
          <a:blip r:embed="rId4"/>
          <a:srcRect l="24833" r="24833"/>
          <a:stretch>
            <a:fillRect/>
          </a:stretch>
        </p:blipFill>
        <p:spPr>
          <a:xfrm>
            <a:off x="3553432" y="1361927"/>
            <a:ext cx="2345253" cy="1661487"/>
          </a:xfrm>
          <a:custGeom>
            <a:avLst/>
            <a:gdLst/>
            <a:ahLst/>
            <a:cxnLst/>
            <a:pathLst>
              <a:path w="2330450" h="1651000">
                <a:moveTo>
                  <a:pt x="1169431" y="0"/>
                </a:moveTo>
                <a:cubicBezTo>
                  <a:pt x="1190033" y="0"/>
                  <a:pt x="1210635" y="7860"/>
                  <a:pt x="1226354" y="23579"/>
                </a:cubicBezTo>
                <a:lnTo>
                  <a:pt x="2306872" y="1104128"/>
                </a:lnTo>
                <a:cubicBezTo>
                  <a:pt x="2338310" y="1135566"/>
                  <a:pt x="2338310" y="1186540"/>
                  <a:pt x="2306872" y="1217978"/>
                </a:cubicBezTo>
                <a:lnTo>
                  <a:pt x="1873862" y="1651000"/>
                </a:lnTo>
                <a:lnTo>
                  <a:pt x="448177" y="1651000"/>
                </a:lnTo>
                <a:lnTo>
                  <a:pt x="23578" y="1226389"/>
                </a:lnTo>
                <a:cubicBezTo>
                  <a:pt x="-7859" y="1194951"/>
                  <a:pt x="-7859" y="1143978"/>
                  <a:pt x="23578" y="1112539"/>
                </a:cubicBezTo>
                <a:lnTo>
                  <a:pt x="1112508" y="23579"/>
                </a:lnTo>
                <a:cubicBezTo>
                  <a:pt x="1128227" y="7860"/>
                  <a:pt x="1148829" y="0"/>
                  <a:pt x="1169431" y="0"/>
                </a:cubicBezTo>
                <a:close/>
              </a:path>
            </a:pathLst>
          </a:custGeom>
          <a:ln w="3175">
            <a:solidFill>
              <a:schemeClr val="tx1">
                <a:alpha val="20000"/>
                <a:lumMod val="40000"/>
                <a:lumOff val="60000"/>
              </a:schemeClr>
            </a:solidFill>
          </a:ln>
        </p:spPr>
      </p:pic>
      <p:cxnSp>
        <p:nvCxnSpPr>
          <p:cNvPr id="10" name="Connector 10"/>
          <p:cNvCxnSpPr/>
          <p:nvPr/>
        </p:nvCxnSpPr>
        <p:spPr>
          <a:xfrm>
            <a:off x="998551" y="3020858"/>
            <a:ext cx="10227731" cy="0"/>
          </a:xfrm>
          <a:prstGeom prst="line">
            <a:avLst/>
          </a:prstGeom>
          <a:ln w="12700">
            <a:solidFill>
              <a:schemeClr val="accent1"/>
            </a:solidFill>
          </a:ln>
        </p:spPr>
      </p:cxnSp>
      <p:sp>
        <p:nvSpPr>
          <p:cNvPr id="11" name="AutoShape 11"/>
          <p:cNvSpPr/>
          <p:nvPr/>
        </p:nvSpPr>
        <p:spPr>
          <a:xfrm>
            <a:off x="815242" y="3724275"/>
            <a:ext cx="2340000" cy="2879725"/>
          </a:xfrm>
          <a:prstGeom prst="rect">
            <a:avLst/>
          </a:prstGeom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>
                <a:solidFill>
                  <a:schemeClr val="tx1"/>
                </a:solidFill>
                <a:latin typeface="思源宋体 CN Light"/>
                <a:ea typeface="思源宋体 CN Light"/>
              </a:rPr>
              <a:t>党员干部与家庭成员共同学习党纪法规和警示案例，结合岗位特点梳理家庭廉政风险，明确亲属交往、礼品礼金、经商办企和请托办事等方面的具体边界。</a:t>
            </a:r>
            <a:endParaRPr lang="en-US" sz="1500">
              <a:solidFill>
                <a:schemeClr val="tx1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15242" y="3004185"/>
            <a:ext cx="2339975" cy="79756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召开一次家庭廉政会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3553432" y="3724275"/>
            <a:ext cx="2340000" cy="2879725"/>
          </a:xfrm>
          <a:prstGeom prst="rect">
            <a:avLst/>
          </a:prstGeom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>
                <a:solidFill>
                  <a:schemeClr val="tx1"/>
                </a:solidFill>
                <a:latin typeface="思源宋体 CN Light"/>
                <a:ea typeface="思源宋体 CN Light"/>
              </a:rPr>
              <a:t>承诺内容应避免空泛，重点写明不利用职权和职务影响谋利、不打听工作秘密、不违规接受宴请和礼品、不插手组织人事与项目审批等可执行要求。</a:t>
            </a:r>
            <a:endParaRPr lang="en-US" sz="1500">
              <a:solidFill>
                <a:schemeClr val="tx1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553432" y="3004185"/>
            <a:ext cx="2339975" cy="79756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制定一份家庭承诺清单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291020" y="3724275"/>
            <a:ext cx="2340000" cy="2879725"/>
          </a:xfrm>
          <a:prstGeom prst="rect">
            <a:avLst/>
          </a:prstGeom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>
                <a:solidFill>
                  <a:schemeClr val="tx1"/>
                </a:solidFill>
                <a:latin typeface="思源宋体 CN Light"/>
                <a:ea typeface="思源宋体 CN Light"/>
              </a:rPr>
              <a:t>围绕近一年家庭交往、消费支出、亲属经营和节日往来开展自查，对发现的问题分类处理；能够纠正的立即纠正，需要报告的及时报告，涉及违纪违法的依规依纪依法处置。</a:t>
            </a:r>
            <a:endParaRPr lang="en-US" sz="1500">
              <a:solidFill>
                <a:schemeClr val="tx1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291020" y="3004185"/>
            <a:ext cx="2339975" cy="79756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完成一次风险自查整改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9017136" y="3724275"/>
            <a:ext cx="2340000" cy="2879725"/>
          </a:xfrm>
          <a:prstGeom prst="rect">
            <a:avLst/>
          </a:prstGeom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>
                <a:solidFill>
                  <a:schemeClr val="tx1"/>
                </a:solidFill>
                <a:latin typeface="思源宋体 CN Light"/>
                <a:ea typeface="思源宋体 CN Light"/>
              </a:rPr>
              <a:t>选择家庭共读廉政案例、每月开展一次家风交流、重大节日前进行廉政提醒等方式，把一次性教育转化为持续性习惯，让廉洁成为家庭成员共同认可的生活方式。</a:t>
            </a:r>
            <a:endParaRPr lang="en-US" sz="1500">
              <a:solidFill>
                <a:schemeClr val="tx1"/>
              </a:solidFill>
              <a:latin typeface="思源宋体 CN Light"/>
              <a:ea typeface="思源宋体 CN Ligh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9017136" y="3004185"/>
            <a:ext cx="2339975" cy="79756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5D8677"/>
                </a:solidFill>
                <a:latin typeface="思源宋体 CN Light"/>
                <a:ea typeface="思源宋体 CN Light"/>
              </a:rPr>
              <a:t>形成一项长期家风习惯</a:t>
            </a:r>
            <a:endParaRPr lang="en-US" sz="1100"/>
          </a:p>
        </p:txBody>
      </p:sp>
      <p:sp>
        <p:nvSpPr>
          <p:cNvPr id="19" name="Freeform 19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20" name="TextBox 20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建立“一家一策”实践方案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6000">
              <a:srgbClr val="F7FCFF">
                <a:alpha val="100000"/>
              </a:srgbClr>
            </a:gs>
            <a:gs pos="83000">
              <a:srgbClr val="D1EEFF"/>
            </a:gs>
          </a:gsLst>
          <a:lin ang="2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3319" y="2417534"/>
            <a:ext cx="12205318" cy="4440466"/>
          </a:xfrm>
          <a:custGeom>
            <a:avLst/>
            <a:gdLst/>
            <a:ahLst/>
            <a:cxnLst/>
            <a:rect l="l" t="t" r="r" b="b"/>
            <a:pathLst>
              <a:path w="12205318" h="4440466">
                <a:moveTo>
                  <a:pt x="0" y="0"/>
                </a:moveTo>
                <a:lnTo>
                  <a:pt x="1378933" y="0"/>
                </a:lnTo>
                <a:lnTo>
                  <a:pt x="1388136" y="60299"/>
                </a:lnTo>
                <a:cubicBezTo>
                  <a:pt x="1460309" y="412998"/>
                  <a:pt x="1772377" y="678311"/>
                  <a:pt x="2146411" y="678311"/>
                </a:cubicBezTo>
                <a:cubicBezTo>
                  <a:pt x="2520446" y="678311"/>
                  <a:pt x="2832514" y="412998"/>
                  <a:pt x="2904686" y="60299"/>
                </a:cubicBezTo>
                <a:lnTo>
                  <a:pt x="2913889" y="0"/>
                </a:lnTo>
                <a:lnTo>
                  <a:pt x="5341841" y="0"/>
                </a:lnTo>
                <a:lnTo>
                  <a:pt x="5351044" y="60299"/>
                </a:lnTo>
                <a:cubicBezTo>
                  <a:pt x="5423217" y="412998"/>
                  <a:pt x="5735285" y="678311"/>
                  <a:pt x="6109319" y="678311"/>
                </a:cubicBezTo>
                <a:cubicBezTo>
                  <a:pt x="6483354" y="678311"/>
                  <a:pt x="6795422" y="412998"/>
                  <a:pt x="6867594" y="60299"/>
                </a:cubicBezTo>
                <a:lnTo>
                  <a:pt x="6876797" y="0"/>
                </a:lnTo>
                <a:lnTo>
                  <a:pt x="9304749" y="0"/>
                </a:lnTo>
                <a:lnTo>
                  <a:pt x="9313952" y="60299"/>
                </a:lnTo>
                <a:cubicBezTo>
                  <a:pt x="9386125" y="412998"/>
                  <a:pt x="9698193" y="678311"/>
                  <a:pt x="10072227" y="678311"/>
                </a:cubicBezTo>
                <a:cubicBezTo>
                  <a:pt x="10446261" y="678311"/>
                  <a:pt x="10758329" y="412998"/>
                  <a:pt x="10830502" y="60299"/>
                </a:cubicBezTo>
                <a:lnTo>
                  <a:pt x="10839705" y="0"/>
                </a:lnTo>
                <a:lnTo>
                  <a:pt x="12205318" y="0"/>
                </a:lnTo>
                <a:lnTo>
                  <a:pt x="12205318" y="4440466"/>
                </a:lnTo>
                <a:lnTo>
                  <a:pt x="0" y="4440466"/>
                </a:lnTo>
                <a:lnTo>
                  <a:pt x="0" y="0"/>
                </a:lnTo>
                <a:close/>
              </a:path>
            </a:pathLst>
          </a:custGeom>
          <a:solidFill>
            <a:srgbClr val="5D8677"/>
          </a:solidFill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>
            <a:off x="9500908" y="1751145"/>
            <a:ext cx="1116000" cy="1116000"/>
          </a:xfrm>
          <a:prstGeom prst="ellipse">
            <a:avLst/>
          </a:prstGeom>
          <a:noFill/>
          <a:ln w="31750">
            <a:solidFill>
              <a:schemeClr val="accent1">
                <a:alpha val="80000"/>
              </a:schemeClr>
            </a:solidFill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1575092" y="1751145"/>
            <a:ext cx="1116000" cy="1116000"/>
          </a:xfrm>
          <a:prstGeom prst="ellipse">
            <a:avLst/>
          </a:prstGeom>
          <a:noFill/>
          <a:ln w="31750">
            <a:solidFill>
              <a:schemeClr val="accent1">
                <a:alpha val="80000"/>
              </a:schemeClr>
            </a:solidFill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5538000" y="1751145"/>
            <a:ext cx="1116000" cy="1116000"/>
          </a:xfrm>
          <a:prstGeom prst="ellipse">
            <a:avLst/>
          </a:prstGeom>
          <a:noFill/>
          <a:ln w="31750">
            <a:solidFill>
              <a:schemeClr val="accent1">
                <a:alpha val="80000"/>
              </a:schemeClr>
            </a:solidFill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6" name="Freeform 6"/>
          <p:cNvSpPr/>
          <p:nvPr/>
        </p:nvSpPr>
        <p:spPr>
          <a:xfrm>
            <a:off x="9824907" y="2096417"/>
            <a:ext cx="467999" cy="425454"/>
          </a:xfrm>
          <a:custGeom>
            <a:avLst/>
            <a:gdLst/>
            <a:ahLst/>
            <a:cxnLst/>
            <a:rect l="l" t="t" r="r" b="b"/>
            <a:pathLst>
              <a:path w="467999" h="425454">
                <a:moveTo>
                  <a:pt x="411103" y="-400"/>
                </a:moveTo>
                <a:lnTo>
                  <a:pt x="56129" y="-400"/>
                </a:lnTo>
                <a:cubicBezTo>
                  <a:pt x="18116" y="-400"/>
                  <a:pt x="-384" y="18959"/>
                  <a:pt x="-384" y="57570"/>
                </a:cubicBezTo>
                <a:lnTo>
                  <a:pt x="-384" y="289653"/>
                </a:lnTo>
                <a:cubicBezTo>
                  <a:pt x="-384" y="328367"/>
                  <a:pt x="16975" y="346660"/>
                  <a:pt x="54032" y="346660"/>
                </a:cubicBezTo>
                <a:lnTo>
                  <a:pt x="108450" y="346660"/>
                </a:lnTo>
                <a:lnTo>
                  <a:pt x="101751" y="405693"/>
                </a:lnTo>
                <a:cubicBezTo>
                  <a:pt x="101751" y="412806"/>
                  <a:pt x="105569" y="419365"/>
                  <a:pt x="111699" y="422717"/>
                </a:cubicBezTo>
                <a:cubicBezTo>
                  <a:pt x="117799" y="426144"/>
                  <a:pt x="125282" y="425779"/>
                  <a:pt x="131026" y="421771"/>
                </a:cubicBezTo>
                <a:lnTo>
                  <a:pt x="239060" y="346674"/>
                </a:lnTo>
                <a:lnTo>
                  <a:pt x="413199" y="346674"/>
                </a:lnTo>
                <a:cubicBezTo>
                  <a:pt x="450882" y="346674"/>
                  <a:pt x="467616" y="328382"/>
                  <a:pt x="467616" y="289667"/>
                </a:cubicBezTo>
                <a:lnTo>
                  <a:pt x="467616" y="57570"/>
                </a:lnTo>
                <a:cubicBezTo>
                  <a:pt x="467616" y="18959"/>
                  <a:pt x="448787" y="-371"/>
                  <a:pt x="411103" y="-400"/>
                </a:cubicBezTo>
                <a:moveTo>
                  <a:pt x="124896" y="201160"/>
                </a:moveTo>
                <a:cubicBezTo>
                  <a:pt x="113823" y="201229"/>
                  <a:pt x="103798" y="194467"/>
                  <a:pt x="99505" y="184026"/>
                </a:cubicBezTo>
                <a:cubicBezTo>
                  <a:pt x="95211" y="173587"/>
                  <a:pt x="97492" y="161529"/>
                  <a:pt x="105284" y="153482"/>
                </a:cubicBezTo>
                <a:cubicBezTo>
                  <a:pt x="113997" y="144506"/>
                  <a:pt x="127516" y="142628"/>
                  <a:pt x="138254" y="148897"/>
                </a:cubicBezTo>
                <a:cubicBezTo>
                  <a:pt x="148994" y="155167"/>
                  <a:pt x="154283" y="168027"/>
                  <a:pt x="151157" y="180264"/>
                </a:cubicBezTo>
                <a:cubicBezTo>
                  <a:pt x="148028" y="192499"/>
                  <a:pt x="137263" y="201066"/>
                  <a:pt x="124896" y="201160"/>
                </a:cubicBezTo>
                <a:moveTo>
                  <a:pt x="233559" y="201160"/>
                </a:moveTo>
                <a:cubicBezTo>
                  <a:pt x="222515" y="201150"/>
                  <a:pt x="212561" y="194343"/>
                  <a:pt x="208333" y="183908"/>
                </a:cubicBezTo>
                <a:cubicBezTo>
                  <a:pt x="204104" y="173474"/>
                  <a:pt x="206429" y="161461"/>
                  <a:pt x="214226" y="153463"/>
                </a:cubicBezTo>
                <a:cubicBezTo>
                  <a:pt x="222025" y="145464"/>
                  <a:pt x="233763" y="143052"/>
                  <a:pt x="243978" y="147344"/>
                </a:cubicBezTo>
                <a:cubicBezTo>
                  <a:pt x="255994" y="152470"/>
                  <a:pt x="262816" y="165547"/>
                  <a:pt x="260286" y="178610"/>
                </a:cubicBezTo>
                <a:cubicBezTo>
                  <a:pt x="257756" y="191672"/>
                  <a:pt x="246579" y="201103"/>
                  <a:pt x="233559" y="201160"/>
                </a:cubicBezTo>
                <a:moveTo>
                  <a:pt x="342377" y="201160"/>
                </a:moveTo>
                <a:cubicBezTo>
                  <a:pt x="331333" y="201150"/>
                  <a:pt x="321380" y="194343"/>
                  <a:pt x="317152" y="183908"/>
                </a:cubicBezTo>
                <a:cubicBezTo>
                  <a:pt x="312921" y="173474"/>
                  <a:pt x="315248" y="161461"/>
                  <a:pt x="323046" y="153463"/>
                </a:cubicBezTo>
                <a:cubicBezTo>
                  <a:pt x="330843" y="145464"/>
                  <a:pt x="342582" y="143052"/>
                  <a:pt x="352797" y="147344"/>
                </a:cubicBezTo>
                <a:cubicBezTo>
                  <a:pt x="361231" y="150920"/>
                  <a:pt x="367366" y="158560"/>
                  <a:pt x="369155" y="167716"/>
                </a:cubicBezTo>
                <a:cubicBezTo>
                  <a:pt x="370944" y="176873"/>
                  <a:pt x="368150" y="186340"/>
                  <a:pt x="361703" y="192954"/>
                </a:cubicBezTo>
                <a:cubicBezTo>
                  <a:pt x="356574" y="198187"/>
                  <a:pt x="349631" y="201160"/>
                  <a:pt x="342377" y="201160"/>
                </a:cubicBezTo>
              </a:path>
            </a:pathLst>
          </a:custGeom>
          <a:solidFill>
            <a:srgbClr val="5D8677"/>
          </a:solidFill>
          <a:ln cap="flat">
            <a:noFill/>
            <a:prstDash val="solid"/>
            <a:miter lim="800000"/>
          </a:ln>
        </p:spPr>
        <p:txBody>
          <a:bodyPr vert="horz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7" name="Freeform 7"/>
          <p:cNvSpPr/>
          <p:nvPr/>
        </p:nvSpPr>
        <p:spPr>
          <a:xfrm>
            <a:off x="1899092" y="2091913"/>
            <a:ext cx="467999" cy="434462"/>
          </a:xfrm>
          <a:custGeom>
            <a:avLst/>
            <a:gdLst/>
            <a:ahLst/>
            <a:cxnLst/>
            <a:rect l="l" t="t" r="r" b="b"/>
            <a:pathLst>
              <a:path w="467999" h="434462">
                <a:moveTo>
                  <a:pt x="413196" y="115"/>
                </a:moveTo>
                <a:lnTo>
                  <a:pt x="53838" y="115"/>
                </a:lnTo>
                <a:cubicBezTo>
                  <a:pt x="23992" y="115"/>
                  <a:pt x="114" y="24185"/>
                  <a:pt x="114" y="54272"/>
                </a:cubicBezTo>
                <a:lnTo>
                  <a:pt x="114" y="287751"/>
                </a:lnTo>
                <a:cubicBezTo>
                  <a:pt x="114" y="317838"/>
                  <a:pt x="23992" y="341908"/>
                  <a:pt x="53838" y="341908"/>
                </a:cubicBezTo>
                <a:lnTo>
                  <a:pt x="188747" y="341908"/>
                </a:lnTo>
                <a:lnTo>
                  <a:pt x="188747" y="408101"/>
                </a:lnTo>
                <a:lnTo>
                  <a:pt x="114726" y="408101"/>
                </a:lnTo>
                <a:cubicBezTo>
                  <a:pt x="107563" y="408101"/>
                  <a:pt x="101594" y="414119"/>
                  <a:pt x="101594" y="421339"/>
                </a:cubicBezTo>
                <a:cubicBezTo>
                  <a:pt x="101594" y="428561"/>
                  <a:pt x="107563" y="434578"/>
                  <a:pt x="114726" y="434578"/>
                </a:cubicBezTo>
                <a:lnTo>
                  <a:pt x="342757" y="434578"/>
                </a:lnTo>
                <a:cubicBezTo>
                  <a:pt x="349921" y="434578"/>
                  <a:pt x="355890" y="428561"/>
                  <a:pt x="355890" y="421339"/>
                </a:cubicBezTo>
                <a:cubicBezTo>
                  <a:pt x="355890" y="414119"/>
                  <a:pt x="349921" y="408101"/>
                  <a:pt x="342757" y="408101"/>
                </a:cubicBezTo>
                <a:lnTo>
                  <a:pt x="269931" y="408101"/>
                </a:lnTo>
                <a:lnTo>
                  <a:pt x="269931" y="341908"/>
                </a:lnTo>
                <a:lnTo>
                  <a:pt x="414389" y="341908"/>
                </a:lnTo>
                <a:cubicBezTo>
                  <a:pt x="444237" y="341908"/>
                  <a:pt x="468114" y="317838"/>
                  <a:pt x="468114" y="287751"/>
                </a:cubicBezTo>
                <a:lnTo>
                  <a:pt x="468114" y="54272"/>
                </a:lnTo>
                <a:cubicBezTo>
                  <a:pt x="466920" y="25388"/>
                  <a:pt x="443042" y="115"/>
                  <a:pt x="413196" y="115"/>
                </a:cubicBezTo>
                <a:moveTo>
                  <a:pt x="389317" y="80749"/>
                </a:moveTo>
                <a:cubicBezTo>
                  <a:pt x="389317" y="80749"/>
                  <a:pt x="389317" y="81953"/>
                  <a:pt x="389317" y="80749"/>
                </a:cubicBezTo>
                <a:lnTo>
                  <a:pt x="389317" y="81953"/>
                </a:lnTo>
                <a:lnTo>
                  <a:pt x="255605" y="261275"/>
                </a:lnTo>
                <a:lnTo>
                  <a:pt x="252023" y="258867"/>
                </a:lnTo>
                <a:lnTo>
                  <a:pt x="146961" y="181844"/>
                </a:lnTo>
                <a:lnTo>
                  <a:pt x="109951" y="229983"/>
                </a:lnTo>
                <a:cubicBezTo>
                  <a:pt x="106369" y="236001"/>
                  <a:pt x="99206" y="238408"/>
                  <a:pt x="93236" y="236001"/>
                </a:cubicBezTo>
                <a:cubicBezTo>
                  <a:pt x="86073" y="233593"/>
                  <a:pt x="82491" y="225169"/>
                  <a:pt x="84879" y="217948"/>
                </a:cubicBezTo>
                <a:cubicBezTo>
                  <a:pt x="84879" y="216746"/>
                  <a:pt x="84879" y="216746"/>
                  <a:pt x="86073" y="215541"/>
                </a:cubicBezTo>
                <a:lnTo>
                  <a:pt x="136216" y="149349"/>
                </a:lnTo>
                <a:lnTo>
                  <a:pt x="140992" y="143331"/>
                </a:lnTo>
                <a:lnTo>
                  <a:pt x="249634" y="223966"/>
                </a:lnTo>
                <a:lnTo>
                  <a:pt x="367829" y="66307"/>
                </a:lnTo>
                <a:cubicBezTo>
                  <a:pt x="371411" y="62697"/>
                  <a:pt x="377380" y="61493"/>
                  <a:pt x="382154" y="63900"/>
                </a:cubicBezTo>
                <a:cubicBezTo>
                  <a:pt x="389317" y="66307"/>
                  <a:pt x="392899" y="73528"/>
                  <a:pt x="389317" y="80749"/>
                </a:cubicBezTo>
              </a:path>
            </a:pathLst>
          </a:custGeom>
          <a:solidFill>
            <a:srgbClr val="5D8677"/>
          </a:solidFill>
          <a:ln cap="flat">
            <a:noFill/>
            <a:prstDash val="solid"/>
            <a:miter lim="800000"/>
          </a:ln>
        </p:spPr>
        <p:txBody>
          <a:bodyPr vert="horz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8" name="Freeform 8"/>
          <p:cNvSpPr/>
          <p:nvPr/>
        </p:nvSpPr>
        <p:spPr>
          <a:xfrm>
            <a:off x="5862094" y="2075145"/>
            <a:ext cx="467811" cy="467999"/>
          </a:xfrm>
          <a:custGeom>
            <a:avLst/>
            <a:gdLst/>
            <a:ahLst/>
            <a:cxnLst/>
            <a:rect l="l" t="t" r="r" b="b"/>
            <a:pathLst>
              <a:path w="467811" h="467999">
                <a:moveTo>
                  <a:pt x="424917" y="114"/>
                </a:moveTo>
                <a:lnTo>
                  <a:pt x="341919" y="114"/>
                </a:lnTo>
                <a:lnTo>
                  <a:pt x="339655" y="114"/>
                </a:lnTo>
                <a:lnTo>
                  <a:pt x="73304" y="870"/>
                </a:lnTo>
                <a:cubicBezTo>
                  <a:pt x="49913" y="870"/>
                  <a:pt x="31050" y="19772"/>
                  <a:pt x="31050" y="43209"/>
                </a:cubicBezTo>
                <a:lnTo>
                  <a:pt x="31050" y="106718"/>
                </a:lnTo>
                <a:lnTo>
                  <a:pt x="79340" y="106718"/>
                </a:lnTo>
                <a:cubicBezTo>
                  <a:pt x="88395" y="106718"/>
                  <a:pt x="95185" y="113523"/>
                  <a:pt x="95185" y="122595"/>
                </a:cubicBezTo>
                <a:lnTo>
                  <a:pt x="95185" y="133180"/>
                </a:lnTo>
                <a:cubicBezTo>
                  <a:pt x="95185" y="142253"/>
                  <a:pt x="88395" y="149058"/>
                  <a:pt x="79340" y="149058"/>
                </a:cubicBezTo>
                <a:lnTo>
                  <a:pt x="74059" y="149058"/>
                </a:lnTo>
                <a:lnTo>
                  <a:pt x="74059" y="143765"/>
                </a:lnTo>
                <a:cubicBezTo>
                  <a:pt x="74059" y="134692"/>
                  <a:pt x="67268" y="127888"/>
                  <a:pt x="58213" y="127888"/>
                </a:cubicBezTo>
                <a:lnTo>
                  <a:pt x="14450" y="127888"/>
                </a:lnTo>
                <a:cubicBezTo>
                  <a:pt x="8414" y="128644"/>
                  <a:pt x="3132" y="132424"/>
                  <a:pt x="869" y="138473"/>
                </a:cubicBezTo>
                <a:cubicBezTo>
                  <a:pt x="114" y="139985"/>
                  <a:pt x="114" y="142253"/>
                  <a:pt x="114" y="143765"/>
                </a:cubicBezTo>
                <a:lnTo>
                  <a:pt x="114" y="154350"/>
                </a:lnTo>
                <a:cubicBezTo>
                  <a:pt x="114" y="163423"/>
                  <a:pt x="6905" y="170226"/>
                  <a:pt x="15959" y="170226"/>
                </a:cubicBezTo>
                <a:lnTo>
                  <a:pt x="31804" y="170226"/>
                </a:lnTo>
                <a:lnTo>
                  <a:pt x="31804" y="287416"/>
                </a:lnTo>
                <a:lnTo>
                  <a:pt x="80095" y="287416"/>
                </a:lnTo>
                <a:cubicBezTo>
                  <a:pt x="89149" y="287416"/>
                  <a:pt x="95940" y="294221"/>
                  <a:pt x="95940" y="303294"/>
                </a:cubicBezTo>
                <a:lnTo>
                  <a:pt x="95940" y="313877"/>
                </a:lnTo>
                <a:cubicBezTo>
                  <a:pt x="95940" y="322951"/>
                  <a:pt x="89149" y="329756"/>
                  <a:pt x="80095" y="329756"/>
                </a:cubicBezTo>
                <a:lnTo>
                  <a:pt x="74813" y="329756"/>
                </a:lnTo>
                <a:lnTo>
                  <a:pt x="74813" y="325220"/>
                </a:lnTo>
                <a:cubicBezTo>
                  <a:pt x="74813" y="316147"/>
                  <a:pt x="68022" y="309342"/>
                  <a:pt x="58968" y="309342"/>
                </a:cubicBezTo>
                <a:lnTo>
                  <a:pt x="15205" y="309342"/>
                </a:lnTo>
                <a:cubicBezTo>
                  <a:pt x="9168" y="310098"/>
                  <a:pt x="3887" y="313877"/>
                  <a:pt x="1623" y="319927"/>
                </a:cubicBezTo>
                <a:cubicBezTo>
                  <a:pt x="869" y="321439"/>
                  <a:pt x="869" y="323706"/>
                  <a:pt x="869" y="325220"/>
                </a:cubicBezTo>
                <a:lnTo>
                  <a:pt x="869" y="335803"/>
                </a:lnTo>
                <a:cubicBezTo>
                  <a:pt x="869" y="344876"/>
                  <a:pt x="7659" y="351681"/>
                  <a:pt x="16714" y="351681"/>
                </a:cubicBezTo>
                <a:lnTo>
                  <a:pt x="32559" y="351681"/>
                </a:lnTo>
                <a:lnTo>
                  <a:pt x="32559" y="425776"/>
                </a:lnTo>
                <a:cubicBezTo>
                  <a:pt x="32559" y="449213"/>
                  <a:pt x="51422" y="468113"/>
                  <a:pt x="74813" y="468113"/>
                </a:cubicBezTo>
                <a:lnTo>
                  <a:pt x="425672" y="468113"/>
                </a:lnTo>
                <a:cubicBezTo>
                  <a:pt x="449062" y="468113"/>
                  <a:pt x="467926" y="449213"/>
                  <a:pt x="467926" y="425776"/>
                </a:cubicBezTo>
                <a:lnTo>
                  <a:pt x="467926" y="42453"/>
                </a:lnTo>
                <a:cubicBezTo>
                  <a:pt x="467172" y="19015"/>
                  <a:pt x="448308" y="114"/>
                  <a:pt x="424917" y="114"/>
                </a:cubicBezTo>
                <a:moveTo>
                  <a:pt x="393982" y="346388"/>
                </a:moveTo>
                <a:cubicBezTo>
                  <a:pt x="393982" y="346388"/>
                  <a:pt x="393228" y="347902"/>
                  <a:pt x="393228" y="348658"/>
                </a:cubicBezTo>
                <a:cubicBezTo>
                  <a:pt x="392472" y="350169"/>
                  <a:pt x="390209" y="352437"/>
                  <a:pt x="388701" y="353949"/>
                </a:cubicBezTo>
                <a:lnTo>
                  <a:pt x="384173" y="356217"/>
                </a:lnTo>
                <a:lnTo>
                  <a:pt x="381154" y="356973"/>
                </a:lnTo>
                <a:lnTo>
                  <a:pt x="153285" y="356973"/>
                </a:lnTo>
                <a:cubicBezTo>
                  <a:pt x="151776" y="356217"/>
                  <a:pt x="149512" y="355461"/>
                  <a:pt x="148003" y="354705"/>
                </a:cubicBezTo>
                <a:cubicBezTo>
                  <a:pt x="146494" y="353949"/>
                  <a:pt x="144985" y="351681"/>
                  <a:pt x="144230" y="349414"/>
                </a:cubicBezTo>
                <a:cubicBezTo>
                  <a:pt x="144230" y="348658"/>
                  <a:pt x="143476" y="347144"/>
                  <a:pt x="143476" y="347144"/>
                </a:cubicBezTo>
                <a:cubicBezTo>
                  <a:pt x="142721" y="346388"/>
                  <a:pt x="140458" y="336561"/>
                  <a:pt x="143476" y="325976"/>
                </a:cubicBezTo>
                <a:lnTo>
                  <a:pt x="143476" y="325220"/>
                </a:lnTo>
                <a:lnTo>
                  <a:pt x="144230" y="324462"/>
                </a:lnTo>
                <a:cubicBezTo>
                  <a:pt x="151776" y="314635"/>
                  <a:pt x="169885" y="304050"/>
                  <a:pt x="189503" y="293465"/>
                </a:cubicBezTo>
                <a:cubicBezTo>
                  <a:pt x="207612" y="283636"/>
                  <a:pt x="234020" y="268514"/>
                  <a:pt x="234020" y="260955"/>
                </a:cubicBezTo>
                <a:lnTo>
                  <a:pt x="234020" y="256417"/>
                </a:lnTo>
                <a:cubicBezTo>
                  <a:pt x="234020" y="254150"/>
                  <a:pt x="233265" y="252638"/>
                  <a:pt x="231757" y="251126"/>
                </a:cubicBezTo>
                <a:cubicBezTo>
                  <a:pt x="215911" y="235248"/>
                  <a:pt x="207612" y="213322"/>
                  <a:pt x="207612" y="189884"/>
                </a:cubicBezTo>
                <a:cubicBezTo>
                  <a:pt x="207612" y="152082"/>
                  <a:pt x="215156" y="112767"/>
                  <a:pt x="268728" y="112767"/>
                </a:cubicBezTo>
                <a:cubicBezTo>
                  <a:pt x="322301" y="112767"/>
                  <a:pt x="329846" y="151326"/>
                  <a:pt x="329846" y="189884"/>
                </a:cubicBezTo>
                <a:cubicBezTo>
                  <a:pt x="329846" y="213322"/>
                  <a:pt x="321547" y="235248"/>
                  <a:pt x="305701" y="251126"/>
                </a:cubicBezTo>
                <a:cubicBezTo>
                  <a:pt x="304192" y="252638"/>
                  <a:pt x="303438" y="254150"/>
                  <a:pt x="303438" y="256417"/>
                </a:cubicBezTo>
                <a:lnTo>
                  <a:pt x="303438" y="260955"/>
                </a:lnTo>
                <a:cubicBezTo>
                  <a:pt x="303438" y="268514"/>
                  <a:pt x="330600" y="283636"/>
                  <a:pt x="347955" y="293465"/>
                </a:cubicBezTo>
                <a:cubicBezTo>
                  <a:pt x="367573" y="304050"/>
                  <a:pt x="385682" y="314635"/>
                  <a:pt x="393228" y="324462"/>
                </a:cubicBezTo>
                <a:lnTo>
                  <a:pt x="393982" y="325220"/>
                </a:lnTo>
                <a:lnTo>
                  <a:pt x="393982" y="325976"/>
                </a:lnTo>
                <a:cubicBezTo>
                  <a:pt x="397755" y="335803"/>
                  <a:pt x="394736" y="345632"/>
                  <a:pt x="393982" y="346388"/>
                </a:cubicBezTo>
              </a:path>
            </a:pathLst>
          </a:custGeom>
          <a:solidFill>
            <a:srgbClr val="5D8677"/>
          </a:solidFill>
          <a:ln cap="flat">
            <a:noFill/>
            <a:prstDash val="solid"/>
            <a:miter lim="800000"/>
          </a:ln>
        </p:spPr>
        <p:txBody>
          <a:bodyPr vert="horz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9" name="TextBox 9"/>
          <p:cNvSpPr txBox="1"/>
          <p:nvPr/>
        </p:nvSpPr>
        <p:spPr>
          <a:xfrm>
            <a:off x="426085" y="3978275"/>
            <a:ext cx="3420110" cy="273875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FFFFFF"/>
                </a:solidFill>
                <a:latin typeface="思源宋体 CN Light"/>
                <a:ea typeface="思源宋体 CN Light"/>
              </a:rPr>
              <a:t>家风建设的根本，是坚定理想信念、站稳人民立场、坚持公私分明。党员干部只有从思想上正本清源，才能在家庭生活和履职用权中始终保持清醒坚定。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426085" y="3229610"/>
            <a:ext cx="342074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FFFFFF"/>
                </a:solidFill>
                <a:latin typeface="思源宋体 CN Light"/>
                <a:ea typeface="思源宋体 CN Light"/>
              </a:rPr>
              <a:t>牢记一个根本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4378960" y="3978275"/>
            <a:ext cx="3420110" cy="273875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FFFFFF"/>
                </a:solidFill>
                <a:latin typeface="思源宋体 CN Light"/>
                <a:ea typeface="思源宋体 CN Light"/>
              </a:rPr>
              <a:t>既要守住党纪国法这条刚性底线，也要守住家庭伦理和道德自律这道内心防线。组织监督、个人自律和家庭助廉同向发力，才能有效防范由家及腐、由风及腐。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4378960" y="3229610"/>
            <a:ext cx="342074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FFFFFF"/>
                </a:solidFill>
                <a:latin typeface="思源宋体 CN Light"/>
                <a:ea typeface="思源宋体 CN Light"/>
              </a:rPr>
              <a:t>守住两道防线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8345805" y="3978275"/>
            <a:ext cx="3420110" cy="273875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FFFFFF"/>
                </a:solidFill>
                <a:latin typeface="思源宋体 CN Light"/>
                <a:ea typeface="思源宋体 CN Light"/>
              </a:rPr>
              <a:t>带头正党风、严家风、树新风；带头接受监督、管好亲属、规范用权；带头以清廉家风涵养清正作风，以优良党风带动清明政风和良好社会风尚。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8345805" y="3229610"/>
            <a:ext cx="342074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FFFFFF"/>
                </a:solidFill>
                <a:latin typeface="思源宋体 CN Light"/>
                <a:ea typeface="思源宋体 CN Light"/>
              </a:rPr>
              <a:t>做到三个带头</a:t>
            </a:r>
            <a:endParaRPr lang="en-US" sz="1100"/>
          </a:p>
        </p:txBody>
      </p:sp>
      <p:sp>
        <p:nvSpPr>
          <p:cNvPr id="15" name="Freeform 15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5D8677"/>
          </a:solidFill>
        </p:spPr>
      </p:sp>
      <p:sp>
        <p:nvSpPr>
          <p:cNvPr id="16" name="TextBox 16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5D8677"/>
                </a:solidFill>
                <a:latin typeface="思源宋体 CN Light"/>
                <a:ea typeface="思源宋体 CN Light"/>
              </a:rPr>
              <a:t>结语：让清风常伴家门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86280" y="1457643"/>
            <a:ext cx="8578215" cy="22059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algn="ctr">
              <a:defRPr/>
            </a:pPr>
            <a:r>
              <a:rPr lang="zh-CN" altLang="en-US" sz="8800" b="1" spc="400">
                <a:solidFill>
                  <a:srgbClr val="5D8677"/>
                </a:solidFill>
                <a:latin typeface="思源宋体 CN Medium"/>
                <a:ea typeface="思源宋体 CN Medium"/>
              </a:rPr>
              <a:t>感谢观看</a:t>
            </a:r>
            <a:endParaRPr lang="en-US" sz="1100"/>
          </a:p>
        </p:txBody>
      </p:sp>
      <p:grpSp>
        <p:nvGrpSpPr>
          <p:cNvPr id="3" name="Group 3"/>
          <p:cNvGrpSpPr/>
          <p:nvPr/>
        </p:nvGrpSpPr>
        <p:grpSpPr>
          <a:xfrm>
            <a:off x="3555682" y="3732213"/>
            <a:ext cx="5501005" cy="423545"/>
            <a:chOff x="860" y="7611"/>
            <a:chExt cx="8663" cy="667"/>
          </a:xfrm>
        </p:grpSpPr>
        <p:sp>
          <p:nvSpPr>
            <p:cNvPr id="4" name="TextBox 4"/>
            <p:cNvSpPr txBox="1"/>
            <p:nvPr/>
          </p:nvSpPr>
          <p:spPr>
            <a:xfrm>
              <a:off x="1276" y="7611"/>
              <a:ext cx="4617" cy="66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marL="0" indent="0" algn="l" fontAlgn="auto">
                <a:lnSpc>
                  <a:spcPct val="100000"/>
                </a:lnSpc>
                <a:defRPr/>
              </a:pPr>
              <a:r>
                <a:rPr lang="zh-CN" altLang="en-US" sz="1800">
                  <a:solidFill>
                    <a:srgbClr val="404040"/>
                  </a:solidFill>
                  <a:latin typeface="思源宋体 CN Light"/>
                  <a:ea typeface="思源宋体 CN Light"/>
                </a:rPr>
                <a:t>汇报人：</a:t>
              </a:r>
              <a:r>
                <a:rPr lang="en-US" sz="1800">
                  <a:solidFill>
                    <a:srgbClr val="404040"/>
                  </a:solidFill>
                  <a:latin typeface="思源宋体 CN Light"/>
                  <a:ea typeface="思源宋体 CN Light"/>
                </a:rPr>
                <a:t>XXX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5777" y="7611"/>
              <a:ext cx="3746" cy="66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anchor="ctr">
              <a:noAutofit/>
            </a:bodyPr>
            <a:p>
              <a:pPr marL="0" indent="0" algn="l" fontAlgn="auto">
                <a:lnSpc>
                  <a:spcPct val="100000"/>
                </a:lnSpc>
              </a:pPr>
              <a:r>
                <a:rPr lang="zh-CN" altLang="en-US" sz="1800">
                  <a:solidFill>
                    <a:srgbClr val="404040"/>
                  </a:solidFill>
                  <a:latin typeface="思源宋体 CN Light"/>
                  <a:ea typeface="思源宋体 CN Light"/>
                </a:rPr>
                <a:t>日期：</a:t>
              </a:r>
              <a:r>
                <a:rPr lang="en-US" sz="1800">
                  <a:solidFill>
                    <a:srgbClr val="404040"/>
                  </a:solidFill>
                  <a:latin typeface="思源宋体 CN Light"/>
                  <a:ea typeface="思源宋体 CN Light"/>
                </a:rPr>
                <a:t>20XX-XX-XX</a:t>
              </a:r>
              <a:endParaRPr lang="en-US" sz="1800">
                <a:solidFill>
                  <a:srgbClr val="404040"/>
                </a:solidFill>
                <a:latin typeface="思源宋体 CN Light"/>
                <a:ea typeface="思源宋体 CN Light"/>
              </a:endParaRPr>
            </a:p>
          </p:txBody>
        </p:sp>
        <p:sp>
          <p:nvSpPr>
            <p:cNvPr id="6" name="AutoShape 6"/>
            <p:cNvSpPr/>
            <p:nvPr/>
          </p:nvSpPr>
          <p:spPr>
            <a:xfrm>
              <a:off x="860" y="7701"/>
              <a:ext cx="448" cy="448"/>
            </a:xfrm>
            <a:prstGeom prst="ellipse">
              <a:avLst/>
            </a:prstGeom>
            <a:solidFill>
              <a:srgbClr val="5D8677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indent="0" algn="ctr" fontAlgn="auto">
                <a:lnSpc>
                  <a:spcPct val="120000"/>
                </a:lnSpc>
              </a:pPr>
            </a:p>
          </p:txBody>
        </p:sp>
        <p:sp>
          <p:nvSpPr>
            <p:cNvPr id="7" name="AutoShape 7"/>
            <p:cNvSpPr/>
            <p:nvPr/>
          </p:nvSpPr>
          <p:spPr>
            <a:xfrm>
              <a:off x="5384" y="7701"/>
              <a:ext cx="448" cy="448"/>
            </a:xfrm>
            <a:prstGeom prst="ellipse">
              <a:avLst/>
            </a:prstGeom>
            <a:solidFill>
              <a:srgbClr val="5D8677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indent="0" algn="ctr" fontAlgn="auto">
                <a:lnSpc>
                  <a:spcPct val="120000"/>
                </a:lnSpc>
              </a:pPr>
            </a:p>
          </p:txBody>
        </p:sp>
      </p:grpSp>
      <p:cxnSp>
        <p:nvCxnSpPr>
          <p:cNvPr id="8" name="Connector 8"/>
          <p:cNvCxnSpPr/>
          <p:nvPr/>
        </p:nvCxnSpPr>
        <p:spPr>
          <a:xfrm>
            <a:off x="2847022" y="4407218"/>
            <a:ext cx="6497955" cy="635"/>
          </a:xfrm>
          <a:prstGeom prst="line">
            <a:avLst/>
          </a:prstGeom>
          <a:ln w="9525">
            <a:solidFill>
              <a:srgbClr val="404040"/>
            </a:solidFill>
          </a:ln>
        </p:spPr>
      </p:cxnSp>
      <p:sp>
        <p:nvSpPr>
          <p:cNvPr id="9" name="TextBox 9"/>
          <p:cNvSpPr txBox="1"/>
          <p:nvPr/>
        </p:nvSpPr>
        <p:spPr>
          <a:xfrm>
            <a:off x="481330" y="231775"/>
            <a:ext cx="2108200" cy="2603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endParaRPr lang="en-US" sz="2000" b="1">
              <a:solidFill>
                <a:schemeClr val="tx1"/>
              </a:solidFill>
              <a:latin typeface="思源宋体 CN Medium"/>
              <a:ea typeface="思源宋体 CN Medium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86.4649606299213,&quot;left&quot;:59.8,&quot;top&quot;:109.88503937007874,&quot;width&quot;:840.45}"/>
</p:tagLst>
</file>

<file path=ppt/tags/tag2.xml><?xml version="1.0" encoding="utf-8"?>
<p:tagLst xmlns:p="http://schemas.openxmlformats.org/presentationml/2006/main">
  <p:tag name="KSO_WM_DIAGRAM_VIRTUALLY_FRAME" val="{&quot;height&quot;:386.4649606299213,&quot;left&quot;:59.8,&quot;top&quot;:109.88503937007874,&quot;width&quot;:840.45}"/>
</p:tagLst>
</file>

<file path=ppt/tags/tag3.xml><?xml version="1.0" encoding="utf-8"?>
<p:tagLst xmlns:p="http://schemas.openxmlformats.org/presentationml/2006/main">
  <p:tag name="KSO_WM_DIAGRAM_VIRTUALLY_FRAME" val="{&quot;height&quot;:386.4649606299213,&quot;left&quot;:59.8,&quot;top&quot;:109.88503937007874,&quot;width&quot;:840.45}"/>
</p:tagLst>
</file>

<file path=ppt/tags/tag4.xml><?xml version="1.0" encoding="utf-8"?>
<p:tagLst xmlns:p="http://schemas.openxmlformats.org/presentationml/2006/main">
  <p:tag name="KSO_WM_DIAGRAM_VIRTUALLY_FRAME" val="{&quot;height&quot;:386.4649606299213,&quot;left&quot;:59.8,&quot;top&quot;:109.88503937007874,&quot;width&quot;:840.45}"/>
</p:tagLst>
</file>

<file path=ppt/tags/tag5.xml><?xml version="1.0" encoding="utf-8"?>
<p:tagLst xmlns:p="http://schemas.openxmlformats.org/presentationml/2006/main">
  <p:tag name="KSO_WM_DIAGRAM_VIRTUALLY_FRAME" val="{&quot;height&quot;:386.4649606299213,&quot;left&quot;:59.8,&quot;top&quot;:109.88503937007874,&quot;width&quot;:840.45}"/>
</p:tagLst>
</file>

<file path=ppt/tags/tag6.xml><?xml version="1.0" encoding="utf-8"?>
<p:tagLst xmlns:p="http://schemas.openxmlformats.org/presentationml/2006/main">
  <p:tag name="KSO_WM_DIAGRAM_VIRTUALLY_FRAME" val="{&quot;height&quot;:386.4649606299213,&quot;left&quot;:59.8,&quot;top&quot;:109.88503937007874,&quot;width&quot;:840.45}"/>
</p:tagLst>
</file>

<file path=ppt/tags/tag7.xml><?xml version="1.0" encoding="utf-8"?>
<p:tagLst xmlns:p="http://schemas.openxmlformats.org/presentationml/2006/main">
  <p:tag name="KSO_WM_DIAGRAM_VIRTUALLY_FRAME" val="{&quot;height&quot;:386.4649606299213,&quot;left&quot;:59.8,&quot;top&quot;:109.88503937007874,&quot;width&quot;:840.45}"/>
</p:tagLst>
</file>

<file path=ppt/tags/tag8.xml><?xml version="1.0" encoding="utf-8"?>
<p:tagLst xmlns:p="http://schemas.openxmlformats.org/presentationml/2006/main">
  <p:tag name="KSO_WM_DIAGRAM_VIRTUALLY_FRAME" val="{&quot;height&quot;:386.4649606299213,&quot;left&quot;:59.8,&quot;top&quot;:109.88503937007874,&quot;width&quot;:840.45}"/>
</p:tagLst>
</file>

<file path=ppt/tags/tag9.xml><?xml version="1.0" encoding="utf-8"?>
<p:tagLst xmlns:p="http://schemas.openxmlformats.org/presentationml/2006/main">
  <p:tag name="KSO_WM_DIAGRAM_VIRTUALLY_FRAME" val="{&quot;height&quot;:386.4649606299213,&quot;left&quot;:59.8,&quot;top&quot;:109.88503937007874,&quot;width&quot;:840.45}"/>
</p:tagLst>
</file>

<file path=ppt/tags/tag10.xml><?xml version="1.0" encoding="utf-8"?>
<p:tagLst xmlns:p="http://schemas.openxmlformats.org/presentationml/2006/main">
  <p:tag name="KSO_WM_DIAGRAM_VIRTUALLY_FRAME" val="{&quot;height&quot;:386.4649606299213,&quot;left&quot;:59.8,&quot;top&quot;:109.88503937007874,&quot;width&quot;:840.45}"/>
</p:tagLst>
</file>

<file path=ppt/tags/tag11.xml><?xml version="1.0" encoding="utf-8"?>
<p:tagLst xmlns:p="http://schemas.openxmlformats.org/presentationml/2006/main">
  <p:tag name="KSO_WM_DIAGRAM_VIRTUALLY_FRAME" val="{&quot;height&quot;:386.4649606299213,&quot;left&quot;:59.8,&quot;top&quot;:109.88503937007874,&quot;width&quot;:840.45}"/>
</p:tagLst>
</file>

<file path=ppt/tags/tag12.xml><?xml version="1.0" encoding="utf-8"?>
<p:tagLst xmlns:p="http://schemas.openxmlformats.org/presentationml/2006/main">
  <p:tag name="KSO_WM_DIAGRAM_VIRTUALLY_FRAME" val="{&quot;height&quot;:386.4649606299213,&quot;left&quot;:59.8,&quot;top&quot;:109.88503937007874,&quot;width&quot;:840.45}"/>
</p:tagLst>
</file>

<file path=ppt/tags/tag13.xml><?xml version="1.0" encoding="utf-8"?>
<p:tagLst xmlns:p="http://schemas.openxmlformats.org/presentationml/2006/main">
  <p:tag name="KSO_WM_DIAGRAM_VIRTUALLY_FRAME" val="{&quot;height&quot;:386.4649606299213,&quot;left&quot;:59.8,&quot;top&quot;:109.88503937007874,&quot;width&quot;:840.45}"/>
</p:tagLst>
</file>

<file path=ppt/tags/tag14.xml><?xml version="1.0" encoding="utf-8"?>
<p:tagLst xmlns:p="http://schemas.openxmlformats.org/presentationml/2006/main">
  <p:tag name="KSO_WM_DIAGRAM_VIRTUALLY_FRAME" val="{&quot;height&quot;:386.4649606299213,&quot;left&quot;:59.8,&quot;top&quot;:109.88503937007874,&quot;width&quot;:840.45}"/>
</p:tagLst>
</file>

<file path=ppt/tags/tag15.xml><?xml version="1.0" encoding="utf-8"?>
<p:tagLst xmlns:p="http://schemas.openxmlformats.org/presentationml/2006/main">
  <p:tag name="KSO_WM_DIAGRAM_VIRTUALLY_FRAME" val="{&quot;height&quot;:386.4649606299213,&quot;left&quot;:59.8,&quot;top&quot;:109.88503937007874,&quot;width&quot;:840.45}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262626"/>
      </a:dk1>
      <a:lt1>
        <a:srgbClr val="FFFFFF"/>
      </a:lt1>
      <a:dk2>
        <a:srgbClr val="5D8677"/>
      </a:dk2>
      <a:lt2>
        <a:srgbClr val="FFFFFF"/>
      </a:lt2>
      <a:accent1>
        <a:srgbClr val="5D8677"/>
      </a:accent1>
      <a:accent2>
        <a:srgbClr val="5D8677"/>
      </a:accent2>
      <a:accent3>
        <a:srgbClr val="5D8677"/>
      </a:accent3>
      <a:accent4>
        <a:srgbClr val="5D8677"/>
      </a:accent4>
      <a:accent5>
        <a:srgbClr val="5D8677"/>
      </a:accent5>
      <a:accent6>
        <a:srgbClr val="5D8677"/>
      </a:accent6>
      <a:hlink>
        <a:srgbClr val="262626"/>
      </a:hlink>
      <a:folHlink>
        <a:srgbClr val="262626"/>
      </a:folHlink>
    </a:clrScheme>
    <a:fontScheme name="Office">
      <a:majorFont>
        <a:latin typeface="思源宋体 CN Medium"/>
        <a:ea typeface="思源宋体 CN Medium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思源宋体 CN Medium"/>
        <a:ea typeface="思源宋体 CN Medium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5956</Words>
  <Application>WPS 演示</Application>
  <PresentationFormat>全屏显示(4:3)</PresentationFormat>
  <Paragraphs>402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1" baseType="lpstr">
      <vt:lpstr>Arial</vt:lpstr>
      <vt:lpstr>宋体</vt:lpstr>
      <vt:lpstr>Wingdings</vt:lpstr>
      <vt:lpstr>思源宋体 CN Medium</vt:lpstr>
      <vt:lpstr>思源宋体 CN Light</vt:lpstr>
      <vt:lpstr>微软雅黑</vt:lpstr>
      <vt:lpstr>思源宋体 CN</vt:lpstr>
      <vt:lpstr>Arial Unicode MS</vt:lpstr>
      <vt:lpstr>Calibri</vt:lpstr>
      <vt:lpstr>思源宋体 CN Medium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志存高远</cp:lastModifiedBy>
  <cp:revision>2</cp:revision>
  <dcterms:created xsi:type="dcterms:W3CDTF">2026-10-05T07:44:00Z</dcterms:created>
  <dcterms:modified xsi:type="dcterms:W3CDTF">2026-10-05T07:47:51Z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pyright">
    <vt:lpwstr>https://docmee.cn</vt:lpwstr>
  </property>
  <property fmtid="{D5CDD505-2E9C-101B-9397-08002B2CF9AE}" pid="3" name="developer">
    <vt:lpwstr>https://github.com/veasion</vt:lpwstr>
  </property>
  <property fmtid="{D5CDD505-2E9C-101B-9397-08002B2CF9AE}" pid="4" name="AIGC">
    <vt:lpwstr>{"ContentPropagator":"文多多","Label":"1","ReservedCode1":"1791186276940","ProduceID":"wenduoduo-pptx-1791186276940","ReservedCode2":"1791186276940","PropagateID":"wenduoduo-pptx1791186276940","ContentProducer":"文多多"}</vt:lpwstr>
  </property>
  <property fmtid="{D5CDD505-2E9C-101B-9397-08002B2CF9AE}" pid="5" name="ICV">
    <vt:lpwstr>4FB8929FFF8A47458922A2FF169882E8_12</vt:lpwstr>
  </property>
  <property fmtid="{D5CDD505-2E9C-101B-9397-08002B2CF9AE}" pid="6" name="KSOProductBuildVer">
    <vt:lpwstr>2052-12.1.0.28505</vt:lpwstr>
  </property>
</Properties>
</file>